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75" d="100"/>
          <a:sy n="75" d="100"/>
        </p:scale>
        <p:origin x="3018" y="88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Copyright©2018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A0C341D-2C28-4DF9-8048-004407C846BA}"/>
              </a:ext>
            </a:extLst>
          </p:cNvPr>
          <p:cNvGrpSpPr/>
          <p:nvPr/>
        </p:nvGrpSpPr>
        <p:grpSpPr>
          <a:xfrm>
            <a:off x="587290" y="489337"/>
            <a:ext cx="1320150" cy="1904548"/>
            <a:chOff x="-158569" y="393618"/>
            <a:chExt cx="2203738" cy="317927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B922B413-6A62-497B-91C9-20B163468613}"/>
                </a:ext>
              </a:extLst>
            </p:cNvPr>
            <p:cNvGrpSpPr/>
            <p:nvPr/>
          </p:nvGrpSpPr>
          <p:grpSpPr>
            <a:xfrm>
              <a:off x="-158569" y="2793297"/>
              <a:ext cx="2203738" cy="779600"/>
              <a:chOff x="-141477" y="4716101"/>
              <a:chExt cx="2203738" cy="779600"/>
            </a:xfrm>
          </p:grpSpPr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127F6970-1309-463F-A584-4A53B093D11F}"/>
                  </a:ext>
                </a:extLst>
              </p:cNvPr>
              <p:cNvGrpSpPr/>
              <p:nvPr/>
            </p:nvGrpSpPr>
            <p:grpSpPr>
              <a:xfrm>
                <a:off x="-141477" y="4716101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41" name="グループ化 40">
                  <a:extLst>
                    <a:ext uri="{FF2B5EF4-FFF2-40B4-BE49-F238E27FC236}">
                      <a16:creationId xmlns:a16="http://schemas.microsoft.com/office/drawing/2014/main" id="{A9B2653A-C458-493D-854F-D306D0201BFA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43" name="フリーフォーム: 図形 42">
                    <a:extLst>
                      <a:ext uri="{FF2B5EF4-FFF2-40B4-BE49-F238E27FC236}">
                        <a16:creationId xmlns:a16="http://schemas.microsoft.com/office/drawing/2014/main" id="{805E6E67-FD68-4447-9FF2-97231A7BB690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" name="フリーフォーム: 図形 43">
                    <a:extLst>
                      <a:ext uri="{FF2B5EF4-FFF2-40B4-BE49-F238E27FC236}">
                        <a16:creationId xmlns:a16="http://schemas.microsoft.com/office/drawing/2014/main" id="{007E255B-17ED-435A-B559-72F08D4D1BAB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" name="フリーフォーム: 図形 44">
                    <a:extLst>
                      <a:ext uri="{FF2B5EF4-FFF2-40B4-BE49-F238E27FC236}">
                        <a16:creationId xmlns:a16="http://schemas.microsoft.com/office/drawing/2014/main" id="{506C0062-7876-4DE2-940F-0CD53818BDC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rgbClr val="9933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502CB1CE-CAFA-452D-AFE3-E1FB5088A397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61F4CD72-F015-42DB-BAD5-E7F42BBDA919}"/>
                  </a:ext>
                </a:extLst>
              </p:cNvPr>
              <p:cNvSpPr/>
              <p:nvPr/>
            </p:nvSpPr>
            <p:spPr bwMode="auto">
              <a:xfrm>
                <a:off x="130405" y="4776746"/>
                <a:ext cx="1654026" cy="599620"/>
              </a:xfrm>
              <a:custGeom>
                <a:avLst/>
                <a:gdLst>
                  <a:gd name="connsiteX0" fmla="*/ 177100 w 1654026"/>
                  <a:gd name="connsiteY0" fmla="*/ 0 h 599620"/>
                  <a:gd name="connsiteX1" fmla="*/ 356650 w 1654026"/>
                  <a:gd name="connsiteY1" fmla="*/ 19616 h 599620"/>
                  <a:gd name="connsiteX2" fmla="*/ 832181 w 1654026"/>
                  <a:gd name="connsiteY2" fmla="*/ 147035 h 599620"/>
                  <a:gd name="connsiteX3" fmla="*/ 1307720 w 1654026"/>
                  <a:gd name="connsiteY3" fmla="*/ 19614 h 599620"/>
                  <a:gd name="connsiteX4" fmla="*/ 1459467 w 1654026"/>
                  <a:gd name="connsiteY4" fmla="*/ 3035 h 599620"/>
                  <a:gd name="connsiteX5" fmla="*/ 1464658 w 1654026"/>
                  <a:gd name="connsiteY5" fmla="*/ 9295 h 599620"/>
                  <a:gd name="connsiteX6" fmla="*/ 1640950 w 1654026"/>
                  <a:gd name="connsiteY6" fmla="*/ 335447 h 599620"/>
                  <a:gd name="connsiteX7" fmla="*/ 1654026 w 1654026"/>
                  <a:gd name="connsiteY7" fmla="*/ 360429 h 599620"/>
                  <a:gd name="connsiteX8" fmla="*/ 1605189 w 1654026"/>
                  <a:gd name="connsiteY8" fmla="*/ 400462 h 599620"/>
                  <a:gd name="connsiteX9" fmla="*/ 1538387 w 1654026"/>
                  <a:gd name="connsiteY9" fmla="*/ 428952 h 599620"/>
                  <a:gd name="connsiteX10" fmla="*/ 940187 w 1654026"/>
                  <a:gd name="connsiteY10" fmla="*/ 589241 h 599620"/>
                  <a:gd name="connsiteX11" fmla="*/ 934201 w 1654026"/>
                  <a:gd name="connsiteY11" fmla="*/ 585285 h 599620"/>
                  <a:gd name="connsiteX12" fmla="*/ 898358 w 1654026"/>
                  <a:gd name="connsiteY12" fmla="*/ 594404 h 599620"/>
                  <a:gd name="connsiteX13" fmla="*/ 800991 w 1654026"/>
                  <a:gd name="connsiteY13" fmla="*/ 598404 h 599620"/>
                  <a:gd name="connsiteX14" fmla="*/ 737913 w 1654026"/>
                  <a:gd name="connsiteY14" fmla="*/ 585786 h 599620"/>
                  <a:gd name="connsiteX15" fmla="*/ 732888 w 1654026"/>
                  <a:gd name="connsiteY15" fmla="*/ 583491 h 599620"/>
                  <a:gd name="connsiteX16" fmla="*/ 724183 w 1654026"/>
                  <a:gd name="connsiteY16" fmla="*/ 589243 h 599620"/>
                  <a:gd name="connsiteX17" fmla="*/ 125983 w 1654026"/>
                  <a:gd name="connsiteY17" fmla="*/ 428954 h 599620"/>
                  <a:gd name="connsiteX18" fmla="*/ 5462 w 1654026"/>
                  <a:gd name="connsiteY18" fmla="*/ 356429 h 599620"/>
                  <a:gd name="connsiteX19" fmla="*/ 0 w 1654026"/>
                  <a:gd name="connsiteY19" fmla="*/ 348471 h 599620"/>
                  <a:gd name="connsiteX20" fmla="*/ 3548 w 1654026"/>
                  <a:gd name="connsiteY20" fmla="*/ 341050 h 599620"/>
                  <a:gd name="connsiteX21" fmla="*/ 158266 w 1654026"/>
                  <a:gd name="connsiteY21" fmla="*/ 27226 h 59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654026" h="599620">
                    <a:moveTo>
                      <a:pt x="177100" y="0"/>
                    </a:moveTo>
                    <a:lnTo>
                      <a:pt x="356650" y="19616"/>
                    </a:lnTo>
                    <a:lnTo>
                      <a:pt x="832181" y="147035"/>
                    </a:lnTo>
                    <a:lnTo>
                      <a:pt x="1307720" y="19614"/>
                    </a:lnTo>
                    <a:lnTo>
                      <a:pt x="1459467" y="3035"/>
                    </a:lnTo>
                    <a:lnTo>
                      <a:pt x="1464658" y="9295"/>
                    </a:lnTo>
                    <a:cubicBezTo>
                      <a:pt x="1511505" y="97785"/>
                      <a:pt x="1581775" y="224180"/>
                      <a:pt x="1640950" y="335447"/>
                    </a:cubicBezTo>
                    <a:lnTo>
                      <a:pt x="1654026" y="360429"/>
                    </a:lnTo>
                    <a:lnTo>
                      <a:pt x="1605189" y="400462"/>
                    </a:lnTo>
                    <a:cubicBezTo>
                      <a:pt x="1584971" y="412762"/>
                      <a:pt x="1562572" y="422472"/>
                      <a:pt x="1538387" y="428952"/>
                    </a:cubicBezTo>
                    <a:lnTo>
                      <a:pt x="940187" y="589241"/>
                    </a:lnTo>
                    <a:lnTo>
                      <a:pt x="934201" y="585285"/>
                    </a:lnTo>
                    <a:lnTo>
                      <a:pt x="898358" y="594404"/>
                    </a:lnTo>
                    <a:cubicBezTo>
                      <a:pt x="864288" y="599451"/>
                      <a:pt x="830564" y="600947"/>
                      <a:pt x="800991" y="598404"/>
                    </a:cubicBezTo>
                    <a:cubicBezTo>
                      <a:pt x="778811" y="596497"/>
                      <a:pt x="757634" y="592157"/>
                      <a:pt x="737913" y="585786"/>
                    </a:cubicBezTo>
                    <a:lnTo>
                      <a:pt x="732888" y="583491"/>
                    </a:lnTo>
                    <a:lnTo>
                      <a:pt x="724183" y="589243"/>
                    </a:lnTo>
                    <a:lnTo>
                      <a:pt x="125983" y="428954"/>
                    </a:lnTo>
                    <a:cubicBezTo>
                      <a:pt x="77614" y="415994"/>
                      <a:pt x="36387" y="390116"/>
                      <a:pt x="5462" y="356429"/>
                    </a:cubicBezTo>
                    <a:lnTo>
                      <a:pt x="0" y="348471"/>
                    </a:lnTo>
                    <a:lnTo>
                      <a:pt x="3548" y="341050"/>
                    </a:lnTo>
                    <a:cubicBezTo>
                      <a:pt x="55532" y="233893"/>
                      <a:pt x="116761" y="112727"/>
                      <a:pt x="158266" y="27226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4293431A-3200-48D7-8A21-A52610E722CE}"/>
                </a:ext>
              </a:extLst>
            </p:cNvPr>
            <p:cNvGrpSpPr/>
            <p:nvPr/>
          </p:nvGrpSpPr>
          <p:grpSpPr>
            <a:xfrm>
              <a:off x="48652" y="2497973"/>
              <a:ext cx="1793692" cy="880439"/>
              <a:chOff x="65744" y="4420777"/>
              <a:chExt cx="1793692" cy="880439"/>
            </a:xfrm>
          </p:grpSpPr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65384650-99EF-45E5-8BFD-E2570B06BDE4}"/>
                  </a:ext>
                </a:extLst>
              </p:cNvPr>
              <p:cNvSpPr/>
              <p:nvPr/>
            </p:nvSpPr>
            <p:spPr bwMode="auto">
              <a:xfrm flipV="1">
                <a:off x="82286" y="4420777"/>
                <a:ext cx="1746763" cy="704301"/>
              </a:xfrm>
              <a:custGeom>
                <a:avLst/>
                <a:gdLst>
                  <a:gd name="connsiteX0" fmla="*/ 1742193 w 1746763"/>
                  <a:gd name="connsiteY0" fmla="*/ 166007 h 704301"/>
                  <a:gd name="connsiteX1" fmla="*/ 1742193 w 1746763"/>
                  <a:gd name="connsiteY1" fmla="*/ 166006 h 704301"/>
                  <a:gd name="connsiteX2" fmla="*/ 1742193 w 1746763"/>
                  <a:gd name="connsiteY2" fmla="*/ 166006 h 704301"/>
                  <a:gd name="connsiteX3" fmla="*/ 4570 w 1746763"/>
                  <a:gd name="connsiteY3" fmla="*/ 166008 h 704301"/>
                  <a:gd name="connsiteX4" fmla="*/ 4570 w 1746763"/>
                  <a:gd name="connsiteY4" fmla="*/ 166007 h 704301"/>
                  <a:gd name="connsiteX5" fmla="*/ 4570 w 1746763"/>
                  <a:gd name="connsiteY5" fmla="*/ 166007 h 704301"/>
                  <a:gd name="connsiteX6" fmla="*/ 873381 w 1746763"/>
                  <a:gd name="connsiteY6" fmla="*/ 704301 h 704301"/>
                  <a:gd name="connsiteX7" fmla="*/ 1491646 w 1746763"/>
                  <a:gd name="connsiteY7" fmla="*/ 645695 h 704301"/>
                  <a:gd name="connsiteX8" fmla="*/ 1479085 w 1746763"/>
                  <a:gd name="connsiteY8" fmla="*/ 551204 h 704301"/>
                  <a:gd name="connsiteX9" fmla="*/ 1449897 w 1746763"/>
                  <a:gd name="connsiteY9" fmla="*/ 479900 h 704301"/>
                  <a:gd name="connsiteX10" fmla="*/ 1567539 w 1746763"/>
                  <a:gd name="connsiteY10" fmla="*/ 448378 h 704301"/>
                  <a:gd name="connsiteX11" fmla="*/ 1746763 w 1746763"/>
                  <a:gd name="connsiteY11" fmla="*/ 256477 h 704301"/>
                  <a:gd name="connsiteX12" fmla="*/ 1742193 w 1746763"/>
                  <a:gd name="connsiteY12" fmla="*/ 166006 h 704301"/>
                  <a:gd name="connsiteX13" fmla="*/ 1700916 w 1746763"/>
                  <a:gd name="connsiteY13" fmla="*/ 85371 h 704301"/>
                  <a:gd name="connsiteX14" fmla="*/ 1449752 w 1746763"/>
                  <a:gd name="connsiteY14" fmla="*/ 8793 h 704301"/>
                  <a:gd name="connsiteX15" fmla="*/ 873380 w 1746763"/>
                  <a:gd name="connsiteY15" fmla="*/ 163230 h 704301"/>
                  <a:gd name="connsiteX16" fmla="*/ 297011 w 1746763"/>
                  <a:gd name="connsiteY16" fmla="*/ 8794 h 704301"/>
                  <a:gd name="connsiteX17" fmla="*/ 45847 w 1746763"/>
                  <a:gd name="connsiteY17" fmla="*/ 85372 h 704301"/>
                  <a:gd name="connsiteX18" fmla="*/ 4570 w 1746763"/>
                  <a:gd name="connsiteY18" fmla="*/ 166007 h 704301"/>
                  <a:gd name="connsiteX19" fmla="*/ 0 w 1746763"/>
                  <a:gd name="connsiteY19" fmla="*/ 256478 h 704301"/>
                  <a:gd name="connsiteX20" fmla="*/ 179224 w 1746763"/>
                  <a:gd name="connsiteY20" fmla="*/ 448379 h 704301"/>
                  <a:gd name="connsiteX21" fmla="*/ 295654 w 1746763"/>
                  <a:gd name="connsiteY21" fmla="*/ 479576 h 704301"/>
                  <a:gd name="connsiteX22" fmla="*/ 292632 w 1746763"/>
                  <a:gd name="connsiteY22" fmla="*/ 484487 h 704301"/>
                  <a:gd name="connsiteX23" fmla="*/ 255116 w 1746763"/>
                  <a:gd name="connsiteY23" fmla="*/ 645695 h 704301"/>
                  <a:gd name="connsiteX24" fmla="*/ 873381 w 1746763"/>
                  <a:gd name="connsiteY24" fmla="*/ 704301 h 704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46763" h="704301">
                    <a:moveTo>
                      <a:pt x="1742193" y="166007"/>
                    </a:moveTo>
                    <a:lnTo>
                      <a:pt x="1742193" y="166006"/>
                    </a:lnTo>
                    <a:lnTo>
                      <a:pt x="1742193" y="166006"/>
                    </a:lnTo>
                    <a:close/>
                    <a:moveTo>
                      <a:pt x="4570" y="166008"/>
                    </a:moveTo>
                    <a:lnTo>
                      <a:pt x="4570" y="166007"/>
                    </a:lnTo>
                    <a:lnTo>
                      <a:pt x="4570" y="166007"/>
                    </a:lnTo>
                    <a:close/>
                    <a:moveTo>
                      <a:pt x="873381" y="704301"/>
                    </a:moveTo>
                    <a:cubicBezTo>
                      <a:pt x="1156752" y="704301"/>
                      <a:pt x="1440124" y="684766"/>
                      <a:pt x="1491646" y="645695"/>
                    </a:cubicBezTo>
                    <a:cubicBezTo>
                      <a:pt x="1491646" y="613327"/>
                      <a:pt x="1487321" y="581726"/>
                      <a:pt x="1479085" y="551204"/>
                    </a:cubicBezTo>
                    <a:lnTo>
                      <a:pt x="1449897" y="479900"/>
                    </a:lnTo>
                    <a:lnTo>
                      <a:pt x="1567539" y="448378"/>
                    </a:lnTo>
                    <a:cubicBezTo>
                      <a:pt x="1664277" y="422457"/>
                      <a:pt x="1732447" y="344864"/>
                      <a:pt x="1746763" y="256477"/>
                    </a:cubicBezTo>
                    <a:lnTo>
                      <a:pt x="1742193" y="166006"/>
                    </a:lnTo>
                    <a:lnTo>
                      <a:pt x="1700916" y="85371"/>
                    </a:lnTo>
                    <a:cubicBezTo>
                      <a:pt x="1644324" y="15984"/>
                      <a:pt x="1546491" y="-17128"/>
                      <a:pt x="1449752" y="8793"/>
                    </a:cubicBezTo>
                    <a:lnTo>
                      <a:pt x="873380" y="163230"/>
                    </a:lnTo>
                    <a:lnTo>
                      <a:pt x="297011" y="8794"/>
                    </a:lnTo>
                    <a:cubicBezTo>
                      <a:pt x="200272" y="-17127"/>
                      <a:pt x="102439" y="15985"/>
                      <a:pt x="45847" y="85372"/>
                    </a:cubicBezTo>
                    <a:lnTo>
                      <a:pt x="4570" y="166007"/>
                    </a:lnTo>
                    <a:lnTo>
                      <a:pt x="0" y="256478"/>
                    </a:lnTo>
                    <a:cubicBezTo>
                      <a:pt x="14316" y="344865"/>
                      <a:pt x="82486" y="422458"/>
                      <a:pt x="179224" y="448379"/>
                    </a:cubicBezTo>
                    <a:lnTo>
                      <a:pt x="295654" y="479576"/>
                    </a:lnTo>
                    <a:lnTo>
                      <a:pt x="292632" y="484487"/>
                    </a:lnTo>
                    <a:cubicBezTo>
                      <a:pt x="268362" y="534754"/>
                      <a:pt x="255116" y="589051"/>
                      <a:pt x="255116" y="645695"/>
                    </a:cubicBezTo>
                    <a:cubicBezTo>
                      <a:pt x="306638" y="684766"/>
                      <a:pt x="590010" y="704301"/>
                      <a:pt x="873381" y="704301"/>
                    </a:cubicBezTo>
                    <a:close/>
                  </a:path>
                </a:pathLst>
              </a:custGeom>
              <a:solidFill>
                <a:schemeClr val="accent1">
                  <a:lumMod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9F58F274-0058-4518-8E77-F09961F55037}"/>
                  </a:ext>
                </a:extLst>
              </p:cNvPr>
              <p:cNvSpPr/>
              <p:nvPr/>
            </p:nvSpPr>
            <p:spPr bwMode="auto">
              <a:xfrm flipV="1">
                <a:off x="182117" y="4597897"/>
                <a:ext cx="1488575" cy="240620"/>
              </a:xfrm>
              <a:custGeom>
                <a:avLst/>
                <a:gdLst>
                  <a:gd name="connsiteX0" fmla="*/ 184576 w 1488575"/>
                  <a:gd name="connsiteY0" fmla="*/ 240620 h 240620"/>
                  <a:gd name="connsiteX1" fmla="*/ 192056 w 1488575"/>
                  <a:gd name="connsiteY1" fmla="*/ 239357 h 240620"/>
                  <a:gd name="connsiteX2" fmla="*/ 781093 w 1488575"/>
                  <a:gd name="connsiteY2" fmla="*/ 81525 h 240620"/>
                  <a:gd name="connsiteX3" fmla="*/ 1365373 w 1488575"/>
                  <a:gd name="connsiteY3" fmla="*/ 238083 h 240620"/>
                  <a:gd name="connsiteX4" fmla="*/ 1350066 w 1488575"/>
                  <a:gd name="connsiteY4" fmla="*/ 200689 h 240620"/>
                  <a:gd name="connsiteX5" fmla="*/ 1467708 w 1488575"/>
                  <a:gd name="connsiteY5" fmla="*/ 169167 h 240620"/>
                  <a:gd name="connsiteX6" fmla="*/ 1488575 w 1488575"/>
                  <a:gd name="connsiteY6" fmla="*/ 160268 h 240620"/>
                  <a:gd name="connsiteX7" fmla="*/ 1477660 w 1488575"/>
                  <a:gd name="connsiteY7" fmla="*/ 163414 h 240620"/>
                  <a:gd name="connsiteX8" fmla="*/ 1418864 w 1488575"/>
                  <a:gd name="connsiteY8" fmla="*/ 166104 h 240620"/>
                  <a:gd name="connsiteX9" fmla="*/ 1370600 w 1488575"/>
                  <a:gd name="connsiteY9" fmla="*/ 157958 h 240620"/>
                  <a:gd name="connsiteX10" fmla="*/ 781093 w 1488575"/>
                  <a:gd name="connsiteY10" fmla="*/ 0 h 240620"/>
                  <a:gd name="connsiteX11" fmla="*/ 192056 w 1488575"/>
                  <a:gd name="connsiteY11" fmla="*/ 157832 h 240620"/>
                  <a:gd name="connsiteX12" fmla="*/ 143791 w 1488575"/>
                  <a:gd name="connsiteY12" fmla="*/ 165978 h 240620"/>
                  <a:gd name="connsiteX13" fmla="*/ 30050 w 1488575"/>
                  <a:gd name="connsiteY13" fmla="*/ 147448 h 240620"/>
                  <a:gd name="connsiteX14" fmla="*/ 0 w 1488575"/>
                  <a:gd name="connsiteY14" fmla="*/ 130356 h 240620"/>
                  <a:gd name="connsiteX15" fmla="*/ 12591 w 1488575"/>
                  <a:gd name="connsiteY15" fmla="*/ 140678 h 240620"/>
                  <a:gd name="connsiteX16" fmla="*/ 79393 w 1488575"/>
                  <a:gd name="connsiteY16" fmla="*/ 169168 h 240620"/>
                  <a:gd name="connsiteX17" fmla="*/ 195823 w 1488575"/>
                  <a:gd name="connsiteY17" fmla="*/ 200365 h 240620"/>
                  <a:gd name="connsiteX18" fmla="*/ 192801 w 1488575"/>
                  <a:gd name="connsiteY18" fmla="*/ 205276 h 240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88575" h="240620">
                    <a:moveTo>
                      <a:pt x="184576" y="240620"/>
                    </a:moveTo>
                    <a:lnTo>
                      <a:pt x="192056" y="239357"/>
                    </a:lnTo>
                    <a:lnTo>
                      <a:pt x="781093" y="81525"/>
                    </a:lnTo>
                    <a:lnTo>
                      <a:pt x="1365373" y="238083"/>
                    </a:lnTo>
                    <a:lnTo>
                      <a:pt x="1350066" y="200689"/>
                    </a:lnTo>
                    <a:lnTo>
                      <a:pt x="1467708" y="169167"/>
                    </a:lnTo>
                    <a:lnTo>
                      <a:pt x="1488575" y="160268"/>
                    </a:lnTo>
                    <a:lnTo>
                      <a:pt x="1477660" y="163414"/>
                    </a:lnTo>
                    <a:cubicBezTo>
                      <a:pt x="1458575" y="166571"/>
                      <a:pt x="1438849" y="167537"/>
                      <a:pt x="1418864" y="166104"/>
                    </a:cubicBezTo>
                    <a:cubicBezTo>
                      <a:pt x="1402876" y="164959"/>
                      <a:pt x="1386722" y="162278"/>
                      <a:pt x="1370600" y="157958"/>
                    </a:cubicBezTo>
                    <a:lnTo>
                      <a:pt x="781093" y="0"/>
                    </a:lnTo>
                    <a:lnTo>
                      <a:pt x="192056" y="157832"/>
                    </a:lnTo>
                    <a:cubicBezTo>
                      <a:pt x="175933" y="162152"/>
                      <a:pt x="159780" y="164832"/>
                      <a:pt x="143791" y="165978"/>
                    </a:cubicBezTo>
                    <a:cubicBezTo>
                      <a:pt x="103822" y="168843"/>
                      <a:pt x="64887" y="162117"/>
                      <a:pt x="30050" y="147448"/>
                    </a:cubicBezTo>
                    <a:lnTo>
                      <a:pt x="0" y="130356"/>
                    </a:lnTo>
                    <a:lnTo>
                      <a:pt x="12591" y="140678"/>
                    </a:lnTo>
                    <a:cubicBezTo>
                      <a:pt x="32810" y="152978"/>
                      <a:pt x="55209" y="162688"/>
                      <a:pt x="79393" y="169168"/>
                    </a:cubicBezTo>
                    <a:lnTo>
                      <a:pt x="195823" y="200365"/>
                    </a:lnTo>
                    <a:lnTo>
                      <a:pt x="192801" y="205276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A16DC694-F047-4F4A-93A3-8B0C646587E9}"/>
                  </a:ext>
                </a:extLst>
              </p:cNvPr>
              <p:cNvSpPr/>
              <p:nvPr/>
            </p:nvSpPr>
            <p:spPr bwMode="auto">
              <a:xfrm rot="20700000" flipH="1">
                <a:off x="920934" y="4739152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  <a:lnTo>
                      <a:pt x="19001" y="138975"/>
                    </a:lnTo>
                    <a:cubicBezTo>
                      <a:pt x="37353" y="98140"/>
                      <a:pt x="68012" y="63396"/>
                      <a:pt x="106601" y="38861"/>
                    </a:cubicBezTo>
                  </a:path>
                </a:pathLst>
              </a:custGeom>
              <a:solidFill>
                <a:schemeClr val="accent1">
                  <a:lumMod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" name="楕円 227">
                <a:extLst>
                  <a:ext uri="{FF2B5EF4-FFF2-40B4-BE49-F238E27FC236}">
                    <a16:creationId xmlns:a16="http://schemas.microsoft.com/office/drawing/2014/main" id="{9A8E425F-01A4-4E7D-8942-E4AF5E21DB10}"/>
                  </a:ext>
                </a:extLst>
              </p:cNvPr>
              <p:cNvSpPr/>
              <p:nvPr/>
            </p:nvSpPr>
            <p:spPr bwMode="auto">
              <a:xfrm rot="5694883">
                <a:off x="827019" y="4885234"/>
                <a:ext cx="318890" cy="513074"/>
              </a:xfrm>
              <a:custGeom>
                <a:avLst/>
                <a:gdLst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811284 h 1396349"/>
                  <a:gd name="connsiteX1" fmla="*/ 589828 w 1170130"/>
                  <a:gd name="connsiteY1" fmla="*/ 0 h 1396349"/>
                  <a:gd name="connsiteX2" fmla="*/ 1170130 w 1170130"/>
                  <a:gd name="connsiteY2" fmla="*/ 811284 h 1396349"/>
                  <a:gd name="connsiteX3" fmla="*/ 585065 w 1170130"/>
                  <a:gd name="connsiteY3" fmla="*/ 1396349 h 1396349"/>
                  <a:gd name="connsiteX4" fmla="*/ 0 w 1170130"/>
                  <a:gd name="connsiteY4" fmla="*/ 811284 h 139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1396349">
                    <a:moveTo>
                      <a:pt x="0" y="811284"/>
                    </a:moveTo>
                    <a:cubicBezTo>
                      <a:pt x="0" y="488162"/>
                      <a:pt x="266706" y="0"/>
                      <a:pt x="589828" y="0"/>
                    </a:cubicBezTo>
                    <a:cubicBezTo>
                      <a:pt x="912950" y="0"/>
                      <a:pt x="1170130" y="488162"/>
                      <a:pt x="1170130" y="811284"/>
                    </a:cubicBezTo>
                    <a:cubicBezTo>
                      <a:pt x="1170130" y="1134406"/>
                      <a:pt x="908187" y="1396349"/>
                      <a:pt x="585065" y="1396349"/>
                    </a:cubicBezTo>
                    <a:cubicBezTo>
                      <a:pt x="261943" y="1396349"/>
                      <a:pt x="0" y="1134406"/>
                      <a:pt x="0" y="81128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1D36DDE8-345C-4751-8BCE-C2C14631363B}"/>
                  </a:ext>
                </a:extLst>
              </p:cNvPr>
              <p:cNvSpPr/>
              <p:nvPr/>
            </p:nvSpPr>
            <p:spPr bwMode="auto">
              <a:xfrm rot="900000">
                <a:off x="65744" y="4739154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  <a:lnTo>
                      <a:pt x="19001" y="138975"/>
                    </a:lnTo>
                    <a:cubicBezTo>
                      <a:pt x="37353" y="98140"/>
                      <a:pt x="68012" y="63396"/>
                      <a:pt x="106601" y="38861"/>
                    </a:cubicBezTo>
                  </a:path>
                </a:pathLst>
              </a:custGeom>
              <a:solidFill>
                <a:schemeClr val="accent1">
                  <a:lumMod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4D946D41-7534-47DA-B535-56164B7751C0}"/>
                  </a:ext>
                </a:extLst>
              </p:cNvPr>
              <p:cNvSpPr/>
              <p:nvPr/>
            </p:nvSpPr>
            <p:spPr bwMode="auto">
              <a:xfrm>
                <a:off x="77163" y="4890730"/>
                <a:ext cx="1772565" cy="407960"/>
              </a:xfrm>
              <a:custGeom>
                <a:avLst/>
                <a:gdLst>
                  <a:gd name="connsiteX0" fmla="*/ 1770278 w 1772565"/>
                  <a:gd name="connsiteY0" fmla="*/ 0 h 407960"/>
                  <a:gd name="connsiteX1" fmla="*/ 1772565 w 1772565"/>
                  <a:gd name="connsiteY1" fmla="*/ 45268 h 407960"/>
                  <a:gd name="connsiteX2" fmla="*/ 1593340 w 1772565"/>
                  <a:gd name="connsiteY2" fmla="*/ 237169 h 407960"/>
                  <a:gd name="connsiteX3" fmla="*/ 995140 w 1772565"/>
                  <a:gd name="connsiteY3" fmla="*/ 397457 h 407960"/>
                  <a:gd name="connsiteX4" fmla="*/ 988814 w 1772565"/>
                  <a:gd name="connsiteY4" fmla="*/ 393277 h 407960"/>
                  <a:gd name="connsiteX5" fmla="*/ 951600 w 1772565"/>
                  <a:gd name="connsiteY5" fmla="*/ 402744 h 407960"/>
                  <a:gd name="connsiteX6" fmla="*/ 854233 w 1772565"/>
                  <a:gd name="connsiteY6" fmla="*/ 406744 h 407960"/>
                  <a:gd name="connsiteX7" fmla="*/ 787631 w 1772565"/>
                  <a:gd name="connsiteY7" fmla="*/ 390839 h 407960"/>
                  <a:gd name="connsiteX8" fmla="*/ 777425 w 1772565"/>
                  <a:gd name="connsiteY8" fmla="*/ 397583 h 407960"/>
                  <a:gd name="connsiteX9" fmla="*/ 179225 w 1772565"/>
                  <a:gd name="connsiteY9" fmla="*/ 237295 h 407960"/>
                  <a:gd name="connsiteX10" fmla="*/ 0 w 1772565"/>
                  <a:gd name="connsiteY10" fmla="*/ 45394 h 407960"/>
                  <a:gd name="connsiteX11" fmla="*/ 2287 w 1772565"/>
                  <a:gd name="connsiteY11" fmla="*/ 126 h 407960"/>
                  <a:gd name="connsiteX12" fmla="*/ 20440 w 1772565"/>
                  <a:gd name="connsiteY12" fmla="*/ 56634 h 407960"/>
                  <a:gd name="connsiteX13" fmla="*/ 179225 w 1772565"/>
                  <a:gd name="connsiteY13" fmla="*/ 184907 h 407960"/>
                  <a:gd name="connsiteX14" fmla="*/ 777425 w 1772565"/>
                  <a:gd name="connsiteY14" fmla="*/ 345195 h 407960"/>
                  <a:gd name="connsiteX15" fmla="*/ 787631 w 1772565"/>
                  <a:gd name="connsiteY15" fmla="*/ 338451 h 407960"/>
                  <a:gd name="connsiteX16" fmla="*/ 854233 w 1772565"/>
                  <a:gd name="connsiteY16" fmla="*/ 354356 h 407960"/>
                  <a:gd name="connsiteX17" fmla="*/ 951600 w 1772565"/>
                  <a:gd name="connsiteY17" fmla="*/ 350356 h 407960"/>
                  <a:gd name="connsiteX18" fmla="*/ 988814 w 1772565"/>
                  <a:gd name="connsiteY18" fmla="*/ 340889 h 407960"/>
                  <a:gd name="connsiteX19" fmla="*/ 995140 w 1772565"/>
                  <a:gd name="connsiteY19" fmla="*/ 345069 h 407960"/>
                  <a:gd name="connsiteX20" fmla="*/ 1593340 w 1772565"/>
                  <a:gd name="connsiteY20" fmla="*/ 184781 h 407960"/>
                  <a:gd name="connsiteX21" fmla="*/ 1752126 w 1772565"/>
                  <a:gd name="connsiteY21" fmla="*/ 56508 h 40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772565" h="407960">
                    <a:moveTo>
                      <a:pt x="1770278" y="0"/>
                    </a:moveTo>
                    <a:lnTo>
                      <a:pt x="1772565" y="45268"/>
                    </a:lnTo>
                    <a:cubicBezTo>
                      <a:pt x="1758249" y="133655"/>
                      <a:pt x="1690079" y="211248"/>
                      <a:pt x="1593340" y="237169"/>
                    </a:cubicBezTo>
                    <a:lnTo>
                      <a:pt x="995140" y="397457"/>
                    </a:lnTo>
                    <a:lnTo>
                      <a:pt x="988814" y="393277"/>
                    </a:lnTo>
                    <a:lnTo>
                      <a:pt x="951600" y="402744"/>
                    </a:lnTo>
                    <a:cubicBezTo>
                      <a:pt x="917530" y="407791"/>
                      <a:pt x="883806" y="409287"/>
                      <a:pt x="854233" y="406744"/>
                    </a:cubicBezTo>
                    <a:lnTo>
                      <a:pt x="787631" y="390839"/>
                    </a:lnTo>
                    <a:lnTo>
                      <a:pt x="777425" y="397583"/>
                    </a:lnTo>
                    <a:lnTo>
                      <a:pt x="179225" y="237295"/>
                    </a:lnTo>
                    <a:cubicBezTo>
                      <a:pt x="82486" y="211374"/>
                      <a:pt x="14317" y="133781"/>
                      <a:pt x="0" y="45394"/>
                    </a:cubicBezTo>
                    <a:lnTo>
                      <a:pt x="2287" y="126"/>
                    </a:lnTo>
                    <a:lnTo>
                      <a:pt x="20440" y="56634"/>
                    </a:lnTo>
                    <a:cubicBezTo>
                      <a:pt x="50187" y="116960"/>
                      <a:pt x="106671" y="165466"/>
                      <a:pt x="179225" y="184907"/>
                    </a:cubicBezTo>
                    <a:lnTo>
                      <a:pt x="777425" y="345195"/>
                    </a:lnTo>
                    <a:lnTo>
                      <a:pt x="787631" y="338451"/>
                    </a:lnTo>
                    <a:lnTo>
                      <a:pt x="854233" y="354356"/>
                    </a:lnTo>
                    <a:cubicBezTo>
                      <a:pt x="883806" y="356899"/>
                      <a:pt x="917530" y="355403"/>
                      <a:pt x="951600" y="350356"/>
                    </a:cubicBezTo>
                    <a:lnTo>
                      <a:pt x="988814" y="340889"/>
                    </a:lnTo>
                    <a:lnTo>
                      <a:pt x="995140" y="345069"/>
                    </a:lnTo>
                    <a:lnTo>
                      <a:pt x="1593340" y="184781"/>
                    </a:lnTo>
                    <a:cubicBezTo>
                      <a:pt x="1665894" y="165340"/>
                      <a:pt x="1722379" y="116834"/>
                      <a:pt x="1752126" y="56508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" name="楕円 211">
              <a:extLst>
                <a:ext uri="{FF2B5EF4-FFF2-40B4-BE49-F238E27FC236}">
                  <a16:creationId xmlns:a16="http://schemas.microsoft.com/office/drawing/2014/main" id="{4EEC83EF-2752-40FC-A724-2E7D01D80AEB}"/>
                </a:ext>
              </a:extLst>
            </p:cNvPr>
            <p:cNvSpPr/>
            <p:nvPr/>
          </p:nvSpPr>
          <p:spPr bwMode="auto">
            <a:xfrm>
              <a:off x="320902" y="1454904"/>
              <a:ext cx="1236530" cy="1234371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0D9669B5-9DBB-46CD-B880-7C717FE950A8}"/>
                </a:ext>
              </a:extLst>
            </p:cNvPr>
            <p:cNvSpPr/>
            <p:nvPr/>
          </p:nvSpPr>
          <p:spPr bwMode="auto">
            <a:xfrm>
              <a:off x="633509" y="1281846"/>
              <a:ext cx="611318" cy="59395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B9EBDEE5-D149-4266-829A-80683267A63A}"/>
                </a:ext>
              </a:extLst>
            </p:cNvPr>
            <p:cNvSpPr/>
            <p:nvPr/>
          </p:nvSpPr>
          <p:spPr bwMode="auto">
            <a:xfrm>
              <a:off x="667227" y="1281961"/>
              <a:ext cx="543882" cy="559870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ADB75700-EE0E-426F-A117-2800A29B5957}"/>
                </a:ext>
              </a:extLst>
            </p:cNvPr>
            <p:cNvGrpSpPr/>
            <p:nvPr/>
          </p:nvGrpSpPr>
          <p:grpSpPr>
            <a:xfrm>
              <a:off x="130667" y="393618"/>
              <a:ext cx="1617196" cy="1344481"/>
              <a:chOff x="203920" y="550452"/>
              <a:chExt cx="1530355" cy="1272286"/>
            </a:xfrm>
          </p:grpSpPr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DC0751A8-B9B8-46B1-B3E3-F1AFFBC6385D}"/>
                  </a:ext>
                </a:extLst>
              </p:cNvPr>
              <p:cNvSpPr/>
              <p:nvPr/>
            </p:nvSpPr>
            <p:spPr bwMode="auto">
              <a:xfrm>
                <a:off x="298741" y="607603"/>
                <a:ext cx="1326860" cy="102792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688122BA-6FF7-4775-8A26-E15C73FB8489}"/>
                  </a:ext>
                </a:extLst>
              </p:cNvPr>
              <p:cNvGrpSpPr/>
              <p:nvPr/>
            </p:nvGrpSpPr>
            <p:grpSpPr>
              <a:xfrm rot="20700000">
                <a:off x="203920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31" name="楕円 30">
                  <a:extLst>
                    <a:ext uri="{FF2B5EF4-FFF2-40B4-BE49-F238E27FC236}">
                      <a16:creationId xmlns:a16="http://schemas.microsoft.com/office/drawing/2014/main" id="{E367A88A-FED0-4670-A9A6-747A278E753E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楕円 31">
                  <a:extLst>
                    <a:ext uri="{FF2B5EF4-FFF2-40B4-BE49-F238E27FC236}">
                      <a16:creationId xmlns:a16="http://schemas.microsoft.com/office/drawing/2014/main" id="{814A11B0-ADD8-4FCE-9DFA-052C85A5823A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5E77BDFD-99C3-4652-87FF-70C383937553}"/>
                  </a:ext>
                </a:extLst>
              </p:cNvPr>
              <p:cNvGrpSpPr/>
              <p:nvPr/>
            </p:nvGrpSpPr>
            <p:grpSpPr>
              <a:xfrm rot="900000" flipH="1">
                <a:off x="1307045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29" name="楕円 28">
                  <a:extLst>
                    <a:ext uri="{FF2B5EF4-FFF2-40B4-BE49-F238E27FC236}">
                      <a16:creationId xmlns:a16="http://schemas.microsoft.com/office/drawing/2014/main" id="{A2FCA1D7-CAE6-471D-AC96-410EE4106752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楕円 29">
                  <a:extLst>
                    <a:ext uri="{FF2B5EF4-FFF2-40B4-BE49-F238E27FC236}">
                      <a16:creationId xmlns:a16="http://schemas.microsoft.com/office/drawing/2014/main" id="{EF4A2ED5-9186-45A8-8692-99425627D0A5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CF285D43-408B-4D80-ABE1-0C3610E06BC3}"/>
                  </a:ext>
                </a:extLst>
              </p:cNvPr>
              <p:cNvSpPr/>
              <p:nvPr/>
            </p:nvSpPr>
            <p:spPr bwMode="auto">
              <a:xfrm>
                <a:off x="383940" y="550452"/>
                <a:ext cx="1170130" cy="1272286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2CA5CE5A-2A9C-4806-84E5-B9A1085B09E6}"/>
                  </a:ext>
                </a:extLst>
              </p:cNvPr>
              <p:cNvSpPr/>
              <p:nvPr/>
            </p:nvSpPr>
            <p:spPr bwMode="auto">
              <a:xfrm>
                <a:off x="581979" y="1048354"/>
                <a:ext cx="139669" cy="193980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5F0C7FA7-293B-4997-BC07-4FF78809AEA2}"/>
                  </a:ext>
                </a:extLst>
              </p:cNvPr>
              <p:cNvSpPr/>
              <p:nvPr/>
            </p:nvSpPr>
            <p:spPr bwMode="auto">
              <a:xfrm>
                <a:off x="618978" y="1067228"/>
                <a:ext cx="65672" cy="669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C116ECA7-8C09-4F11-9FE8-4D8EE143F0ED}"/>
                  </a:ext>
                </a:extLst>
              </p:cNvPr>
              <p:cNvSpPr/>
              <p:nvPr/>
            </p:nvSpPr>
            <p:spPr bwMode="auto">
              <a:xfrm>
                <a:off x="1191579" y="1048354"/>
                <a:ext cx="139669" cy="193980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075BE948-7EF8-4696-BC8E-D31A2FAD8230}"/>
                  </a:ext>
                </a:extLst>
              </p:cNvPr>
              <p:cNvSpPr/>
              <p:nvPr/>
            </p:nvSpPr>
            <p:spPr bwMode="auto">
              <a:xfrm>
                <a:off x="1228578" y="1067228"/>
                <a:ext cx="65672" cy="669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月 22">
                <a:extLst>
                  <a:ext uri="{FF2B5EF4-FFF2-40B4-BE49-F238E27FC236}">
                    <a16:creationId xmlns:a16="http://schemas.microsoft.com/office/drawing/2014/main" id="{E5B010D1-1D76-4CAA-8153-070E42B58D46}"/>
                  </a:ext>
                </a:extLst>
              </p:cNvPr>
              <p:cNvSpPr/>
              <p:nvPr/>
            </p:nvSpPr>
            <p:spPr bwMode="auto">
              <a:xfrm rot="2700000">
                <a:off x="628387" y="1361175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" name="月 23">
                <a:extLst>
                  <a:ext uri="{FF2B5EF4-FFF2-40B4-BE49-F238E27FC236}">
                    <a16:creationId xmlns:a16="http://schemas.microsoft.com/office/drawing/2014/main" id="{DF00EB6F-294F-43DC-A747-23ED68B62F9D}"/>
                  </a:ext>
                </a:extLst>
              </p:cNvPr>
              <p:cNvSpPr/>
              <p:nvPr/>
            </p:nvSpPr>
            <p:spPr bwMode="auto">
              <a:xfrm rot="18900000" flipH="1">
                <a:off x="1237845" y="1361175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0F69D178-1C9F-400F-A209-D9BC54B31395}"/>
                  </a:ext>
                </a:extLst>
              </p:cNvPr>
              <p:cNvSpPr/>
              <p:nvPr/>
            </p:nvSpPr>
            <p:spPr bwMode="auto">
              <a:xfrm>
                <a:off x="854970" y="1317826"/>
                <a:ext cx="213661" cy="131619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月 25">
                <a:extLst>
                  <a:ext uri="{FF2B5EF4-FFF2-40B4-BE49-F238E27FC236}">
                    <a16:creationId xmlns:a16="http://schemas.microsoft.com/office/drawing/2014/main" id="{E47FF6FF-0DDB-49E4-A755-76B4436D32FE}"/>
                  </a:ext>
                </a:extLst>
              </p:cNvPr>
              <p:cNvSpPr/>
              <p:nvPr/>
            </p:nvSpPr>
            <p:spPr bwMode="auto">
              <a:xfrm rot="5400000">
                <a:off x="596032" y="836705"/>
                <a:ext cx="101128" cy="210850"/>
              </a:xfrm>
              <a:prstGeom prst="moon">
                <a:avLst>
                  <a:gd name="adj" fmla="val 69229"/>
                </a:avLst>
              </a:pr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" name="月 26">
                <a:extLst>
                  <a:ext uri="{FF2B5EF4-FFF2-40B4-BE49-F238E27FC236}">
                    <a16:creationId xmlns:a16="http://schemas.microsoft.com/office/drawing/2014/main" id="{C495C895-A99A-4317-BF8A-BE2853B219F0}"/>
                  </a:ext>
                </a:extLst>
              </p:cNvPr>
              <p:cNvSpPr/>
              <p:nvPr/>
            </p:nvSpPr>
            <p:spPr bwMode="auto">
              <a:xfrm rot="16200000" flipH="1">
                <a:off x="1210849" y="836705"/>
                <a:ext cx="101128" cy="210850"/>
              </a:xfrm>
              <a:prstGeom prst="moon">
                <a:avLst>
                  <a:gd name="adj" fmla="val 69229"/>
                </a:avLst>
              </a:pr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6730E481-9A83-4B38-A5F1-9C7E5D3E1F24}"/>
                  </a:ext>
                </a:extLst>
              </p:cNvPr>
              <p:cNvSpPr/>
              <p:nvPr/>
            </p:nvSpPr>
            <p:spPr bwMode="auto">
              <a:xfrm>
                <a:off x="835602" y="1573489"/>
                <a:ext cx="266804" cy="56074"/>
              </a:xfrm>
              <a:custGeom>
                <a:avLst/>
                <a:gdLst>
                  <a:gd name="connsiteX0" fmla="*/ 203209 w 406418"/>
                  <a:gd name="connsiteY0" fmla="*/ 0 h 101279"/>
                  <a:gd name="connsiteX1" fmla="*/ 386991 w 406418"/>
                  <a:gd name="connsiteY1" fmla="*/ 6100 h 101279"/>
                  <a:gd name="connsiteX2" fmla="*/ 397774 w 406418"/>
                  <a:gd name="connsiteY2" fmla="*/ 7296 h 101279"/>
                  <a:gd name="connsiteX3" fmla="*/ 406418 w 406418"/>
                  <a:gd name="connsiteY3" fmla="*/ 23652 h 101279"/>
                  <a:gd name="connsiteX4" fmla="*/ 203209 w 406418"/>
                  <a:gd name="connsiteY4" fmla="*/ 101279 h 101279"/>
                  <a:gd name="connsiteX5" fmla="*/ 0 w 406418"/>
                  <a:gd name="connsiteY5" fmla="*/ 23652 h 101279"/>
                  <a:gd name="connsiteX6" fmla="*/ 8645 w 406418"/>
                  <a:gd name="connsiteY6" fmla="*/ 7296 h 101279"/>
                  <a:gd name="connsiteX7" fmla="*/ 19427 w 406418"/>
                  <a:gd name="connsiteY7" fmla="*/ 6100 h 101279"/>
                  <a:gd name="connsiteX8" fmla="*/ 203209 w 406418"/>
                  <a:gd name="connsiteY8" fmla="*/ 0 h 101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6418" h="101279">
                    <a:moveTo>
                      <a:pt x="203209" y="0"/>
                    </a:moveTo>
                    <a:cubicBezTo>
                      <a:pt x="268399" y="0"/>
                      <a:pt x="330504" y="2172"/>
                      <a:pt x="386991" y="6100"/>
                    </a:cubicBezTo>
                    <a:lnTo>
                      <a:pt x="397774" y="7296"/>
                    </a:lnTo>
                    <a:lnTo>
                      <a:pt x="406418" y="23652"/>
                    </a:lnTo>
                    <a:cubicBezTo>
                      <a:pt x="406418" y="66524"/>
                      <a:pt x="315438" y="101279"/>
                      <a:pt x="203209" y="101279"/>
                    </a:cubicBezTo>
                    <a:cubicBezTo>
                      <a:pt x="90980" y="101279"/>
                      <a:pt x="0" y="66524"/>
                      <a:pt x="0" y="23652"/>
                    </a:cubicBezTo>
                    <a:lnTo>
                      <a:pt x="8645" y="7296"/>
                    </a:lnTo>
                    <a:lnTo>
                      <a:pt x="19427" y="6100"/>
                    </a:lnTo>
                    <a:cubicBezTo>
                      <a:pt x="75914" y="2172"/>
                      <a:pt x="138019" y="0"/>
                      <a:pt x="203209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79966479-8176-4F33-84B3-492CA876D8D9}"/>
                </a:ext>
              </a:extLst>
            </p:cNvPr>
            <p:cNvGrpSpPr/>
            <p:nvPr/>
          </p:nvGrpSpPr>
          <p:grpSpPr>
            <a:xfrm>
              <a:off x="28583" y="1586903"/>
              <a:ext cx="630182" cy="1422880"/>
              <a:chOff x="28583" y="1586903"/>
              <a:chExt cx="630182" cy="1422880"/>
            </a:xfrm>
          </p:grpSpPr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E83AF84E-7519-4803-B6B8-C93D4A04E699}"/>
                  </a:ext>
                </a:extLst>
              </p:cNvPr>
              <p:cNvSpPr/>
              <p:nvPr/>
            </p:nvSpPr>
            <p:spPr bwMode="auto">
              <a:xfrm rot="20413771">
                <a:off x="174764" y="2511774"/>
                <a:ext cx="435469" cy="498009"/>
              </a:xfrm>
              <a:custGeom>
                <a:avLst/>
                <a:gdLst>
                  <a:gd name="connsiteX0" fmla="*/ 88133 w 438003"/>
                  <a:gd name="connsiteY0" fmla="*/ 0 h 353797"/>
                  <a:gd name="connsiteX1" fmla="*/ 120714 w 438003"/>
                  <a:gd name="connsiteY1" fmla="*/ 6195 h 353797"/>
                  <a:gd name="connsiteX2" fmla="*/ 207197 w 438003"/>
                  <a:gd name="connsiteY2" fmla="*/ 40851 h 353797"/>
                  <a:gd name="connsiteX3" fmla="*/ 215228 w 438003"/>
                  <a:gd name="connsiteY3" fmla="*/ 37525 h 353797"/>
                  <a:gd name="connsiteX4" fmla="*/ 349482 w 438003"/>
                  <a:gd name="connsiteY4" fmla="*/ 37525 h 353797"/>
                  <a:gd name="connsiteX5" fmla="*/ 383732 w 438003"/>
                  <a:gd name="connsiteY5" fmla="*/ 71775 h 353797"/>
                  <a:gd name="connsiteX6" fmla="*/ 373700 w 438003"/>
                  <a:gd name="connsiteY6" fmla="*/ 95993 h 353797"/>
                  <a:gd name="connsiteX7" fmla="*/ 352452 w 438003"/>
                  <a:gd name="connsiteY7" fmla="*/ 104794 h 353797"/>
                  <a:gd name="connsiteX8" fmla="*/ 352668 w 438003"/>
                  <a:gd name="connsiteY8" fmla="*/ 104945 h 353797"/>
                  <a:gd name="connsiteX9" fmla="*/ 355229 w 438003"/>
                  <a:gd name="connsiteY9" fmla="*/ 106736 h 353797"/>
                  <a:gd name="connsiteX10" fmla="*/ 409176 w 438003"/>
                  <a:gd name="connsiteY10" fmla="*/ 161103 h 353797"/>
                  <a:gd name="connsiteX11" fmla="*/ 409797 w 438003"/>
                  <a:gd name="connsiteY11" fmla="*/ 203122 h 353797"/>
                  <a:gd name="connsiteX12" fmla="*/ 403753 w 438003"/>
                  <a:gd name="connsiteY12" fmla="*/ 206439 h 353797"/>
                  <a:gd name="connsiteX13" fmla="*/ 427100 w 438003"/>
                  <a:gd name="connsiteY13" fmla="*/ 231630 h 353797"/>
                  <a:gd name="connsiteX14" fmla="*/ 428149 w 438003"/>
                  <a:gd name="connsiteY14" fmla="*/ 279295 h 353797"/>
                  <a:gd name="connsiteX15" fmla="*/ 407029 w 438003"/>
                  <a:gd name="connsiteY15" fmla="*/ 285290 h 353797"/>
                  <a:gd name="connsiteX16" fmla="*/ 417345 w 438003"/>
                  <a:gd name="connsiteY16" fmla="*/ 303211 h 353797"/>
                  <a:gd name="connsiteX17" fmla="*/ 407649 w 438003"/>
                  <a:gd name="connsiteY17" fmla="*/ 350464 h 353797"/>
                  <a:gd name="connsiteX18" fmla="*/ 395192 w 438003"/>
                  <a:gd name="connsiteY18" fmla="*/ 353775 h 353797"/>
                  <a:gd name="connsiteX19" fmla="*/ 382234 w 438003"/>
                  <a:gd name="connsiteY19" fmla="*/ 351638 h 353797"/>
                  <a:gd name="connsiteX20" fmla="*/ 360835 w 438003"/>
                  <a:gd name="connsiteY20" fmla="*/ 333241 h 353797"/>
                  <a:gd name="connsiteX21" fmla="*/ 349969 w 438003"/>
                  <a:gd name="connsiteY21" fmla="*/ 314367 h 353797"/>
                  <a:gd name="connsiteX22" fmla="*/ 335325 w 438003"/>
                  <a:gd name="connsiteY22" fmla="*/ 343031 h 353797"/>
                  <a:gd name="connsiteX23" fmla="*/ 322869 w 438003"/>
                  <a:gd name="connsiteY23" fmla="*/ 346342 h 353797"/>
                  <a:gd name="connsiteX24" fmla="*/ 309910 w 438003"/>
                  <a:gd name="connsiteY24" fmla="*/ 344205 h 353797"/>
                  <a:gd name="connsiteX25" fmla="*/ 288511 w 438003"/>
                  <a:gd name="connsiteY25" fmla="*/ 325808 h 353797"/>
                  <a:gd name="connsiteX26" fmla="*/ 247266 w 438003"/>
                  <a:gd name="connsiteY26" fmla="*/ 254165 h 353797"/>
                  <a:gd name="connsiteX27" fmla="*/ 192266 w 438003"/>
                  <a:gd name="connsiteY27" fmla="*/ 209502 h 353797"/>
                  <a:gd name="connsiteX28" fmla="*/ 186589 w 438003"/>
                  <a:gd name="connsiteY28" fmla="*/ 207227 h 353797"/>
                  <a:gd name="connsiteX29" fmla="*/ 99321 w 438003"/>
                  <a:gd name="connsiteY29" fmla="*/ 172255 h 353797"/>
                  <a:gd name="connsiteX30" fmla="*/ 48385 w 438003"/>
                  <a:gd name="connsiteY30" fmla="*/ 151844 h 353797"/>
                  <a:gd name="connsiteX31" fmla="*/ 8146 w 438003"/>
                  <a:gd name="connsiteY31" fmla="*/ 48401 h 353797"/>
                  <a:gd name="connsiteX32" fmla="*/ 88133 w 438003"/>
                  <a:gd name="connsiteY32" fmla="*/ 0 h 353797"/>
                  <a:gd name="connsiteX0" fmla="*/ 39833 w 389703"/>
                  <a:gd name="connsiteY0" fmla="*/ 0 h 353797"/>
                  <a:gd name="connsiteX1" fmla="*/ 72414 w 389703"/>
                  <a:gd name="connsiteY1" fmla="*/ 6195 h 353797"/>
                  <a:gd name="connsiteX2" fmla="*/ 158897 w 389703"/>
                  <a:gd name="connsiteY2" fmla="*/ 40851 h 353797"/>
                  <a:gd name="connsiteX3" fmla="*/ 166928 w 389703"/>
                  <a:gd name="connsiteY3" fmla="*/ 37525 h 353797"/>
                  <a:gd name="connsiteX4" fmla="*/ 301182 w 389703"/>
                  <a:gd name="connsiteY4" fmla="*/ 37525 h 353797"/>
                  <a:gd name="connsiteX5" fmla="*/ 335432 w 389703"/>
                  <a:gd name="connsiteY5" fmla="*/ 71775 h 353797"/>
                  <a:gd name="connsiteX6" fmla="*/ 325400 w 389703"/>
                  <a:gd name="connsiteY6" fmla="*/ 95993 h 353797"/>
                  <a:gd name="connsiteX7" fmla="*/ 304152 w 389703"/>
                  <a:gd name="connsiteY7" fmla="*/ 104794 h 353797"/>
                  <a:gd name="connsiteX8" fmla="*/ 304368 w 389703"/>
                  <a:gd name="connsiteY8" fmla="*/ 104945 h 353797"/>
                  <a:gd name="connsiteX9" fmla="*/ 306929 w 389703"/>
                  <a:gd name="connsiteY9" fmla="*/ 106736 h 353797"/>
                  <a:gd name="connsiteX10" fmla="*/ 360876 w 389703"/>
                  <a:gd name="connsiteY10" fmla="*/ 161103 h 353797"/>
                  <a:gd name="connsiteX11" fmla="*/ 361497 w 389703"/>
                  <a:gd name="connsiteY11" fmla="*/ 203122 h 353797"/>
                  <a:gd name="connsiteX12" fmla="*/ 355453 w 389703"/>
                  <a:gd name="connsiteY12" fmla="*/ 206439 h 353797"/>
                  <a:gd name="connsiteX13" fmla="*/ 378800 w 389703"/>
                  <a:gd name="connsiteY13" fmla="*/ 231630 h 353797"/>
                  <a:gd name="connsiteX14" fmla="*/ 379849 w 389703"/>
                  <a:gd name="connsiteY14" fmla="*/ 279295 h 353797"/>
                  <a:gd name="connsiteX15" fmla="*/ 358729 w 389703"/>
                  <a:gd name="connsiteY15" fmla="*/ 285290 h 353797"/>
                  <a:gd name="connsiteX16" fmla="*/ 369045 w 389703"/>
                  <a:gd name="connsiteY16" fmla="*/ 303211 h 353797"/>
                  <a:gd name="connsiteX17" fmla="*/ 359349 w 389703"/>
                  <a:gd name="connsiteY17" fmla="*/ 350464 h 353797"/>
                  <a:gd name="connsiteX18" fmla="*/ 346892 w 389703"/>
                  <a:gd name="connsiteY18" fmla="*/ 353775 h 353797"/>
                  <a:gd name="connsiteX19" fmla="*/ 333934 w 389703"/>
                  <a:gd name="connsiteY19" fmla="*/ 351638 h 353797"/>
                  <a:gd name="connsiteX20" fmla="*/ 312535 w 389703"/>
                  <a:gd name="connsiteY20" fmla="*/ 333241 h 353797"/>
                  <a:gd name="connsiteX21" fmla="*/ 301669 w 389703"/>
                  <a:gd name="connsiteY21" fmla="*/ 314367 h 353797"/>
                  <a:gd name="connsiteX22" fmla="*/ 287025 w 389703"/>
                  <a:gd name="connsiteY22" fmla="*/ 343031 h 353797"/>
                  <a:gd name="connsiteX23" fmla="*/ 274569 w 389703"/>
                  <a:gd name="connsiteY23" fmla="*/ 346342 h 353797"/>
                  <a:gd name="connsiteX24" fmla="*/ 261610 w 389703"/>
                  <a:gd name="connsiteY24" fmla="*/ 344205 h 353797"/>
                  <a:gd name="connsiteX25" fmla="*/ 240211 w 389703"/>
                  <a:gd name="connsiteY25" fmla="*/ 325808 h 353797"/>
                  <a:gd name="connsiteX26" fmla="*/ 198966 w 389703"/>
                  <a:gd name="connsiteY26" fmla="*/ 254165 h 353797"/>
                  <a:gd name="connsiteX27" fmla="*/ 143966 w 389703"/>
                  <a:gd name="connsiteY27" fmla="*/ 209502 h 353797"/>
                  <a:gd name="connsiteX28" fmla="*/ 138289 w 389703"/>
                  <a:gd name="connsiteY28" fmla="*/ 207227 h 353797"/>
                  <a:gd name="connsiteX29" fmla="*/ 51021 w 389703"/>
                  <a:gd name="connsiteY29" fmla="*/ 172255 h 353797"/>
                  <a:gd name="connsiteX30" fmla="*/ 85 w 389703"/>
                  <a:gd name="connsiteY30" fmla="*/ 151844 h 353797"/>
                  <a:gd name="connsiteX31" fmla="*/ 39833 w 389703"/>
                  <a:gd name="connsiteY31" fmla="*/ 0 h 353797"/>
                  <a:gd name="connsiteX0" fmla="*/ 0 w 389618"/>
                  <a:gd name="connsiteY0" fmla="*/ 145649 h 347602"/>
                  <a:gd name="connsiteX1" fmla="*/ 72329 w 389618"/>
                  <a:gd name="connsiteY1" fmla="*/ 0 h 347602"/>
                  <a:gd name="connsiteX2" fmla="*/ 158812 w 389618"/>
                  <a:gd name="connsiteY2" fmla="*/ 34656 h 347602"/>
                  <a:gd name="connsiteX3" fmla="*/ 166843 w 389618"/>
                  <a:gd name="connsiteY3" fmla="*/ 31330 h 347602"/>
                  <a:gd name="connsiteX4" fmla="*/ 301097 w 389618"/>
                  <a:gd name="connsiteY4" fmla="*/ 31330 h 347602"/>
                  <a:gd name="connsiteX5" fmla="*/ 335347 w 389618"/>
                  <a:gd name="connsiteY5" fmla="*/ 65580 h 347602"/>
                  <a:gd name="connsiteX6" fmla="*/ 325315 w 389618"/>
                  <a:gd name="connsiteY6" fmla="*/ 89798 h 347602"/>
                  <a:gd name="connsiteX7" fmla="*/ 304067 w 389618"/>
                  <a:gd name="connsiteY7" fmla="*/ 98599 h 347602"/>
                  <a:gd name="connsiteX8" fmla="*/ 304283 w 389618"/>
                  <a:gd name="connsiteY8" fmla="*/ 98750 h 347602"/>
                  <a:gd name="connsiteX9" fmla="*/ 306844 w 389618"/>
                  <a:gd name="connsiteY9" fmla="*/ 100541 h 347602"/>
                  <a:gd name="connsiteX10" fmla="*/ 360791 w 389618"/>
                  <a:gd name="connsiteY10" fmla="*/ 154908 h 347602"/>
                  <a:gd name="connsiteX11" fmla="*/ 361412 w 389618"/>
                  <a:gd name="connsiteY11" fmla="*/ 196927 h 347602"/>
                  <a:gd name="connsiteX12" fmla="*/ 355368 w 389618"/>
                  <a:gd name="connsiteY12" fmla="*/ 200244 h 347602"/>
                  <a:gd name="connsiteX13" fmla="*/ 378715 w 389618"/>
                  <a:gd name="connsiteY13" fmla="*/ 225435 h 347602"/>
                  <a:gd name="connsiteX14" fmla="*/ 379764 w 389618"/>
                  <a:gd name="connsiteY14" fmla="*/ 273100 h 347602"/>
                  <a:gd name="connsiteX15" fmla="*/ 358644 w 389618"/>
                  <a:gd name="connsiteY15" fmla="*/ 279095 h 347602"/>
                  <a:gd name="connsiteX16" fmla="*/ 368960 w 389618"/>
                  <a:gd name="connsiteY16" fmla="*/ 297016 h 347602"/>
                  <a:gd name="connsiteX17" fmla="*/ 359264 w 389618"/>
                  <a:gd name="connsiteY17" fmla="*/ 344269 h 347602"/>
                  <a:gd name="connsiteX18" fmla="*/ 346807 w 389618"/>
                  <a:gd name="connsiteY18" fmla="*/ 347580 h 347602"/>
                  <a:gd name="connsiteX19" fmla="*/ 333849 w 389618"/>
                  <a:gd name="connsiteY19" fmla="*/ 345443 h 347602"/>
                  <a:gd name="connsiteX20" fmla="*/ 312450 w 389618"/>
                  <a:gd name="connsiteY20" fmla="*/ 327046 h 347602"/>
                  <a:gd name="connsiteX21" fmla="*/ 301584 w 389618"/>
                  <a:gd name="connsiteY21" fmla="*/ 308172 h 347602"/>
                  <a:gd name="connsiteX22" fmla="*/ 286940 w 389618"/>
                  <a:gd name="connsiteY22" fmla="*/ 336836 h 347602"/>
                  <a:gd name="connsiteX23" fmla="*/ 274484 w 389618"/>
                  <a:gd name="connsiteY23" fmla="*/ 340147 h 347602"/>
                  <a:gd name="connsiteX24" fmla="*/ 261525 w 389618"/>
                  <a:gd name="connsiteY24" fmla="*/ 338010 h 347602"/>
                  <a:gd name="connsiteX25" fmla="*/ 240126 w 389618"/>
                  <a:gd name="connsiteY25" fmla="*/ 319613 h 347602"/>
                  <a:gd name="connsiteX26" fmla="*/ 198881 w 389618"/>
                  <a:gd name="connsiteY26" fmla="*/ 247970 h 347602"/>
                  <a:gd name="connsiteX27" fmla="*/ 143881 w 389618"/>
                  <a:gd name="connsiteY27" fmla="*/ 203307 h 347602"/>
                  <a:gd name="connsiteX28" fmla="*/ 138204 w 389618"/>
                  <a:gd name="connsiteY28" fmla="*/ 201032 h 347602"/>
                  <a:gd name="connsiteX29" fmla="*/ 50936 w 389618"/>
                  <a:gd name="connsiteY29" fmla="*/ 166060 h 347602"/>
                  <a:gd name="connsiteX30" fmla="*/ 0 w 389618"/>
                  <a:gd name="connsiteY30" fmla="*/ 145649 h 347602"/>
                  <a:gd name="connsiteX0" fmla="*/ 0 w 397012"/>
                  <a:gd name="connsiteY0" fmla="*/ 17837 h 347602"/>
                  <a:gd name="connsiteX1" fmla="*/ 79723 w 397012"/>
                  <a:gd name="connsiteY1" fmla="*/ 0 h 347602"/>
                  <a:gd name="connsiteX2" fmla="*/ 166206 w 397012"/>
                  <a:gd name="connsiteY2" fmla="*/ 34656 h 347602"/>
                  <a:gd name="connsiteX3" fmla="*/ 174237 w 397012"/>
                  <a:gd name="connsiteY3" fmla="*/ 31330 h 347602"/>
                  <a:gd name="connsiteX4" fmla="*/ 308491 w 397012"/>
                  <a:gd name="connsiteY4" fmla="*/ 31330 h 347602"/>
                  <a:gd name="connsiteX5" fmla="*/ 342741 w 397012"/>
                  <a:gd name="connsiteY5" fmla="*/ 65580 h 347602"/>
                  <a:gd name="connsiteX6" fmla="*/ 332709 w 397012"/>
                  <a:gd name="connsiteY6" fmla="*/ 89798 h 347602"/>
                  <a:gd name="connsiteX7" fmla="*/ 311461 w 397012"/>
                  <a:gd name="connsiteY7" fmla="*/ 98599 h 347602"/>
                  <a:gd name="connsiteX8" fmla="*/ 311677 w 397012"/>
                  <a:gd name="connsiteY8" fmla="*/ 98750 h 347602"/>
                  <a:gd name="connsiteX9" fmla="*/ 314238 w 397012"/>
                  <a:gd name="connsiteY9" fmla="*/ 100541 h 347602"/>
                  <a:gd name="connsiteX10" fmla="*/ 368185 w 397012"/>
                  <a:gd name="connsiteY10" fmla="*/ 154908 h 347602"/>
                  <a:gd name="connsiteX11" fmla="*/ 368806 w 397012"/>
                  <a:gd name="connsiteY11" fmla="*/ 196927 h 347602"/>
                  <a:gd name="connsiteX12" fmla="*/ 362762 w 397012"/>
                  <a:gd name="connsiteY12" fmla="*/ 200244 h 347602"/>
                  <a:gd name="connsiteX13" fmla="*/ 386109 w 397012"/>
                  <a:gd name="connsiteY13" fmla="*/ 225435 h 347602"/>
                  <a:gd name="connsiteX14" fmla="*/ 387158 w 397012"/>
                  <a:gd name="connsiteY14" fmla="*/ 273100 h 347602"/>
                  <a:gd name="connsiteX15" fmla="*/ 366038 w 397012"/>
                  <a:gd name="connsiteY15" fmla="*/ 279095 h 347602"/>
                  <a:gd name="connsiteX16" fmla="*/ 376354 w 397012"/>
                  <a:gd name="connsiteY16" fmla="*/ 297016 h 347602"/>
                  <a:gd name="connsiteX17" fmla="*/ 366658 w 397012"/>
                  <a:gd name="connsiteY17" fmla="*/ 344269 h 347602"/>
                  <a:gd name="connsiteX18" fmla="*/ 354201 w 397012"/>
                  <a:gd name="connsiteY18" fmla="*/ 347580 h 347602"/>
                  <a:gd name="connsiteX19" fmla="*/ 341243 w 397012"/>
                  <a:gd name="connsiteY19" fmla="*/ 345443 h 347602"/>
                  <a:gd name="connsiteX20" fmla="*/ 319844 w 397012"/>
                  <a:gd name="connsiteY20" fmla="*/ 327046 h 347602"/>
                  <a:gd name="connsiteX21" fmla="*/ 308978 w 397012"/>
                  <a:gd name="connsiteY21" fmla="*/ 308172 h 347602"/>
                  <a:gd name="connsiteX22" fmla="*/ 294334 w 397012"/>
                  <a:gd name="connsiteY22" fmla="*/ 336836 h 347602"/>
                  <a:gd name="connsiteX23" fmla="*/ 281878 w 397012"/>
                  <a:gd name="connsiteY23" fmla="*/ 340147 h 347602"/>
                  <a:gd name="connsiteX24" fmla="*/ 268919 w 397012"/>
                  <a:gd name="connsiteY24" fmla="*/ 338010 h 347602"/>
                  <a:gd name="connsiteX25" fmla="*/ 247520 w 397012"/>
                  <a:gd name="connsiteY25" fmla="*/ 319613 h 347602"/>
                  <a:gd name="connsiteX26" fmla="*/ 206275 w 397012"/>
                  <a:gd name="connsiteY26" fmla="*/ 247970 h 347602"/>
                  <a:gd name="connsiteX27" fmla="*/ 151275 w 397012"/>
                  <a:gd name="connsiteY27" fmla="*/ 203307 h 347602"/>
                  <a:gd name="connsiteX28" fmla="*/ 145598 w 397012"/>
                  <a:gd name="connsiteY28" fmla="*/ 201032 h 347602"/>
                  <a:gd name="connsiteX29" fmla="*/ 58330 w 397012"/>
                  <a:gd name="connsiteY29" fmla="*/ 166060 h 347602"/>
                  <a:gd name="connsiteX30" fmla="*/ 0 w 397012"/>
                  <a:gd name="connsiteY30" fmla="*/ 17837 h 347602"/>
                  <a:gd name="connsiteX0" fmla="*/ 2865 w 399877"/>
                  <a:gd name="connsiteY0" fmla="*/ 17837 h 347602"/>
                  <a:gd name="connsiteX1" fmla="*/ 82588 w 399877"/>
                  <a:gd name="connsiteY1" fmla="*/ 0 h 347602"/>
                  <a:gd name="connsiteX2" fmla="*/ 169071 w 399877"/>
                  <a:gd name="connsiteY2" fmla="*/ 34656 h 347602"/>
                  <a:gd name="connsiteX3" fmla="*/ 177102 w 399877"/>
                  <a:gd name="connsiteY3" fmla="*/ 31330 h 347602"/>
                  <a:gd name="connsiteX4" fmla="*/ 311356 w 399877"/>
                  <a:gd name="connsiteY4" fmla="*/ 31330 h 347602"/>
                  <a:gd name="connsiteX5" fmla="*/ 345606 w 399877"/>
                  <a:gd name="connsiteY5" fmla="*/ 65580 h 347602"/>
                  <a:gd name="connsiteX6" fmla="*/ 335574 w 399877"/>
                  <a:gd name="connsiteY6" fmla="*/ 89798 h 347602"/>
                  <a:gd name="connsiteX7" fmla="*/ 314326 w 399877"/>
                  <a:gd name="connsiteY7" fmla="*/ 98599 h 347602"/>
                  <a:gd name="connsiteX8" fmla="*/ 314542 w 399877"/>
                  <a:gd name="connsiteY8" fmla="*/ 98750 h 347602"/>
                  <a:gd name="connsiteX9" fmla="*/ 317103 w 399877"/>
                  <a:gd name="connsiteY9" fmla="*/ 100541 h 347602"/>
                  <a:gd name="connsiteX10" fmla="*/ 371050 w 399877"/>
                  <a:gd name="connsiteY10" fmla="*/ 154908 h 347602"/>
                  <a:gd name="connsiteX11" fmla="*/ 371671 w 399877"/>
                  <a:gd name="connsiteY11" fmla="*/ 196927 h 347602"/>
                  <a:gd name="connsiteX12" fmla="*/ 365627 w 399877"/>
                  <a:gd name="connsiteY12" fmla="*/ 200244 h 347602"/>
                  <a:gd name="connsiteX13" fmla="*/ 388974 w 399877"/>
                  <a:gd name="connsiteY13" fmla="*/ 225435 h 347602"/>
                  <a:gd name="connsiteX14" fmla="*/ 390023 w 399877"/>
                  <a:gd name="connsiteY14" fmla="*/ 273100 h 347602"/>
                  <a:gd name="connsiteX15" fmla="*/ 368903 w 399877"/>
                  <a:gd name="connsiteY15" fmla="*/ 279095 h 347602"/>
                  <a:gd name="connsiteX16" fmla="*/ 379219 w 399877"/>
                  <a:gd name="connsiteY16" fmla="*/ 297016 h 347602"/>
                  <a:gd name="connsiteX17" fmla="*/ 369523 w 399877"/>
                  <a:gd name="connsiteY17" fmla="*/ 344269 h 347602"/>
                  <a:gd name="connsiteX18" fmla="*/ 357066 w 399877"/>
                  <a:gd name="connsiteY18" fmla="*/ 347580 h 347602"/>
                  <a:gd name="connsiteX19" fmla="*/ 344108 w 399877"/>
                  <a:gd name="connsiteY19" fmla="*/ 345443 h 347602"/>
                  <a:gd name="connsiteX20" fmla="*/ 322709 w 399877"/>
                  <a:gd name="connsiteY20" fmla="*/ 327046 h 347602"/>
                  <a:gd name="connsiteX21" fmla="*/ 311843 w 399877"/>
                  <a:gd name="connsiteY21" fmla="*/ 308172 h 347602"/>
                  <a:gd name="connsiteX22" fmla="*/ 297199 w 399877"/>
                  <a:gd name="connsiteY22" fmla="*/ 336836 h 347602"/>
                  <a:gd name="connsiteX23" fmla="*/ 284743 w 399877"/>
                  <a:gd name="connsiteY23" fmla="*/ 340147 h 347602"/>
                  <a:gd name="connsiteX24" fmla="*/ 271784 w 399877"/>
                  <a:gd name="connsiteY24" fmla="*/ 338010 h 347602"/>
                  <a:gd name="connsiteX25" fmla="*/ 250385 w 399877"/>
                  <a:gd name="connsiteY25" fmla="*/ 319613 h 347602"/>
                  <a:gd name="connsiteX26" fmla="*/ 209140 w 399877"/>
                  <a:gd name="connsiteY26" fmla="*/ 247970 h 347602"/>
                  <a:gd name="connsiteX27" fmla="*/ 154140 w 399877"/>
                  <a:gd name="connsiteY27" fmla="*/ 203307 h 347602"/>
                  <a:gd name="connsiteX28" fmla="*/ 148463 w 399877"/>
                  <a:gd name="connsiteY28" fmla="*/ 201032 h 347602"/>
                  <a:gd name="connsiteX29" fmla="*/ 61195 w 399877"/>
                  <a:gd name="connsiteY29" fmla="*/ 166060 h 347602"/>
                  <a:gd name="connsiteX30" fmla="*/ 2865 w 399877"/>
                  <a:gd name="connsiteY30" fmla="*/ 17837 h 347602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27539 h 457304"/>
                  <a:gd name="connsiteX1" fmla="*/ 57932 w 399877"/>
                  <a:gd name="connsiteY1" fmla="*/ 10220 h 457304"/>
                  <a:gd name="connsiteX2" fmla="*/ 232928 w 399877"/>
                  <a:gd name="connsiteY2" fmla="*/ 134781 h 457304"/>
                  <a:gd name="connsiteX3" fmla="*/ 311356 w 399877"/>
                  <a:gd name="connsiteY3" fmla="*/ 141032 h 457304"/>
                  <a:gd name="connsiteX4" fmla="*/ 345606 w 399877"/>
                  <a:gd name="connsiteY4" fmla="*/ 175282 h 457304"/>
                  <a:gd name="connsiteX5" fmla="*/ 335574 w 399877"/>
                  <a:gd name="connsiteY5" fmla="*/ 199500 h 457304"/>
                  <a:gd name="connsiteX6" fmla="*/ 314326 w 399877"/>
                  <a:gd name="connsiteY6" fmla="*/ 208301 h 457304"/>
                  <a:gd name="connsiteX7" fmla="*/ 314542 w 399877"/>
                  <a:gd name="connsiteY7" fmla="*/ 208452 h 457304"/>
                  <a:gd name="connsiteX8" fmla="*/ 317103 w 399877"/>
                  <a:gd name="connsiteY8" fmla="*/ 210243 h 457304"/>
                  <a:gd name="connsiteX9" fmla="*/ 371050 w 399877"/>
                  <a:gd name="connsiteY9" fmla="*/ 264610 h 457304"/>
                  <a:gd name="connsiteX10" fmla="*/ 371671 w 399877"/>
                  <a:gd name="connsiteY10" fmla="*/ 306629 h 457304"/>
                  <a:gd name="connsiteX11" fmla="*/ 365627 w 399877"/>
                  <a:gd name="connsiteY11" fmla="*/ 309946 h 457304"/>
                  <a:gd name="connsiteX12" fmla="*/ 388974 w 399877"/>
                  <a:gd name="connsiteY12" fmla="*/ 335137 h 457304"/>
                  <a:gd name="connsiteX13" fmla="*/ 390023 w 399877"/>
                  <a:gd name="connsiteY13" fmla="*/ 382802 h 457304"/>
                  <a:gd name="connsiteX14" fmla="*/ 368903 w 399877"/>
                  <a:gd name="connsiteY14" fmla="*/ 388797 h 457304"/>
                  <a:gd name="connsiteX15" fmla="*/ 379219 w 399877"/>
                  <a:gd name="connsiteY15" fmla="*/ 406718 h 457304"/>
                  <a:gd name="connsiteX16" fmla="*/ 369523 w 399877"/>
                  <a:gd name="connsiteY16" fmla="*/ 453971 h 457304"/>
                  <a:gd name="connsiteX17" fmla="*/ 357066 w 399877"/>
                  <a:gd name="connsiteY17" fmla="*/ 457282 h 457304"/>
                  <a:gd name="connsiteX18" fmla="*/ 344108 w 399877"/>
                  <a:gd name="connsiteY18" fmla="*/ 455145 h 457304"/>
                  <a:gd name="connsiteX19" fmla="*/ 322709 w 399877"/>
                  <a:gd name="connsiteY19" fmla="*/ 436748 h 457304"/>
                  <a:gd name="connsiteX20" fmla="*/ 311843 w 399877"/>
                  <a:gd name="connsiteY20" fmla="*/ 417874 h 457304"/>
                  <a:gd name="connsiteX21" fmla="*/ 297199 w 399877"/>
                  <a:gd name="connsiteY21" fmla="*/ 446538 h 457304"/>
                  <a:gd name="connsiteX22" fmla="*/ 284743 w 399877"/>
                  <a:gd name="connsiteY22" fmla="*/ 449849 h 457304"/>
                  <a:gd name="connsiteX23" fmla="*/ 271784 w 399877"/>
                  <a:gd name="connsiteY23" fmla="*/ 447712 h 457304"/>
                  <a:gd name="connsiteX24" fmla="*/ 250385 w 399877"/>
                  <a:gd name="connsiteY24" fmla="*/ 429315 h 457304"/>
                  <a:gd name="connsiteX25" fmla="*/ 209140 w 399877"/>
                  <a:gd name="connsiteY25" fmla="*/ 357672 h 457304"/>
                  <a:gd name="connsiteX26" fmla="*/ 154140 w 399877"/>
                  <a:gd name="connsiteY26" fmla="*/ 313009 h 457304"/>
                  <a:gd name="connsiteX27" fmla="*/ 148463 w 399877"/>
                  <a:gd name="connsiteY27" fmla="*/ 310734 h 457304"/>
                  <a:gd name="connsiteX28" fmla="*/ 61195 w 399877"/>
                  <a:gd name="connsiteY28" fmla="*/ 275762 h 457304"/>
                  <a:gd name="connsiteX29" fmla="*/ 2865 w 399877"/>
                  <a:gd name="connsiteY29" fmla="*/ 127539 h 457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99877" h="457304">
                    <a:moveTo>
                      <a:pt x="2865" y="127539"/>
                    </a:moveTo>
                    <a:cubicBezTo>
                      <a:pt x="6430" y="99862"/>
                      <a:pt x="31463" y="28719"/>
                      <a:pt x="57932" y="10220"/>
                    </a:cubicBezTo>
                    <a:cubicBezTo>
                      <a:pt x="138647" y="-8372"/>
                      <a:pt x="237140" y="-18251"/>
                      <a:pt x="232928" y="134781"/>
                    </a:cubicBezTo>
                    <a:lnTo>
                      <a:pt x="311356" y="141032"/>
                    </a:lnTo>
                    <a:cubicBezTo>
                      <a:pt x="330272" y="141032"/>
                      <a:pt x="345606" y="156366"/>
                      <a:pt x="345606" y="175282"/>
                    </a:cubicBezTo>
                    <a:cubicBezTo>
                      <a:pt x="345606" y="184740"/>
                      <a:pt x="341772" y="193303"/>
                      <a:pt x="335574" y="199500"/>
                    </a:cubicBezTo>
                    <a:lnTo>
                      <a:pt x="314326" y="208301"/>
                    </a:lnTo>
                    <a:lnTo>
                      <a:pt x="314542" y="208452"/>
                    </a:lnTo>
                    <a:cubicBezTo>
                      <a:pt x="315612" y="208804"/>
                      <a:pt x="316371" y="209504"/>
                      <a:pt x="317103" y="210243"/>
                    </a:cubicBezTo>
                    <a:lnTo>
                      <a:pt x="371050" y="264610"/>
                    </a:lnTo>
                    <a:cubicBezTo>
                      <a:pt x="383553" y="277209"/>
                      <a:pt x="383831" y="296022"/>
                      <a:pt x="371671" y="306629"/>
                    </a:cubicBezTo>
                    <a:lnTo>
                      <a:pt x="365627" y="309946"/>
                    </a:lnTo>
                    <a:lnTo>
                      <a:pt x="388974" y="335137"/>
                    </a:lnTo>
                    <a:cubicBezTo>
                      <a:pt x="403092" y="350368"/>
                      <a:pt x="403561" y="371709"/>
                      <a:pt x="390023" y="382802"/>
                    </a:cubicBezTo>
                    <a:cubicBezTo>
                      <a:pt x="384164" y="387605"/>
                      <a:pt x="376642" y="389699"/>
                      <a:pt x="368903" y="388797"/>
                    </a:cubicBezTo>
                    <a:lnTo>
                      <a:pt x="379219" y="406718"/>
                    </a:lnTo>
                    <a:cubicBezTo>
                      <a:pt x="389468" y="424523"/>
                      <a:pt x="385127" y="445678"/>
                      <a:pt x="369523" y="453971"/>
                    </a:cubicBezTo>
                    <a:cubicBezTo>
                      <a:pt x="365621" y="456044"/>
                      <a:pt x="361386" y="457118"/>
                      <a:pt x="357066" y="457282"/>
                    </a:cubicBezTo>
                    <a:cubicBezTo>
                      <a:pt x="352746" y="457447"/>
                      <a:pt x="348343" y="456704"/>
                      <a:pt x="344108" y="455145"/>
                    </a:cubicBezTo>
                    <a:cubicBezTo>
                      <a:pt x="335636" y="452028"/>
                      <a:pt x="327833" y="445650"/>
                      <a:pt x="322709" y="436748"/>
                    </a:cubicBezTo>
                    <a:lnTo>
                      <a:pt x="311843" y="417874"/>
                    </a:lnTo>
                    <a:cubicBezTo>
                      <a:pt x="312934" y="429901"/>
                      <a:pt x="307539" y="441043"/>
                      <a:pt x="297199" y="446538"/>
                    </a:cubicBezTo>
                    <a:cubicBezTo>
                      <a:pt x="293298" y="448611"/>
                      <a:pt x="289062" y="449684"/>
                      <a:pt x="284743" y="449849"/>
                    </a:cubicBezTo>
                    <a:cubicBezTo>
                      <a:pt x="280424" y="450014"/>
                      <a:pt x="276019" y="449271"/>
                      <a:pt x="271784" y="447712"/>
                    </a:cubicBezTo>
                    <a:cubicBezTo>
                      <a:pt x="263312" y="444596"/>
                      <a:pt x="255510" y="438217"/>
                      <a:pt x="250385" y="429315"/>
                    </a:cubicBezTo>
                    <a:lnTo>
                      <a:pt x="209140" y="357672"/>
                    </a:lnTo>
                    <a:lnTo>
                      <a:pt x="154140" y="313009"/>
                    </a:lnTo>
                    <a:lnTo>
                      <a:pt x="148463" y="310734"/>
                    </a:lnTo>
                    <a:lnTo>
                      <a:pt x="61195" y="275762"/>
                    </a:lnTo>
                    <a:cubicBezTo>
                      <a:pt x="44216" y="268958"/>
                      <a:pt x="-13413" y="221635"/>
                      <a:pt x="2865" y="12753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5EBEF6AC-E87C-4CE5-9447-6413F36379D3}"/>
                  </a:ext>
                </a:extLst>
              </p:cNvPr>
              <p:cNvSpPr/>
              <p:nvPr/>
            </p:nvSpPr>
            <p:spPr bwMode="auto">
              <a:xfrm rot="1735894">
                <a:off x="28583" y="1586903"/>
                <a:ext cx="630182" cy="1141365"/>
              </a:xfrm>
              <a:custGeom>
                <a:avLst/>
                <a:gdLst>
                  <a:gd name="connsiteX0" fmla="*/ 192464 w 514134"/>
                  <a:gd name="connsiteY0" fmla="*/ 0 h 987147"/>
                  <a:gd name="connsiteX1" fmla="*/ 196079 w 514134"/>
                  <a:gd name="connsiteY1" fmla="*/ 861 h 987147"/>
                  <a:gd name="connsiteX2" fmla="*/ 170279 w 514134"/>
                  <a:gd name="connsiteY2" fmla="*/ 50209 h 987147"/>
                  <a:gd name="connsiteX3" fmla="*/ 159905 w 514134"/>
                  <a:gd name="connsiteY3" fmla="*/ 116473 h 987147"/>
                  <a:gd name="connsiteX4" fmla="*/ 198570 w 514134"/>
                  <a:gd name="connsiteY4" fmla="*/ 236850 h 987147"/>
                  <a:gd name="connsiteX5" fmla="*/ 225978 w 514134"/>
                  <a:gd name="connsiteY5" fmla="*/ 260681 h 987147"/>
                  <a:gd name="connsiteX6" fmla="*/ 247887 w 514134"/>
                  <a:gd name="connsiteY6" fmla="*/ 377332 h 987147"/>
                  <a:gd name="connsiteX7" fmla="*/ 504510 w 514134"/>
                  <a:gd name="connsiteY7" fmla="*/ 738490 h 987147"/>
                  <a:gd name="connsiteX8" fmla="*/ 234665 w 514134"/>
                  <a:gd name="connsiteY8" fmla="*/ 970435 h 987147"/>
                  <a:gd name="connsiteX9" fmla="*/ 192464 w 514134"/>
                  <a:gd name="connsiteY9" fmla="*/ 0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9" fmla="*/ 251345 w 514134"/>
                  <a:gd name="connsiteY9" fmla="*/ 207913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7" fmla="*/ 170279 w 514134"/>
                  <a:gd name="connsiteY7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0" fmla="*/ 225978 w 514134"/>
                  <a:gd name="connsiteY0" fmla="*/ 260681 h 987147"/>
                  <a:gd name="connsiteX1" fmla="*/ 247887 w 514134"/>
                  <a:gd name="connsiteY1" fmla="*/ 377332 h 987147"/>
                  <a:gd name="connsiteX2" fmla="*/ 504510 w 514134"/>
                  <a:gd name="connsiteY2" fmla="*/ 738490 h 987147"/>
                  <a:gd name="connsiteX3" fmla="*/ 234665 w 514134"/>
                  <a:gd name="connsiteY3" fmla="*/ 970435 h 987147"/>
                  <a:gd name="connsiteX4" fmla="*/ 192464 w 514134"/>
                  <a:gd name="connsiteY4" fmla="*/ 0 h 987147"/>
                  <a:gd name="connsiteX0" fmla="*/ 193490 w 481646"/>
                  <a:gd name="connsiteY0" fmla="*/ 260681 h 987147"/>
                  <a:gd name="connsiteX1" fmla="*/ 215399 w 481646"/>
                  <a:gd name="connsiteY1" fmla="*/ 377332 h 987147"/>
                  <a:gd name="connsiteX2" fmla="*/ 472022 w 481646"/>
                  <a:gd name="connsiteY2" fmla="*/ 738490 h 987147"/>
                  <a:gd name="connsiteX3" fmla="*/ 202177 w 481646"/>
                  <a:gd name="connsiteY3" fmla="*/ 970435 h 987147"/>
                  <a:gd name="connsiteX4" fmla="*/ 256 w 481646"/>
                  <a:gd name="connsiteY4" fmla="*/ 644117 h 987147"/>
                  <a:gd name="connsiteX5" fmla="*/ 159976 w 481646"/>
                  <a:gd name="connsiteY5" fmla="*/ 0 h 987147"/>
                  <a:gd name="connsiteX0" fmla="*/ 288921 w 577077"/>
                  <a:gd name="connsiteY0" fmla="*/ 260681 h 987147"/>
                  <a:gd name="connsiteX1" fmla="*/ 310830 w 577077"/>
                  <a:gd name="connsiteY1" fmla="*/ 377332 h 987147"/>
                  <a:gd name="connsiteX2" fmla="*/ 567453 w 577077"/>
                  <a:gd name="connsiteY2" fmla="*/ 738490 h 987147"/>
                  <a:gd name="connsiteX3" fmla="*/ 297608 w 577077"/>
                  <a:gd name="connsiteY3" fmla="*/ 970435 h 987147"/>
                  <a:gd name="connsiteX4" fmla="*/ 154 w 577077"/>
                  <a:gd name="connsiteY4" fmla="*/ 605788 h 987147"/>
                  <a:gd name="connsiteX5" fmla="*/ 255407 w 577077"/>
                  <a:gd name="connsiteY5" fmla="*/ 0 h 987147"/>
                  <a:gd name="connsiteX0" fmla="*/ 297365 w 585521"/>
                  <a:gd name="connsiteY0" fmla="*/ 260681 h 987147"/>
                  <a:gd name="connsiteX1" fmla="*/ 319274 w 585521"/>
                  <a:gd name="connsiteY1" fmla="*/ 377332 h 987147"/>
                  <a:gd name="connsiteX2" fmla="*/ 575897 w 585521"/>
                  <a:gd name="connsiteY2" fmla="*/ 738490 h 987147"/>
                  <a:gd name="connsiteX3" fmla="*/ 306052 w 585521"/>
                  <a:gd name="connsiteY3" fmla="*/ 970435 h 987147"/>
                  <a:gd name="connsiteX4" fmla="*/ 8598 w 585521"/>
                  <a:gd name="connsiteY4" fmla="*/ 605788 h 987147"/>
                  <a:gd name="connsiteX5" fmla="*/ 263851 w 585521"/>
                  <a:gd name="connsiteY5" fmla="*/ 0 h 987147"/>
                  <a:gd name="connsiteX0" fmla="*/ 300878 w 589034"/>
                  <a:gd name="connsiteY0" fmla="*/ 260681 h 987147"/>
                  <a:gd name="connsiteX1" fmla="*/ 322787 w 589034"/>
                  <a:gd name="connsiteY1" fmla="*/ 377332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6238"/>
                  <a:gd name="connsiteY0" fmla="*/ 260681 h 988588"/>
                  <a:gd name="connsiteX1" fmla="*/ 255168 w 586238"/>
                  <a:gd name="connsiteY1" fmla="*/ 537020 h 988588"/>
                  <a:gd name="connsiteX2" fmla="*/ 576512 w 586238"/>
                  <a:gd name="connsiteY2" fmla="*/ 759278 h 988588"/>
                  <a:gd name="connsiteX3" fmla="*/ 309565 w 586238"/>
                  <a:gd name="connsiteY3" fmla="*/ 970435 h 988588"/>
                  <a:gd name="connsiteX4" fmla="*/ 12111 w 586238"/>
                  <a:gd name="connsiteY4" fmla="*/ 605788 h 988588"/>
                  <a:gd name="connsiteX5" fmla="*/ 267364 w 586238"/>
                  <a:gd name="connsiteY5" fmla="*/ 0 h 988588"/>
                  <a:gd name="connsiteX0" fmla="*/ 291178 w 576538"/>
                  <a:gd name="connsiteY0" fmla="*/ 260681 h 988588"/>
                  <a:gd name="connsiteX1" fmla="*/ 245468 w 576538"/>
                  <a:gd name="connsiteY1" fmla="*/ 537020 h 988588"/>
                  <a:gd name="connsiteX2" fmla="*/ 566812 w 576538"/>
                  <a:gd name="connsiteY2" fmla="*/ 759278 h 988588"/>
                  <a:gd name="connsiteX3" fmla="*/ 299865 w 576538"/>
                  <a:gd name="connsiteY3" fmla="*/ 970435 h 988588"/>
                  <a:gd name="connsiteX4" fmla="*/ 2411 w 576538"/>
                  <a:gd name="connsiteY4" fmla="*/ 605788 h 988588"/>
                  <a:gd name="connsiteX5" fmla="*/ 257664 w 576538"/>
                  <a:gd name="connsiteY5" fmla="*/ 0 h 988588"/>
                  <a:gd name="connsiteX0" fmla="*/ 295287 w 580647"/>
                  <a:gd name="connsiteY0" fmla="*/ 260681 h 988588"/>
                  <a:gd name="connsiteX1" fmla="*/ 249577 w 580647"/>
                  <a:gd name="connsiteY1" fmla="*/ 537020 h 988588"/>
                  <a:gd name="connsiteX2" fmla="*/ 570921 w 580647"/>
                  <a:gd name="connsiteY2" fmla="*/ 759278 h 988588"/>
                  <a:gd name="connsiteX3" fmla="*/ 303974 w 580647"/>
                  <a:gd name="connsiteY3" fmla="*/ 970435 h 988588"/>
                  <a:gd name="connsiteX4" fmla="*/ 6520 w 580647"/>
                  <a:gd name="connsiteY4" fmla="*/ 605788 h 988588"/>
                  <a:gd name="connsiteX5" fmla="*/ 261773 w 580647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55"/>
                  <a:gd name="connsiteY0" fmla="*/ 260681 h 970794"/>
                  <a:gd name="connsiteX1" fmla="*/ 252252 w 583355"/>
                  <a:gd name="connsiteY1" fmla="*/ 537020 h 970794"/>
                  <a:gd name="connsiteX2" fmla="*/ 573596 w 583355"/>
                  <a:gd name="connsiteY2" fmla="*/ 759278 h 970794"/>
                  <a:gd name="connsiteX3" fmla="*/ 306649 w 583355"/>
                  <a:gd name="connsiteY3" fmla="*/ 970435 h 970794"/>
                  <a:gd name="connsiteX4" fmla="*/ 9195 w 583355"/>
                  <a:gd name="connsiteY4" fmla="*/ 605788 h 970794"/>
                  <a:gd name="connsiteX5" fmla="*/ 264448 w 583355"/>
                  <a:gd name="connsiteY5" fmla="*/ 0 h 970794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65973"/>
                  <a:gd name="connsiteY0" fmla="*/ 260681 h 1006240"/>
                  <a:gd name="connsiteX1" fmla="*/ 243455 w 565973"/>
                  <a:gd name="connsiteY1" fmla="*/ 537020 h 1006240"/>
                  <a:gd name="connsiteX2" fmla="*/ 555475 w 565973"/>
                  <a:gd name="connsiteY2" fmla="*/ 829185 h 1006240"/>
                  <a:gd name="connsiteX3" fmla="*/ 307766 w 565973"/>
                  <a:gd name="connsiteY3" fmla="*/ 1005726 h 1006240"/>
                  <a:gd name="connsiteX4" fmla="*/ 398 w 565973"/>
                  <a:gd name="connsiteY4" fmla="*/ 605788 h 1006240"/>
                  <a:gd name="connsiteX5" fmla="*/ 255651 w 565973"/>
                  <a:gd name="connsiteY5" fmla="*/ 0 h 1006240"/>
                  <a:gd name="connsiteX0" fmla="*/ 289165 w 555475"/>
                  <a:gd name="connsiteY0" fmla="*/ 260681 h 1006058"/>
                  <a:gd name="connsiteX1" fmla="*/ 243455 w 555475"/>
                  <a:gd name="connsiteY1" fmla="*/ 537020 h 1006058"/>
                  <a:gd name="connsiteX2" fmla="*/ 555475 w 555475"/>
                  <a:gd name="connsiteY2" fmla="*/ 829185 h 1006058"/>
                  <a:gd name="connsiteX3" fmla="*/ 307766 w 555475"/>
                  <a:gd name="connsiteY3" fmla="*/ 1005726 h 1006058"/>
                  <a:gd name="connsiteX4" fmla="*/ 398 w 555475"/>
                  <a:gd name="connsiteY4" fmla="*/ 605788 h 1006058"/>
                  <a:gd name="connsiteX5" fmla="*/ 255651 w 555475"/>
                  <a:gd name="connsiteY5" fmla="*/ 0 h 1006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55475" h="1006058">
                    <a:moveTo>
                      <a:pt x="289165" y="260681"/>
                    </a:moveTo>
                    <a:cubicBezTo>
                      <a:pt x="273928" y="352794"/>
                      <a:pt x="245058" y="433258"/>
                      <a:pt x="243455" y="537020"/>
                    </a:cubicBezTo>
                    <a:cubicBezTo>
                      <a:pt x="308985" y="644834"/>
                      <a:pt x="405012" y="733913"/>
                      <a:pt x="555475" y="829185"/>
                    </a:cubicBezTo>
                    <a:cubicBezTo>
                      <a:pt x="513067" y="895858"/>
                      <a:pt x="409948" y="1013102"/>
                      <a:pt x="307766" y="1005726"/>
                    </a:cubicBezTo>
                    <a:cubicBezTo>
                      <a:pt x="191908" y="953018"/>
                      <a:pt x="9084" y="773409"/>
                      <a:pt x="398" y="605788"/>
                    </a:cubicBezTo>
                    <a:cubicBezTo>
                      <a:pt x="-8288" y="438167"/>
                      <a:pt x="126833" y="135063"/>
                      <a:pt x="255651" y="0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3486BB47-859D-48FF-B4D5-415B82093B77}"/>
                </a:ext>
              </a:extLst>
            </p:cNvPr>
            <p:cNvGrpSpPr/>
            <p:nvPr/>
          </p:nvGrpSpPr>
          <p:grpSpPr>
            <a:xfrm flipH="1">
              <a:off x="1219463" y="1586903"/>
              <a:ext cx="630182" cy="1422880"/>
              <a:chOff x="28583" y="1586903"/>
              <a:chExt cx="630182" cy="1422880"/>
            </a:xfrm>
          </p:grpSpPr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075CBA59-67B4-4690-9727-4B5F5303A028}"/>
                  </a:ext>
                </a:extLst>
              </p:cNvPr>
              <p:cNvSpPr/>
              <p:nvPr/>
            </p:nvSpPr>
            <p:spPr bwMode="auto">
              <a:xfrm rot="20413771">
                <a:off x="174764" y="2511774"/>
                <a:ext cx="435469" cy="498009"/>
              </a:xfrm>
              <a:custGeom>
                <a:avLst/>
                <a:gdLst>
                  <a:gd name="connsiteX0" fmla="*/ 88133 w 438003"/>
                  <a:gd name="connsiteY0" fmla="*/ 0 h 353797"/>
                  <a:gd name="connsiteX1" fmla="*/ 120714 w 438003"/>
                  <a:gd name="connsiteY1" fmla="*/ 6195 h 353797"/>
                  <a:gd name="connsiteX2" fmla="*/ 207197 w 438003"/>
                  <a:gd name="connsiteY2" fmla="*/ 40851 h 353797"/>
                  <a:gd name="connsiteX3" fmla="*/ 215228 w 438003"/>
                  <a:gd name="connsiteY3" fmla="*/ 37525 h 353797"/>
                  <a:gd name="connsiteX4" fmla="*/ 349482 w 438003"/>
                  <a:gd name="connsiteY4" fmla="*/ 37525 h 353797"/>
                  <a:gd name="connsiteX5" fmla="*/ 383732 w 438003"/>
                  <a:gd name="connsiteY5" fmla="*/ 71775 h 353797"/>
                  <a:gd name="connsiteX6" fmla="*/ 373700 w 438003"/>
                  <a:gd name="connsiteY6" fmla="*/ 95993 h 353797"/>
                  <a:gd name="connsiteX7" fmla="*/ 352452 w 438003"/>
                  <a:gd name="connsiteY7" fmla="*/ 104794 h 353797"/>
                  <a:gd name="connsiteX8" fmla="*/ 352668 w 438003"/>
                  <a:gd name="connsiteY8" fmla="*/ 104945 h 353797"/>
                  <a:gd name="connsiteX9" fmla="*/ 355229 w 438003"/>
                  <a:gd name="connsiteY9" fmla="*/ 106736 h 353797"/>
                  <a:gd name="connsiteX10" fmla="*/ 409176 w 438003"/>
                  <a:gd name="connsiteY10" fmla="*/ 161103 h 353797"/>
                  <a:gd name="connsiteX11" fmla="*/ 409797 w 438003"/>
                  <a:gd name="connsiteY11" fmla="*/ 203122 h 353797"/>
                  <a:gd name="connsiteX12" fmla="*/ 403753 w 438003"/>
                  <a:gd name="connsiteY12" fmla="*/ 206439 h 353797"/>
                  <a:gd name="connsiteX13" fmla="*/ 427100 w 438003"/>
                  <a:gd name="connsiteY13" fmla="*/ 231630 h 353797"/>
                  <a:gd name="connsiteX14" fmla="*/ 428149 w 438003"/>
                  <a:gd name="connsiteY14" fmla="*/ 279295 h 353797"/>
                  <a:gd name="connsiteX15" fmla="*/ 407029 w 438003"/>
                  <a:gd name="connsiteY15" fmla="*/ 285290 h 353797"/>
                  <a:gd name="connsiteX16" fmla="*/ 417345 w 438003"/>
                  <a:gd name="connsiteY16" fmla="*/ 303211 h 353797"/>
                  <a:gd name="connsiteX17" fmla="*/ 407649 w 438003"/>
                  <a:gd name="connsiteY17" fmla="*/ 350464 h 353797"/>
                  <a:gd name="connsiteX18" fmla="*/ 395192 w 438003"/>
                  <a:gd name="connsiteY18" fmla="*/ 353775 h 353797"/>
                  <a:gd name="connsiteX19" fmla="*/ 382234 w 438003"/>
                  <a:gd name="connsiteY19" fmla="*/ 351638 h 353797"/>
                  <a:gd name="connsiteX20" fmla="*/ 360835 w 438003"/>
                  <a:gd name="connsiteY20" fmla="*/ 333241 h 353797"/>
                  <a:gd name="connsiteX21" fmla="*/ 349969 w 438003"/>
                  <a:gd name="connsiteY21" fmla="*/ 314367 h 353797"/>
                  <a:gd name="connsiteX22" fmla="*/ 335325 w 438003"/>
                  <a:gd name="connsiteY22" fmla="*/ 343031 h 353797"/>
                  <a:gd name="connsiteX23" fmla="*/ 322869 w 438003"/>
                  <a:gd name="connsiteY23" fmla="*/ 346342 h 353797"/>
                  <a:gd name="connsiteX24" fmla="*/ 309910 w 438003"/>
                  <a:gd name="connsiteY24" fmla="*/ 344205 h 353797"/>
                  <a:gd name="connsiteX25" fmla="*/ 288511 w 438003"/>
                  <a:gd name="connsiteY25" fmla="*/ 325808 h 353797"/>
                  <a:gd name="connsiteX26" fmla="*/ 247266 w 438003"/>
                  <a:gd name="connsiteY26" fmla="*/ 254165 h 353797"/>
                  <a:gd name="connsiteX27" fmla="*/ 192266 w 438003"/>
                  <a:gd name="connsiteY27" fmla="*/ 209502 h 353797"/>
                  <a:gd name="connsiteX28" fmla="*/ 186589 w 438003"/>
                  <a:gd name="connsiteY28" fmla="*/ 207227 h 353797"/>
                  <a:gd name="connsiteX29" fmla="*/ 99321 w 438003"/>
                  <a:gd name="connsiteY29" fmla="*/ 172255 h 353797"/>
                  <a:gd name="connsiteX30" fmla="*/ 48385 w 438003"/>
                  <a:gd name="connsiteY30" fmla="*/ 151844 h 353797"/>
                  <a:gd name="connsiteX31" fmla="*/ 8146 w 438003"/>
                  <a:gd name="connsiteY31" fmla="*/ 48401 h 353797"/>
                  <a:gd name="connsiteX32" fmla="*/ 88133 w 438003"/>
                  <a:gd name="connsiteY32" fmla="*/ 0 h 353797"/>
                  <a:gd name="connsiteX0" fmla="*/ 39833 w 389703"/>
                  <a:gd name="connsiteY0" fmla="*/ 0 h 353797"/>
                  <a:gd name="connsiteX1" fmla="*/ 72414 w 389703"/>
                  <a:gd name="connsiteY1" fmla="*/ 6195 h 353797"/>
                  <a:gd name="connsiteX2" fmla="*/ 158897 w 389703"/>
                  <a:gd name="connsiteY2" fmla="*/ 40851 h 353797"/>
                  <a:gd name="connsiteX3" fmla="*/ 166928 w 389703"/>
                  <a:gd name="connsiteY3" fmla="*/ 37525 h 353797"/>
                  <a:gd name="connsiteX4" fmla="*/ 301182 w 389703"/>
                  <a:gd name="connsiteY4" fmla="*/ 37525 h 353797"/>
                  <a:gd name="connsiteX5" fmla="*/ 335432 w 389703"/>
                  <a:gd name="connsiteY5" fmla="*/ 71775 h 353797"/>
                  <a:gd name="connsiteX6" fmla="*/ 325400 w 389703"/>
                  <a:gd name="connsiteY6" fmla="*/ 95993 h 353797"/>
                  <a:gd name="connsiteX7" fmla="*/ 304152 w 389703"/>
                  <a:gd name="connsiteY7" fmla="*/ 104794 h 353797"/>
                  <a:gd name="connsiteX8" fmla="*/ 304368 w 389703"/>
                  <a:gd name="connsiteY8" fmla="*/ 104945 h 353797"/>
                  <a:gd name="connsiteX9" fmla="*/ 306929 w 389703"/>
                  <a:gd name="connsiteY9" fmla="*/ 106736 h 353797"/>
                  <a:gd name="connsiteX10" fmla="*/ 360876 w 389703"/>
                  <a:gd name="connsiteY10" fmla="*/ 161103 h 353797"/>
                  <a:gd name="connsiteX11" fmla="*/ 361497 w 389703"/>
                  <a:gd name="connsiteY11" fmla="*/ 203122 h 353797"/>
                  <a:gd name="connsiteX12" fmla="*/ 355453 w 389703"/>
                  <a:gd name="connsiteY12" fmla="*/ 206439 h 353797"/>
                  <a:gd name="connsiteX13" fmla="*/ 378800 w 389703"/>
                  <a:gd name="connsiteY13" fmla="*/ 231630 h 353797"/>
                  <a:gd name="connsiteX14" fmla="*/ 379849 w 389703"/>
                  <a:gd name="connsiteY14" fmla="*/ 279295 h 353797"/>
                  <a:gd name="connsiteX15" fmla="*/ 358729 w 389703"/>
                  <a:gd name="connsiteY15" fmla="*/ 285290 h 353797"/>
                  <a:gd name="connsiteX16" fmla="*/ 369045 w 389703"/>
                  <a:gd name="connsiteY16" fmla="*/ 303211 h 353797"/>
                  <a:gd name="connsiteX17" fmla="*/ 359349 w 389703"/>
                  <a:gd name="connsiteY17" fmla="*/ 350464 h 353797"/>
                  <a:gd name="connsiteX18" fmla="*/ 346892 w 389703"/>
                  <a:gd name="connsiteY18" fmla="*/ 353775 h 353797"/>
                  <a:gd name="connsiteX19" fmla="*/ 333934 w 389703"/>
                  <a:gd name="connsiteY19" fmla="*/ 351638 h 353797"/>
                  <a:gd name="connsiteX20" fmla="*/ 312535 w 389703"/>
                  <a:gd name="connsiteY20" fmla="*/ 333241 h 353797"/>
                  <a:gd name="connsiteX21" fmla="*/ 301669 w 389703"/>
                  <a:gd name="connsiteY21" fmla="*/ 314367 h 353797"/>
                  <a:gd name="connsiteX22" fmla="*/ 287025 w 389703"/>
                  <a:gd name="connsiteY22" fmla="*/ 343031 h 353797"/>
                  <a:gd name="connsiteX23" fmla="*/ 274569 w 389703"/>
                  <a:gd name="connsiteY23" fmla="*/ 346342 h 353797"/>
                  <a:gd name="connsiteX24" fmla="*/ 261610 w 389703"/>
                  <a:gd name="connsiteY24" fmla="*/ 344205 h 353797"/>
                  <a:gd name="connsiteX25" fmla="*/ 240211 w 389703"/>
                  <a:gd name="connsiteY25" fmla="*/ 325808 h 353797"/>
                  <a:gd name="connsiteX26" fmla="*/ 198966 w 389703"/>
                  <a:gd name="connsiteY26" fmla="*/ 254165 h 353797"/>
                  <a:gd name="connsiteX27" fmla="*/ 143966 w 389703"/>
                  <a:gd name="connsiteY27" fmla="*/ 209502 h 353797"/>
                  <a:gd name="connsiteX28" fmla="*/ 138289 w 389703"/>
                  <a:gd name="connsiteY28" fmla="*/ 207227 h 353797"/>
                  <a:gd name="connsiteX29" fmla="*/ 51021 w 389703"/>
                  <a:gd name="connsiteY29" fmla="*/ 172255 h 353797"/>
                  <a:gd name="connsiteX30" fmla="*/ 85 w 389703"/>
                  <a:gd name="connsiteY30" fmla="*/ 151844 h 353797"/>
                  <a:gd name="connsiteX31" fmla="*/ 39833 w 389703"/>
                  <a:gd name="connsiteY31" fmla="*/ 0 h 353797"/>
                  <a:gd name="connsiteX0" fmla="*/ 0 w 389618"/>
                  <a:gd name="connsiteY0" fmla="*/ 145649 h 347602"/>
                  <a:gd name="connsiteX1" fmla="*/ 72329 w 389618"/>
                  <a:gd name="connsiteY1" fmla="*/ 0 h 347602"/>
                  <a:gd name="connsiteX2" fmla="*/ 158812 w 389618"/>
                  <a:gd name="connsiteY2" fmla="*/ 34656 h 347602"/>
                  <a:gd name="connsiteX3" fmla="*/ 166843 w 389618"/>
                  <a:gd name="connsiteY3" fmla="*/ 31330 h 347602"/>
                  <a:gd name="connsiteX4" fmla="*/ 301097 w 389618"/>
                  <a:gd name="connsiteY4" fmla="*/ 31330 h 347602"/>
                  <a:gd name="connsiteX5" fmla="*/ 335347 w 389618"/>
                  <a:gd name="connsiteY5" fmla="*/ 65580 h 347602"/>
                  <a:gd name="connsiteX6" fmla="*/ 325315 w 389618"/>
                  <a:gd name="connsiteY6" fmla="*/ 89798 h 347602"/>
                  <a:gd name="connsiteX7" fmla="*/ 304067 w 389618"/>
                  <a:gd name="connsiteY7" fmla="*/ 98599 h 347602"/>
                  <a:gd name="connsiteX8" fmla="*/ 304283 w 389618"/>
                  <a:gd name="connsiteY8" fmla="*/ 98750 h 347602"/>
                  <a:gd name="connsiteX9" fmla="*/ 306844 w 389618"/>
                  <a:gd name="connsiteY9" fmla="*/ 100541 h 347602"/>
                  <a:gd name="connsiteX10" fmla="*/ 360791 w 389618"/>
                  <a:gd name="connsiteY10" fmla="*/ 154908 h 347602"/>
                  <a:gd name="connsiteX11" fmla="*/ 361412 w 389618"/>
                  <a:gd name="connsiteY11" fmla="*/ 196927 h 347602"/>
                  <a:gd name="connsiteX12" fmla="*/ 355368 w 389618"/>
                  <a:gd name="connsiteY12" fmla="*/ 200244 h 347602"/>
                  <a:gd name="connsiteX13" fmla="*/ 378715 w 389618"/>
                  <a:gd name="connsiteY13" fmla="*/ 225435 h 347602"/>
                  <a:gd name="connsiteX14" fmla="*/ 379764 w 389618"/>
                  <a:gd name="connsiteY14" fmla="*/ 273100 h 347602"/>
                  <a:gd name="connsiteX15" fmla="*/ 358644 w 389618"/>
                  <a:gd name="connsiteY15" fmla="*/ 279095 h 347602"/>
                  <a:gd name="connsiteX16" fmla="*/ 368960 w 389618"/>
                  <a:gd name="connsiteY16" fmla="*/ 297016 h 347602"/>
                  <a:gd name="connsiteX17" fmla="*/ 359264 w 389618"/>
                  <a:gd name="connsiteY17" fmla="*/ 344269 h 347602"/>
                  <a:gd name="connsiteX18" fmla="*/ 346807 w 389618"/>
                  <a:gd name="connsiteY18" fmla="*/ 347580 h 347602"/>
                  <a:gd name="connsiteX19" fmla="*/ 333849 w 389618"/>
                  <a:gd name="connsiteY19" fmla="*/ 345443 h 347602"/>
                  <a:gd name="connsiteX20" fmla="*/ 312450 w 389618"/>
                  <a:gd name="connsiteY20" fmla="*/ 327046 h 347602"/>
                  <a:gd name="connsiteX21" fmla="*/ 301584 w 389618"/>
                  <a:gd name="connsiteY21" fmla="*/ 308172 h 347602"/>
                  <a:gd name="connsiteX22" fmla="*/ 286940 w 389618"/>
                  <a:gd name="connsiteY22" fmla="*/ 336836 h 347602"/>
                  <a:gd name="connsiteX23" fmla="*/ 274484 w 389618"/>
                  <a:gd name="connsiteY23" fmla="*/ 340147 h 347602"/>
                  <a:gd name="connsiteX24" fmla="*/ 261525 w 389618"/>
                  <a:gd name="connsiteY24" fmla="*/ 338010 h 347602"/>
                  <a:gd name="connsiteX25" fmla="*/ 240126 w 389618"/>
                  <a:gd name="connsiteY25" fmla="*/ 319613 h 347602"/>
                  <a:gd name="connsiteX26" fmla="*/ 198881 w 389618"/>
                  <a:gd name="connsiteY26" fmla="*/ 247970 h 347602"/>
                  <a:gd name="connsiteX27" fmla="*/ 143881 w 389618"/>
                  <a:gd name="connsiteY27" fmla="*/ 203307 h 347602"/>
                  <a:gd name="connsiteX28" fmla="*/ 138204 w 389618"/>
                  <a:gd name="connsiteY28" fmla="*/ 201032 h 347602"/>
                  <a:gd name="connsiteX29" fmla="*/ 50936 w 389618"/>
                  <a:gd name="connsiteY29" fmla="*/ 166060 h 347602"/>
                  <a:gd name="connsiteX30" fmla="*/ 0 w 389618"/>
                  <a:gd name="connsiteY30" fmla="*/ 145649 h 347602"/>
                  <a:gd name="connsiteX0" fmla="*/ 0 w 397012"/>
                  <a:gd name="connsiteY0" fmla="*/ 17837 h 347602"/>
                  <a:gd name="connsiteX1" fmla="*/ 79723 w 397012"/>
                  <a:gd name="connsiteY1" fmla="*/ 0 h 347602"/>
                  <a:gd name="connsiteX2" fmla="*/ 166206 w 397012"/>
                  <a:gd name="connsiteY2" fmla="*/ 34656 h 347602"/>
                  <a:gd name="connsiteX3" fmla="*/ 174237 w 397012"/>
                  <a:gd name="connsiteY3" fmla="*/ 31330 h 347602"/>
                  <a:gd name="connsiteX4" fmla="*/ 308491 w 397012"/>
                  <a:gd name="connsiteY4" fmla="*/ 31330 h 347602"/>
                  <a:gd name="connsiteX5" fmla="*/ 342741 w 397012"/>
                  <a:gd name="connsiteY5" fmla="*/ 65580 h 347602"/>
                  <a:gd name="connsiteX6" fmla="*/ 332709 w 397012"/>
                  <a:gd name="connsiteY6" fmla="*/ 89798 h 347602"/>
                  <a:gd name="connsiteX7" fmla="*/ 311461 w 397012"/>
                  <a:gd name="connsiteY7" fmla="*/ 98599 h 347602"/>
                  <a:gd name="connsiteX8" fmla="*/ 311677 w 397012"/>
                  <a:gd name="connsiteY8" fmla="*/ 98750 h 347602"/>
                  <a:gd name="connsiteX9" fmla="*/ 314238 w 397012"/>
                  <a:gd name="connsiteY9" fmla="*/ 100541 h 347602"/>
                  <a:gd name="connsiteX10" fmla="*/ 368185 w 397012"/>
                  <a:gd name="connsiteY10" fmla="*/ 154908 h 347602"/>
                  <a:gd name="connsiteX11" fmla="*/ 368806 w 397012"/>
                  <a:gd name="connsiteY11" fmla="*/ 196927 h 347602"/>
                  <a:gd name="connsiteX12" fmla="*/ 362762 w 397012"/>
                  <a:gd name="connsiteY12" fmla="*/ 200244 h 347602"/>
                  <a:gd name="connsiteX13" fmla="*/ 386109 w 397012"/>
                  <a:gd name="connsiteY13" fmla="*/ 225435 h 347602"/>
                  <a:gd name="connsiteX14" fmla="*/ 387158 w 397012"/>
                  <a:gd name="connsiteY14" fmla="*/ 273100 h 347602"/>
                  <a:gd name="connsiteX15" fmla="*/ 366038 w 397012"/>
                  <a:gd name="connsiteY15" fmla="*/ 279095 h 347602"/>
                  <a:gd name="connsiteX16" fmla="*/ 376354 w 397012"/>
                  <a:gd name="connsiteY16" fmla="*/ 297016 h 347602"/>
                  <a:gd name="connsiteX17" fmla="*/ 366658 w 397012"/>
                  <a:gd name="connsiteY17" fmla="*/ 344269 h 347602"/>
                  <a:gd name="connsiteX18" fmla="*/ 354201 w 397012"/>
                  <a:gd name="connsiteY18" fmla="*/ 347580 h 347602"/>
                  <a:gd name="connsiteX19" fmla="*/ 341243 w 397012"/>
                  <a:gd name="connsiteY19" fmla="*/ 345443 h 347602"/>
                  <a:gd name="connsiteX20" fmla="*/ 319844 w 397012"/>
                  <a:gd name="connsiteY20" fmla="*/ 327046 h 347602"/>
                  <a:gd name="connsiteX21" fmla="*/ 308978 w 397012"/>
                  <a:gd name="connsiteY21" fmla="*/ 308172 h 347602"/>
                  <a:gd name="connsiteX22" fmla="*/ 294334 w 397012"/>
                  <a:gd name="connsiteY22" fmla="*/ 336836 h 347602"/>
                  <a:gd name="connsiteX23" fmla="*/ 281878 w 397012"/>
                  <a:gd name="connsiteY23" fmla="*/ 340147 h 347602"/>
                  <a:gd name="connsiteX24" fmla="*/ 268919 w 397012"/>
                  <a:gd name="connsiteY24" fmla="*/ 338010 h 347602"/>
                  <a:gd name="connsiteX25" fmla="*/ 247520 w 397012"/>
                  <a:gd name="connsiteY25" fmla="*/ 319613 h 347602"/>
                  <a:gd name="connsiteX26" fmla="*/ 206275 w 397012"/>
                  <a:gd name="connsiteY26" fmla="*/ 247970 h 347602"/>
                  <a:gd name="connsiteX27" fmla="*/ 151275 w 397012"/>
                  <a:gd name="connsiteY27" fmla="*/ 203307 h 347602"/>
                  <a:gd name="connsiteX28" fmla="*/ 145598 w 397012"/>
                  <a:gd name="connsiteY28" fmla="*/ 201032 h 347602"/>
                  <a:gd name="connsiteX29" fmla="*/ 58330 w 397012"/>
                  <a:gd name="connsiteY29" fmla="*/ 166060 h 347602"/>
                  <a:gd name="connsiteX30" fmla="*/ 0 w 397012"/>
                  <a:gd name="connsiteY30" fmla="*/ 17837 h 347602"/>
                  <a:gd name="connsiteX0" fmla="*/ 2865 w 399877"/>
                  <a:gd name="connsiteY0" fmla="*/ 17837 h 347602"/>
                  <a:gd name="connsiteX1" fmla="*/ 82588 w 399877"/>
                  <a:gd name="connsiteY1" fmla="*/ 0 h 347602"/>
                  <a:gd name="connsiteX2" fmla="*/ 169071 w 399877"/>
                  <a:gd name="connsiteY2" fmla="*/ 34656 h 347602"/>
                  <a:gd name="connsiteX3" fmla="*/ 177102 w 399877"/>
                  <a:gd name="connsiteY3" fmla="*/ 31330 h 347602"/>
                  <a:gd name="connsiteX4" fmla="*/ 311356 w 399877"/>
                  <a:gd name="connsiteY4" fmla="*/ 31330 h 347602"/>
                  <a:gd name="connsiteX5" fmla="*/ 345606 w 399877"/>
                  <a:gd name="connsiteY5" fmla="*/ 65580 h 347602"/>
                  <a:gd name="connsiteX6" fmla="*/ 335574 w 399877"/>
                  <a:gd name="connsiteY6" fmla="*/ 89798 h 347602"/>
                  <a:gd name="connsiteX7" fmla="*/ 314326 w 399877"/>
                  <a:gd name="connsiteY7" fmla="*/ 98599 h 347602"/>
                  <a:gd name="connsiteX8" fmla="*/ 314542 w 399877"/>
                  <a:gd name="connsiteY8" fmla="*/ 98750 h 347602"/>
                  <a:gd name="connsiteX9" fmla="*/ 317103 w 399877"/>
                  <a:gd name="connsiteY9" fmla="*/ 100541 h 347602"/>
                  <a:gd name="connsiteX10" fmla="*/ 371050 w 399877"/>
                  <a:gd name="connsiteY10" fmla="*/ 154908 h 347602"/>
                  <a:gd name="connsiteX11" fmla="*/ 371671 w 399877"/>
                  <a:gd name="connsiteY11" fmla="*/ 196927 h 347602"/>
                  <a:gd name="connsiteX12" fmla="*/ 365627 w 399877"/>
                  <a:gd name="connsiteY12" fmla="*/ 200244 h 347602"/>
                  <a:gd name="connsiteX13" fmla="*/ 388974 w 399877"/>
                  <a:gd name="connsiteY13" fmla="*/ 225435 h 347602"/>
                  <a:gd name="connsiteX14" fmla="*/ 390023 w 399877"/>
                  <a:gd name="connsiteY14" fmla="*/ 273100 h 347602"/>
                  <a:gd name="connsiteX15" fmla="*/ 368903 w 399877"/>
                  <a:gd name="connsiteY15" fmla="*/ 279095 h 347602"/>
                  <a:gd name="connsiteX16" fmla="*/ 379219 w 399877"/>
                  <a:gd name="connsiteY16" fmla="*/ 297016 h 347602"/>
                  <a:gd name="connsiteX17" fmla="*/ 369523 w 399877"/>
                  <a:gd name="connsiteY17" fmla="*/ 344269 h 347602"/>
                  <a:gd name="connsiteX18" fmla="*/ 357066 w 399877"/>
                  <a:gd name="connsiteY18" fmla="*/ 347580 h 347602"/>
                  <a:gd name="connsiteX19" fmla="*/ 344108 w 399877"/>
                  <a:gd name="connsiteY19" fmla="*/ 345443 h 347602"/>
                  <a:gd name="connsiteX20" fmla="*/ 322709 w 399877"/>
                  <a:gd name="connsiteY20" fmla="*/ 327046 h 347602"/>
                  <a:gd name="connsiteX21" fmla="*/ 311843 w 399877"/>
                  <a:gd name="connsiteY21" fmla="*/ 308172 h 347602"/>
                  <a:gd name="connsiteX22" fmla="*/ 297199 w 399877"/>
                  <a:gd name="connsiteY22" fmla="*/ 336836 h 347602"/>
                  <a:gd name="connsiteX23" fmla="*/ 284743 w 399877"/>
                  <a:gd name="connsiteY23" fmla="*/ 340147 h 347602"/>
                  <a:gd name="connsiteX24" fmla="*/ 271784 w 399877"/>
                  <a:gd name="connsiteY24" fmla="*/ 338010 h 347602"/>
                  <a:gd name="connsiteX25" fmla="*/ 250385 w 399877"/>
                  <a:gd name="connsiteY25" fmla="*/ 319613 h 347602"/>
                  <a:gd name="connsiteX26" fmla="*/ 209140 w 399877"/>
                  <a:gd name="connsiteY26" fmla="*/ 247970 h 347602"/>
                  <a:gd name="connsiteX27" fmla="*/ 154140 w 399877"/>
                  <a:gd name="connsiteY27" fmla="*/ 203307 h 347602"/>
                  <a:gd name="connsiteX28" fmla="*/ 148463 w 399877"/>
                  <a:gd name="connsiteY28" fmla="*/ 201032 h 347602"/>
                  <a:gd name="connsiteX29" fmla="*/ 61195 w 399877"/>
                  <a:gd name="connsiteY29" fmla="*/ 166060 h 347602"/>
                  <a:gd name="connsiteX30" fmla="*/ 2865 w 399877"/>
                  <a:gd name="connsiteY30" fmla="*/ 17837 h 347602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27539 h 457304"/>
                  <a:gd name="connsiteX1" fmla="*/ 57932 w 399877"/>
                  <a:gd name="connsiteY1" fmla="*/ 10220 h 457304"/>
                  <a:gd name="connsiteX2" fmla="*/ 232928 w 399877"/>
                  <a:gd name="connsiteY2" fmla="*/ 134781 h 457304"/>
                  <a:gd name="connsiteX3" fmla="*/ 311356 w 399877"/>
                  <a:gd name="connsiteY3" fmla="*/ 141032 h 457304"/>
                  <a:gd name="connsiteX4" fmla="*/ 345606 w 399877"/>
                  <a:gd name="connsiteY4" fmla="*/ 175282 h 457304"/>
                  <a:gd name="connsiteX5" fmla="*/ 335574 w 399877"/>
                  <a:gd name="connsiteY5" fmla="*/ 199500 h 457304"/>
                  <a:gd name="connsiteX6" fmla="*/ 314326 w 399877"/>
                  <a:gd name="connsiteY6" fmla="*/ 208301 h 457304"/>
                  <a:gd name="connsiteX7" fmla="*/ 314542 w 399877"/>
                  <a:gd name="connsiteY7" fmla="*/ 208452 h 457304"/>
                  <a:gd name="connsiteX8" fmla="*/ 317103 w 399877"/>
                  <a:gd name="connsiteY8" fmla="*/ 210243 h 457304"/>
                  <a:gd name="connsiteX9" fmla="*/ 371050 w 399877"/>
                  <a:gd name="connsiteY9" fmla="*/ 264610 h 457304"/>
                  <a:gd name="connsiteX10" fmla="*/ 371671 w 399877"/>
                  <a:gd name="connsiteY10" fmla="*/ 306629 h 457304"/>
                  <a:gd name="connsiteX11" fmla="*/ 365627 w 399877"/>
                  <a:gd name="connsiteY11" fmla="*/ 309946 h 457304"/>
                  <a:gd name="connsiteX12" fmla="*/ 388974 w 399877"/>
                  <a:gd name="connsiteY12" fmla="*/ 335137 h 457304"/>
                  <a:gd name="connsiteX13" fmla="*/ 390023 w 399877"/>
                  <a:gd name="connsiteY13" fmla="*/ 382802 h 457304"/>
                  <a:gd name="connsiteX14" fmla="*/ 368903 w 399877"/>
                  <a:gd name="connsiteY14" fmla="*/ 388797 h 457304"/>
                  <a:gd name="connsiteX15" fmla="*/ 379219 w 399877"/>
                  <a:gd name="connsiteY15" fmla="*/ 406718 h 457304"/>
                  <a:gd name="connsiteX16" fmla="*/ 369523 w 399877"/>
                  <a:gd name="connsiteY16" fmla="*/ 453971 h 457304"/>
                  <a:gd name="connsiteX17" fmla="*/ 357066 w 399877"/>
                  <a:gd name="connsiteY17" fmla="*/ 457282 h 457304"/>
                  <a:gd name="connsiteX18" fmla="*/ 344108 w 399877"/>
                  <a:gd name="connsiteY18" fmla="*/ 455145 h 457304"/>
                  <a:gd name="connsiteX19" fmla="*/ 322709 w 399877"/>
                  <a:gd name="connsiteY19" fmla="*/ 436748 h 457304"/>
                  <a:gd name="connsiteX20" fmla="*/ 311843 w 399877"/>
                  <a:gd name="connsiteY20" fmla="*/ 417874 h 457304"/>
                  <a:gd name="connsiteX21" fmla="*/ 297199 w 399877"/>
                  <a:gd name="connsiteY21" fmla="*/ 446538 h 457304"/>
                  <a:gd name="connsiteX22" fmla="*/ 284743 w 399877"/>
                  <a:gd name="connsiteY22" fmla="*/ 449849 h 457304"/>
                  <a:gd name="connsiteX23" fmla="*/ 271784 w 399877"/>
                  <a:gd name="connsiteY23" fmla="*/ 447712 h 457304"/>
                  <a:gd name="connsiteX24" fmla="*/ 250385 w 399877"/>
                  <a:gd name="connsiteY24" fmla="*/ 429315 h 457304"/>
                  <a:gd name="connsiteX25" fmla="*/ 209140 w 399877"/>
                  <a:gd name="connsiteY25" fmla="*/ 357672 h 457304"/>
                  <a:gd name="connsiteX26" fmla="*/ 154140 w 399877"/>
                  <a:gd name="connsiteY26" fmla="*/ 313009 h 457304"/>
                  <a:gd name="connsiteX27" fmla="*/ 148463 w 399877"/>
                  <a:gd name="connsiteY27" fmla="*/ 310734 h 457304"/>
                  <a:gd name="connsiteX28" fmla="*/ 61195 w 399877"/>
                  <a:gd name="connsiteY28" fmla="*/ 275762 h 457304"/>
                  <a:gd name="connsiteX29" fmla="*/ 2865 w 399877"/>
                  <a:gd name="connsiteY29" fmla="*/ 127539 h 457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99877" h="457304">
                    <a:moveTo>
                      <a:pt x="2865" y="127539"/>
                    </a:moveTo>
                    <a:cubicBezTo>
                      <a:pt x="6430" y="99862"/>
                      <a:pt x="31463" y="28719"/>
                      <a:pt x="57932" y="10220"/>
                    </a:cubicBezTo>
                    <a:cubicBezTo>
                      <a:pt x="138647" y="-8372"/>
                      <a:pt x="237140" y="-18251"/>
                      <a:pt x="232928" y="134781"/>
                    </a:cubicBezTo>
                    <a:lnTo>
                      <a:pt x="311356" y="141032"/>
                    </a:lnTo>
                    <a:cubicBezTo>
                      <a:pt x="330272" y="141032"/>
                      <a:pt x="345606" y="156366"/>
                      <a:pt x="345606" y="175282"/>
                    </a:cubicBezTo>
                    <a:cubicBezTo>
                      <a:pt x="345606" y="184740"/>
                      <a:pt x="341772" y="193303"/>
                      <a:pt x="335574" y="199500"/>
                    </a:cubicBezTo>
                    <a:lnTo>
                      <a:pt x="314326" y="208301"/>
                    </a:lnTo>
                    <a:lnTo>
                      <a:pt x="314542" y="208452"/>
                    </a:lnTo>
                    <a:cubicBezTo>
                      <a:pt x="315612" y="208804"/>
                      <a:pt x="316371" y="209504"/>
                      <a:pt x="317103" y="210243"/>
                    </a:cubicBezTo>
                    <a:lnTo>
                      <a:pt x="371050" y="264610"/>
                    </a:lnTo>
                    <a:cubicBezTo>
                      <a:pt x="383553" y="277209"/>
                      <a:pt x="383831" y="296022"/>
                      <a:pt x="371671" y="306629"/>
                    </a:cubicBezTo>
                    <a:lnTo>
                      <a:pt x="365627" y="309946"/>
                    </a:lnTo>
                    <a:lnTo>
                      <a:pt x="388974" y="335137"/>
                    </a:lnTo>
                    <a:cubicBezTo>
                      <a:pt x="403092" y="350368"/>
                      <a:pt x="403561" y="371709"/>
                      <a:pt x="390023" y="382802"/>
                    </a:cubicBezTo>
                    <a:cubicBezTo>
                      <a:pt x="384164" y="387605"/>
                      <a:pt x="376642" y="389699"/>
                      <a:pt x="368903" y="388797"/>
                    </a:cubicBezTo>
                    <a:lnTo>
                      <a:pt x="379219" y="406718"/>
                    </a:lnTo>
                    <a:cubicBezTo>
                      <a:pt x="389468" y="424523"/>
                      <a:pt x="385127" y="445678"/>
                      <a:pt x="369523" y="453971"/>
                    </a:cubicBezTo>
                    <a:cubicBezTo>
                      <a:pt x="365621" y="456044"/>
                      <a:pt x="361386" y="457118"/>
                      <a:pt x="357066" y="457282"/>
                    </a:cubicBezTo>
                    <a:cubicBezTo>
                      <a:pt x="352746" y="457447"/>
                      <a:pt x="348343" y="456704"/>
                      <a:pt x="344108" y="455145"/>
                    </a:cubicBezTo>
                    <a:cubicBezTo>
                      <a:pt x="335636" y="452028"/>
                      <a:pt x="327833" y="445650"/>
                      <a:pt x="322709" y="436748"/>
                    </a:cubicBezTo>
                    <a:lnTo>
                      <a:pt x="311843" y="417874"/>
                    </a:lnTo>
                    <a:cubicBezTo>
                      <a:pt x="312934" y="429901"/>
                      <a:pt x="307539" y="441043"/>
                      <a:pt x="297199" y="446538"/>
                    </a:cubicBezTo>
                    <a:cubicBezTo>
                      <a:pt x="293298" y="448611"/>
                      <a:pt x="289062" y="449684"/>
                      <a:pt x="284743" y="449849"/>
                    </a:cubicBezTo>
                    <a:cubicBezTo>
                      <a:pt x="280424" y="450014"/>
                      <a:pt x="276019" y="449271"/>
                      <a:pt x="271784" y="447712"/>
                    </a:cubicBezTo>
                    <a:cubicBezTo>
                      <a:pt x="263312" y="444596"/>
                      <a:pt x="255510" y="438217"/>
                      <a:pt x="250385" y="429315"/>
                    </a:cubicBezTo>
                    <a:lnTo>
                      <a:pt x="209140" y="357672"/>
                    </a:lnTo>
                    <a:lnTo>
                      <a:pt x="154140" y="313009"/>
                    </a:lnTo>
                    <a:lnTo>
                      <a:pt x="148463" y="310734"/>
                    </a:lnTo>
                    <a:lnTo>
                      <a:pt x="61195" y="275762"/>
                    </a:lnTo>
                    <a:cubicBezTo>
                      <a:pt x="44216" y="268958"/>
                      <a:pt x="-13413" y="221635"/>
                      <a:pt x="2865" y="12753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CFD092F5-CDC7-406C-8E1C-5B634CA79F3B}"/>
                  </a:ext>
                </a:extLst>
              </p:cNvPr>
              <p:cNvSpPr/>
              <p:nvPr/>
            </p:nvSpPr>
            <p:spPr bwMode="auto">
              <a:xfrm rot="1735894">
                <a:off x="28583" y="1586903"/>
                <a:ext cx="630182" cy="1141365"/>
              </a:xfrm>
              <a:custGeom>
                <a:avLst/>
                <a:gdLst>
                  <a:gd name="connsiteX0" fmla="*/ 192464 w 514134"/>
                  <a:gd name="connsiteY0" fmla="*/ 0 h 987147"/>
                  <a:gd name="connsiteX1" fmla="*/ 196079 w 514134"/>
                  <a:gd name="connsiteY1" fmla="*/ 861 h 987147"/>
                  <a:gd name="connsiteX2" fmla="*/ 170279 w 514134"/>
                  <a:gd name="connsiteY2" fmla="*/ 50209 h 987147"/>
                  <a:gd name="connsiteX3" fmla="*/ 159905 w 514134"/>
                  <a:gd name="connsiteY3" fmla="*/ 116473 h 987147"/>
                  <a:gd name="connsiteX4" fmla="*/ 198570 w 514134"/>
                  <a:gd name="connsiteY4" fmla="*/ 236850 h 987147"/>
                  <a:gd name="connsiteX5" fmla="*/ 225978 w 514134"/>
                  <a:gd name="connsiteY5" fmla="*/ 260681 h 987147"/>
                  <a:gd name="connsiteX6" fmla="*/ 247887 w 514134"/>
                  <a:gd name="connsiteY6" fmla="*/ 377332 h 987147"/>
                  <a:gd name="connsiteX7" fmla="*/ 504510 w 514134"/>
                  <a:gd name="connsiteY7" fmla="*/ 738490 h 987147"/>
                  <a:gd name="connsiteX8" fmla="*/ 234665 w 514134"/>
                  <a:gd name="connsiteY8" fmla="*/ 970435 h 987147"/>
                  <a:gd name="connsiteX9" fmla="*/ 192464 w 514134"/>
                  <a:gd name="connsiteY9" fmla="*/ 0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9" fmla="*/ 251345 w 514134"/>
                  <a:gd name="connsiteY9" fmla="*/ 207913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7" fmla="*/ 170279 w 514134"/>
                  <a:gd name="connsiteY7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0" fmla="*/ 225978 w 514134"/>
                  <a:gd name="connsiteY0" fmla="*/ 260681 h 987147"/>
                  <a:gd name="connsiteX1" fmla="*/ 247887 w 514134"/>
                  <a:gd name="connsiteY1" fmla="*/ 377332 h 987147"/>
                  <a:gd name="connsiteX2" fmla="*/ 504510 w 514134"/>
                  <a:gd name="connsiteY2" fmla="*/ 738490 h 987147"/>
                  <a:gd name="connsiteX3" fmla="*/ 234665 w 514134"/>
                  <a:gd name="connsiteY3" fmla="*/ 970435 h 987147"/>
                  <a:gd name="connsiteX4" fmla="*/ 192464 w 514134"/>
                  <a:gd name="connsiteY4" fmla="*/ 0 h 987147"/>
                  <a:gd name="connsiteX0" fmla="*/ 193490 w 481646"/>
                  <a:gd name="connsiteY0" fmla="*/ 260681 h 987147"/>
                  <a:gd name="connsiteX1" fmla="*/ 215399 w 481646"/>
                  <a:gd name="connsiteY1" fmla="*/ 377332 h 987147"/>
                  <a:gd name="connsiteX2" fmla="*/ 472022 w 481646"/>
                  <a:gd name="connsiteY2" fmla="*/ 738490 h 987147"/>
                  <a:gd name="connsiteX3" fmla="*/ 202177 w 481646"/>
                  <a:gd name="connsiteY3" fmla="*/ 970435 h 987147"/>
                  <a:gd name="connsiteX4" fmla="*/ 256 w 481646"/>
                  <a:gd name="connsiteY4" fmla="*/ 644117 h 987147"/>
                  <a:gd name="connsiteX5" fmla="*/ 159976 w 481646"/>
                  <a:gd name="connsiteY5" fmla="*/ 0 h 987147"/>
                  <a:gd name="connsiteX0" fmla="*/ 288921 w 577077"/>
                  <a:gd name="connsiteY0" fmla="*/ 260681 h 987147"/>
                  <a:gd name="connsiteX1" fmla="*/ 310830 w 577077"/>
                  <a:gd name="connsiteY1" fmla="*/ 377332 h 987147"/>
                  <a:gd name="connsiteX2" fmla="*/ 567453 w 577077"/>
                  <a:gd name="connsiteY2" fmla="*/ 738490 h 987147"/>
                  <a:gd name="connsiteX3" fmla="*/ 297608 w 577077"/>
                  <a:gd name="connsiteY3" fmla="*/ 970435 h 987147"/>
                  <a:gd name="connsiteX4" fmla="*/ 154 w 577077"/>
                  <a:gd name="connsiteY4" fmla="*/ 605788 h 987147"/>
                  <a:gd name="connsiteX5" fmla="*/ 255407 w 577077"/>
                  <a:gd name="connsiteY5" fmla="*/ 0 h 987147"/>
                  <a:gd name="connsiteX0" fmla="*/ 297365 w 585521"/>
                  <a:gd name="connsiteY0" fmla="*/ 260681 h 987147"/>
                  <a:gd name="connsiteX1" fmla="*/ 319274 w 585521"/>
                  <a:gd name="connsiteY1" fmla="*/ 377332 h 987147"/>
                  <a:gd name="connsiteX2" fmla="*/ 575897 w 585521"/>
                  <a:gd name="connsiteY2" fmla="*/ 738490 h 987147"/>
                  <a:gd name="connsiteX3" fmla="*/ 306052 w 585521"/>
                  <a:gd name="connsiteY3" fmla="*/ 970435 h 987147"/>
                  <a:gd name="connsiteX4" fmla="*/ 8598 w 585521"/>
                  <a:gd name="connsiteY4" fmla="*/ 605788 h 987147"/>
                  <a:gd name="connsiteX5" fmla="*/ 263851 w 585521"/>
                  <a:gd name="connsiteY5" fmla="*/ 0 h 987147"/>
                  <a:gd name="connsiteX0" fmla="*/ 300878 w 589034"/>
                  <a:gd name="connsiteY0" fmla="*/ 260681 h 987147"/>
                  <a:gd name="connsiteX1" fmla="*/ 322787 w 589034"/>
                  <a:gd name="connsiteY1" fmla="*/ 377332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6238"/>
                  <a:gd name="connsiteY0" fmla="*/ 260681 h 988588"/>
                  <a:gd name="connsiteX1" fmla="*/ 255168 w 586238"/>
                  <a:gd name="connsiteY1" fmla="*/ 537020 h 988588"/>
                  <a:gd name="connsiteX2" fmla="*/ 576512 w 586238"/>
                  <a:gd name="connsiteY2" fmla="*/ 759278 h 988588"/>
                  <a:gd name="connsiteX3" fmla="*/ 309565 w 586238"/>
                  <a:gd name="connsiteY3" fmla="*/ 970435 h 988588"/>
                  <a:gd name="connsiteX4" fmla="*/ 12111 w 586238"/>
                  <a:gd name="connsiteY4" fmla="*/ 605788 h 988588"/>
                  <a:gd name="connsiteX5" fmla="*/ 267364 w 586238"/>
                  <a:gd name="connsiteY5" fmla="*/ 0 h 988588"/>
                  <a:gd name="connsiteX0" fmla="*/ 291178 w 576538"/>
                  <a:gd name="connsiteY0" fmla="*/ 260681 h 988588"/>
                  <a:gd name="connsiteX1" fmla="*/ 245468 w 576538"/>
                  <a:gd name="connsiteY1" fmla="*/ 537020 h 988588"/>
                  <a:gd name="connsiteX2" fmla="*/ 566812 w 576538"/>
                  <a:gd name="connsiteY2" fmla="*/ 759278 h 988588"/>
                  <a:gd name="connsiteX3" fmla="*/ 299865 w 576538"/>
                  <a:gd name="connsiteY3" fmla="*/ 970435 h 988588"/>
                  <a:gd name="connsiteX4" fmla="*/ 2411 w 576538"/>
                  <a:gd name="connsiteY4" fmla="*/ 605788 h 988588"/>
                  <a:gd name="connsiteX5" fmla="*/ 257664 w 576538"/>
                  <a:gd name="connsiteY5" fmla="*/ 0 h 988588"/>
                  <a:gd name="connsiteX0" fmla="*/ 295287 w 580647"/>
                  <a:gd name="connsiteY0" fmla="*/ 260681 h 988588"/>
                  <a:gd name="connsiteX1" fmla="*/ 249577 w 580647"/>
                  <a:gd name="connsiteY1" fmla="*/ 537020 h 988588"/>
                  <a:gd name="connsiteX2" fmla="*/ 570921 w 580647"/>
                  <a:gd name="connsiteY2" fmla="*/ 759278 h 988588"/>
                  <a:gd name="connsiteX3" fmla="*/ 303974 w 580647"/>
                  <a:gd name="connsiteY3" fmla="*/ 970435 h 988588"/>
                  <a:gd name="connsiteX4" fmla="*/ 6520 w 580647"/>
                  <a:gd name="connsiteY4" fmla="*/ 605788 h 988588"/>
                  <a:gd name="connsiteX5" fmla="*/ 261773 w 580647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55"/>
                  <a:gd name="connsiteY0" fmla="*/ 260681 h 970794"/>
                  <a:gd name="connsiteX1" fmla="*/ 252252 w 583355"/>
                  <a:gd name="connsiteY1" fmla="*/ 537020 h 970794"/>
                  <a:gd name="connsiteX2" fmla="*/ 573596 w 583355"/>
                  <a:gd name="connsiteY2" fmla="*/ 759278 h 970794"/>
                  <a:gd name="connsiteX3" fmla="*/ 306649 w 583355"/>
                  <a:gd name="connsiteY3" fmla="*/ 970435 h 970794"/>
                  <a:gd name="connsiteX4" fmla="*/ 9195 w 583355"/>
                  <a:gd name="connsiteY4" fmla="*/ 605788 h 970794"/>
                  <a:gd name="connsiteX5" fmla="*/ 264448 w 583355"/>
                  <a:gd name="connsiteY5" fmla="*/ 0 h 970794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65973"/>
                  <a:gd name="connsiteY0" fmla="*/ 260681 h 1006240"/>
                  <a:gd name="connsiteX1" fmla="*/ 243455 w 565973"/>
                  <a:gd name="connsiteY1" fmla="*/ 537020 h 1006240"/>
                  <a:gd name="connsiteX2" fmla="*/ 555475 w 565973"/>
                  <a:gd name="connsiteY2" fmla="*/ 829185 h 1006240"/>
                  <a:gd name="connsiteX3" fmla="*/ 307766 w 565973"/>
                  <a:gd name="connsiteY3" fmla="*/ 1005726 h 1006240"/>
                  <a:gd name="connsiteX4" fmla="*/ 398 w 565973"/>
                  <a:gd name="connsiteY4" fmla="*/ 605788 h 1006240"/>
                  <a:gd name="connsiteX5" fmla="*/ 255651 w 565973"/>
                  <a:gd name="connsiteY5" fmla="*/ 0 h 1006240"/>
                  <a:gd name="connsiteX0" fmla="*/ 289165 w 555475"/>
                  <a:gd name="connsiteY0" fmla="*/ 260681 h 1006058"/>
                  <a:gd name="connsiteX1" fmla="*/ 243455 w 555475"/>
                  <a:gd name="connsiteY1" fmla="*/ 537020 h 1006058"/>
                  <a:gd name="connsiteX2" fmla="*/ 555475 w 555475"/>
                  <a:gd name="connsiteY2" fmla="*/ 829185 h 1006058"/>
                  <a:gd name="connsiteX3" fmla="*/ 307766 w 555475"/>
                  <a:gd name="connsiteY3" fmla="*/ 1005726 h 1006058"/>
                  <a:gd name="connsiteX4" fmla="*/ 398 w 555475"/>
                  <a:gd name="connsiteY4" fmla="*/ 605788 h 1006058"/>
                  <a:gd name="connsiteX5" fmla="*/ 255651 w 555475"/>
                  <a:gd name="connsiteY5" fmla="*/ 0 h 1006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55475" h="1006058">
                    <a:moveTo>
                      <a:pt x="289165" y="260681"/>
                    </a:moveTo>
                    <a:cubicBezTo>
                      <a:pt x="273928" y="352794"/>
                      <a:pt x="245058" y="433258"/>
                      <a:pt x="243455" y="537020"/>
                    </a:cubicBezTo>
                    <a:cubicBezTo>
                      <a:pt x="308985" y="644834"/>
                      <a:pt x="405012" y="733913"/>
                      <a:pt x="555475" y="829185"/>
                    </a:cubicBezTo>
                    <a:cubicBezTo>
                      <a:pt x="513067" y="895858"/>
                      <a:pt x="409948" y="1013102"/>
                      <a:pt x="307766" y="1005726"/>
                    </a:cubicBezTo>
                    <a:cubicBezTo>
                      <a:pt x="191908" y="953018"/>
                      <a:pt x="9084" y="773409"/>
                      <a:pt x="398" y="605788"/>
                    </a:cubicBezTo>
                    <a:cubicBezTo>
                      <a:pt x="-8288" y="438167"/>
                      <a:pt x="126833" y="135063"/>
                      <a:pt x="255651" y="0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5A2D57E0-0343-4F35-91A2-0D5215F3B34E}"/>
              </a:ext>
            </a:extLst>
          </p:cNvPr>
          <p:cNvGrpSpPr/>
          <p:nvPr/>
        </p:nvGrpSpPr>
        <p:grpSpPr>
          <a:xfrm>
            <a:off x="2434288" y="296143"/>
            <a:ext cx="1341452" cy="2097742"/>
            <a:chOff x="1808838" y="71113"/>
            <a:chExt cx="2239300" cy="3501784"/>
          </a:xfrm>
        </p:grpSpPr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1BEB5FB8-AA97-462B-8D91-1B9C7A7257DA}"/>
                </a:ext>
              </a:extLst>
            </p:cNvPr>
            <p:cNvGrpSpPr/>
            <p:nvPr/>
          </p:nvGrpSpPr>
          <p:grpSpPr>
            <a:xfrm>
              <a:off x="1844400" y="2793297"/>
              <a:ext cx="2203738" cy="779600"/>
              <a:chOff x="1871473" y="4716101"/>
              <a:chExt cx="2203738" cy="779600"/>
            </a:xfrm>
          </p:grpSpPr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A0E1AE3D-16C2-4038-97F1-DB34868AAC2D}"/>
                  </a:ext>
                </a:extLst>
              </p:cNvPr>
              <p:cNvGrpSpPr/>
              <p:nvPr/>
            </p:nvGrpSpPr>
            <p:grpSpPr>
              <a:xfrm>
                <a:off x="1871473" y="4716101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95" name="グループ化 94">
                  <a:extLst>
                    <a:ext uri="{FF2B5EF4-FFF2-40B4-BE49-F238E27FC236}">
                      <a16:creationId xmlns:a16="http://schemas.microsoft.com/office/drawing/2014/main" id="{0D38A4F5-AA85-44AE-BCEC-FA51F82E105B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97" name="フリーフォーム: 図形 96">
                    <a:extLst>
                      <a:ext uri="{FF2B5EF4-FFF2-40B4-BE49-F238E27FC236}">
                        <a16:creationId xmlns:a16="http://schemas.microsoft.com/office/drawing/2014/main" id="{A8C798F1-43C9-47A6-8931-746013F1919D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2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" name="フリーフォーム: 図形 97">
                    <a:extLst>
                      <a:ext uri="{FF2B5EF4-FFF2-40B4-BE49-F238E27FC236}">
                        <a16:creationId xmlns:a16="http://schemas.microsoft.com/office/drawing/2014/main" id="{F68604A8-A892-42D8-A960-143DDFFB7AD0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2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" name="フリーフォーム: 図形 98">
                    <a:extLst>
                      <a:ext uri="{FF2B5EF4-FFF2-40B4-BE49-F238E27FC236}">
                        <a16:creationId xmlns:a16="http://schemas.microsoft.com/office/drawing/2014/main" id="{35CFE93A-E9FD-4F46-BCA0-8E8ACDC9601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2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1852051A-2736-4850-8ED3-8620CCE5882F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EDCB624A-BCCC-45C4-A000-5DFF0E96BC2D}"/>
                  </a:ext>
                </a:extLst>
              </p:cNvPr>
              <p:cNvSpPr/>
              <p:nvPr/>
            </p:nvSpPr>
            <p:spPr bwMode="auto">
              <a:xfrm>
                <a:off x="2142137" y="4776746"/>
                <a:ext cx="1654026" cy="599620"/>
              </a:xfrm>
              <a:custGeom>
                <a:avLst/>
                <a:gdLst>
                  <a:gd name="connsiteX0" fmla="*/ 177100 w 1654026"/>
                  <a:gd name="connsiteY0" fmla="*/ 0 h 599620"/>
                  <a:gd name="connsiteX1" fmla="*/ 356650 w 1654026"/>
                  <a:gd name="connsiteY1" fmla="*/ 19616 h 599620"/>
                  <a:gd name="connsiteX2" fmla="*/ 832181 w 1654026"/>
                  <a:gd name="connsiteY2" fmla="*/ 147035 h 599620"/>
                  <a:gd name="connsiteX3" fmla="*/ 1307720 w 1654026"/>
                  <a:gd name="connsiteY3" fmla="*/ 19614 h 599620"/>
                  <a:gd name="connsiteX4" fmla="*/ 1459467 w 1654026"/>
                  <a:gd name="connsiteY4" fmla="*/ 3035 h 599620"/>
                  <a:gd name="connsiteX5" fmla="*/ 1464658 w 1654026"/>
                  <a:gd name="connsiteY5" fmla="*/ 9295 h 599620"/>
                  <a:gd name="connsiteX6" fmla="*/ 1640950 w 1654026"/>
                  <a:gd name="connsiteY6" fmla="*/ 335447 h 599620"/>
                  <a:gd name="connsiteX7" fmla="*/ 1654026 w 1654026"/>
                  <a:gd name="connsiteY7" fmla="*/ 360429 h 599620"/>
                  <a:gd name="connsiteX8" fmla="*/ 1605189 w 1654026"/>
                  <a:gd name="connsiteY8" fmla="*/ 400462 h 599620"/>
                  <a:gd name="connsiteX9" fmla="*/ 1538387 w 1654026"/>
                  <a:gd name="connsiteY9" fmla="*/ 428952 h 599620"/>
                  <a:gd name="connsiteX10" fmla="*/ 940187 w 1654026"/>
                  <a:gd name="connsiteY10" fmla="*/ 589241 h 599620"/>
                  <a:gd name="connsiteX11" fmla="*/ 934201 w 1654026"/>
                  <a:gd name="connsiteY11" fmla="*/ 585285 h 599620"/>
                  <a:gd name="connsiteX12" fmla="*/ 898358 w 1654026"/>
                  <a:gd name="connsiteY12" fmla="*/ 594404 h 599620"/>
                  <a:gd name="connsiteX13" fmla="*/ 800991 w 1654026"/>
                  <a:gd name="connsiteY13" fmla="*/ 598404 h 599620"/>
                  <a:gd name="connsiteX14" fmla="*/ 737913 w 1654026"/>
                  <a:gd name="connsiteY14" fmla="*/ 585786 h 599620"/>
                  <a:gd name="connsiteX15" fmla="*/ 732888 w 1654026"/>
                  <a:gd name="connsiteY15" fmla="*/ 583491 h 599620"/>
                  <a:gd name="connsiteX16" fmla="*/ 724183 w 1654026"/>
                  <a:gd name="connsiteY16" fmla="*/ 589243 h 599620"/>
                  <a:gd name="connsiteX17" fmla="*/ 125983 w 1654026"/>
                  <a:gd name="connsiteY17" fmla="*/ 428954 h 599620"/>
                  <a:gd name="connsiteX18" fmla="*/ 5462 w 1654026"/>
                  <a:gd name="connsiteY18" fmla="*/ 356429 h 599620"/>
                  <a:gd name="connsiteX19" fmla="*/ 0 w 1654026"/>
                  <a:gd name="connsiteY19" fmla="*/ 348471 h 599620"/>
                  <a:gd name="connsiteX20" fmla="*/ 3548 w 1654026"/>
                  <a:gd name="connsiteY20" fmla="*/ 341050 h 599620"/>
                  <a:gd name="connsiteX21" fmla="*/ 158266 w 1654026"/>
                  <a:gd name="connsiteY21" fmla="*/ 27226 h 59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654026" h="599620">
                    <a:moveTo>
                      <a:pt x="177100" y="0"/>
                    </a:moveTo>
                    <a:lnTo>
                      <a:pt x="356650" y="19616"/>
                    </a:lnTo>
                    <a:lnTo>
                      <a:pt x="832181" y="147035"/>
                    </a:lnTo>
                    <a:lnTo>
                      <a:pt x="1307720" y="19614"/>
                    </a:lnTo>
                    <a:lnTo>
                      <a:pt x="1459467" y="3035"/>
                    </a:lnTo>
                    <a:lnTo>
                      <a:pt x="1464658" y="9295"/>
                    </a:lnTo>
                    <a:cubicBezTo>
                      <a:pt x="1511505" y="97785"/>
                      <a:pt x="1581775" y="224180"/>
                      <a:pt x="1640950" y="335447"/>
                    </a:cubicBezTo>
                    <a:lnTo>
                      <a:pt x="1654026" y="360429"/>
                    </a:lnTo>
                    <a:lnTo>
                      <a:pt x="1605189" y="400462"/>
                    </a:lnTo>
                    <a:cubicBezTo>
                      <a:pt x="1584971" y="412762"/>
                      <a:pt x="1562572" y="422472"/>
                      <a:pt x="1538387" y="428952"/>
                    </a:cubicBezTo>
                    <a:lnTo>
                      <a:pt x="940187" y="589241"/>
                    </a:lnTo>
                    <a:lnTo>
                      <a:pt x="934201" y="585285"/>
                    </a:lnTo>
                    <a:lnTo>
                      <a:pt x="898358" y="594404"/>
                    </a:lnTo>
                    <a:cubicBezTo>
                      <a:pt x="864288" y="599451"/>
                      <a:pt x="830564" y="600947"/>
                      <a:pt x="800991" y="598404"/>
                    </a:cubicBezTo>
                    <a:cubicBezTo>
                      <a:pt x="778811" y="596497"/>
                      <a:pt x="757634" y="592157"/>
                      <a:pt x="737913" y="585786"/>
                    </a:cubicBezTo>
                    <a:lnTo>
                      <a:pt x="732888" y="583491"/>
                    </a:lnTo>
                    <a:lnTo>
                      <a:pt x="724183" y="589243"/>
                    </a:lnTo>
                    <a:lnTo>
                      <a:pt x="125983" y="428954"/>
                    </a:lnTo>
                    <a:cubicBezTo>
                      <a:pt x="77614" y="415994"/>
                      <a:pt x="36387" y="390116"/>
                      <a:pt x="5462" y="356429"/>
                    </a:cubicBezTo>
                    <a:lnTo>
                      <a:pt x="0" y="348471"/>
                    </a:lnTo>
                    <a:lnTo>
                      <a:pt x="3548" y="341050"/>
                    </a:lnTo>
                    <a:cubicBezTo>
                      <a:pt x="55532" y="233893"/>
                      <a:pt x="116761" y="112727"/>
                      <a:pt x="158266" y="27226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4327E1AA-0E02-42C1-9560-880A7F63612A}"/>
                </a:ext>
              </a:extLst>
            </p:cNvPr>
            <p:cNvGrpSpPr/>
            <p:nvPr/>
          </p:nvGrpSpPr>
          <p:grpSpPr>
            <a:xfrm>
              <a:off x="2036436" y="2497973"/>
              <a:ext cx="1793692" cy="880439"/>
              <a:chOff x="65744" y="4420777"/>
              <a:chExt cx="1793692" cy="880439"/>
            </a:xfrm>
          </p:grpSpPr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A32182C3-1E93-432E-83D0-52DA94C2E4D7}"/>
                  </a:ext>
                </a:extLst>
              </p:cNvPr>
              <p:cNvSpPr/>
              <p:nvPr/>
            </p:nvSpPr>
            <p:spPr bwMode="auto">
              <a:xfrm flipV="1">
                <a:off x="82286" y="4420777"/>
                <a:ext cx="1746763" cy="704301"/>
              </a:xfrm>
              <a:custGeom>
                <a:avLst/>
                <a:gdLst>
                  <a:gd name="connsiteX0" fmla="*/ 1742193 w 1746763"/>
                  <a:gd name="connsiteY0" fmla="*/ 166007 h 704301"/>
                  <a:gd name="connsiteX1" fmla="*/ 1742193 w 1746763"/>
                  <a:gd name="connsiteY1" fmla="*/ 166006 h 704301"/>
                  <a:gd name="connsiteX2" fmla="*/ 1742193 w 1746763"/>
                  <a:gd name="connsiteY2" fmla="*/ 166006 h 704301"/>
                  <a:gd name="connsiteX3" fmla="*/ 4570 w 1746763"/>
                  <a:gd name="connsiteY3" fmla="*/ 166008 h 704301"/>
                  <a:gd name="connsiteX4" fmla="*/ 4570 w 1746763"/>
                  <a:gd name="connsiteY4" fmla="*/ 166007 h 704301"/>
                  <a:gd name="connsiteX5" fmla="*/ 4570 w 1746763"/>
                  <a:gd name="connsiteY5" fmla="*/ 166007 h 704301"/>
                  <a:gd name="connsiteX6" fmla="*/ 873381 w 1746763"/>
                  <a:gd name="connsiteY6" fmla="*/ 704301 h 704301"/>
                  <a:gd name="connsiteX7" fmla="*/ 1491646 w 1746763"/>
                  <a:gd name="connsiteY7" fmla="*/ 645695 h 704301"/>
                  <a:gd name="connsiteX8" fmla="*/ 1479085 w 1746763"/>
                  <a:gd name="connsiteY8" fmla="*/ 551204 h 704301"/>
                  <a:gd name="connsiteX9" fmla="*/ 1449897 w 1746763"/>
                  <a:gd name="connsiteY9" fmla="*/ 479900 h 704301"/>
                  <a:gd name="connsiteX10" fmla="*/ 1567539 w 1746763"/>
                  <a:gd name="connsiteY10" fmla="*/ 448378 h 704301"/>
                  <a:gd name="connsiteX11" fmla="*/ 1746763 w 1746763"/>
                  <a:gd name="connsiteY11" fmla="*/ 256477 h 704301"/>
                  <a:gd name="connsiteX12" fmla="*/ 1742193 w 1746763"/>
                  <a:gd name="connsiteY12" fmla="*/ 166006 h 704301"/>
                  <a:gd name="connsiteX13" fmla="*/ 1700916 w 1746763"/>
                  <a:gd name="connsiteY13" fmla="*/ 85371 h 704301"/>
                  <a:gd name="connsiteX14" fmla="*/ 1449752 w 1746763"/>
                  <a:gd name="connsiteY14" fmla="*/ 8793 h 704301"/>
                  <a:gd name="connsiteX15" fmla="*/ 873380 w 1746763"/>
                  <a:gd name="connsiteY15" fmla="*/ 163230 h 704301"/>
                  <a:gd name="connsiteX16" fmla="*/ 297011 w 1746763"/>
                  <a:gd name="connsiteY16" fmla="*/ 8794 h 704301"/>
                  <a:gd name="connsiteX17" fmla="*/ 45847 w 1746763"/>
                  <a:gd name="connsiteY17" fmla="*/ 85372 h 704301"/>
                  <a:gd name="connsiteX18" fmla="*/ 4570 w 1746763"/>
                  <a:gd name="connsiteY18" fmla="*/ 166007 h 704301"/>
                  <a:gd name="connsiteX19" fmla="*/ 0 w 1746763"/>
                  <a:gd name="connsiteY19" fmla="*/ 256478 h 704301"/>
                  <a:gd name="connsiteX20" fmla="*/ 179224 w 1746763"/>
                  <a:gd name="connsiteY20" fmla="*/ 448379 h 704301"/>
                  <a:gd name="connsiteX21" fmla="*/ 295654 w 1746763"/>
                  <a:gd name="connsiteY21" fmla="*/ 479576 h 704301"/>
                  <a:gd name="connsiteX22" fmla="*/ 292632 w 1746763"/>
                  <a:gd name="connsiteY22" fmla="*/ 484487 h 704301"/>
                  <a:gd name="connsiteX23" fmla="*/ 255116 w 1746763"/>
                  <a:gd name="connsiteY23" fmla="*/ 645695 h 704301"/>
                  <a:gd name="connsiteX24" fmla="*/ 873381 w 1746763"/>
                  <a:gd name="connsiteY24" fmla="*/ 704301 h 704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46763" h="704301">
                    <a:moveTo>
                      <a:pt x="1742193" y="166007"/>
                    </a:moveTo>
                    <a:lnTo>
                      <a:pt x="1742193" y="166006"/>
                    </a:lnTo>
                    <a:lnTo>
                      <a:pt x="1742193" y="166006"/>
                    </a:lnTo>
                    <a:close/>
                    <a:moveTo>
                      <a:pt x="4570" y="166008"/>
                    </a:moveTo>
                    <a:lnTo>
                      <a:pt x="4570" y="166007"/>
                    </a:lnTo>
                    <a:lnTo>
                      <a:pt x="4570" y="166007"/>
                    </a:lnTo>
                    <a:close/>
                    <a:moveTo>
                      <a:pt x="873381" y="704301"/>
                    </a:moveTo>
                    <a:cubicBezTo>
                      <a:pt x="1156752" y="704301"/>
                      <a:pt x="1440124" y="684766"/>
                      <a:pt x="1491646" y="645695"/>
                    </a:cubicBezTo>
                    <a:cubicBezTo>
                      <a:pt x="1491646" y="613327"/>
                      <a:pt x="1487321" y="581726"/>
                      <a:pt x="1479085" y="551204"/>
                    </a:cubicBezTo>
                    <a:lnTo>
                      <a:pt x="1449897" y="479900"/>
                    </a:lnTo>
                    <a:lnTo>
                      <a:pt x="1567539" y="448378"/>
                    </a:lnTo>
                    <a:cubicBezTo>
                      <a:pt x="1664277" y="422457"/>
                      <a:pt x="1732447" y="344864"/>
                      <a:pt x="1746763" y="256477"/>
                    </a:cubicBezTo>
                    <a:lnTo>
                      <a:pt x="1742193" y="166006"/>
                    </a:lnTo>
                    <a:lnTo>
                      <a:pt x="1700916" y="85371"/>
                    </a:lnTo>
                    <a:cubicBezTo>
                      <a:pt x="1644324" y="15984"/>
                      <a:pt x="1546491" y="-17128"/>
                      <a:pt x="1449752" y="8793"/>
                    </a:cubicBezTo>
                    <a:lnTo>
                      <a:pt x="873380" y="163230"/>
                    </a:lnTo>
                    <a:lnTo>
                      <a:pt x="297011" y="8794"/>
                    </a:lnTo>
                    <a:cubicBezTo>
                      <a:pt x="200272" y="-17127"/>
                      <a:pt x="102439" y="15985"/>
                      <a:pt x="45847" y="85372"/>
                    </a:cubicBezTo>
                    <a:lnTo>
                      <a:pt x="4570" y="166007"/>
                    </a:lnTo>
                    <a:lnTo>
                      <a:pt x="0" y="256478"/>
                    </a:lnTo>
                    <a:cubicBezTo>
                      <a:pt x="14316" y="344865"/>
                      <a:pt x="82486" y="422458"/>
                      <a:pt x="179224" y="448379"/>
                    </a:cubicBezTo>
                    <a:lnTo>
                      <a:pt x="295654" y="479576"/>
                    </a:lnTo>
                    <a:lnTo>
                      <a:pt x="292632" y="484487"/>
                    </a:lnTo>
                    <a:cubicBezTo>
                      <a:pt x="268362" y="534754"/>
                      <a:pt x="255116" y="589051"/>
                      <a:pt x="255116" y="645695"/>
                    </a:cubicBezTo>
                    <a:cubicBezTo>
                      <a:pt x="306638" y="684766"/>
                      <a:pt x="590010" y="704301"/>
                      <a:pt x="873381" y="704301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01F7E284-A00E-49B9-AED9-BEF9B8CB9B03}"/>
                  </a:ext>
                </a:extLst>
              </p:cNvPr>
              <p:cNvSpPr/>
              <p:nvPr/>
            </p:nvSpPr>
            <p:spPr bwMode="auto">
              <a:xfrm flipV="1">
                <a:off x="182117" y="4597897"/>
                <a:ext cx="1488575" cy="240620"/>
              </a:xfrm>
              <a:custGeom>
                <a:avLst/>
                <a:gdLst>
                  <a:gd name="connsiteX0" fmla="*/ 184576 w 1488575"/>
                  <a:gd name="connsiteY0" fmla="*/ 240620 h 240620"/>
                  <a:gd name="connsiteX1" fmla="*/ 192056 w 1488575"/>
                  <a:gd name="connsiteY1" fmla="*/ 239357 h 240620"/>
                  <a:gd name="connsiteX2" fmla="*/ 781093 w 1488575"/>
                  <a:gd name="connsiteY2" fmla="*/ 81525 h 240620"/>
                  <a:gd name="connsiteX3" fmla="*/ 1365373 w 1488575"/>
                  <a:gd name="connsiteY3" fmla="*/ 238083 h 240620"/>
                  <a:gd name="connsiteX4" fmla="*/ 1350066 w 1488575"/>
                  <a:gd name="connsiteY4" fmla="*/ 200689 h 240620"/>
                  <a:gd name="connsiteX5" fmla="*/ 1467708 w 1488575"/>
                  <a:gd name="connsiteY5" fmla="*/ 169167 h 240620"/>
                  <a:gd name="connsiteX6" fmla="*/ 1488575 w 1488575"/>
                  <a:gd name="connsiteY6" fmla="*/ 160268 h 240620"/>
                  <a:gd name="connsiteX7" fmla="*/ 1477660 w 1488575"/>
                  <a:gd name="connsiteY7" fmla="*/ 163414 h 240620"/>
                  <a:gd name="connsiteX8" fmla="*/ 1418864 w 1488575"/>
                  <a:gd name="connsiteY8" fmla="*/ 166104 h 240620"/>
                  <a:gd name="connsiteX9" fmla="*/ 1370600 w 1488575"/>
                  <a:gd name="connsiteY9" fmla="*/ 157958 h 240620"/>
                  <a:gd name="connsiteX10" fmla="*/ 781093 w 1488575"/>
                  <a:gd name="connsiteY10" fmla="*/ 0 h 240620"/>
                  <a:gd name="connsiteX11" fmla="*/ 192056 w 1488575"/>
                  <a:gd name="connsiteY11" fmla="*/ 157832 h 240620"/>
                  <a:gd name="connsiteX12" fmla="*/ 143791 w 1488575"/>
                  <a:gd name="connsiteY12" fmla="*/ 165978 h 240620"/>
                  <a:gd name="connsiteX13" fmla="*/ 30050 w 1488575"/>
                  <a:gd name="connsiteY13" fmla="*/ 147448 h 240620"/>
                  <a:gd name="connsiteX14" fmla="*/ 0 w 1488575"/>
                  <a:gd name="connsiteY14" fmla="*/ 130356 h 240620"/>
                  <a:gd name="connsiteX15" fmla="*/ 12591 w 1488575"/>
                  <a:gd name="connsiteY15" fmla="*/ 140678 h 240620"/>
                  <a:gd name="connsiteX16" fmla="*/ 79393 w 1488575"/>
                  <a:gd name="connsiteY16" fmla="*/ 169168 h 240620"/>
                  <a:gd name="connsiteX17" fmla="*/ 195823 w 1488575"/>
                  <a:gd name="connsiteY17" fmla="*/ 200365 h 240620"/>
                  <a:gd name="connsiteX18" fmla="*/ 192801 w 1488575"/>
                  <a:gd name="connsiteY18" fmla="*/ 205276 h 240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88575" h="240620">
                    <a:moveTo>
                      <a:pt x="184576" y="240620"/>
                    </a:moveTo>
                    <a:lnTo>
                      <a:pt x="192056" y="239357"/>
                    </a:lnTo>
                    <a:lnTo>
                      <a:pt x="781093" y="81525"/>
                    </a:lnTo>
                    <a:lnTo>
                      <a:pt x="1365373" y="238083"/>
                    </a:lnTo>
                    <a:lnTo>
                      <a:pt x="1350066" y="200689"/>
                    </a:lnTo>
                    <a:lnTo>
                      <a:pt x="1467708" y="169167"/>
                    </a:lnTo>
                    <a:lnTo>
                      <a:pt x="1488575" y="160268"/>
                    </a:lnTo>
                    <a:lnTo>
                      <a:pt x="1477660" y="163414"/>
                    </a:lnTo>
                    <a:cubicBezTo>
                      <a:pt x="1458575" y="166571"/>
                      <a:pt x="1438849" y="167537"/>
                      <a:pt x="1418864" y="166104"/>
                    </a:cubicBezTo>
                    <a:cubicBezTo>
                      <a:pt x="1402876" y="164959"/>
                      <a:pt x="1386722" y="162278"/>
                      <a:pt x="1370600" y="157958"/>
                    </a:cubicBezTo>
                    <a:lnTo>
                      <a:pt x="781093" y="0"/>
                    </a:lnTo>
                    <a:lnTo>
                      <a:pt x="192056" y="157832"/>
                    </a:lnTo>
                    <a:cubicBezTo>
                      <a:pt x="175933" y="162152"/>
                      <a:pt x="159780" y="164832"/>
                      <a:pt x="143791" y="165978"/>
                    </a:cubicBezTo>
                    <a:cubicBezTo>
                      <a:pt x="103822" y="168843"/>
                      <a:pt x="64887" y="162117"/>
                      <a:pt x="30050" y="147448"/>
                    </a:cubicBezTo>
                    <a:lnTo>
                      <a:pt x="0" y="130356"/>
                    </a:lnTo>
                    <a:lnTo>
                      <a:pt x="12591" y="140678"/>
                    </a:lnTo>
                    <a:cubicBezTo>
                      <a:pt x="32810" y="152978"/>
                      <a:pt x="55209" y="162688"/>
                      <a:pt x="79393" y="169168"/>
                    </a:cubicBezTo>
                    <a:lnTo>
                      <a:pt x="195823" y="200365"/>
                    </a:lnTo>
                    <a:lnTo>
                      <a:pt x="192801" y="205276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CFED8CE4-528C-47F1-B57F-5BF06AD90E85}"/>
                  </a:ext>
                </a:extLst>
              </p:cNvPr>
              <p:cNvSpPr/>
              <p:nvPr/>
            </p:nvSpPr>
            <p:spPr bwMode="auto">
              <a:xfrm rot="20700000" flipH="1">
                <a:off x="920934" y="4739152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  <a:lnTo>
                      <a:pt x="19001" y="138975"/>
                    </a:lnTo>
                    <a:cubicBezTo>
                      <a:pt x="37353" y="98140"/>
                      <a:pt x="68012" y="63396"/>
                      <a:pt x="106601" y="38861"/>
                    </a:cubicBez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0" name="楕円 227">
                <a:extLst>
                  <a:ext uri="{FF2B5EF4-FFF2-40B4-BE49-F238E27FC236}">
                    <a16:creationId xmlns:a16="http://schemas.microsoft.com/office/drawing/2014/main" id="{344A08D2-ACED-427A-9207-CFA47D2C03C9}"/>
                  </a:ext>
                </a:extLst>
              </p:cNvPr>
              <p:cNvSpPr/>
              <p:nvPr/>
            </p:nvSpPr>
            <p:spPr bwMode="auto">
              <a:xfrm rot="5694883">
                <a:off x="827019" y="4885234"/>
                <a:ext cx="318890" cy="513074"/>
              </a:xfrm>
              <a:custGeom>
                <a:avLst/>
                <a:gdLst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811284 h 1396349"/>
                  <a:gd name="connsiteX1" fmla="*/ 589828 w 1170130"/>
                  <a:gd name="connsiteY1" fmla="*/ 0 h 1396349"/>
                  <a:gd name="connsiteX2" fmla="*/ 1170130 w 1170130"/>
                  <a:gd name="connsiteY2" fmla="*/ 811284 h 1396349"/>
                  <a:gd name="connsiteX3" fmla="*/ 585065 w 1170130"/>
                  <a:gd name="connsiteY3" fmla="*/ 1396349 h 1396349"/>
                  <a:gd name="connsiteX4" fmla="*/ 0 w 1170130"/>
                  <a:gd name="connsiteY4" fmla="*/ 811284 h 139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1396349">
                    <a:moveTo>
                      <a:pt x="0" y="811284"/>
                    </a:moveTo>
                    <a:cubicBezTo>
                      <a:pt x="0" y="488162"/>
                      <a:pt x="266706" y="0"/>
                      <a:pt x="589828" y="0"/>
                    </a:cubicBezTo>
                    <a:cubicBezTo>
                      <a:pt x="912950" y="0"/>
                      <a:pt x="1170130" y="488162"/>
                      <a:pt x="1170130" y="811284"/>
                    </a:cubicBezTo>
                    <a:cubicBezTo>
                      <a:pt x="1170130" y="1134406"/>
                      <a:pt x="908187" y="1396349"/>
                      <a:pt x="585065" y="1396349"/>
                    </a:cubicBezTo>
                    <a:cubicBezTo>
                      <a:pt x="261943" y="1396349"/>
                      <a:pt x="0" y="1134406"/>
                      <a:pt x="0" y="81128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227E2F1E-2691-4072-9188-41885F2D7C79}"/>
                  </a:ext>
                </a:extLst>
              </p:cNvPr>
              <p:cNvSpPr/>
              <p:nvPr/>
            </p:nvSpPr>
            <p:spPr bwMode="auto">
              <a:xfrm rot="900000">
                <a:off x="65744" y="4739154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  <a:lnTo>
                      <a:pt x="19001" y="138975"/>
                    </a:lnTo>
                    <a:cubicBezTo>
                      <a:pt x="37353" y="98140"/>
                      <a:pt x="68012" y="63396"/>
                      <a:pt x="106601" y="38861"/>
                    </a:cubicBez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0DB9B9A2-36A8-41D3-9CF7-F9262C4DC208}"/>
                  </a:ext>
                </a:extLst>
              </p:cNvPr>
              <p:cNvSpPr/>
              <p:nvPr/>
            </p:nvSpPr>
            <p:spPr bwMode="auto">
              <a:xfrm>
                <a:off x="77163" y="4890730"/>
                <a:ext cx="1772565" cy="407960"/>
              </a:xfrm>
              <a:custGeom>
                <a:avLst/>
                <a:gdLst>
                  <a:gd name="connsiteX0" fmla="*/ 1770278 w 1772565"/>
                  <a:gd name="connsiteY0" fmla="*/ 0 h 407960"/>
                  <a:gd name="connsiteX1" fmla="*/ 1772565 w 1772565"/>
                  <a:gd name="connsiteY1" fmla="*/ 45268 h 407960"/>
                  <a:gd name="connsiteX2" fmla="*/ 1593340 w 1772565"/>
                  <a:gd name="connsiteY2" fmla="*/ 237169 h 407960"/>
                  <a:gd name="connsiteX3" fmla="*/ 995140 w 1772565"/>
                  <a:gd name="connsiteY3" fmla="*/ 397457 h 407960"/>
                  <a:gd name="connsiteX4" fmla="*/ 988814 w 1772565"/>
                  <a:gd name="connsiteY4" fmla="*/ 393277 h 407960"/>
                  <a:gd name="connsiteX5" fmla="*/ 951600 w 1772565"/>
                  <a:gd name="connsiteY5" fmla="*/ 402744 h 407960"/>
                  <a:gd name="connsiteX6" fmla="*/ 854233 w 1772565"/>
                  <a:gd name="connsiteY6" fmla="*/ 406744 h 407960"/>
                  <a:gd name="connsiteX7" fmla="*/ 787631 w 1772565"/>
                  <a:gd name="connsiteY7" fmla="*/ 390839 h 407960"/>
                  <a:gd name="connsiteX8" fmla="*/ 777425 w 1772565"/>
                  <a:gd name="connsiteY8" fmla="*/ 397583 h 407960"/>
                  <a:gd name="connsiteX9" fmla="*/ 179225 w 1772565"/>
                  <a:gd name="connsiteY9" fmla="*/ 237295 h 407960"/>
                  <a:gd name="connsiteX10" fmla="*/ 0 w 1772565"/>
                  <a:gd name="connsiteY10" fmla="*/ 45394 h 407960"/>
                  <a:gd name="connsiteX11" fmla="*/ 2287 w 1772565"/>
                  <a:gd name="connsiteY11" fmla="*/ 126 h 407960"/>
                  <a:gd name="connsiteX12" fmla="*/ 20440 w 1772565"/>
                  <a:gd name="connsiteY12" fmla="*/ 56634 h 407960"/>
                  <a:gd name="connsiteX13" fmla="*/ 179225 w 1772565"/>
                  <a:gd name="connsiteY13" fmla="*/ 184907 h 407960"/>
                  <a:gd name="connsiteX14" fmla="*/ 777425 w 1772565"/>
                  <a:gd name="connsiteY14" fmla="*/ 345195 h 407960"/>
                  <a:gd name="connsiteX15" fmla="*/ 787631 w 1772565"/>
                  <a:gd name="connsiteY15" fmla="*/ 338451 h 407960"/>
                  <a:gd name="connsiteX16" fmla="*/ 854233 w 1772565"/>
                  <a:gd name="connsiteY16" fmla="*/ 354356 h 407960"/>
                  <a:gd name="connsiteX17" fmla="*/ 951600 w 1772565"/>
                  <a:gd name="connsiteY17" fmla="*/ 350356 h 407960"/>
                  <a:gd name="connsiteX18" fmla="*/ 988814 w 1772565"/>
                  <a:gd name="connsiteY18" fmla="*/ 340889 h 407960"/>
                  <a:gd name="connsiteX19" fmla="*/ 995140 w 1772565"/>
                  <a:gd name="connsiteY19" fmla="*/ 345069 h 407960"/>
                  <a:gd name="connsiteX20" fmla="*/ 1593340 w 1772565"/>
                  <a:gd name="connsiteY20" fmla="*/ 184781 h 407960"/>
                  <a:gd name="connsiteX21" fmla="*/ 1752126 w 1772565"/>
                  <a:gd name="connsiteY21" fmla="*/ 56508 h 40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772565" h="407960">
                    <a:moveTo>
                      <a:pt x="1770278" y="0"/>
                    </a:moveTo>
                    <a:lnTo>
                      <a:pt x="1772565" y="45268"/>
                    </a:lnTo>
                    <a:cubicBezTo>
                      <a:pt x="1758249" y="133655"/>
                      <a:pt x="1690079" y="211248"/>
                      <a:pt x="1593340" y="237169"/>
                    </a:cubicBezTo>
                    <a:lnTo>
                      <a:pt x="995140" y="397457"/>
                    </a:lnTo>
                    <a:lnTo>
                      <a:pt x="988814" y="393277"/>
                    </a:lnTo>
                    <a:lnTo>
                      <a:pt x="951600" y="402744"/>
                    </a:lnTo>
                    <a:cubicBezTo>
                      <a:pt x="917530" y="407791"/>
                      <a:pt x="883806" y="409287"/>
                      <a:pt x="854233" y="406744"/>
                    </a:cubicBezTo>
                    <a:lnTo>
                      <a:pt x="787631" y="390839"/>
                    </a:lnTo>
                    <a:lnTo>
                      <a:pt x="777425" y="397583"/>
                    </a:lnTo>
                    <a:lnTo>
                      <a:pt x="179225" y="237295"/>
                    </a:lnTo>
                    <a:cubicBezTo>
                      <a:pt x="82486" y="211374"/>
                      <a:pt x="14317" y="133781"/>
                      <a:pt x="0" y="45394"/>
                    </a:cubicBezTo>
                    <a:lnTo>
                      <a:pt x="2287" y="126"/>
                    </a:lnTo>
                    <a:lnTo>
                      <a:pt x="20440" y="56634"/>
                    </a:lnTo>
                    <a:cubicBezTo>
                      <a:pt x="50187" y="116960"/>
                      <a:pt x="106671" y="165466"/>
                      <a:pt x="179225" y="184907"/>
                    </a:cubicBezTo>
                    <a:lnTo>
                      <a:pt x="777425" y="345195"/>
                    </a:lnTo>
                    <a:lnTo>
                      <a:pt x="787631" y="338451"/>
                    </a:lnTo>
                    <a:lnTo>
                      <a:pt x="854233" y="354356"/>
                    </a:lnTo>
                    <a:cubicBezTo>
                      <a:pt x="883806" y="356899"/>
                      <a:pt x="917530" y="355403"/>
                      <a:pt x="951600" y="350356"/>
                    </a:cubicBezTo>
                    <a:lnTo>
                      <a:pt x="988814" y="340889"/>
                    </a:lnTo>
                    <a:lnTo>
                      <a:pt x="995140" y="345069"/>
                    </a:lnTo>
                    <a:lnTo>
                      <a:pt x="1593340" y="184781"/>
                    </a:lnTo>
                    <a:cubicBezTo>
                      <a:pt x="1665894" y="165340"/>
                      <a:pt x="1722379" y="116834"/>
                      <a:pt x="1752126" y="56508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9" name="楕円 211">
              <a:extLst>
                <a:ext uri="{FF2B5EF4-FFF2-40B4-BE49-F238E27FC236}">
                  <a16:creationId xmlns:a16="http://schemas.microsoft.com/office/drawing/2014/main" id="{57AB8343-59B0-4C1E-8E1D-B6CD03904D06}"/>
                </a:ext>
              </a:extLst>
            </p:cNvPr>
            <p:cNvSpPr/>
            <p:nvPr/>
          </p:nvSpPr>
          <p:spPr bwMode="auto">
            <a:xfrm>
              <a:off x="2309246" y="1471017"/>
              <a:ext cx="1236529" cy="1234370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楕円 49">
              <a:extLst>
                <a:ext uri="{FF2B5EF4-FFF2-40B4-BE49-F238E27FC236}">
                  <a16:creationId xmlns:a16="http://schemas.microsoft.com/office/drawing/2014/main" id="{65F75974-8F03-4D96-A801-8460C39C0D82}"/>
                </a:ext>
              </a:extLst>
            </p:cNvPr>
            <p:cNvSpPr/>
            <p:nvPr/>
          </p:nvSpPr>
          <p:spPr bwMode="auto">
            <a:xfrm>
              <a:off x="2598973" y="1442662"/>
              <a:ext cx="657076" cy="50723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3C965D06-0408-4CC7-AD09-2EF49C86D856}"/>
                </a:ext>
              </a:extLst>
            </p:cNvPr>
            <p:cNvSpPr/>
            <p:nvPr/>
          </p:nvSpPr>
          <p:spPr bwMode="auto">
            <a:xfrm>
              <a:off x="2598973" y="1342007"/>
              <a:ext cx="657076" cy="50723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楕円 237">
              <a:extLst>
                <a:ext uri="{FF2B5EF4-FFF2-40B4-BE49-F238E27FC236}">
                  <a16:creationId xmlns:a16="http://schemas.microsoft.com/office/drawing/2014/main" id="{759C3539-0C3F-4FF4-8650-84031ED9B27B}"/>
                </a:ext>
              </a:extLst>
            </p:cNvPr>
            <p:cNvSpPr/>
            <p:nvPr/>
          </p:nvSpPr>
          <p:spPr bwMode="auto">
            <a:xfrm rot="900000">
              <a:off x="2734901" y="1785117"/>
              <a:ext cx="284651" cy="523066"/>
            </a:xfrm>
            <a:custGeom>
              <a:avLst/>
              <a:gdLst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261616"/>
                <a:gd name="connsiteX1" fmla="*/ 134683 w 269366"/>
                <a:gd name="connsiteY1" fmla="*/ 0 h 261616"/>
                <a:gd name="connsiteX2" fmla="*/ 269366 w 269366"/>
                <a:gd name="connsiteY2" fmla="*/ 198964 h 261616"/>
                <a:gd name="connsiteX3" fmla="*/ 139446 w 269366"/>
                <a:gd name="connsiteY3" fmla="*/ 240765 h 261616"/>
                <a:gd name="connsiteX4" fmla="*/ 0 w 269366"/>
                <a:gd name="connsiteY4" fmla="*/ 198964 h 261616"/>
                <a:gd name="connsiteX0" fmla="*/ 0 w 269366"/>
                <a:gd name="connsiteY0" fmla="*/ 432327 h 494979"/>
                <a:gd name="connsiteX1" fmla="*/ 134683 w 269366"/>
                <a:gd name="connsiteY1" fmla="*/ 0 h 494979"/>
                <a:gd name="connsiteX2" fmla="*/ 269366 w 269366"/>
                <a:gd name="connsiteY2" fmla="*/ 432327 h 494979"/>
                <a:gd name="connsiteX3" fmla="*/ 139446 w 269366"/>
                <a:gd name="connsiteY3" fmla="*/ 474128 h 494979"/>
                <a:gd name="connsiteX4" fmla="*/ 0 w 269366"/>
                <a:gd name="connsiteY4" fmla="*/ 432327 h 494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366" h="494979">
                  <a:moveTo>
                    <a:pt x="0" y="432327"/>
                  </a:moveTo>
                  <a:cubicBezTo>
                    <a:pt x="0" y="322442"/>
                    <a:pt x="60300" y="0"/>
                    <a:pt x="134683" y="0"/>
                  </a:cubicBezTo>
                  <a:cubicBezTo>
                    <a:pt x="209066" y="0"/>
                    <a:pt x="269366" y="322442"/>
                    <a:pt x="269366" y="432327"/>
                  </a:cubicBezTo>
                  <a:cubicBezTo>
                    <a:pt x="269366" y="542212"/>
                    <a:pt x="213829" y="474128"/>
                    <a:pt x="139446" y="474128"/>
                  </a:cubicBezTo>
                  <a:cubicBezTo>
                    <a:pt x="65063" y="474128"/>
                    <a:pt x="0" y="542212"/>
                    <a:pt x="0" y="432327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楕円 237">
              <a:extLst>
                <a:ext uri="{FF2B5EF4-FFF2-40B4-BE49-F238E27FC236}">
                  <a16:creationId xmlns:a16="http://schemas.microsoft.com/office/drawing/2014/main" id="{29EDD981-CE21-4C3E-A485-30261DDBF047}"/>
                </a:ext>
              </a:extLst>
            </p:cNvPr>
            <p:cNvSpPr/>
            <p:nvPr/>
          </p:nvSpPr>
          <p:spPr bwMode="auto">
            <a:xfrm rot="20700000">
              <a:off x="2861426" y="1785117"/>
              <a:ext cx="284651" cy="523066"/>
            </a:xfrm>
            <a:custGeom>
              <a:avLst/>
              <a:gdLst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261616"/>
                <a:gd name="connsiteX1" fmla="*/ 134683 w 269366"/>
                <a:gd name="connsiteY1" fmla="*/ 0 h 261616"/>
                <a:gd name="connsiteX2" fmla="*/ 269366 w 269366"/>
                <a:gd name="connsiteY2" fmla="*/ 198964 h 261616"/>
                <a:gd name="connsiteX3" fmla="*/ 139446 w 269366"/>
                <a:gd name="connsiteY3" fmla="*/ 240765 h 261616"/>
                <a:gd name="connsiteX4" fmla="*/ 0 w 269366"/>
                <a:gd name="connsiteY4" fmla="*/ 198964 h 261616"/>
                <a:gd name="connsiteX0" fmla="*/ 0 w 269366"/>
                <a:gd name="connsiteY0" fmla="*/ 432327 h 494979"/>
                <a:gd name="connsiteX1" fmla="*/ 134683 w 269366"/>
                <a:gd name="connsiteY1" fmla="*/ 0 h 494979"/>
                <a:gd name="connsiteX2" fmla="*/ 269366 w 269366"/>
                <a:gd name="connsiteY2" fmla="*/ 432327 h 494979"/>
                <a:gd name="connsiteX3" fmla="*/ 139446 w 269366"/>
                <a:gd name="connsiteY3" fmla="*/ 474128 h 494979"/>
                <a:gd name="connsiteX4" fmla="*/ 0 w 269366"/>
                <a:gd name="connsiteY4" fmla="*/ 432327 h 494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366" h="494979">
                  <a:moveTo>
                    <a:pt x="0" y="432327"/>
                  </a:moveTo>
                  <a:cubicBezTo>
                    <a:pt x="0" y="322442"/>
                    <a:pt x="60300" y="0"/>
                    <a:pt x="134683" y="0"/>
                  </a:cubicBezTo>
                  <a:cubicBezTo>
                    <a:pt x="209066" y="0"/>
                    <a:pt x="269366" y="322442"/>
                    <a:pt x="269366" y="432327"/>
                  </a:cubicBezTo>
                  <a:cubicBezTo>
                    <a:pt x="269366" y="542212"/>
                    <a:pt x="213829" y="474128"/>
                    <a:pt x="139446" y="474128"/>
                  </a:cubicBezTo>
                  <a:cubicBezTo>
                    <a:pt x="65063" y="474128"/>
                    <a:pt x="0" y="542212"/>
                    <a:pt x="0" y="43232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楕円 53">
              <a:extLst>
                <a:ext uri="{FF2B5EF4-FFF2-40B4-BE49-F238E27FC236}">
                  <a16:creationId xmlns:a16="http://schemas.microsoft.com/office/drawing/2014/main" id="{21412162-5DE7-496E-90FD-8041F307BFC5}"/>
                </a:ext>
              </a:extLst>
            </p:cNvPr>
            <p:cNvSpPr/>
            <p:nvPr/>
          </p:nvSpPr>
          <p:spPr bwMode="auto">
            <a:xfrm>
              <a:off x="2785185" y="1589505"/>
              <a:ext cx="284651" cy="42050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B7057A01-C9B7-4DBA-9EE1-69E44048286B}"/>
                </a:ext>
              </a:extLst>
            </p:cNvPr>
            <p:cNvGrpSpPr/>
            <p:nvPr/>
          </p:nvGrpSpPr>
          <p:grpSpPr>
            <a:xfrm>
              <a:off x="1808838" y="71113"/>
              <a:ext cx="2212343" cy="1681056"/>
              <a:chOff x="1921390" y="230016"/>
              <a:chExt cx="2093545" cy="1590789"/>
            </a:xfrm>
          </p:grpSpPr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70255650-EB32-4C00-8B1F-F343500CB07D}"/>
                  </a:ext>
                </a:extLst>
              </p:cNvPr>
              <p:cNvSpPr/>
              <p:nvPr/>
            </p:nvSpPr>
            <p:spPr bwMode="auto">
              <a:xfrm>
                <a:off x="2342225" y="230016"/>
                <a:ext cx="1251876" cy="988278"/>
              </a:xfrm>
              <a:prstGeom prst="ellipse">
                <a:avLst/>
              </a:prstGeom>
              <a:pattFill prst="dashHorz">
                <a:fgClr>
                  <a:srgbClr val="FFC000"/>
                </a:fgClr>
                <a:bgClr>
                  <a:srgbClr val="CC99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EA9DDDAF-F286-4821-8689-33E68E6C708B}"/>
                  </a:ext>
                </a:extLst>
              </p:cNvPr>
              <p:cNvSpPr/>
              <p:nvPr/>
            </p:nvSpPr>
            <p:spPr bwMode="auto">
              <a:xfrm>
                <a:off x="1921390" y="538328"/>
                <a:ext cx="2093545" cy="751238"/>
              </a:xfrm>
              <a:prstGeom prst="ellipse">
                <a:avLst/>
              </a:prstGeom>
              <a:pattFill prst="dashHorz">
                <a:fgClr>
                  <a:srgbClr val="FFC000"/>
                </a:fgClr>
                <a:bgClr>
                  <a:srgbClr val="CC99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4D167820-05FD-4C1E-8550-B688C5D2A563}"/>
                  </a:ext>
                </a:extLst>
              </p:cNvPr>
              <p:cNvSpPr/>
              <p:nvPr/>
            </p:nvSpPr>
            <p:spPr bwMode="auto">
              <a:xfrm>
                <a:off x="2377150" y="760977"/>
                <a:ext cx="1182026" cy="406432"/>
              </a:xfrm>
              <a:prstGeom prst="ellipse">
                <a:avLst/>
              </a:prstGeom>
              <a:solidFill>
                <a:srgbClr val="000000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445C8DBD-E91A-496D-8CBD-28FDB527B267}"/>
                  </a:ext>
                </a:extLst>
              </p:cNvPr>
              <p:cNvGrpSpPr/>
              <p:nvPr/>
            </p:nvGrpSpPr>
            <p:grpSpPr>
              <a:xfrm rot="20700000">
                <a:off x="2214907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85" name="楕円 84">
                  <a:extLst>
                    <a:ext uri="{FF2B5EF4-FFF2-40B4-BE49-F238E27FC236}">
                      <a16:creationId xmlns:a16="http://schemas.microsoft.com/office/drawing/2014/main" id="{93411782-641B-4385-89EA-19A5E4926A2F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楕円 85">
                  <a:extLst>
                    <a:ext uri="{FF2B5EF4-FFF2-40B4-BE49-F238E27FC236}">
                      <a16:creationId xmlns:a16="http://schemas.microsoft.com/office/drawing/2014/main" id="{42D1EA16-4DFA-416A-8745-F1640BFE7193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2BFB3B27-92AF-40F1-A917-0726EF5F9D70}"/>
                  </a:ext>
                </a:extLst>
              </p:cNvPr>
              <p:cNvGrpSpPr/>
              <p:nvPr/>
            </p:nvGrpSpPr>
            <p:grpSpPr>
              <a:xfrm rot="900000" flipH="1">
                <a:off x="3318032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83" name="楕円 82">
                  <a:extLst>
                    <a:ext uri="{FF2B5EF4-FFF2-40B4-BE49-F238E27FC236}">
                      <a16:creationId xmlns:a16="http://schemas.microsoft.com/office/drawing/2014/main" id="{359B66A4-82EA-433B-91CD-A5C3C938923B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楕円 83">
                  <a:extLst>
                    <a:ext uri="{FF2B5EF4-FFF2-40B4-BE49-F238E27FC236}">
                      <a16:creationId xmlns:a16="http://schemas.microsoft.com/office/drawing/2014/main" id="{386AF5B6-450C-4115-B8E3-FBB9F570E77E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FB3345B5-2B25-49CA-ABFE-3BC9C01D7D25}"/>
                  </a:ext>
                </a:extLst>
              </p:cNvPr>
              <p:cNvSpPr/>
              <p:nvPr/>
            </p:nvSpPr>
            <p:spPr bwMode="auto">
              <a:xfrm>
                <a:off x="2397339" y="761154"/>
                <a:ext cx="1165306" cy="1059651"/>
              </a:xfrm>
              <a:custGeom>
                <a:avLst/>
                <a:gdLst>
                  <a:gd name="connsiteX0" fmla="*/ 582653 w 1165306"/>
                  <a:gd name="connsiteY0" fmla="*/ 0 h 1059651"/>
                  <a:gd name="connsiteX1" fmla="*/ 1057854 w 1165306"/>
                  <a:gd name="connsiteY1" fmla="*/ 98011 h 1059651"/>
                  <a:gd name="connsiteX2" fmla="*/ 1087151 w 1165306"/>
                  <a:gd name="connsiteY2" fmla="*/ 112428 h 1059651"/>
                  <a:gd name="connsiteX3" fmla="*/ 1119518 w 1165306"/>
                  <a:gd name="connsiteY3" fmla="*/ 177424 h 1059651"/>
                  <a:gd name="connsiteX4" fmla="*/ 1165306 w 1165306"/>
                  <a:gd name="connsiteY4" fmla="*/ 424610 h 1059651"/>
                  <a:gd name="connsiteX5" fmla="*/ 582653 w 1165306"/>
                  <a:gd name="connsiteY5" fmla="*/ 1059651 h 1059651"/>
                  <a:gd name="connsiteX6" fmla="*/ 0 w 1165306"/>
                  <a:gd name="connsiteY6" fmla="*/ 424610 h 1059651"/>
                  <a:gd name="connsiteX7" fmla="*/ 45788 w 1165306"/>
                  <a:gd name="connsiteY7" fmla="*/ 177424 h 1059651"/>
                  <a:gd name="connsiteX8" fmla="*/ 78157 w 1165306"/>
                  <a:gd name="connsiteY8" fmla="*/ 112428 h 1059651"/>
                  <a:gd name="connsiteX9" fmla="*/ 107452 w 1165306"/>
                  <a:gd name="connsiteY9" fmla="*/ 98011 h 1059651"/>
                  <a:gd name="connsiteX10" fmla="*/ 582653 w 1165306"/>
                  <a:gd name="connsiteY10" fmla="*/ 0 h 1059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65306" h="1059651">
                    <a:moveTo>
                      <a:pt x="582653" y="0"/>
                    </a:moveTo>
                    <a:cubicBezTo>
                      <a:pt x="751214" y="0"/>
                      <a:pt x="911796" y="34899"/>
                      <a:pt x="1057854" y="98011"/>
                    </a:cubicBezTo>
                    <a:lnTo>
                      <a:pt x="1087151" y="112428"/>
                    </a:lnTo>
                    <a:lnTo>
                      <a:pt x="1119518" y="177424"/>
                    </a:lnTo>
                    <a:cubicBezTo>
                      <a:pt x="1149002" y="253399"/>
                      <a:pt x="1165306" y="336929"/>
                      <a:pt x="1165306" y="424610"/>
                    </a:cubicBezTo>
                    <a:cubicBezTo>
                      <a:pt x="1165306" y="775333"/>
                      <a:pt x="904443" y="1059651"/>
                      <a:pt x="582653" y="1059651"/>
                    </a:cubicBezTo>
                    <a:cubicBezTo>
                      <a:pt x="260863" y="1059651"/>
                      <a:pt x="0" y="775333"/>
                      <a:pt x="0" y="424610"/>
                    </a:cubicBezTo>
                    <a:cubicBezTo>
                      <a:pt x="0" y="336929"/>
                      <a:pt x="16304" y="253399"/>
                      <a:pt x="45788" y="177424"/>
                    </a:cubicBezTo>
                    <a:lnTo>
                      <a:pt x="78157" y="112428"/>
                    </a:lnTo>
                    <a:lnTo>
                      <a:pt x="107452" y="98011"/>
                    </a:lnTo>
                    <a:cubicBezTo>
                      <a:pt x="253510" y="34899"/>
                      <a:pt x="414092" y="0"/>
                      <a:pt x="582653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7633398E-145F-4BA0-A56A-B13DC683E20C}"/>
                  </a:ext>
                </a:extLst>
              </p:cNvPr>
              <p:cNvSpPr/>
              <p:nvPr/>
            </p:nvSpPr>
            <p:spPr bwMode="auto">
              <a:xfrm>
                <a:off x="2569306" y="1144864"/>
                <a:ext cx="194558" cy="6465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0656ED2E-4344-4EC4-B8CE-08E78B848C85}"/>
                  </a:ext>
                </a:extLst>
              </p:cNvPr>
              <p:cNvSpPr/>
              <p:nvPr/>
            </p:nvSpPr>
            <p:spPr bwMode="auto">
              <a:xfrm>
                <a:off x="3158243" y="1144864"/>
                <a:ext cx="194558" cy="6465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0932FDF3-A1E4-4D9C-B9D6-60BDF218CFAF}"/>
                  </a:ext>
                </a:extLst>
              </p:cNvPr>
              <p:cNvGrpSpPr/>
              <p:nvPr/>
            </p:nvGrpSpPr>
            <p:grpSpPr>
              <a:xfrm>
                <a:off x="2455068" y="1140927"/>
                <a:ext cx="88439" cy="79040"/>
                <a:chOff x="2569305" y="1692913"/>
                <a:chExt cx="202787" cy="333198"/>
              </a:xfrm>
              <a:noFill/>
            </p:grpSpPr>
            <p:sp>
              <p:nvSpPr>
                <p:cNvPr id="81" name="楕円 80">
                  <a:extLst>
                    <a:ext uri="{FF2B5EF4-FFF2-40B4-BE49-F238E27FC236}">
                      <a16:creationId xmlns:a16="http://schemas.microsoft.com/office/drawing/2014/main" id="{7792CF97-CC69-48B0-9A26-02C59244DD0A}"/>
                    </a:ext>
                  </a:extLst>
                </p:cNvPr>
                <p:cNvSpPr/>
                <p:nvPr/>
              </p:nvSpPr>
              <p:spPr bwMode="auto">
                <a:xfrm rot="900000">
                  <a:off x="2569306" y="1692913"/>
                  <a:ext cx="202786" cy="45719"/>
                </a:xfrm>
                <a:prstGeom prst="ellipse">
                  <a:avLst/>
                </a:prstGeom>
                <a:grpFill/>
                <a:ln w="12700">
                  <a:solidFill>
                    <a:srgbClr val="FF99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楕円 81">
                  <a:extLst>
                    <a:ext uri="{FF2B5EF4-FFF2-40B4-BE49-F238E27FC236}">
                      <a16:creationId xmlns:a16="http://schemas.microsoft.com/office/drawing/2014/main" id="{E0C7D071-F94C-41C5-BE12-6A9B2D695FD0}"/>
                    </a:ext>
                  </a:extLst>
                </p:cNvPr>
                <p:cNvSpPr/>
                <p:nvPr/>
              </p:nvSpPr>
              <p:spPr bwMode="auto">
                <a:xfrm rot="20700000" flipV="1">
                  <a:off x="2569305" y="1980393"/>
                  <a:ext cx="202785" cy="45718"/>
                </a:xfrm>
                <a:prstGeom prst="ellipse">
                  <a:avLst/>
                </a:prstGeom>
                <a:grpFill/>
                <a:ln w="12700">
                  <a:solidFill>
                    <a:srgbClr val="FF99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55513AC5-0CFC-45CC-9464-D06D59FF6154}"/>
                  </a:ext>
                </a:extLst>
              </p:cNvPr>
              <p:cNvGrpSpPr/>
              <p:nvPr/>
            </p:nvGrpSpPr>
            <p:grpSpPr>
              <a:xfrm flipH="1">
                <a:off x="3399478" y="1140927"/>
                <a:ext cx="88439" cy="79040"/>
                <a:chOff x="2569305" y="1692913"/>
                <a:chExt cx="202787" cy="333198"/>
              </a:xfrm>
              <a:noFill/>
            </p:grpSpPr>
            <p:sp>
              <p:nvSpPr>
                <p:cNvPr id="79" name="楕円 78">
                  <a:extLst>
                    <a:ext uri="{FF2B5EF4-FFF2-40B4-BE49-F238E27FC236}">
                      <a16:creationId xmlns:a16="http://schemas.microsoft.com/office/drawing/2014/main" id="{1A3B9A8B-41CB-42FF-9AD7-CEE687D13DFF}"/>
                    </a:ext>
                  </a:extLst>
                </p:cNvPr>
                <p:cNvSpPr/>
                <p:nvPr/>
              </p:nvSpPr>
              <p:spPr bwMode="auto">
                <a:xfrm rot="900000">
                  <a:off x="2569306" y="1692913"/>
                  <a:ext cx="202786" cy="45719"/>
                </a:xfrm>
                <a:prstGeom prst="ellipse">
                  <a:avLst/>
                </a:prstGeom>
                <a:grpFill/>
                <a:ln w="12700">
                  <a:solidFill>
                    <a:srgbClr val="FF99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楕円 79">
                  <a:extLst>
                    <a:ext uri="{FF2B5EF4-FFF2-40B4-BE49-F238E27FC236}">
                      <a16:creationId xmlns:a16="http://schemas.microsoft.com/office/drawing/2014/main" id="{39E4E9F1-B318-494A-93A0-97189EF48B6B}"/>
                    </a:ext>
                  </a:extLst>
                </p:cNvPr>
                <p:cNvSpPr/>
                <p:nvPr/>
              </p:nvSpPr>
              <p:spPr bwMode="auto">
                <a:xfrm rot="20700000" flipV="1">
                  <a:off x="2569305" y="1980393"/>
                  <a:ext cx="202785" cy="45718"/>
                </a:xfrm>
                <a:prstGeom prst="ellipse">
                  <a:avLst/>
                </a:prstGeom>
                <a:grpFill/>
                <a:ln w="12700">
                  <a:solidFill>
                    <a:srgbClr val="FF99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3E58BEAD-F95C-4C80-96FD-CB553747A43B}"/>
                  </a:ext>
                </a:extLst>
              </p:cNvPr>
              <p:cNvSpPr/>
              <p:nvPr/>
            </p:nvSpPr>
            <p:spPr bwMode="auto">
              <a:xfrm rot="16200000">
                <a:off x="2946153" y="1472363"/>
                <a:ext cx="71396" cy="350472"/>
              </a:xfrm>
              <a:custGeom>
                <a:avLst/>
                <a:gdLst>
                  <a:gd name="connsiteX0" fmla="*/ 71396 w 71396"/>
                  <a:gd name="connsiteY0" fmla="*/ 350472 h 350472"/>
                  <a:gd name="connsiteX1" fmla="*/ 38699 w 71396"/>
                  <a:gd name="connsiteY1" fmla="*/ 317017 h 350472"/>
                  <a:gd name="connsiteX2" fmla="*/ 0 w 71396"/>
                  <a:gd name="connsiteY2" fmla="*/ 175236 h 350472"/>
                  <a:gd name="connsiteX3" fmla="*/ 38699 w 71396"/>
                  <a:gd name="connsiteY3" fmla="*/ 33455 h 350472"/>
                  <a:gd name="connsiteX4" fmla="*/ 71396 w 71396"/>
                  <a:gd name="connsiteY4" fmla="*/ 0 h 350472"/>
                  <a:gd name="connsiteX5" fmla="*/ 61619 w 71396"/>
                  <a:gd name="connsiteY5" fmla="*/ 175236 h 350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1396" h="350472">
                    <a:moveTo>
                      <a:pt x="71396" y="350472"/>
                    </a:moveTo>
                    <a:lnTo>
                      <a:pt x="38699" y="317017"/>
                    </a:lnTo>
                    <a:cubicBezTo>
                      <a:pt x="14789" y="280732"/>
                      <a:pt x="0" y="230605"/>
                      <a:pt x="0" y="175236"/>
                    </a:cubicBezTo>
                    <a:cubicBezTo>
                      <a:pt x="0" y="119867"/>
                      <a:pt x="14789" y="69740"/>
                      <a:pt x="38699" y="33455"/>
                    </a:cubicBezTo>
                    <a:lnTo>
                      <a:pt x="71396" y="0"/>
                    </a:lnTo>
                    <a:lnTo>
                      <a:pt x="61619" y="175236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楕円 72">
                <a:extLst>
                  <a:ext uri="{FF2B5EF4-FFF2-40B4-BE49-F238E27FC236}">
                    <a16:creationId xmlns:a16="http://schemas.microsoft.com/office/drawing/2014/main" id="{188326BC-DFEA-41BA-A9B0-4662078E47CD}"/>
                  </a:ext>
                </a:extLst>
              </p:cNvPr>
              <p:cNvSpPr/>
              <p:nvPr/>
            </p:nvSpPr>
            <p:spPr bwMode="auto">
              <a:xfrm>
                <a:off x="2550257" y="987425"/>
                <a:ext cx="232656" cy="74736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楕円 73">
                <a:extLst>
                  <a:ext uri="{FF2B5EF4-FFF2-40B4-BE49-F238E27FC236}">
                    <a16:creationId xmlns:a16="http://schemas.microsoft.com/office/drawing/2014/main" id="{2CA7622B-0590-4153-B723-8E464D221A70}"/>
                  </a:ext>
                </a:extLst>
              </p:cNvPr>
              <p:cNvSpPr/>
              <p:nvPr/>
            </p:nvSpPr>
            <p:spPr bwMode="auto">
              <a:xfrm>
                <a:off x="3139194" y="987425"/>
                <a:ext cx="232656" cy="74736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月 74">
                <a:extLst>
                  <a:ext uri="{FF2B5EF4-FFF2-40B4-BE49-F238E27FC236}">
                    <a16:creationId xmlns:a16="http://schemas.microsoft.com/office/drawing/2014/main" id="{40896555-9846-4721-B3E7-5D7807895A1B}"/>
                  </a:ext>
                </a:extLst>
              </p:cNvPr>
              <p:cNvSpPr/>
              <p:nvPr/>
            </p:nvSpPr>
            <p:spPr bwMode="auto">
              <a:xfrm rot="2700000">
                <a:off x="2731250" y="1422713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" name="月 75">
                <a:extLst>
                  <a:ext uri="{FF2B5EF4-FFF2-40B4-BE49-F238E27FC236}">
                    <a16:creationId xmlns:a16="http://schemas.microsoft.com/office/drawing/2014/main" id="{5AD4D028-EFA9-40D4-8594-E67E7B0B04AD}"/>
                  </a:ext>
                </a:extLst>
              </p:cNvPr>
              <p:cNvSpPr/>
              <p:nvPr/>
            </p:nvSpPr>
            <p:spPr bwMode="auto">
              <a:xfrm rot="18900000" flipH="1">
                <a:off x="3159087" y="1422713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" name="楕円 357">
                <a:extLst>
                  <a:ext uri="{FF2B5EF4-FFF2-40B4-BE49-F238E27FC236}">
                    <a16:creationId xmlns:a16="http://schemas.microsoft.com/office/drawing/2014/main" id="{6CA33551-DC79-49F3-889F-227E900B3EE6}"/>
                  </a:ext>
                </a:extLst>
              </p:cNvPr>
              <p:cNvSpPr/>
              <p:nvPr/>
            </p:nvSpPr>
            <p:spPr bwMode="auto">
              <a:xfrm>
                <a:off x="2863546" y="1347649"/>
                <a:ext cx="232890" cy="129124"/>
              </a:xfrm>
              <a:custGeom>
                <a:avLst/>
                <a:gdLst>
                  <a:gd name="connsiteX0" fmla="*/ 0 w 232889"/>
                  <a:gd name="connsiteY0" fmla="*/ 49084 h 98168"/>
                  <a:gd name="connsiteX1" fmla="*/ 116445 w 232889"/>
                  <a:gd name="connsiteY1" fmla="*/ 0 h 98168"/>
                  <a:gd name="connsiteX2" fmla="*/ 232890 w 232889"/>
                  <a:gd name="connsiteY2" fmla="*/ 49084 h 98168"/>
                  <a:gd name="connsiteX3" fmla="*/ 116445 w 232889"/>
                  <a:gd name="connsiteY3" fmla="*/ 98168 h 98168"/>
                  <a:gd name="connsiteX4" fmla="*/ 0 w 232889"/>
                  <a:gd name="connsiteY4" fmla="*/ 49084 h 98168"/>
                  <a:gd name="connsiteX0" fmla="*/ 0 w 232890"/>
                  <a:gd name="connsiteY0" fmla="*/ 49084 h 98168"/>
                  <a:gd name="connsiteX1" fmla="*/ 116445 w 232890"/>
                  <a:gd name="connsiteY1" fmla="*/ 0 h 98168"/>
                  <a:gd name="connsiteX2" fmla="*/ 232890 w 232890"/>
                  <a:gd name="connsiteY2" fmla="*/ 49084 h 98168"/>
                  <a:gd name="connsiteX3" fmla="*/ 116445 w 232890"/>
                  <a:gd name="connsiteY3" fmla="*/ 98168 h 98168"/>
                  <a:gd name="connsiteX4" fmla="*/ 0 w 232890"/>
                  <a:gd name="connsiteY4" fmla="*/ 49084 h 98168"/>
                  <a:gd name="connsiteX0" fmla="*/ 0 w 232890"/>
                  <a:gd name="connsiteY0" fmla="*/ 49084 h 98168"/>
                  <a:gd name="connsiteX1" fmla="*/ 116445 w 232890"/>
                  <a:gd name="connsiteY1" fmla="*/ 0 h 98168"/>
                  <a:gd name="connsiteX2" fmla="*/ 232890 w 232890"/>
                  <a:gd name="connsiteY2" fmla="*/ 49084 h 98168"/>
                  <a:gd name="connsiteX3" fmla="*/ 116445 w 232890"/>
                  <a:gd name="connsiteY3" fmla="*/ 98168 h 98168"/>
                  <a:gd name="connsiteX4" fmla="*/ 0 w 232890"/>
                  <a:gd name="connsiteY4" fmla="*/ 49084 h 98168"/>
                  <a:gd name="connsiteX0" fmla="*/ 0 w 232890"/>
                  <a:gd name="connsiteY0" fmla="*/ 80040 h 129124"/>
                  <a:gd name="connsiteX1" fmla="*/ 109302 w 232890"/>
                  <a:gd name="connsiteY1" fmla="*/ 0 h 129124"/>
                  <a:gd name="connsiteX2" fmla="*/ 232890 w 232890"/>
                  <a:gd name="connsiteY2" fmla="*/ 80040 h 129124"/>
                  <a:gd name="connsiteX3" fmla="*/ 116445 w 232890"/>
                  <a:gd name="connsiteY3" fmla="*/ 129124 h 129124"/>
                  <a:gd name="connsiteX4" fmla="*/ 0 w 232890"/>
                  <a:gd name="connsiteY4" fmla="*/ 80040 h 129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2890" h="129124">
                    <a:moveTo>
                      <a:pt x="0" y="80040"/>
                    </a:moveTo>
                    <a:cubicBezTo>
                      <a:pt x="0" y="52932"/>
                      <a:pt x="44991" y="0"/>
                      <a:pt x="109302" y="0"/>
                    </a:cubicBezTo>
                    <a:cubicBezTo>
                      <a:pt x="173613" y="0"/>
                      <a:pt x="232890" y="52932"/>
                      <a:pt x="232890" y="80040"/>
                    </a:cubicBezTo>
                    <a:cubicBezTo>
                      <a:pt x="232890" y="107148"/>
                      <a:pt x="180756" y="129124"/>
                      <a:pt x="116445" y="129124"/>
                    </a:cubicBezTo>
                    <a:cubicBezTo>
                      <a:pt x="52134" y="129124"/>
                      <a:pt x="0" y="107148"/>
                      <a:pt x="0" y="8004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EB65DF1D-AB87-495A-B8EA-2E6453A4B523}"/>
                  </a:ext>
                </a:extLst>
              </p:cNvPr>
              <p:cNvSpPr/>
              <p:nvPr/>
            </p:nvSpPr>
            <p:spPr bwMode="auto">
              <a:xfrm>
                <a:off x="2917735" y="1300589"/>
                <a:ext cx="124512" cy="184936"/>
              </a:xfrm>
              <a:custGeom>
                <a:avLst/>
                <a:gdLst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  <a:gd name="connsiteX7" fmla="*/ 27827 w 124512"/>
                  <a:gd name="connsiteY7" fmla="*/ 11644 h 184936"/>
                  <a:gd name="connsiteX8" fmla="*/ 62256 w 124512"/>
                  <a:gd name="connsiteY8" fmla="*/ 20630 h 184936"/>
                  <a:gd name="connsiteX9" fmla="*/ 96685 w 124512"/>
                  <a:gd name="connsiteY9" fmla="*/ 11644 h 184936"/>
                  <a:gd name="connsiteX0" fmla="*/ 62256 w 153696"/>
                  <a:gd name="connsiteY0" fmla="*/ 20630 h 184936"/>
                  <a:gd name="connsiteX1" fmla="*/ 96685 w 153696"/>
                  <a:gd name="connsiteY1" fmla="*/ 11644 h 184936"/>
                  <a:gd name="connsiteX2" fmla="*/ 110045 w 153696"/>
                  <a:gd name="connsiteY2" fmla="*/ 0 h 184936"/>
                  <a:gd name="connsiteX3" fmla="*/ 119620 w 153696"/>
                  <a:gd name="connsiteY3" fmla="*/ 26083 h 184936"/>
                  <a:gd name="connsiteX4" fmla="*/ 124512 w 153696"/>
                  <a:gd name="connsiteY4" fmla="*/ 70591 h 184936"/>
                  <a:gd name="connsiteX5" fmla="*/ 62256 w 153696"/>
                  <a:gd name="connsiteY5" fmla="*/ 184936 h 184936"/>
                  <a:gd name="connsiteX6" fmla="*/ 0 w 153696"/>
                  <a:gd name="connsiteY6" fmla="*/ 70591 h 184936"/>
                  <a:gd name="connsiteX7" fmla="*/ 4893 w 153696"/>
                  <a:gd name="connsiteY7" fmla="*/ 26083 h 184936"/>
                  <a:gd name="connsiteX8" fmla="*/ 14467 w 153696"/>
                  <a:gd name="connsiteY8" fmla="*/ 0 h 184936"/>
                  <a:gd name="connsiteX9" fmla="*/ 27827 w 153696"/>
                  <a:gd name="connsiteY9" fmla="*/ 11644 h 184936"/>
                  <a:gd name="connsiteX10" fmla="*/ 153696 w 153696"/>
                  <a:gd name="connsiteY10" fmla="*/ 112070 h 184936"/>
                  <a:gd name="connsiteX0" fmla="*/ 62256 w 124512"/>
                  <a:gd name="connsiteY0" fmla="*/ 20630 h 184936"/>
                  <a:gd name="connsiteX1" fmla="*/ 96685 w 124512"/>
                  <a:gd name="connsiteY1" fmla="*/ 11644 h 184936"/>
                  <a:gd name="connsiteX2" fmla="*/ 110045 w 124512"/>
                  <a:gd name="connsiteY2" fmla="*/ 0 h 184936"/>
                  <a:gd name="connsiteX3" fmla="*/ 119620 w 124512"/>
                  <a:gd name="connsiteY3" fmla="*/ 26083 h 184936"/>
                  <a:gd name="connsiteX4" fmla="*/ 124512 w 124512"/>
                  <a:gd name="connsiteY4" fmla="*/ 70591 h 184936"/>
                  <a:gd name="connsiteX5" fmla="*/ 62256 w 124512"/>
                  <a:gd name="connsiteY5" fmla="*/ 184936 h 184936"/>
                  <a:gd name="connsiteX6" fmla="*/ 0 w 124512"/>
                  <a:gd name="connsiteY6" fmla="*/ 70591 h 184936"/>
                  <a:gd name="connsiteX7" fmla="*/ 4893 w 124512"/>
                  <a:gd name="connsiteY7" fmla="*/ 26083 h 184936"/>
                  <a:gd name="connsiteX8" fmla="*/ 14467 w 124512"/>
                  <a:gd name="connsiteY8" fmla="*/ 0 h 184936"/>
                  <a:gd name="connsiteX9" fmla="*/ 27827 w 124512"/>
                  <a:gd name="connsiteY9" fmla="*/ 11644 h 184936"/>
                  <a:gd name="connsiteX0" fmla="*/ 96685 w 124512"/>
                  <a:gd name="connsiteY0" fmla="*/ 11644 h 184936"/>
                  <a:gd name="connsiteX1" fmla="*/ 110045 w 124512"/>
                  <a:gd name="connsiteY1" fmla="*/ 0 h 184936"/>
                  <a:gd name="connsiteX2" fmla="*/ 119620 w 124512"/>
                  <a:gd name="connsiteY2" fmla="*/ 26083 h 184936"/>
                  <a:gd name="connsiteX3" fmla="*/ 124512 w 124512"/>
                  <a:gd name="connsiteY3" fmla="*/ 70591 h 184936"/>
                  <a:gd name="connsiteX4" fmla="*/ 62256 w 124512"/>
                  <a:gd name="connsiteY4" fmla="*/ 184936 h 184936"/>
                  <a:gd name="connsiteX5" fmla="*/ 0 w 124512"/>
                  <a:gd name="connsiteY5" fmla="*/ 70591 h 184936"/>
                  <a:gd name="connsiteX6" fmla="*/ 4893 w 124512"/>
                  <a:gd name="connsiteY6" fmla="*/ 26083 h 184936"/>
                  <a:gd name="connsiteX7" fmla="*/ 14467 w 124512"/>
                  <a:gd name="connsiteY7" fmla="*/ 0 h 184936"/>
                  <a:gd name="connsiteX8" fmla="*/ 27827 w 124512"/>
                  <a:gd name="connsiteY8" fmla="*/ 11644 h 184936"/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  <a:gd name="connsiteX7" fmla="*/ 27827 w 124512"/>
                  <a:gd name="connsiteY7" fmla="*/ 11644 h 184936"/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512" h="184936">
                    <a:moveTo>
                      <a:pt x="110045" y="0"/>
                    </a:moveTo>
                    <a:lnTo>
                      <a:pt x="119620" y="26083"/>
                    </a:lnTo>
                    <a:cubicBezTo>
                      <a:pt x="122770" y="39763"/>
                      <a:pt x="124512" y="54803"/>
                      <a:pt x="124512" y="70591"/>
                    </a:cubicBezTo>
                    <a:cubicBezTo>
                      <a:pt x="124512" y="133742"/>
                      <a:pt x="96639" y="184936"/>
                      <a:pt x="62256" y="184936"/>
                    </a:cubicBezTo>
                    <a:cubicBezTo>
                      <a:pt x="27873" y="184936"/>
                      <a:pt x="0" y="133742"/>
                      <a:pt x="0" y="70591"/>
                    </a:cubicBezTo>
                    <a:cubicBezTo>
                      <a:pt x="0" y="54803"/>
                      <a:pt x="1742" y="39763"/>
                      <a:pt x="4893" y="26083"/>
                    </a:cubicBezTo>
                    <a:lnTo>
                      <a:pt x="14467" y="0"/>
                    </a:lnTo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F0265FA6-C831-4136-B851-F71C5038FB01}"/>
                </a:ext>
              </a:extLst>
            </p:cNvPr>
            <p:cNvGrpSpPr/>
            <p:nvPr/>
          </p:nvGrpSpPr>
          <p:grpSpPr>
            <a:xfrm>
              <a:off x="2030517" y="1586903"/>
              <a:ext cx="630182" cy="1422880"/>
              <a:chOff x="28583" y="1586903"/>
              <a:chExt cx="630182" cy="1422880"/>
            </a:xfrm>
          </p:grpSpPr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4B4DBA4F-0BFD-4A59-A596-0FCCF5925ECC}"/>
                  </a:ext>
                </a:extLst>
              </p:cNvPr>
              <p:cNvSpPr/>
              <p:nvPr/>
            </p:nvSpPr>
            <p:spPr bwMode="auto">
              <a:xfrm rot="20413771">
                <a:off x="174764" y="2511774"/>
                <a:ext cx="435469" cy="498009"/>
              </a:xfrm>
              <a:custGeom>
                <a:avLst/>
                <a:gdLst>
                  <a:gd name="connsiteX0" fmla="*/ 88133 w 438003"/>
                  <a:gd name="connsiteY0" fmla="*/ 0 h 353797"/>
                  <a:gd name="connsiteX1" fmla="*/ 120714 w 438003"/>
                  <a:gd name="connsiteY1" fmla="*/ 6195 h 353797"/>
                  <a:gd name="connsiteX2" fmla="*/ 207197 w 438003"/>
                  <a:gd name="connsiteY2" fmla="*/ 40851 h 353797"/>
                  <a:gd name="connsiteX3" fmla="*/ 215228 w 438003"/>
                  <a:gd name="connsiteY3" fmla="*/ 37525 h 353797"/>
                  <a:gd name="connsiteX4" fmla="*/ 349482 w 438003"/>
                  <a:gd name="connsiteY4" fmla="*/ 37525 h 353797"/>
                  <a:gd name="connsiteX5" fmla="*/ 383732 w 438003"/>
                  <a:gd name="connsiteY5" fmla="*/ 71775 h 353797"/>
                  <a:gd name="connsiteX6" fmla="*/ 373700 w 438003"/>
                  <a:gd name="connsiteY6" fmla="*/ 95993 h 353797"/>
                  <a:gd name="connsiteX7" fmla="*/ 352452 w 438003"/>
                  <a:gd name="connsiteY7" fmla="*/ 104794 h 353797"/>
                  <a:gd name="connsiteX8" fmla="*/ 352668 w 438003"/>
                  <a:gd name="connsiteY8" fmla="*/ 104945 h 353797"/>
                  <a:gd name="connsiteX9" fmla="*/ 355229 w 438003"/>
                  <a:gd name="connsiteY9" fmla="*/ 106736 h 353797"/>
                  <a:gd name="connsiteX10" fmla="*/ 409176 w 438003"/>
                  <a:gd name="connsiteY10" fmla="*/ 161103 h 353797"/>
                  <a:gd name="connsiteX11" fmla="*/ 409797 w 438003"/>
                  <a:gd name="connsiteY11" fmla="*/ 203122 h 353797"/>
                  <a:gd name="connsiteX12" fmla="*/ 403753 w 438003"/>
                  <a:gd name="connsiteY12" fmla="*/ 206439 h 353797"/>
                  <a:gd name="connsiteX13" fmla="*/ 427100 w 438003"/>
                  <a:gd name="connsiteY13" fmla="*/ 231630 h 353797"/>
                  <a:gd name="connsiteX14" fmla="*/ 428149 w 438003"/>
                  <a:gd name="connsiteY14" fmla="*/ 279295 h 353797"/>
                  <a:gd name="connsiteX15" fmla="*/ 407029 w 438003"/>
                  <a:gd name="connsiteY15" fmla="*/ 285290 h 353797"/>
                  <a:gd name="connsiteX16" fmla="*/ 417345 w 438003"/>
                  <a:gd name="connsiteY16" fmla="*/ 303211 h 353797"/>
                  <a:gd name="connsiteX17" fmla="*/ 407649 w 438003"/>
                  <a:gd name="connsiteY17" fmla="*/ 350464 h 353797"/>
                  <a:gd name="connsiteX18" fmla="*/ 395192 w 438003"/>
                  <a:gd name="connsiteY18" fmla="*/ 353775 h 353797"/>
                  <a:gd name="connsiteX19" fmla="*/ 382234 w 438003"/>
                  <a:gd name="connsiteY19" fmla="*/ 351638 h 353797"/>
                  <a:gd name="connsiteX20" fmla="*/ 360835 w 438003"/>
                  <a:gd name="connsiteY20" fmla="*/ 333241 h 353797"/>
                  <a:gd name="connsiteX21" fmla="*/ 349969 w 438003"/>
                  <a:gd name="connsiteY21" fmla="*/ 314367 h 353797"/>
                  <a:gd name="connsiteX22" fmla="*/ 335325 w 438003"/>
                  <a:gd name="connsiteY22" fmla="*/ 343031 h 353797"/>
                  <a:gd name="connsiteX23" fmla="*/ 322869 w 438003"/>
                  <a:gd name="connsiteY23" fmla="*/ 346342 h 353797"/>
                  <a:gd name="connsiteX24" fmla="*/ 309910 w 438003"/>
                  <a:gd name="connsiteY24" fmla="*/ 344205 h 353797"/>
                  <a:gd name="connsiteX25" fmla="*/ 288511 w 438003"/>
                  <a:gd name="connsiteY25" fmla="*/ 325808 h 353797"/>
                  <a:gd name="connsiteX26" fmla="*/ 247266 w 438003"/>
                  <a:gd name="connsiteY26" fmla="*/ 254165 h 353797"/>
                  <a:gd name="connsiteX27" fmla="*/ 192266 w 438003"/>
                  <a:gd name="connsiteY27" fmla="*/ 209502 h 353797"/>
                  <a:gd name="connsiteX28" fmla="*/ 186589 w 438003"/>
                  <a:gd name="connsiteY28" fmla="*/ 207227 h 353797"/>
                  <a:gd name="connsiteX29" fmla="*/ 99321 w 438003"/>
                  <a:gd name="connsiteY29" fmla="*/ 172255 h 353797"/>
                  <a:gd name="connsiteX30" fmla="*/ 48385 w 438003"/>
                  <a:gd name="connsiteY30" fmla="*/ 151844 h 353797"/>
                  <a:gd name="connsiteX31" fmla="*/ 8146 w 438003"/>
                  <a:gd name="connsiteY31" fmla="*/ 48401 h 353797"/>
                  <a:gd name="connsiteX32" fmla="*/ 88133 w 438003"/>
                  <a:gd name="connsiteY32" fmla="*/ 0 h 353797"/>
                  <a:gd name="connsiteX0" fmla="*/ 39833 w 389703"/>
                  <a:gd name="connsiteY0" fmla="*/ 0 h 353797"/>
                  <a:gd name="connsiteX1" fmla="*/ 72414 w 389703"/>
                  <a:gd name="connsiteY1" fmla="*/ 6195 h 353797"/>
                  <a:gd name="connsiteX2" fmla="*/ 158897 w 389703"/>
                  <a:gd name="connsiteY2" fmla="*/ 40851 h 353797"/>
                  <a:gd name="connsiteX3" fmla="*/ 166928 w 389703"/>
                  <a:gd name="connsiteY3" fmla="*/ 37525 h 353797"/>
                  <a:gd name="connsiteX4" fmla="*/ 301182 w 389703"/>
                  <a:gd name="connsiteY4" fmla="*/ 37525 h 353797"/>
                  <a:gd name="connsiteX5" fmla="*/ 335432 w 389703"/>
                  <a:gd name="connsiteY5" fmla="*/ 71775 h 353797"/>
                  <a:gd name="connsiteX6" fmla="*/ 325400 w 389703"/>
                  <a:gd name="connsiteY6" fmla="*/ 95993 h 353797"/>
                  <a:gd name="connsiteX7" fmla="*/ 304152 w 389703"/>
                  <a:gd name="connsiteY7" fmla="*/ 104794 h 353797"/>
                  <a:gd name="connsiteX8" fmla="*/ 304368 w 389703"/>
                  <a:gd name="connsiteY8" fmla="*/ 104945 h 353797"/>
                  <a:gd name="connsiteX9" fmla="*/ 306929 w 389703"/>
                  <a:gd name="connsiteY9" fmla="*/ 106736 h 353797"/>
                  <a:gd name="connsiteX10" fmla="*/ 360876 w 389703"/>
                  <a:gd name="connsiteY10" fmla="*/ 161103 h 353797"/>
                  <a:gd name="connsiteX11" fmla="*/ 361497 w 389703"/>
                  <a:gd name="connsiteY11" fmla="*/ 203122 h 353797"/>
                  <a:gd name="connsiteX12" fmla="*/ 355453 w 389703"/>
                  <a:gd name="connsiteY12" fmla="*/ 206439 h 353797"/>
                  <a:gd name="connsiteX13" fmla="*/ 378800 w 389703"/>
                  <a:gd name="connsiteY13" fmla="*/ 231630 h 353797"/>
                  <a:gd name="connsiteX14" fmla="*/ 379849 w 389703"/>
                  <a:gd name="connsiteY14" fmla="*/ 279295 h 353797"/>
                  <a:gd name="connsiteX15" fmla="*/ 358729 w 389703"/>
                  <a:gd name="connsiteY15" fmla="*/ 285290 h 353797"/>
                  <a:gd name="connsiteX16" fmla="*/ 369045 w 389703"/>
                  <a:gd name="connsiteY16" fmla="*/ 303211 h 353797"/>
                  <a:gd name="connsiteX17" fmla="*/ 359349 w 389703"/>
                  <a:gd name="connsiteY17" fmla="*/ 350464 h 353797"/>
                  <a:gd name="connsiteX18" fmla="*/ 346892 w 389703"/>
                  <a:gd name="connsiteY18" fmla="*/ 353775 h 353797"/>
                  <a:gd name="connsiteX19" fmla="*/ 333934 w 389703"/>
                  <a:gd name="connsiteY19" fmla="*/ 351638 h 353797"/>
                  <a:gd name="connsiteX20" fmla="*/ 312535 w 389703"/>
                  <a:gd name="connsiteY20" fmla="*/ 333241 h 353797"/>
                  <a:gd name="connsiteX21" fmla="*/ 301669 w 389703"/>
                  <a:gd name="connsiteY21" fmla="*/ 314367 h 353797"/>
                  <a:gd name="connsiteX22" fmla="*/ 287025 w 389703"/>
                  <a:gd name="connsiteY22" fmla="*/ 343031 h 353797"/>
                  <a:gd name="connsiteX23" fmla="*/ 274569 w 389703"/>
                  <a:gd name="connsiteY23" fmla="*/ 346342 h 353797"/>
                  <a:gd name="connsiteX24" fmla="*/ 261610 w 389703"/>
                  <a:gd name="connsiteY24" fmla="*/ 344205 h 353797"/>
                  <a:gd name="connsiteX25" fmla="*/ 240211 w 389703"/>
                  <a:gd name="connsiteY25" fmla="*/ 325808 h 353797"/>
                  <a:gd name="connsiteX26" fmla="*/ 198966 w 389703"/>
                  <a:gd name="connsiteY26" fmla="*/ 254165 h 353797"/>
                  <a:gd name="connsiteX27" fmla="*/ 143966 w 389703"/>
                  <a:gd name="connsiteY27" fmla="*/ 209502 h 353797"/>
                  <a:gd name="connsiteX28" fmla="*/ 138289 w 389703"/>
                  <a:gd name="connsiteY28" fmla="*/ 207227 h 353797"/>
                  <a:gd name="connsiteX29" fmla="*/ 51021 w 389703"/>
                  <a:gd name="connsiteY29" fmla="*/ 172255 h 353797"/>
                  <a:gd name="connsiteX30" fmla="*/ 85 w 389703"/>
                  <a:gd name="connsiteY30" fmla="*/ 151844 h 353797"/>
                  <a:gd name="connsiteX31" fmla="*/ 39833 w 389703"/>
                  <a:gd name="connsiteY31" fmla="*/ 0 h 353797"/>
                  <a:gd name="connsiteX0" fmla="*/ 0 w 389618"/>
                  <a:gd name="connsiteY0" fmla="*/ 145649 h 347602"/>
                  <a:gd name="connsiteX1" fmla="*/ 72329 w 389618"/>
                  <a:gd name="connsiteY1" fmla="*/ 0 h 347602"/>
                  <a:gd name="connsiteX2" fmla="*/ 158812 w 389618"/>
                  <a:gd name="connsiteY2" fmla="*/ 34656 h 347602"/>
                  <a:gd name="connsiteX3" fmla="*/ 166843 w 389618"/>
                  <a:gd name="connsiteY3" fmla="*/ 31330 h 347602"/>
                  <a:gd name="connsiteX4" fmla="*/ 301097 w 389618"/>
                  <a:gd name="connsiteY4" fmla="*/ 31330 h 347602"/>
                  <a:gd name="connsiteX5" fmla="*/ 335347 w 389618"/>
                  <a:gd name="connsiteY5" fmla="*/ 65580 h 347602"/>
                  <a:gd name="connsiteX6" fmla="*/ 325315 w 389618"/>
                  <a:gd name="connsiteY6" fmla="*/ 89798 h 347602"/>
                  <a:gd name="connsiteX7" fmla="*/ 304067 w 389618"/>
                  <a:gd name="connsiteY7" fmla="*/ 98599 h 347602"/>
                  <a:gd name="connsiteX8" fmla="*/ 304283 w 389618"/>
                  <a:gd name="connsiteY8" fmla="*/ 98750 h 347602"/>
                  <a:gd name="connsiteX9" fmla="*/ 306844 w 389618"/>
                  <a:gd name="connsiteY9" fmla="*/ 100541 h 347602"/>
                  <a:gd name="connsiteX10" fmla="*/ 360791 w 389618"/>
                  <a:gd name="connsiteY10" fmla="*/ 154908 h 347602"/>
                  <a:gd name="connsiteX11" fmla="*/ 361412 w 389618"/>
                  <a:gd name="connsiteY11" fmla="*/ 196927 h 347602"/>
                  <a:gd name="connsiteX12" fmla="*/ 355368 w 389618"/>
                  <a:gd name="connsiteY12" fmla="*/ 200244 h 347602"/>
                  <a:gd name="connsiteX13" fmla="*/ 378715 w 389618"/>
                  <a:gd name="connsiteY13" fmla="*/ 225435 h 347602"/>
                  <a:gd name="connsiteX14" fmla="*/ 379764 w 389618"/>
                  <a:gd name="connsiteY14" fmla="*/ 273100 h 347602"/>
                  <a:gd name="connsiteX15" fmla="*/ 358644 w 389618"/>
                  <a:gd name="connsiteY15" fmla="*/ 279095 h 347602"/>
                  <a:gd name="connsiteX16" fmla="*/ 368960 w 389618"/>
                  <a:gd name="connsiteY16" fmla="*/ 297016 h 347602"/>
                  <a:gd name="connsiteX17" fmla="*/ 359264 w 389618"/>
                  <a:gd name="connsiteY17" fmla="*/ 344269 h 347602"/>
                  <a:gd name="connsiteX18" fmla="*/ 346807 w 389618"/>
                  <a:gd name="connsiteY18" fmla="*/ 347580 h 347602"/>
                  <a:gd name="connsiteX19" fmla="*/ 333849 w 389618"/>
                  <a:gd name="connsiteY19" fmla="*/ 345443 h 347602"/>
                  <a:gd name="connsiteX20" fmla="*/ 312450 w 389618"/>
                  <a:gd name="connsiteY20" fmla="*/ 327046 h 347602"/>
                  <a:gd name="connsiteX21" fmla="*/ 301584 w 389618"/>
                  <a:gd name="connsiteY21" fmla="*/ 308172 h 347602"/>
                  <a:gd name="connsiteX22" fmla="*/ 286940 w 389618"/>
                  <a:gd name="connsiteY22" fmla="*/ 336836 h 347602"/>
                  <a:gd name="connsiteX23" fmla="*/ 274484 w 389618"/>
                  <a:gd name="connsiteY23" fmla="*/ 340147 h 347602"/>
                  <a:gd name="connsiteX24" fmla="*/ 261525 w 389618"/>
                  <a:gd name="connsiteY24" fmla="*/ 338010 h 347602"/>
                  <a:gd name="connsiteX25" fmla="*/ 240126 w 389618"/>
                  <a:gd name="connsiteY25" fmla="*/ 319613 h 347602"/>
                  <a:gd name="connsiteX26" fmla="*/ 198881 w 389618"/>
                  <a:gd name="connsiteY26" fmla="*/ 247970 h 347602"/>
                  <a:gd name="connsiteX27" fmla="*/ 143881 w 389618"/>
                  <a:gd name="connsiteY27" fmla="*/ 203307 h 347602"/>
                  <a:gd name="connsiteX28" fmla="*/ 138204 w 389618"/>
                  <a:gd name="connsiteY28" fmla="*/ 201032 h 347602"/>
                  <a:gd name="connsiteX29" fmla="*/ 50936 w 389618"/>
                  <a:gd name="connsiteY29" fmla="*/ 166060 h 347602"/>
                  <a:gd name="connsiteX30" fmla="*/ 0 w 389618"/>
                  <a:gd name="connsiteY30" fmla="*/ 145649 h 347602"/>
                  <a:gd name="connsiteX0" fmla="*/ 0 w 397012"/>
                  <a:gd name="connsiteY0" fmla="*/ 17837 h 347602"/>
                  <a:gd name="connsiteX1" fmla="*/ 79723 w 397012"/>
                  <a:gd name="connsiteY1" fmla="*/ 0 h 347602"/>
                  <a:gd name="connsiteX2" fmla="*/ 166206 w 397012"/>
                  <a:gd name="connsiteY2" fmla="*/ 34656 h 347602"/>
                  <a:gd name="connsiteX3" fmla="*/ 174237 w 397012"/>
                  <a:gd name="connsiteY3" fmla="*/ 31330 h 347602"/>
                  <a:gd name="connsiteX4" fmla="*/ 308491 w 397012"/>
                  <a:gd name="connsiteY4" fmla="*/ 31330 h 347602"/>
                  <a:gd name="connsiteX5" fmla="*/ 342741 w 397012"/>
                  <a:gd name="connsiteY5" fmla="*/ 65580 h 347602"/>
                  <a:gd name="connsiteX6" fmla="*/ 332709 w 397012"/>
                  <a:gd name="connsiteY6" fmla="*/ 89798 h 347602"/>
                  <a:gd name="connsiteX7" fmla="*/ 311461 w 397012"/>
                  <a:gd name="connsiteY7" fmla="*/ 98599 h 347602"/>
                  <a:gd name="connsiteX8" fmla="*/ 311677 w 397012"/>
                  <a:gd name="connsiteY8" fmla="*/ 98750 h 347602"/>
                  <a:gd name="connsiteX9" fmla="*/ 314238 w 397012"/>
                  <a:gd name="connsiteY9" fmla="*/ 100541 h 347602"/>
                  <a:gd name="connsiteX10" fmla="*/ 368185 w 397012"/>
                  <a:gd name="connsiteY10" fmla="*/ 154908 h 347602"/>
                  <a:gd name="connsiteX11" fmla="*/ 368806 w 397012"/>
                  <a:gd name="connsiteY11" fmla="*/ 196927 h 347602"/>
                  <a:gd name="connsiteX12" fmla="*/ 362762 w 397012"/>
                  <a:gd name="connsiteY12" fmla="*/ 200244 h 347602"/>
                  <a:gd name="connsiteX13" fmla="*/ 386109 w 397012"/>
                  <a:gd name="connsiteY13" fmla="*/ 225435 h 347602"/>
                  <a:gd name="connsiteX14" fmla="*/ 387158 w 397012"/>
                  <a:gd name="connsiteY14" fmla="*/ 273100 h 347602"/>
                  <a:gd name="connsiteX15" fmla="*/ 366038 w 397012"/>
                  <a:gd name="connsiteY15" fmla="*/ 279095 h 347602"/>
                  <a:gd name="connsiteX16" fmla="*/ 376354 w 397012"/>
                  <a:gd name="connsiteY16" fmla="*/ 297016 h 347602"/>
                  <a:gd name="connsiteX17" fmla="*/ 366658 w 397012"/>
                  <a:gd name="connsiteY17" fmla="*/ 344269 h 347602"/>
                  <a:gd name="connsiteX18" fmla="*/ 354201 w 397012"/>
                  <a:gd name="connsiteY18" fmla="*/ 347580 h 347602"/>
                  <a:gd name="connsiteX19" fmla="*/ 341243 w 397012"/>
                  <a:gd name="connsiteY19" fmla="*/ 345443 h 347602"/>
                  <a:gd name="connsiteX20" fmla="*/ 319844 w 397012"/>
                  <a:gd name="connsiteY20" fmla="*/ 327046 h 347602"/>
                  <a:gd name="connsiteX21" fmla="*/ 308978 w 397012"/>
                  <a:gd name="connsiteY21" fmla="*/ 308172 h 347602"/>
                  <a:gd name="connsiteX22" fmla="*/ 294334 w 397012"/>
                  <a:gd name="connsiteY22" fmla="*/ 336836 h 347602"/>
                  <a:gd name="connsiteX23" fmla="*/ 281878 w 397012"/>
                  <a:gd name="connsiteY23" fmla="*/ 340147 h 347602"/>
                  <a:gd name="connsiteX24" fmla="*/ 268919 w 397012"/>
                  <a:gd name="connsiteY24" fmla="*/ 338010 h 347602"/>
                  <a:gd name="connsiteX25" fmla="*/ 247520 w 397012"/>
                  <a:gd name="connsiteY25" fmla="*/ 319613 h 347602"/>
                  <a:gd name="connsiteX26" fmla="*/ 206275 w 397012"/>
                  <a:gd name="connsiteY26" fmla="*/ 247970 h 347602"/>
                  <a:gd name="connsiteX27" fmla="*/ 151275 w 397012"/>
                  <a:gd name="connsiteY27" fmla="*/ 203307 h 347602"/>
                  <a:gd name="connsiteX28" fmla="*/ 145598 w 397012"/>
                  <a:gd name="connsiteY28" fmla="*/ 201032 h 347602"/>
                  <a:gd name="connsiteX29" fmla="*/ 58330 w 397012"/>
                  <a:gd name="connsiteY29" fmla="*/ 166060 h 347602"/>
                  <a:gd name="connsiteX30" fmla="*/ 0 w 397012"/>
                  <a:gd name="connsiteY30" fmla="*/ 17837 h 347602"/>
                  <a:gd name="connsiteX0" fmla="*/ 2865 w 399877"/>
                  <a:gd name="connsiteY0" fmla="*/ 17837 h 347602"/>
                  <a:gd name="connsiteX1" fmla="*/ 82588 w 399877"/>
                  <a:gd name="connsiteY1" fmla="*/ 0 h 347602"/>
                  <a:gd name="connsiteX2" fmla="*/ 169071 w 399877"/>
                  <a:gd name="connsiteY2" fmla="*/ 34656 h 347602"/>
                  <a:gd name="connsiteX3" fmla="*/ 177102 w 399877"/>
                  <a:gd name="connsiteY3" fmla="*/ 31330 h 347602"/>
                  <a:gd name="connsiteX4" fmla="*/ 311356 w 399877"/>
                  <a:gd name="connsiteY4" fmla="*/ 31330 h 347602"/>
                  <a:gd name="connsiteX5" fmla="*/ 345606 w 399877"/>
                  <a:gd name="connsiteY5" fmla="*/ 65580 h 347602"/>
                  <a:gd name="connsiteX6" fmla="*/ 335574 w 399877"/>
                  <a:gd name="connsiteY6" fmla="*/ 89798 h 347602"/>
                  <a:gd name="connsiteX7" fmla="*/ 314326 w 399877"/>
                  <a:gd name="connsiteY7" fmla="*/ 98599 h 347602"/>
                  <a:gd name="connsiteX8" fmla="*/ 314542 w 399877"/>
                  <a:gd name="connsiteY8" fmla="*/ 98750 h 347602"/>
                  <a:gd name="connsiteX9" fmla="*/ 317103 w 399877"/>
                  <a:gd name="connsiteY9" fmla="*/ 100541 h 347602"/>
                  <a:gd name="connsiteX10" fmla="*/ 371050 w 399877"/>
                  <a:gd name="connsiteY10" fmla="*/ 154908 h 347602"/>
                  <a:gd name="connsiteX11" fmla="*/ 371671 w 399877"/>
                  <a:gd name="connsiteY11" fmla="*/ 196927 h 347602"/>
                  <a:gd name="connsiteX12" fmla="*/ 365627 w 399877"/>
                  <a:gd name="connsiteY12" fmla="*/ 200244 h 347602"/>
                  <a:gd name="connsiteX13" fmla="*/ 388974 w 399877"/>
                  <a:gd name="connsiteY13" fmla="*/ 225435 h 347602"/>
                  <a:gd name="connsiteX14" fmla="*/ 390023 w 399877"/>
                  <a:gd name="connsiteY14" fmla="*/ 273100 h 347602"/>
                  <a:gd name="connsiteX15" fmla="*/ 368903 w 399877"/>
                  <a:gd name="connsiteY15" fmla="*/ 279095 h 347602"/>
                  <a:gd name="connsiteX16" fmla="*/ 379219 w 399877"/>
                  <a:gd name="connsiteY16" fmla="*/ 297016 h 347602"/>
                  <a:gd name="connsiteX17" fmla="*/ 369523 w 399877"/>
                  <a:gd name="connsiteY17" fmla="*/ 344269 h 347602"/>
                  <a:gd name="connsiteX18" fmla="*/ 357066 w 399877"/>
                  <a:gd name="connsiteY18" fmla="*/ 347580 h 347602"/>
                  <a:gd name="connsiteX19" fmla="*/ 344108 w 399877"/>
                  <a:gd name="connsiteY19" fmla="*/ 345443 h 347602"/>
                  <a:gd name="connsiteX20" fmla="*/ 322709 w 399877"/>
                  <a:gd name="connsiteY20" fmla="*/ 327046 h 347602"/>
                  <a:gd name="connsiteX21" fmla="*/ 311843 w 399877"/>
                  <a:gd name="connsiteY21" fmla="*/ 308172 h 347602"/>
                  <a:gd name="connsiteX22" fmla="*/ 297199 w 399877"/>
                  <a:gd name="connsiteY22" fmla="*/ 336836 h 347602"/>
                  <a:gd name="connsiteX23" fmla="*/ 284743 w 399877"/>
                  <a:gd name="connsiteY23" fmla="*/ 340147 h 347602"/>
                  <a:gd name="connsiteX24" fmla="*/ 271784 w 399877"/>
                  <a:gd name="connsiteY24" fmla="*/ 338010 h 347602"/>
                  <a:gd name="connsiteX25" fmla="*/ 250385 w 399877"/>
                  <a:gd name="connsiteY25" fmla="*/ 319613 h 347602"/>
                  <a:gd name="connsiteX26" fmla="*/ 209140 w 399877"/>
                  <a:gd name="connsiteY26" fmla="*/ 247970 h 347602"/>
                  <a:gd name="connsiteX27" fmla="*/ 154140 w 399877"/>
                  <a:gd name="connsiteY27" fmla="*/ 203307 h 347602"/>
                  <a:gd name="connsiteX28" fmla="*/ 148463 w 399877"/>
                  <a:gd name="connsiteY28" fmla="*/ 201032 h 347602"/>
                  <a:gd name="connsiteX29" fmla="*/ 61195 w 399877"/>
                  <a:gd name="connsiteY29" fmla="*/ 166060 h 347602"/>
                  <a:gd name="connsiteX30" fmla="*/ 2865 w 399877"/>
                  <a:gd name="connsiteY30" fmla="*/ 17837 h 347602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27539 h 457304"/>
                  <a:gd name="connsiteX1" fmla="*/ 57932 w 399877"/>
                  <a:gd name="connsiteY1" fmla="*/ 10220 h 457304"/>
                  <a:gd name="connsiteX2" fmla="*/ 232928 w 399877"/>
                  <a:gd name="connsiteY2" fmla="*/ 134781 h 457304"/>
                  <a:gd name="connsiteX3" fmla="*/ 311356 w 399877"/>
                  <a:gd name="connsiteY3" fmla="*/ 141032 h 457304"/>
                  <a:gd name="connsiteX4" fmla="*/ 345606 w 399877"/>
                  <a:gd name="connsiteY4" fmla="*/ 175282 h 457304"/>
                  <a:gd name="connsiteX5" fmla="*/ 335574 w 399877"/>
                  <a:gd name="connsiteY5" fmla="*/ 199500 h 457304"/>
                  <a:gd name="connsiteX6" fmla="*/ 314326 w 399877"/>
                  <a:gd name="connsiteY6" fmla="*/ 208301 h 457304"/>
                  <a:gd name="connsiteX7" fmla="*/ 314542 w 399877"/>
                  <a:gd name="connsiteY7" fmla="*/ 208452 h 457304"/>
                  <a:gd name="connsiteX8" fmla="*/ 317103 w 399877"/>
                  <a:gd name="connsiteY8" fmla="*/ 210243 h 457304"/>
                  <a:gd name="connsiteX9" fmla="*/ 371050 w 399877"/>
                  <a:gd name="connsiteY9" fmla="*/ 264610 h 457304"/>
                  <a:gd name="connsiteX10" fmla="*/ 371671 w 399877"/>
                  <a:gd name="connsiteY10" fmla="*/ 306629 h 457304"/>
                  <a:gd name="connsiteX11" fmla="*/ 365627 w 399877"/>
                  <a:gd name="connsiteY11" fmla="*/ 309946 h 457304"/>
                  <a:gd name="connsiteX12" fmla="*/ 388974 w 399877"/>
                  <a:gd name="connsiteY12" fmla="*/ 335137 h 457304"/>
                  <a:gd name="connsiteX13" fmla="*/ 390023 w 399877"/>
                  <a:gd name="connsiteY13" fmla="*/ 382802 h 457304"/>
                  <a:gd name="connsiteX14" fmla="*/ 368903 w 399877"/>
                  <a:gd name="connsiteY14" fmla="*/ 388797 h 457304"/>
                  <a:gd name="connsiteX15" fmla="*/ 379219 w 399877"/>
                  <a:gd name="connsiteY15" fmla="*/ 406718 h 457304"/>
                  <a:gd name="connsiteX16" fmla="*/ 369523 w 399877"/>
                  <a:gd name="connsiteY16" fmla="*/ 453971 h 457304"/>
                  <a:gd name="connsiteX17" fmla="*/ 357066 w 399877"/>
                  <a:gd name="connsiteY17" fmla="*/ 457282 h 457304"/>
                  <a:gd name="connsiteX18" fmla="*/ 344108 w 399877"/>
                  <a:gd name="connsiteY18" fmla="*/ 455145 h 457304"/>
                  <a:gd name="connsiteX19" fmla="*/ 322709 w 399877"/>
                  <a:gd name="connsiteY19" fmla="*/ 436748 h 457304"/>
                  <a:gd name="connsiteX20" fmla="*/ 311843 w 399877"/>
                  <a:gd name="connsiteY20" fmla="*/ 417874 h 457304"/>
                  <a:gd name="connsiteX21" fmla="*/ 297199 w 399877"/>
                  <a:gd name="connsiteY21" fmla="*/ 446538 h 457304"/>
                  <a:gd name="connsiteX22" fmla="*/ 284743 w 399877"/>
                  <a:gd name="connsiteY22" fmla="*/ 449849 h 457304"/>
                  <a:gd name="connsiteX23" fmla="*/ 271784 w 399877"/>
                  <a:gd name="connsiteY23" fmla="*/ 447712 h 457304"/>
                  <a:gd name="connsiteX24" fmla="*/ 250385 w 399877"/>
                  <a:gd name="connsiteY24" fmla="*/ 429315 h 457304"/>
                  <a:gd name="connsiteX25" fmla="*/ 209140 w 399877"/>
                  <a:gd name="connsiteY25" fmla="*/ 357672 h 457304"/>
                  <a:gd name="connsiteX26" fmla="*/ 154140 w 399877"/>
                  <a:gd name="connsiteY26" fmla="*/ 313009 h 457304"/>
                  <a:gd name="connsiteX27" fmla="*/ 148463 w 399877"/>
                  <a:gd name="connsiteY27" fmla="*/ 310734 h 457304"/>
                  <a:gd name="connsiteX28" fmla="*/ 61195 w 399877"/>
                  <a:gd name="connsiteY28" fmla="*/ 275762 h 457304"/>
                  <a:gd name="connsiteX29" fmla="*/ 2865 w 399877"/>
                  <a:gd name="connsiteY29" fmla="*/ 127539 h 457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99877" h="457304">
                    <a:moveTo>
                      <a:pt x="2865" y="127539"/>
                    </a:moveTo>
                    <a:cubicBezTo>
                      <a:pt x="6430" y="99862"/>
                      <a:pt x="31463" y="28719"/>
                      <a:pt x="57932" y="10220"/>
                    </a:cubicBezTo>
                    <a:cubicBezTo>
                      <a:pt x="138647" y="-8372"/>
                      <a:pt x="237140" y="-18251"/>
                      <a:pt x="232928" y="134781"/>
                    </a:cubicBezTo>
                    <a:lnTo>
                      <a:pt x="311356" y="141032"/>
                    </a:lnTo>
                    <a:cubicBezTo>
                      <a:pt x="330272" y="141032"/>
                      <a:pt x="345606" y="156366"/>
                      <a:pt x="345606" y="175282"/>
                    </a:cubicBezTo>
                    <a:cubicBezTo>
                      <a:pt x="345606" y="184740"/>
                      <a:pt x="341772" y="193303"/>
                      <a:pt x="335574" y="199500"/>
                    </a:cubicBezTo>
                    <a:lnTo>
                      <a:pt x="314326" y="208301"/>
                    </a:lnTo>
                    <a:lnTo>
                      <a:pt x="314542" y="208452"/>
                    </a:lnTo>
                    <a:cubicBezTo>
                      <a:pt x="315612" y="208804"/>
                      <a:pt x="316371" y="209504"/>
                      <a:pt x="317103" y="210243"/>
                    </a:cubicBezTo>
                    <a:lnTo>
                      <a:pt x="371050" y="264610"/>
                    </a:lnTo>
                    <a:cubicBezTo>
                      <a:pt x="383553" y="277209"/>
                      <a:pt x="383831" y="296022"/>
                      <a:pt x="371671" y="306629"/>
                    </a:cubicBezTo>
                    <a:lnTo>
                      <a:pt x="365627" y="309946"/>
                    </a:lnTo>
                    <a:lnTo>
                      <a:pt x="388974" y="335137"/>
                    </a:lnTo>
                    <a:cubicBezTo>
                      <a:pt x="403092" y="350368"/>
                      <a:pt x="403561" y="371709"/>
                      <a:pt x="390023" y="382802"/>
                    </a:cubicBezTo>
                    <a:cubicBezTo>
                      <a:pt x="384164" y="387605"/>
                      <a:pt x="376642" y="389699"/>
                      <a:pt x="368903" y="388797"/>
                    </a:cubicBezTo>
                    <a:lnTo>
                      <a:pt x="379219" y="406718"/>
                    </a:lnTo>
                    <a:cubicBezTo>
                      <a:pt x="389468" y="424523"/>
                      <a:pt x="385127" y="445678"/>
                      <a:pt x="369523" y="453971"/>
                    </a:cubicBezTo>
                    <a:cubicBezTo>
                      <a:pt x="365621" y="456044"/>
                      <a:pt x="361386" y="457118"/>
                      <a:pt x="357066" y="457282"/>
                    </a:cubicBezTo>
                    <a:cubicBezTo>
                      <a:pt x="352746" y="457447"/>
                      <a:pt x="348343" y="456704"/>
                      <a:pt x="344108" y="455145"/>
                    </a:cubicBezTo>
                    <a:cubicBezTo>
                      <a:pt x="335636" y="452028"/>
                      <a:pt x="327833" y="445650"/>
                      <a:pt x="322709" y="436748"/>
                    </a:cubicBezTo>
                    <a:lnTo>
                      <a:pt x="311843" y="417874"/>
                    </a:lnTo>
                    <a:cubicBezTo>
                      <a:pt x="312934" y="429901"/>
                      <a:pt x="307539" y="441043"/>
                      <a:pt x="297199" y="446538"/>
                    </a:cubicBezTo>
                    <a:cubicBezTo>
                      <a:pt x="293298" y="448611"/>
                      <a:pt x="289062" y="449684"/>
                      <a:pt x="284743" y="449849"/>
                    </a:cubicBezTo>
                    <a:cubicBezTo>
                      <a:pt x="280424" y="450014"/>
                      <a:pt x="276019" y="449271"/>
                      <a:pt x="271784" y="447712"/>
                    </a:cubicBezTo>
                    <a:cubicBezTo>
                      <a:pt x="263312" y="444596"/>
                      <a:pt x="255510" y="438217"/>
                      <a:pt x="250385" y="429315"/>
                    </a:cubicBezTo>
                    <a:lnTo>
                      <a:pt x="209140" y="357672"/>
                    </a:lnTo>
                    <a:lnTo>
                      <a:pt x="154140" y="313009"/>
                    </a:lnTo>
                    <a:lnTo>
                      <a:pt x="148463" y="310734"/>
                    </a:lnTo>
                    <a:lnTo>
                      <a:pt x="61195" y="275762"/>
                    </a:lnTo>
                    <a:cubicBezTo>
                      <a:pt x="44216" y="268958"/>
                      <a:pt x="-13413" y="221635"/>
                      <a:pt x="2865" y="12753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71B988AE-C50B-4492-80BD-C3FE664C69D9}"/>
                  </a:ext>
                </a:extLst>
              </p:cNvPr>
              <p:cNvSpPr/>
              <p:nvPr/>
            </p:nvSpPr>
            <p:spPr bwMode="auto">
              <a:xfrm rot="1735894">
                <a:off x="28583" y="1586903"/>
                <a:ext cx="630182" cy="1141365"/>
              </a:xfrm>
              <a:custGeom>
                <a:avLst/>
                <a:gdLst>
                  <a:gd name="connsiteX0" fmla="*/ 192464 w 514134"/>
                  <a:gd name="connsiteY0" fmla="*/ 0 h 987147"/>
                  <a:gd name="connsiteX1" fmla="*/ 196079 w 514134"/>
                  <a:gd name="connsiteY1" fmla="*/ 861 h 987147"/>
                  <a:gd name="connsiteX2" fmla="*/ 170279 w 514134"/>
                  <a:gd name="connsiteY2" fmla="*/ 50209 h 987147"/>
                  <a:gd name="connsiteX3" fmla="*/ 159905 w 514134"/>
                  <a:gd name="connsiteY3" fmla="*/ 116473 h 987147"/>
                  <a:gd name="connsiteX4" fmla="*/ 198570 w 514134"/>
                  <a:gd name="connsiteY4" fmla="*/ 236850 h 987147"/>
                  <a:gd name="connsiteX5" fmla="*/ 225978 w 514134"/>
                  <a:gd name="connsiteY5" fmla="*/ 260681 h 987147"/>
                  <a:gd name="connsiteX6" fmla="*/ 247887 w 514134"/>
                  <a:gd name="connsiteY6" fmla="*/ 377332 h 987147"/>
                  <a:gd name="connsiteX7" fmla="*/ 504510 w 514134"/>
                  <a:gd name="connsiteY7" fmla="*/ 738490 h 987147"/>
                  <a:gd name="connsiteX8" fmla="*/ 234665 w 514134"/>
                  <a:gd name="connsiteY8" fmla="*/ 970435 h 987147"/>
                  <a:gd name="connsiteX9" fmla="*/ 192464 w 514134"/>
                  <a:gd name="connsiteY9" fmla="*/ 0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9" fmla="*/ 251345 w 514134"/>
                  <a:gd name="connsiteY9" fmla="*/ 207913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7" fmla="*/ 170279 w 514134"/>
                  <a:gd name="connsiteY7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0" fmla="*/ 225978 w 514134"/>
                  <a:gd name="connsiteY0" fmla="*/ 260681 h 987147"/>
                  <a:gd name="connsiteX1" fmla="*/ 247887 w 514134"/>
                  <a:gd name="connsiteY1" fmla="*/ 377332 h 987147"/>
                  <a:gd name="connsiteX2" fmla="*/ 504510 w 514134"/>
                  <a:gd name="connsiteY2" fmla="*/ 738490 h 987147"/>
                  <a:gd name="connsiteX3" fmla="*/ 234665 w 514134"/>
                  <a:gd name="connsiteY3" fmla="*/ 970435 h 987147"/>
                  <a:gd name="connsiteX4" fmla="*/ 192464 w 514134"/>
                  <a:gd name="connsiteY4" fmla="*/ 0 h 987147"/>
                  <a:gd name="connsiteX0" fmla="*/ 193490 w 481646"/>
                  <a:gd name="connsiteY0" fmla="*/ 260681 h 987147"/>
                  <a:gd name="connsiteX1" fmla="*/ 215399 w 481646"/>
                  <a:gd name="connsiteY1" fmla="*/ 377332 h 987147"/>
                  <a:gd name="connsiteX2" fmla="*/ 472022 w 481646"/>
                  <a:gd name="connsiteY2" fmla="*/ 738490 h 987147"/>
                  <a:gd name="connsiteX3" fmla="*/ 202177 w 481646"/>
                  <a:gd name="connsiteY3" fmla="*/ 970435 h 987147"/>
                  <a:gd name="connsiteX4" fmla="*/ 256 w 481646"/>
                  <a:gd name="connsiteY4" fmla="*/ 644117 h 987147"/>
                  <a:gd name="connsiteX5" fmla="*/ 159976 w 481646"/>
                  <a:gd name="connsiteY5" fmla="*/ 0 h 987147"/>
                  <a:gd name="connsiteX0" fmla="*/ 288921 w 577077"/>
                  <a:gd name="connsiteY0" fmla="*/ 260681 h 987147"/>
                  <a:gd name="connsiteX1" fmla="*/ 310830 w 577077"/>
                  <a:gd name="connsiteY1" fmla="*/ 377332 h 987147"/>
                  <a:gd name="connsiteX2" fmla="*/ 567453 w 577077"/>
                  <a:gd name="connsiteY2" fmla="*/ 738490 h 987147"/>
                  <a:gd name="connsiteX3" fmla="*/ 297608 w 577077"/>
                  <a:gd name="connsiteY3" fmla="*/ 970435 h 987147"/>
                  <a:gd name="connsiteX4" fmla="*/ 154 w 577077"/>
                  <a:gd name="connsiteY4" fmla="*/ 605788 h 987147"/>
                  <a:gd name="connsiteX5" fmla="*/ 255407 w 577077"/>
                  <a:gd name="connsiteY5" fmla="*/ 0 h 987147"/>
                  <a:gd name="connsiteX0" fmla="*/ 297365 w 585521"/>
                  <a:gd name="connsiteY0" fmla="*/ 260681 h 987147"/>
                  <a:gd name="connsiteX1" fmla="*/ 319274 w 585521"/>
                  <a:gd name="connsiteY1" fmla="*/ 377332 h 987147"/>
                  <a:gd name="connsiteX2" fmla="*/ 575897 w 585521"/>
                  <a:gd name="connsiteY2" fmla="*/ 738490 h 987147"/>
                  <a:gd name="connsiteX3" fmla="*/ 306052 w 585521"/>
                  <a:gd name="connsiteY3" fmla="*/ 970435 h 987147"/>
                  <a:gd name="connsiteX4" fmla="*/ 8598 w 585521"/>
                  <a:gd name="connsiteY4" fmla="*/ 605788 h 987147"/>
                  <a:gd name="connsiteX5" fmla="*/ 263851 w 585521"/>
                  <a:gd name="connsiteY5" fmla="*/ 0 h 987147"/>
                  <a:gd name="connsiteX0" fmla="*/ 300878 w 589034"/>
                  <a:gd name="connsiteY0" fmla="*/ 260681 h 987147"/>
                  <a:gd name="connsiteX1" fmla="*/ 322787 w 589034"/>
                  <a:gd name="connsiteY1" fmla="*/ 377332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6238"/>
                  <a:gd name="connsiteY0" fmla="*/ 260681 h 988588"/>
                  <a:gd name="connsiteX1" fmla="*/ 255168 w 586238"/>
                  <a:gd name="connsiteY1" fmla="*/ 537020 h 988588"/>
                  <a:gd name="connsiteX2" fmla="*/ 576512 w 586238"/>
                  <a:gd name="connsiteY2" fmla="*/ 759278 h 988588"/>
                  <a:gd name="connsiteX3" fmla="*/ 309565 w 586238"/>
                  <a:gd name="connsiteY3" fmla="*/ 970435 h 988588"/>
                  <a:gd name="connsiteX4" fmla="*/ 12111 w 586238"/>
                  <a:gd name="connsiteY4" fmla="*/ 605788 h 988588"/>
                  <a:gd name="connsiteX5" fmla="*/ 267364 w 586238"/>
                  <a:gd name="connsiteY5" fmla="*/ 0 h 988588"/>
                  <a:gd name="connsiteX0" fmla="*/ 291178 w 576538"/>
                  <a:gd name="connsiteY0" fmla="*/ 260681 h 988588"/>
                  <a:gd name="connsiteX1" fmla="*/ 245468 w 576538"/>
                  <a:gd name="connsiteY1" fmla="*/ 537020 h 988588"/>
                  <a:gd name="connsiteX2" fmla="*/ 566812 w 576538"/>
                  <a:gd name="connsiteY2" fmla="*/ 759278 h 988588"/>
                  <a:gd name="connsiteX3" fmla="*/ 299865 w 576538"/>
                  <a:gd name="connsiteY3" fmla="*/ 970435 h 988588"/>
                  <a:gd name="connsiteX4" fmla="*/ 2411 w 576538"/>
                  <a:gd name="connsiteY4" fmla="*/ 605788 h 988588"/>
                  <a:gd name="connsiteX5" fmla="*/ 257664 w 576538"/>
                  <a:gd name="connsiteY5" fmla="*/ 0 h 988588"/>
                  <a:gd name="connsiteX0" fmla="*/ 295287 w 580647"/>
                  <a:gd name="connsiteY0" fmla="*/ 260681 h 988588"/>
                  <a:gd name="connsiteX1" fmla="*/ 249577 w 580647"/>
                  <a:gd name="connsiteY1" fmla="*/ 537020 h 988588"/>
                  <a:gd name="connsiteX2" fmla="*/ 570921 w 580647"/>
                  <a:gd name="connsiteY2" fmla="*/ 759278 h 988588"/>
                  <a:gd name="connsiteX3" fmla="*/ 303974 w 580647"/>
                  <a:gd name="connsiteY3" fmla="*/ 970435 h 988588"/>
                  <a:gd name="connsiteX4" fmla="*/ 6520 w 580647"/>
                  <a:gd name="connsiteY4" fmla="*/ 605788 h 988588"/>
                  <a:gd name="connsiteX5" fmla="*/ 261773 w 580647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55"/>
                  <a:gd name="connsiteY0" fmla="*/ 260681 h 970794"/>
                  <a:gd name="connsiteX1" fmla="*/ 252252 w 583355"/>
                  <a:gd name="connsiteY1" fmla="*/ 537020 h 970794"/>
                  <a:gd name="connsiteX2" fmla="*/ 573596 w 583355"/>
                  <a:gd name="connsiteY2" fmla="*/ 759278 h 970794"/>
                  <a:gd name="connsiteX3" fmla="*/ 306649 w 583355"/>
                  <a:gd name="connsiteY3" fmla="*/ 970435 h 970794"/>
                  <a:gd name="connsiteX4" fmla="*/ 9195 w 583355"/>
                  <a:gd name="connsiteY4" fmla="*/ 605788 h 970794"/>
                  <a:gd name="connsiteX5" fmla="*/ 264448 w 583355"/>
                  <a:gd name="connsiteY5" fmla="*/ 0 h 970794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65973"/>
                  <a:gd name="connsiteY0" fmla="*/ 260681 h 1006240"/>
                  <a:gd name="connsiteX1" fmla="*/ 243455 w 565973"/>
                  <a:gd name="connsiteY1" fmla="*/ 537020 h 1006240"/>
                  <a:gd name="connsiteX2" fmla="*/ 555475 w 565973"/>
                  <a:gd name="connsiteY2" fmla="*/ 829185 h 1006240"/>
                  <a:gd name="connsiteX3" fmla="*/ 307766 w 565973"/>
                  <a:gd name="connsiteY3" fmla="*/ 1005726 h 1006240"/>
                  <a:gd name="connsiteX4" fmla="*/ 398 w 565973"/>
                  <a:gd name="connsiteY4" fmla="*/ 605788 h 1006240"/>
                  <a:gd name="connsiteX5" fmla="*/ 255651 w 565973"/>
                  <a:gd name="connsiteY5" fmla="*/ 0 h 1006240"/>
                  <a:gd name="connsiteX0" fmla="*/ 289165 w 555475"/>
                  <a:gd name="connsiteY0" fmla="*/ 260681 h 1006058"/>
                  <a:gd name="connsiteX1" fmla="*/ 243455 w 555475"/>
                  <a:gd name="connsiteY1" fmla="*/ 537020 h 1006058"/>
                  <a:gd name="connsiteX2" fmla="*/ 555475 w 555475"/>
                  <a:gd name="connsiteY2" fmla="*/ 829185 h 1006058"/>
                  <a:gd name="connsiteX3" fmla="*/ 307766 w 555475"/>
                  <a:gd name="connsiteY3" fmla="*/ 1005726 h 1006058"/>
                  <a:gd name="connsiteX4" fmla="*/ 398 w 555475"/>
                  <a:gd name="connsiteY4" fmla="*/ 605788 h 1006058"/>
                  <a:gd name="connsiteX5" fmla="*/ 255651 w 555475"/>
                  <a:gd name="connsiteY5" fmla="*/ 0 h 1006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55475" h="1006058">
                    <a:moveTo>
                      <a:pt x="289165" y="260681"/>
                    </a:moveTo>
                    <a:cubicBezTo>
                      <a:pt x="273928" y="352794"/>
                      <a:pt x="245058" y="433258"/>
                      <a:pt x="243455" y="537020"/>
                    </a:cubicBezTo>
                    <a:cubicBezTo>
                      <a:pt x="308985" y="644834"/>
                      <a:pt x="405012" y="733913"/>
                      <a:pt x="555475" y="829185"/>
                    </a:cubicBezTo>
                    <a:cubicBezTo>
                      <a:pt x="513067" y="895858"/>
                      <a:pt x="409948" y="1013102"/>
                      <a:pt x="307766" y="1005726"/>
                    </a:cubicBezTo>
                    <a:cubicBezTo>
                      <a:pt x="191908" y="953018"/>
                      <a:pt x="9084" y="773409"/>
                      <a:pt x="398" y="605788"/>
                    </a:cubicBezTo>
                    <a:cubicBezTo>
                      <a:pt x="-8288" y="438167"/>
                      <a:pt x="126833" y="135063"/>
                      <a:pt x="255651" y="0"/>
                    </a:cubicBezTo>
                  </a:path>
                </a:pathLst>
              </a:custGeom>
              <a:solidFill>
                <a:srgbClr val="FFCC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A558247B-C55E-425C-A0E5-95D123260112}"/>
                </a:ext>
              </a:extLst>
            </p:cNvPr>
            <p:cNvGrpSpPr/>
            <p:nvPr/>
          </p:nvGrpSpPr>
          <p:grpSpPr>
            <a:xfrm flipH="1">
              <a:off x="3193125" y="1586903"/>
              <a:ext cx="630182" cy="1422880"/>
              <a:chOff x="28583" y="1586903"/>
              <a:chExt cx="630182" cy="1422880"/>
            </a:xfrm>
          </p:grpSpPr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8345BE70-5C6C-4B79-86E5-60891EAFC6BE}"/>
                  </a:ext>
                </a:extLst>
              </p:cNvPr>
              <p:cNvSpPr/>
              <p:nvPr/>
            </p:nvSpPr>
            <p:spPr bwMode="auto">
              <a:xfrm rot="20413771">
                <a:off x="174764" y="2511774"/>
                <a:ext cx="435469" cy="498009"/>
              </a:xfrm>
              <a:custGeom>
                <a:avLst/>
                <a:gdLst>
                  <a:gd name="connsiteX0" fmla="*/ 88133 w 438003"/>
                  <a:gd name="connsiteY0" fmla="*/ 0 h 353797"/>
                  <a:gd name="connsiteX1" fmla="*/ 120714 w 438003"/>
                  <a:gd name="connsiteY1" fmla="*/ 6195 h 353797"/>
                  <a:gd name="connsiteX2" fmla="*/ 207197 w 438003"/>
                  <a:gd name="connsiteY2" fmla="*/ 40851 h 353797"/>
                  <a:gd name="connsiteX3" fmla="*/ 215228 w 438003"/>
                  <a:gd name="connsiteY3" fmla="*/ 37525 h 353797"/>
                  <a:gd name="connsiteX4" fmla="*/ 349482 w 438003"/>
                  <a:gd name="connsiteY4" fmla="*/ 37525 h 353797"/>
                  <a:gd name="connsiteX5" fmla="*/ 383732 w 438003"/>
                  <a:gd name="connsiteY5" fmla="*/ 71775 h 353797"/>
                  <a:gd name="connsiteX6" fmla="*/ 373700 w 438003"/>
                  <a:gd name="connsiteY6" fmla="*/ 95993 h 353797"/>
                  <a:gd name="connsiteX7" fmla="*/ 352452 w 438003"/>
                  <a:gd name="connsiteY7" fmla="*/ 104794 h 353797"/>
                  <a:gd name="connsiteX8" fmla="*/ 352668 w 438003"/>
                  <a:gd name="connsiteY8" fmla="*/ 104945 h 353797"/>
                  <a:gd name="connsiteX9" fmla="*/ 355229 w 438003"/>
                  <a:gd name="connsiteY9" fmla="*/ 106736 h 353797"/>
                  <a:gd name="connsiteX10" fmla="*/ 409176 w 438003"/>
                  <a:gd name="connsiteY10" fmla="*/ 161103 h 353797"/>
                  <a:gd name="connsiteX11" fmla="*/ 409797 w 438003"/>
                  <a:gd name="connsiteY11" fmla="*/ 203122 h 353797"/>
                  <a:gd name="connsiteX12" fmla="*/ 403753 w 438003"/>
                  <a:gd name="connsiteY12" fmla="*/ 206439 h 353797"/>
                  <a:gd name="connsiteX13" fmla="*/ 427100 w 438003"/>
                  <a:gd name="connsiteY13" fmla="*/ 231630 h 353797"/>
                  <a:gd name="connsiteX14" fmla="*/ 428149 w 438003"/>
                  <a:gd name="connsiteY14" fmla="*/ 279295 h 353797"/>
                  <a:gd name="connsiteX15" fmla="*/ 407029 w 438003"/>
                  <a:gd name="connsiteY15" fmla="*/ 285290 h 353797"/>
                  <a:gd name="connsiteX16" fmla="*/ 417345 w 438003"/>
                  <a:gd name="connsiteY16" fmla="*/ 303211 h 353797"/>
                  <a:gd name="connsiteX17" fmla="*/ 407649 w 438003"/>
                  <a:gd name="connsiteY17" fmla="*/ 350464 h 353797"/>
                  <a:gd name="connsiteX18" fmla="*/ 395192 w 438003"/>
                  <a:gd name="connsiteY18" fmla="*/ 353775 h 353797"/>
                  <a:gd name="connsiteX19" fmla="*/ 382234 w 438003"/>
                  <a:gd name="connsiteY19" fmla="*/ 351638 h 353797"/>
                  <a:gd name="connsiteX20" fmla="*/ 360835 w 438003"/>
                  <a:gd name="connsiteY20" fmla="*/ 333241 h 353797"/>
                  <a:gd name="connsiteX21" fmla="*/ 349969 w 438003"/>
                  <a:gd name="connsiteY21" fmla="*/ 314367 h 353797"/>
                  <a:gd name="connsiteX22" fmla="*/ 335325 w 438003"/>
                  <a:gd name="connsiteY22" fmla="*/ 343031 h 353797"/>
                  <a:gd name="connsiteX23" fmla="*/ 322869 w 438003"/>
                  <a:gd name="connsiteY23" fmla="*/ 346342 h 353797"/>
                  <a:gd name="connsiteX24" fmla="*/ 309910 w 438003"/>
                  <a:gd name="connsiteY24" fmla="*/ 344205 h 353797"/>
                  <a:gd name="connsiteX25" fmla="*/ 288511 w 438003"/>
                  <a:gd name="connsiteY25" fmla="*/ 325808 h 353797"/>
                  <a:gd name="connsiteX26" fmla="*/ 247266 w 438003"/>
                  <a:gd name="connsiteY26" fmla="*/ 254165 h 353797"/>
                  <a:gd name="connsiteX27" fmla="*/ 192266 w 438003"/>
                  <a:gd name="connsiteY27" fmla="*/ 209502 h 353797"/>
                  <a:gd name="connsiteX28" fmla="*/ 186589 w 438003"/>
                  <a:gd name="connsiteY28" fmla="*/ 207227 h 353797"/>
                  <a:gd name="connsiteX29" fmla="*/ 99321 w 438003"/>
                  <a:gd name="connsiteY29" fmla="*/ 172255 h 353797"/>
                  <a:gd name="connsiteX30" fmla="*/ 48385 w 438003"/>
                  <a:gd name="connsiteY30" fmla="*/ 151844 h 353797"/>
                  <a:gd name="connsiteX31" fmla="*/ 8146 w 438003"/>
                  <a:gd name="connsiteY31" fmla="*/ 48401 h 353797"/>
                  <a:gd name="connsiteX32" fmla="*/ 88133 w 438003"/>
                  <a:gd name="connsiteY32" fmla="*/ 0 h 353797"/>
                  <a:gd name="connsiteX0" fmla="*/ 39833 w 389703"/>
                  <a:gd name="connsiteY0" fmla="*/ 0 h 353797"/>
                  <a:gd name="connsiteX1" fmla="*/ 72414 w 389703"/>
                  <a:gd name="connsiteY1" fmla="*/ 6195 h 353797"/>
                  <a:gd name="connsiteX2" fmla="*/ 158897 w 389703"/>
                  <a:gd name="connsiteY2" fmla="*/ 40851 h 353797"/>
                  <a:gd name="connsiteX3" fmla="*/ 166928 w 389703"/>
                  <a:gd name="connsiteY3" fmla="*/ 37525 h 353797"/>
                  <a:gd name="connsiteX4" fmla="*/ 301182 w 389703"/>
                  <a:gd name="connsiteY4" fmla="*/ 37525 h 353797"/>
                  <a:gd name="connsiteX5" fmla="*/ 335432 w 389703"/>
                  <a:gd name="connsiteY5" fmla="*/ 71775 h 353797"/>
                  <a:gd name="connsiteX6" fmla="*/ 325400 w 389703"/>
                  <a:gd name="connsiteY6" fmla="*/ 95993 h 353797"/>
                  <a:gd name="connsiteX7" fmla="*/ 304152 w 389703"/>
                  <a:gd name="connsiteY7" fmla="*/ 104794 h 353797"/>
                  <a:gd name="connsiteX8" fmla="*/ 304368 w 389703"/>
                  <a:gd name="connsiteY8" fmla="*/ 104945 h 353797"/>
                  <a:gd name="connsiteX9" fmla="*/ 306929 w 389703"/>
                  <a:gd name="connsiteY9" fmla="*/ 106736 h 353797"/>
                  <a:gd name="connsiteX10" fmla="*/ 360876 w 389703"/>
                  <a:gd name="connsiteY10" fmla="*/ 161103 h 353797"/>
                  <a:gd name="connsiteX11" fmla="*/ 361497 w 389703"/>
                  <a:gd name="connsiteY11" fmla="*/ 203122 h 353797"/>
                  <a:gd name="connsiteX12" fmla="*/ 355453 w 389703"/>
                  <a:gd name="connsiteY12" fmla="*/ 206439 h 353797"/>
                  <a:gd name="connsiteX13" fmla="*/ 378800 w 389703"/>
                  <a:gd name="connsiteY13" fmla="*/ 231630 h 353797"/>
                  <a:gd name="connsiteX14" fmla="*/ 379849 w 389703"/>
                  <a:gd name="connsiteY14" fmla="*/ 279295 h 353797"/>
                  <a:gd name="connsiteX15" fmla="*/ 358729 w 389703"/>
                  <a:gd name="connsiteY15" fmla="*/ 285290 h 353797"/>
                  <a:gd name="connsiteX16" fmla="*/ 369045 w 389703"/>
                  <a:gd name="connsiteY16" fmla="*/ 303211 h 353797"/>
                  <a:gd name="connsiteX17" fmla="*/ 359349 w 389703"/>
                  <a:gd name="connsiteY17" fmla="*/ 350464 h 353797"/>
                  <a:gd name="connsiteX18" fmla="*/ 346892 w 389703"/>
                  <a:gd name="connsiteY18" fmla="*/ 353775 h 353797"/>
                  <a:gd name="connsiteX19" fmla="*/ 333934 w 389703"/>
                  <a:gd name="connsiteY19" fmla="*/ 351638 h 353797"/>
                  <a:gd name="connsiteX20" fmla="*/ 312535 w 389703"/>
                  <a:gd name="connsiteY20" fmla="*/ 333241 h 353797"/>
                  <a:gd name="connsiteX21" fmla="*/ 301669 w 389703"/>
                  <a:gd name="connsiteY21" fmla="*/ 314367 h 353797"/>
                  <a:gd name="connsiteX22" fmla="*/ 287025 w 389703"/>
                  <a:gd name="connsiteY22" fmla="*/ 343031 h 353797"/>
                  <a:gd name="connsiteX23" fmla="*/ 274569 w 389703"/>
                  <a:gd name="connsiteY23" fmla="*/ 346342 h 353797"/>
                  <a:gd name="connsiteX24" fmla="*/ 261610 w 389703"/>
                  <a:gd name="connsiteY24" fmla="*/ 344205 h 353797"/>
                  <a:gd name="connsiteX25" fmla="*/ 240211 w 389703"/>
                  <a:gd name="connsiteY25" fmla="*/ 325808 h 353797"/>
                  <a:gd name="connsiteX26" fmla="*/ 198966 w 389703"/>
                  <a:gd name="connsiteY26" fmla="*/ 254165 h 353797"/>
                  <a:gd name="connsiteX27" fmla="*/ 143966 w 389703"/>
                  <a:gd name="connsiteY27" fmla="*/ 209502 h 353797"/>
                  <a:gd name="connsiteX28" fmla="*/ 138289 w 389703"/>
                  <a:gd name="connsiteY28" fmla="*/ 207227 h 353797"/>
                  <a:gd name="connsiteX29" fmla="*/ 51021 w 389703"/>
                  <a:gd name="connsiteY29" fmla="*/ 172255 h 353797"/>
                  <a:gd name="connsiteX30" fmla="*/ 85 w 389703"/>
                  <a:gd name="connsiteY30" fmla="*/ 151844 h 353797"/>
                  <a:gd name="connsiteX31" fmla="*/ 39833 w 389703"/>
                  <a:gd name="connsiteY31" fmla="*/ 0 h 353797"/>
                  <a:gd name="connsiteX0" fmla="*/ 0 w 389618"/>
                  <a:gd name="connsiteY0" fmla="*/ 145649 h 347602"/>
                  <a:gd name="connsiteX1" fmla="*/ 72329 w 389618"/>
                  <a:gd name="connsiteY1" fmla="*/ 0 h 347602"/>
                  <a:gd name="connsiteX2" fmla="*/ 158812 w 389618"/>
                  <a:gd name="connsiteY2" fmla="*/ 34656 h 347602"/>
                  <a:gd name="connsiteX3" fmla="*/ 166843 w 389618"/>
                  <a:gd name="connsiteY3" fmla="*/ 31330 h 347602"/>
                  <a:gd name="connsiteX4" fmla="*/ 301097 w 389618"/>
                  <a:gd name="connsiteY4" fmla="*/ 31330 h 347602"/>
                  <a:gd name="connsiteX5" fmla="*/ 335347 w 389618"/>
                  <a:gd name="connsiteY5" fmla="*/ 65580 h 347602"/>
                  <a:gd name="connsiteX6" fmla="*/ 325315 w 389618"/>
                  <a:gd name="connsiteY6" fmla="*/ 89798 h 347602"/>
                  <a:gd name="connsiteX7" fmla="*/ 304067 w 389618"/>
                  <a:gd name="connsiteY7" fmla="*/ 98599 h 347602"/>
                  <a:gd name="connsiteX8" fmla="*/ 304283 w 389618"/>
                  <a:gd name="connsiteY8" fmla="*/ 98750 h 347602"/>
                  <a:gd name="connsiteX9" fmla="*/ 306844 w 389618"/>
                  <a:gd name="connsiteY9" fmla="*/ 100541 h 347602"/>
                  <a:gd name="connsiteX10" fmla="*/ 360791 w 389618"/>
                  <a:gd name="connsiteY10" fmla="*/ 154908 h 347602"/>
                  <a:gd name="connsiteX11" fmla="*/ 361412 w 389618"/>
                  <a:gd name="connsiteY11" fmla="*/ 196927 h 347602"/>
                  <a:gd name="connsiteX12" fmla="*/ 355368 w 389618"/>
                  <a:gd name="connsiteY12" fmla="*/ 200244 h 347602"/>
                  <a:gd name="connsiteX13" fmla="*/ 378715 w 389618"/>
                  <a:gd name="connsiteY13" fmla="*/ 225435 h 347602"/>
                  <a:gd name="connsiteX14" fmla="*/ 379764 w 389618"/>
                  <a:gd name="connsiteY14" fmla="*/ 273100 h 347602"/>
                  <a:gd name="connsiteX15" fmla="*/ 358644 w 389618"/>
                  <a:gd name="connsiteY15" fmla="*/ 279095 h 347602"/>
                  <a:gd name="connsiteX16" fmla="*/ 368960 w 389618"/>
                  <a:gd name="connsiteY16" fmla="*/ 297016 h 347602"/>
                  <a:gd name="connsiteX17" fmla="*/ 359264 w 389618"/>
                  <a:gd name="connsiteY17" fmla="*/ 344269 h 347602"/>
                  <a:gd name="connsiteX18" fmla="*/ 346807 w 389618"/>
                  <a:gd name="connsiteY18" fmla="*/ 347580 h 347602"/>
                  <a:gd name="connsiteX19" fmla="*/ 333849 w 389618"/>
                  <a:gd name="connsiteY19" fmla="*/ 345443 h 347602"/>
                  <a:gd name="connsiteX20" fmla="*/ 312450 w 389618"/>
                  <a:gd name="connsiteY20" fmla="*/ 327046 h 347602"/>
                  <a:gd name="connsiteX21" fmla="*/ 301584 w 389618"/>
                  <a:gd name="connsiteY21" fmla="*/ 308172 h 347602"/>
                  <a:gd name="connsiteX22" fmla="*/ 286940 w 389618"/>
                  <a:gd name="connsiteY22" fmla="*/ 336836 h 347602"/>
                  <a:gd name="connsiteX23" fmla="*/ 274484 w 389618"/>
                  <a:gd name="connsiteY23" fmla="*/ 340147 h 347602"/>
                  <a:gd name="connsiteX24" fmla="*/ 261525 w 389618"/>
                  <a:gd name="connsiteY24" fmla="*/ 338010 h 347602"/>
                  <a:gd name="connsiteX25" fmla="*/ 240126 w 389618"/>
                  <a:gd name="connsiteY25" fmla="*/ 319613 h 347602"/>
                  <a:gd name="connsiteX26" fmla="*/ 198881 w 389618"/>
                  <a:gd name="connsiteY26" fmla="*/ 247970 h 347602"/>
                  <a:gd name="connsiteX27" fmla="*/ 143881 w 389618"/>
                  <a:gd name="connsiteY27" fmla="*/ 203307 h 347602"/>
                  <a:gd name="connsiteX28" fmla="*/ 138204 w 389618"/>
                  <a:gd name="connsiteY28" fmla="*/ 201032 h 347602"/>
                  <a:gd name="connsiteX29" fmla="*/ 50936 w 389618"/>
                  <a:gd name="connsiteY29" fmla="*/ 166060 h 347602"/>
                  <a:gd name="connsiteX30" fmla="*/ 0 w 389618"/>
                  <a:gd name="connsiteY30" fmla="*/ 145649 h 347602"/>
                  <a:gd name="connsiteX0" fmla="*/ 0 w 397012"/>
                  <a:gd name="connsiteY0" fmla="*/ 17837 h 347602"/>
                  <a:gd name="connsiteX1" fmla="*/ 79723 w 397012"/>
                  <a:gd name="connsiteY1" fmla="*/ 0 h 347602"/>
                  <a:gd name="connsiteX2" fmla="*/ 166206 w 397012"/>
                  <a:gd name="connsiteY2" fmla="*/ 34656 h 347602"/>
                  <a:gd name="connsiteX3" fmla="*/ 174237 w 397012"/>
                  <a:gd name="connsiteY3" fmla="*/ 31330 h 347602"/>
                  <a:gd name="connsiteX4" fmla="*/ 308491 w 397012"/>
                  <a:gd name="connsiteY4" fmla="*/ 31330 h 347602"/>
                  <a:gd name="connsiteX5" fmla="*/ 342741 w 397012"/>
                  <a:gd name="connsiteY5" fmla="*/ 65580 h 347602"/>
                  <a:gd name="connsiteX6" fmla="*/ 332709 w 397012"/>
                  <a:gd name="connsiteY6" fmla="*/ 89798 h 347602"/>
                  <a:gd name="connsiteX7" fmla="*/ 311461 w 397012"/>
                  <a:gd name="connsiteY7" fmla="*/ 98599 h 347602"/>
                  <a:gd name="connsiteX8" fmla="*/ 311677 w 397012"/>
                  <a:gd name="connsiteY8" fmla="*/ 98750 h 347602"/>
                  <a:gd name="connsiteX9" fmla="*/ 314238 w 397012"/>
                  <a:gd name="connsiteY9" fmla="*/ 100541 h 347602"/>
                  <a:gd name="connsiteX10" fmla="*/ 368185 w 397012"/>
                  <a:gd name="connsiteY10" fmla="*/ 154908 h 347602"/>
                  <a:gd name="connsiteX11" fmla="*/ 368806 w 397012"/>
                  <a:gd name="connsiteY11" fmla="*/ 196927 h 347602"/>
                  <a:gd name="connsiteX12" fmla="*/ 362762 w 397012"/>
                  <a:gd name="connsiteY12" fmla="*/ 200244 h 347602"/>
                  <a:gd name="connsiteX13" fmla="*/ 386109 w 397012"/>
                  <a:gd name="connsiteY13" fmla="*/ 225435 h 347602"/>
                  <a:gd name="connsiteX14" fmla="*/ 387158 w 397012"/>
                  <a:gd name="connsiteY14" fmla="*/ 273100 h 347602"/>
                  <a:gd name="connsiteX15" fmla="*/ 366038 w 397012"/>
                  <a:gd name="connsiteY15" fmla="*/ 279095 h 347602"/>
                  <a:gd name="connsiteX16" fmla="*/ 376354 w 397012"/>
                  <a:gd name="connsiteY16" fmla="*/ 297016 h 347602"/>
                  <a:gd name="connsiteX17" fmla="*/ 366658 w 397012"/>
                  <a:gd name="connsiteY17" fmla="*/ 344269 h 347602"/>
                  <a:gd name="connsiteX18" fmla="*/ 354201 w 397012"/>
                  <a:gd name="connsiteY18" fmla="*/ 347580 h 347602"/>
                  <a:gd name="connsiteX19" fmla="*/ 341243 w 397012"/>
                  <a:gd name="connsiteY19" fmla="*/ 345443 h 347602"/>
                  <a:gd name="connsiteX20" fmla="*/ 319844 w 397012"/>
                  <a:gd name="connsiteY20" fmla="*/ 327046 h 347602"/>
                  <a:gd name="connsiteX21" fmla="*/ 308978 w 397012"/>
                  <a:gd name="connsiteY21" fmla="*/ 308172 h 347602"/>
                  <a:gd name="connsiteX22" fmla="*/ 294334 w 397012"/>
                  <a:gd name="connsiteY22" fmla="*/ 336836 h 347602"/>
                  <a:gd name="connsiteX23" fmla="*/ 281878 w 397012"/>
                  <a:gd name="connsiteY23" fmla="*/ 340147 h 347602"/>
                  <a:gd name="connsiteX24" fmla="*/ 268919 w 397012"/>
                  <a:gd name="connsiteY24" fmla="*/ 338010 h 347602"/>
                  <a:gd name="connsiteX25" fmla="*/ 247520 w 397012"/>
                  <a:gd name="connsiteY25" fmla="*/ 319613 h 347602"/>
                  <a:gd name="connsiteX26" fmla="*/ 206275 w 397012"/>
                  <a:gd name="connsiteY26" fmla="*/ 247970 h 347602"/>
                  <a:gd name="connsiteX27" fmla="*/ 151275 w 397012"/>
                  <a:gd name="connsiteY27" fmla="*/ 203307 h 347602"/>
                  <a:gd name="connsiteX28" fmla="*/ 145598 w 397012"/>
                  <a:gd name="connsiteY28" fmla="*/ 201032 h 347602"/>
                  <a:gd name="connsiteX29" fmla="*/ 58330 w 397012"/>
                  <a:gd name="connsiteY29" fmla="*/ 166060 h 347602"/>
                  <a:gd name="connsiteX30" fmla="*/ 0 w 397012"/>
                  <a:gd name="connsiteY30" fmla="*/ 17837 h 347602"/>
                  <a:gd name="connsiteX0" fmla="*/ 2865 w 399877"/>
                  <a:gd name="connsiteY0" fmla="*/ 17837 h 347602"/>
                  <a:gd name="connsiteX1" fmla="*/ 82588 w 399877"/>
                  <a:gd name="connsiteY1" fmla="*/ 0 h 347602"/>
                  <a:gd name="connsiteX2" fmla="*/ 169071 w 399877"/>
                  <a:gd name="connsiteY2" fmla="*/ 34656 h 347602"/>
                  <a:gd name="connsiteX3" fmla="*/ 177102 w 399877"/>
                  <a:gd name="connsiteY3" fmla="*/ 31330 h 347602"/>
                  <a:gd name="connsiteX4" fmla="*/ 311356 w 399877"/>
                  <a:gd name="connsiteY4" fmla="*/ 31330 h 347602"/>
                  <a:gd name="connsiteX5" fmla="*/ 345606 w 399877"/>
                  <a:gd name="connsiteY5" fmla="*/ 65580 h 347602"/>
                  <a:gd name="connsiteX6" fmla="*/ 335574 w 399877"/>
                  <a:gd name="connsiteY6" fmla="*/ 89798 h 347602"/>
                  <a:gd name="connsiteX7" fmla="*/ 314326 w 399877"/>
                  <a:gd name="connsiteY7" fmla="*/ 98599 h 347602"/>
                  <a:gd name="connsiteX8" fmla="*/ 314542 w 399877"/>
                  <a:gd name="connsiteY8" fmla="*/ 98750 h 347602"/>
                  <a:gd name="connsiteX9" fmla="*/ 317103 w 399877"/>
                  <a:gd name="connsiteY9" fmla="*/ 100541 h 347602"/>
                  <a:gd name="connsiteX10" fmla="*/ 371050 w 399877"/>
                  <a:gd name="connsiteY10" fmla="*/ 154908 h 347602"/>
                  <a:gd name="connsiteX11" fmla="*/ 371671 w 399877"/>
                  <a:gd name="connsiteY11" fmla="*/ 196927 h 347602"/>
                  <a:gd name="connsiteX12" fmla="*/ 365627 w 399877"/>
                  <a:gd name="connsiteY12" fmla="*/ 200244 h 347602"/>
                  <a:gd name="connsiteX13" fmla="*/ 388974 w 399877"/>
                  <a:gd name="connsiteY13" fmla="*/ 225435 h 347602"/>
                  <a:gd name="connsiteX14" fmla="*/ 390023 w 399877"/>
                  <a:gd name="connsiteY14" fmla="*/ 273100 h 347602"/>
                  <a:gd name="connsiteX15" fmla="*/ 368903 w 399877"/>
                  <a:gd name="connsiteY15" fmla="*/ 279095 h 347602"/>
                  <a:gd name="connsiteX16" fmla="*/ 379219 w 399877"/>
                  <a:gd name="connsiteY16" fmla="*/ 297016 h 347602"/>
                  <a:gd name="connsiteX17" fmla="*/ 369523 w 399877"/>
                  <a:gd name="connsiteY17" fmla="*/ 344269 h 347602"/>
                  <a:gd name="connsiteX18" fmla="*/ 357066 w 399877"/>
                  <a:gd name="connsiteY18" fmla="*/ 347580 h 347602"/>
                  <a:gd name="connsiteX19" fmla="*/ 344108 w 399877"/>
                  <a:gd name="connsiteY19" fmla="*/ 345443 h 347602"/>
                  <a:gd name="connsiteX20" fmla="*/ 322709 w 399877"/>
                  <a:gd name="connsiteY20" fmla="*/ 327046 h 347602"/>
                  <a:gd name="connsiteX21" fmla="*/ 311843 w 399877"/>
                  <a:gd name="connsiteY21" fmla="*/ 308172 h 347602"/>
                  <a:gd name="connsiteX22" fmla="*/ 297199 w 399877"/>
                  <a:gd name="connsiteY22" fmla="*/ 336836 h 347602"/>
                  <a:gd name="connsiteX23" fmla="*/ 284743 w 399877"/>
                  <a:gd name="connsiteY23" fmla="*/ 340147 h 347602"/>
                  <a:gd name="connsiteX24" fmla="*/ 271784 w 399877"/>
                  <a:gd name="connsiteY24" fmla="*/ 338010 h 347602"/>
                  <a:gd name="connsiteX25" fmla="*/ 250385 w 399877"/>
                  <a:gd name="connsiteY25" fmla="*/ 319613 h 347602"/>
                  <a:gd name="connsiteX26" fmla="*/ 209140 w 399877"/>
                  <a:gd name="connsiteY26" fmla="*/ 247970 h 347602"/>
                  <a:gd name="connsiteX27" fmla="*/ 154140 w 399877"/>
                  <a:gd name="connsiteY27" fmla="*/ 203307 h 347602"/>
                  <a:gd name="connsiteX28" fmla="*/ 148463 w 399877"/>
                  <a:gd name="connsiteY28" fmla="*/ 201032 h 347602"/>
                  <a:gd name="connsiteX29" fmla="*/ 61195 w 399877"/>
                  <a:gd name="connsiteY29" fmla="*/ 166060 h 347602"/>
                  <a:gd name="connsiteX30" fmla="*/ 2865 w 399877"/>
                  <a:gd name="connsiteY30" fmla="*/ 17837 h 347602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27539 h 457304"/>
                  <a:gd name="connsiteX1" fmla="*/ 57932 w 399877"/>
                  <a:gd name="connsiteY1" fmla="*/ 10220 h 457304"/>
                  <a:gd name="connsiteX2" fmla="*/ 232928 w 399877"/>
                  <a:gd name="connsiteY2" fmla="*/ 134781 h 457304"/>
                  <a:gd name="connsiteX3" fmla="*/ 311356 w 399877"/>
                  <a:gd name="connsiteY3" fmla="*/ 141032 h 457304"/>
                  <a:gd name="connsiteX4" fmla="*/ 345606 w 399877"/>
                  <a:gd name="connsiteY4" fmla="*/ 175282 h 457304"/>
                  <a:gd name="connsiteX5" fmla="*/ 335574 w 399877"/>
                  <a:gd name="connsiteY5" fmla="*/ 199500 h 457304"/>
                  <a:gd name="connsiteX6" fmla="*/ 314326 w 399877"/>
                  <a:gd name="connsiteY6" fmla="*/ 208301 h 457304"/>
                  <a:gd name="connsiteX7" fmla="*/ 314542 w 399877"/>
                  <a:gd name="connsiteY7" fmla="*/ 208452 h 457304"/>
                  <a:gd name="connsiteX8" fmla="*/ 317103 w 399877"/>
                  <a:gd name="connsiteY8" fmla="*/ 210243 h 457304"/>
                  <a:gd name="connsiteX9" fmla="*/ 371050 w 399877"/>
                  <a:gd name="connsiteY9" fmla="*/ 264610 h 457304"/>
                  <a:gd name="connsiteX10" fmla="*/ 371671 w 399877"/>
                  <a:gd name="connsiteY10" fmla="*/ 306629 h 457304"/>
                  <a:gd name="connsiteX11" fmla="*/ 365627 w 399877"/>
                  <a:gd name="connsiteY11" fmla="*/ 309946 h 457304"/>
                  <a:gd name="connsiteX12" fmla="*/ 388974 w 399877"/>
                  <a:gd name="connsiteY12" fmla="*/ 335137 h 457304"/>
                  <a:gd name="connsiteX13" fmla="*/ 390023 w 399877"/>
                  <a:gd name="connsiteY13" fmla="*/ 382802 h 457304"/>
                  <a:gd name="connsiteX14" fmla="*/ 368903 w 399877"/>
                  <a:gd name="connsiteY14" fmla="*/ 388797 h 457304"/>
                  <a:gd name="connsiteX15" fmla="*/ 379219 w 399877"/>
                  <a:gd name="connsiteY15" fmla="*/ 406718 h 457304"/>
                  <a:gd name="connsiteX16" fmla="*/ 369523 w 399877"/>
                  <a:gd name="connsiteY16" fmla="*/ 453971 h 457304"/>
                  <a:gd name="connsiteX17" fmla="*/ 357066 w 399877"/>
                  <a:gd name="connsiteY17" fmla="*/ 457282 h 457304"/>
                  <a:gd name="connsiteX18" fmla="*/ 344108 w 399877"/>
                  <a:gd name="connsiteY18" fmla="*/ 455145 h 457304"/>
                  <a:gd name="connsiteX19" fmla="*/ 322709 w 399877"/>
                  <a:gd name="connsiteY19" fmla="*/ 436748 h 457304"/>
                  <a:gd name="connsiteX20" fmla="*/ 311843 w 399877"/>
                  <a:gd name="connsiteY20" fmla="*/ 417874 h 457304"/>
                  <a:gd name="connsiteX21" fmla="*/ 297199 w 399877"/>
                  <a:gd name="connsiteY21" fmla="*/ 446538 h 457304"/>
                  <a:gd name="connsiteX22" fmla="*/ 284743 w 399877"/>
                  <a:gd name="connsiteY22" fmla="*/ 449849 h 457304"/>
                  <a:gd name="connsiteX23" fmla="*/ 271784 w 399877"/>
                  <a:gd name="connsiteY23" fmla="*/ 447712 h 457304"/>
                  <a:gd name="connsiteX24" fmla="*/ 250385 w 399877"/>
                  <a:gd name="connsiteY24" fmla="*/ 429315 h 457304"/>
                  <a:gd name="connsiteX25" fmla="*/ 209140 w 399877"/>
                  <a:gd name="connsiteY25" fmla="*/ 357672 h 457304"/>
                  <a:gd name="connsiteX26" fmla="*/ 154140 w 399877"/>
                  <a:gd name="connsiteY26" fmla="*/ 313009 h 457304"/>
                  <a:gd name="connsiteX27" fmla="*/ 148463 w 399877"/>
                  <a:gd name="connsiteY27" fmla="*/ 310734 h 457304"/>
                  <a:gd name="connsiteX28" fmla="*/ 61195 w 399877"/>
                  <a:gd name="connsiteY28" fmla="*/ 275762 h 457304"/>
                  <a:gd name="connsiteX29" fmla="*/ 2865 w 399877"/>
                  <a:gd name="connsiteY29" fmla="*/ 127539 h 457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99877" h="457304">
                    <a:moveTo>
                      <a:pt x="2865" y="127539"/>
                    </a:moveTo>
                    <a:cubicBezTo>
                      <a:pt x="6430" y="99862"/>
                      <a:pt x="31463" y="28719"/>
                      <a:pt x="57932" y="10220"/>
                    </a:cubicBezTo>
                    <a:cubicBezTo>
                      <a:pt x="138647" y="-8372"/>
                      <a:pt x="237140" y="-18251"/>
                      <a:pt x="232928" y="134781"/>
                    </a:cubicBezTo>
                    <a:lnTo>
                      <a:pt x="311356" y="141032"/>
                    </a:lnTo>
                    <a:cubicBezTo>
                      <a:pt x="330272" y="141032"/>
                      <a:pt x="345606" y="156366"/>
                      <a:pt x="345606" y="175282"/>
                    </a:cubicBezTo>
                    <a:cubicBezTo>
                      <a:pt x="345606" y="184740"/>
                      <a:pt x="341772" y="193303"/>
                      <a:pt x="335574" y="199500"/>
                    </a:cubicBezTo>
                    <a:lnTo>
                      <a:pt x="314326" y="208301"/>
                    </a:lnTo>
                    <a:lnTo>
                      <a:pt x="314542" y="208452"/>
                    </a:lnTo>
                    <a:cubicBezTo>
                      <a:pt x="315612" y="208804"/>
                      <a:pt x="316371" y="209504"/>
                      <a:pt x="317103" y="210243"/>
                    </a:cubicBezTo>
                    <a:lnTo>
                      <a:pt x="371050" y="264610"/>
                    </a:lnTo>
                    <a:cubicBezTo>
                      <a:pt x="383553" y="277209"/>
                      <a:pt x="383831" y="296022"/>
                      <a:pt x="371671" y="306629"/>
                    </a:cubicBezTo>
                    <a:lnTo>
                      <a:pt x="365627" y="309946"/>
                    </a:lnTo>
                    <a:lnTo>
                      <a:pt x="388974" y="335137"/>
                    </a:lnTo>
                    <a:cubicBezTo>
                      <a:pt x="403092" y="350368"/>
                      <a:pt x="403561" y="371709"/>
                      <a:pt x="390023" y="382802"/>
                    </a:cubicBezTo>
                    <a:cubicBezTo>
                      <a:pt x="384164" y="387605"/>
                      <a:pt x="376642" y="389699"/>
                      <a:pt x="368903" y="388797"/>
                    </a:cubicBezTo>
                    <a:lnTo>
                      <a:pt x="379219" y="406718"/>
                    </a:lnTo>
                    <a:cubicBezTo>
                      <a:pt x="389468" y="424523"/>
                      <a:pt x="385127" y="445678"/>
                      <a:pt x="369523" y="453971"/>
                    </a:cubicBezTo>
                    <a:cubicBezTo>
                      <a:pt x="365621" y="456044"/>
                      <a:pt x="361386" y="457118"/>
                      <a:pt x="357066" y="457282"/>
                    </a:cubicBezTo>
                    <a:cubicBezTo>
                      <a:pt x="352746" y="457447"/>
                      <a:pt x="348343" y="456704"/>
                      <a:pt x="344108" y="455145"/>
                    </a:cubicBezTo>
                    <a:cubicBezTo>
                      <a:pt x="335636" y="452028"/>
                      <a:pt x="327833" y="445650"/>
                      <a:pt x="322709" y="436748"/>
                    </a:cubicBezTo>
                    <a:lnTo>
                      <a:pt x="311843" y="417874"/>
                    </a:lnTo>
                    <a:cubicBezTo>
                      <a:pt x="312934" y="429901"/>
                      <a:pt x="307539" y="441043"/>
                      <a:pt x="297199" y="446538"/>
                    </a:cubicBezTo>
                    <a:cubicBezTo>
                      <a:pt x="293298" y="448611"/>
                      <a:pt x="289062" y="449684"/>
                      <a:pt x="284743" y="449849"/>
                    </a:cubicBezTo>
                    <a:cubicBezTo>
                      <a:pt x="280424" y="450014"/>
                      <a:pt x="276019" y="449271"/>
                      <a:pt x="271784" y="447712"/>
                    </a:cubicBezTo>
                    <a:cubicBezTo>
                      <a:pt x="263312" y="444596"/>
                      <a:pt x="255510" y="438217"/>
                      <a:pt x="250385" y="429315"/>
                    </a:cubicBezTo>
                    <a:lnTo>
                      <a:pt x="209140" y="357672"/>
                    </a:lnTo>
                    <a:lnTo>
                      <a:pt x="154140" y="313009"/>
                    </a:lnTo>
                    <a:lnTo>
                      <a:pt x="148463" y="310734"/>
                    </a:lnTo>
                    <a:lnTo>
                      <a:pt x="61195" y="275762"/>
                    </a:lnTo>
                    <a:cubicBezTo>
                      <a:pt x="44216" y="268958"/>
                      <a:pt x="-13413" y="221635"/>
                      <a:pt x="2865" y="12753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C8F13EFE-CE52-47D2-8A39-E00A7504D30B}"/>
                  </a:ext>
                </a:extLst>
              </p:cNvPr>
              <p:cNvSpPr/>
              <p:nvPr/>
            </p:nvSpPr>
            <p:spPr bwMode="auto">
              <a:xfrm rot="1735894">
                <a:off x="28583" y="1586903"/>
                <a:ext cx="630182" cy="1141365"/>
              </a:xfrm>
              <a:custGeom>
                <a:avLst/>
                <a:gdLst>
                  <a:gd name="connsiteX0" fmla="*/ 192464 w 514134"/>
                  <a:gd name="connsiteY0" fmla="*/ 0 h 987147"/>
                  <a:gd name="connsiteX1" fmla="*/ 196079 w 514134"/>
                  <a:gd name="connsiteY1" fmla="*/ 861 h 987147"/>
                  <a:gd name="connsiteX2" fmla="*/ 170279 w 514134"/>
                  <a:gd name="connsiteY2" fmla="*/ 50209 h 987147"/>
                  <a:gd name="connsiteX3" fmla="*/ 159905 w 514134"/>
                  <a:gd name="connsiteY3" fmla="*/ 116473 h 987147"/>
                  <a:gd name="connsiteX4" fmla="*/ 198570 w 514134"/>
                  <a:gd name="connsiteY4" fmla="*/ 236850 h 987147"/>
                  <a:gd name="connsiteX5" fmla="*/ 225978 w 514134"/>
                  <a:gd name="connsiteY5" fmla="*/ 260681 h 987147"/>
                  <a:gd name="connsiteX6" fmla="*/ 247887 w 514134"/>
                  <a:gd name="connsiteY6" fmla="*/ 377332 h 987147"/>
                  <a:gd name="connsiteX7" fmla="*/ 504510 w 514134"/>
                  <a:gd name="connsiteY7" fmla="*/ 738490 h 987147"/>
                  <a:gd name="connsiteX8" fmla="*/ 234665 w 514134"/>
                  <a:gd name="connsiteY8" fmla="*/ 970435 h 987147"/>
                  <a:gd name="connsiteX9" fmla="*/ 192464 w 514134"/>
                  <a:gd name="connsiteY9" fmla="*/ 0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9" fmla="*/ 251345 w 514134"/>
                  <a:gd name="connsiteY9" fmla="*/ 207913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7" fmla="*/ 170279 w 514134"/>
                  <a:gd name="connsiteY7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0" fmla="*/ 225978 w 514134"/>
                  <a:gd name="connsiteY0" fmla="*/ 260681 h 987147"/>
                  <a:gd name="connsiteX1" fmla="*/ 247887 w 514134"/>
                  <a:gd name="connsiteY1" fmla="*/ 377332 h 987147"/>
                  <a:gd name="connsiteX2" fmla="*/ 504510 w 514134"/>
                  <a:gd name="connsiteY2" fmla="*/ 738490 h 987147"/>
                  <a:gd name="connsiteX3" fmla="*/ 234665 w 514134"/>
                  <a:gd name="connsiteY3" fmla="*/ 970435 h 987147"/>
                  <a:gd name="connsiteX4" fmla="*/ 192464 w 514134"/>
                  <a:gd name="connsiteY4" fmla="*/ 0 h 987147"/>
                  <a:gd name="connsiteX0" fmla="*/ 193490 w 481646"/>
                  <a:gd name="connsiteY0" fmla="*/ 260681 h 987147"/>
                  <a:gd name="connsiteX1" fmla="*/ 215399 w 481646"/>
                  <a:gd name="connsiteY1" fmla="*/ 377332 h 987147"/>
                  <a:gd name="connsiteX2" fmla="*/ 472022 w 481646"/>
                  <a:gd name="connsiteY2" fmla="*/ 738490 h 987147"/>
                  <a:gd name="connsiteX3" fmla="*/ 202177 w 481646"/>
                  <a:gd name="connsiteY3" fmla="*/ 970435 h 987147"/>
                  <a:gd name="connsiteX4" fmla="*/ 256 w 481646"/>
                  <a:gd name="connsiteY4" fmla="*/ 644117 h 987147"/>
                  <a:gd name="connsiteX5" fmla="*/ 159976 w 481646"/>
                  <a:gd name="connsiteY5" fmla="*/ 0 h 987147"/>
                  <a:gd name="connsiteX0" fmla="*/ 288921 w 577077"/>
                  <a:gd name="connsiteY0" fmla="*/ 260681 h 987147"/>
                  <a:gd name="connsiteX1" fmla="*/ 310830 w 577077"/>
                  <a:gd name="connsiteY1" fmla="*/ 377332 h 987147"/>
                  <a:gd name="connsiteX2" fmla="*/ 567453 w 577077"/>
                  <a:gd name="connsiteY2" fmla="*/ 738490 h 987147"/>
                  <a:gd name="connsiteX3" fmla="*/ 297608 w 577077"/>
                  <a:gd name="connsiteY3" fmla="*/ 970435 h 987147"/>
                  <a:gd name="connsiteX4" fmla="*/ 154 w 577077"/>
                  <a:gd name="connsiteY4" fmla="*/ 605788 h 987147"/>
                  <a:gd name="connsiteX5" fmla="*/ 255407 w 577077"/>
                  <a:gd name="connsiteY5" fmla="*/ 0 h 987147"/>
                  <a:gd name="connsiteX0" fmla="*/ 297365 w 585521"/>
                  <a:gd name="connsiteY0" fmla="*/ 260681 h 987147"/>
                  <a:gd name="connsiteX1" fmla="*/ 319274 w 585521"/>
                  <a:gd name="connsiteY1" fmla="*/ 377332 h 987147"/>
                  <a:gd name="connsiteX2" fmla="*/ 575897 w 585521"/>
                  <a:gd name="connsiteY2" fmla="*/ 738490 h 987147"/>
                  <a:gd name="connsiteX3" fmla="*/ 306052 w 585521"/>
                  <a:gd name="connsiteY3" fmla="*/ 970435 h 987147"/>
                  <a:gd name="connsiteX4" fmla="*/ 8598 w 585521"/>
                  <a:gd name="connsiteY4" fmla="*/ 605788 h 987147"/>
                  <a:gd name="connsiteX5" fmla="*/ 263851 w 585521"/>
                  <a:gd name="connsiteY5" fmla="*/ 0 h 987147"/>
                  <a:gd name="connsiteX0" fmla="*/ 300878 w 589034"/>
                  <a:gd name="connsiteY0" fmla="*/ 260681 h 987147"/>
                  <a:gd name="connsiteX1" fmla="*/ 322787 w 589034"/>
                  <a:gd name="connsiteY1" fmla="*/ 377332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6238"/>
                  <a:gd name="connsiteY0" fmla="*/ 260681 h 988588"/>
                  <a:gd name="connsiteX1" fmla="*/ 255168 w 586238"/>
                  <a:gd name="connsiteY1" fmla="*/ 537020 h 988588"/>
                  <a:gd name="connsiteX2" fmla="*/ 576512 w 586238"/>
                  <a:gd name="connsiteY2" fmla="*/ 759278 h 988588"/>
                  <a:gd name="connsiteX3" fmla="*/ 309565 w 586238"/>
                  <a:gd name="connsiteY3" fmla="*/ 970435 h 988588"/>
                  <a:gd name="connsiteX4" fmla="*/ 12111 w 586238"/>
                  <a:gd name="connsiteY4" fmla="*/ 605788 h 988588"/>
                  <a:gd name="connsiteX5" fmla="*/ 267364 w 586238"/>
                  <a:gd name="connsiteY5" fmla="*/ 0 h 988588"/>
                  <a:gd name="connsiteX0" fmla="*/ 291178 w 576538"/>
                  <a:gd name="connsiteY0" fmla="*/ 260681 h 988588"/>
                  <a:gd name="connsiteX1" fmla="*/ 245468 w 576538"/>
                  <a:gd name="connsiteY1" fmla="*/ 537020 h 988588"/>
                  <a:gd name="connsiteX2" fmla="*/ 566812 w 576538"/>
                  <a:gd name="connsiteY2" fmla="*/ 759278 h 988588"/>
                  <a:gd name="connsiteX3" fmla="*/ 299865 w 576538"/>
                  <a:gd name="connsiteY3" fmla="*/ 970435 h 988588"/>
                  <a:gd name="connsiteX4" fmla="*/ 2411 w 576538"/>
                  <a:gd name="connsiteY4" fmla="*/ 605788 h 988588"/>
                  <a:gd name="connsiteX5" fmla="*/ 257664 w 576538"/>
                  <a:gd name="connsiteY5" fmla="*/ 0 h 988588"/>
                  <a:gd name="connsiteX0" fmla="*/ 295287 w 580647"/>
                  <a:gd name="connsiteY0" fmla="*/ 260681 h 988588"/>
                  <a:gd name="connsiteX1" fmla="*/ 249577 w 580647"/>
                  <a:gd name="connsiteY1" fmla="*/ 537020 h 988588"/>
                  <a:gd name="connsiteX2" fmla="*/ 570921 w 580647"/>
                  <a:gd name="connsiteY2" fmla="*/ 759278 h 988588"/>
                  <a:gd name="connsiteX3" fmla="*/ 303974 w 580647"/>
                  <a:gd name="connsiteY3" fmla="*/ 970435 h 988588"/>
                  <a:gd name="connsiteX4" fmla="*/ 6520 w 580647"/>
                  <a:gd name="connsiteY4" fmla="*/ 605788 h 988588"/>
                  <a:gd name="connsiteX5" fmla="*/ 261773 w 580647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55"/>
                  <a:gd name="connsiteY0" fmla="*/ 260681 h 970794"/>
                  <a:gd name="connsiteX1" fmla="*/ 252252 w 583355"/>
                  <a:gd name="connsiteY1" fmla="*/ 537020 h 970794"/>
                  <a:gd name="connsiteX2" fmla="*/ 573596 w 583355"/>
                  <a:gd name="connsiteY2" fmla="*/ 759278 h 970794"/>
                  <a:gd name="connsiteX3" fmla="*/ 306649 w 583355"/>
                  <a:gd name="connsiteY3" fmla="*/ 970435 h 970794"/>
                  <a:gd name="connsiteX4" fmla="*/ 9195 w 583355"/>
                  <a:gd name="connsiteY4" fmla="*/ 605788 h 970794"/>
                  <a:gd name="connsiteX5" fmla="*/ 264448 w 583355"/>
                  <a:gd name="connsiteY5" fmla="*/ 0 h 970794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65973"/>
                  <a:gd name="connsiteY0" fmla="*/ 260681 h 1006240"/>
                  <a:gd name="connsiteX1" fmla="*/ 243455 w 565973"/>
                  <a:gd name="connsiteY1" fmla="*/ 537020 h 1006240"/>
                  <a:gd name="connsiteX2" fmla="*/ 555475 w 565973"/>
                  <a:gd name="connsiteY2" fmla="*/ 829185 h 1006240"/>
                  <a:gd name="connsiteX3" fmla="*/ 307766 w 565973"/>
                  <a:gd name="connsiteY3" fmla="*/ 1005726 h 1006240"/>
                  <a:gd name="connsiteX4" fmla="*/ 398 w 565973"/>
                  <a:gd name="connsiteY4" fmla="*/ 605788 h 1006240"/>
                  <a:gd name="connsiteX5" fmla="*/ 255651 w 565973"/>
                  <a:gd name="connsiteY5" fmla="*/ 0 h 1006240"/>
                  <a:gd name="connsiteX0" fmla="*/ 289165 w 555475"/>
                  <a:gd name="connsiteY0" fmla="*/ 260681 h 1006058"/>
                  <a:gd name="connsiteX1" fmla="*/ 243455 w 555475"/>
                  <a:gd name="connsiteY1" fmla="*/ 537020 h 1006058"/>
                  <a:gd name="connsiteX2" fmla="*/ 555475 w 555475"/>
                  <a:gd name="connsiteY2" fmla="*/ 829185 h 1006058"/>
                  <a:gd name="connsiteX3" fmla="*/ 307766 w 555475"/>
                  <a:gd name="connsiteY3" fmla="*/ 1005726 h 1006058"/>
                  <a:gd name="connsiteX4" fmla="*/ 398 w 555475"/>
                  <a:gd name="connsiteY4" fmla="*/ 605788 h 1006058"/>
                  <a:gd name="connsiteX5" fmla="*/ 255651 w 555475"/>
                  <a:gd name="connsiteY5" fmla="*/ 0 h 1006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55475" h="1006058">
                    <a:moveTo>
                      <a:pt x="289165" y="260681"/>
                    </a:moveTo>
                    <a:cubicBezTo>
                      <a:pt x="273928" y="352794"/>
                      <a:pt x="245058" y="433258"/>
                      <a:pt x="243455" y="537020"/>
                    </a:cubicBezTo>
                    <a:cubicBezTo>
                      <a:pt x="308985" y="644834"/>
                      <a:pt x="405012" y="733913"/>
                      <a:pt x="555475" y="829185"/>
                    </a:cubicBezTo>
                    <a:cubicBezTo>
                      <a:pt x="513067" y="895858"/>
                      <a:pt x="409948" y="1013102"/>
                      <a:pt x="307766" y="1005726"/>
                    </a:cubicBezTo>
                    <a:cubicBezTo>
                      <a:pt x="191908" y="953018"/>
                      <a:pt x="9084" y="773409"/>
                      <a:pt x="398" y="605788"/>
                    </a:cubicBezTo>
                    <a:cubicBezTo>
                      <a:pt x="-8288" y="438167"/>
                      <a:pt x="126833" y="135063"/>
                      <a:pt x="255651" y="0"/>
                    </a:cubicBezTo>
                  </a:path>
                </a:pathLst>
              </a:custGeom>
              <a:solidFill>
                <a:srgbClr val="FFCC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FB91D865-24C0-4F4B-8E9F-41C8BB424EDF}"/>
              </a:ext>
            </a:extLst>
          </p:cNvPr>
          <p:cNvGrpSpPr/>
          <p:nvPr/>
        </p:nvGrpSpPr>
        <p:grpSpPr>
          <a:xfrm>
            <a:off x="4340217" y="451699"/>
            <a:ext cx="1320150" cy="1942186"/>
            <a:chOff x="3708581" y="330788"/>
            <a:chExt cx="2203738" cy="3242109"/>
          </a:xfrm>
        </p:grpSpPr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EF7ECEC2-2D8F-4230-840A-C5216AAD53A5}"/>
                </a:ext>
              </a:extLst>
            </p:cNvPr>
            <p:cNvGrpSpPr/>
            <p:nvPr/>
          </p:nvGrpSpPr>
          <p:grpSpPr>
            <a:xfrm>
              <a:off x="3708581" y="2793297"/>
              <a:ext cx="2203738" cy="779600"/>
              <a:chOff x="3725673" y="4716101"/>
              <a:chExt cx="2203738" cy="779600"/>
            </a:xfrm>
          </p:grpSpPr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678DA925-0986-48AE-B2E1-617B374DA850}"/>
                  </a:ext>
                </a:extLst>
              </p:cNvPr>
              <p:cNvGrpSpPr/>
              <p:nvPr/>
            </p:nvGrpSpPr>
            <p:grpSpPr>
              <a:xfrm>
                <a:off x="3725673" y="4716101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141" name="グループ化 140">
                  <a:extLst>
                    <a:ext uri="{FF2B5EF4-FFF2-40B4-BE49-F238E27FC236}">
                      <a16:creationId xmlns:a16="http://schemas.microsoft.com/office/drawing/2014/main" id="{26288B5C-4F93-43F4-AED9-825B2944D801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143" name="フリーフォーム: 図形 142">
                    <a:extLst>
                      <a:ext uri="{FF2B5EF4-FFF2-40B4-BE49-F238E27FC236}">
                        <a16:creationId xmlns:a16="http://schemas.microsoft.com/office/drawing/2014/main" id="{220869FB-0EA4-4EBA-BE0D-C6C8A6CB833E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990033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4" name="フリーフォーム: 図形 143">
                    <a:extLst>
                      <a:ext uri="{FF2B5EF4-FFF2-40B4-BE49-F238E27FC236}">
                        <a16:creationId xmlns:a16="http://schemas.microsoft.com/office/drawing/2014/main" id="{281FFF3F-B491-48EF-9C32-47FAFCCD4FF6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990033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5" name="フリーフォーム: 図形 144">
                    <a:extLst>
                      <a:ext uri="{FF2B5EF4-FFF2-40B4-BE49-F238E27FC236}">
                        <a16:creationId xmlns:a16="http://schemas.microsoft.com/office/drawing/2014/main" id="{0D5638C4-523C-4F9B-B8CC-1F3F3EAC268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D1BF9670-ECC9-43C2-AFF4-3AE523D631EC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6CF81F80-D56B-44A0-B0DA-DF324AA90306}"/>
                  </a:ext>
                </a:extLst>
              </p:cNvPr>
              <p:cNvSpPr/>
              <p:nvPr/>
            </p:nvSpPr>
            <p:spPr bwMode="auto">
              <a:xfrm>
                <a:off x="3989965" y="4776746"/>
                <a:ext cx="1654026" cy="599620"/>
              </a:xfrm>
              <a:custGeom>
                <a:avLst/>
                <a:gdLst>
                  <a:gd name="connsiteX0" fmla="*/ 177100 w 1654026"/>
                  <a:gd name="connsiteY0" fmla="*/ 0 h 599620"/>
                  <a:gd name="connsiteX1" fmla="*/ 356650 w 1654026"/>
                  <a:gd name="connsiteY1" fmla="*/ 19616 h 599620"/>
                  <a:gd name="connsiteX2" fmla="*/ 832181 w 1654026"/>
                  <a:gd name="connsiteY2" fmla="*/ 147035 h 599620"/>
                  <a:gd name="connsiteX3" fmla="*/ 1307720 w 1654026"/>
                  <a:gd name="connsiteY3" fmla="*/ 19614 h 599620"/>
                  <a:gd name="connsiteX4" fmla="*/ 1459467 w 1654026"/>
                  <a:gd name="connsiteY4" fmla="*/ 3035 h 599620"/>
                  <a:gd name="connsiteX5" fmla="*/ 1464658 w 1654026"/>
                  <a:gd name="connsiteY5" fmla="*/ 9295 h 599620"/>
                  <a:gd name="connsiteX6" fmla="*/ 1640950 w 1654026"/>
                  <a:gd name="connsiteY6" fmla="*/ 335447 h 599620"/>
                  <a:gd name="connsiteX7" fmla="*/ 1654026 w 1654026"/>
                  <a:gd name="connsiteY7" fmla="*/ 360429 h 599620"/>
                  <a:gd name="connsiteX8" fmla="*/ 1605189 w 1654026"/>
                  <a:gd name="connsiteY8" fmla="*/ 400462 h 599620"/>
                  <a:gd name="connsiteX9" fmla="*/ 1538387 w 1654026"/>
                  <a:gd name="connsiteY9" fmla="*/ 428952 h 599620"/>
                  <a:gd name="connsiteX10" fmla="*/ 940187 w 1654026"/>
                  <a:gd name="connsiteY10" fmla="*/ 589241 h 599620"/>
                  <a:gd name="connsiteX11" fmla="*/ 934201 w 1654026"/>
                  <a:gd name="connsiteY11" fmla="*/ 585285 h 599620"/>
                  <a:gd name="connsiteX12" fmla="*/ 898358 w 1654026"/>
                  <a:gd name="connsiteY12" fmla="*/ 594404 h 599620"/>
                  <a:gd name="connsiteX13" fmla="*/ 800991 w 1654026"/>
                  <a:gd name="connsiteY13" fmla="*/ 598404 h 599620"/>
                  <a:gd name="connsiteX14" fmla="*/ 737913 w 1654026"/>
                  <a:gd name="connsiteY14" fmla="*/ 585786 h 599620"/>
                  <a:gd name="connsiteX15" fmla="*/ 732888 w 1654026"/>
                  <a:gd name="connsiteY15" fmla="*/ 583491 h 599620"/>
                  <a:gd name="connsiteX16" fmla="*/ 724183 w 1654026"/>
                  <a:gd name="connsiteY16" fmla="*/ 589243 h 599620"/>
                  <a:gd name="connsiteX17" fmla="*/ 125983 w 1654026"/>
                  <a:gd name="connsiteY17" fmla="*/ 428954 h 599620"/>
                  <a:gd name="connsiteX18" fmla="*/ 5462 w 1654026"/>
                  <a:gd name="connsiteY18" fmla="*/ 356429 h 599620"/>
                  <a:gd name="connsiteX19" fmla="*/ 0 w 1654026"/>
                  <a:gd name="connsiteY19" fmla="*/ 348471 h 599620"/>
                  <a:gd name="connsiteX20" fmla="*/ 3548 w 1654026"/>
                  <a:gd name="connsiteY20" fmla="*/ 341050 h 599620"/>
                  <a:gd name="connsiteX21" fmla="*/ 158266 w 1654026"/>
                  <a:gd name="connsiteY21" fmla="*/ 27226 h 59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654026" h="599620">
                    <a:moveTo>
                      <a:pt x="177100" y="0"/>
                    </a:moveTo>
                    <a:lnTo>
                      <a:pt x="356650" y="19616"/>
                    </a:lnTo>
                    <a:lnTo>
                      <a:pt x="832181" y="147035"/>
                    </a:lnTo>
                    <a:lnTo>
                      <a:pt x="1307720" y="19614"/>
                    </a:lnTo>
                    <a:lnTo>
                      <a:pt x="1459467" y="3035"/>
                    </a:lnTo>
                    <a:lnTo>
                      <a:pt x="1464658" y="9295"/>
                    </a:lnTo>
                    <a:cubicBezTo>
                      <a:pt x="1511505" y="97785"/>
                      <a:pt x="1581775" y="224180"/>
                      <a:pt x="1640950" y="335447"/>
                    </a:cubicBezTo>
                    <a:lnTo>
                      <a:pt x="1654026" y="360429"/>
                    </a:lnTo>
                    <a:lnTo>
                      <a:pt x="1605189" y="400462"/>
                    </a:lnTo>
                    <a:cubicBezTo>
                      <a:pt x="1584971" y="412762"/>
                      <a:pt x="1562572" y="422472"/>
                      <a:pt x="1538387" y="428952"/>
                    </a:cubicBezTo>
                    <a:lnTo>
                      <a:pt x="940187" y="589241"/>
                    </a:lnTo>
                    <a:lnTo>
                      <a:pt x="934201" y="585285"/>
                    </a:lnTo>
                    <a:lnTo>
                      <a:pt x="898358" y="594404"/>
                    </a:lnTo>
                    <a:cubicBezTo>
                      <a:pt x="864288" y="599451"/>
                      <a:pt x="830564" y="600947"/>
                      <a:pt x="800991" y="598404"/>
                    </a:cubicBezTo>
                    <a:cubicBezTo>
                      <a:pt x="778811" y="596497"/>
                      <a:pt x="757634" y="592157"/>
                      <a:pt x="737913" y="585786"/>
                    </a:cubicBezTo>
                    <a:lnTo>
                      <a:pt x="732888" y="583491"/>
                    </a:lnTo>
                    <a:lnTo>
                      <a:pt x="724183" y="589243"/>
                    </a:lnTo>
                    <a:lnTo>
                      <a:pt x="125983" y="428954"/>
                    </a:lnTo>
                    <a:cubicBezTo>
                      <a:pt x="77614" y="415994"/>
                      <a:pt x="36387" y="390116"/>
                      <a:pt x="5462" y="356429"/>
                    </a:cubicBezTo>
                    <a:lnTo>
                      <a:pt x="0" y="348471"/>
                    </a:lnTo>
                    <a:lnTo>
                      <a:pt x="3548" y="341050"/>
                    </a:lnTo>
                    <a:cubicBezTo>
                      <a:pt x="55532" y="233893"/>
                      <a:pt x="116761" y="112727"/>
                      <a:pt x="158266" y="27226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22C28AD1-3484-41AB-8A79-8B20A2BACB49}"/>
                </a:ext>
              </a:extLst>
            </p:cNvPr>
            <p:cNvGrpSpPr/>
            <p:nvPr/>
          </p:nvGrpSpPr>
          <p:grpSpPr>
            <a:xfrm>
              <a:off x="3950194" y="330788"/>
              <a:ext cx="1727507" cy="3047624"/>
              <a:chOff x="3950194" y="330788"/>
              <a:chExt cx="1727507" cy="3047624"/>
            </a:xfrm>
          </p:grpSpPr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2BA00BEA-FED2-49D5-868C-5D266837785B}"/>
                  </a:ext>
                </a:extLst>
              </p:cNvPr>
              <p:cNvGrpSpPr/>
              <p:nvPr/>
            </p:nvGrpSpPr>
            <p:grpSpPr>
              <a:xfrm>
                <a:off x="4039607" y="2497973"/>
                <a:ext cx="1536065" cy="880439"/>
                <a:chOff x="3932065" y="4420777"/>
                <a:chExt cx="1783984" cy="880439"/>
              </a:xfrm>
            </p:grpSpPr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3007949B-4DFE-4286-9B65-1A90CA9ABA30}"/>
                    </a:ext>
                  </a:extLst>
                </p:cNvPr>
                <p:cNvSpPr/>
                <p:nvPr/>
              </p:nvSpPr>
              <p:spPr bwMode="auto">
                <a:xfrm flipV="1">
                  <a:off x="3948607" y="4420777"/>
                  <a:ext cx="1746763" cy="704301"/>
                </a:xfrm>
                <a:custGeom>
                  <a:avLst/>
                  <a:gdLst>
                    <a:gd name="connsiteX0" fmla="*/ 1742193 w 1746763"/>
                    <a:gd name="connsiteY0" fmla="*/ 166007 h 704301"/>
                    <a:gd name="connsiteX1" fmla="*/ 1742193 w 1746763"/>
                    <a:gd name="connsiteY1" fmla="*/ 166006 h 704301"/>
                    <a:gd name="connsiteX2" fmla="*/ 1742193 w 1746763"/>
                    <a:gd name="connsiteY2" fmla="*/ 166006 h 704301"/>
                    <a:gd name="connsiteX3" fmla="*/ 4570 w 1746763"/>
                    <a:gd name="connsiteY3" fmla="*/ 166008 h 704301"/>
                    <a:gd name="connsiteX4" fmla="*/ 4570 w 1746763"/>
                    <a:gd name="connsiteY4" fmla="*/ 166007 h 704301"/>
                    <a:gd name="connsiteX5" fmla="*/ 4570 w 1746763"/>
                    <a:gd name="connsiteY5" fmla="*/ 166007 h 704301"/>
                    <a:gd name="connsiteX6" fmla="*/ 873381 w 1746763"/>
                    <a:gd name="connsiteY6" fmla="*/ 704301 h 704301"/>
                    <a:gd name="connsiteX7" fmla="*/ 1491646 w 1746763"/>
                    <a:gd name="connsiteY7" fmla="*/ 645695 h 704301"/>
                    <a:gd name="connsiteX8" fmla="*/ 1479085 w 1746763"/>
                    <a:gd name="connsiteY8" fmla="*/ 551204 h 704301"/>
                    <a:gd name="connsiteX9" fmla="*/ 1449897 w 1746763"/>
                    <a:gd name="connsiteY9" fmla="*/ 479900 h 704301"/>
                    <a:gd name="connsiteX10" fmla="*/ 1567539 w 1746763"/>
                    <a:gd name="connsiteY10" fmla="*/ 448378 h 704301"/>
                    <a:gd name="connsiteX11" fmla="*/ 1746763 w 1746763"/>
                    <a:gd name="connsiteY11" fmla="*/ 256477 h 704301"/>
                    <a:gd name="connsiteX12" fmla="*/ 1742193 w 1746763"/>
                    <a:gd name="connsiteY12" fmla="*/ 166006 h 704301"/>
                    <a:gd name="connsiteX13" fmla="*/ 1700916 w 1746763"/>
                    <a:gd name="connsiteY13" fmla="*/ 85371 h 704301"/>
                    <a:gd name="connsiteX14" fmla="*/ 1449752 w 1746763"/>
                    <a:gd name="connsiteY14" fmla="*/ 8793 h 704301"/>
                    <a:gd name="connsiteX15" fmla="*/ 873380 w 1746763"/>
                    <a:gd name="connsiteY15" fmla="*/ 163230 h 704301"/>
                    <a:gd name="connsiteX16" fmla="*/ 297011 w 1746763"/>
                    <a:gd name="connsiteY16" fmla="*/ 8794 h 704301"/>
                    <a:gd name="connsiteX17" fmla="*/ 45847 w 1746763"/>
                    <a:gd name="connsiteY17" fmla="*/ 85372 h 704301"/>
                    <a:gd name="connsiteX18" fmla="*/ 4570 w 1746763"/>
                    <a:gd name="connsiteY18" fmla="*/ 166007 h 704301"/>
                    <a:gd name="connsiteX19" fmla="*/ 0 w 1746763"/>
                    <a:gd name="connsiteY19" fmla="*/ 256478 h 704301"/>
                    <a:gd name="connsiteX20" fmla="*/ 179224 w 1746763"/>
                    <a:gd name="connsiteY20" fmla="*/ 448379 h 704301"/>
                    <a:gd name="connsiteX21" fmla="*/ 295654 w 1746763"/>
                    <a:gd name="connsiteY21" fmla="*/ 479576 h 704301"/>
                    <a:gd name="connsiteX22" fmla="*/ 292632 w 1746763"/>
                    <a:gd name="connsiteY22" fmla="*/ 484487 h 704301"/>
                    <a:gd name="connsiteX23" fmla="*/ 255116 w 1746763"/>
                    <a:gd name="connsiteY23" fmla="*/ 645695 h 704301"/>
                    <a:gd name="connsiteX24" fmla="*/ 873381 w 1746763"/>
                    <a:gd name="connsiteY24" fmla="*/ 704301 h 7043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746763" h="704301">
                      <a:moveTo>
                        <a:pt x="1742193" y="166007"/>
                      </a:moveTo>
                      <a:lnTo>
                        <a:pt x="1742193" y="166006"/>
                      </a:lnTo>
                      <a:lnTo>
                        <a:pt x="1742193" y="166006"/>
                      </a:lnTo>
                      <a:close/>
                      <a:moveTo>
                        <a:pt x="4570" y="166008"/>
                      </a:moveTo>
                      <a:lnTo>
                        <a:pt x="4570" y="166007"/>
                      </a:lnTo>
                      <a:lnTo>
                        <a:pt x="4570" y="166007"/>
                      </a:lnTo>
                      <a:close/>
                      <a:moveTo>
                        <a:pt x="873381" y="704301"/>
                      </a:moveTo>
                      <a:cubicBezTo>
                        <a:pt x="1156752" y="704301"/>
                        <a:pt x="1440124" y="684766"/>
                        <a:pt x="1491646" y="645695"/>
                      </a:cubicBezTo>
                      <a:cubicBezTo>
                        <a:pt x="1491646" y="613327"/>
                        <a:pt x="1487321" y="581726"/>
                        <a:pt x="1479085" y="551204"/>
                      </a:cubicBezTo>
                      <a:lnTo>
                        <a:pt x="1449897" y="479900"/>
                      </a:lnTo>
                      <a:lnTo>
                        <a:pt x="1567539" y="448378"/>
                      </a:lnTo>
                      <a:cubicBezTo>
                        <a:pt x="1664277" y="422457"/>
                        <a:pt x="1732447" y="344864"/>
                        <a:pt x="1746763" y="256477"/>
                      </a:cubicBezTo>
                      <a:lnTo>
                        <a:pt x="1742193" y="166006"/>
                      </a:lnTo>
                      <a:lnTo>
                        <a:pt x="1700916" y="85371"/>
                      </a:lnTo>
                      <a:cubicBezTo>
                        <a:pt x="1644324" y="15984"/>
                        <a:pt x="1546491" y="-17128"/>
                        <a:pt x="1449752" y="8793"/>
                      </a:cubicBezTo>
                      <a:lnTo>
                        <a:pt x="873380" y="163230"/>
                      </a:lnTo>
                      <a:lnTo>
                        <a:pt x="297011" y="8794"/>
                      </a:lnTo>
                      <a:cubicBezTo>
                        <a:pt x="200272" y="-17127"/>
                        <a:pt x="102439" y="15985"/>
                        <a:pt x="45847" y="85372"/>
                      </a:cubicBezTo>
                      <a:lnTo>
                        <a:pt x="4570" y="166007"/>
                      </a:lnTo>
                      <a:lnTo>
                        <a:pt x="0" y="256478"/>
                      </a:lnTo>
                      <a:cubicBezTo>
                        <a:pt x="14316" y="344865"/>
                        <a:pt x="82486" y="422458"/>
                        <a:pt x="179224" y="448379"/>
                      </a:cubicBezTo>
                      <a:lnTo>
                        <a:pt x="295654" y="479576"/>
                      </a:lnTo>
                      <a:lnTo>
                        <a:pt x="292632" y="484487"/>
                      </a:lnTo>
                      <a:cubicBezTo>
                        <a:pt x="268362" y="534754"/>
                        <a:pt x="255116" y="589051"/>
                        <a:pt x="255116" y="645695"/>
                      </a:cubicBezTo>
                      <a:cubicBezTo>
                        <a:pt x="306638" y="684766"/>
                        <a:pt x="590010" y="704301"/>
                        <a:pt x="873381" y="704301"/>
                      </a:cubicBez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75000"/>
                      <a:lumOff val="25000"/>
                    </a:schemeClr>
                  </a:fgClr>
                  <a:bgClr>
                    <a:schemeClr val="tx1">
                      <a:lumMod val="50000"/>
                      <a:lumOff val="5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3CA4BC6A-DD76-41C2-9637-2E48D28FBC39}"/>
                    </a:ext>
                  </a:extLst>
                </p:cNvPr>
                <p:cNvSpPr/>
                <p:nvPr/>
              </p:nvSpPr>
              <p:spPr bwMode="auto">
                <a:xfrm flipV="1">
                  <a:off x="4048438" y="4597897"/>
                  <a:ext cx="1488575" cy="240620"/>
                </a:xfrm>
                <a:custGeom>
                  <a:avLst/>
                  <a:gdLst>
                    <a:gd name="connsiteX0" fmla="*/ 184576 w 1488575"/>
                    <a:gd name="connsiteY0" fmla="*/ 240620 h 240620"/>
                    <a:gd name="connsiteX1" fmla="*/ 192056 w 1488575"/>
                    <a:gd name="connsiteY1" fmla="*/ 239357 h 240620"/>
                    <a:gd name="connsiteX2" fmla="*/ 781093 w 1488575"/>
                    <a:gd name="connsiteY2" fmla="*/ 81525 h 240620"/>
                    <a:gd name="connsiteX3" fmla="*/ 1365373 w 1488575"/>
                    <a:gd name="connsiteY3" fmla="*/ 238083 h 240620"/>
                    <a:gd name="connsiteX4" fmla="*/ 1350066 w 1488575"/>
                    <a:gd name="connsiteY4" fmla="*/ 200689 h 240620"/>
                    <a:gd name="connsiteX5" fmla="*/ 1467708 w 1488575"/>
                    <a:gd name="connsiteY5" fmla="*/ 169167 h 240620"/>
                    <a:gd name="connsiteX6" fmla="*/ 1488575 w 1488575"/>
                    <a:gd name="connsiteY6" fmla="*/ 160268 h 240620"/>
                    <a:gd name="connsiteX7" fmla="*/ 1477660 w 1488575"/>
                    <a:gd name="connsiteY7" fmla="*/ 163414 h 240620"/>
                    <a:gd name="connsiteX8" fmla="*/ 1418864 w 1488575"/>
                    <a:gd name="connsiteY8" fmla="*/ 166104 h 240620"/>
                    <a:gd name="connsiteX9" fmla="*/ 1370600 w 1488575"/>
                    <a:gd name="connsiteY9" fmla="*/ 157958 h 240620"/>
                    <a:gd name="connsiteX10" fmla="*/ 781093 w 1488575"/>
                    <a:gd name="connsiteY10" fmla="*/ 0 h 240620"/>
                    <a:gd name="connsiteX11" fmla="*/ 192056 w 1488575"/>
                    <a:gd name="connsiteY11" fmla="*/ 157832 h 240620"/>
                    <a:gd name="connsiteX12" fmla="*/ 143791 w 1488575"/>
                    <a:gd name="connsiteY12" fmla="*/ 165978 h 240620"/>
                    <a:gd name="connsiteX13" fmla="*/ 30050 w 1488575"/>
                    <a:gd name="connsiteY13" fmla="*/ 147448 h 240620"/>
                    <a:gd name="connsiteX14" fmla="*/ 0 w 1488575"/>
                    <a:gd name="connsiteY14" fmla="*/ 130356 h 240620"/>
                    <a:gd name="connsiteX15" fmla="*/ 12591 w 1488575"/>
                    <a:gd name="connsiteY15" fmla="*/ 140678 h 240620"/>
                    <a:gd name="connsiteX16" fmla="*/ 79393 w 1488575"/>
                    <a:gd name="connsiteY16" fmla="*/ 169168 h 240620"/>
                    <a:gd name="connsiteX17" fmla="*/ 195823 w 1488575"/>
                    <a:gd name="connsiteY17" fmla="*/ 200365 h 240620"/>
                    <a:gd name="connsiteX18" fmla="*/ 192801 w 1488575"/>
                    <a:gd name="connsiteY18" fmla="*/ 205276 h 240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488575" h="240620">
                      <a:moveTo>
                        <a:pt x="184576" y="240620"/>
                      </a:moveTo>
                      <a:lnTo>
                        <a:pt x="192056" y="239357"/>
                      </a:lnTo>
                      <a:lnTo>
                        <a:pt x="781093" y="81525"/>
                      </a:lnTo>
                      <a:lnTo>
                        <a:pt x="1365373" y="238083"/>
                      </a:lnTo>
                      <a:lnTo>
                        <a:pt x="1350066" y="200689"/>
                      </a:lnTo>
                      <a:lnTo>
                        <a:pt x="1467708" y="169167"/>
                      </a:lnTo>
                      <a:lnTo>
                        <a:pt x="1488575" y="160268"/>
                      </a:lnTo>
                      <a:lnTo>
                        <a:pt x="1477660" y="163414"/>
                      </a:lnTo>
                      <a:cubicBezTo>
                        <a:pt x="1458575" y="166571"/>
                        <a:pt x="1438849" y="167537"/>
                        <a:pt x="1418864" y="166104"/>
                      </a:cubicBezTo>
                      <a:cubicBezTo>
                        <a:pt x="1402876" y="164959"/>
                        <a:pt x="1386722" y="162278"/>
                        <a:pt x="1370600" y="157958"/>
                      </a:cubicBezTo>
                      <a:lnTo>
                        <a:pt x="781093" y="0"/>
                      </a:lnTo>
                      <a:lnTo>
                        <a:pt x="192056" y="157832"/>
                      </a:lnTo>
                      <a:cubicBezTo>
                        <a:pt x="175933" y="162152"/>
                        <a:pt x="159780" y="164832"/>
                        <a:pt x="143791" y="165978"/>
                      </a:cubicBezTo>
                      <a:cubicBezTo>
                        <a:pt x="103822" y="168843"/>
                        <a:pt x="64887" y="162117"/>
                        <a:pt x="30050" y="147448"/>
                      </a:cubicBezTo>
                      <a:lnTo>
                        <a:pt x="0" y="130356"/>
                      </a:lnTo>
                      <a:lnTo>
                        <a:pt x="12591" y="140678"/>
                      </a:lnTo>
                      <a:cubicBezTo>
                        <a:pt x="32810" y="152978"/>
                        <a:pt x="55209" y="162688"/>
                        <a:pt x="79393" y="169168"/>
                      </a:cubicBezTo>
                      <a:lnTo>
                        <a:pt x="195823" y="200365"/>
                      </a:lnTo>
                      <a:lnTo>
                        <a:pt x="192801" y="205276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7F6A470F-DDD9-4FB8-8BB1-1DEE66426FDD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4773426" y="4739152"/>
                  <a:ext cx="938502" cy="455092"/>
                </a:xfrm>
                <a:custGeom>
                  <a:avLst/>
                  <a:gdLst>
                    <a:gd name="connsiteX0" fmla="*/ 0 w 938502"/>
                    <a:gd name="connsiteY0" fmla="*/ 227545 h 455092"/>
                    <a:gd name="connsiteX1" fmla="*/ 0 w 938502"/>
                    <a:gd name="connsiteY1" fmla="*/ 227546 h 455092"/>
                    <a:gd name="connsiteX2" fmla="*/ 0 w 938502"/>
                    <a:gd name="connsiteY2" fmla="*/ 227546 h 455092"/>
                    <a:gd name="connsiteX3" fmla="*/ 124373 w 938502"/>
                    <a:gd name="connsiteY3" fmla="*/ 29783 h 455092"/>
                    <a:gd name="connsiteX4" fmla="*/ 150741 w 938502"/>
                    <a:gd name="connsiteY4" fmla="*/ 128189 h 455092"/>
                    <a:gd name="connsiteX5" fmla="*/ 376769 w 938502"/>
                    <a:gd name="connsiteY5" fmla="*/ 67625 h 455092"/>
                    <a:gd name="connsiteX6" fmla="*/ 358649 w 938502"/>
                    <a:gd name="connsiteY6" fmla="*/ 0 h 455092"/>
                    <a:gd name="connsiteX7" fmla="*/ 861090 w 938502"/>
                    <a:gd name="connsiteY7" fmla="*/ 0 h 455092"/>
                    <a:gd name="connsiteX8" fmla="*/ 861089 w 938502"/>
                    <a:gd name="connsiteY8" fmla="*/ 455092 h 455092"/>
                    <a:gd name="connsiteX9" fmla="*/ 241786 w 938502"/>
                    <a:gd name="connsiteY9" fmla="*/ 455091 h 455092"/>
                    <a:gd name="connsiteX10" fmla="*/ 19001 w 938502"/>
                    <a:gd name="connsiteY10" fmla="*/ 316116 h 455092"/>
                    <a:gd name="connsiteX11" fmla="*/ 0 w 938502"/>
                    <a:gd name="connsiteY11" fmla="*/ 227546 h 455092"/>
                    <a:gd name="connsiteX12" fmla="*/ 19001 w 938502"/>
                    <a:gd name="connsiteY12" fmla="*/ 138975 h 455092"/>
                    <a:gd name="connsiteX13" fmla="*/ 106601 w 938502"/>
                    <a:gd name="connsiteY13" fmla="*/ 38861 h 455092"/>
                    <a:gd name="connsiteX0" fmla="*/ 0 w 938502"/>
                    <a:gd name="connsiteY0" fmla="*/ 227545 h 455092"/>
                    <a:gd name="connsiteX1" fmla="*/ 0 w 938502"/>
                    <a:gd name="connsiteY1" fmla="*/ 227546 h 455092"/>
                    <a:gd name="connsiteX2" fmla="*/ 0 w 938502"/>
                    <a:gd name="connsiteY2" fmla="*/ 227546 h 455092"/>
                    <a:gd name="connsiteX3" fmla="*/ 0 w 938502"/>
                    <a:gd name="connsiteY3" fmla="*/ 227545 h 455092"/>
                    <a:gd name="connsiteX4" fmla="*/ 124373 w 938502"/>
                    <a:gd name="connsiteY4" fmla="*/ 29783 h 455092"/>
                    <a:gd name="connsiteX5" fmla="*/ 150741 w 938502"/>
                    <a:gd name="connsiteY5" fmla="*/ 128189 h 455092"/>
                    <a:gd name="connsiteX6" fmla="*/ 358649 w 938502"/>
                    <a:gd name="connsiteY6" fmla="*/ 0 h 455092"/>
                    <a:gd name="connsiteX7" fmla="*/ 861090 w 938502"/>
                    <a:gd name="connsiteY7" fmla="*/ 0 h 455092"/>
                    <a:gd name="connsiteX8" fmla="*/ 861089 w 938502"/>
                    <a:gd name="connsiteY8" fmla="*/ 455092 h 455092"/>
                    <a:gd name="connsiteX9" fmla="*/ 241786 w 938502"/>
                    <a:gd name="connsiteY9" fmla="*/ 455091 h 455092"/>
                    <a:gd name="connsiteX10" fmla="*/ 19001 w 938502"/>
                    <a:gd name="connsiteY10" fmla="*/ 316116 h 455092"/>
                    <a:gd name="connsiteX11" fmla="*/ 0 w 938502"/>
                    <a:gd name="connsiteY11" fmla="*/ 227546 h 455092"/>
                    <a:gd name="connsiteX12" fmla="*/ 19001 w 938502"/>
                    <a:gd name="connsiteY12" fmla="*/ 138975 h 455092"/>
                    <a:gd name="connsiteX13" fmla="*/ 106601 w 938502"/>
                    <a:gd name="connsiteY13" fmla="*/ 38861 h 455092"/>
                    <a:gd name="connsiteX14" fmla="*/ 124373 w 938502"/>
                    <a:gd name="connsiteY14" fmla="*/ 29783 h 455092"/>
                    <a:gd name="connsiteX0" fmla="*/ 0 w 938502"/>
                    <a:gd name="connsiteY0" fmla="*/ 227545 h 455092"/>
                    <a:gd name="connsiteX1" fmla="*/ 0 w 938502"/>
                    <a:gd name="connsiteY1" fmla="*/ 227546 h 455092"/>
                    <a:gd name="connsiteX2" fmla="*/ 0 w 938502"/>
                    <a:gd name="connsiteY2" fmla="*/ 227546 h 455092"/>
                    <a:gd name="connsiteX3" fmla="*/ 0 w 938502"/>
                    <a:gd name="connsiteY3" fmla="*/ 227545 h 455092"/>
                    <a:gd name="connsiteX4" fmla="*/ 106601 w 938502"/>
                    <a:gd name="connsiteY4" fmla="*/ 38861 h 455092"/>
                    <a:gd name="connsiteX5" fmla="*/ 150741 w 938502"/>
                    <a:gd name="connsiteY5" fmla="*/ 128189 h 455092"/>
                    <a:gd name="connsiteX6" fmla="*/ 358649 w 938502"/>
                    <a:gd name="connsiteY6" fmla="*/ 0 h 455092"/>
                    <a:gd name="connsiteX7" fmla="*/ 861090 w 938502"/>
                    <a:gd name="connsiteY7" fmla="*/ 0 h 455092"/>
                    <a:gd name="connsiteX8" fmla="*/ 861089 w 938502"/>
                    <a:gd name="connsiteY8" fmla="*/ 455092 h 455092"/>
                    <a:gd name="connsiteX9" fmla="*/ 241786 w 938502"/>
                    <a:gd name="connsiteY9" fmla="*/ 455091 h 455092"/>
                    <a:gd name="connsiteX10" fmla="*/ 19001 w 938502"/>
                    <a:gd name="connsiteY10" fmla="*/ 316116 h 455092"/>
                    <a:gd name="connsiteX11" fmla="*/ 0 w 938502"/>
                    <a:gd name="connsiteY11" fmla="*/ 227546 h 455092"/>
                    <a:gd name="connsiteX12" fmla="*/ 19001 w 938502"/>
                    <a:gd name="connsiteY12" fmla="*/ 138975 h 455092"/>
                    <a:gd name="connsiteX13" fmla="*/ 106601 w 938502"/>
                    <a:gd name="connsiteY13" fmla="*/ 38861 h 455092"/>
                    <a:gd name="connsiteX0" fmla="*/ 150741 w 938502"/>
                    <a:gd name="connsiteY0" fmla="*/ 128189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0 w 938502"/>
                    <a:gd name="connsiteY9" fmla="*/ 227546 h 455092"/>
                    <a:gd name="connsiteX10" fmla="*/ 0 w 938502"/>
                    <a:gd name="connsiteY10" fmla="*/ 227546 h 455092"/>
                    <a:gd name="connsiteX11" fmla="*/ 0 w 938502"/>
                    <a:gd name="connsiteY11" fmla="*/ 227545 h 455092"/>
                    <a:gd name="connsiteX12" fmla="*/ 106601 w 938502"/>
                    <a:gd name="connsiteY12" fmla="*/ 38861 h 455092"/>
                    <a:gd name="connsiteX13" fmla="*/ 242181 w 938502"/>
                    <a:gd name="connsiteY13" fmla="*/ 219629 h 455092"/>
                    <a:gd name="connsiteX0" fmla="*/ 150741 w 938502"/>
                    <a:gd name="connsiteY0" fmla="*/ 220474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0 w 938502"/>
                    <a:gd name="connsiteY9" fmla="*/ 319831 h 547377"/>
                    <a:gd name="connsiteX10" fmla="*/ 0 w 938502"/>
                    <a:gd name="connsiteY10" fmla="*/ 319831 h 547377"/>
                    <a:gd name="connsiteX11" fmla="*/ 0 w 938502"/>
                    <a:gd name="connsiteY11" fmla="*/ 319830 h 547377"/>
                    <a:gd name="connsiteX12" fmla="*/ 150741 w 938502"/>
                    <a:gd name="connsiteY12" fmla="*/ 220474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0 w 938502"/>
                    <a:gd name="connsiteY9" fmla="*/ 319831 h 547377"/>
                    <a:gd name="connsiteX10" fmla="*/ 0 w 938502"/>
                    <a:gd name="connsiteY10" fmla="*/ 319831 h 547377"/>
                    <a:gd name="connsiteX11" fmla="*/ 0 w 938502"/>
                    <a:gd name="connsiteY11" fmla="*/ 319830 h 547377"/>
                    <a:gd name="connsiteX12" fmla="*/ 400322 w 938502"/>
                    <a:gd name="connsiteY12" fmla="*/ 360680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0 w 938502"/>
                    <a:gd name="connsiteY9" fmla="*/ 319831 h 547377"/>
                    <a:gd name="connsiteX10" fmla="*/ 0 w 938502"/>
                    <a:gd name="connsiteY10" fmla="*/ 319831 h 547377"/>
                    <a:gd name="connsiteX11" fmla="*/ 240609 w 938502"/>
                    <a:gd name="connsiteY11" fmla="*/ 270151 h 547377"/>
                    <a:gd name="connsiteX12" fmla="*/ 400322 w 938502"/>
                    <a:gd name="connsiteY12" fmla="*/ 360680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0 w 938502"/>
                    <a:gd name="connsiteY9" fmla="*/ 319831 h 547377"/>
                    <a:gd name="connsiteX10" fmla="*/ 176568 w 938502"/>
                    <a:gd name="connsiteY10" fmla="*/ 205958 h 547377"/>
                    <a:gd name="connsiteX11" fmla="*/ 240609 w 938502"/>
                    <a:gd name="connsiteY11" fmla="*/ 270151 h 547377"/>
                    <a:gd name="connsiteX12" fmla="*/ 400322 w 938502"/>
                    <a:gd name="connsiteY12" fmla="*/ 360680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582152 w 1120332"/>
                    <a:gd name="connsiteY0" fmla="*/ 360680 h 547377"/>
                    <a:gd name="connsiteX1" fmla="*/ 540479 w 1120332"/>
                    <a:gd name="connsiteY1" fmla="*/ 92285 h 547377"/>
                    <a:gd name="connsiteX2" fmla="*/ 1042920 w 1120332"/>
                    <a:gd name="connsiteY2" fmla="*/ 92285 h 547377"/>
                    <a:gd name="connsiteX3" fmla="*/ 1042919 w 1120332"/>
                    <a:gd name="connsiteY3" fmla="*/ 547377 h 547377"/>
                    <a:gd name="connsiteX4" fmla="*/ 423616 w 1120332"/>
                    <a:gd name="connsiteY4" fmla="*/ 547376 h 547377"/>
                    <a:gd name="connsiteX5" fmla="*/ 200831 w 1120332"/>
                    <a:gd name="connsiteY5" fmla="*/ 408401 h 547377"/>
                    <a:gd name="connsiteX6" fmla="*/ 181830 w 1120332"/>
                    <a:gd name="connsiteY6" fmla="*/ 319831 h 547377"/>
                    <a:gd name="connsiteX7" fmla="*/ 200831 w 1120332"/>
                    <a:gd name="connsiteY7" fmla="*/ 231260 h 547377"/>
                    <a:gd name="connsiteX8" fmla="*/ 288431 w 1120332"/>
                    <a:gd name="connsiteY8" fmla="*/ 131146 h 547377"/>
                    <a:gd name="connsiteX9" fmla="*/ 0 w 1120332"/>
                    <a:gd name="connsiteY9" fmla="*/ 395670 h 547377"/>
                    <a:gd name="connsiteX10" fmla="*/ 358398 w 1120332"/>
                    <a:gd name="connsiteY10" fmla="*/ 205958 h 547377"/>
                    <a:gd name="connsiteX11" fmla="*/ 422439 w 1120332"/>
                    <a:gd name="connsiteY11" fmla="*/ 270151 h 547377"/>
                    <a:gd name="connsiteX12" fmla="*/ 582152 w 1120332"/>
                    <a:gd name="connsiteY12" fmla="*/ 360680 h 547377"/>
                    <a:gd name="connsiteX13" fmla="*/ 288431 w 1120332"/>
                    <a:gd name="connsiteY13" fmla="*/ 131146 h 547377"/>
                    <a:gd name="connsiteX14" fmla="*/ 355225 w 112033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45737 w 938502"/>
                    <a:gd name="connsiteY9" fmla="*/ 85704 h 547377"/>
                    <a:gd name="connsiteX10" fmla="*/ 176568 w 938502"/>
                    <a:gd name="connsiteY10" fmla="*/ 205958 h 547377"/>
                    <a:gd name="connsiteX11" fmla="*/ 240609 w 938502"/>
                    <a:gd name="connsiteY11" fmla="*/ 270151 h 547377"/>
                    <a:gd name="connsiteX12" fmla="*/ 400322 w 938502"/>
                    <a:gd name="connsiteY12" fmla="*/ 360680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176568 w 938502"/>
                    <a:gd name="connsiteY9" fmla="*/ 205958 h 547377"/>
                    <a:gd name="connsiteX10" fmla="*/ 240609 w 938502"/>
                    <a:gd name="connsiteY10" fmla="*/ 270151 h 547377"/>
                    <a:gd name="connsiteX11" fmla="*/ 400322 w 938502"/>
                    <a:gd name="connsiteY11" fmla="*/ 360680 h 547377"/>
                    <a:gd name="connsiteX12" fmla="*/ 106601 w 938502"/>
                    <a:gd name="connsiteY12" fmla="*/ 131146 h 547377"/>
                    <a:gd name="connsiteX13" fmla="*/ 173395 w 938502"/>
                    <a:gd name="connsiteY13" fmla="*/ 0 h 547377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176568 w 938502"/>
                    <a:gd name="connsiteY9" fmla="*/ 113673 h 455092"/>
                    <a:gd name="connsiteX10" fmla="*/ 240609 w 938502"/>
                    <a:gd name="connsiteY10" fmla="*/ 177866 h 455092"/>
                    <a:gd name="connsiteX11" fmla="*/ 400322 w 938502"/>
                    <a:gd name="connsiteY11" fmla="*/ 268395 h 455092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240609 w 938502"/>
                    <a:gd name="connsiteY9" fmla="*/ 177866 h 455092"/>
                    <a:gd name="connsiteX10" fmla="*/ 400322 w 938502"/>
                    <a:gd name="connsiteY10" fmla="*/ 268395 h 455092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400322 w 938502"/>
                    <a:gd name="connsiteY9" fmla="*/ 268395 h 455092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491762 w 938502"/>
                    <a:gd name="connsiteY9" fmla="*/ 359835 h 455092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0" fmla="*/ 358649 w 938502"/>
                    <a:gd name="connsiteY0" fmla="*/ 0 h 455092"/>
                    <a:gd name="connsiteX1" fmla="*/ 861090 w 938502"/>
                    <a:gd name="connsiteY1" fmla="*/ 0 h 455092"/>
                    <a:gd name="connsiteX2" fmla="*/ 861089 w 938502"/>
                    <a:gd name="connsiteY2" fmla="*/ 455092 h 455092"/>
                    <a:gd name="connsiteX3" fmla="*/ 241786 w 938502"/>
                    <a:gd name="connsiteY3" fmla="*/ 455091 h 455092"/>
                    <a:gd name="connsiteX4" fmla="*/ 19001 w 938502"/>
                    <a:gd name="connsiteY4" fmla="*/ 316116 h 455092"/>
                    <a:gd name="connsiteX5" fmla="*/ 0 w 938502"/>
                    <a:gd name="connsiteY5" fmla="*/ 227546 h 455092"/>
                    <a:gd name="connsiteX6" fmla="*/ 19001 w 938502"/>
                    <a:gd name="connsiteY6" fmla="*/ 138975 h 455092"/>
                    <a:gd name="connsiteX7" fmla="*/ 106601 w 938502"/>
                    <a:gd name="connsiteY7" fmla="*/ 38861 h 455092"/>
                    <a:gd name="connsiteX0" fmla="*/ 358649 w 938502"/>
                    <a:gd name="connsiteY0" fmla="*/ 0 h 455092"/>
                    <a:gd name="connsiteX1" fmla="*/ 861090 w 938502"/>
                    <a:gd name="connsiteY1" fmla="*/ 0 h 455092"/>
                    <a:gd name="connsiteX2" fmla="*/ 861089 w 938502"/>
                    <a:gd name="connsiteY2" fmla="*/ 455092 h 455092"/>
                    <a:gd name="connsiteX3" fmla="*/ 241786 w 938502"/>
                    <a:gd name="connsiteY3" fmla="*/ 455091 h 455092"/>
                    <a:gd name="connsiteX4" fmla="*/ 19001 w 938502"/>
                    <a:gd name="connsiteY4" fmla="*/ 316116 h 455092"/>
                    <a:gd name="connsiteX5" fmla="*/ 0 w 938502"/>
                    <a:gd name="connsiteY5" fmla="*/ 227546 h 455092"/>
                    <a:gd name="connsiteX6" fmla="*/ 19001 w 938502"/>
                    <a:gd name="connsiteY6" fmla="*/ 138975 h 455092"/>
                    <a:gd name="connsiteX0" fmla="*/ 358649 w 938502"/>
                    <a:gd name="connsiteY0" fmla="*/ 0 h 455092"/>
                    <a:gd name="connsiteX1" fmla="*/ 861090 w 938502"/>
                    <a:gd name="connsiteY1" fmla="*/ 0 h 455092"/>
                    <a:gd name="connsiteX2" fmla="*/ 861089 w 938502"/>
                    <a:gd name="connsiteY2" fmla="*/ 455092 h 455092"/>
                    <a:gd name="connsiteX3" fmla="*/ 241786 w 938502"/>
                    <a:gd name="connsiteY3" fmla="*/ 455091 h 455092"/>
                    <a:gd name="connsiteX4" fmla="*/ 19001 w 938502"/>
                    <a:gd name="connsiteY4" fmla="*/ 316116 h 455092"/>
                    <a:gd name="connsiteX5" fmla="*/ 0 w 938502"/>
                    <a:gd name="connsiteY5" fmla="*/ 227546 h 455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38502" h="455092">
                      <a:moveTo>
                        <a:pt x="358649" y="0"/>
                      </a:moveTo>
                      <a:lnTo>
                        <a:pt x="861090" y="0"/>
                      </a:lnTo>
                      <a:cubicBezTo>
                        <a:pt x="964307" y="75848"/>
                        <a:pt x="964306" y="379244"/>
                        <a:pt x="861089" y="455092"/>
                      </a:cubicBezTo>
                      <a:lnTo>
                        <a:pt x="241786" y="455091"/>
                      </a:lnTo>
                      <a:cubicBezTo>
                        <a:pt x="141635" y="455091"/>
                        <a:pt x="55706" y="397786"/>
                        <a:pt x="19001" y="316116"/>
                      </a:cubicBezTo>
                      <a:lnTo>
                        <a:pt x="0" y="227546"/>
                      </a:lnTo>
                    </a:path>
                  </a:pathLst>
                </a:custGeom>
                <a:pattFill prst="dkVert">
                  <a:fgClr>
                    <a:schemeClr val="tx1">
                      <a:lumMod val="75000"/>
                      <a:lumOff val="25000"/>
                    </a:schemeClr>
                  </a:fgClr>
                  <a:bgClr>
                    <a:schemeClr val="tx1">
                      <a:lumMod val="50000"/>
                      <a:lumOff val="5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6" name="楕円 227">
                  <a:extLst>
                    <a:ext uri="{FF2B5EF4-FFF2-40B4-BE49-F238E27FC236}">
                      <a16:creationId xmlns:a16="http://schemas.microsoft.com/office/drawing/2014/main" id="{86EEA60A-3C71-4760-898F-978177035419}"/>
                    </a:ext>
                  </a:extLst>
                </p:cNvPr>
                <p:cNvSpPr/>
                <p:nvPr/>
              </p:nvSpPr>
              <p:spPr bwMode="auto">
                <a:xfrm rot="5694883">
                  <a:off x="4693340" y="4885234"/>
                  <a:ext cx="318890" cy="513074"/>
                </a:xfrm>
                <a:custGeom>
                  <a:avLst/>
                  <a:gdLst>
                    <a:gd name="connsiteX0" fmla="*/ 0 w 1170130"/>
                    <a:gd name="connsiteY0" fmla="*/ 585065 h 1170130"/>
                    <a:gd name="connsiteX1" fmla="*/ 585065 w 1170130"/>
                    <a:gd name="connsiteY1" fmla="*/ 0 h 1170130"/>
                    <a:gd name="connsiteX2" fmla="*/ 1170130 w 1170130"/>
                    <a:gd name="connsiteY2" fmla="*/ 585065 h 1170130"/>
                    <a:gd name="connsiteX3" fmla="*/ 585065 w 1170130"/>
                    <a:gd name="connsiteY3" fmla="*/ 1170130 h 1170130"/>
                    <a:gd name="connsiteX4" fmla="*/ 0 w 1170130"/>
                    <a:gd name="connsiteY4" fmla="*/ 585065 h 1170130"/>
                    <a:gd name="connsiteX0" fmla="*/ 0 w 1170130"/>
                    <a:gd name="connsiteY0" fmla="*/ 585065 h 1170130"/>
                    <a:gd name="connsiteX1" fmla="*/ 585065 w 1170130"/>
                    <a:gd name="connsiteY1" fmla="*/ 0 h 1170130"/>
                    <a:gd name="connsiteX2" fmla="*/ 1170130 w 1170130"/>
                    <a:gd name="connsiteY2" fmla="*/ 585065 h 1170130"/>
                    <a:gd name="connsiteX3" fmla="*/ 585065 w 1170130"/>
                    <a:gd name="connsiteY3" fmla="*/ 1170130 h 1170130"/>
                    <a:gd name="connsiteX4" fmla="*/ 0 w 1170130"/>
                    <a:gd name="connsiteY4" fmla="*/ 585065 h 1170130"/>
                    <a:gd name="connsiteX0" fmla="*/ 0 w 1170130"/>
                    <a:gd name="connsiteY0" fmla="*/ 585065 h 1170130"/>
                    <a:gd name="connsiteX1" fmla="*/ 585065 w 1170130"/>
                    <a:gd name="connsiteY1" fmla="*/ 0 h 1170130"/>
                    <a:gd name="connsiteX2" fmla="*/ 1170130 w 1170130"/>
                    <a:gd name="connsiteY2" fmla="*/ 585065 h 1170130"/>
                    <a:gd name="connsiteX3" fmla="*/ 585065 w 1170130"/>
                    <a:gd name="connsiteY3" fmla="*/ 1170130 h 1170130"/>
                    <a:gd name="connsiteX4" fmla="*/ 0 w 1170130"/>
                    <a:gd name="connsiteY4" fmla="*/ 585065 h 1170130"/>
                    <a:gd name="connsiteX0" fmla="*/ 0 w 1170130"/>
                    <a:gd name="connsiteY0" fmla="*/ 585065 h 1170130"/>
                    <a:gd name="connsiteX1" fmla="*/ 585065 w 1170130"/>
                    <a:gd name="connsiteY1" fmla="*/ 0 h 1170130"/>
                    <a:gd name="connsiteX2" fmla="*/ 1170130 w 1170130"/>
                    <a:gd name="connsiteY2" fmla="*/ 585065 h 1170130"/>
                    <a:gd name="connsiteX3" fmla="*/ 585065 w 1170130"/>
                    <a:gd name="connsiteY3" fmla="*/ 1170130 h 1170130"/>
                    <a:gd name="connsiteX4" fmla="*/ 0 w 1170130"/>
                    <a:gd name="connsiteY4" fmla="*/ 585065 h 1170130"/>
                    <a:gd name="connsiteX0" fmla="*/ 0 w 1170130"/>
                    <a:gd name="connsiteY0" fmla="*/ 811284 h 1396349"/>
                    <a:gd name="connsiteX1" fmla="*/ 589828 w 1170130"/>
                    <a:gd name="connsiteY1" fmla="*/ 0 h 1396349"/>
                    <a:gd name="connsiteX2" fmla="*/ 1170130 w 1170130"/>
                    <a:gd name="connsiteY2" fmla="*/ 811284 h 1396349"/>
                    <a:gd name="connsiteX3" fmla="*/ 585065 w 1170130"/>
                    <a:gd name="connsiteY3" fmla="*/ 1396349 h 1396349"/>
                    <a:gd name="connsiteX4" fmla="*/ 0 w 1170130"/>
                    <a:gd name="connsiteY4" fmla="*/ 811284 h 1396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70130" h="1396349">
                      <a:moveTo>
                        <a:pt x="0" y="811284"/>
                      </a:moveTo>
                      <a:cubicBezTo>
                        <a:pt x="0" y="488162"/>
                        <a:pt x="266706" y="0"/>
                        <a:pt x="589828" y="0"/>
                      </a:cubicBezTo>
                      <a:cubicBezTo>
                        <a:pt x="912950" y="0"/>
                        <a:pt x="1170130" y="488162"/>
                        <a:pt x="1170130" y="811284"/>
                      </a:cubicBezTo>
                      <a:cubicBezTo>
                        <a:pt x="1170130" y="1134406"/>
                        <a:pt x="908187" y="1396349"/>
                        <a:pt x="585065" y="1396349"/>
                      </a:cubicBezTo>
                      <a:cubicBezTo>
                        <a:pt x="261943" y="1396349"/>
                        <a:pt x="0" y="1134406"/>
                        <a:pt x="0" y="811284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07A78A0E-E4C4-400E-8BCD-3A8C6FA9AF35}"/>
                    </a:ext>
                  </a:extLst>
                </p:cNvPr>
                <p:cNvSpPr/>
                <p:nvPr/>
              </p:nvSpPr>
              <p:spPr bwMode="auto">
                <a:xfrm rot="900000">
                  <a:off x="3932065" y="4739154"/>
                  <a:ext cx="938502" cy="455092"/>
                </a:xfrm>
                <a:custGeom>
                  <a:avLst/>
                  <a:gdLst>
                    <a:gd name="connsiteX0" fmla="*/ 0 w 938502"/>
                    <a:gd name="connsiteY0" fmla="*/ 227545 h 455092"/>
                    <a:gd name="connsiteX1" fmla="*/ 0 w 938502"/>
                    <a:gd name="connsiteY1" fmla="*/ 227546 h 455092"/>
                    <a:gd name="connsiteX2" fmla="*/ 0 w 938502"/>
                    <a:gd name="connsiteY2" fmla="*/ 227546 h 455092"/>
                    <a:gd name="connsiteX3" fmla="*/ 124373 w 938502"/>
                    <a:gd name="connsiteY3" fmla="*/ 29783 h 455092"/>
                    <a:gd name="connsiteX4" fmla="*/ 150741 w 938502"/>
                    <a:gd name="connsiteY4" fmla="*/ 128189 h 455092"/>
                    <a:gd name="connsiteX5" fmla="*/ 376769 w 938502"/>
                    <a:gd name="connsiteY5" fmla="*/ 67625 h 455092"/>
                    <a:gd name="connsiteX6" fmla="*/ 358649 w 938502"/>
                    <a:gd name="connsiteY6" fmla="*/ 0 h 455092"/>
                    <a:gd name="connsiteX7" fmla="*/ 861090 w 938502"/>
                    <a:gd name="connsiteY7" fmla="*/ 0 h 455092"/>
                    <a:gd name="connsiteX8" fmla="*/ 861089 w 938502"/>
                    <a:gd name="connsiteY8" fmla="*/ 455092 h 455092"/>
                    <a:gd name="connsiteX9" fmla="*/ 241786 w 938502"/>
                    <a:gd name="connsiteY9" fmla="*/ 455091 h 455092"/>
                    <a:gd name="connsiteX10" fmla="*/ 19001 w 938502"/>
                    <a:gd name="connsiteY10" fmla="*/ 316116 h 455092"/>
                    <a:gd name="connsiteX11" fmla="*/ 0 w 938502"/>
                    <a:gd name="connsiteY11" fmla="*/ 227546 h 455092"/>
                    <a:gd name="connsiteX12" fmla="*/ 19001 w 938502"/>
                    <a:gd name="connsiteY12" fmla="*/ 138975 h 455092"/>
                    <a:gd name="connsiteX13" fmla="*/ 106601 w 938502"/>
                    <a:gd name="connsiteY13" fmla="*/ 38861 h 455092"/>
                    <a:gd name="connsiteX0" fmla="*/ 0 w 938502"/>
                    <a:gd name="connsiteY0" fmla="*/ 227545 h 455092"/>
                    <a:gd name="connsiteX1" fmla="*/ 0 w 938502"/>
                    <a:gd name="connsiteY1" fmla="*/ 227546 h 455092"/>
                    <a:gd name="connsiteX2" fmla="*/ 0 w 938502"/>
                    <a:gd name="connsiteY2" fmla="*/ 227546 h 455092"/>
                    <a:gd name="connsiteX3" fmla="*/ 0 w 938502"/>
                    <a:gd name="connsiteY3" fmla="*/ 227545 h 455092"/>
                    <a:gd name="connsiteX4" fmla="*/ 124373 w 938502"/>
                    <a:gd name="connsiteY4" fmla="*/ 29783 h 455092"/>
                    <a:gd name="connsiteX5" fmla="*/ 150741 w 938502"/>
                    <a:gd name="connsiteY5" fmla="*/ 128189 h 455092"/>
                    <a:gd name="connsiteX6" fmla="*/ 358649 w 938502"/>
                    <a:gd name="connsiteY6" fmla="*/ 0 h 455092"/>
                    <a:gd name="connsiteX7" fmla="*/ 861090 w 938502"/>
                    <a:gd name="connsiteY7" fmla="*/ 0 h 455092"/>
                    <a:gd name="connsiteX8" fmla="*/ 861089 w 938502"/>
                    <a:gd name="connsiteY8" fmla="*/ 455092 h 455092"/>
                    <a:gd name="connsiteX9" fmla="*/ 241786 w 938502"/>
                    <a:gd name="connsiteY9" fmla="*/ 455091 h 455092"/>
                    <a:gd name="connsiteX10" fmla="*/ 19001 w 938502"/>
                    <a:gd name="connsiteY10" fmla="*/ 316116 h 455092"/>
                    <a:gd name="connsiteX11" fmla="*/ 0 w 938502"/>
                    <a:gd name="connsiteY11" fmla="*/ 227546 h 455092"/>
                    <a:gd name="connsiteX12" fmla="*/ 19001 w 938502"/>
                    <a:gd name="connsiteY12" fmla="*/ 138975 h 455092"/>
                    <a:gd name="connsiteX13" fmla="*/ 106601 w 938502"/>
                    <a:gd name="connsiteY13" fmla="*/ 38861 h 455092"/>
                    <a:gd name="connsiteX14" fmla="*/ 124373 w 938502"/>
                    <a:gd name="connsiteY14" fmla="*/ 29783 h 455092"/>
                    <a:gd name="connsiteX0" fmla="*/ 0 w 938502"/>
                    <a:gd name="connsiteY0" fmla="*/ 227545 h 455092"/>
                    <a:gd name="connsiteX1" fmla="*/ 0 w 938502"/>
                    <a:gd name="connsiteY1" fmla="*/ 227546 h 455092"/>
                    <a:gd name="connsiteX2" fmla="*/ 0 w 938502"/>
                    <a:gd name="connsiteY2" fmla="*/ 227546 h 455092"/>
                    <a:gd name="connsiteX3" fmla="*/ 0 w 938502"/>
                    <a:gd name="connsiteY3" fmla="*/ 227545 h 455092"/>
                    <a:gd name="connsiteX4" fmla="*/ 106601 w 938502"/>
                    <a:gd name="connsiteY4" fmla="*/ 38861 h 455092"/>
                    <a:gd name="connsiteX5" fmla="*/ 150741 w 938502"/>
                    <a:gd name="connsiteY5" fmla="*/ 128189 h 455092"/>
                    <a:gd name="connsiteX6" fmla="*/ 358649 w 938502"/>
                    <a:gd name="connsiteY6" fmla="*/ 0 h 455092"/>
                    <a:gd name="connsiteX7" fmla="*/ 861090 w 938502"/>
                    <a:gd name="connsiteY7" fmla="*/ 0 h 455092"/>
                    <a:gd name="connsiteX8" fmla="*/ 861089 w 938502"/>
                    <a:gd name="connsiteY8" fmla="*/ 455092 h 455092"/>
                    <a:gd name="connsiteX9" fmla="*/ 241786 w 938502"/>
                    <a:gd name="connsiteY9" fmla="*/ 455091 h 455092"/>
                    <a:gd name="connsiteX10" fmla="*/ 19001 w 938502"/>
                    <a:gd name="connsiteY10" fmla="*/ 316116 h 455092"/>
                    <a:gd name="connsiteX11" fmla="*/ 0 w 938502"/>
                    <a:gd name="connsiteY11" fmla="*/ 227546 h 455092"/>
                    <a:gd name="connsiteX12" fmla="*/ 19001 w 938502"/>
                    <a:gd name="connsiteY12" fmla="*/ 138975 h 455092"/>
                    <a:gd name="connsiteX13" fmla="*/ 106601 w 938502"/>
                    <a:gd name="connsiteY13" fmla="*/ 38861 h 455092"/>
                    <a:gd name="connsiteX0" fmla="*/ 150741 w 938502"/>
                    <a:gd name="connsiteY0" fmla="*/ 128189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0 w 938502"/>
                    <a:gd name="connsiteY9" fmla="*/ 227546 h 455092"/>
                    <a:gd name="connsiteX10" fmla="*/ 0 w 938502"/>
                    <a:gd name="connsiteY10" fmla="*/ 227546 h 455092"/>
                    <a:gd name="connsiteX11" fmla="*/ 0 w 938502"/>
                    <a:gd name="connsiteY11" fmla="*/ 227545 h 455092"/>
                    <a:gd name="connsiteX12" fmla="*/ 106601 w 938502"/>
                    <a:gd name="connsiteY12" fmla="*/ 38861 h 455092"/>
                    <a:gd name="connsiteX13" fmla="*/ 242181 w 938502"/>
                    <a:gd name="connsiteY13" fmla="*/ 219629 h 455092"/>
                    <a:gd name="connsiteX0" fmla="*/ 150741 w 938502"/>
                    <a:gd name="connsiteY0" fmla="*/ 220474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0 w 938502"/>
                    <a:gd name="connsiteY9" fmla="*/ 319831 h 547377"/>
                    <a:gd name="connsiteX10" fmla="*/ 0 w 938502"/>
                    <a:gd name="connsiteY10" fmla="*/ 319831 h 547377"/>
                    <a:gd name="connsiteX11" fmla="*/ 0 w 938502"/>
                    <a:gd name="connsiteY11" fmla="*/ 319830 h 547377"/>
                    <a:gd name="connsiteX12" fmla="*/ 150741 w 938502"/>
                    <a:gd name="connsiteY12" fmla="*/ 220474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0 w 938502"/>
                    <a:gd name="connsiteY9" fmla="*/ 319831 h 547377"/>
                    <a:gd name="connsiteX10" fmla="*/ 0 w 938502"/>
                    <a:gd name="connsiteY10" fmla="*/ 319831 h 547377"/>
                    <a:gd name="connsiteX11" fmla="*/ 0 w 938502"/>
                    <a:gd name="connsiteY11" fmla="*/ 319830 h 547377"/>
                    <a:gd name="connsiteX12" fmla="*/ 400322 w 938502"/>
                    <a:gd name="connsiteY12" fmla="*/ 360680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0 w 938502"/>
                    <a:gd name="connsiteY9" fmla="*/ 319831 h 547377"/>
                    <a:gd name="connsiteX10" fmla="*/ 0 w 938502"/>
                    <a:gd name="connsiteY10" fmla="*/ 319831 h 547377"/>
                    <a:gd name="connsiteX11" fmla="*/ 240609 w 938502"/>
                    <a:gd name="connsiteY11" fmla="*/ 270151 h 547377"/>
                    <a:gd name="connsiteX12" fmla="*/ 400322 w 938502"/>
                    <a:gd name="connsiteY12" fmla="*/ 360680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0 w 938502"/>
                    <a:gd name="connsiteY9" fmla="*/ 319831 h 547377"/>
                    <a:gd name="connsiteX10" fmla="*/ 176568 w 938502"/>
                    <a:gd name="connsiteY10" fmla="*/ 205958 h 547377"/>
                    <a:gd name="connsiteX11" fmla="*/ 240609 w 938502"/>
                    <a:gd name="connsiteY11" fmla="*/ 270151 h 547377"/>
                    <a:gd name="connsiteX12" fmla="*/ 400322 w 938502"/>
                    <a:gd name="connsiteY12" fmla="*/ 360680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582152 w 1120332"/>
                    <a:gd name="connsiteY0" fmla="*/ 360680 h 547377"/>
                    <a:gd name="connsiteX1" fmla="*/ 540479 w 1120332"/>
                    <a:gd name="connsiteY1" fmla="*/ 92285 h 547377"/>
                    <a:gd name="connsiteX2" fmla="*/ 1042920 w 1120332"/>
                    <a:gd name="connsiteY2" fmla="*/ 92285 h 547377"/>
                    <a:gd name="connsiteX3" fmla="*/ 1042919 w 1120332"/>
                    <a:gd name="connsiteY3" fmla="*/ 547377 h 547377"/>
                    <a:gd name="connsiteX4" fmla="*/ 423616 w 1120332"/>
                    <a:gd name="connsiteY4" fmla="*/ 547376 h 547377"/>
                    <a:gd name="connsiteX5" fmla="*/ 200831 w 1120332"/>
                    <a:gd name="connsiteY5" fmla="*/ 408401 h 547377"/>
                    <a:gd name="connsiteX6" fmla="*/ 181830 w 1120332"/>
                    <a:gd name="connsiteY6" fmla="*/ 319831 h 547377"/>
                    <a:gd name="connsiteX7" fmla="*/ 200831 w 1120332"/>
                    <a:gd name="connsiteY7" fmla="*/ 231260 h 547377"/>
                    <a:gd name="connsiteX8" fmla="*/ 288431 w 1120332"/>
                    <a:gd name="connsiteY8" fmla="*/ 131146 h 547377"/>
                    <a:gd name="connsiteX9" fmla="*/ 0 w 1120332"/>
                    <a:gd name="connsiteY9" fmla="*/ 395670 h 547377"/>
                    <a:gd name="connsiteX10" fmla="*/ 358398 w 1120332"/>
                    <a:gd name="connsiteY10" fmla="*/ 205958 h 547377"/>
                    <a:gd name="connsiteX11" fmla="*/ 422439 w 1120332"/>
                    <a:gd name="connsiteY11" fmla="*/ 270151 h 547377"/>
                    <a:gd name="connsiteX12" fmla="*/ 582152 w 1120332"/>
                    <a:gd name="connsiteY12" fmla="*/ 360680 h 547377"/>
                    <a:gd name="connsiteX13" fmla="*/ 288431 w 1120332"/>
                    <a:gd name="connsiteY13" fmla="*/ 131146 h 547377"/>
                    <a:gd name="connsiteX14" fmla="*/ 355225 w 112033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45737 w 938502"/>
                    <a:gd name="connsiteY9" fmla="*/ 85704 h 547377"/>
                    <a:gd name="connsiteX10" fmla="*/ 176568 w 938502"/>
                    <a:gd name="connsiteY10" fmla="*/ 205958 h 547377"/>
                    <a:gd name="connsiteX11" fmla="*/ 240609 w 938502"/>
                    <a:gd name="connsiteY11" fmla="*/ 270151 h 547377"/>
                    <a:gd name="connsiteX12" fmla="*/ 400322 w 938502"/>
                    <a:gd name="connsiteY12" fmla="*/ 360680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176568 w 938502"/>
                    <a:gd name="connsiteY9" fmla="*/ 205958 h 547377"/>
                    <a:gd name="connsiteX10" fmla="*/ 240609 w 938502"/>
                    <a:gd name="connsiteY10" fmla="*/ 270151 h 547377"/>
                    <a:gd name="connsiteX11" fmla="*/ 400322 w 938502"/>
                    <a:gd name="connsiteY11" fmla="*/ 360680 h 547377"/>
                    <a:gd name="connsiteX12" fmla="*/ 106601 w 938502"/>
                    <a:gd name="connsiteY12" fmla="*/ 131146 h 547377"/>
                    <a:gd name="connsiteX13" fmla="*/ 173395 w 938502"/>
                    <a:gd name="connsiteY13" fmla="*/ 0 h 547377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176568 w 938502"/>
                    <a:gd name="connsiteY9" fmla="*/ 113673 h 455092"/>
                    <a:gd name="connsiteX10" fmla="*/ 240609 w 938502"/>
                    <a:gd name="connsiteY10" fmla="*/ 177866 h 455092"/>
                    <a:gd name="connsiteX11" fmla="*/ 400322 w 938502"/>
                    <a:gd name="connsiteY11" fmla="*/ 268395 h 455092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240609 w 938502"/>
                    <a:gd name="connsiteY9" fmla="*/ 177866 h 455092"/>
                    <a:gd name="connsiteX10" fmla="*/ 400322 w 938502"/>
                    <a:gd name="connsiteY10" fmla="*/ 268395 h 455092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400322 w 938502"/>
                    <a:gd name="connsiteY9" fmla="*/ 268395 h 455092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491762 w 938502"/>
                    <a:gd name="connsiteY9" fmla="*/ 359835 h 455092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0" fmla="*/ 358649 w 938502"/>
                    <a:gd name="connsiteY0" fmla="*/ 0 h 455092"/>
                    <a:gd name="connsiteX1" fmla="*/ 861090 w 938502"/>
                    <a:gd name="connsiteY1" fmla="*/ 0 h 455092"/>
                    <a:gd name="connsiteX2" fmla="*/ 861089 w 938502"/>
                    <a:gd name="connsiteY2" fmla="*/ 455092 h 455092"/>
                    <a:gd name="connsiteX3" fmla="*/ 241786 w 938502"/>
                    <a:gd name="connsiteY3" fmla="*/ 455091 h 455092"/>
                    <a:gd name="connsiteX4" fmla="*/ 19001 w 938502"/>
                    <a:gd name="connsiteY4" fmla="*/ 316116 h 455092"/>
                    <a:gd name="connsiteX5" fmla="*/ 0 w 938502"/>
                    <a:gd name="connsiteY5" fmla="*/ 227546 h 455092"/>
                    <a:gd name="connsiteX6" fmla="*/ 19001 w 938502"/>
                    <a:gd name="connsiteY6" fmla="*/ 138975 h 455092"/>
                    <a:gd name="connsiteX7" fmla="*/ 106601 w 938502"/>
                    <a:gd name="connsiteY7" fmla="*/ 38861 h 455092"/>
                    <a:gd name="connsiteX0" fmla="*/ 358649 w 938502"/>
                    <a:gd name="connsiteY0" fmla="*/ 0 h 455092"/>
                    <a:gd name="connsiteX1" fmla="*/ 861090 w 938502"/>
                    <a:gd name="connsiteY1" fmla="*/ 0 h 455092"/>
                    <a:gd name="connsiteX2" fmla="*/ 861089 w 938502"/>
                    <a:gd name="connsiteY2" fmla="*/ 455092 h 455092"/>
                    <a:gd name="connsiteX3" fmla="*/ 241786 w 938502"/>
                    <a:gd name="connsiteY3" fmla="*/ 455091 h 455092"/>
                    <a:gd name="connsiteX4" fmla="*/ 19001 w 938502"/>
                    <a:gd name="connsiteY4" fmla="*/ 316116 h 455092"/>
                    <a:gd name="connsiteX5" fmla="*/ 0 w 938502"/>
                    <a:gd name="connsiteY5" fmla="*/ 227546 h 455092"/>
                    <a:gd name="connsiteX6" fmla="*/ 19001 w 938502"/>
                    <a:gd name="connsiteY6" fmla="*/ 138975 h 455092"/>
                    <a:gd name="connsiteX0" fmla="*/ 358649 w 938502"/>
                    <a:gd name="connsiteY0" fmla="*/ 0 h 455092"/>
                    <a:gd name="connsiteX1" fmla="*/ 861090 w 938502"/>
                    <a:gd name="connsiteY1" fmla="*/ 0 h 455092"/>
                    <a:gd name="connsiteX2" fmla="*/ 861089 w 938502"/>
                    <a:gd name="connsiteY2" fmla="*/ 455092 h 455092"/>
                    <a:gd name="connsiteX3" fmla="*/ 241786 w 938502"/>
                    <a:gd name="connsiteY3" fmla="*/ 455091 h 455092"/>
                    <a:gd name="connsiteX4" fmla="*/ 19001 w 938502"/>
                    <a:gd name="connsiteY4" fmla="*/ 316116 h 455092"/>
                    <a:gd name="connsiteX5" fmla="*/ 0 w 938502"/>
                    <a:gd name="connsiteY5" fmla="*/ 227546 h 455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38502" h="455092">
                      <a:moveTo>
                        <a:pt x="358649" y="0"/>
                      </a:moveTo>
                      <a:lnTo>
                        <a:pt x="861090" y="0"/>
                      </a:lnTo>
                      <a:cubicBezTo>
                        <a:pt x="964307" y="75848"/>
                        <a:pt x="964306" y="379244"/>
                        <a:pt x="861089" y="455092"/>
                      </a:cubicBezTo>
                      <a:lnTo>
                        <a:pt x="241786" y="455091"/>
                      </a:lnTo>
                      <a:cubicBezTo>
                        <a:pt x="141635" y="455091"/>
                        <a:pt x="55706" y="397786"/>
                        <a:pt x="19001" y="316116"/>
                      </a:cubicBezTo>
                      <a:lnTo>
                        <a:pt x="0" y="227546"/>
                      </a:lnTo>
                    </a:path>
                  </a:pathLst>
                </a:custGeom>
                <a:pattFill prst="dkVert">
                  <a:fgClr>
                    <a:schemeClr val="tx1">
                      <a:lumMod val="75000"/>
                      <a:lumOff val="25000"/>
                    </a:schemeClr>
                  </a:fgClr>
                  <a:bgClr>
                    <a:schemeClr val="tx1">
                      <a:lumMod val="50000"/>
                      <a:lumOff val="5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C529784B-ECFE-4B32-BB2A-1C21362EDFF6}"/>
                    </a:ext>
                  </a:extLst>
                </p:cNvPr>
                <p:cNvSpPr/>
                <p:nvPr/>
              </p:nvSpPr>
              <p:spPr bwMode="auto">
                <a:xfrm>
                  <a:off x="3943484" y="4890730"/>
                  <a:ext cx="1772565" cy="407960"/>
                </a:xfrm>
                <a:custGeom>
                  <a:avLst/>
                  <a:gdLst>
                    <a:gd name="connsiteX0" fmla="*/ 1770278 w 1772565"/>
                    <a:gd name="connsiteY0" fmla="*/ 0 h 407960"/>
                    <a:gd name="connsiteX1" fmla="*/ 1772565 w 1772565"/>
                    <a:gd name="connsiteY1" fmla="*/ 45268 h 407960"/>
                    <a:gd name="connsiteX2" fmla="*/ 1593340 w 1772565"/>
                    <a:gd name="connsiteY2" fmla="*/ 237169 h 407960"/>
                    <a:gd name="connsiteX3" fmla="*/ 995140 w 1772565"/>
                    <a:gd name="connsiteY3" fmla="*/ 397457 h 407960"/>
                    <a:gd name="connsiteX4" fmla="*/ 988814 w 1772565"/>
                    <a:gd name="connsiteY4" fmla="*/ 393277 h 407960"/>
                    <a:gd name="connsiteX5" fmla="*/ 951600 w 1772565"/>
                    <a:gd name="connsiteY5" fmla="*/ 402744 h 407960"/>
                    <a:gd name="connsiteX6" fmla="*/ 854233 w 1772565"/>
                    <a:gd name="connsiteY6" fmla="*/ 406744 h 407960"/>
                    <a:gd name="connsiteX7" fmla="*/ 787631 w 1772565"/>
                    <a:gd name="connsiteY7" fmla="*/ 390839 h 407960"/>
                    <a:gd name="connsiteX8" fmla="*/ 777425 w 1772565"/>
                    <a:gd name="connsiteY8" fmla="*/ 397583 h 407960"/>
                    <a:gd name="connsiteX9" fmla="*/ 179225 w 1772565"/>
                    <a:gd name="connsiteY9" fmla="*/ 237295 h 407960"/>
                    <a:gd name="connsiteX10" fmla="*/ 0 w 1772565"/>
                    <a:gd name="connsiteY10" fmla="*/ 45394 h 407960"/>
                    <a:gd name="connsiteX11" fmla="*/ 2287 w 1772565"/>
                    <a:gd name="connsiteY11" fmla="*/ 126 h 407960"/>
                    <a:gd name="connsiteX12" fmla="*/ 20440 w 1772565"/>
                    <a:gd name="connsiteY12" fmla="*/ 56634 h 407960"/>
                    <a:gd name="connsiteX13" fmla="*/ 179225 w 1772565"/>
                    <a:gd name="connsiteY13" fmla="*/ 184907 h 407960"/>
                    <a:gd name="connsiteX14" fmla="*/ 777425 w 1772565"/>
                    <a:gd name="connsiteY14" fmla="*/ 345195 h 407960"/>
                    <a:gd name="connsiteX15" fmla="*/ 787631 w 1772565"/>
                    <a:gd name="connsiteY15" fmla="*/ 338451 h 407960"/>
                    <a:gd name="connsiteX16" fmla="*/ 854233 w 1772565"/>
                    <a:gd name="connsiteY16" fmla="*/ 354356 h 407960"/>
                    <a:gd name="connsiteX17" fmla="*/ 951600 w 1772565"/>
                    <a:gd name="connsiteY17" fmla="*/ 350356 h 407960"/>
                    <a:gd name="connsiteX18" fmla="*/ 988814 w 1772565"/>
                    <a:gd name="connsiteY18" fmla="*/ 340889 h 407960"/>
                    <a:gd name="connsiteX19" fmla="*/ 995140 w 1772565"/>
                    <a:gd name="connsiteY19" fmla="*/ 345069 h 407960"/>
                    <a:gd name="connsiteX20" fmla="*/ 1593340 w 1772565"/>
                    <a:gd name="connsiteY20" fmla="*/ 184781 h 407960"/>
                    <a:gd name="connsiteX21" fmla="*/ 1752126 w 1772565"/>
                    <a:gd name="connsiteY21" fmla="*/ 56508 h 407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772565" h="407960">
                      <a:moveTo>
                        <a:pt x="1770278" y="0"/>
                      </a:moveTo>
                      <a:lnTo>
                        <a:pt x="1772565" y="45268"/>
                      </a:lnTo>
                      <a:cubicBezTo>
                        <a:pt x="1758249" y="133655"/>
                        <a:pt x="1690079" y="211248"/>
                        <a:pt x="1593340" y="237169"/>
                      </a:cubicBezTo>
                      <a:lnTo>
                        <a:pt x="995140" y="397457"/>
                      </a:lnTo>
                      <a:lnTo>
                        <a:pt x="988814" y="393277"/>
                      </a:lnTo>
                      <a:lnTo>
                        <a:pt x="951600" y="402744"/>
                      </a:lnTo>
                      <a:cubicBezTo>
                        <a:pt x="917530" y="407791"/>
                        <a:pt x="883806" y="409287"/>
                        <a:pt x="854233" y="406744"/>
                      </a:cubicBezTo>
                      <a:lnTo>
                        <a:pt x="787631" y="390839"/>
                      </a:lnTo>
                      <a:lnTo>
                        <a:pt x="777425" y="397583"/>
                      </a:lnTo>
                      <a:lnTo>
                        <a:pt x="179225" y="237295"/>
                      </a:lnTo>
                      <a:cubicBezTo>
                        <a:pt x="82486" y="211374"/>
                        <a:pt x="14317" y="133781"/>
                        <a:pt x="0" y="45394"/>
                      </a:cubicBezTo>
                      <a:lnTo>
                        <a:pt x="2287" y="126"/>
                      </a:lnTo>
                      <a:lnTo>
                        <a:pt x="20440" y="56634"/>
                      </a:lnTo>
                      <a:cubicBezTo>
                        <a:pt x="50187" y="116960"/>
                        <a:pt x="106671" y="165466"/>
                        <a:pt x="179225" y="184907"/>
                      </a:cubicBezTo>
                      <a:lnTo>
                        <a:pt x="777425" y="345195"/>
                      </a:lnTo>
                      <a:lnTo>
                        <a:pt x="787631" y="338451"/>
                      </a:lnTo>
                      <a:lnTo>
                        <a:pt x="854233" y="354356"/>
                      </a:lnTo>
                      <a:cubicBezTo>
                        <a:pt x="883806" y="356899"/>
                        <a:pt x="917530" y="355403"/>
                        <a:pt x="951600" y="350356"/>
                      </a:cubicBezTo>
                      <a:lnTo>
                        <a:pt x="988814" y="340889"/>
                      </a:lnTo>
                      <a:lnTo>
                        <a:pt x="995140" y="345069"/>
                      </a:lnTo>
                      <a:lnTo>
                        <a:pt x="1593340" y="184781"/>
                      </a:lnTo>
                      <a:cubicBezTo>
                        <a:pt x="1665894" y="165340"/>
                        <a:pt x="1722379" y="116834"/>
                        <a:pt x="1752126" y="56508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53C853B5-964B-443C-9F67-E119FF637F5B}"/>
                  </a:ext>
                </a:extLst>
              </p:cNvPr>
              <p:cNvGrpSpPr/>
              <p:nvPr/>
            </p:nvGrpSpPr>
            <p:grpSpPr>
              <a:xfrm>
                <a:off x="4003479" y="330788"/>
                <a:ext cx="1617196" cy="2367875"/>
                <a:chOff x="4022689" y="291999"/>
                <a:chExt cx="1617196" cy="2306449"/>
              </a:xfrm>
            </p:grpSpPr>
            <p:sp>
              <p:nvSpPr>
                <p:cNvPr id="111" name="楕円 110">
                  <a:extLst>
                    <a:ext uri="{FF2B5EF4-FFF2-40B4-BE49-F238E27FC236}">
                      <a16:creationId xmlns:a16="http://schemas.microsoft.com/office/drawing/2014/main" id="{2389A80E-35B4-410D-A751-ED09F1303FDC}"/>
                    </a:ext>
                  </a:extLst>
                </p:cNvPr>
                <p:cNvSpPr/>
                <p:nvPr/>
              </p:nvSpPr>
              <p:spPr bwMode="auto">
                <a:xfrm>
                  <a:off x="4182712" y="291999"/>
                  <a:ext cx="1296955" cy="1204517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楕円 111">
                  <a:extLst>
                    <a:ext uri="{FF2B5EF4-FFF2-40B4-BE49-F238E27FC236}">
                      <a16:creationId xmlns:a16="http://schemas.microsoft.com/office/drawing/2014/main" id="{CC3ED979-1466-452F-9E14-6E5F73D3B379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5188412" y="898669"/>
                  <a:ext cx="451473" cy="511089"/>
                </a:xfrm>
                <a:prstGeom prst="ellipse">
                  <a:avLst/>
                </a:pr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楕円 112">
                  <a:extLst>
                    <a:ext uri="{FF2B5EF4-FFF2-40B4-BE49-F238E27FC236}">
                      <a16:creationId xmlns:a16="http://schemas.microsoft.com/office/drawing/2014/main" id="{66CE95E6-61B4-4B51-B9C9-B45EA34AB325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5274021" y="995583"/>
                  <a:ext cx="280255" cy="317262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楕円 211">
                  <a:extLst>
                    <a:ext uri="{FF2B5EF4-FFF2-40B4-BE49-F238E27FC236}">
                      <a16:creationId xmlns:a16="http://schemas.microsoft.com/office/drawing/2014/main" id="{ADA98E94-301A-4425-98A2-7C245895E39C}"/>
                    </a:ext>
                  </a:extLst>
                </p:cNvPr>
                <p:cNvSpPr/>
                <p:nvPr/>
              </p:nvSpPr>
              <p:spPr bwMode="auto">
                <a:xfrm>
                  <a:off x="4296452" y="1459475"/>
                  <a:ext cx="1069475" cy="1138973"/>
                </a:xfrm>
                <a:custGeom>
                  <a:avLst/>
                  <a:gdLst>
                    <a:gd name="connsiteX0" fmla="*/ 0 w 1170130"/>
                    <a:gd name="connsiteY0" fmla="*/ 887972 h 1775944"/>
                    <a:gd name="connsiteX1" fmla="*/ 585065 w 1170130"/>
                    <a:gd name="connsiteY1" fmla="*/ 0 h 1775944"/>
                    <a:gd name="connsiteX2" fmla="*/ 1170130 w 1170130"/>
                    <a:gd name="connsiteY2" fmla="*/ 887972 h 1775944"/>
                    <a:gd name="connsiteX3" fmla="*/ 585065 w 1170130"/>
                    <a:gd name="connsiteY3" fmla="*/ 1775944 h 1775944"/>
                    <a:gd name="connsiteX4" fmla="*/ 0 w 1170130"/>
                    <a:gd name="connsiteY4" fmla="*/ 887972 h 1775944"/>
                    <a:gd name="connsiteX0" fmla="*/ 0 w 1170130"/>
                    <a:gd name="connsiteY0" fmla="*/ 887972 h 1775944"/>
                    <a:gd name="connsiteX1" fmla="*/ 585065 w 1170130"/>
                    <a:gd name="connsiteY1" fmla="*/ 0 h 1775944"/>
                    <a:gd name="connsiteX2" fmla="*/ 1170130 w 1170130"/>
                    <a:gd name="connsiteY2" fmla="*/ 887972 h 1775944"/>
                    <a:gd name="connsiteX3" fmla="*/ 585065 w 1170130"/>
                    <a:gd name="connsiteY3" fmla="*/ 1775944 h 1775944"/>
                    <a:gd name="connsiteX4" fmla="*/ 0 w 1170130"/>
                    <a:gd name="connsiteY4" fmla="*/ 887972 h 1775944"/>
                    <a:gd name="connsiteX0" fmla="*/ 0 w 1170130"/>
                    <a:gd name="connsiteY0" fmla="*/ 887972 h 998968"/>
                    <a:gd name="connsiteX1" fmla="*/ 585065 w 1170130"/>
                    <a:gd name="connsiteY1" fmla="*/ 0 h 998968"/>
                    <a:gd name="connsiteX2" fmla="*/ 1170130 w 1170130"/>
                    <a:gd name="connsiteY2" fmla="*/ 887972 h 998968"/>
                    <a:gd name="connsiteX3" fmla="*/ 0 w 1170130"/>
                    <a:gd name="connsiteY3" fmla="*/ 887972 h 998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70130" h="998968">
                      <a:moveTo>
                        <a:pt x="0" y="887972"/>
                      </a:moveTo>
                      <a:cubicBezTo>
                        <a:pt x="0" y="397559"/>
                        <a:pt x="261943" y="0"/>
                        <a:pt x="585065" y="0"/>
                      </a:cubicBezTo>
                      <a:cubicBezTo>
                        <a:pt x="908187" y="0"/>
                        <a:pt x="1170130" y="397559"/>
                        <a:pt x="1170130" y="887972"/>
                      </a:cubicBezTo>
                      <a:cubicBezTo>
                        <a:pt x="1072619" y="1035967"/>
                        <a:pt x="97511" y="1035967"/>
                        <a:pt x="0" y="887972"/>
                      </a:cubicBezTo>
                      <a:close/>
                    </a:path>
                  </a:pathLst>
                </a:custGeom>
                <a:solidFill>
                  <a:srgbClr val="6666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5" name="グループ化 114">
                  <a:extLst>
                    <a:ext uri="{FF2B5EF4-FFF2-40B4-BE49-F238E27FC236}">
                      <a16:creationId xmlns:a16="http://schemas.microsoft.com/office/drawing/2014/main" id="{7948274A-CD17-456A-B9F5-ED12C59333CF}"/>
                    </a:ext>
                  </a:extLst>
                </p:cNvPr>
                <p:cNvGrpSpPr/>
                <p:nvPr/>
              </p:nvGrpSpPr>
              <p:grpSpPr>
                <a:xfrm rot="20700000">
                  <a:off x="4022689" y="898669"/>
                  <a:ext cx="451473" cy="511089"/>
                  <a:chOff x="3782870" y="2000249"/>
                  <a:chExt cx="427230" cy="483645"/>
                </a:xfrm>
                <a:solidFill>
                  <a:srgbClr val="FFCC99"/>
                </a:solidFill>
              </p:grpSpPr>
              <p:sp>
                <p:nvSpPr>
                  <p:cNvPr id="131" name="楕円 130">
                    <a:extLst>
                      <a:ext uri="{FF2B5EF4-FFF2-40B4-BE49-F238E27FC236}">
                        <a16:creationId xmlns:a16="http://schemas.microsoft.com/office/drawing/2014/main" id="{39F205D4-EDDC-4C60-8A4E-72D4990FE81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82870" y="2000249"/>
                    <a:ext cx="427230" cy="48364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" name="楕円 131">
                    <a:extLst>
                      <a:ext uri="{FF2B5EF4-FFF2-40B4-BE49-F238E27FC236}">
                        <a16:creationId xmlns:a16="http://schemas.microsoft.com/office/drawing/2014/main" id="{002CA070-B921-4B5F-B6EC-20D3794E4AC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3882" y="2091959"/>
                    <a:ext cx="265206" cy="300226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6" name="楕円 115">
                  <a:extLst>
                    <a:ext uri="{FF2B5EF4-FFF2-40B4-BE49-F238E27FC236}">
                      <a16:creationId xmlns:a16="http://schemas.microsoft.com/office/drawing/2014/main" id="{A79A342D-354E-46C7-8A01-8110CA9701DF}"/>
                    </a:ext>
                  </a:extLst>
                </p:cNvPr>
                <p:cNvSpPr/>
                <p:nvPr/>
              </p:nvSpPr>
              <p:spPr bwMode="auto">
                <a:xfrm>
                  <a:off x="4217606" y="398189"/>
                  <a:ext cx="1227167" cy="1344481"/>
                </a:xfrm>
                <a:prstGeom prst="ellipse">
                  <a:avLst/>
                </a:pr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7" name="グループ化 116">
                  <a:extLst>
                    <a:ext uri="{FF2B5EF4-FFF2-40B4-BE49-F238E27FC236}">
                      <a16:creationId xmlns:a16="http://schemas.microsoft.com/office/drawing/2014/main" id="{643634BA-093B-4145-AC42-728F70910D8D}"/>
                    </a:ext>
                  </a:extLst>
                </p:cNvPr>
                <p:cNvGrpSpPr/>
                <p:nvPr/>
              </p:nvGrpSpPr>
              <p:grpSpPr>
                <a:xfrm>
                  <a:off x="4422012" y="956667"/>
                  <a:ext cx="165686" cy="224137"/>
                  <a:chOff x="4455060" y="1770148"/>
                  <a:chExt cx="156789" cy="267582"/>
                </a:xfrm>
              </p:grpSpPr>
              <p:sp>
                <p:nvSpPr>
                  <p:cNvPr id="129" name="楕円 128">
                    <a:extLst>
                      <a:ext uri="{FF2B5EF4-FFF2-40B4-BE49-F238E27FC236}">
                        <a16:creationId xmlns:a16="http://schemas.microsoft.com/office/drawing/2014/main" id="{8844B056-9A81-4750-B77A-B36FEDCB3E0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55060" y="1770148"/>
                    <a:ext cx="156789" cy="256446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" name="楕円 129">
                    <a:extLst>
                      <a:ext uri="{FF2B5EF4-FFF2-40B4-BE49-F238E27FC236}">
                        <a16:creationId xmlns:a16="http://schemas.microsoft.com/office/drawing/2014/main" id="{3F7C0573-066F-4BC5-B31E-88019D30D49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55060" y="1796989"/>
                    <a:ext cx="156789" cy="240741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8" name="グループ化 117">
                  <a:extLst>
                    <a:ext uri="{FF2B5EF4-FFF2-40B4-BE49-F238E27FC236}">
                      <a16:creationId xmlns:a16="http://schemas.microsoft.com/office/drawing/2014/main" id="{B035FF2E-20CB-4609-9084-13D36B61634D}"/>
                    </a:ext>
                  </a:extLst>
                </p:cNvPr>
                <p:cNvGrpSpPr/>
                <p:nvPr/>
              </p:nvGrpSpPr>
              <p:grpSpPr>
                <a:xfrm>
                  <a:off x="5061171" y="956667"/>
                  <a:ext cx="165686" cy="224137"/>
                  <a:chOff x="4455060" y="1770148"/>
                  <a:chExt cx="156789" cy="267582"/>
                </a:xfrm>
              </p:grpSpPr>
              <p:sp>
                <p:nvSpPr>
                  <p:cNvPr id="127" name="楕円 126">
                    <a:extLst>
                      <a:ext uri="{FF2B5EF4-FFF2-40B4-BE49-F238E27FC236}">
                        <a16:creationId xmlns:a16="http://schemas.microsoft.com/office/drawing/2014/main" id="{F5EFA008-9723-4C1F-975A-09CC7E4D889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55060" y="1770148"/>
                    <a:ext cx="156789" cy="256446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" name="楕円 127">
                    <a:extLst>
                      <a:ext uri="{FF2B5EF4-FFF2-40B4-BE49-F238E27FC236}">
                        <a16:creationId xmlns:a16="http://schemas.microsoft.com/office/drawing/2014/main" id="{3E363229-21F3-405F-8911-ABEF45E4B44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55060" y="1796989"/>
                    <a:ext cx="156789" cy="240741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9" name="楕円 118">
                  <a:extLst>
                    <a:ext uri="{FF2B5EF4-FFF2-40B4-BE49-F238E27FC236}">
                      <a16:creationId xmlns:a16="http://schemas.microsoft.com/office/drawing/2014/main" id="{5F02C124-0C92-455E-8235-8193E9DF2C72}"/>
                    </a:ext>
                  </a:extLst>
                </p:cNvPr>
                <p:cNvSpPr/>
                <p:nvPr/>
              </p:nvSpPr>
              <p:spPr bwMode="auto">
                <a:xfrm>
                  <a:off x="4440703" y="1006777"/>
                  <a:ext cx="129597" cy="129597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楕円 119">
                  <a:extLst>
                    <a:ext uri="{FF2B5EF4-FFF2-40B4-BE49-F238E27FC236}">
                      <a16:creationId xmlns:a16="http://schemas.microsoft.com/office/drawing/2014/main" id="{2F1B9C00-9801-4C70-8F9A-B71F012AED28}"/>
                    </a:ext>
                  </a:extLst>
                </p:cNvPr>
                <p:cNvSpPr/>
                <p:nvPr/>
              </p:nvSpPr>
              <p:spPr bwMode="auto">
                <a:xfrm>
                  <a:off x="5076959" y="1006777"/>
                  <a:ext cx="129597" cy="129597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02A1F23D-6608-467F-90D4-1E00F7DFC692}"/>
                    </a:ext>
                  </a:extLst>
                </p:cNvPr>
                <p:cNvSpPr/>
                <p:nvPr/>
              </p:nvSpPr>
              <p:spPr bwMode="auto">
                <a:xfrm>
                  <a:off x="4402313" y="785690"/>
                  <a:ext cx="209540" cy="82804"/>
                </a:xfrm>
                <a:custGeom>
                  <a:avLst/>
                  <a:gdLst>
                    <a:gd name="connsiteX0" fmla="*/ 85359 w 170719"/>
                    <a:gd name="connsiteY0" fmla="*/ 0 h 39356"/>
                    <a:gd name="connsiteX1" fmla="*/ 158636 w 170719"/>
                    <a:gd name="connsiteY1" fmla="*/ 20069 h 39356"/>
                    <a:gd name="connsiteX2" fmla="*/ 170719 w 170719"/>
                    <a:gd name="connsiteY2" fmla="*/ 39356 h 39356"/>
                    <a:gd name="connsiteX3" fmla="*/ 85359 w 170719"/>
                    <a:gd name="connsiteY3" fmla="*/ 34925 h 39356"/>
                    <a:gd name="connsiteX4" fmla="*/ 0 w 170719"/>
                    <a:gd name="connsiteY4" fmla="*/ 39356 h 39356"/>
                    <a:gd name="connsiteX5" fmla="*/ 12082 w 170719"/>
                    <a:gd name="connsiteY5" fmla="*/ 20069 h 39356"/>
                    <a:gd name="connsiteX6" fmla="*/ 85359 w 170719"/>
                    <a:gd name="connsiteY6" fmla="*/ 0 h 39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0719" h="39356">
                      <a:moveTo>
                        <a:pt x="85359" y="0"/>
                      </a:moveTo>
                      <a:cubicBezTo>
                        <a:pt x="113976" y="0"/>
                        <a:pt x="139883" y="7669"/>
                        <a:pt x="158636" y="20069"/>
                      </a:cubicBezTo>
                      <a:lnTo>
                        <a:pt x="170719" y="39356"/>
                      </a:lnTo>
                      <a:lnTo>
                        <a:pt x="85359" y="34925"/>
                      </a:lnTo>
                      <a:lnTo>
                        <a:pt x="0" y="39356"/>
                      </a:lnTo>
                      <a:lnTo>
                        <a:pt x="12082" y="20069"/>
                      </a:lnTo>
                      <a:cubicBezTo>
                        <a:pt x="30836" y="7669"/>
                        <a:pt x="56743" y="0"/>
                        <a:pt x="85359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4ECC78BF-94E8-4DB2-A29F-796F88CC31F9}"/>
                    </a:ext>
                  </a:extLst>
                </p:cNvPr>
                <p:cNvSpPr/>
                <p:nvPr/>
              </p:nvSpPr>
              <p:spPr bwMode="auto">
                <a:xfrm>
                  <a:off x="5033085" y="785690"/>
                  <a:ext cx="209540" cy="82804"/>
                </a:xfrm>
                <a:custGeom>
                  <a:avLst/>
                  <a:gdLst>
                    <a:gd name="connsiteX0" fmla="*/ 85359 w 170719"/>
                    <a:gd name="connsiteY0" fmla="*/ 0 h 39356"/>
                    <a:gd name="connsiteX1" fmla="*/ 158636 w 170719"/>
                    <a:gd name="connsiteY1" fmla="*/ 20069 h 39356"/>
                    <a:gd name="connsiteX2" fmla="*/ 170719 w 170719"/>
                    <a:gd name="connsiteY2" fmla="*/ 39356 h 39356"/>
                    <a:gd name="connsiteX3" fmla="*/ 85359 w 170719"/>
                    <a:gd name="connsiteY3" fmla="*/ 34925 h 39356"/>
                    <a:gd name="connsiteX4" fmla="*/ 0 w 170719"/>
                    <a:gd name="connsiteY4" fmla="*/ 39356 h 39356"/>
                    <a:gd name="connsiteX5" fmla="*/ 12082 w 170719"/>
                    <a:gd name="connsiteY5" fmla="*/ 20069 h 39356"/>
                    <a:gd name="connsiteX6" fmla="*/ 85359 w 170719"/>
                    <a:gd name="connsiteY6" fmla="*/ 0 h 39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0719" h="39356">
                      <a:moveTo>
                        <a:pt x="85359" y="0"/>
                      </a:moveTo>
                      <a:cubicBezTo>
                        <a:pt x="113976" y="0"/>
                        <a:pt x="139883" y="7669"/>
                        <a:pt x="158636" y="20069"/>
                      </a:cubicBezTo>
                      <a:lnTo>
                        <a:pt x="170719" y="39356"/>
                      </a:lnTo>
                      <a:lnTo>
                        <a:pt x="85359" y="34925"/>
                      </a:lnTo>
                      <a:lnTo>
                        <a:pt x="0" y="39356"/>
                      </a:lnTo>
                      <a:lnTo>
                        <a:pt x="12082" y="20069"/>
                      </a:lnTo>
                      <a:cubicBezTo>
                        <a:pt x="30836" y="7669"/>
                        <a:pt x="56743" y="0"/>
                        <a:pt x="85359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7C67C498-E940-496A-AE14-3908AE184E71}"/>
                    </a:ext>
                  </a:extLst>
                </p:cNvPr>
                <p:cNvSpPr/>
                <p:nvPr/>
              </p:nvSpPr>
              <p:spPr bwMode="auto">
                <a:xfrm rot="10800000">
                  <a:off x="4749061" y="1328760"/>
                  <a:ext cx="168658" cy="48313"/>
                </a:xfrm>
                <a:custGeom>
                  <a:avLst/>
                  <a:gdLst>
                    <a:gd name="connsiteX0" fmla="*/ 85359 w 170719"/>
                    <a:gd name="connsiteY0" fmla="*/ 0 h 39356"/>
                    <a:gd name="connsiteX1" fmla="*/ 158636 w 170719"/>
                    <a:gd name="connsiteY1" fmla="*/ 20069 h 39356"/>
                    <a:gd name="connsiteX2" fmla="*/ 170719 w 170719"/>
                    <a:gd name="connsiteY2" fmla="*/ 39356 h 39356"/>
                    <a:gd name="connsiteX3" fmla="*/ 85359 w 170719"/>
                    <a:gd name="connsiteY3" fmla="*/ 34925 h 39356"/>
                    <a:gd name="connsiteX4" fmla="*/ 0 w 170719"/>
                    <a:gd name="connsiteY4" fmla="*/ 39356 h 39356"/>
                    <a:gd name="connsiteX5" fmla="*/ 12082 w 170719"/>
                    <a:gd name="connsiteY5" fmla="*/ 20069 h 39356"/>
                    <a:gd name="connsiteX6" fmla="*/ 85359 w 170719"/>
                    <a:gd name="connsiteY6" fmla="*/ 0 h 39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0719" h="39356">
                      <a:moveTo>
                        <a:pt x="85359" y="0"/>
                      </a:moveTo>
                      <a:cubicBezTo>
                        <a:pt x="113976" y="0"/>
                        <a:pt x="139883" y="7669"/>
                        <a:pt x="158636" y="20069"/>
                      </a:cubicBezTo>
                      <a:lnTo>
                        <a:pt x="170719" y="39356"/>
                      </a:lnTo>
                      <a:lnTo>
                        <a:pt x="85359" y="34925"/>
                      </a:lnTo>
                      <a:lnTo>
                        <a:pt x="0" y="39356"/>
                      </a:lnTo>
                      <a:lnTo>
                        <a:pt x="12082" y="20069"/>
                      </a:lnTo>
                      <a:cubicBezTo>
                        <a:pt x="30836" y="7669"/>
                        <a:pt x="56743" y="0"/>
                        <a:pt x="85359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4" name="月 123">
                  <a:extLst>
                    <a:ext uri="{FF2B5EF4-FFF2-40B4-BE49-F238E27FC236}">
                      <a16:creationId xmlns:a16="http://schemas.microsoft.com/office/drawing/2014/main" id="{849F8B25-43CB-43B3-8B84-04B74BF8CD08}"/>
                    </a:ext>
                  </a:extLst>
                </p:cNvPr>
                <p:cNvSpPr/>
                <p:nvPr/>
              </p:nvSpPr>
              <p:spPr bwMode="auto">
                <a:xfrm rot="2700000">
                  <a:off x="4569868" y="1319946"/>
                  <a:ext cx="56341" cy="227750"/>
                </a:xfrm>
                <a:prstGeom prst="moon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5" name="月 124">
                  <a:extLst>
                    <a:ext uri="{FF2B5EF4-FFF2-40B4-BE49-F238E27FC236}">
                      <a16:creationId xmlns:a16="http://schemas.microsoft.com/office/drawing/2014/main" id="{3411D252-F90D-4819-B4BE-70FC975C826E}"/>
                    </a:ext>
                  </a:extLst>
                </p:cNvPr>
                <p:cNvSpPr/>
                <p:nvPr/>
              </p:nvSpPr>
              <p:spPr bwMode="auto">
                <a:xfrm rot="18900000" flipH="1">
                  <a:off x="5021983" y="1319946"/>
                  <a:ext cx="56341" cy="227750"/>
                </a:xfrm>
                <a:prstGeom prst="moon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3FE730E9-4AFE-49CB-BED0-8A5A53B85EBB}"/>
                    </a:ext>
                  </a:extLst>
                </p:cNvPr>
                <p:cNvSpPr/>
                <p:nvPr/>
              </p:nvSpPr>
              <p:spPr bwMode="auto">
                <a:xfrm rot="10800000">
                  <a:off x="4675794" y="1496518"/>
                  <a:ext cx="315191" cy="48314"/>
                </a:xfrm>
                <a:custGeom>
                  <a:avLst/>
                  <a:gdLst>
                    <a:gd name="connsiteX0" fmla="*/ 85359 w 170719"/>
                    <a:gd name="connsiteY0" fmla="*/ 0 h 39356"/>
                    <a:gd name="connsiteX1" fmla="*/ 158636 w 170719"/>
                    <a:gd name="connsiteY1" fmla="*/ 20069 h 39356"/>
                    <a:gd name="connsiteX2" fmla="*/ 170719 w 170719"/>
                    <a:gd name="connsiteY2" fmla="*/ 39356 h 39356"/>
                    <a:gd name="connsiteX3" fmla="*/ 85359 w 170719"/>
                    <a:gd name="connsiteY3" fmla="*/ 34925 h 39356"/>
                    <a:gd name="connsiteX4" fmla="*/ 0 w 170719"/>
                    <a:gd name="connsiteY4" fmla="*/ 39356 h 39356"/>
                    <a:gd name="connsiteX5" fmla="*/ 12082 w 170719"/>
                    <a:gd name="connsiteY5" fmla="*/ 20069 h 39356"/>
                    <a:gd name="connsiteX6" fmla="*/ 85359 w 170719"/>
                    <a:gd name="connsiteY6" fmla="*/ 0 h 39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0719" h="39356">
                      <a:moveTo>
                        <a:pt x="85359" y="0"/>
                      </a:moveTo>
                      <a:cubicBezTo>
                        <a:pt x="113976" y="0"/>
                        <a:pt x="139883" y="7669"/>
                        <a:pt x="158636" y="20069"/>
                      </a:cubicBezTo>
                      <a:lnTo>
                        <a:pt x="170719" y="39356"/>
                      </a:lnTo>
                      <a:lnTo>
                        <a:pt x="85359" y="34925"/>
                      </a:lnTo>
                      <a:lnTo>
                        <a:pt x="0" y="39356"/>
                      </a:lnTo>
                      <a:lnTo>
                        <a:pt x="12082" y="20069"/>
                      </a:lnTo>
                      <a:cubicBezTo>
                        <a:pt x="30836" y="7669"/>
                        <a:pt x="56743" y="0"/>
                        <a:pt x="85359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2B1EC024-3FF5-447F-BE86-5323474F4E8C}"/>
                  </a:ext>
                </a:extLst>
              </p:cNvPr>
              <p:cNvGrpSpPr/>
              <p:nvPr/>
            </p:nvGrpSpPr>
            <p:grpSpPr>
              <a:xfrm>
                <a:off x="3950194" y="1676402"/>
                <a:ext cx="630182" cy="1339586"/>
                <a:chOff x="28583" y="1586903"/>
                <a:chExt cx="630182" cy="1422880"/>
              </a:xfrm>
            </p:grpSpPr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B8B054F8-4392-429B-98F2-6416F145B738}"/>
                    </a:ext>
                  </a:extLst>
                </p:cNvPr>
                <p:cNvSpPr/>
                <p:nvPr/>
              </p:nvSpPr>
              <p:spPr bwMode="auto">
                <a:xfrm rot="20413771">
                  <a:off x="174764" y="2511774"/>
                  <a:ext cx="435469" cy="498009"/>
                </a:xfrm>
                <a:custGeom>
                  <a:avLst/>
                  <a:gdLst>
                    <a:gd name="connsiteX0" fmla="*/ 88133 w 438003"/>
                    <a:gd name="connsiteY0" fmla="*/ 0 h 353797"/>
                    <a:gd name="connsiteX1" fmla="*/ 120714 w 438003"/>
                    <a:gd name="connsiteY1" fmla="*/ 6195 h 353797"/>
                    <a:gd name="connsiteX2" fmla="*/ 207197 w 438003"/>
                    <a:gd name="connsiteY2" fmla="*/ 40851 h 353797"/>
                    <a:gd name="connsiteX3" fmla="*/ 215228 w 438003"/>
                    <a:gd name="connsiteY3" fmla="*/ 37525 h 353797"/>
                    <a:gd name="connsiteX4" fmla="*/ 349482 w 438003"/>
                    <a:gd name="connsiteY4" fmla="*/ 37525 h 353797"/>
                    <a:gd name="connsiteX5" fmla="*/ 383732 w 438003"/>
                    <a:gd name="connsiteY5" fmla="*/ 71775 h 353797"/>
                    <a:gd name="connsiteX6" fmla="*/ 373700 w 438003"/>
                    <a:gd name="connsiteY6" fmla="*/ 95993 h 353797"/>
                    <a:gd name="connsiteX7" fmla="*/ 352452 w 438003"/>
                    <a:gd name="connsiteY7" fmla="*/ 104794 h 353797"/>
                    <a:gd name="connsiteX8" fmla="*/ 352668 w 438003"/>
                    <a:gd name="connsiteY8" fmla="*/ 104945 h 353797"/>
                    <a:gd name="connsiteX9" fmla="*/ 355229 w 438003"/>
                    <a:gd name="connsiteY9" fmla="*/ 106736 h 353797"/>
                    <a:gd name="connsiteX10" fmla="*/ 409176 w 438003"/>
                    <a:gd name="connsiteY10" fmla="*/ 161103 h 353797"/>
                    <a:gd name="connsiteX11" fmla="*/ 409797 w 438003"/>
                    <a:gd name="connsiteY11" fmla="*/ 203122 h 353797"/>
                    <a:gd name="connsiteX12" fmla="*/ 403753 w 438003"/>
                    <a:gd name="connsiteY12" fmla="*/ 206439 h 353797"/>
                    <a:gd name="connsiteX13" fmla="*/ 427100 w 438003"/>
                    <a:gd name="connsiteY13" fmla="*/ 231630 h 353797"/>
                    <a:gd name="connsiteX14" fmla="*/ 428149 w 438003"/>
                    <a:gd name="connsiteY14" fmla="*/ 279295 h 353797"/>
                    <a:gd name="connsiteX15" fmla="*/ 407029 w 438003"/>
                    <a:gd name="connsiteY15" fmla="*/ 285290 h 353797"/>
                    <a:gd name="connsiteX16" fmla="*/ 417345 w 438003"/>
                    <a:gd name="connsiteY16" fmla="*/ 303211 h 353797"/>
                    <a:gd name="connsiteX17" fmla="*/ 407649 w 438003"/>
                    <a:gd name="connsiteY17" fmla="*/ 350464 h 353797"/>
                    <a:gd name="connsiteX18" fmla="*/ 395192 w 438003"/>
                    <a:gd name="connsiteY18" fmla="*/ 353775 h 353797"/>
                    <a:gd name="connsiteX19" fmla="*/ 382234 w 438003"/>
                    <a:gd name="connsiteY19" fmla="*/ 351638 h 353797"/>
                    <a:gd name="connsiteX20" fmla="*/ 360835 w 438003"/>
                    <a:gd name="connsiteY20" fmla="*/ 333241 h 353797"/>
                    <a:gd name="connsiteX21" fmla="*/ 349969 w 438003"/>
                    <a:gd name="connsiteY21" fmla="*/ 314367 h 353797"/>
                    <a:gd name="connsiteX22" fmla="*/ 335325 w 438003"/>
                    <a:gd name="connsiteY22" fmla="*/ 343031 h 353797"/>
                    <a:gd name="connsiteX23" fmla="*/ 322869 w 438003"/>
                    <a:gd name="connsiteY23" fmla="*/ 346342 h 353797"/>
                    <a:gd name="connsiteX24" fmla="*/ 309910 w 438003"/>
                    <a:gd name="connsiteY24" fmla="*/ 344205 h 353797"/>
                    <a:gd name="connsiteX25" fmla="*/ 288511 w 438003"/>
                    <a:gd name="connsiteY25" fmla="*/ 325808 h 353797"/>
                    <a:gd name="connsiteX26" fmla="*/ 247266 w 438003"/>
                    <a:gd name="connsiteY26" fmla="*/ 254165 h 353797"/>
                    <a:gd name="connsiteX27" fmla="*/ 192266 w 438003"/>
                    <a:gd name="connsiteY27" fmla="*/ 209502 h 353797"/>
                    <a:gd name="connsiteX28" fmla="*/ 186589 w 438003"/>
                    <a:gd name="connsiteY28" fmla="*/ 207227 h 353797"/>
                    <a:gd name="connsiteX29" fmla="*/ 99321 w 438003"/>
                    <a:gd name="connsiteY29" fmla="*/ 172255 h 353797"/>
                    <a:gd name="connsiteX30" fmla="*/ 48385 w 438003"/>
                    <a:gd name="connsiteY30" fmla="*/ 151844 h 353797"/>
                    <a:gd name="connsiteX31" fmla="*/ 8146 w 438003"/>
                    <a:gd name="connsiteY31" fmla="*/ 48401 h 353797"/>
                    <a:gd name="connsiteX32" fmla="*/ 88133 w 438003"/>
                    <a:gd name="connsiteY32" fmla="*/ 0 h 353797"/>
                    <a:gd name="connsiteX0" fmla="*/ 39833 w 389703"/>
                    <a:gd name="connsiteY0" fmla="*/ 0 h 353797"/>
                    <a:gd name="connsiteX1" fmla="*/ 72414 w 389703"/>
                    <a:gd name="connsiteY1" fmla="*/ 6195 h 353797"/>
                    <a:gd name="connsiteX2" fmla="*/ 158897 w 389703"/>
                    <a:gd name="connsiteY2" fmla="*/ 40851 h 353797"/>
                    <a:gd name="connsiteX3" fmla="*/ 166928 w 389703"/>
                    <a:gd name="connsiteY3" fmla="*/ 37525 h 353797"/>
                    <a:gd name="connsiteX4" fmla="*/ 301182 w 389703"/>
                    <a:gd name="connsiteY4" fmla="*/ 37525 h 353797"/>
                    <a:gd name="connsiteX5" fmla="*/ 335432 w 389703"/>
                    <a:gd name="connsiteY5" fmla="*/ 71775 h 353797"/>
                    <a:gd name="connsiteX6" fmla="*/ 325400 w 389703"/>
                    <a:gd name="connsiteY6" fmla="*/ 95993 h 353797"/>
                    <a:gd name="connsiteX7" fmla="*/ 304152 w 389703"/>
                    <a:gd name="connsiteY7" fmla="*/ 104794 h 353797"/>
                    <a:gd name="connsiteX8" fmla="*/ 304368 w 389703"/>
                    <a:gd name="connsiteY8" fmla="*/ 104945 h 353797"/>
                    <a:gd name="connsiteX9" fmla="*/ 306929 w 389703"/>
                    <a:gd name="connsiteY9" fmla="*/ 106736 h 353797"/>
                    <a:gd name="connsiteX10" fmla="*/ 360876 w 389703"/>
                    <a:gd name="connsiteY10" fmla="*/ 161103 h 353797"/>
                    <a:gd name="connsiteX11" fmla="*/ 361497 w 389703"/>
                    <a:gd name="connsiteY11" fmla="*/ 203122 h 353797"/>
                    <a:gd name="connsiteX12" fmla="*/ 355453 w 389703"/>
                    <a:gd name="connsiteY12" fmla="*/ 206439 h 353797"/>
                    <a:gd name="connsiteX13" fmla="*/ 378800 w 389703"/>
                    <a:gd name="connsiteY13" fmla="*/ 231630 h 353797"/>
                    <a:gd name="connsiteX14" fmla="*/ 379849 w 389703"/>
                    <a:gd name="connsiteY14" fmla="*/ 279295 h 353797"/>
                    <a:gd name="connsiteX15" fmla="*/ 358729 w 389703"/>
                    <a:gd name="connsiteY15" fmla="*/ 285290 h 353797"/>
                    <a:gd name="connsiteX16" fmla="*/ 369045 w 389703"/>
                    <a:gd name="connsiteY16" fmla="*/ 303211 h 353797"/>
                    <a:gd name="connsiteX17" fmla="*/ 359349 w 389703"/>
                    <a:gd name="connsiteY17" fmla="*/ 350464 h 353797"/>
                    <a:gd name="connsiteX18" fmla="*/ 346892 w 389703"/>
                    <a:gd name="connsiteY18" fmla="*/ 353775 h 353797"/>
                    <a:gd name="connsiteX19" fmla="*/ 333934 w 389703"/>
                    <a:gd name="connsiteY19" fmla="*/ 351638 h 353797"/>
                    <a:gd name="connsiteX20" fmla="*/ 312535 w 389703"/>
                    <a:gd name="connsiteY20" fmla="*/ 333241 h 353797"/>
                    <a:gd name="connsiteX21" fmla="*/ 301669 w 389703"/>
                    <a:gd name="connsiteY21" fmla="*/ 314367 h 353797"/>
                    <a:gd name="connsiteX22" fmla="*/ 287025 w 389703"/>
                    <a:gd name="connsiteY22" fmla="*/ 343031 h 353797"/>
                    <a:gd name="connsiteX23" fmla="*/ 274569 w 389703"/>
                    <a:gd name="connsiteY23" fmla="*/ 346342 h 353797"/>
                    <a:gd name="connsiteX24" fmla="*/ 261610 w 389703"/>
                    <a:gd name="connsiteY24" fmla="*/ 344205 h 353797"/>
                    <a:gd name="connsiteX25" fmla="*/ 240211 w 389703"/>
                    <a:gd name="connsiteY25" fmla="*/ 325808 h 353797"/>
                    <a:gd name="connsiteX26" fmla="*/ 198966 w 389703"/>
                    <a:gd name="connsiteY26" fmla="*/ 254165 h 353797"/>
                    <a:gd name="connsiteX27" fmla="*/ 143966 w 389703"/>
                    <a:gd name="connsiteY27" fmla="*/ 209502 h 353797"/>
                    <a:gd name="connsiteX28" fmla="*/ 138289 w 389703"/>
                    <a:gd name="connsiteY28" fmla="*/ 207227 h 353797"/>
                    <a:gd name="connsiteX29" fmla="*/ 51021 w 389703"/>
                    <a:gd name="connsiteY29" fmla="*/ 172255 h 353797"/>
                    <a:gd name="connsiteX30" fmla="*/ 85 w 389703"/>
                    <a:gd name="connsiteY30" fmla="*/ 151844 h 353797"/>
                    <a:gd name="connsiteX31" fmla="*/ 39833 w 389703"/>
                    <a:gd name="connsiteY31" fmla="*/ 0 h 353797"/>
                    <a:gd name="connsiteX0" fmla="*/ 0 w 389618"/>
                    <a:gd name="connsiteY0" fmla="*/ 145649 h 347602"/>
                    <a:gd name="connsiteX1" fmla="*/ 72329 w 389618"/>
                    <a:gd name="connsiteY1" fmla="*/ 0 h 347602"/>
                    <a:gd name="connsiteX2" fmla="*/ 158812 w 389618"/>
                    <a:gd name="connsiteY2" fmla="*/ 34656 h 347602"/>
                    <a:gd name="connsiteX3" fmla="*/ 166843 w 389618"/>
                    <a:gd name="connsiteY3" fmla="*/ 31330 h 347602"/>
                    <a:gd name="connsiteX4" fmla="*/ 301097 w 389618"/>
                    <a:gd name="connsiteY4" fmla="*/ 31330 h 347602"/>
                    <a:gd name="connsiteX5" fmla="*/ 335347 w 389618"/>
                    <a:gd name="connsiteY5" fmla="*/ 65580 h 347602"/>
                    <a:gd name="connsiteX6" fmla="*/ 325315 w 389618"/>
                    <a:gd name="connsiteY6" fmla="*/ 89798 h 347602"/>
                    <a:gd name="connsiteX7" fmla="*/ 304067 w 389618"/>
                    <a:gd name="connsiteY7" fmla="*/ 98599 h 347602"/>
                    <a:gd name="connsiteX8" fmla="*/ 304283 w 389618"/>
                    <a:gd name="connsiteY8" fmla="*/ 98750 h 347602"/>
                    <a:gd name="connsiteX9" fmla="*/ 306844 w 389618"/>
                    <a:gd name="connsiteY9" fmla="*/ 100541 h 347602"/>
                    <a:gd name="connsiteX10" fmla="*/ 360791 w 389618"/>
                    <a:gd name="connsiteY10" fmla="*/ 154908 h 347602"/>
                    <a:gd name="connsiteX11" fmla="*/ 361412 w 389618"/>
                    <a:gd name="connsiteY11" fmla="*/ 196927 h 347602"/>
                    <a:gd name="connsiteX12" fmla="*/ 355368 w 389618"/>
                    <a:gd name="connsiteY12" fmla="*/ 200244 h 347602"/>
                    <a:gd name="connsiteX13" fmla="*/ 378715 w 389618"/>
                    <a:gd name="connsiteY13" fmla="*/ 225435 h 347602"/>
                    <a:gd name="connsiteX14" fmla="*/ 379764 w 389618"/>
                    <a:gd name="connsiteY14" fmla="*/ 273100 h 347602"/>
                    <a:gd name="connsiteX15" fmla="*/ 358644 w 389618"/>
                    <a:gd name="connsiteY15" fmla="*/ 279095 h 347602"/>
                    <a:gd name="connsiteX16" fmla="*/ 368960 w 389618"/>
                    <a:gd name="connsiteY16" fmla="*/ 297016 h 347602"/>
                    <a:gd name="connsiteX17" fmla="*/ 359264 w 389618"/>
                    <a:gd name="connsiteY17" fmla="*/ 344269 h 347602"/>
                    <a:gd name="connsiteX18" fmla="*/ 346807 w 389618"/>
                    <a:gd name="connsiteY18" fmla="*/ 347580 h 347602"/>
                    <a:gd name="connsiteX19" fmla="*/ 333849 w 389618"/>
                    <a:gd name="connsiteY19" fmla="*/ 345443 h 347602"/>
                    <a:gd name="connsiteX20" fmla="*/ 312450 w 389618"/>
                    <a:gd name="connsiteY20" fmla="*/ 327046 h 347602"/>
                    <a:gd name="connsiteX21" fmla="*/ 301584 w 389618"/>
                    <a:gd name="connsiteY21" fmla="*/ 308172 h 347602"/>
                    <a:gd name="connsiteX22" fmla="*/ 286940 w 389618"/>
                    <a:gd name="connsiteY22" fmla="*/ 336836 h 347602"/>
                    <a:gd name="connsiteX23" fmla="*/ 274484 w 389618"/>
                    <a:gd name="connsiteY23" fmla="*/ 340147 h 347602"/>
                    <a:gd name="connsiteX24" fmla="*/ 261525 w 389618"/>
                    <a:gd name="connsiteY24" fmla="*/ 338010 h 347602"/>
                    <a:gd name="connsiteX25" fmla="*/ 240126 w 389618"/>
                    <a:gd name="connsiteY25" fmla="*/ 319613 h 347602"/>
                    <a:gd name="connsiteX26" fmla="*/ 198881 w 389618"/>
                    <a:gd name="connsiteY26" fmla="*/ 247970 h 347602"/>
                    <a:gd name="connsiteX27" fmla="*/ 143881 w 389618"/>
                    <a:gd name="connsiteY27" fmla="*/ 203307 h 347602"/>
                    <a:gd name="connsiteX28" fmla="*/ 138204 w 389618"/>
                    <a:gd name="connsiteY28" fmla="*/ 201032 h 347602"/>
                    <a:gd name="connsiteX29" fmla="*/ 50936 w 389618"/>
                    <a:gd name="connsiteY29" fmla="*/ 166060 h 347602"/>
                    <a:gd name="connsiteX30" fmla="*/ 0 w 389618"/>
                    <a:gd name="connsiteY30" fmla="*/ 145649 h 347602"/>
                    <a:gd name="connsiteX0" fmla="*/ 0 w 397012"/>
                    <a:gd name="connsiteY0" fmla="*/ 17837 h 347602"/>
                    <a:gd name="connsiteX1" fmla="*/ 79723 w 397012"/>
                    <a:gd name="connsiteY1" fmla="*/ 0 h 347602"/>
                    <a:gd name="connsiteX2" fmla="*/ 166206 w 397012"/>
                    <a:gd name="connsiteY2" fmla="*/ 34656 h 347602"/>
                    <a:gd name="connsiteX3" fmla="*/ 174237 w 397012"/>
                    <a:gd name="connsiteY3" fmla="*/ 31330 h 347602"/>
                    <a:gd name="connsiteX4" fmla="*/ 308491 w 397012"/>
                    <a:gd name="connsiteY4" fmla="*/ 31330 h 347602"/>
                    <a:gd name="connsiteX5" fmla="*/ 342741 w 397012"/>
                    <a:gd name="connsiteY5" fmla="*/ 65580 h 347602"/>
                    <a:gd name="connsiteX6" fmla="*/ 332709 w 397012"/>
                    <a:gd name="connsiteY6" fmla="*/ 89798 h 347602"/>
                    <a:gd name="connsiteX7" fmla="*/ 311461 w 397012"/>
                    <a:gd name="connsiteY7" fmla="*/ 98599 h 347602"/>
                    <a:gd name="connsiteX8" fmla="*/ 311677 w 397012"/>
                    <a:gd name="connsiteY8" fmla="*/ 98750 h 347602"/>
                    <a:gd name="connsiteX9" fmla="*/ 314238 w 397012"/>
                    <a:gd name="connsiteY9" fmla="*/ 100541 h 347602"/>
                    <a:gd name="connsiteX10" fmla="*/ 368185 w 397012"/>
                    <a:gd name="connsiteY10" fmla="*/ 154908 h 347602"/>
                    <a:gd name="connsiteX11" fmla="*/ 368806 w 397012"/>
                    <a:gd name="connsiteY11" fmla="*/ 196927 h 347602"/>
                    <a:gd name="connsiteX12" fmla="*/ 362762 w 397012"/>
                    <a:gd name="connsiteY12" fmla="*/ 200244 h 347602"/>
                    <a:gd name="connsiteX13" fmla="*/ 386109 w 397012"/>
                    <a:gd name="connsiteY13" fmla="*/ 225435 h 347602"/>
                    <a:gd name="connsiteX14" fmla="*/ 387158 w 397012"/>
                    <a:gd name="connsiteY14" fmla="*/ 273100 h 347602"/>
                    <a:gd name="connsiteX15" fmla="*/ 366038 w 397012"/>
                    <a:gd name="connsiteY15" fmla="*/ 279095 h 347602"/>
                    <a:gd name="connsiteX16" fmla="*/ 376354 w 397012"/>
                    <a:gd name="connsiteY16" fmla="*/ 297016 h 347602"/>
                    <a:gd name="connsiteX17" fmla="*/ 366658 w 397012"/>
                    <a:gd name="connsiteY17" fmla="*/ 344269 h 347602"/>
                    <a:gd name="connsiteX18" fmla="*/ 354201 w 397012"/>
                    <a:gd name="connsiteY18" fmla="*/ 347580 h 347602"/>
                    <a:gd name="connsiteX19" fmla="*/ 341243 w 397012"/>
                    <a:gd name="connsiteY19" fmla="*/ 345443 h 347602"/>
                    <a:gd name="connsiteX20" fmla="*/ 319844 w 397012"/>
                    <a:gd name="connsiteY20" fmla="*/ 327046 h 347602"/>
                    <a:gd name="connsiteX21" fmla="*/ 308978 w 397012"/>
                    <a:gd name="connsiteY21" fmla="*/ 308172 h 347602"/>
                    <a:gd name="connsiteX22" fmla="*/ 294334 w 397012"/>
                    <a:gd name="connsiteY22" fmla="*/ 336836 h 347602"/>
                    <a:gd name="connsiteX23" fmla="*/ 281878 w 397012"/>
                    <a:gd name="connsiteY23" fmla="*/ 340147 h 347602"/>
                    <a:gd name="connsiteX24" fmla="*/ 268919 w 397012"/>
                    <a:gd name="connsiteY24" fmla="*/ 338010 h 347602"/>
                    <a:gd name="connsiteX25" fmla="*/ 247520 w 397012"/>
                    <a:gd name="connsiteY25" fmla="*/ 319613 h 347602"/>
                    <a:gd name="connsiteX26" fmla="*/ 206275 w 397012"/>
                    <a:gd name="connsiteY26" fmla="*/ 247970 h 347602"/>
                    <a:gd name="connsiteX27" fmla="*/ 151275 w 397012"/>
                    <a:gd name="connsiteY27" fmla="*/ 203307 h 347602"/>
                    <a:gd name="connsiteX28" fmla="*/ 145598 w 397012"/>
                    <a:gd name="connsiteY28" fmla="*/ 201032 h 347602"/>
                    <a:gd name="connsiteX29" fmla="*/ 58330 w 397012"/>
                    <a:gd name="connsiteY29" fmla="*/ 166060 h 347602"/>
                    <a:gd name="connsiteX30" fmla="*/ 0 w 397012"/>
                    <a:gd name="connsiteY30" fmla="*/ 17837 h 347602"/>
                    <a:gd name="connsiteX0" fmla="*/ 2865 w 399877"/>
                    <a:gd name="connsiteY0" fmla="*/ 17837 h 347602"/>
                    <a:gd name="connsiteX1" fmla="*/ 82588 w 399877"/>
                    <a:gd name="connsiteY1" fmla="*/ 0 h 347602"/>
                    <a:gd name="connsiteX2" fmla="*/ 169071 w 399877"/>
                    <a:gd name="connsiteY2" fmla="*/ 34656 h 347602"/>
                    <a:gd name="connsiteX3" fmla="*/ 177102 w 399877"/>
                    <a:gd name="connsiteY3" fmla="*/ 31330 h 347602"/>
                    <a:gd name="connsiteX4" fmla="*/ 311356 w 399877"/>
                    <a:gd name="connsiteY4" fmla="*/ 31330 h 347602"/>
                    <a:gd name="connsiteX5" fmla="*/ 345606 w 399877"/>
                    <a:gd name="connsiteY5" fmla="*/ 65580 h 347602"/>
                    <a:gd name="connsiteX6" fmla="*/ 335574 w 399877"/>
                    <a:gd name="connsiteY6" fmla="*/ 89798 h 347602"/>
                    <a:gd name="connsiteX7" fmla="*/ 314326 w 399877"/>
                    <a:gd name="connsiteY7" fmla="*/ 98599 h 347602"/>
                    <a:gd name="connsiteX8" fmla="*/ 314542 w 399877"/>
                    <a:gd name="connsiteY8" fmla="*/ 98750 h 347602"/>
                    <a:gd name="connsiteX9" fmla="*/ 317103 w 399877"/>
                    <a:gd name="connsiteY9" fmla="*/ 100541 h 347602"/>
                    <a:gd name="connsiteX10" fmla="*/ 371050 w 399877"/>
                    <a:gd name="connsiteY10" fmla="*/ 154908 h 347602"/>
                    <a:gd name="connsiteX11" fmla="*/ 371671 w 399877"/>
                    <a:gd name="connsiteY11" fmla="*/ 196927 h 347602"/>
                    <a:gd name="connsiteX12" fmla="*/ 365627 w 399877"/>
                    <a:gd name="connsiteY12" fmla="*/ 200244 h 347602"/>
                    <a:gd name="connsiteX13" fmla="*/ 388974 w 399877"/>
                    <a:gd name="connsiteY13" fmla="*/ 225435 h 347602"/>
                    <a:gd name="connsiteX14" fmla="*/ 390023 w 399877"/>
                    <a:gd name="connsiteY14" fmla="*/ 273100 h 347602"/>
                    <a:gd name="connsiteX15" fmla="*/ 368903 w 399877"/>
                    <a:gd name="connsiteY15" fmla="*/ 279095 h 347602"/>
                    <a:gd name="connsiteX16" fmla="*/ 379219 w 399877"/>
                    <a:gd name="connsiteY16" fmla="*/ 297016 h 347602"/>
                    <a:gd name="connsiteX17" fmla="*/ 369523 w 399877"/>
                    <a:gd name="connsiteY17" fmla="*/ 344269 h 347602"/>
                    <a:gd name="connsiteX18" fmla="*/ 357066 w 399877"/>
                    <a:gd name="connsiteY18" fmla="*/ 347580 h 347602"/>
                    <a:gd name="connsiteX19" fmla="*/ 344108 w 399877"/>
                    <a:gd name="connsiteY19" fmla="*/ 345443 h 347602"/>
                    <a:gd name="connsiteX20" fmla="*/ 322709 w 399877"/>
                    <a:gd name="connsiteY20" fmla="*/ 327046 h 347602"/>
                    <a:gd name="connsiteX21" fmla="*/ 311843 w 399877"/>
                    <a:gd name="connsiteY21" fmla="*/ 308172 h 347602"/>
                    <a:gd name="connsiteX22" fmla="*/ 297199 w 399877"/>
                    <a:gd name="connsiteY22" fmla="*/ 336836 h 347602"/>
                    <a:gd name="connsiteX23" fmla="*/ 284743 w 399877"/>
                    <a:gd name="connsiteY23" fmla="*/ 340147 h 347602"/>
                    <a:gd name="connsiteX24" fmla="*/ 271784 w 399877"/>
                    <a:gd name="connsiteY24" fmla="*/ 338010 h 347602"/>
                    <a:gd name="connsiteX25" fmla="*/ 250385 w 399877"/>
                    <a:gd name="connsiteY25" fmla="*/ 319613 h 347602"/>
                    <a:gd name="connsiteX26" fmla="*/ 209140 w 399877"/>
                    <a:gd name="connsiteY26" fmla="*/ 247970 h 347602"/>
                    <a:gd name="connsiteX27" fmla="*/ 154140 w 399877"/>
                    <a:gd name="connsiteY27" fmla="*/ 203307 h 347602"/>
                    <a:gd name="connsiteX28" fmla="*/ 148463 w 399877"/>
                    <a:gd name="connsiteY28" fmla="*/ 201032 h 347602"/>
                    <a:gd name="connsiteX29" fmla="*/ 61195 w 399877"/>
                    <a:gd name="connsiteY29" fmla="*/ 166060 h 347602"/>
                    <a:gd name="connsiteX30" fmla="*/ 2865 w 399877"/>
                    <a:gd name="connsiteY30" fmla="*/ 17837 h 347602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169071 w 399877"/>
                    <a:gd name="connsiteY2" fmla="*/ 134138 h 447084"/>
                    <a:gd name="connsiteX3" fmla="*/ 177102 w 399877"/>
                    <a:gd name="connsiteY3" fmla="*/ 130812 h 447084"/>
                    <a:gd name="connsiteX4" fmla="*/ 311356 w 399877"/>
                    <a:gd name="connsiteY4" fmla="*/ 130812 h 447084"/>
                    <a:gd name="connsiteX5" fmla="*/ 345606 w 399877"/>
                    <a:gd name="connsiteY5" fmla="*/ 165062 h 447084"/>
                    <a:gd name="connsiteX6" fmla="*/ 335574 w 399877"/>
                    <a:gd name="connsiteY6" fmla="*/ 189280 h 447084"/>
                    <a:gd name="connsiteX7" fmla="*/ 314326 w 399877"/>
                    <a:gd name="connsiteY7" fmla="*/ 198081 h 447084"/>
                    <a:gd name="connsiteX8" fmla="*/ 314542 w 399877"/>
                    <a:gd name="connsiteY8" fmla="*/ 198232 h 447084"/>
                    <a:gd name="connsiteX9" fmla="*/ 317103 w 399877"/>
                    <a:gd name="connsiteY9" fmla="*/ 200023 h 447084"/>
                    <a:gd name="connsiteX10" fmla="*/ 371050 w 399877"/>
                    <a:gd name="connsiteY10" fmla="*/ 254390 h 447084"/>
                    <a:gd name="connsiteX11" fmla="*/ 371671 w 399877"/>
                    <a:gd name="connsiteY11" fmla="*/ 296409 h 447084"/>
                    <a:gd name="connsiteX12" fmla="*/ 365627 w 399877"/>
                    <a:gd name="connsiteY12" fmla="*/ 299726 h 447084"/>
                    <a:gd name="connsiteX13" fmla="*/ 388974 w 399877"/>
                    <a:gd name="connsiteY13" fmla="*/ 324917 h 447084"/>
                    <a:gd name="connsiteX14" fmla="*/ 390023 w 399877"/>
                    <a:gd name="connsiteY14" fmla="*/ 372582 h 447084"/>
                    <a:gd name="connsiteX15" fmla="*/ 368903 w 399877"/>
                    <a:gd name="connsiteY15" fmla="*/ 378577 h 447084"/>
                    <a:gd name="connsiteX16" fmla="*/ 379219 w 399877"/>
                    <a:gd name="connsiteY16" fmla="*/ 396498 h 447084"/>
                    <a:gd name="connsiteX17" fmla="*/ 369523 w 399877"/>
                    <a:gd name="connsiteY17" fmla="*/ 443751 h 447084"/>
                    <a:gd name="connsiteX18" fmla="*/ 357066 w 399877"/>
                    <a:gd name="connsiteY18" fmla="*/ 447062 h 447084"/>
                    <a:gd name="connsiteX19" fmla="*/ 344108 w 399877"/>
                    <a:gd name="connsiteY19" fmla="*/ 444925 h 447084"/>
                    <a:gd name="connsiteX20" fmla="*/ 322709 w 399877"/>
                    <a:gd name="connsiteY20" fmla="*/ 426528 h 447084"/>
                    <a:gd name="connsiteX21" fmla="*/ 311843 w 399877"/>
                    <a:gd name="connsiteY21" fmla="*/ 407654 h 447084"/>
                    <a:gd name="connsiteX22" fmla="*/ 297199 w 399877"/>
                    <a:gd name="connsiteY22" fmla="*/ 436318 h 447084"/>
                    <a:gd name="connsiteX23" fmla="*/ 284743 w 399877"/>
                    <a:gd name="connsiteY23" fmla="*/ 439629 h 447084"/>
                    <a:gd name="connsiteX24" fmla="*/ 271784 w 399877"/>
                    <a:gd name="connsiteY24" fmla="*/ 437492 h 447084"/>
                    <a:gd name="connsiteX25" fmla="*/ 250385 w 399877"/>
                    <a:gd name="connsiteY25" fmla="*/ 419095 h 447084"/>
                    <a:gd name="connsiteX26" fmla="*/ 209140 w 399877"/>
                    <a:gd name="connsiteY26" fmla="*/ 347452 h 447084"/>
                    <a:gd name="connsiteX27" fmla="*/ 154140 w 399877"/>
                    <a:gd name="connsiteY27" fmla="*/ 302789 h 447084"/>
                    <a:gd name="connsiteX28" fmla="*/ 148463 w 399877"/>
                    <a:gd name="connsiteY28" fmla="*/ 300514 h 447084"/>
                    <a:gd name="connsiteX29" fmla="*/ 61195 w 399877"/>
                    <a:gd name="connsiteY29" fmla="*/ 265542 h 447084"/>
                    <a:gd name="connsiteX30" fmla="*/ 2865 w 399877"/>
                    <a:gd name="connsiteY30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169071 w 399877"/>
                    <a:gd name="connsiteY2" fmla="*/ 134138 h 447084"/>
                    <a:gd name="connsiteX3" fmla="*/ 177102 w 399877"/>
                    <a:gd name="connsiteY3" fmla="*/ 130812 h 447084"/>
                    <a:gd name="connsiteX4" fmla="*/ 311356 w 399877"/>
                    <a:gd name="connsiteY4" fmla="*/ 130812 h 447084"/>
                    <a:gd name="connsiteX5" fmla="*/ 345606 w 399877"/>
                    <a:gd name="connsiteY5" fmla="*/ 165062 h 447084"/>
                    <a:gd name="connsiteX6" fmla="*/ 335574 w 399877"/>
                    <a:gd name="connsiteY6" fmla="*/ 189280 h 447084"/>
                    <a:gd name="connsiteX7" fmla="*/ 314326 w 399877"/>
                    <a:gd name="connsiteY7" fmla="*/ 198081 h 447084"/>
                    <a:gd name="connsiteX8" fmla="*/ 314542 w 399877"/>
                    <a:gd name="connsiteY8" fmla="*/ 198232 h 447084"/>
                    <a:gd name="connsiteX9" fmla="*/ 317103 w 399877"/>
                    <a:gd name="connsiteY9" fmla="*/ 200023 h 447084"/>
                    <a:gd name="connsiteX10" fmla="*/ 371050 w 399877"/>
                    <a:gd name="connsiteY10" fmla="*/ 254390 h 447084"/>
                    <a:gd name="connsiteX11" fmla="*/ 371671 w 399877"/>
                    <a:gd name="connsiteY11" fmla="*/ 296409 h 447084"/>
                    <a:gd name="connsiteX12" fmla="*/ 365627 w 399877"/>
                    <a:gd name="connsiteY12" fmla="*/ 299726 h 447084"/>
                    <a:gd name="connsiteX13" fmla="*/ 388974 w 399877"/>
                    <a:gd name="connsiteY13" fmla="*/ 324917 h 447084"/>
                    <a:gd name="connsiteX14" fmla="*/ 390023 w 399877"/>
                    <a:gd name="connsiteY14" fmla="*/ 372582 h 447084"/>
                    <a:gd name="connsiteX15" fmla="*/ 368903 w 399877"/>
                    <a:gd name="connsiteY15" fmla="*/ 378577 h 447084"/>
                    <a:gd name="connsiteX16" fmla="*/ 379219 w 399877"/>
                    <a:gd name="connsiteY16" fmla="*/ 396498 h 447084"/>
                    <a:gd name="connsiteX17" fmla="*/ 369523 w 399877"/>
                    <a:gd name="connsiteY17" fmla="*/ 443751 h 447084"/>
                    <a:gd name="connsiteX18" fmla="*/ 357066 w 399877"/>
                    <a:gd name="connsiteY18" fmla="*/ 447062 h 447084"/>
                    <a:gd name="connsiteX19" fmla="*/ 344108 w 399877"/>
                    <a:gd name="connsiteY19" fmla="*/ 444925 h 447084"/>
                    <a:gd name="connsiteX20" fmla="*/ 322709 w 399877"/>
                    <a:gd name="connsiteY20" fmla="*/ 426528 h 447084"/>
                    <a:gd name="connsiteX21" fmla="*/ 311843 w 399877"/>
                    <a:gd name="connsiteY21" fmla="*/ 407654 h 447084"/>
                    <a:gd name="connsiteX22" fmla="*/ 297199 w 399877"/>
                    <a:gd name="connsiteY22" fmla="*/ 436318 h 447084"/>
                    <a:gd name="connsiteX23" fmla="*/ 284743 w 399877"/>
                    <a:gd name="connsiteY23" fmla="*/ 439629 h 447084"/>
                    <a:gd name="connsiteX24" fmla="*/ 271784 w 399877"/>
                    <a:gd name="connsiteY24" fmla="*/ 437492 h 447084"/>
                    <a:gd name="connsiteX25" fmla="*/ 250385 w 399877"/>
                    <a:gd name="connsiteY25" fmla="*/ 419095 h 447084"/>
                    <a:gd name="connsiteX26" fmla="*/ 209140 w 399877"/>
                    <a:gd name="connsiteY26" fmla="*/ 347452 h 447084"/>
                    <a:gd name="connsiteX27" fmla="*/ 154140 w 399877"/>
                    <a:gd name="connsiteY27" fmla="*/ 302789 h 447084"/>
                    <a:gd name="connsiteX28" fmla="*/ 148463 w 399877"/>
                    <a:gd name="connsiteY28" fmla="*/ 300514 h 447084"/>
                    <a:gd name="connsiteX29" fmla="*/ 61195 w 399877"/>
                    <a:gd name="connsiteY29" fmla="*/ 265542 h 447084"/>
                    <a:gd name="connsiteX30" fmla="*/ 2865 w 399877"/>
                    <a:gd name="connsiteY30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169071 w 399877"/>
                    <a:gd name="connsiteY2" fmla="*/ 134138 h 447084"/>
                    <a:gd name="connsiteX3" fmla="*/ 311356 w 399877"/>
                    <a:gd name="connsiteY3" fmla="*/ 130812 h 447084"/>
                    <a:gd name="connsiteX4" fmla="*/ 345606 w 399877"/>
                    <a:gd name="connsiteY4" fmla="*/ 165062 h 447084"/>
                    <a:gd name="connsiteX5" fmla="*/ 335574 w 399877"/>
                    <a:gd name="connsiteY5" fmla="*/ 189280 h 447084"/>
                    <a:gd name="connsiteX6" fmla="*/ 314326 w 399877"/>
                    <a:gd name="connsiteY6" fmla="*/ 198081 h 447084"/>
                    <a:gd name="connsiteX7" fmla="*/ 314542 w 399877"/>
                    <a:gd name="connsiteY7" fmla="*/ 198232 h 447084"/>
                    <a:gd name="connsiteX8" fmla="*/ 317103 w 399877"/>
                    <a:gd name="connsiteY8" fmla="*/ 200023 h 447084"/>
                    <a:gd name="connsiteX9" fmla="*/ 371050 w 399877"/>
                    <a:gd name="connsiteY9" fmla="*/ 254390 h 447084"/>
                    <a:gd name="connsiteX10" fmla="*/ 371671 w 399877"/>
                    <a:gd name="connsiteY10" fmla="*/ 296409 h 447084"/>
                    <a:gd name="connsiteX11" fmla="*/ 365627 w 399877"/>
                    <a:gd name="connsiteY11" fmla="*/ 299726 h 447084"/>
                    <a:gd name="connsiteX12" fmla="*/ 388974 w 399877"/>
                    <a:gd name="connsiteY12" fmla="*/ 324917 h 447084"/>
                    <a:gd name="connsiteX13" fmla="*/ 390023 w 399877"/>
                    <a:gd name="connsiteY13" fmla="*/ 372582 h 447084"/>
                    <a:gd name="connsiteX14" fmla="*/ 368903 w 399877"/>
                    <a:gd name="connsiteY14" fmla="*/ 378577 h 447084"/>
                    <a:gd name="connsiteX15" fmla="*/ 379219 w 399877"/>
                    <a:gd name="connsiteY15" fmla="*/ 396498 h 447084"/>
                    <a:gd name="connsiteX16" fmla="*/ 369523 w 399877"/>
                    <a:gd name="connsiteY16" fmla="*/ 443751 h 447084"/>
                    <a:gd name="connsiteX17" fmla="*/ 357066 w 399877"/>
                    <a:gd name="connsiteY17" fmla="*/ 447062 h 447084"/>
                    <a:gd name="connsiteX18" fmla="*/ 344108 w 399877"/>
                    <a:gd name="connsiteY18" fmla="*/ 444925 h 447084"/>
                    <a:gd name="connsiteX19" fmla="*/ 322709 w 399877"/>
                    <a:gd name="connsiteY19" fmla="*/ 426528 h 447084"/>
                    <a:gd name="connsiteX20" fmla="*/ 311843 w 399877"/>
                    <a:gd name="connsiteY20" fmla="*/ 407654 h 447084"/>
                    <a:gd name="connsiteX21" fmla="*/ 297199 w 399877"/>
                    <a:gd name="connsiteY21" fmla="*/ 436318 h 447084"/>
                    <a:gd name="connsiteX22" fmla="*/ 284743 w 399877"/>
                    <a:gd name="connsiteY22" fmla="*/ 439629 h 447084"/>
                    <a:gd name="connsiteX23" fmla="*/ 271784 w 399877"/>
                    <a:gd name="connsiteY23" fmla="*/ 437492 h 447084"/>
                    <a:gd name="connsiteX24" fmla="*/ 250385 w 399877"/>
                    <a:gd name="connsiteY24" fmla="*/ 419095 h 447084"/>
                    <a:gd name="connsiteX25" fmla="*/ 209140 w 399877"/>
                    <a:gd name="connsiteY25" fmla="*/ 347452 h 447084"/>
                    <a:gd name="connsiteX26" fmla="*/ 154140 w 399877"/>
                    <a:gd name="connsiteY26" fmla="*/ 302789 h 447084"/>
                    <a:gd name="connsiteX27" fmla="*/ 148463 w 399877"/>
                    <a:gd name="connsiteY27" fmla="*/ 300514 h 447084"/>
                    <a:gd name="connsiteX28" fmla="*/ 61195 w 399877"/>
                    <a:gd name="connsiteY28" fmla="*/ 265542 h 447084"/>
                    <a:gd name="connsiteX29" fmla="*/ 2865 w 399877"/>
                    <a:gd name="connsiteY29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232928 w 399877"/>
                    <a:gd name="connsiteY2" fmla="*/ 124561 h 447084"/>
                    <a:gd name="connsiteX3" fmla="*/ 311356 w 399877"/>
                    <a:gd name="connsiteY3" fmla="*/ 130812 h 447084"/>
                    <a:gd name="connsiteX4" fmla="*/ 345606 w 399877"/>
                    <a:gd name="connsiteY4" fmla="*/ 165062 h 447084"/>
                    <a:gd name="connsiteX5" fmla="*/ 335574 w 399877"/>
                    <a:gd name="connsiteY5" fmla="*/ 189280 h 447084"/>
                    <a:gd name="connsiteX6" fmla="*/ 314326 w 399877"/>
                    <a:gd name="connsiteY6" fmla="*/ 198081 h 447084"/>
                    <a:gd name="connsiteX7" fmla="*/ 314542 w 399877"/>
                    <a:gd name="connsiteY7" fmla="*/ 198232 h 447084"/>
                    <a:gd name="connsiteX8" fmla="*/ 317103 w 399877"/>
                    <a:gd name="connsiteY8" fmla="*/ 200023 h 447084"/>
                    <a:gd name="connsiteX9" fmla="*/ 371050 w 399877"/>
                    <a:gd name="connsiteY9" fmla="*/ 254390 h 447084"/>
                    <a:gd name="connsiteX10" fmla="*/ 371671 w 399877"/>
                    <a:gd name="connsiteY10" fmla="*/ 296409 h 447084"/>
                    <a:gd name="connsiteX11" fmla="*/ 365627 w 399877"/>
                    <a:gd name="connsiteY11" fmla="*/ 299726 h 447084"/>
                    <a:gd name="connsiteX12" fmla="*/ 388974 w 399877"/>
                    <a:gd name="connsiteY12" fmla="*/ 324917 h 447084"/>
                    <a:gd name="connsiteX13" fmla="*/ 390023 w 399877"/>
                    <a:gd name="connsiteY13" fmla="*/ 372582 h 447084"/>
                    <a:gd name="connsiteX14" fmla="*/ 368903 w 399877"/>
                    <a:gd name="connsiteY14" fmla="*/ 378577 h 447084"/>
                    <a:gd name="connsiteX15" fmla="*/ 379219 w 399877"/>
                    <a:gd name="connsiteY15" fmla="*/ 396498 h 447084"/>
                    <a:gd name="connsiteX16" fmla="*/ 369523 w 399877"/>
                    <a:gd name="connsiteY16" fmla="*/ 443751 h 447084"/>
                    <a:gd name="connsiteX17" fmla="*/ 357066 w 399877"/>
                    <a:gd name="connsiteY17" fmla="*/ 447062 h 447084"/>
                    <a:gd name="connsiteX18" fmla="*/ 344108 w 399877"/>
                    <a:gd name="connsiteY18" fmla="*/ 444925 h 447084"/>
                    <a:gd name="connsiteX19" fmla="*/ 322709 w 399877"/>
                    <a:gd name="connsiteY19" fmla="*/ 426528 h 447084"/>
                    <a:gd name="connsiteX20" fmla="*/ 311843 w 399877"/>
                    <a:gd name="connsiteY20" fmla="*/ 407654 h 447084"/>
                    <a:gd name="connsiteX21" fmla="*/ 297199 w 399877"/>
                    <a:gd name="connsiteY21" fmla="*/ 436318 h 447084"/>
                    <a:gd name="connsiteX22" fmla="*/ 284743 w 399877"/>
                    <a:gd name="connsiteY22" fmla="*/ 439629 h 447084"/>
                    <a:gd name="connsiteX23" fmla="*/ 271784 w 399877"/>
                    <a:gd name="connsiteY23" fmla="*/ 437492 h 447084"/>
                    <a:gd name="connsiteX24" fmla="*/ 250385 w 399877"/>
                    <a:gd name="connsiteY24" fmla="*/ 419095 h 447084"/>
                    <a:gd name="connsiteX25" fmla="*/ 209140 w 399877"/>
                    <a:gd name="connsiteY25" fmla="*/ 347452 h 447084"/>
                    <a:gd name="connsiteX26" fmla="*/ 154140 w 399877"/>
                    <a:gd name="connsiteY26" fmla="*/ 302789 h 447084"/>
                    <a:gd name="connsiteX27" fmla="*/ 148463 w 399877"/>
                    <a:gd name="connsiteY27" fmla="*/ 300514 h 447084"/>
                    <a:gd name="connsiteX28" fmla="*/ 61195 w 399877"/>
                    <a:gd name="connsiteY28" fmla="*/ 265542 h 447084"/>
                    <a:gd name="connsiteX29" fmla="*/ 2865 w 399877"/>
                    <a:gd name="connsiteY29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232928 w 399877"/>
                    <a:gd name="connsiteY2" fmla="*/ 124561 h 447084"/>
                    <a:gd name="connsiteX3" fmla="*/ 311356 w 399877"/>
                    <a:gd name="connsiteY3" fmla="*/ 130812 h 447084"/>
                    <a:gd name="connsiteX4" fmla="*/ 345606 w 399877"/>
                    <a:gd name="connsiteY4" fmla="*/ 165062 h 447084"/>
                    <a:gd name="connsiteX5" fmla="*/ 335574 w 399877"/>
                    <a:gd name="connsiteY5" fmla="*/ 189280 h 447084"/>
                    <a:gd name="connsiteX6" fmla="*/ 314326 w 399877"/>
                    <a:gd name="connsiteY6" fmla="*/ 198081 h 447084"/>
                    <a:gd name="connsiteX7" fmla="*/ 314542 w 399877"/>
                    <a:gd name="connsiteY7" fmla="*/ 198232 h 447084"/>
                    <a:gd name="connsiteX8" fmla="*/ 317103 w 399877"/>
                    <a:gd name="connsiteY8" fmla="*/ 200023 h 447084"/>
                    <a:gd name="connsiteX9" fmla="*/ 371050 w 399877"/>
                    <a:gd name="connsiteY9" fmla="*/ 254390 h 447084"/>
                    <a:gd name="connsiteX10" fmla="*/ 371671 w 399877"/>
                    <a:gd name="connsiteY10" fmla="*/ 296409 h 447084"/>
                    <a:gd name="connsiteX11" fmla="*/ 365627 w 399877"/>
                    <a:gd name="connsiteY11" fmla="*/ 299726 h 447084"/>
                    <a:gd name="connsiteX12" fmla="*/ 388974 w 399877"/>
                    <a:gd name="connsiteY12" fmla="*/ 324917 h 447084"/>
                    <a:gd name="connsiteX13" fmla="*/ 390023 w 399877"/>
                    <a:gd name="connsiteY13" fmla="*/ 372582 h 447084"/>
                    <a:gd name="connsiteX14" fmla="*/ 368903 w 399877"/>
                    <a:gd name="connsiteY14" fmla="*/ 378577 h 447084"/>
                    <a:gd name="connsiteX15" fmla="*/ 379219 w 399877"/>
                    <a:gd name="connsiteY15" fmla="*/ 396498 h 447084"/>
                    <a:gd name="connsiteX16" fmla="*/ 369523 w 399877"/>
                    <a:gd name="connsiteY16" fmla="*/ 443751 h 447084"/>
                    <a:gd name="connsiteX17" fmla="*/ 357066 w 399877"/>
                    <a:gd name="connsiteY17" fmla="*/ 447062 h 447084"/>
                    <a:gd name="connsiteX18" fmla="*/ 344108 w 399877"/>
                    <a:gd name="connsiteY18" fmla="*/ 444925 h 447084"/>
                    <a:gd name="connsiteX19" fmla="*/ 322709 w 399877"/>
                    <a:gd name="connsiteY19" fmla="*/ 426528 h 447084"/>
                    <a:gd name="connsiteX20" fmla="*/ 311843 w 399877"/>
                    <a:gd name="connsiteY20" fmla="*/ 407654 h 447084"/>
                    <a:gd name="connsiteX21" fmla="*/ 297199 w 399877"/>
                    <a:gd name="connsiteY21" fmla="*/ 436318 h 447084"/>
                    <a:gd name="connsiteX22" fmla="*/ 284743 w 399877"/>
                    <a:gd name="connsiteY22" fmla="*/ 439629 h 447084"/>
                    <a:gd name="connsiteX23" fmla="*/ 271784 w 399877"/>
                    <a:gd name="connsiteY23" fmla="*/ 437492 h 447084"/>
                    <a:gd name="connsiteX24" fmla="*/ 250385 w 399877"/>
                    <a:gd name="connsiteY24" fmla="*/ 419095 h 447084"/>
                    <a:gd name="connsiteX25" fmla="*/ 209140 w 399877"/>
                    <a:gd name="connsiteY25" fmla="*/ 347452 h 447084"/>
                    <a:gd name="connsiteX26" fmla="*/ 154140 w 399877"/>
                    <a:gd name="connsiteY26" fmla="*/ 302789 h 447084"/>
                    <a:gd name="connsiteX27" fmla="*/ 148463 w 399877"/>
                    <a:gd name="connsiteY27" fmla="*/ 300514 h 447084"/>
                    <a:gd name="connsiteX28" fmla="*/ 61195 w 399877"/>
                    <a:gd name="connsiteY28" fmla="*/ 265542 h 447084"/>
                    <a:gd name="connsiteX29" fmla="*/ 2865 w 399877"/>
                    <a:gd name="connsiteY29" fmla="*/ 117319 h 447084"/>
                    <a:gd name="connsiteX0" fmla="*/ 2865 w 399877"/>
                    <a:gd name="connsiteY0" fmla="*/ 127539 h 457304"/>
                    <a:gd name="connsiteX1" fmla="*/ 57932 w 399877"/>
                    <a:gd name="connsiteY1" fmla="*/ 10220 h 457304"/>
                    <a:gd name="connsiteX2" fmla="*/ 232928 w 399877"/>
                    <a:gd name="connsiteY2" fmla="*/ 134781 h 457304"/>
                    <a:gd name="connsiteX3" fmla="*/ 311356 w 399877"/>
                    <a:gd name="connsiteY3" fmla="*/ 141032 h 457304"/>
                    <a:gd name="connsiteX4" fmla="*/ 345606 w 399877"/>
                    <a:gd name="connsiteY4" fmla="*/ 175282 h 457304"/>
                    <a:gd name="connsiteX5" fmla="*/ 335574 w 399877"/>
                    <a:gd name="connsiteY5" fmla="*/ 199500 h 457304"/>
                    <a:gd name="connsiteX6" fmla="*/ 314326 w 399877"/>
                    <a:gd name="connsiteY6" fmla="*/ 208301 h 457304"/>
                    <a:gd name="connsiteX7" fmla="*/ 314542 w 399877"/>
                    <a:gd name="connsiteY7" fmla="*/ 208452 h 457304"/>
                    <a:gd name="connsiteX8" fmla="*/ 317103 w 399877"/>
                    <a:gd name="connsiteY8" fmla="*/ 210243 h 457304"/>
                    <a:gd name="connsiteX9" fmla="*/ 371050 w 399877"/>
                    <a:gd name="connsiteY9" fmla="*/ 264610 h 457304"/>
                    <a:gd name="connsiteX10" fmla="*/ 371671 w 399877"/>
                    <a:gd name="connsiteY10" fmla="*/ 306629 h 457304"/>
                    <a:gd name="connsiteX11" fmla="*/ 365627 w 399877"/>
                    <a:gd name="connsiteY11" fmla="*/ 309946 h 457304"/>
                    <a:gd name="connsiteX12" fmla="*/ 388974 w 399877"/>
                    <a:gd name="connsiteY12" fmla="*/ 335137 h 457304"/>
                    <a:gd name="connsiteX13" fmla="*/ 390023 w 399877"/>
                    <a:gd name="connsiteY13" fmla="*/ 382802 h 457304"/>
                    <a:gd name="connsiteX14" fmla="*/ 368903 w 399877"/>
                    <a:gd name="connsiteY14" fmla="*/ 388797 h 457304"/>
                    <a:gd name="connsiteX15" fmla="*/ 379219 w 399877"/>
                    <a:gd name="connsiteY15" fmla="*/ 406718 h 457304"/>
                    <a:gd name="connsiteX16" fmla="*/ 369523 w 399877"/>
                    <a:gd name="connsiteY16" fmla="*/ 453971 h 457304"/>
                    <a:gd name="connsiteX17" fmla="*/ 357066 w 399877"/>
                    <a:gd name="connsiteY17" fmla="*/ 457282 h 457304"/>
                    <a:gd name="connsiteX18" fmla="*/ 344108 w 399877"/>
                    <a:gd name="connsiteY18" fmla="*/ 455145 h 457304"/>
                    <a:gd name="connsiteX19" fmla="*/ 322709 w 399877"/>
                    <a:gd name="connsiteY19" fmla="*/ 436748 h 457304"/>
                    <a:gd name="connsiteX20" fmla="*/ 311843 w 399877"/>
                    <a:gd name="connsiteY20" fmla="*/ 417874 h 457304"/>
                    <a:gd name="connsiteX21" fmla="*/ 297199 w 399877"/>
                    <a:gd name="connsiteY21" fmla="*/ 446538 h 457304"/>
                    <a:gd name="connsiteX22" fmla="*/ 284743 w 399877"/>
                    <a:gd name="connsiteY22" fmla="*/ 449849 h 457304"/>
                    <a:gd name="connsiteX23" fmla="*/ 271784 w 399877"/>
                    <a:gd name="connsiteY23" fmla="*/ 447712 h 457304"/>
                    <a:gd name="connsiteX24" fmla="*/ 250385 w 399877"/>
                    <a:gd name="connsiteY24" fmla="*/ 429315 h 457304"/>
                    <a:gd name="connsiteX25" fmla="*/ 209140 w 399877"/>
                    <a:gd name="connsiteY25" fmla="*/ 357672 h 457304"/>
                    <a:gd name="connsiteX26" fmla="*/ 154140 w 399877"/>
                    <a:gd name="connsiteY26" fmla="*/ 313009 h 457304"/>
                    <a:gd name="connsiteX27" fmla="*/ 148463 w 399877"/>
                    <a:gd name="connsiteY27" fmla="*/ 310734 h 457304"/>
                    <a:gd name="connsiteX28" fmla="*/ 61195 w 399877"/>
                    <a:gd name="connsiteY28" fmla="*/ 275762 h 457304"/>
                    <a:gd name="connsiteX29" fmla="*/ 2865 w 399877"/>
                    <a:gd name="connsiteY29" fmla="*/ 127539 h 457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399877" h="457304">
                      <a:moveTo>
                        <a:pt x="2865" y="127539"/>
                      </a:moveTo>
                      <a:cubicBezTo>
                        <a:pt x="6430" y="99862"/>
                        <a:pt x="31463" y="28719"/>
                        <a:pt x="57932" y="10220"/>
                      </a:cubicBezTo>
                      <a:cubicBezTo>
                        <a:pt x="138647" y="-8372"/>
                        <a:pt x="237140" y="-18251"/>
                        <a:pt x="232928" y="134781"/>
                      </a:cubicBezTo>
                      <a:lnTo>
                        <a:pt x="311356" y="141032"/>
                      </a:lnTo>
                      <a:cubicBezTo>
                        <a:pt x="330272" y="141032"/>
                        <a:pt x="345606" y="156366"/>
                        <a:pt x="345606" y="175282"/>
                      </a:cubicBezTo>
                      <a:cubicBezTo>
                        <a:pt x="345606" y="184740"/>
                        <a:pt x="341772" y="193303"/>
                        <a:pt x="335574" y="199500"/>
                      </a:cubicBezTo>
                      <a:lnTo>
                        <a:pt x="314326" y="208301"/>
                      </a:lnTo>
                      <a:lnTo>
                        <a:pt x="314542" y="208452"/>
                      </a:lnTo>
                      <a:cubicBezTo>
                        <a:pt x="315612" y="208804"/>
                        <a:pt x="316371" y="209504"/>
                        <a:pt x="317103" y="210243"/>
                      </a:cubicBezTo>
                      <a:lnTo>
                        <a:pt x="371050" y="264610"/>
                      </a:lnTo>
                      <a:cubicBezTo>
                        <a:pt x="383553" y="277209"/>
                        <a:pt x="383831" y="296022"/>
                        <a:pt x="371671" y="306629"/>
                      </a:cubicBezTo>
                      <a:lnTo>
                        <a:pt x="365627" y="309946"/>
                      </a:lnTo>
                      <a:lnTo>
                        <a:pt x="388974" y="335137"/>
                      </a:lnTo>
                      <a:cubicBezTo>
                        <a:pt x="403092" y="350368"/>
                        <a:pt x="403561" y="371709"/>
                        <a:pt x="390023" y="382802"/>
                      </a:cubicBezTo>
                      <a:cubicBezTo>
                        <a:pt x="384164" y="387605"/>
                        <a:pt x="376642" y="389699"/>
                        <a:pt x="368903" y="388797"/>
                      </a:cubicBezTo>
                      <a:lnTo>
                        <a:pt x="379219" y="406718"/>
                      </a:lnTo>
                      <a:cubicBezTo>
                        <a:pt x="389468" y="424523"/>
                        <a:pt x="385127" y="445678"/>
                        <a:pt x="369523" y="453971"/>
                      </a:cubicBezTo>
                      <a:cubicBezTo>
                        <a:pt x="365621" y="456044"/>
                        <a:pt x="361386" y="457118"/>
                        <a:pt x="357066" y="457282"/>
                      </a:cubicBezTo>
                      <a:cubicBezTo>
                        <a:pt x="352746" y="457447"/>
                        <a:pt x="348343" y="456704"/>
                        <a:pt x="344108" y="455145"/>
                      </a:cubicBezTo>
                      <a:cubicBezTo>
                        <a:pt x="335636" y="452028"/>
                        <a:pt x="327833" y="445650"/>
                        <a:pt x="322709" y="436748"/>
                      </a:cubicBezTo>
                      <a:lnTo>
                        <a:pt x="311843" y="417874"/>
                      </a:lnTo>
                      <a:cubicBezTo>
                        <a:pt x="312934" y="429901"/>
                        <a:pt x="307539" y="441043"/>
                        <a:pt x="297199" y="446538"/>
                      </a:cubicBezTo>
                      <a:cubicBezTo>
                        <a:pt x="293298" y="448611"/>
                        <a:pt x="289062" y="449684"/>
                        <a:pt x="284743" y="449849"/>
                      </a:cubicBezTo>
                      <a:cubicBezTo>
                        <a:pt x="280424" y="450014"/>
                        <a:pt x="276019" y="449271"/>
                        <a:pt x="271784" y="447712"/>
                      </a:cubicBezTo>
                      <a:cubicBezTo>
                        <a:pt x="263312" y="444596"/>
                        <a:pt x="255510" y="438217"/>
                        <a:pt x="250385" y="429315"/>
                      </a:cubicBezTo>
                      <a:lnTo>
                        <a:pt x="209140" y="357672"/>
                      </a:lnTo>
                      <a:lnTo>
                        <a:pt x="154140" y="313009"/>
                      </a:lnTo>
                      <a:lnTo>
                        <a:pt x="148463" y="310734"/>
                      </a:lnTo>
                      <a:lnTo>
                        <a:pt x="61195" y="275762"/>
                      </a:lnTo>
                      <a:cubicBezTo>
                        <a:pt x="44216" y="268958"/>
                        <a:pt x="-13413" y="221635"/>
                        <a:pt x="2865" y="12753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1F7BAABB-0C83-4089-888B-385C25D4D674}"/>
                    </a:ext>
                  </a:extLst>
                </p:cNvPr>
                <p:cNvSpPr/>
                <p:nvPr/>
              </p:nvSpPr>
              <p:spPr bwMode="auto">
                <a:xfrm rot="1735894">
                  <a:off x="28583" y="1586903"/>
                  <a:ext cx="630182" cy="1141365"/>
                </a:xfrm>
                <a:custGeom>
                  <a:avLst/>
                  <a:gdLst>
                    <a:gd name="connsiteX0" fmla="*/ 192464 w 514134"/>
                    <a:gd name="connsiteY0" fmla="*/ 0 h 987147"/>
                    <a:gd name="connsiteX1" fmla="*/ 196079 w 514134"/>
                    <a:gd name="connsiteY1" fmla="*/ 861 h 987147"/>
                    <a:gd name="connsiteX2" fmla="*/ 170279 w 514134"/>
                    <a:gd name="connsiteY2" fmla="*/ 50209 h 987147"/>
                    <a:gd name="connsiteX3" fmla="*/ 159905 w 514134"/>
                    <a:gd name="connsiteY3" fmla="*/ 116473 h 987147"/>
                    <a:gd name="connsiteX4" fmla="*/ 198570 w 514134"/>
                    <a:gd name="connsiteY4" fmla="*/ 236850 h 987147"/>
                    <a:gd name="connsiteX5" fmla="*/ 225978 w 514134"/>
                    <a:gd name="connsiteY5" fmla="*/ 260681 h 987147"/>
                    <a:gd name="connsiteX6" fmla="*/ 247887 w 514134"/>
                    <a:gd name="connsiteY6" fmla="*/ 377332 h 987147"/>
                    <a:gd name="connsiteX7" fmla="*/ 504510 w 514134"/>
                    <a:gd name="connsiteY7" fmla="*/ 738490 h 987147"/>
                    <a:gd name="connsiteX8" fmla="*/ 234665 w 514134"/>
                    <a:gd name="connsiteY8" fmla="*/ 970435 h 987147"/>
                    <a:gd name="connsiteX9" fmla="*/ 192464 w 514134"/>
                    <a:gd name="connsiteY9" fmla="*/ 0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9" fmla="*/ 251345 w 514134"/>
                    <a:gd name="connsiteY9" fmla="*/ 207913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7" fmla="*/ 170279 w 514134"/>
                    <a:gd name="connsiteY7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0" fmla="*/ 225978 w 514134"/>
                    <a:gd name="connsiteY0" fmla="*/ 260681 h 987147"/>
                    <a:gd name="connsiteX1" fmla="*/ 247887 w 514134"/>
                    <a:gd name="connsiteY1" fmla="*/ 377332 h 987147"/>
                    <a:gd name="connsiteX2" fmla="*/ 504510 w 514134"/>
                    <a:gd name="connsiteY2" fmla="*/ 738490 h 987147"/>
                    <a:gd name="connsiteX3" fmla="*/ 234665 w 514134"/>
                    <a:gd name="connsiteY3" fmla="*/ 970435 h 987147"/>
                    <a:gd name="connsiteX4" fmla="*/ 192464 w 514134"/>
                    <a:gd name="connsiteY4" fmla="*/ 0 h 987147"/>
                    <a:gd name="connsiteX0" fmla="*/ 193490 w 481646"/>
                    <a:gd name="connsiteY0" fmla="*/ 260681 h 987147"/>
                    <a:gd name="connsiteX1" fmla="*/ 215399 w 481646"/>
                    <a:gd name="connsiteY1" fmla="*/ 377332 h 987147"/>
                    <a:gd name="connsiteX2" fmla="*/ 472022 w 481646"/>
                    <a:gd name="connsiteY2" fmla="*/ 738490 h 987147"/>
                    <a:gd name="connsiteX3" fmla="*/ 202177 w 481646"/>
                    <a:gd name="connsiteY3" fmla="*/ 970435 h 987147"/>
                    <a:gd name="connsiteX4" fmla="*/ 256 w 481646"/>
                    <a:gd name="connsiteY4" fmla="*/ 644117 h 987147"/>
                    <a:gd name="connsiteX5" fmla="*/ 159976 w 481646"/>
                    <a:gd name="connsiteY5" fmla="*/ 0 h 987147"/>
                    <a:gd name="connsiteX0" fmla="*/ 288921 w 577077"/>
                    <a:gd name="connsiteY0" fmla="*/ 260681 h 987147"/>
                    <a:gd name="connsiteX1" fmla="*/ 310830 w 577077"/>
                    <a:gd name="connsiteY1" fmla="*/ 377332 h 987147"/>
                    <a:gd name="connsiteX2" fmla="*/ 567453 w 577077"/>
                    <a:gd name="connsiteY2" fmla="*/ 738490 h 987147"/>
                    <a:gd name="connsiteX3" fmla="*/ 297608 w 577077"/>
                    <a:gd name="connsiteY3" fmla="*/ 970435 h 987147"/>
                    <a:gd name="connsiteX4" fmla="*/ 154 w 577077"/>
                    <a:gd name="connsiteY4" fmla="*/ 605788 h 987147"/>
                    <a:gd name="connsiteX5" fmla="*/ 255407 w 577077"/>
                    <a:gd name="connsiteY5" fmla="*/ 0 h 987147"/>
                    <a:gd name="connsiteX0" fmla="*/ 297365 w 585521"/>
                    <a:gd name="connsiteY0" fmla="*/ 260681 h 987147"/>
                    <a:gd name="connsiteX1" fmla="*/ 319274 w 585521"/>
                    <a:gd name="connsiteY1" fmla="*/ 377332 h 987147"/>
                    <a:gd name="connsiteX2" fmla="*/ 575897 w 585521"/>
                    <a:gd name="connsiteY2" fmla="*/ 738490 h 987147"/>
                    <a:gd name="connsiteX3" fmla="*/ 306052 w 585521"/>
                    <a:gd name="connsiteY3" fmla="*/ 970435 h 987147"/>
                    <a:gd name="connsiteX4" fmla="*/ 8598 w 585521"/>
                    <a:gd name="connsiteY4" fmla="*/ 605788 h 987147"/>
                    <a:gd name="connsiteX5" fmla="*/ 263851 w 585521"/>
                    <a:gd name="connsiteY5" fmla="*/ 0 h 987147"/>
                    <a:gd name="connsiteX0" fmla="*/ 300878 w 589034"/>
                    <a:gd name="connsiteY0" fmla="*/ 260681 h 987147"/>
                    <a:gd name="connsiteX1" fmla="*/ 322787 w 589034"/>
                    <a:gd name="connsiteY1" fmla="*/ 377332 h 987147"/>
                    <a:gd name="connsiteX2" fmla="*/ 579410 w 589034"/>
                    <a:gd name="connsiteY2" fmla="*/ 738490 h 987147"/>
                    <a:gd name="connsiteX3" fmla="*/ 309565 w 589034"/>
                    <a:gd name="connsiteY3" fmla="*/ 970435 h 987147"/>
                    <a:gd name="connsiteX4" fmla="*/ 12111 w 589034"/>
                    <a:gd name="connsiteY4" fmla="*/ 605788 h 987147"/>
                    <a:gd name="connsiteX5" fmla="*/ 267364 w 589034"/>
                    <a:gd name="connsiteY5" fmla="*/ 0 h 987147"/>
                    <a:gd name="connsiteX0" fmla="*/ 300878 w 589034"/>
                    <a:gd name="connsiteY0" fmla="*/ 260681 h 987147"/>
                    <a:gd name="connsiteX1" fmla="*/ 255168 w 589034"/>
                    <a:gd name="connsiteY1" fmla="*/ 537020 h 987147"/>
                    <a:gd name="connsiteX2" fmla="*/ 579410 w 589034"/>
                    <a:gd name="connsiteY2" fmla="*/ 738490 h 987147"/>
                    <a:gd name="connsiteX3" fmla="*/ 309565 w 589034"/>
                    <a:gd name="connsiteY3" fmla="*/ 970435 h 987147"/>
                    <a:gd name="connsiteX4" fmla="*/ 12111 w 589034"/>
                    <a:gd name="connsiteY4" fmla="*/ 605788 h 987147"/>
                    <a:gd name="connsiteX5" fmla="*/ 267364 w 589034"/>
                    <a:gd name="connsiteY5" fmla="*/ 0 h 987147"/>
                    <a:gd name="connsiteX0" fmla="*/ 300878 w 589034"/>
                    <a:gd name="connsiteY0" fmla="*/ 260681 h 987147"/>
                    <a:gd name="connsiteX1" fmla="*/ 255168 w 589034"/>
                    <a:gd name="connsiteY1" fmla="*/ 537020 h 987147"/>
                    <a:gd name="connsiteX2" fmla="*/ 579410 w 589034"/>
                    <a:gd name="connsiteY2" fmla="*/ 738490 h 987147"/>
                    <a:gd name="connsiteX3" fmla="*/ 309565 w 589034"/>
                    <a:gd name="connsiteY3" fmla="*/ 970435 h 987147"/>
                    <a:gd name="connsiteX4" fmla="*/ 12111 w 589034"/>
                    <a:gd name="connsiteY4" fmla="*/ 605788 h 987147"/>
                    <a:gd name="connsiteX5" fmla="*/ 267364 w 589034"/>
                    <a:gd name="connsiteY5" fmla="*/ 0 h 987147"/>
                    <a:gd name="connsiteX0" fmla="*/ 300878 w 586238"/>
                    <a:gd name="connsiteY0" fmla="*/ 260681 h 988588"/>
                    <a:gd name="connsiteX1" fmla="*/ 255168 w 586238"/>
                    <a:gd name="connsiteY1" fmla="*/ 537020 h 988588"/>
                    <a:gd name="connsiteX2" fmla="*/ 576512 w 586238"/>
                    <a:gd name="connsiteY2" fmla="*/ 759278 h 988588"/>
                    <a:gd name="connsiteX3" fmla="*/ 309565 w 586238"/>
                    <a:gd name="connsiteY3" fmla="*/ 970435 h 988588"/>
                    <a:gd name="connsiteX4" fmla="*/ 12111 w 586238"/>
                    <a:gd name="connsiteY4" fmla="*/ 605788 h 988588"/>
                    <a:gd name="connsiteX5" fmla="*/ 267364 w 586238"/>
                    <a:gd name="connsiteY5" fmla="*/ 0 h 988588"/>
                    <a:gd name="connsiteX0" fmla="*/ 291178 w 576538"/>
                    <a:gd name="connsiteY0" fmla="*/ 260681 h 988588"/>
                    <a:gd name="connsiteX1" fmla="*/ 245468 w 576538"/>
                    <a:gd name="connsiteY1" fmla="*/ 537020 h 988588"/>
                    <a:gd name="connsiteX2" fmla="*/ 566812 w 576538"/>
                    <a:gd name="connsiteY2" fmla="*/ 759278 h 988588"/>
                    <a:gd name="connsiteX3" fmla="*/ 299865 w 576538"/>
                    <a:gd name="connsiteY3" fmla="*/ 970435 h 988588"/>
                    <a:gd name="connsiteX4" fmla="*/ 2411 w 576538"/>
                    <a:gd name="connsiteY4" fmla="*/ 605788 h 988588"/>
                    <a:gd name="connsiteX5" fmla="*/ 257664 w 576538"/>
                    <a:gd name="connsiteY5" fmla="*/ 0 h 988588"/>
                    <a:gd name="connsiteX0" fmla="*/ 295287 w 580647"/>
                    <a:gd name="connsiteY0" fmla="*/ 260681 h 988588"/>
                    <a:gd name="connsiteX1" fmla="*/ 249577 w 580647"/>
                    <a:gd name="connsiteY1" fmla="*/ 537020 h 988588"/>
                    <a:gd name="connsiteX2" fmla="*/ 570921 w 580647"/>
                    <a:gd name="connsiteY2" fmla="*/ 759278 h 988588"/>
                    <a:gd name="connsiteX3" fmla="*/ 303974 w 580647"/>
                    <a:gd name="connsiteY3" fmla="*/ 970435 h 988588"/>
                    <a:gd name="connsiteX4" fmla="*/ 6520 w 580647"/>
                    <a:gd name="connsiteY4" fmla="*/ 605788 h 988588"/>
                    <a:gd name="connsiteX5" fmla="*/ 261773 w 580647"/>
                    <a:gd name="connsiteY5" fmla="*/ 0 h 988588"/>
                    <a:gd name="connsiteX0" fmla="*/ 297962 w 583322"/>
                    <a:gd name="connsiteY0" fmla="*/ 260681 h 988588"/>
                    <a:gd name="connsiteX1" fmla="*/ 252252 w 583322"/>
                    <a:gd name="connsiteY1" fmla="*/ 537020 h 988588"/>
                    <a:gd name="connsiteX2" fmla="*/ 573596 w 583322"/>
                    <a:gd name="connsiteY2" fmla="*/ 759278 h 988588"/>
                    <a:gd name="connsiteX3" fmla="*/ 306649 w 583322"/>
                    <a:gd name="connsiteY3" fmla="*/ 970435 h 988588"/>
                    <a:gd name="connsiteX4" fmla="*/ 9195 w 583322"/>
                    <a:gd name="connsiteY4" fmla="*/ 605788 h 988588"/>
                    <a:gd name="connsiteX5" fmla="*/ 264448 w 583322"/>
                    <a:gd name="connsiteY5" fmla="*/ 0 h 988588"/>
                    <a:gd name="connsiteX0" fmla="*/ 297962 w 583322"/>
                    <a:gd name="connsiteY0" fmla="*/ 260681 h 988588"/>
                    <a:gd name="connsiteX1" fmla="*/ 252252 w 583322"/>
                    <a:gd name="connsiteY1" fmla="*/ 537020 h 988588"/>
                    <a:gd name="connsiteX2" fmla="*/ 573596 w 583322"/>
                    <a:gd name="connsiteY2" fmla="*/ 759278 h 988588"/>
                    <a:gd name="connsiteX3" fmla="*/ 306649 w 583322"/>
                    <a:gd name="connsiteY3" fmla="*/ 970435 h 988588"/>
                    <a:gd name="connsiteX4" fmla="*/ 9195 w 583322"/>
                    <a:gd name="connsiteY4" fmla="*/ 605788 h 988588"/>
                    <a:gd name="connsiteX5" fmla="*/ 264448 w 583322"/>
                    <a:gd name="connsiteY5" fmla="*/ 0 h 988588"/>
                    <a:gd name="connsiteX0" fmla="*/ 297962 w 583355"/>
                    <a:gd name="connsiteY0" fmla="*/ 260681 h 970794"/>
                    <a:gd name="connsiteX1" fmla="*/ 252252 w 583355"/>
                    <a:gd name="connsiteY1" fmla="*/ 537020 h 970794"/>
                    <a:gd name="connsiteX2" fmla="*/ 573596 w 583355"/>
                    <a:gd name="connsiteY2" fmla="*/ 759278 h 970794"/>
                    <a:gd name="connsiteX3" fmla="*/ 306649 w 583355"/>
                    <a:gd name="connsiteY3" fmla="*/ 970435 h 970794"/>
                    <a:gd name="connsiteX4" fmla="*/ 9195 w 583355"/>
                    <a:gd name="connsiteY4" fmla="*/ 605788 h 970794"/>
                    <a:gd name="connsiteX5" fmla="*/ 264448 w 583355"/>
                    <a:gd name="connsiteY5" fmla="*/ 0 h 970794"/>
                    <a:gd name="connsiteX0" fmla="*/ 289165 w 574925"/>
                    <a:gd name="connsiteY0" fmla="*/ 260681 h 1006001"/>
                    <a:gd name="connsiteX1" fmla="*/ 243455 w 574925"/>
                    <a:gd name="connsiteY1" fmla="*/ 537020 h 1006001"/>
                    <a:gd name="connsiteX2" fmla="*/ 564799 w 574925"/>
                    <a:gd name="connsiteY2" fmla="*/ 759278 h 1006001"/>
                    <a:gd name="connsiteX3" fmla="*/ 307766 w 574925"/>
                    <a:gd name="connsiteY3" fmla="*/ 1005726 h 1006001"/>
                    <a:gd name="connsiteX4" fmla="*/ 398 w 574925"/>
                    <a:gd name="connsiteY4" fmla="*/ 605788 h 1006001"/>
                    <a:gd name="connsiteX5" fmla="*/ 255651 w 574925"/>
                    <a:gd name="connsiteY5" fmla="*/ 0 h 1006001"/>
                    <a:gd name="connsiteX0" fmla="*/ 289165 w 574925"/>
                    <a:gd name="connsiteY0" fmla="*/ 260681 h 1006001"/>
                    <a:gd name="connsiteX1" fmla="*/ 243455 w 574925"/>
                    <a:gd name="connsiteY1" fmla="*/ 537020 h 1006001"/>
                    <a:gd name="connsiteX2" fmla="*/ 564799 w 574925"/>
                    <a:gd name="connsiteY2" fmla="*/ 759278 h 1006001"/>
                    <a:gd name="connsiteX3" fmla="*/ 307766 w 574925"/>
                    <a:gd name="connsiteY3" fmla="*/ 1005726 h 1006001"/>
                    <a:gd name="connsiteX4" fmla="*/ 398 w 574925"/>
                    <a:gd name="connsiteY4" fmla="*/ 605788 h 1006001"/>
                    <a:gd name="connsiteX5" fmla="*/ 255651 w 574925"/>
                    <a:gd name="connsiteY5" fmla="*/ 0 h 1006001"/>
                    <a:gd name="connsiteX0" fmla="*/ 289165 w 565973"/>
                    <a:gd name="connsiteY0" fmla="*/ 260681 h 1006240"/>
                    <a:gd name="connsiteX1" fmla="*/ 243455 w 565973"/>
                    <a:gd name="connsiteY1" fmla="*/ 537020 h 1006240"/>
                    <a:gd name="connsiteX2" fmla="*/ 555475 w 565973"/>
                    <a:gd name="connsiteY2" fmla="*/ 829185 h 1006240"/>
                    <a:gd name="connsiteX3" fmla="*/ 307766 w 565973"/>
                    <a:gd name="connsiteY3" fmla="*/ 1005726 h 1006240"/>
                    <a:gd name="connsiteX4" fmla="*/ 398 w 565973"/>
                    <a:gd name="connsiteY4" fmla="*/ 605788 h 1006240"/>
                    <a:gd name="connsiteX5" fmla="*/ 255651 w 565973"/>
                    <a:gd name="connsiteY5" fmla="*/ 0 h 1006240"/>
                    <a:gd name="connsiteX0" fmla="*/ 289165 w 555475"/>
                    <a:gd name="connsiteY0" fmla="*/ 260681 h 1006058"/>
                    <a:gd name="connsiteX1" fmla="*/ 243455 w 555475"/>
                    <a:gd name="connsiteY1" fmla="*/ 537020 h 1006058"/>
                    <a:gd name="connsiteX2" fmla="*/ 555475 w 555475"/>
                    <a:gd name="connsiteY2" fmla="*/ 829185 h 1006058"/>
                    <a:gd name="connsiteX3" fmla="*/ 307766 w 555475"/>
                    <a:gd name="connsiteY3" fmla="*/ 1005726 h 1006058"/>
                    <a:gd name="connsiteX4" fmla="*/ 398 w 555475"/>
                    <a:gd name="connsiteY4" fmla="*/ 605788 h 1006058"/>
                    <a:gd name="connsiteX5" fmla="*/ 255651 w 555475"/>
                    <a:gd name="connsiteY5" fmla="*/ 0 h 10060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55475" h="1006058">
                      <a:moveTo>
                        <a:pt x="289165" y="260681"/>
                      </a:moveTo>
                      <a:cubicBezTo>
                        <a:pt x="273928" y="352794"/>
                        <a:pt x="245058" y="433258"/>
                        <a:pt x="243455" y="537020"/>
                      </a:cubicBezTo>
                      <a:cubicBezTo>
                        <a:pt x="308985" y="644834"/>
                        <a:pt x="405012" y="733913"/>
                        <a:pt x="555475" y="829185"/>
                      </a:cubicBezTo>
                      <a:cubicBezTo>
                        <a:pt x="513067" y="895858"/>
                        <a:pt x="409948" y="1013102"/>
                        <a:pt x="307766" y="1005726"/>
                      </a:cubicBezTo>
                      <a:cubicBezTo>
                        <a:pt x="191908" y="953018"/>
                        <a:pt x="9084" y="773409"/>
                        <a:pt x="398" y="605788"/>
                      </a:cubicBezTo>
                      <a:cubicBezTo>
                        <a:pt x="-8288" y="438167"/>
                        <a:pt x="126833" y="135063"/>
                        <a:pt x="255651" y="0"/>
                      </a:cubicBezTo>
                    </a:path>
                  </a:pathLst>
                </a:custGeom>
                <a:solidFill>
                  <a:srgbClr val="6666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6" name="グループ化 105">
                <a:extLst>
                  <a:ext uri="{FF2B5EF4-FFF2-40B4-BE49-F238E27FC236}">
                    <a16:creationId xmlns:a16="http://schemas.microsoft.com/office/drawing/2014/main" id="{59E4D7CF-C7C5-4758-9B4B-D95A494A3E99}"/>
                  </a:ext>
                </a:extLst>
              </p:cNvPr>
              <p:cNvGrpSpPr/>
              <p:nvPr/>
            </p:nvGrpSpPr>
            <p:grpSpPr>
              <a:xfrm flipH="1">
                <a:off x="5047519" y="1676402"/>
                <a:ext cx="630182" cy="1339586"/>
                <a:chOff x="28583" y="1586903"/>
                <a:chExt cx="630182" cy="1422880"/>
              </a:xfrm>
            </p:grpSpPr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85612867-2349-4A2F-95F1-8D6C7029ED6E}"/>
                    </a:ext>
                  </a:extLst>
                </p:cNvPr>
                <p:cNvSpPr/>
                <p:nvPr/>
              </p:nvSpPr>
              <p:spPr bwMode="auto">
                <a:xfrm rot="20413771">
                  <a:off x="174764" y="2511774"/>
                  <a:ext cx="435469" cy="498009"/>
                </a:xfrm>
                <a:custGeom>
                  <a:avLst/>
                  <a:gdLst>
                    <a:gd name="connsiteX0" fmla="*/ 88133 w 438003"/>
                    <a:gd name="connsiteY0" fmla="*/ 0 h 353797"/>
                    <a:gd name="connsiteX1" fmla="*/ 120714 w 438003"/>
                    <a:gd name="connsiteY1" fmla="*/ 6195 h 353797"/>
                    <a:gd name="connsiteX2" fmla="*/ 207197 w 438003"/>
                    <a:gd name="connsiteY2" fmla="*/ 40851 h 353797"/>
                    <a:gd name="connsiteX3" fmla="*/ 215228 w 438003"/>
                    <a:gd name="connsiteY3" fmla="*/ 37525 h 353797"/>
                    <a:gd name="connsiteX4" fmla="*/ 349482 w 438003"/>
                    <a:gd name="connsiteY4" fmla="*/ 37525 h 353797"/>
                    <a:gd name="connsiteX5" fmla="*/ 383732 w 438003"/>
                    <a:gd name="connsiteY5" fmla="*/ 71775 h 353797"/>
                    <a:gd name="connsiteX6" fmla="*/ 373700 w 438003"/>
                    <a:gd name="connsiteY6" fmla="*/ 95993 h 353797"/>
                    <a:gd name="connsiteX7" fmla="*/ 352452 w 438003"/>
                    <a:gd name="connsiteY7" fmla="*/ 104794 h 353797"/>
                    <a:gd name="connsiteX8" fmla="*/ 352668 w 438003"/>
                    <a:gd name="connsiteY8" fmla="*/ 104945 h 353797"/>
                    <a:gd name="connsiteX9" fmla="*/ 355229 w 438003"/>
                    <a:gd name="connsiteY9" fmla="*/ 106736 h 353797"/>
                    <a:gd name="connsiteX10" fmla="*/ 409176 w 438003"/>
                    <a:gd name="connsiteY10" fmla="*/ 161103 h 353797"/>
                    <a:gd name="connsiteX11" fmla="*/ 409797 w 438003"/>
                    <a:gd name="connsiteY11" fmla="*/ 203122 h 353797"/>
                    <a:gd name="connsiteX12" fmla="*/ 403753 w 438003"/>
                    <a:gd name="connsiteY12" fmla="*/ 206439 h 353797"/>
                    <a:gd name="connsiteX13" fmla="*/ 427100 w 438003"/>
                    <a:gd name="connsiteY13" fmla="*/ 231630 h 353797"/>
                    <a:gd name="connsiteX14" fmla="*/ 428149 w 438003"/>
                    <a:gd name="connsiteY14" fmla="*/ 279295 h 353797"/>
                    <a:gd name="connsiteX15" fmla="*/ 407029 w 438003"/>
                    <a:gd name="connsiteY15" fmla="*/ 285290 h 353797"/>
                    <a:gd name="connsiteX16" fmla="*/ 417345 w 438003"/>
                    <a:gd name="connsiteY16" fmla="*/ 303211 h 353797"/>
                    <a:gd name="connsiteX17" fmla="*/ 407649 w 438003"/>
                    <a:gd name="connsiteY17" fmla="*/ 350464 h 353797"/>
                    <a:gd name="connsiteX18" fmla="*/ 395192 w 438003"/>
                    <a:gd name="connsiteY18" fmla="*/ 353775 h 353797"/>
                    <a:gd name="connsiteX19" fmla="*/ 382234 w 438003"/>
                    <a:gd name="connsiteY19" fmla="*/ 351638 h 353797"/>
                    <a:gd name="connsiteX20" fmla="*/ 360835 w 438003"/>
                    <a:gd name="connsiteY20" fmla="*/ 333241 h 353797"/>
                    <a:gd name="connsiteX21" fmla="*/ 349969 w 438003"/>
                    <a:gd name="connsiteY21" fmla="*/ 314367 h 353797"/>
                    <a:gd name="connsiteX22" fmla="*/ 335325 w 438003"/>
                    <a:gd name="connsiteY22" fmla="*/ 343031 h 353797"/>
                    <a:gd name="connsiteX23" fmla="*/ 322869 w 438003"/>
                    <a:gd name="connsiteY23" fmla="*/ 346342 h 353797"/>
                    <a:gd name="connsiteX24" fmla="*/ 309910 w 438003"/>
                    <a:gd name="connsiteY24" fmla="*/ 344205 h 353797"/>
                    <a:gd name="connsiteX25" fmla="*/ 288511 w 438003"/>
                    <a:gd name="connsiteY25" fmla="*/ 325808 h 353797"/>
                    <a:gd name="connsiteX26" fmla="*/ 247266 w 438003"/>
                    <a:gd name="connsiteY26" fmla="*/ 254165 h 353797"/>
                    <a:gd name="connsiteX27" fmla="*/ 192266 w 438003"/>
                    <a:gd name="connsiteY27" fmla="*/ 209502 h 353797"/>
                    <a:gd name="connsiteX28" fmla="*/ 186589 w 438003"/>
                    <a:gd name="connsiteY28" fmla="*/ 207227 h 353797"/>
                    <a:gd name="connsiteX29" fmla="*/ 99321 w 438003"/>
                    <a:gd name="connsiteY29" fmla="*/ 172255 h 353797"/>
                    <a:gd name="connsiteX30" fmla="*/ 48385 w 438003"/>
                    <a:gd name="connsiteY30" fmla="*/ 151844 h 353797"/>
                    <a:gd name="connsiteX31" fmla="*/ 8146 w 438003"/>
                    <a:gd name="connsiteY31" fmla="*/ 48401 h 353797"/>
                    <a:gd name="connsiteX32" fmla="*/ 88133 w 438003"/>
                    <a:gd name="connsiteY32" fmla="*/ 0 h 353797"/>
                    <a:gd name="connsiteX0" fmla="*/ 39833 w 389703"/>
                    <a:gd name="connsiteY0" fmla="*/ 0 h 353797"/>
                    <a:gd name="connsiteX1" fmla="*/ 72414 w 389703"/>
                    <a:gd name="connsiteY1" fmla="*/ 6195 h 353797"/>
                    <a:gd name="connsiteX2" fmla="*/ 158897 w 389703"/>
                    <a:gd name="connsiteY2" fmla="*/ 40851 h 353797"/>
                    <a:gd name="connsiteX3" fmla="*/ 166928 w 389703"/>
                    <a:gd name="connsiteY3" fmla="*/ 37525 h 353797"/>
                    <a:gd name="connsiteX4" fmla="*/ 301182 w 389703"/>
                    <a:gd name="connsiteY4" fmla="*/ 37525 h 353797"/>
                    <a:gd name="connsiteX5" fmla="*/ 335432 w 389703"/>
                    <a:gd name="connsiteY5" fmla="*/ 71775 h 353797"/>
                    <a:gd name="connsiteX6" fmla="*/ 325400 w 389703"/>
                    <a:gd name="connsiteY6" fmla="*/ 95993 h 353797"/>
                    <a:gd name="connsiteX7" fmla="*/ 304152 w 389703"/>
                    <a:gd name="connsiteY7" fmla="*/ 104794 h 353797"/>
                    <a:gd name="connsiteX8" fmla="*/ 304368 w 389703"/>
                    <a:gd name="connsiteY8" fmla="*/ 104945 h 353797"/>
                    <a:gd name="connsiteX9" fmla="*/ 306929 w 389703"/>
                    <a:gd name="connsiteY9" fmla="*/ 106736 h 353797"/>
                    <a:gd name="connsiteX10" fmla="*/ 360876 w 389703"/>
                    <a:gd name="connsiteY10" fmla="*/ 161103 h 353797"/>
                    <a:gd name="connsiteX11" fmla="*/ 361497 w 389703"/>
                    <a:gd name="connsiteY11" fmla="*/ 203122 h 353797"/>
                    <a:gd name="connsiteX12" fmla="*/ 355453 w 389703"/>
                    <a:gd name="connsiteY12" fmla="*/ 206439 h 353797"/>
                    <a:gd name="connsiteX13" fmla="*/ 378800 w 389703"/>
                    <a:gd name="connsiteY13" fmla="*/ 231630 h 353797"/>
                    <a:gd name="connsiteX14" fmla="*/ 379849 w 389703"/>
                    <a:gd name="connsiteY14" fmla="*/ 279295 h 353797"/>
                    <a:gd name="connsiteX15" fmla="*/ 358729 w 389703"/>
                    <a:gd name="connsiteY15" fmla="*/ 285290 h 353797"/>
                    <a:gd name="connsiteX16" fmla="*/ 369045 w 389703"/>
                    <a:gd name="connsiteY16" fmla="*/ 303211 h 353797"/>
                    <a:gd name="connsiteX17" fmla="*/ 359349 w 389703"/>
                    <a:gd name="connsiteY17" fmla="*/ 350464 h 353797"/>
                    <a:gd name="connsiteX18" fmla="*/ 346892 w 389703"/>
                    <a:gd name="connsiteY18" fmla="*/ 353775 h 353797"/>
                    <a:gd name="connsiteX19" fmla="*/ 333934 w 389703"/>
                    <a:gd name="connsiteY19" fmla="*/ 351638 h 353797"/>
                    <a:gd name="connsiteX20" fmla="*/ 312535 w 389703"/>
                    <a:gd name="connsiteY20" fmla="*/ 333241 h 353797"/>
                    <a:gd name="connsiteX21" fmla="*/ 301669 w 389703"/>
                    <a:gd name="connsiteY21" fmla="*/ 314367 h 353797"/>
                    <a:gd name="connsiteX22" fmla="*/ 287025 w 389703"/>
                    <a:gd name="connsiteY22" fmla="*/ 343031 h 353797"/>
                    <a:gd name="connsiteX23" fmla="*/ 274569 w 389703"/>
                    <a:gd name="connsiteY23" fmla="*/ 346342 h 353797"/>
                    <a:gd name="connsiteX24" fmla="*/ 261610 w 389703"/>
                    <a:gd name="connsiteY24" fmla="*/ 344205 h 353797"/>
                    <a:gd name="connsiteX25" fmla="*/ 240211 w 389703"/>
                    <a:gd name="connsiteY25" fmla="*/ 325808 h 353797"/>
                    <a:gd name="connsiteX26" fmla="*/ 198966 w 389703"/>
                    <a:gd name="connsiteY26" fmla="*/ 254165 h 353797"/>
                    <a:gd name="connsiteX27" fmla="*/ 143966 w 389703"/>
                    <a:gd name="connsiteY27" fmla="*/ 209502 h 353797"/>
                    <a:gd name="connsiteX28" fmla="*/ 138289 w 389703"/>
                    <a:gd name="connsiteY28" fmla="*/ 207227 h 353797"/>
                    <a:gd name="connsiteX29" fmla="*/ 51021 w 389703"/>
                    <a:gd name="connsiteY29" fmla="*/ 172255 h 353797"/>
                    <a:gd name="connsiteX30" fmla="*/ 85 w 389703"/>
                    <a:gd name="connsiteY30" fmla="*/ 151844 h 353797"/>
                    <a:gd name="connsiteX31" fmla="*/ 39833 w 389703"/>
                    <a:gd name="connsiteY31" fmla="*/ 0 h 353797"/>
                    <a:gd name="connsiteX0" fmla="*/ 0 w 389618"/>
                    <a:gd name="connsiteY0" fmla="*/ 145649 h 347602"/>
                    <a:gd name="connsiteX1" fmla="*/ 72329 w 389618"/>
                    <a:gd name="connsiteY1" fmla="*/ 0 h 347602"/>
                    <a:gd name="connsiteX2" fmla="*/ 158812 w 389618"/>
                    <a:gd name="connsiteY2" fmla="*/ 34656 h 347602"/>
                    <a:gd name="connsiteX3" fmla="*/ 166843 w 389618"/>
                    <a:gd name="connsiteY3" fmla="*/ 31330 h 347602"/>
                    <a:gd name="connsiteX4" fmla="*/ 301097 w 389618"/>
                    <a:gd name="connsiteY4" fmla="*/ 31330 h 347602"/>
                    <a:gd name="connsiteX5" fmla="*/ 335347 w 389618"/>
                    <a:gd name="connsiteY5" fmla="*/ 65580 h 347602"/>
                    <a:gd name="connsiteX6" fmla="*/ 325315 w 389618"/>
                    <a:gd name="connsiteY6" fmla="*/ 89798 h 347602"/>
                    <a:gd name="connsiteX7" fmla="*/ 304067 w 389618"/>
                    <a:gd name="connsiteY7" fmla="*/ 98599 h 347602"/>
                    <a:gd name="connsiteX8" fmla="*/ 304283 w 389618"/>
                    <a:gd name="connsiteY8" fmla="*/ 98750 h 347602"/>
                    <a:gd name="connsiteX9" fmla="*/ 306844 w 389618"/>
                    <a:gd name="connsiteY9" fmla="*/ 100541 h 347602"/>
                    <a:gd name="connsiteX10" fmla="*/ 360791 w 389618"/>
                    <a:gd name="connsiteY10" fmla="*/ 154908 h 347602"/>
                    <a:gd name="connsiteX11" fmla="*/ 361412 w 389618"/>
                    <a:gd name="connsiteY11" fmla="*/ 196927 h 347602"/>
                    <a:gd name="connsiteX12" fmla="*/ 355368 w 389618"/>
                    <a:gd name="connsiteY12" fmla="*/ 200244 h 347602"/>
                    <a:gd name="connsiteX13" fmla="*/ 378715 w 389618"/>
                    <a:gd name="connsiteY13" fmla="*/ 225435 h 347602"/>
                    <a:gd name="connsiteX14" fmla="*/ 379764 w 389618"/>
                    <a:gd name="connsiteY14" fmla="*/ 273100 h 347602"/>
                    <a:gd name="connsiteX15" fmla="*/ 358644 w 389618"/>
                    <a:gd name="connsiteY15" fmla="*/ 279095 h 347602"/>
                    <a:gd name="connsiteX16" fmla="*/ 368960 w 389618"/>
                    <a:gd name="connsiteY16" fmla="*/ 297016 h 347602"/>
                    <a:gd name="connsiteX17" fmla="*/ 359264 w 389618"/>
                    <a:gd name="connsiteY17" fmla="*/ 344269 h 347602"/>
                    <a:gd name="connsiteX18" fmla="*/ 346807 w 389618"/>
                    <a:gd name="connsiteY18" fmla="*/ 347580 h 347602"/>
                    <a:gd name="connsiteX19" fmla="*/ 333849 w 389618"/>
                    <a:gd name="connsiteY19" fmla="*/ 345443 h 347602"/>
                    <a:gd name="connsiteX20" fmla="*/ 312450 w 389618"/>
                    <a:gd name="connsiteY20" fmla="*/ 327046 h 347602"/>
                    <a:gd name="connsiteX21" fmla="*/ 301584 w 389618"/>
                    <a:gd name="connsiteY21" fmla="*/ 308172 h 347602"/>
                    <a:gd name="connsiteX22" fmla="*/ 286940 w 389618"/>
                    <a:gd name="connsiteY22" fmla="*/ 336836 h 347602"/>
                    <a:gd name="connsiteX23" fmla="*/ 274484 w 389618"/>
                    <a:gd name="connsiteY23" fmla="*/ 340147 h 347602"/>
                    <a:gd name="connsiteX24" fmla="*/ 261525 w 389618"/>
                    <a:gd name="connsiteY24" fmla="*/ 338010 h 347602"/>
                    <a:gd name="connsiteX25" fmla="*/ 240126 w 389618"/>
                    <a:gd name="connsiteY25" fmla="*/ 319613 h 347602"/>
                    <a:gd name="connsiteX26" fmla="*/ 198881 w 389618"/>
                    <a:gd name="connsiteY26" fmla="*/ 247970 h 347602"/>
                    <a:gd name="connsiteX27" fmla="*/ 143881 w 389618"/>
                    <a:gd name="connsiteY27" fmla="*/ 203307 h 347602"/>
                    <a:gd name="connsiteX28" fmla="*/ 138204 w 389618"/>
                    <a:gd name="connsiteY28" fmla="*/ 201032 h 347602"/>
                    <a:gd name="connsiteX29" fmla="*/ 50936 w 389618"/>
                    <a:gd name="connsiteY29" fmla="*/ 166060 h 347602"/>
                    <a:gd name="connsiteX30" fmla="*/ 0 w 389618"/>
                    <a:gd name="connsiteY30" fmla="*/ 145649 h 347602"/>
                    <a:gd name="connsiteX0" fmla="*/ 0 w 397012"/>
                    <a:gd name="connsiteY0" fmla="*/ 17837 h 347602"/>
                    <a:gd name="connsiteX1" fmla="*/ 79723 w 397012"/>
                    <a:gd name="connsiteY1" fmla="*/ 0 h 347602"/>
                    <a:gd name="connsiteX2" fmla="*/ 166206 w 397012"/>
                    <a:gd name="connsiteY2" fmla="*/ 34656 h 347602"/>
                    <a:gd name="connsiteX3" fmla="*/ 174237 w 397012"/>
                    <a:gd name="connsiteY3" fmla="*/ 31330 h 347602"/>
                    <a:gd name="connsiteX4" fmla="*/ 308491 w 397012"/>
                    <a:gd name="connsiteY4" fmla="*/ 31330 h 347602"/>
                    <a:gd name="connsiteX5" fmla="*/ 342741 w 397012"/>
                    <a:gd name="connsiteY5" fmla="*/ 65580 h 347602"/>
                    <a:gd name="connsiteX6" fmla="*/ 332709 w 397012"/>
                    <a:gd name="connsiteY6" fmla="*/ 89798 h 347602"/>
                    <a:gd name="connsiteX7" fmla="*/ 311461 w 397012"/>
                    <a:gd name="connsiteY7" fmla="*/ 98599 h 347602"/>
                    <a:gd name="connsiteX8" fmla="*/ 311677 w 397012"/>
                    <a:gd name="connsiteY8" fmla="*/ 98750 h 347602"/>
                    <a:gd name="connsiteX9" fmla="*/ 314238 w 397012"/>
                    <a:gd name="connsiteY9" fmla="*/ 100541 h 347602"/>
                    <a:gd name="connsiteX10" fmla="*/ 368185 w 397012"/>
                    <a:gd name="connsiteY10" fmla="*/ 154908 h 347602"/>
                    <a:gd name="connsiteX11" fmla="*/ 368806 w 397012"/>
                    <a:gd name="connsiteY11" fmla="*/ 196927 h 347602"/>
                    <a:gd name="connsiteX12" fmla="*/ 362762 w 397012"/>
                    <a:gd name="connsiteY12" fmla="*/ 200244 h 347602"/>
                    <a:gd name="connsiteX13" fmla="*/ 386109 w 397012"/>
                    <a:gd name="connsiteY13" fmla="*/ 225435 h 347602"/>
                    <a:gd name="connsiteX14" fmla="*/ 387158 w 397012"/>
                    <a:gd name="connsiteY14" fmla="*/ 273100 h 347602"/>
                    <a:gd name="connsiteX15" fmla="*/ 366038 w 397012"/>
                    <a:gd name="connsiteY15" fmla="*/ 279095 h 347602"/>
                    <a:gd name="connsiteX16" fmla="*/ 376354 w 397012"/>
                    <a:gd name="connsiteY16" fmla="*/ 297016 h 347602"/>
                    <a:gd name="connsiteX17" fmla="*/ 366658 w 397012"/>
                    <a:gd name="connsiteY17" fmla="*/ 344269 h 347602"/>
                    <a:gd name="connsiteX18" fmla="*/ 354201 w 397012"/>
                    <a:gd name="connsiteY18" fmla="*/ 347580 h 347602"/>
                    <a:gd name="connsiteX19" fmla="*/ 341243 w 397012"/>
                    <a:gd name="connsiteY19" fmla="*/ 345443 h 347602"/>
                    <a:gd name="connsiteX20" fmla="*/ 319844 w 397012"/>
                    <a:gd name="connsiteY20" fmla="*/ 327046 h 347602"/>
                    <a:gd name="connsiteX21" fmla="*/ 308978 w 397012"/>
                    <a:gd name="connsiteY21" fmla="*/ 308172 h 347602"/>
                    <a:gd name="connsiteX22" fmla="*/ 294334 w 397012"/>
                    <a:gd name="connsiteY22" fmla="*/ 336836 h 347602"/>
                    <a:gd name="connsiteX23" fmla="*/ 281878 w 397012"/>
                    <a:gd name="connsiteY23" fmla="*/ 340147 h 347602"/>
                    <a:gd name="connsiteX24" fmla="*/ 268919 w 397012"/>
                    <a:gd name="connsiteY24" fmla="*/ 338010 h 347602"/>
                    <a:gd name="connsiteX25" fmla="*/ 247520 w 397012"/>
                    <a:gd name="connsiteY25" fmla="*/ 319613 h 347602"/>
                    <a:gd name="connsiteX26" fmla="*/ 206275 w 397012"/>
                    <a:gd name="connsiteY26" fmla="*/ 247970 h 347602"/>
                    <a:gd name="connsiteX27" fmla="*/ 151275 w 397012"/>
                    <a:gd name="connsiteY27" fmla="*/ 203307 h 347602"/>
                    <a:gd name="connsiteX28" fmla="*/ 145598 w 397012"/>
                    <a:gd name="connsiteY28" fmla="*/ 201032 h 347602"/>
                    <a:gd name="connsiteX29" fmla="*/ 58330 w 397012"/>
                    <a:gd name="connsiteY29" fmla="*/ 166060 h 347602"/>
                    <a:gd name="connsiteX30" fmla="*/ 0 w 397012"/>
                    <a:gd name="connsiteY30" fmla="*/ 17837 h 347602"/>
                    <a:gd name="connsiteX0" fmla="*/ 2865 w 399877"/>
                    <a:gd name="connsiteY0" fmla="*/ 17837 h 347602"/>
                    <a:gd name="connsiteX1" fmla="*/ 82588 w 399877"/>
                    <a:gd name="connsiteY1" fmla="*/ 0 h 347602"/>
                    <a:gd name="connsiteX2" fmla="*/ 169071 w 399877"/>
                    <a:gd name="connsiteY2" fmla="*/ 34656 h 347602"/>
                    <a:gd name="connsiteX3" fmla="*/ 177102 w 399877"/>
                    <a:gd name="connsiteY3" fmla="*/ 31330 h 347602"/>
                    <a:gd name="connsiteX4" fmla="*/ 311356 w 399877"/>
                    <a:gd name="connsiteY4" fmla="*/ 31330 h 347602"/>
                    <a:gd name="connsiteX5" fmla="*/ 345606 w 399877"/>
                    <a:gd name="connsiteY5" fmla="*/ 65580 h 347602"/>
                    <a:gd name="connsiteX6" fmla="*/ 335574 w 399877"/>
                    <a:gd name="connsiteY6" fmla="*/ 89798 h 347602"/>
                    <a:gd name="connsiteX7" fmla="*/ 314326 w 399877"/>
                    <a:gd name="connsiteY7" fmla="*/ 98599 h 347602"/>
                    <a:gd name="connsiteX8" fmla="*/ 314542 w 399877"/>
                    <a:gd name="connsiteY8" fmla="*/ 98750 h 347602"/>
                    <a:gd name="connsiteX9" fmla="*/ 317103 w 399877"/>
                    <a:gd name="connsiteY9" fmla="*/ 100541 h 347602"/>
                    <a:gd name="connsiteX10" fmla="*/ 371050 w 399877"/>
                    <a:gd name="connsiteY10" fmla="*/ 154908 h 347602"/>
                    <a:gd name="connsiteX11" fmla="*/ 371671 w 399877"/>
                    <a:gd name="connsiteY11" fmla="*/ 196927 h 347602"/>
                    <a:gd name="connsiteX12" fmla="*/ 365627 w 399877"/>
                    <a:gd name="connsiteY12" fmla="*/ 200244 h 347602"/>
                    <a:gd name="connsiteX13" fmla="*/ 388974 w 399877"/>
                    <a:gd name="connsiteY13" fmla="*/ 225435 h 347602"/>
                    <a:gd name="connsiteX14" fmla="*/ 390023 w 399877"/>
                    <a:gd name="connsiteY14" fmla="*/ 273100 h 347602"/>
                    <a:gd name="connsiteX15" fmla="*/ 368903 w 399877"/>
                    <a:gd name="connsiteY15" fmla="*/ 279095 h 347602"/>
                    <a:gd name="connsiteX16" fmla="*/ 379219 w 399877"/>
                    <a:gd name="connsiteY16" fmla="*/ 297016 h 347602"/>
                    <a:gd name="connsiteX17" fmla="*/ 369523 w 399877"/>
                    <a:gd name="connsiteY17" fmla="*/ 344269 h 347602"/>
                    <a:gd name="connsiteX18" fmla="*/ 357066 w 399877"/>
                    <a:gd name="connsiteY18" fmla="*/ 347580 h 347602"/>
                    <a:gd name="connsiteX19" fmla="*/ 344108 w 399877"/>
                    <a:gd name="connsiteY19" fmla="*/ 345443 h 347602"/>
                    <a:gd name="connsiteX20" fmla="*/ 322709 w 399877"/>
                    <a:gd name="connsiteY20" fmla="*/ 327046 h 347602"/>
                    <a:gd name="connsiteX21" fmla="*/ 311843 w 399877"/>
                    <a:gd name="connsiteY21" fmla="*/ 308172 h 347602"/>
                    <a:gd name="connsiteX22" fmla="*/ 297199 w 399877"/>
                    <a:gd name="connsiteY22" fmla="*/ 336836 h 347602"/>
                    <a:gd name="connsiteX23" fmla="*/ 284743 w 399877"/>
                    <a:gd name="connsiteY23" fmla="*/ 340147 h 347602"/>
                    <a:gd name="connsiteX24" fmla="*/ 271784 w 399877"/>
                    <a:gd name="connsiteY24" fmla="*/ 338010 h 347602"/>
                    <a:gd name="connsiteX25" fmla="*/ 250385 w 399877"/>
                    <a:gd name="connsiteY25" fmla="*/ 319613 h 347602"/>
                    <a:gd name="connsiteX26" fmla="*/ 209140 w 399877"/>
                    <a:gd name="connsiteY26" fmla="*/ 247970 h 347602"/>
                    <a:gd name="connsiteX27" fmla="*/ 154140 w 399877"/>
                    <a:gd name="connsiteY27" fmla="*/ 203307 h 347602"/>
                    <a:gd name="connsiteX28" fmla="*/ 148463 w 399877"/>
                    <a:gd name="connsiteY28" fmla="*/ 201032 h 347602"/>
                    <a:gd name="connsiteX29" fmla="*/ 61195 w 399877"/>
                    <a:gd name="connsiteY29" fmla="*/ 166060 h 347602"/>
                    <a:gd name="connsiteX30" fmla="*/ 2865 w 399877"/>
                    <a:gd name="connsiteY30" fmla="*/ 17837 h 347602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169071 w 399877"/>
                    <a:gd name="connsiteY2" fmla="*/ 134138 h 447084"/>
                    <a:gd name="connsiteX3" fmla="*/ 177102 w 399877"/>
                    <a:gd name="connsiteY3" fmla="*/ 130812 h 447084"/>
                    <a:gd name="connsiteX4" fmla="*/ 311356 w 399877"/>
                    <a:gd name="connsiteY4" fmla="*/ 130812 h 447084"/>
                    <a:gd name="connsiteX5" fmla="*/ 345606 w 399877"/>
                    <a:gd name="connsiteY5" fmla="*/ 165062 h 447084"/>
                    <a:gd name="connsiteX6" fmla="*/ 335574 w 399877"/>
                    <a:gd name="connsiteY6" fmla="*/ 189280 h 447084"/>
                    <a:gd name="connsiteX7" fmla="*/ 314326 w 399877"/>
                    <a:gd name="connsiteY7" fmla="*/ 198081 h 447084"/>
                    <a:gd name="connsiteX8" fmla="*/ 314542 w 399877"/>
                    <a:gd name="connsiteY8" fmla="*/ 198232 h 447084"/>
                    <a:gd name="connsiteX9" fmla="*/ 317103 w 399877"/>
                    <a:gd name="connsiteY9" fmla="*/ 200023 h 447084"/>
                    <a:gd name="connsiteX10" fmla="*/ 371050 w 399877"/>
                    <a:gd name="connsiteY10" fmla="*/ 254390 h 447084"/>
                    <a:gd name="connsiteX11" fmla="*/ 371671 w 399877"/>
                    <a:gd name="connsiteY11" fmla="*/ 296409 h 447084"/>
                    <a:gd name="connsiteX12" fmla="*/ 365627 w 399877"/>
                    <a:gd name="connsiteY12" fmla="*/ 299726 h 447084"/>
                    <a:gd name="connsiteX13" fmla="*/ 388974 w 399877"/>
                    <a:gd name="connsiteY13" fmla="*/ 324917 h 447084"/>
                    <a:gd name="connsiteX14" fmla="*/ 390023 w 399877"/>
                    <a:gd name="connsiteY14" fmla="*/ 372582 h 447084"/>
                    <a:gd name="connsiteX15" fmla="*/ 368903 w 399877"/>
                    <a:gd name="connsiteY15" fmla="*/ 378577 h 447084"/>
                    <a:gd name="connsiteX16" fmla="*/ 379219 w 399877"/>
                    <a:gd name="connsiteY16" fmla="*/ 396498 h 447084"/>
                    <a:gd name="connsiteX17" fmla="*/ 369523 w 399877"/>
                    <a:gd name="connsiteY17" fmla="*/ 443751 h 447084"/>
                    <a:gd name="connsiteX18" fmla="*/ 357066 w 399877"/>
                    <a:gd name="connsiteY18" fmla="*/ 447062 h 447084"/>
                    <a:gd name="connsiteX19" fmla="*/ 344108 w 399877"/>
                    <a:gd name="connsiteY19" fmla="*/ 444925 h 447084"/>
                    <a:gd name="connsiteX20" fmla="*/ 322709 w 399877"/>
                    <a:gd name="connsiteY20" fmla="*/ 426528 h 447084"/>
                    <a:gd name="connsiteX21" fmla="*/ 311843 w 399877"/>
                    <a:gd name="connsiteY21" fmla="*/ 407654 h 447084"/>
                    <a:gd name="connsiteX22" fmla="*/ 297199 w 399877"/>
                    <a:gd name="connsiteY22" fmla="*/ 436318 h 447084"/>
                    <a:gd name="connsiteX23" fmla="*/ 284743 w 399877"/>
                    <a:gd name="connsiteY23" fmla="*/ 439629 h 447084"/>
                    <a:gd name="connsiteX24" fmla="*/ 271784 w 399877"/>
                    <a:gd name="connsiteY24" fmla="*/ 437492 h 447084"/>
                    <a:gd name="connsiteX25" fmla="*/ 250385 w 399877"/>
                    <a:gd name="connsiteY25" fmla="*/ 419095 h 447084"/>
                    <a:gd name="connsiteX26" fmla="*/ 209140 w 399877"/>
                    <a:gd name="connsiteY26" fmla="*/ 347452 h 447084"/>
                    <a:gd name="connsiteX27" fmla="*/ 154140 w 399877"/>
                    <a:gd name="connsiteY27" fmla="*/ 302789 h 447084"/>
                    <a:gd name="connsiteX28" fmla="*/ 148463 w 399877"/>
                    <a:gd name="connsiteY28" fmla="*/ 300514 h 447084"/>
                    <a:gd name="connsiteX29" fmla="*/ 61195 w 399877"/>
                    <a:gd name="connsiteY29" fmla="*/ 265542 h 447084"/>
                    <a:gd name="connsiteX30" fmla="*/ 2865 w 399877"/>
                    <a:gd name="connsiteY30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169071 w 399877"/>
                    <a:gd name="connsiteY2" fmla="*/ 134138 h 447084"/>
                    <a:gd name="connsiteX3" fmla="*/ 177102 w 399877"/>
                    <a:gd name="connsiteY3" fmla="*/ 130812 h 447084"/>
                    <a:gd name="connsiteX4" fmla="*/ 311356 w 399877"/>
                    <a:gd name="connsiteY4" fmla="*/ 130812 h 447084"/>
                    <a:gd name="connsiteX5" fmla="*/ 345606 w 399877"/>
                    <a:gd name="connsiteY5" fmla="*/ 165062 h 447084"/>
                    <a:gd name="connsiteX6" fmla="*/ 335574 w 399877"/>
                    <a:gd name="connsiteY6" fmla="*/ 189280 h 447084"/>
                    <a:gd name="connsiteX7" fmla="*/ 314326 w 399877"/>
                    <a:gd name="connsiteY7" fmla="*/ 198081 h 447084"/>
                    <a:gd name="connsiteX8" fmla="*/ 314542 w 399877"/>
                    <a:gd name="connsiteY8" fmla="*/ 198232 h 447084"/>
                    <a:gd name="connsiteX9" fmla="*/ 317103 w 399877"/>
                    <a:gd name="connsiteY9" fmla="*/ 200023 h 447084"/>
                    <a:gd name="connsiteX10" fmla="*/ 371050 w 399877"/>
                    <a:gd name="connsiteY10" fmla="*/ 254390 h 447084"/>
                    <a:gd name="connsiteX11" fmla="*/ 371671 w 399877"/>
                    <a:gd name="connsiteY11" fmla="*/ 296409 h 447084"/>
                    <a:gd name="connsiteX12" fmla="*/ 365627 w 399877"/>
                    <a:gd name="connsiteY12" fmla="*/ 299726 h 447084"/>
                    <a:gd name="connsiteX13" fmla="*/ 388974 w 399877"/>
                    <a:gd name="connsiteY13" fmla="*/ 324917 h 447084"/>
                    <a:gd name="connsiteX14" fmla="*/ 390023 w 399877"/>
                    <a:gd name="connsiteY14" fmla="*/ 372582 h 447084"/>
                    <a:gd name="connsiteX15" fmla="*/ 368903 w 399877"/>
                    <a:gd name="connsiteY15" fmla="*/ 378577 h 447084"/>
                    <a:gd name="connsiteX16" fmla="*/ 379219 w 399877"/>
                    <a:gd name="connsiteY16" fmla="*/ 396498 h 447084"/>
                    <a:gd name="connsiteX17" fmla="*/ 369523 w 399877"/>
                    <a:gd name="connsiteY17" fmla="*/ 443751 h 447084"/>
                    <a:gd name="connsiteX18" fmla="*/ 357066 w 399877"/>
                    <a:gd name="connsiteY18" fmla="*/ 447062 h 447084"/>
                    <a:gd name="connsiteX19" fmla="*/ 344108 w 399877"/>
                    <a:gd name="connsiteY19" fmla="*/ 444925 h 447084"/>
                    <a:gd name="connsiteX20" fmla="*/ 322709 w 399877"/>
                    <a:gd name="connsiteY20" fmla="*/ 426528 h 447084"/>
                    <a:gd name="connsiteX21" fmla="*/ 311843 w 399877"/>
                    <a:gd name="connsiteY21" fmla="*/ 407654 h 447084"/>
                    <a:gd name="connsiteX22" fmla="*/ 297199 w 399877"/>
                    <a:gd name="connsiteY22" fmla="*/ 436318 h 447084"/>
                    <a:gd name="connsiteX23" fmla="*/ 284743 w 399877"/>
                    <a:gd name="connsiteY23" fmla="*/ 439629 h 447084"/>
                    <a:gd name="connsiteX24" fmla="*/ 271784 w 399877"/>
                    <a:gd name="connsiteY24" fmla="*/ 437492 h 447084"/>
                    <a:gd name="connsiteX25" fmla="*/ 250385 w 399877"/>
                    <a:gd name="connsiteY25" fmla="*/ 419095 h 447084"/>
                    <a:gd name="connsiteX26" fmla="*/ 209140 w 399877"/>
                    <a:gd name="connsiteY26" fmla="*/ 347452 h 447084"/>
                    <a:gd name="connsiteX27" fmla="*/ 154140 w 399877"/>
                    <a:gd name="connsiteY27" fmla="*/ 302789 h 447084"/>
                    <a:gd name="connsiteX28" fmla="*/ 148463 w 399877"/>
                    <a:gd name="connsiteY28" fmla="*/ 300514 h 447084"/>
                    <a:gd name="connsiteX29" fmla="*/ 61195 w 399877"/>
                    <a:gd name="connsiteY29" fmla="*/ 265542 h 447084"/>
                    <a:gd name="connsiteX30" fmla="*/ 2865 w 399877"/>
                    <a:gd name="connsiteY30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169071 w 399877"/>
                    <a:gd name="connsiteY2" fmla="*/ 134138 h 447084"/>
                    <a:gd name="connsiteX3" fmla="*/ 311356 w 399877"/>
                    <a:gd name="connsiteY3" fmla="*/ 130812 h 447084"/>
                    <a:gd name="connsiteX4" fmla="*/ 345606 w 399877"/>
                    <a:gd name="connsiteY4" fmla="*/ 165062 h 447084"/>
                    <a:gd name="connsiteX5" fmla="*/ 335574 w 399877"/>
                    <a:gd name="connsiteY5" fmla="*/ 189280 h 447084"/>
                    <a:gd name="connsiteX6" fmla="*/ 314326 w 399877"/>
                    <a:gd name="connsiteY6" fmla="*/ 198081 h 447084"/>
                    <a:gd name="connsiteX7" fmla="*/ 314542 w 399877"/>
                    <a:gd name="connsiteY7" fmla="*/ 198232 h 447084"/>
                    <a:gd name="connsiteX8" fmla="*/ 317103 w 399877"/>
                    <a:gd name="connsiteY8" fmla="*/ 200023 h 447084"/>
                    <a:gd name="connsiteX9" fmla="*/ 371050 w 399877"/>
                    <a:gd name="connsiteY9" fmla="*/ 254390 h 447084"/>
                    <a:gd name="connsiteX10" fmla="*/ 371671 w 399877"/>
                    <a:gd name="connsiteY10" fmla="*/ 296409 h 447084"/>
                    <a:gd name="connsiteX11" fmla="*/ 365627 w 399877"/>
                    <a:gd name="connsiteY11" fmla="*/ 299726 h 447084"/>
                    <a:gd name="connsiteX12" fmla="*/ 388974 w 399877"/>
                    <a:gd name="connsiteY12" fmla="*/ 324917 h 447084"/>
                    <a:gd name="connsiteX13" fmla="*/ 390023 w 399877"/>
                    <a:gd name="connsiteY13" fmla="*/ 372582 h 447084"/>
                    <a:gd name="connsiteX14" fmla="*/ 368903 w 399877"/>
                    <a:gd name="connsiteY14" fmla="*/ 378577 h 447084"/>
                    <a:gd name="connsiteX15" fmla="*/ 379219 w 399877"/>
                    <a:gd name="connsiteY15" fmla="*/ 396498 h 447084"/>
                    <a:gd name="connsiteX16" fmla="*/ 369523 w 399877"/>
                    <a:gd name="connsiteY16" fmla="*/ 443751 h 447084"/>
                    <a:gd name="connsiteX17" fmla="*/ 357066 w 399877"/>
                    <a:gd name="connsiteY17" fmla="*/ 447062 h 447084"/>
                    <a:gd name="connsiteX18" fmla="*/ 344108 w 399877"/>
                    <a:gd name="connsiteY18" fmla="*/ 444925 h 447084"/>
                    <a:gd name="connsiteX19" fmla="*/ 322709 w 399877"/>
                    <a:gd name="connsiteY19" fmla="*/ 426528 h 447084"/>
                    <a:gd name="connsiteX20" fmla="*/ 311843 w 399877"/>
                    <a:gd name="connsiteY20" fmla="*/ 407654 h 447084"/>
                    <a:gd name="connsiteX21" fmla="*/ 297199 w 399877"/>
                    <a:gd name="connsiteY21" fmla="*/ 436318 h 447084"/>
                    <a:gd name="connsiteX22" fmla="*/ 284743 w 399877"/>
                    <a:gd name="connsiteY22" fmla="*/ 439629 h 447084"/>
                    <a:gd name="connsiteX23" fmla="*/ 271784 w 399877"/>
                    <a:gd name="connsiteY23" fmla="*/ 437492 h 447084"/>
                    <a:gd name="connsiteX24" fmla="*/ 250385 w 399877"/>
                    <a:gd name="connsiteY24" fmla="*/ 419095 h 447084"/>
                    <a:gd name="connsiteX25" fmla="*/ 209140 w 399877"/>
                    <a:gd name="connsiteY25" fmla="*/ 347452 h 447084"/>
                    <a:gd name="connsiteX26" fmla="*/ 154140 w 399877"/>
                    <a:gd name="connsiteY26" fmla="*/ 302789 h 447084"/>
                    <a:gd name="connsiteX27" fmla="*/ 148463 w 399877"/>
                    <a:gd name="connsiteY27" fmla="*/ 300514 h 447084"/>
                    <a:gd name="connsiteX28" fmla="*/ 61195 w 399877"/>
                    <a:gd name="connsiteY28" fmla="*/ 265542 h 447084"/>
                    <a:gd name="connsiteX29" fmla="*/ 2865 w 399877"/>
                    <a:gd name="connsiteY29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232928 w 399877"/>
                    <a:gd name="connsiteY2" fmla="*/ 124561 h 447084"/>
                    <a:gd name="connsiteX3" fmla="*/ 311356 w 399877"/>
                    <a:gd name="connsiteY3" fmla="*/ 130812 h 447084"/>
                    <a:gd name="connsiteX4" fmla="*/ 345606 w 399877"/>
                    <a:gd name="connsiteY4" fmla="*/ 165062 h 447084"/>
                    <a:gd name="connsiteX5" fmla="*/ 335574 w 399877"/>
                    <a:gd name="connsiteY5" fmla="*/ 189280 h 447084"/>
                    <a:gd name="connsiteX6" fmla="*/ 314326 w 399877"/>
                    <a:gd name="connsiteY6" fmla="*/ 198081 h 447084"/>
                    <a:gd name="connsiteX7" fmla="*/ 314542 w 399877"/>
                    <a:gd name="connsiteY7" fmla="*/ 198232 h 447084"/>
                    <a:gd name="connsiteX8" fmla="*/ 317103 w 399877"/>
                    <a:gd name="connsiteY8" fmla="*/ 200023 h 447084"/>
                    <a:gd name="connsiteX9" fmla="*/ 371050 w 399877"/>
                    <a:gd name="connsiteY9" fmla="*/ 254390 h 447084"/>
                    <a:gd name="connsiteX10" fmla="*/ 371671 w 399877"/>
                    <a:gd name="connsiteY10" fmla="*/ 296409 h 447084"/>
                    <a:gd name="connsiteX11" fmla="*/ 365627 w 399877"/>
                    <a:gd name="connsiteY11" fmla="*/ 299726 h 447084"/>
                    <a:gd name="connsiteX12" fmla="*/ 388974 w 399877"/>
                    <a:gd name="connsiteY12" fmla="*/ 324917 h 447084"/>
                    <a:gd name="connsiteX13" fmla="*/ 390023 w 399877"/>
                    <a:gd name="connsiteY13" fmla="*/ 372582 h 447084"/>
                    <a:gd name="connsiteX14" fmla="*/ 368903 w 399877"/>
                    <a:gd name="connsiteY14" fmla="*/ 378577 h 447084"/>
                    <a:gd name="connsiteX15" fmla="*/ 379219 w 399877"/>
                    <a:gd name="connsiteY15" fmla="*/ 396498 h 447084"/>
                    <a:gd name="connsiteX16" fmla="*/ 369523 w 399877"/>
                    <a:gd name="connsiteY16" fmla="*/ 443751 h 447084"/>
                    <a:gd name="connsiteX17" fmla="*/ 357066 w 399877"/>
                    <a:gd name="connsiteY17" fmla="*/ 447062 h 447084"/>
                    <a:gd name="connsiteX18" fmla="*/ 344108 w 399877"/>
                    <a:gd name="connsiteY18" fmla="*/ 444925 h 447084"/>
                    <a:gd name="connsiteX19" fmla="*/ 322709 w 399877"/>
                    <a:gd name="connsiteY19" fmla="*/ 426528 h 447084"/>
                    <a:gd name="connsiteX20" fmla="*/ 311843 w 399877"/>
                    <a:gd name="connsiteY20" fmla="*/ 407654 h 447084"/>
                    <a:gd name="connsiteX21" fmla="*/ 297199 w 399877"/>
                    <a:gd name="connsiteY21" fmla="*/ 436318 h 447084"/>
                    <a:gd name="connsiteX22" fmla="*/ 284743 w 399877"/>
                    <a:gd name="connsiteY22" fmla="*/ 439629 h 447084"/>
                    <a:gd name="connsiteX23" fmla="*/ 271784 w 399877"/>
                    <a:gd name="connsiteY23" fmla="*/ 437492 h 447084"/>
                    <a:gd name="connsiteX24" fmla="*/ 250385 w 399877"/>
                    <a:gd name="connsiteY24" fmla="*/ 419095 h 447084"/>
                    <a:gd name="connsiteX25" fmla="*/ 209140 w 399877"/>
                    <a:gd name="connsiteY25" fmla="*/ 347452 h 447084"/>
                    <a:gd name="connsiteX26" fmla="*/ 154140 w 399877"/>
                    <a:gd name="connsiteY26" fmla="*/ 302789 h 447084"/>
                    <a:gd name="connsiteX27" fmla="*/ 148463 w 399877"/>
                    <a:gd name="connsiteY27" fmla="*/ 300514 h 447084"/>
                    <a:gd name="connsiteX28" fmla="*/ 61195 w 399877"/>
                    <a:gd name="connsiteY28" fmla="*/ 265542 h 447084"/>
                    <a:gd name="connsiteX29" fmla="*/ 2865 w 399877"/>
                    <a:gd name="connsiteY29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232928 w 399877"/>
                    <a:gd name="connsiteY2" fmla="*/ 124561 h 447084"/>
                    <a:gd name="connsiteX3" fmla="*/ 311356 w 399877"/>
                    <a:gd name="connsiteY3" fmla="*/ 130812 h 447084"/>
                    <a:gd name="connsiteX4" fmla="*/ 345606 w 399877"/>
                    <a:gd name="connsiteY4" fmla="*/ 165062 h 447084"/>
                    <a:gd name="connsiteX5" fmla="*/ 335574 w 399877"/>
                    <a:gd name="connsiteY5" fmla="*/ 189280 h 447084"/>
                    <a:gd name="connsiteX6" fmla="*/ 314326 w 399877"/>
                    <a:gd name="connsiteY6" fmla="*/ 198081 h 447084"/>
                    <a:gd name="connsiteX7" fmla="*/ 314542 w 399877"/>
                    <a:gd name="connsiteY7" fmla="*/ 198232 h 447084"/>
                    <a:gd name="connsiteX8" fmla="*/ 317103 w 399877"/>
                    <a:gd name="connsiteY8" fmla="*/ 200023 h 447084"/>
                    <a:gd name="connsiteX9" fmla="*/ 371050 w 399877"/>
                    <a:gd name="connsiteY9" fmla="*/ 254390 h 447084"/>
                    <a:gd name="connsiteX10" fmla="*/ 371671 w 399877"/>
                    <a:gd name="connsiteY10" fmla="*/ 296409 h 447084"/>
                    <a:gd name="connsiteX11" fmla="*/ 365627 w 399877"/>
                    <a:gd name="connsiteY11" fmla="*/ 299726 h 447084"/>
                    <a:gd name="connsiteX12" fmla="*/ 388974 w 399877"/>
                    <a:gd name="connsiteY12" fmla="*/ 324917 h 447084"/>
                    <a:gd name="connsiteX13" fmla="*/ 390023 w 399877"/>
                    <a:gd name="connsiteY13" fmla="*/ 372582 h 447084"/>
                    <a:gd name="connsiteX14" fmla="*/ 368903 w 399877"/>
                    <a:gd name="connsiteY14" fmla="*/ 378577 h 447084"/>
                    <a:gd name="connsiteX15" fmla="*/ 379219 w 399877"/>
                    <a:gd name="connsiteY15" fmla="*/ 396498 h 447084"/>
                    <a:gd name="connsiteX16" fmla="*/ 369523 w 399877"/>
                    <a:gd name="connsiteY16" fmla="*/ 443751 h 447084"/>
                    <a:gd name="connsiteX17" fmla="*/ 357066 w 399877"/>
                    <a:gd name="connsiteY17" fmla="*/ 447062 h 447084"/>
                    <a:gd name="connsiteX18" fmla="*/ 344108 w 399877"/>
                    <a:gd name="connsiteY18" fmla="*/ 444925 h 447084"/>
                    <a:gd name="connsiteX19" fmla="*/ 322709 w 399877"/>
                    <a:gd name="connsiteY19" fmla="*/ 426528 h 447084"/>
                    <a:gd name="connsiteX20" fmla="*/ 311843 w 399877"/>
                    <a:gd name="connsiteY20" fmla="*/ 407654 h 447084"/>
                    <a:gd name="connsiteX21" fmla="*/ 297199 w 399877"/>
                    <a:gd name="connsiteY21" fmla="*/ 436318 h 447084"/>
                    <a:gd name="connsiteX22" fmla="*/ 284743 w 399877"/>
                    <a:gd name="connsiteY22" fmla="*/ 439629 h 447084"/>
                    <a:gd name="connsiteX23" fmla="*/ 271784 w 399877"/>
                    <a:gd name="connsiteY23" fmla="*/ 437492 h 447084"/>
                    <a:gd name="connsiteX24" fmla="*/ 250385 w 399877"/>
                    <a:gd name="connsiteY24" fmla="*/ 419095 h 447084"/>
                    <a:gd name="connsiteX25" fmla="*/ 209140 w 399877"/>
                    <a:gd name="connsiteY25" fmla="*/ 347452 h 447084"/>
                    <a:gd name="connsiteX26" fmla="*/ 154140 w 399877"/>
                    <a:gd name="connsiteY26" fmla="*/ 302789 h 447084"/>
                    <a:gd name="connsiteX27" fmla="*/ 148463 w 399877"/>
                    <a:gd name="connsiteY27" fmla="*/ 300514 h 447084"/>
                    <a:gd name="connsiteX28" fmla="*/ 61195 w 399877"/>
                    <a:gd name="connsiteY28" fmla="*/ 265542 h 447084"/>
                    <a:gd name="connsiteX29" fmla="*/ 2865 w 399877"/>
                    <a:gd name="connsiteY29" fmla="*/ 117319 h 447084"/>
                    <a:gd name="connsiteX0" fmla="*/ 2865 w 399877"/>
                    <a:gd name="connsiteY0" fmla="*/ 127539 h 457304"/>
                    <a:gd name="connsiteX1" fmla="*/ 57932 w 399877"/>
                    <a:gd name="connsiteY1" fmla="*/ 10220 h 457304"/>
                    <a:gd name="connsiteX2" fmla="*/ 232928 w 399877"/>
                    <a:gd name="connsiteY2" fmla="*/ 134781 h 457304"/>
                    <a:gd name="connsiteX3" fmla="*/ 311356 w 399877"/>
                    <a:gd name="connsiteY3" fmla="*/ 141032 h 457304"/>
                    <a:gd name="connsiteX4" fmla="*/ 345606 w 399877"/>
                    <a:gd name="connsiteY4" fmla="*/ 175282 h 457304"/>
                    <a:gd name="connsiteX5" fmla="*/ 335574 w 399877"/>
                    <a:gd name="connsiteY5" fmla="*/ 199500 h 457304"/>
                    <a:gd name="connsiteX6" fmla="*/ 314326 w 399877"/>
                    <a:gd name="connsiteY6" fmla="*/ 208301 h 457304"/>
                    <a:gd name="connsiteX7" fmla="*/ 314542 w 399877"/>
                    <a:gd name="connsiteY7" fmla="*/ 208452 h 457304"/>
                    <a:gd name="connsiteX8" fmla="*/ 317103 w 399877"/>
                    <a:gd name="connsiteY8" fmla="*/ 210243 h 457304"/>
                    <a:gd name="connsiteX9" fmla="*/ 371050 w 399877"/>
                    <a:gd name="connsiteY9" fmla="*/ 264610 h 457304"/>
                    <a:gd name="connsiteX10" fmla="*/ 371671 w 399877"/>
                    <a:gd name="connsiteY10" fmla="*/ 306629 h 457304"/>
                    <a:gd name="connsiteX11" fmla="*/ 365627 w 399877"/>
                    <a:gd name="connsiteY11" fmla="*/ 309946 h 457304"/>
                    <a:gd name="connsiteX12" fmla="*/ 388974 w 399877"/>
                    <a:gd name="connsiteY12" fmla="*/ 335137 h 457304"/>
                    <a:gd name="connsiteX13" fmla="*/ 390023 w 399877"/>
                    <a:gd name="connsiteY13" fmla="*/ 382802 h 457304"/>
                    <a:gd name="connsiteX14" fmla="*/ 368903 w 399877"/>
                    <a:gd name="connsiteY14" fmla="*/ 388797 h 457304"/>
                    <a:gd name="connsiteX15" fmla="*/ 379219 w 399877"/>
                    <a:gd name="connsiteY15" fmla="*/ 406718 h 457304"/>
                    <a:gd name="connsiteX16" fmla="*/ 369523 w 399877"/>
                    <a:gd name="connsiteY16" fmla="*/ 453971 h 457304"/>
                    <a:gd name="connsiteX17" fmla="*/ 357066 w 399877"/>
                    <a:gd name="connsiteY17" fmla="*/ 457282 h 457304"/>
                    <a:gd name="connsiteX18" fmla="*/ 344108 w 399877"/>
                    <a:gd name="connsiteY18" fmla="*/ 455145 h 457304"/>
                    <a:gd name="connsiteX19" fmla="*/ 322709 w 399877"/>
                    <a:gd name="connsiteY19" fmla="*/ 436748 h 457304"/>
                    <a:gd name="connsiteX20" fmla="*/ 311843 w 399877"/>
                    <a:gd name="connsiteY20" fmla="*/ 417874 h 457304"/>
                    <a:gd name="connsiteX21" fmla="*/ 297199 w 399877"/>
                    <a:gd name="connsiteY21" fmla="*/ 446538 h 457304"/>
                    <a:gd name="connsiteX22" fmla="*/ 284743 w 399877"/>
                    <a:gd name="connsiteY22" fmla="*/ 449849 h 457304"/>
                    <a:gd name="connsiteX23" fmla="*/ 271784 w 399877"/>
                    <a:gd name="connsiteY23" fmla="*/ 447712 h 457304"/>
                    <a:gd name="connsiteX24" fmla="*/ 250385 w 399877"/>
                    <a:gd name="connsiteY24" fmla="*/ 429315 h 457304"/>
                    <a:gd name="connsiteX25" fmla="*/ 209140 w 399877"/>
                    <a:gd name="connsiteY25" fmla="*/ 357672 h 457304"/>
                    <a:gd name="connsiteX26" fmla="*/ 154140 w 399877"/>
                    <a:gd name="connsiteY26" fmla="*/ 313009 h 457304"/>
                    <a:gd name="connsiteX27" fmla="*/ 148463 w 399877"/>
                    <a:gd name="connsiteY27" fmla="*/ 310734 h 457304"/>
                    <a:gd name="connsiteX28" fmla="*/ 61195 w 399877"/>
                    <a:gd name="connsiteY28" fmla="*/ 275762 h 457304"/>
                    <a:gd name="connsiteX29" fmla="*/ 2865 w 399877"/>
                    <a:gd name="connsiteY29" fmla="*/ 127539 h 457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399877" h="457304">
                      <a:moveTo>
                        <a:pt x="2865" y="127539"/>
                      </a:moveTo>
                      <a:cubicBezTo>
                        <a:pt x="6430" y="99862"/>
                        <a:pt x="31463" y="28719"/>
                        <a:pt x="57932" y="10220"/>
                      </a:cubicBezTo>
                      <a:cubicBezTo>
                        <a:pt x="138647" y="-8372"/>
                        <a:pt x="237140" y="-18251"/>
                        <a:pt x="232928" y="134781"/>
                      </a:cubicBezTo>
                      <a:lnTo>
                        <a:pt x="311356" y="141032"/>
                      </a:lnTo>
                      <a:cubicBezTo>
                        <a:pt x="330272" y="141032"/>
                        <a:pt x="345606" y="156366"/>
                        <a:pt x="345606" y="175282"/>
                      </a:cubicBezTo>
                      <a:cubicBezTo>
                        <a:pt x="345606" y="184740"/>
                        <a:pt x="341772" y="193303"/>
                        <a:pt x="335574" y="199500"/>
                      </a:cubicBezTo>
                      <a:lnTo>
                        <a:pt x="314326" y="208301"/>
                      </a:lnTo>
                      <a:lnTo>
                        <a:pt x="314542" y="208452"/>
                      </a:lnTo>
                      <a:cubicBezTo>
                        <a:pt x="315612" y="208804"/>
                        <a:pt x="316371" y="209504"/>
                        <a:pt x="317103" y="210243"/>
                      </a:cubicBezTo>
                      <a:lnTo>
                        <a:pt x="371050" y="264610"/>
                      </a:lnTo>
                      <a:cubicBezTo>
                        <a:pt x="383553" y="277209"/>
                        <a:pt x="383831" y="296022"/>
                        <a:pt x="371671" y="306629"/>
                      </a:cubicBezTo>
                      <a:lnTo>
                        <a:pt x="365627" y="309946"/>
                      </a:lnTo>
                      <a:lnTo>
                        <a:pt x="388974" y="335137"/>
                      </a:lnTo>
                      <a:cubicBezTo>
                        <a:pt x="403092" y="350368"/>
                        <a:pt x="403561" y="371709"/>
                        <a:pt x="390023" y="382802"/>
                      </a:cubicBezTo>
                      <a:cubicBezTo>
                        <a:pt x="384164" y="387605"/>
                        <a:pt x="376642" y="389699"/>
                        <a:pt x="368903" y="388797"/>
                      </a:cubicBezTo>
                      <a:lnTo>
                        <a:pt x="379219" y="406718"/>
                      </a:lnTo>
                      <a:cubicBezTo>
                        <a:pt x="389468" y="424523"/>
                        <a:pt x="385127" y="445678"/>
                        <a:pt x="369523" y="453971"/>
                      </a:cubicBezTo>
                      <a:cubicBezTo>
                        <a:pt x="365621" y="456044"/>
                        <a:pt x="361386" y="457118"/>
                        <a:pt x="357066" y="457282"/>
                      </a:cubicBezTo>
                      <a:cubicBezTo>
                        <a:pt x="352746" y="457447"/>
                        <a:pt x="348343" y="456704"/>
                        <a:pt x="344108" y="455145"/>
                      </a:cubicBezTo>
                      <a:cubicBezTo>
                        <a:pt x="335636" y="452028"/>
                        <a:pt x="327833" y="445650"/>
                        <a:pt x="322709" y="436748"/>
                      </a:cubicBezTo>
                      <a:lnTo>
                        <a:pt x="311843" y="417874"/>
                      </a:lnTo>
                      <a:cubicBezTo>
                        <a:pt x="312934" y="429901"/>
                        <a:pt x="307539" y="441043"/>
                        <a:pt x="297199" y="446538"/>
                      </a:cubicBezTo>
                      <a:cubicBezTo>
                        <a:pt x="293298" y="448611"/>
                        <a:pt x="289062" y="449684"/>
                        <a:pt x="284743" y="449849"/>
                      </a:cubicBezTo>
                      <a:cubicBezTo>
                        <a:pt x="280424" y="450014"/>
                        <a:pt x="276019" y="449271"/>
                        <a:pt x="271784" y="447712"/>
                      </a:cubicBezTo>
                      <a:cubicBezTo>
                        <a:pt x="263312" y="444596"/>
                        <a:pt x="255510" y="438217"/>
                        <a:pt x="250385" y="429315"/>
                      </a:cubicBezTo>
                      <a:lnTo>
                        <a:pt x="209140" y="357672"/>
                      </a:lnTo>
                      <a:lnTo>
                        <a:pt x="154140" y="313009"/>
                      </a:lnTo>
                      <a:lnTo>
                        <a:pt x="148463" y="310734"/>
                      </a:lnTo>
                      <a:lnTo>
                        <a:pt x="61195" y="275762"/>
                      </a:lnTo>
                      <a:cubicBezTo>
                        <a:pt x="44216" y="268958"/>
                        <a:pt x="-13413" y="221635"/>
                        <a:pt x="2865" y="12753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5B612FA7-5D78-4D10-8F0B-51A1465500A0}"/>
                    </a:ext>
                  </a:extLst>
                </p:cNvPr>
                <p:cNvSpPr/>
                <p:nvPr/>
              </p:nvSpPr>
              <p:spPr bwMode="auto">
                <a:xfrm rot="1735894">
                  <a:off x="28583" y="1586903"/>
                  <a:ext cx="630182" cy="1141365"/>
                </a:xfrm>
                <a:custGeom>
                  <a:avLst/>
                  <a:gdLst>
                    <a:gd name="connsiteX0" fmla="*/ 192464 w 514134"/>
                    <a:gd name="connsiteY0" fmla="*/ 0 h 987147"/>
                    <a:gd name="connsiteX1" fmla="*/ 196079 w 514134"/>
                    <a:gd name="connsiteY1" fmla="*/ 861 h 987147"/>
                    <a:gd name="connsiteX2" fmla="*/ 170279 w 514134"/>
                    <a:gd name="connsiteY2" fmla="*/ 50209 h 987147"/>
                    <a:gd name="connsiteX3" fmla="*/ 159905 w 514134"/>
                    <a:gd name="connsiteY3" fmla="*/ 116473 h 987147"/>
                    <a:gd name="connsiteX4" fmla="*/ 198570 w 514134"/>
                    <a:gd name="connsiteY4" fmla="*/ 236850 h 987147"/>
                    <a:gd name="connsiteX5" fmla="*/ 225978 w 514134"/>
                    <a:gd name="connsiteY5" fmla="*/ 260681 h 987147"/>
                    <a:gd name="connsiteX6" fmla="*/ 247887 w 514134"/>
                    <a:gd name="connsiteY6" fmla="*/ 377332 h 987147"/>
                    <a:gd name="connsiteX7" fmla="*/ 504510 w 514134"/>
                    <a:gd name="connsiteY7" fmla="*/ 738490 h 987147"/>
                    <a:gd name="connsiteX8" fmla="*/ 234665 w 514134"/>
                    <a:gd name="connsiteY8" fmla="*/ 970435 h 987147"/>
                    <a:gd name="connsiteX9" fmla="*/ 192464 w 514134"/>
                    <a:gd name="connsiteY9" fmla="*/ 0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9" fmla="*/ 251345 w 514134"/>
                    <a:gd name="connsiteY9" fmla="*/ 207913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7" fmla="*/ 170279 w 514134"/>
                    <a:gd name="connsiteY7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0" fmla="*/ 225978 w 514134"/>
                    <a:gd name="connsiteY0" fmla="*/ 260681 h 987147"/>
                    <a:gd name="connsiteX1" fmla="*/ 247887 w 514134"/>
                    <a:gd name="connsiteY1" fmla="*/ 377332 h 987147"/>
                    <a:gd name="connsiteX2" fmla="*/ 504510 w 514134"/>
                    <a:gd name="connsiteY2" fmla="*/ 738490 h 987147"/>
                    <a:gd name="connsiteX3" fmla="*/ 234665 w 514134"/>
                    <a:gd name="connsiteY3" fmla="*/ 970435 h 987147"/>
                    <a:gd name="connsiteX4" fmla="*/ 192464 w 514134"/>
                    <a:gd name="connsiteY4" fmla="*/ 0 h 987147"/>
                    <a:gd name="connsiteX0" fmla="*/ 193490 w 481646"/>
                    <a:gd name="connsiteY0" fmla="*/ 260681 h 987147"/>
                    <a:gd name="connsiteX1" fmla="*/ 215399 w 481646"/>
                    <a:gd name="connsiteY1" fmla="*/ 377332 h 987147"/>
                    <a:gd name="connsiteX2" fmla="*/ 472022 w 481646"/>
                    <a:gd name="connsiteY2" fmla="*/ 738490 h 987147"/>
                    <a:gd name="connsiteX3" fmla="*/ 202177 w 481646"/>
                    <a:gd name="connsiteY3" fmla="*/ 970435 h 987147"/>
                    <a:gd name="connsiteX4" fmla="*/ 256 w 481646"/>
                    <a:gd name="connsiteY4" fmla="*/ 644117 h 987147"/>
                    <a:gd name="connsiteX5" fmla="*/ 159976 w 481646"/>
                    <a:gd name="connsiteY5" fmla="*/ 0 h 987147"/>
                    <a:gd name="connsiteX0" fmla="*/ 288921 w 577077"/>
                    <a:gd name="connsiteY0" fmla="*/ 260681 h 987147"/>
                    <a:gd name="connsiteX1" fmla="*/ 310830 w 577077"/>
                    <a:gd name="connsiteY1" fmla="*/ 377332 h 987147"/>
                    <a:gd name="connsiteX2" fmla="*/ 567453 w 577077"/>
                    <a:gd name="connsiteY2" fmla="*/ 738490 h 987147"/>
                    <a:gd name="connsiteX3" fmla="*/ 297608 w 577077"/>
                    <a:gd name="connsiteY3" fmla="*/ 970435 h 987147"/>
                    <a:gd name="connsiteX4" fmla="*/ 154 w 577077"/>
                    <a:gd name="connsiteY4" fmla="*/ 605788 h 987147"/>
                    <a:gd name="connsiteX5" fmla="*/ 255407 w 577077"/>
                    <a:gd name="connsiteY5" fmla="*/ 0 h 987147"/>
                    <a:gd name="connsiteX0" fmla="*/ 297365 w 585521"/>
                    <a:gd name="connsiteY0" fmla="*/ 260681 h 987147"/>
                    <a:gd name="connsiteX1" fmla="*/ 319274 w 585521"/>
                    <a:gd name="connsiteY1" fmla="*/ 377332 h 987147"/>
                    <a:gd name="connsiteX2" fmla="*/ 575897 w 585521"/>
                    <a:gd name="connsiteY2" fmla="*/ 738490 h 987147"/>
                    <a:gd name="connsiteX3" fmla="*/ 306052 w 585521"/>
                    <a:gd name="connsiteY3" fmla="*/ 970435 h 987147"/>
                    <a:gd name="connsiteX4" fmla="*/ 8598 w 585521"/>
                    <a:gd name="connsiteY4" fmla="*/ 605788 h 987147"/>
                    <a:gd name="connsiteX5" fmla="*/ 263851 w 585521"/>
                    <a:gd name="connsiteY5" fmla="*/ 0 h 987147"/>
                    <a:gd name="connsiteX0" fmla="*/ 300878 w 589034"/>
                    <a:gd name="connsiteY0" fmla="*/ 260681 h 987147"/>
                    <a:gd name="connsiteX1" fmla="*/ 322787 w 589034"/>
                    <a:gd name="connsiteY1" fmla="*/ 377332 h 987147"/>
                    <a:gd name="connsiteX2" fmla="*/ 579410 w 589034"/>
                    <a:gd name="connsiteY2" fmla="*/ 738490 h 987147"/>
                    <a:gd name="connsiteX3" fmla="*/ 309565 w 589034"/>
                    <a:gd name="connsiteY3" fmla="*/ 970435 h 987147"/>
                    <a:gd name="connsiteX4" fmla="*/ 12111 w 589034"/>
                    <a:gd name="connsiteY4" fmla="*/ 605788 h 987147"/>
                    <a:gd name="connsiteX5" fmla="*/ 267364 w 589034"/>
                    <a:gd name="connsiteY5" fmla="*/ 0 h 987147"/>
                    <a:gd name="connsiteX0" fmla="*/ 300878 w 589034"/>
                    <a:gd name="connsiteY0" fmla="*/ 260681 h 987147"/>
                    <a:gd name="connsiteX1" fmla="*/ 255168 w 589034"/>
                    <a:gd name="connsiteY1" fmla="*/ 537020 h 987147"/>
                    <a:gd name="connsiteX2" fmla="*/ 579410 w 589034"/>
                    <a:gd name="connsiteY2" fmla="*/ 738490 h 987147"/>
                    <a:gd name="connsiteX3" fmla="*/ 309565 w 589034"/>
                    <a:gd name="connsiteY3" fmla="*/ 970435 h 987147"/>
                    <a:gd name="connsiteX4" fmla="*/ 12111 w 589034"/>
                    <a:gd name="connsiteY4" fmla="*/ 605788 h 987147"/>
                    <a:gd name="connsiteX5" fmla="*/ 267364 w 589034"/>
                    <a:gd name="connsiteY5" fmla="*/ 0 h 987147"/>
                    <a:gd name="connsiteX0" fmla="*/ 300878 w 589034"/>
                    <a:gd name="connsiteY0" fmla="*/ 260681 h 987147"/>
                    <a:gd name="connsiteX1" fmla="*/ 255168 w 589034"/>
                    <a:gd name="connsiteY1" fmla="*/ 537020 h 987147"/>
                    <a:gd name="connsiteX2" fmla="*/ 579410 w 589034"/>
                    <a:gd name="connsiteY2" fmla="*/ 738490 h 987147"/>
                    <a:gd name="connsiteX3" fmla="*/ 309565 w 589034"/>
                    <a:gd name="connsiteY3" fmla="*/ 970435 h 987147"/>
                    <a:gd name="connsiteX4" fmla="*/ 12111 w 589034"/>
                    <a:gd name="connsiteY4" fmla="*/ 605788 h 987147"/>
                    <a:gd name="connsiteX5" fmla="*/ 267364 w 589034"/>
                    <a:gd name="connsiteY5" fmla="*/ 0 h 987147"/>
                    <a:gd name="connsiteX0" fmla="*/ 300878 w 586238"/>
                    <a:gd name="connsiteY0" fmla="*/ 260681 h 988588"/>
                    <a:gd name="connsiteX1" fmla="*/ 255168 w 586238"/>
                    <a:gd name="connsiteY1" fmla="*/ 537020 h 988588"/>
                    <a:gd name="connsiteX2" fmla="*/ 576512 w 586238"/>
                    <a:gd name="connsiteY2" fmla="*/ 759278 h 988588"/>
                    <a:gd name="connsiteX3" fmla="*/ 309565 w 586238"/>
                    <a:gd name="connsiteY3" fmla="*/ 970435 h 988588"/>
                    <a:gd name="connsiteX4" fmla="*/ 12111 w 586238"/>
                    <a:gd name="connsiteY4" fmla="*/ 605788 h 988588"/>
                    <a:gd name="connsiteX5" fmla="*/ 267364 w 586238"/>
                    <a:gd name="connsiteY5" fmla="*/ 0 h 988588"/>
                    <a:gd name="connsiteX0" fmla="*/ 291178 w 576538"/>
                    <a:gd name="connsiteY0" fmla="*/ 260681 h 988588"/>
                    <a:gd name="connsiteX1" fmla="*/ 245468 w 576538"/>
                    <a:gd name="connsiteY1" fmla="*/ 537020 h 988588"/>
                    <a:gd name="connsiteX2" fmla="*/ 566812 w 576538"/>
                    <a:gd name="connsiteY2" fmla="*/ 759278 h 988588"/>
                    <a:gd name="connsiteX3" fmla="*/ 299865 w 576538"/>
                    <a:gd name="connsiteY3" fmla="*/ 970435 h 988588"/>
                    <a:gd name="connsiteX4" fmla="*/ 2411 w 576538"/>
                    <a:gd name="connsiteY4" fmla="*/ 605788 h 988588"/>
                    <a:gd name="connsiteX5" fmla="*/ 257664 w 576538"/>
                    <a:gd name="connsiteY5" fmla="*/ 0 h 988588"/>
                    <a:gd name="connsiteX0" fmla="*/ 295287 w 580647"/>
                    <a:gd name="connsiteY0" fmla="*/ 260681 h 988588"/>
                    <a:gd name="connsiteX1" fmla="*/ 249577 w 580647"/>
                    <a:gd name="connsiteY1" fmla="*/ 537020 h 988588"/>
                    <a:gd name="connsiteX2" fmla="*/ 570921 w 580647"/>
                    <a:gd name="connsiteY2" fmla="*/ 759278 h 988588"/>
                    <a:gd name="connsiteX3" fmla="*/ 303974 w 580647"/>
                    <a:gd name="connsiteY3" fmla="*/ 970435 h 988588"/>
                    <a:gd name="connsiteX4" fmla="*/ 6520 w 580647"/>
                    <a:gd name="connsiteY4" fmla="*/ 605788 h 988588"/>
                    <a:gd name="connsiteX5" fmla="*/ 261773 w 580647"/>
                    <a:gd name="connsiteY5" fmla="*/ 0 h 988588"/>
                    <a:gd name="connsiteX0" fmla="*/ 297962 w 583322"/>
                    <a:gd name="connsiteY0" fmla="*/ 260681 h 988588"/>
                    <a:gd name="connsiteX1" fmla="*/ 252252 w 583322"/>
                    <a:gd name="connsiteY1" fmla="*/ 537020 h 988588"/>
                    <a:gd name="connsiteX2" fmla="*/ 573596 w 583322"/>
                    <a:gd name="connsiteY2" fmla="*/ 759278 h 988588"/>
                    <a:gd name="connsiteX3" fmla="*/ 306649 w 583322"/>
                    <a:gd name="connsiteY3" fmla="*/ 970435 h 988588"/>
                    <a:gd name="connsiteX4" fmla="*/ 9195 w 583322"/>
                    <a:gd name="connsiteY4" fmla="*/ 605788 h 988588"/>
                    <a:gd name="connsiteX5" fmla="*/ 264448 w 583322"/>
                    <a:gd name="connsiteY5" fmla="*/ 0 h 988588"/>
                    <a:gd name="connsiteX0" fmla="*/ 297962 w 583322"/>
                    <a:gd name="connsiteY0" fmla="*/ 260681 h 988588"/>
                    <a:gd name="connsiteX1" fmla="*/ 252252 w 583322"/>
                    <a:gd name="connsiteY1" fmla="*/ 537020 h 988588"/>
                    <a:gd name="connsiteX2" fmla="*/ 573596 w 583322"/>
                    <a:gd name="connsiteY2" fmla="*/ 759278 h 988588"/>
                    <a:gd name="connsiteX3" fmla="*/ 306649 w 583322"/>
                    <a:gd name="connsiteY3" fmla="*/ 970435 h 988588"/>
                    <a:gd name="connsiteX4" fmla="*/ 9195 w 583322"/>
                    <a:gd name="connsiteY4" fmla="*/ 605788 h 988588"/>
                    <a:gd name="connsiteX5" fmla="*/ 264448 w 583322"/>
                    <a:gd name="connsiteY5" fmla="*/ 0 h 988588"/>
                    <a:gd name="connsiteX0" fmla="*/ 297962 w 583355"/>
                    <a:gd name="connsiteY0" fmla="*/ 260681 h 970794"/>
                    <a:gd name="connsiteX1" fmla="*/ 252252 w 583355"/>
                    <a:gd name="connsiteY1" fmla="*/ 537020 h 970794"/>
                    <a:gd name="connsiteX2" fmla="*/ 573596 w 583355"/>
                    <a:gd name="connsiteY2" fmla="*/ 759278 h 970794"/>
                    <a:gd name="connsiteX3" fmla="*/ 306649 w 583355"/>
                    <a:gd name="connsiteY3" fmla="*/ 970435 h 970794"/>
                    <a:gd name="connsiteX4" fmla="*/ 9195 w 583355"/>
                    <a:gd name="connsiteY4" fmla="*/ 605788 h 970794"/>
                    <a:gd name="connsiteX5" fmla="*/ 264448 w 583355"/>
                    <a:gd name="connsiteY5" fmla="*/ 0 h 970794"/>
                    <a:gd name="connsiteX0" fmla="*/ 289165 w 574925"/>
                    <a:gd name="connsiteY0" fmla="*/ 260681 h 1006001"/>
                    <a:gd name="connsiteX1" fmla="*/ 243455 w 574925"/>
                    <a:gd name="connsiteY1" fmla="*/ 537020 h 1006001"/>
                    <a:gd name="connsiteX2" fmla="*/ 564799 w 574925"/>
                    <a:gd name="connsiteY2" fmla="*/ 759278 h 1006001"/>
                    <a:gd name="connsiteX3" fmla="*/ 307766 w 574925"/>
                    <a:gd name="connsiteY3" fmla="*/ 1005726 h 1006001"/>
                    <a:gd name="connsiteX4" fmla="*/ 398 w 574925"/>
                    <a:gd name="connsiteY4" fmla="*/ 605788 h 1006001"/>
                    <a:gd name="connsiteX5" fmla="*/ 255651 w 574925"/>
                    <a:gd name="connsiteY5" fmla="*/ 0 h 1006001"/>
                    <a:gd name="connsiteX0" fmla="*/ 289165 w 574925"/>
                    <a:gd name="connsiteY0" fmla="*/ 260681 h 1006001"/>
                    <a:gd name="connsiteX1" fmla="*/ 243455 w 574925"/>
                    <a:gd name="connsiteY1" fmla="*/ 537020 h 1006001"/>
                    <a:gd name="connsiteX2" fmla="*/ 564799 w 574925"/>
                    <a:gd name="connsiteY2" fmla="*/ 759278 h 1006001"/>
                    <a:gd name="connsiteX3" fmla="*/ 307766 w 574925"/>
                    <a:gd name="connsiteY3" fmla="*/ 1005726 h 1006001"/>
                    <a:gd name="connsiteX4" fmla="*/ 398 w 574925"/>
                    <a:gd name="connsiteY4" fmla="*/ 605788 h 1006001"/>
                    <a:gd name="connsiteX5" fmla="*/ 255651 w 574925"/>
                    <a:gd name="connsiteY5" fmla="*/ 0 h 1006001"/>
                    <a:gd name="connsiteX0" fmla="*/ 289165 w 565973"/>
                    <a:gd name="connsiteY0" fmla="*/ 260681 h 1006240"/>
                    <a:gd name="connsiteX1" fmla="*/ 243455 w 565973"/>
                    <a:gd name="connsiteY1" fmla="*/ 537020 h 1006240"/>
                    <a:gd name="connsiteX2" fmla="*/ 555475 w 565973"/>
                    <a:gd name="connsiteY2" fmla="*/ 829185 h 1006240"/>
                    <a:gd name="connsiteX3" fmla="*/ 307766 w 565973"/>
                    <a:gd name="connsiteY3" fmla="*/ 1005726 h 1006240"/>
                    <a:gd name="connsiteX4" fmla="*/ 398 w 565973"/>
                    <a:gd name="connsiteY4" fmla="*/ 605788 h 1006240"/>
                    <a:gd name="connsiteX5" fmla="*/ 255651 w 565973"/>
                    <a:gd name="connsiteY5" fmla="*/ 0 h 1006240"/>
                    <a:gd name="connsiteX0" fmla="*/ 289165 w 555475"/>
                    <a:gd name="connsiteY0" fmla="*/ 260681 h 1006058"/>
                    <a:gd name="connsiteX1" fmla="*/ 243455 w 555475"/>
                    <a:gd name="connsiteY1" fmla="*/ 537020 h 1006058"/>
                    <a:gd name="connsiteX2" fmla="*/ 555475 w 555475"/>
                    <a:gd name="connsiteY2" fmla="*/ 829185 h 1006058"/>
                    <a:gd name="connsiteX3" fmla="*/ 307766 w 555475"/>
                    <a:gd name="connsiteY3" fmla="*/ 1005726 h 1006058"/>
                    <a:gd name="connsiteX4" fmla="*/ 398 w 555475"/>
                    <a:gd name="connsiteY4" fmla="*/ 605788 h 1006058"/>
                    <a:gd name="connsiteX5" fmla="*/ 255651 w 555475"/>
                    <a:gd name="connsiteY5" fmla="*/ 0 h 10060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55475" h="1006058">
                      <a:moveTo>
                        <a:pt x="289165" y="260681"/>
                      </a:moveTo>
                      <a:cubicBezTo>
                        <a:pt x="273928" y="352794"/>
                        <a:pt x="245058" y="433258"/>
                        <a:pt x="243455" y="537020"/>
                      </a:cubicBezTo>
                      <a:cubicBezTo>
                        <a:pt x="308985" y="644834"/>
                        <a:pt x="405012" y="733913"/>
                        <a:pt x="555475" y="829185"/>
                      </a:cubicBezTo>
                      <a:cubicBezTo>
                        <a:pt x="513067" y="895858"/>
                        <a:pt x="409948" y="1013102"/>
                        <a:pt x="307766" y="1005726"/>
                      </a:cubicBezTo>
                      <a:cubicBezTo>
                        <a:pt x="191908" y="953018"/>
                        <a:pt x="9084" y="773409"/>
                        <a:pt x="398" y="605788"/>
                      </a:cubicBezTo>
                      <a:cubicBezTo>
                        <a:pt x="-8288" y="438167"/>
                        <a:pt x="126833" y="135063"/>
                        <a:pt x="255651" y="0"/>
                      </a:cubicBezTo>
                    </a:path>
                  </a:pathLst>
                </a:custGeom>
                <a:solidFill>
                  <a:srgbClr val="6666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E510AAF8-E279-42F2-83AB-1717C854DCA3}"/>
              </a:ext>
            </a:extLst>
          </p:cNvPr>
          <p:cNvGrpSpPr/>
          <p:nvPr/>
        </p:nvGrpSpPr>
        <p:grpSpPr>
          <a:xfrm>
            <a:off x="6172349" y="604815"/>
            <a:ext cx="1320150" cy="1789070"/>
            <a:chOff x="5730555" y="577737"/>
            <a:chExt cx="2203738" cy="2986509"/>
          </a:xfrm>
        </p:grpSpPr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350A436F-8EF2-407C-9222-5640ACFDEF3A}"/>
                </a:ext>
              </a:extLst>
            </p:cNvPr>
            <p:cNvGrpSpPr/>
            <p:nvPr/>
          </p:nvGrpSpPr>
          <p:grpSpPr>
            <a:xfrm>
              <a:off x="5730555" y="2784646"/>
              <a:ext cx="2203738" cy="779600"/>
              <a:chOff x="5727881" y="2793297"/>
              <a:chExt cx="2203738" cy="779600"/>
            </a:xfrm>
          </p:grpSpPr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EAD14B29-C70E-471B-9AC1-5FB23F2A0B13}"/>
                  </a:ext>
                </a:extLst>
              </p:cNvPr>
              <p:cNvGrpSpPr/>
              <p:nvPr/>
            </p:nvGrpSpPr>
            <p:grpSpPr>
              <a:xfrm>
                <a:off x="5727881" y="2793297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182" name="グループ化 181">
                  <a:extLst>
                    <a:ext uri="{FF2B5EF4-FFF2-40B4-BE49-F238E27FC236}">
                      <a16:creationId xmlns:a16="http://schemas.microsoft.com/office/drawing/2014/main" id="{6024A58C-8218-4CDA-9826-18D20F3F8806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184" name="フリーフォーム: 図形 183">
                    <a:extLst>
                      <a:ext uri="{FF2B5EF4-FFF2-40B4-BE49-F238E27FC236}">
                        <a16:creationId xmlns:a16="http://schemas.microsoft.com/office/drawing/2014/main" id="{A28437D2-E118-402E-B9DA-17A21C29A591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" name="フリーフォーム: 図形 184">
                    <a:extLst>
                      <a:ext uri="{FF2B5EF4-FFF2-40B4-BE49-F238E27FC236}">
                        <a16:creationId xmlns:a16="http://schemas.microsoft.com/office/drawing/2014/main" id="{54CBC047-0F6F-44B7-A54F-9F2976695868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" name="フリーフォーム: 図形 185">
                    <a:extLst>
                      <a:ext uri="{FF2B5EF4-FFF2-40B4-BE49-F238E27FC236}">
                        <a16:creationId xmlns:a16="http://schemas.microsoft.com/office/drawing/2014/main" id="{7E85D2B0-C55B-4D52-B831-0B0C359AAE3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rgbClr val="CC99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26431947-9FE2-421A-A533-0FEABB6D84D3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7F7EF324-2906-40F6-879B-D2518805C6B6}"/>
                  </a:ext>
                </a:extLst>
              </p:cNvPr>
              <p:cNvSpPr/>
              <p:nvPr/>
            </p:nvSpPr>
            <p:spPr bwMode="auto">
              <a:xfrm>
                <a:off x="5999258" y="2853942"/>
                <a:ext cx="1654026" cy="599620"/>
              </a:xfrm>
              <a:custGeom>
                <a:avLst/>
                <a:gdLst>
                  <a:gd name="connsiteX0" fmla="*/ 177100 w 1654026"/>
                  <a:gd name="connsiteY0" fmla="*/ 0 h 599620"/>
                  <a:gd name="connsiteX1" fmla="*/ 356650 w 1654026"/>
                  <a:gd name="connsiteY1" fmla="*/ 19616 h 599620"/>
                  <a:gd name="connsiteX2" fmla="*/ 832181 w 1654026"/>
                  <a:gd name="connsiteY2" fmla="*/ 147035 h 599620"/>
                  <a:gd name="connsiteX3" fmla="*/ 1307720 w 1654026"/>
                  <a:gd name="connsiteY3" fmla="*/ 19614 h 599620"/>
                  <a:gd name="connsiteX4" fmla="*/ 1459467 w 1654026"/>
                  <a:gd name="connsiteY4" fmla="*/ 3035 h 599620"/>
                  <a:gd name="connsiteX5" fmla="*/ 1464658 w 1654026"/>
                  <a:gd name="connsiteY5" fmla="*/ 9295 h 599620"/>
                  <a:gd name="connsiteX6" fmla="*/ 1640950 w 1654026"/>
                  <a:gd name="connsiteY6" fmla="*/ 335447 h 599620"/>
                  <a:gd name="connsiteX7" fmla="*/ 1654026 w 1654026"/>
                  <a:gd name="connsiteY7" fmla="*/ 360429 h 599620"/>
                  <a:gd name="connsiteX8" fmla="*/ 1605189 w 1654026"/>
                  <a:gd name="connsiteY8" fmla="*/ 400462 h 599620"/>
                  <a:gd name="connsiteX9" fmla="*/ 1538387 w 1654026"/>
                  <a:gd name="connsiteY9" fmla="*/ 428952 h 599620"/>
                  <a:gd name="connsiteX10" fmla="*/ 940187 w 1654026"/>
                  <a:gd name="connsiteY10" fmla="*/ 589241 h 599620"/>
                  <a:gd name="connsiteX11" fmla="*/ 934201 w 1654026"/>
                  <a:gd name="connsiteY11" fmla="*/ 585285 h 599620"/>
                  <a:gd name="connsiteX12" fmla="*/ 898358 w 1654026"/>
                  <a:gd name="connsiteY12" fmla="*/ 594404 h 599620"/>
                  <a:gd name="connsiteX13" fmla="*/ 800991 w 1654026"/>
                  <a:gd name="connsiteY13" fmla="*/ 598404 h 599620"/>
                  <a:gd name="connsiteX14" fmla="*/ 737913 w 1654026"/>
                  <a:gd name="connsiteY14" fmla="*/ 585786 h 599620"/>
                  <a:gd name="connsiteX15" fmla="*/ 732888 w 1654026"/>
                  <a:gd name="connsiteY15" fmla="*/ 583491 h 599620"/>
                  <a:gd name="connsiteX16" fmla="*/ 724183 w 1654026"/>
                  <a:gd name="connsiteY16" fmla="*/ 589243 h 599620"/>
                  <a:gd name="connsiteX17" fmla="*/ 125983 w 1654026"/>
                  <a:gd name="connsiteY17" fmla="*/ 428954 h 599620"/>
                  <a:gd name="connsiteX18" fmla="*/ 5462 w 1654026"/>
                  <a:gd name="connsiteY18" fmla="*/ 356429 h 599620"/>
                  <a:gd name="connsiteX19" fmla="*/ 0 w 1654026"/>
                  <a:gd name="connsiteY19" fmla="*/ 348471 h 599620"/>
                  <a:gd name="connsiteX20" fmla="*/ 3548 w 1654026"/>
                  <a:gd name="connsiteY20" fmla="*/ 341050 h 599620"/>
                  <a:gd name="connsiteX21" fmla="*/ 158266 w 1654026"/>
                  <a:gd name="connsiteY21" fmla="*/ 27226 h 59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654026" h="599620">
                    <a:moveTo>
                      <a:pt x="177100" y="0"/>
                    </a:moveTo>
                    <a:lnTo>
                      <a:pt x="356650" y="19616"/>
                    </a:lnTo>
                    <a:lnTo>
                      <a:pt x="832181" y="147035"/>
                    </a:lnTo>
                    <a:lnTo>
                      <a:pt x="1307720" y="19614"/>
                    </a:lnTo>
                    <a:lnTo>
                      <a:pt x="1459467" y="3035"/>
                    </a:lnTo>
                    <a:lnTo>
                      <a:pt x="1464658" y="9295"/>
                    </a:lnTo>
                    <a:cubicBezTo>
                      <a:pt x="1511505" y="97785"/>
                      <a:pt x="1581775" y="224180"/>
                      <a:pt x="1640950" y="335447"/>
                    </a:cubicBezTo>
                    <a:lnTo>
                      <a:pt x="1654026" y="360429"/>
                    </a:lnTo>
                    <a:lnTo>
                      <a:pt x="1605189" y="400462"/>
                    </a:lnTo>
                    <a:cubicBezTo>
                      <a:pt x="1584971" y="412762"/>
                      <a:pt x="1562572" y="422472"/>
                      <a:pt x="1538387" y="428952"/>
                    </a:cubicBezTo>
                    <a:lnTo>
                      <a:pt x="940187" y="589241"/>
                    </a:lnTo>
                    <a:lnTo>
                      <a:pt x="934201" y="585285"/>
                    </a:lnTo>
                    <a:lnTo>
                      <a:pt x="898358" y="594404"/>
                    </a:lnTo>
                    <a:cubicBezTo>
                      <a:pt x="864288" y="599451"/>
                      <a:pt x="830564" y="600947"/>
                      <a:pt x="800991" y="598404"/>
                    </a:cubicBezTo>
                    <a:cubicBezTo>
                      <a:pt x="778811" y="596497"/>
                      <a:pt x="757634" y="592157"/>
                      <a:pt x="737913" y="585786"/>
                    </a:cubicBezTo>
                    <a:lnTo>
                      <a:pt x="732888" y="583491"/>
                    </a:lnTo>
                    <a:lnTo>
                      <a:pt x="724183" y="589243"/>
                    </a:lnTo>
                    <a:lnTo>
                      <a:pt x="125983" y="428954"/>
                    </a:lnTo>
                    <a:cubicBezTo>
                      <a:pt x="77614" y="415994"/>
                      <a:pt x="36387" y="390116"/>
                      <a:pt x="5462" y="356429"/>
                    </a:cubicBezTo>
                    <a:lnTo>
                      <a:pt x="0" y="348471"/>
                    </a:lnTo>
                    <a:lnTo>
                      <a:pt x="3548" y="341050"/>
                    </a:lnTo>
                    <a:cubicBezTo>
                      <a:pt x="55532" y="233893"/>
                      <a:pt x="116761" y="112727"/>
                      <a:pt x="158266" y="27226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48" name="グループ化 147">
              <a:extLst>
                <a:ext uri="{FF2B5EF4-FFF2-40B4-BE49-F238E27FC236}">
                  <a16:creationId xmlns:a16="http://schemas.microsoft.com/office/drawing/2014/main" id="{541D1A46-C680-4E01-B77D-AE0A8336788E}"/>
                </a:ext>
              </a:extLst>
            </p:cNvPr>
            <p:cNvGrpSpPr/>
            <p:nvPr/>
          </p:nvGrpSpPr>
          <p:grpSpPr>
            <a:xfrm>
              <a:off x="6021008" y="2492837"/>
              <a:ext cx="1629948" cy="894589"/>
              <a:chOff x="5975485" y="4404101"/>
              <a:chExt cx="1774849" cy="894589"/>
            </a:xfrm>
          </p:grpSpPr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43B851B2-B254-4F54-AE5A-33A33B532489}"/>
                  </a:ext>
                </a:extLst>
              </p:cNvPr>
              <p:cNvSpPr/>
              <p:nvPr/>
            </p:nvSpPr>
            <p:spPr bwMode="auto">
              <a:xfrm rot="5694883">
                <a:off x="6419321" y="3967574"/>
                <a:ext cx="894485" cy="1767540"/>
              </a:xfrm>
              <a:custGeom>
                <a:avLst/>
                <a:gdLst>
                  <a:gd name="connsiteX0" fmla="*/ 19335 w 894485"/>
                  <a:gd name="connsiteY0" fmla="*/ 933185 h 1767540"/>
                  <a:gd name="connsiteX1" fmla="*/ 24757 w 894485"/>
                  <a:gd name="connsiteY1" fmla="*/ 312173 h 1767540"/>
                  <a:gd name="connsiteX2" fmla="*/ 119977 w 894485"/>
                  <a:gd name="connsiteY2" fmla="*/ 316592 h 1767540"/>
                  <a:gd name="connsiteX3" fmla="*/ 193520 w 894485"/>
                  <a:gd name="connsiteY3" fmla="*/ 339564 h 1767540"/>
                  <a:gd name="connsiteX4" fmla="*/ 214847 w 894485"/>
                  <a:gd name="connsiteY4" fmla="*/ 219654 h 1767540"/>
                  <a:gd name="connsiteX5" fmla="*/ 226530 w 894485"/>
                  <a:gd name="connsiteY5" fmla="*/ 184084 h 1767540"/>
                  <a:gd name="connsiteX6" fmla="*/ 225095 w 894485"/>
                  <a:gd name="connsiteY6" fmla="*/ 176801 h 1767540"/>
                  <a:gd name="connsiteX7" fmla="*/ 289383 w 894485"/>
                  <a:gd name="connsiteY7" fmla="*/ 60338 h 1767540"/>
                  <a:gd name="connsiteX8" fmla="*/ 366186 w 894485"/>
                  <a:gd name="connsiteY8" fmla="*/ 12304 h 1767540"/>
                  <a:gd name="connsiteX9" fmla="*/ 455932 w 894485"/>
                  <a:gd name="connsiteY9" fmla="*/ 0 h 1767540"/>
                  <a:gd name="connsiteX10" fmla="*/ 662482 w 894485"/>
                  <a:gd name="connsiteY10" fmla="*/ 162125 h 1767540"/>
                  <a:gd name="connsiteX11" fmla="*/ 873430 w 894485"/>
                  <a:gd name="connsiteY11" fmla="*/ 744394 h 1767540"/>
                  <a:gd name="connsiteX12" fmla="*/ 870002 w 894485"/>
                  <a:gd name="connsiteY12" fmla="*/ 750696 h 1767540"/>
                  <a:gd name="connsiteX13" fmla="*/ 882158 w 894485"/>
                  <a:gd name="connsiteY13" fmla="*/ 785627 h 1767540"/>
                  <a:gd name="connsiteX14" fmla="*/ 894485 w 894485"/>
                  <a:gd name="connsiteY14" fmla="*/ 882293 h 1767540"/>
                  <a:gd name="connsiteX15" fmla="*/ 884344 w 894485"/>
                  <a:gd name="connsiteY15" fmla="*/ 950013 h 1767540"/>
                  <a:gd name="connsiteX16" fmla="*/ 891937 w 894485"/>
                  <a:gd name="connsiteY16" fmla="*/ 959603 h 1767540"/>
                  <a:gd name="connsiteX17" fmla="*/ 783488 w 894485"/>
                  <a:gd name="connsiteY17" fmla="*/ 1569337 h 1767540"/>
                  <a:gd name="connsiteX18" fmla="*/ 607648 w 894485"/>
                  <a:gd name="connsiteY18" fmla="*/ 1764342 h 1767540"/>
                  <a:gd name="connsiteX19" fmla="*/ 517119 w 894485"/>
                  <a:gd name="connsiteY19" fmla="*/ 1767540 h 1767540"/>
                  <a:gd name="connsiteX20" fmla="*/ 433244 w 894485"/>
                  <a:gd name="connsiteY20" fmla="*/ 1733323 h 1767540"/>
                  <a:gd name="connsiteX21" fmla="*/ 384284 w 894485"/>
                  <a:gd name="connsiteY21" fmla="*/ 1687835 h 1767540"/>
                  <a:gd name="connsiteX22" fmla="*/ 378301 w 894485"/>
                  <a:gd name="connsiteY22" fmla="*/ 1677658 h 1767540"/>
                  <a:gd name="connsiteX23" fmla="*/ 367896 w 894485"/>
                  <a:gd name="connsiteY23" fmla="*/ 1666980 h 1767540"/>
                  <a:gd name="connsiteX24" fmla="*/ 333787 w 894485"/>
                  <a:gd name="connsiteY24" fmla="*/ 1602865 h 1767540"/>
                  <a:gd name="connsiteX25" fmla="*/ 292730 w 894485"/>
                  <a:gd name="connsiteY25" fmla="*/ 1489535 h 1767540"/>
                  <a:gd name="connsiteX26" fmla="*/ 288096 w 894485"/>
                  <a:gd name="connsiteY26" fmla="*/ 1492967 h 1767540"/>
                  <a:gd name="connsiteX27" fmla="*/ 130694 w 894485"/>
                  <a:gd name="connsiteY27" fmla="*/ 1544156 h 1767540"/>
                  <a:gd name="connsiteX28" fmla="*/ 19335 w 894485"/>
                  <a:gd name="connsiteY28" fmla="*/ 933185 h 1767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94485" h="1767540">
                    <a:moveTo>
                      <a:pt x="19335" y="933185"/>
                    </a:moveTo>
                    <a:cubicBezTo>
                      <a:pt x="-4942" y="650856"/>
                      <a:pt x="-9756" y="366852"/>
                      <a:pt x="24757" y="312173"/>
                    </a:cubicBezTo>
                    <a:cubicBezTo>
                      <a:pt x="57006" y="309400"/>
                      <a:pt x="88862" y="311001"/>
                      <a:pt x="119977" y="316592"/>
                    </a:cubicBezTo>
                    <a:lnTo>
                      <a:pt x="193520" y="339564"/>
                    </a:lnTo>
                    <a:lnTo>
                      <a:pt x="214847" y="219654"/>
                    </a:lnTo>
                    <a:lnTo>
                      <a:pt x="226530" y="184084"/>
                    </a:lnTo>
                    <a:lnTo>
                      <a:pt x="225095" y="176801"/>
                    </a:lnTo>
                    <a:cubicBezTo>
                      <a:pt x="235018" y="132162"/>
                      <a:pt x="257242" y="91502"/>
                      <a:pt x="289383" y="60338"/>
                    </a:cubicBezTo>
                    <a:lnTo>
                      <a:pt x="366186" y="12304"/>
                    </a:lnTo>
                    <a:lnTo>
                      <a:pt x="455932" y="0"/>
                    </a:lnTo>
                    <a:cubicBezTo>
                      <a:pt x="545221" y="6692"/>
                      <a:pt x="628368" y="67963"/>
                      <a:pt x="662482" y="162125"/>
                    </a:cubicBezTo>
                    <a:lnTo>
                      <a:pt x="873430" y="744394"/>
                    </a:lnTo>
                    <a:lnTo>
                      <a:pt x="870002" y="750696"/>
                    </a:lnTo>
                    <a:lnTo>
                      <a:pt x="882158" y="785627"/>
                    </a:lnTo>
                    <a:cubicBezTo>
                      <a:pt x="890105" y="819139"/>
                      <a:pt x="894485" y="852611"/>
                      <a:pt x="894485" y="882293"/>
                    </a:cubicBezTo>
                    <a:lnTo>
                      <a:pt x="884344" y="950013"/>
                    </a:lnTo>
                    <a:lnTo>
                      <a:pt x="891937" y="959603"/>
                    </a:lnTo>
                    <a:lnTo>
                      <a:pt x="783488" y="1569337"/>
                    </a:lnTo>
                    <a:cubicBezTo>
                      <a:pt x="765950" y="1667940"/>
                      <a:pt x="694483" y="1742506"/>
                      <a:pt x="607648" y="1764342"/>
                    </a:cubicBezTo>
                    <a:lnTo>
                      <a:pt x="517119" y="1767540"/>
                    </a:lnTo>
                    <a:lnTo>
                      <a:pt x="433244" y="1733323"/>
                    </a:lnTo>
                    <a:cubicBezTo>
                      <a:pt x="414749" y="1720713"/>
                      <a:pt x="398291" y="1705341"/>
                      <a:pt x="384284" y="1687835"/>
                    </a:cubicBezTo>
                    <a:lnTo>
                      <a:pt x="378301" y="1677658"/>
                    </a:lnTo>
                    <a:lnTo>
                      <a:pt x="367896" y="1666980"/>
                    </a:lnTo>
                    <a:cubicBezTo>
                      <a:pt x="353908" y="1647890"/>
                      <a:pt x="342315" y="1626405"/>
                      <a:pt x="333787" y="1602865"/>
                    </a:cubicBezTo>
                    <a:lnTo>
                      <a:pt x="292730" y="1489535"/>
                    </a:lnTo>
                    <a:lnTo>
                      <a:pt x="288096" y="1492967"/>
                    </a:lnTo>
                    <a:cubicBezTo>
                      <a:pt x="240093" y="1521454"/>
                      <a:pt x="187130" y="1539303"/>
                      <a:pt x="130694" y="1544156"/>
                    </a:cubicBezTo>
                    <a:cubicBezTo>
                      <a:pt x="87353" y="1496171"/>
                      <a:pt x="43613" y="1215515"/>
                      <a:pt x="19335" y="933185"/>
                    </a:cubicBezTo>
                    <a:close/>
                  </a:path>
                </a:pathLst>
              </a:custGeom>
              <a:pattFill prst="plaid">
                <a:fgClr>
                  <a:schemeClr val="accent2">
                    <a:lumMod val="75000"/>
                  </a:schemeClr>
                </a:fgClr>
                <a:bgClr>
                  <a:srgbClr val="00206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390B673A-8419-4EDB-A1D7-D5AF7397C607}"/>
                  </a:ext>
                </a:extLst>
              </p:cNvPr>
              <p:cNvSpPr/>
              <p:nvPr/>
            </p:nvSpPr>
            <p:spPr bwMode="auto">
              <a:xfrm>
                <a:off x="5975485" y="4890730"/>
                <a:ext cx="1772565" cy="407960"/>
              </a:xfrm>
              <a:custGeom>
                <a:avLst/>
                <a:gdLst>
                  <a:gd name="connsiteX0" fmla="*/ 1770278 w 1772565"/>
                  <a:gd name="connsiteY0" fmla="*/ 0 h 407960"/>
                  <a:gd name="connsiteX1" fmla="*/ 1772565 w 1772565"/>
                  <a:gd name="connsiteY1" fmla="*/ 45268 h 407960"/>
                  <a:gd name="connsiteX2" fmla="*/ 1593340 w 1772565"/>
                  <a:gd name="connsiteY2" fmla="*/ 237169 h 407960"/>
                  <a:gd name="connsiteX3" fmla="*/ 995140 w 1772565"/>
                  <a:gd name="connsiteY3" fmla="*/ 397457 h 407960"/>
                  <a:gd name="connsiteX4" fmla="*/ 988814 w 1772565"/>
                  <a:gd name="connsiteY4" fmla="*/ 393277 h 407960"/>
                  <a:gd name="connsiteX5" fmla="*/ 951600 w 1772565"/>
                  <a:gd name="connsiteY5" fmla="*/ 402744 h 407960"/>
                  <a:gd name="connsiteX6" fmla="*/ 854233 w 1772565"/>
                  <a:gd name="connsiteY6" fmla="*/ 406744 h 407960"/>
                  <a:gd name="connsiteX7" fmla="*/ 787631 w 1772565"/>
                  <a:gd name="connsiteY7" fmla="*/ 390839 h 407960"/>
                  <a:gd name="connsiteX8" fmla="*/ 777425 w 1772565"/>
                  <a:gd name="connsiteY8" fmla="*/ 397583 h 407960"/>
                  <a:gd name="connsiteX9" fmla="*/ 179225 w 1772565"/>
                  <a:gd name="connsiteY9" fmla="*/ 237295 h 407960"/>
                  <a:gd name="connsiteX10" fmla="*/ 0 w 1772565"/>
                  <a:gd name="connsiteY10" fmla="*/ 45394 h 407960"/>
                  <a:gd name="connsiteX11" fmla="*/ 2287 w 1772565"/>
                  <a:gd name="connsiteY11" fmla="*/ 126 h 407960"/>
                  <a:gd name="connsiteX12" fmla="*/ 20440 w 1772565"/>
                  <a:gd name="connsiteY12" fmla="*/ 56634 h 407960"/>
                  <a:gd name="connsiteX13" fmla="*/ 179225 w 1772565"/>
                  <a:gd name="connsiteY13" fmla="*/ 184907 h 407960"/>
                  <a:gd name="connsiteX14" fmla="*/ 777425 w 1772565"/>
                  <a:gd name="connsiteY14" fmla="*/ 345195 h 407960"/>
                  <a:gd name="connsiteX15" fmla="*/ 787631 w 1772565"/>
                  <a:gd name="connsiteY15" fmla="*/ 338451 h 407960"/>
                  <a:gd name="connsiteX16" fmla="*/ 854233 w 1772565"/>
                  <a:gd name="connsiteY16" fmla="*/ 354356 h 407960"/>
                  <a:gd name="connsiteX17" fmla="*/ 951600 w 1772565"/>
                  <a:gd name="connsiteY17" fmla="*/ 350356 h 407960"/>
                  <a:gd name="connsiteX18" fmla="*/ 988814 w 1772565"/>
                  <a:gd name="connsiteY18" fmla="*/ 340889 h 407960"/>
                  <a:gd name="connsiteX19" fmla="*/ 995140 w 1772565"/>
                  <a:gd name="connsiteY19" fmla="*/ 345069 h 407960"/>
                  <a:gd name="connsiteX20" fmla="*/ 1593340 w 1772565"/>
                  <a:gd name="connsiteY20" fmla="*/ 184781 h 407960"/>
                  <a:gd name="connsiteX21" fmla="*/ 1752126 w 1772565"/>
                  <a:gd name="connsiteY21" fmla="*/ 56508 h 40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772565" h="407960">
                    <a:moveTo>
                      <a:pt x="1770278" y="0"/>
                    </a:moveTo>
                    <a:lnTo>
                      <a:pt x="1772565" y="45268"/>
                    </a:lnTo>
                    <a:cubicBezTo>
                      <a:pt x="1758249" y="133655"/>
                      <a:pt x="1690079" y="211248"/>
                      <a:pt x="1593340" y="237169"/>
                    </a:cubicBezTo>
                    <a:lnTo>
                      <a:pt x="995140" y="397457"/>
                    </a:lnTo>
                    <a:lnTo>
                      <a:pt x="988814" y="393277"/>
                    </a:lnTo>
                    <a:lnTo>
                      <a:pt x="951600" y="402744"/>
                    </a:lnTo>
                    <a:cubicBezTo>
                      <a:pt x="917530" y="407791"/>
                      <a:pt x="883806" y="409287"/>
                      <a:pt x="854233" y="406744"/>
                    </a:cubicBezTo>
                    <a:lnTo>
                      <a:pt x="787631" y="390839"/>
                    </a:lnTo>
                    <a:lnTo>
                      <a:pt x="777425" y="397583"/>
                    </a:lnTo>
                    <a:lnTo>
                      <a:pt x="179225" y="237295"/>
                    </a:lnTo>
                    <a:cubicBezTo>
                      <a:pt x="82486" y="211374"/>
                      <a:pt x="14317" y="133781"/>
                      <a:pt x="0" y="45394"/>
                    </a:cubicBezTo>
                    <a:lnTo>
                      <a:pt x="2287" y="126"/>
                    </a:lnTo>
                    <a:lnTo>
                      <a:pt x="20440" y="56634"/>
                    </a:lnTo>
                    <a:cubicBezTo>
                      <a:pt x="50187" y="116960"/>
                      <a:pt x="106671" y="165466"/>
                      <a:pt x="179225" y="184907"/>
                    </a:cubicBezTo>
                    <a:lnTo>
                      <a:pt x="777425" y="345195"/>
                    </a:lnTo>
                    <a:lnTo>
                      <a:pt x="787631" y="338451"/>
                    </a:lnTo>
                    <a:lnTo>
                      <a:pt x="854233" y="354356"/>
                    </a:lnTo>
                    <a:cubicBezTo>
                      <a:pt x="883806" y="356899"/>
                      <a:pt x="917530" y="355403"/>
                      <a:pt x="951600" y="350356"/>
                    </a:cubicBezTo>
                    <a:lnTo>
                      <a:pt x="988814" y="340889"/>
                    </a:lnTo>
                    <a:lnTo>
                      <a:pt x="995140" y="345069"/>
                    </a:lnTo>
                    <a:lnTo>
                      <a:pt x="1593340" y="184781"/>
                    </a:lnTo>
                    <a:cubicBezTo>
                      <a:pt x="1665894" y="165340"/>
                      <a:pt x="1722379" y="116834"/>
                      <a:pt x="1752126" y="56508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65AF7532-28AF-4350-8F57-0FD50421EC5F}"/>
                  </a:ext>
                </a:extLst>
              </p:cNvPr>
              <p:cNvSpPr/>
              <p:nvPr/>
            </p:nvSpPr>
            <p:spPr bwMode="auto">
              <a:xfrm flipV="1">
                <a:off x="6080439" y="4597897"/>
                <a:ext cx="1488575" cy="240620"/>
              </a:xfrm>
              <a:custGeom>
                <a:avLst/>
                <a:gdLst>
                  <a:gd name="connsiteX0" fmla="*/ 184576 w 1488575"/>
                  <a:gd name="connsiteY0" fmla="*/ 240620 h 240620"/>
                  <a:gd name="connsiteX1" fmla="*/ 192056 w 1488575"/>
                  <a:gd name="connsiteY1" fmla="*/ 239357 h 240620"/>
                  <a:gd name="connsiteX2" fmla="*/ 781093 w 1488575"/>
                  <a:gd name="connsiteY2" fmla="*/ 81525 h 240620"/>
                  <a:gd name="connsiteX3" fmla="*/ 1365373 w 1488575"/>
                  <a:gd name="connsiteY3" fmla="*/ 238083 h 240620"/>
                  <a:gd name="connsiteX4" fmla="*/ 1350066 w 1488575"/>
                  <a:gd name="connsiteY4" fmla="*/ 200689 h 240620"/>
                  <a:gd name="connsiteX5" fmla="*/ 1467708 w 1488575"/>
                  <a:gd name="connsiteY5" fmla="*/ 169167 h 240620"/>
                  <a:gd name="connsiteX6" fmla="*/ 1488575 w 1488575"/>
                  <a:gd name="connsiteY6" fmla="*/ 160268 h 240620"/>
                  <a:gd name="connsiteX7" fmla="*/ 1477660 w 1488575"/>
                  <a:gd name="connsiteY7" fmla="*/ 163414 h 240620"/>
                  <a:gd name="connsiteX8" fmla="*/ 1418864 w 1488575"/>
                  <a:gd name="connsiteY8" fmla="*/ 166104 h 240620"/>
                  <a:gd name="connsiteX9" fmla="*/ 1370600 w 1488575"/>
                  <a:gd name="connsiteY9" fmla="*/ 157958 h 240620"/>
                  <a:gd name="connsiteX10" fmla="*/ 781093 w 1488575"/>
                  <a:gd name="connsiteY10" fmla="*/ 0 h 240620"/>
                  <a:gd name="connsiteX11" fmla="*/ 192056 w 1488575"/>
                  <a:gd name="connsiteY11" fmla="*/ 157832 h 240620"/>
                  <a:gd name="connsiteX12" fmla="*/ 143791 w 1488575"/>
                  <a:gd name="connsiteY12" fmla="*/ 165978 h 240620"/>
                  <a:gd name="connsiteX13" fmla="*/ 30050 w 1488575"/>
                  <a:gd name="connsiteY13" fmla="*/ 147448 h 240620"/>
                  <a:gd name="connsiteX14" fmla="*/ 0 w 1488575"/>
                  <a:gd name="connsiteY14" fmla="*/ 130356 h 240620"/>
                  <a:gd name="connsiteX15" fmla="*/ 12591 w 1488575"/>
                  <a:gd name="connsiteY15" fmla="*/ 140678 h 240620"/>
                  <a:gd name="connsiteX16" fmla="*/ 79393 w 1488575"/>
                  <a:gd name="connsiteY16" fmla="*/ 169168 h 240620"/>
                  <a:gd name="connsiteX17" fmla="*/ 195823 w 1488575"/>
                  <a:gd name="connsiteY17" fmla="*/ 200365 h 240620"/>
                  <a:gd name="connsiteX18" fmla="*/ 192801 w 1488575"/>
                  <a:gd name="connsiteY18" fmla="*/ 205276 h 240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88575" h="240620">
                    <a:moveTo>
                      <a:pt x="184576" y="240620"/>
                    </a:moveTo>
                    <a:lnTo>
                      <a:pt x="192056" y="239357"/>
                    </a:lnTo>
                    <a:lnTo>
                      <a:pt x="781093" y="81525"/>
                    </a:lnTo>
                    <a:lnTo>
                      <a:pt x="1365373" y="238083"/>
                    </a:lnTo>
                    <a:lnTo>
                      <a:pt x="1350066" y="200689"/>
                    </a:lnTo>
                    <a:lnTo>
                      <a:pt x="1467708" y="169167"/>
                    </a:lnTo>
                    <a:lnTo>
                      <a:pt x="1488575" y="160268"/>
                    </a:lnTo>
                    <a:lnTo>
                      <a:pt x="1477660" y="163414"/>
                    </a:lnTo>
                    <a:cubicBezTo>
                      <a:pt x="1458575" y="166571"/>
                      <a:pt x="1438849" y="167537"/>
                      <a:pt x="1418864" y="166104"/>
                    </a:cubicBezTo>
                    <a:cubicBezTo>
                      <a:pt x="1402876" y="164959"/>
                      <a:pt x="1386722" y="162278"/>
                      <a:pt x="1370600" y="157958"/>
                    </a:cubicBezTo>
                    <a:lnTo>
                      <a:pt x="781093" y="0"/>
                    </a:lnTo>
                    <a:lnTo>
                      <a:pt x="192056" y="157832"/>
                    </a:lnTo>
                    <a:cubicBezTo>
                      <a:pt x="175933" y="162152"/>
                      <a:pt x="159780" y="164832"/>
                      <a:pt x="143791" y="165978"/>
                    </a:cubicBezTo>
                    <a:cubicBezTo>
                      <a:pt x="103822" y="168843"/>
                      <a:pt x="64887" y="162117"/>
                      <a:pt x="30050" y="147448"/>
                    </a:cubicBezTo>
                    <a:lnTo>
                      <a:pt x="0" y="130356"/>
                    </a:lnTo>
                    <a:lnTo>
                      <a:pt x="12591" y="140678"/>
                    </a:lnTo>
                    <a:cubicBezTo>
                      <a:pt x="32810" y="152978"/>
                      <a:pt x="55209" y="162688"/>
                      <a:pt x="79393" y="169168"/>
                    </a:cubicBezTo>
                    <a:lnTo>
                      <a:pt x="195823" y="200365"/>
                    </a:lnTo>
                    <a:lnTo>
                      <a:pt x="192801" y="205276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2D926824-A2BF-4EB3-A36B-30A7C1332E96}"/>
                </a:ext>
              </a:extLst>
            </p:cNvPr>
            <p:cNvGrpSpPr/>
            <p:nvPr/>
          </p:nvGrpSpPr>
          <p:grpSpPr>
            <a:xfrm>
              <a:off x="6078184" y="577737"/>
              <a:ext cx="1515982" cy="2002167"/>
              <a:chOff x="6185947" y="451452"/>
              <a:chExt cx="1515982" cy="2002167"/>
            </a:xfrm>
          </p:grpSpPr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9ECE0595-58BD-49C3-A021-671169096221}"/>
                  </a:ext>
                </a:extLst>
              </p:cNvPr>
              <p:cNvSpPr/>
              <p:nvPr/>
            </p:nvSpPr>
            <p:spPr bwMode="auto">
              <a:xfrm>
                <a:off x="6395284" y="1452344"/>
                <a:ext cx="1080665" cy="943630"/>
              </a:xfrm>
              <a:custGeom>
                <a:avLst/>
                <a:gdLst>
                  <a:gd name="connsiteX0" fmla="*/ 540333 w 1080665"/>
                  <a:gd name="connsiteY0" fmla="*/ 0 h 943630"/>
                  <a:gd name="connsiteX1" fmla="*/ 1067152 w 1080665"/>
                  <a:gd name="connsiteY1" fmla="*/ 807041 h 943630"/>
                  <a:gd name="connsiteX2" fmla="*/ 1080665 w 1080665"/>
                  <a:gd name="connsiteY2" fmla="*/ 907648 h 943630"/>
                  <a:gd name="connsiteX3" fmla="*/ 988313 w 1080665"/>
                  <a:gd name="connsiteY3" fmla="*/ 920403 h 943630"/>
                  <a:gd name="connsiteX4" fmla="*/ 92354 w 1080665"/>
                  <a:gd name="connsiteY4" fmla="*/ 920403 h 943630"/>
                  <a:gd name="connsiteX5" fmla="*/ 0 w 1080665"/>
                  <a:gd name="connsiteY5" fmla="*/ 907648 h 943630"/>
                  <a:gd name="connsiteX6" fmla="*/ 13513 w 1080665"/>
                  <a:gd name="connsiteY6" fmla="*/ 807041 h 943630"/>
                  <a:gd name="connsiteX7" fmla="*/ 540333 w 1080665"/>
                  <a:gd name="connsiteY7" fmla="*/ 0 h 943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80665" h="943630">
                    <a:moveTo>
                      <a:pt x="540333" y="0"/>
                    </a:moveTo>
                    <a:cubicBezTo>
                      <a:pt x="777159" y="0"/>
                      <a:pt x="980356" y="332777"/>
                      <a:pt x="1067152" y="807041"/>
                    </a:cubicBezTo>
                    <a:lnTo>
                      <a:pt x="1080665" y="907648"/>
                    </a:lnTo>
                    <a:lnTo>
                      <a:pt x="988313" y="920403"/>
                    </a:lnTo>
                    <a:cubicBezTo>
                      <a:pt x="713481" y="951373"/>
                      <a:pt x="367185" y="951373"/>
                      <a:pt x="92354" y="920403"/>
                    </a:cubicBezTo>
                    <a:lnTo>
                      <a:pt x="0" y="907648"/>
                    </a:lnTo>
                    <a:lnTo>
                      <a:pt x="13513" y="807041"/>
                    </a:lnTo>
                    <a:cubicBezTo>
                      <a:pt x="100310" y="332777"/>
                      <a:pt x="303506" y="0"/>
                      <a:pt x="540333" y="0"/>
                    </a:cubicBezTo>
                    <a:close/>
                  </a:path>
                </a:pathLst>
              </a:custGeom>
              <a:pattFill prst="plaid">
                <a:fgClr>
                  <a:schemeClr val="accent2">
                    <a:lumMod val="75000"/>
                  </a:schemeClr>
                </a:fgClr>
                <a:bgClr>
                  <a:srgbClr val="00206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二等辺三角形 156">
                <a:extLst>
                  <a:ext uri="{FF2B5EF4-FFF2-40B4-BE49-F238E27FC236}">
                    <a16:creationId xmlns:a16="http://schemas.microsoft.com/office/drawing/2014/main" id="{EC8AF9AB-2870-4B83-BD21-36161485798F}"/>
                  </a:ext>
                </a:extLst>
              </p:cNvPr>
              <p:cNvSpPr/>
              <p:nvPr/>
            </p:nvSpPr>
            <p:spPr bwMode="auto">
              <a:xfrm rot="10800000">
                <a:off x="6623047" y="1510024"/>
                <a:ext cx="625133" cy="640127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CA68C32F-12C9-4E61-9AEE-439D14E4A1AB}"/>
                  </a:ext>
                </a:extLst>
              </p:cNvPr>
              <p:cNvSpPr/>
              <p:nvPr/>
            </p:nvSpPr>
            <p:spPr bwMode="auto">
              <a:xfrm rot="10800000">
                <a:off x="6873962" y="1510023"/>
                <a:ext cx="374218" cy="640127"/>
              </a:xfrm>
              <a:custGeom>
                <a:avLst/>
                <a:gdLst>
                  <a:gd name="connsiteX0" fmla="*/ 116681 w 354123"/>
                  <a:gd name="connsiteY0" fmla="*/ 605753 h 605753"/>
                  <a:gd name="connsiteX1" fmla="*/ 0 w 354123"/>
                  <a:gd name="connsiteY1" fmla="*/ 605753 h 605753"/>
                  <a:gd name="connsiteX2" fmla="*/ 295782 w 354123"/>
                  <a:gd name="connsiteY2" fmla="*/ 0 h 605753"/>
                  <a:gd name="connsiteX3" fmla="*/ 354123 w 354123"/>
                  <a:gd name="connsiteY3" fmla="*/ 119480 h 605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4123" h="605753">
                    <a:moveTo>
                      <a:pt x="116681" y="605753"/>
                    </a:moveTo>
                    <a:lnTo>
                      <a:pt x="0" y="605753"/>
                    </a:lnTo>
                    <a:lnTo>
                      <a:pt x="295782" y="0"/>
                    </a:lnTo>
                    <a:lnTo>
                      <a:pt x="354123" y="119480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498B0650-F6C5-499D-8869-7A9D0D1EDE98}"/>
                  </a:ext>
                </a:extLst>
              </p:cNvPr>
              <p:cNvSpPr/>
              <p:nvPr/>
            </p:nvSpPr>
            <p:spPr bwMode="auto">
              <a:xfrm rot="10800000">
                <a:off x="6623047" y="1510023"/>
                <a:ext cx="377992" cy="640127"/>
              </a:xfrm>
              <a:custGeom>
                <a:avLst/>
                <a:gdLst>
                  <a:gd name="connsiteX0" fmla="*/ 357694 w 357694"/>
                  <a:gd name="connsiteY0" fmla="*/ 605753 h 605753"/>
                  <a:gd name="connsiteX1" fmla="*/ 233869 w 357694"/>
                  <a:gd name="connsiteY1" fmla="*/ 605753 h 605753"/>
                  <a:gd name="connsiteX2" fmla="*/ 0 w 357694"/>
                  <a:gd name="connsiteY2" fmla="*/ 126795 h 605753"/>
                  <a:gd name="connsiteX3" fmla="*/ 61912 w 357694"/>
                  <a:gd name="connsiteY3" fmla="*/ 0 h 605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7694" h="605753">
                    <a:moveTo>
                      <a:pt x="357694" y="605753"/>
                    </a:moveTo>
                    <a:lnTo>
                      <a:pt x="233869" y="605753"/>
                    </a:lnTo>
                    <a:lnTo>
                      <a:pt x="0" y="126795"/>
                    </a:lnTo>
                    <a:lnTo>
                      <a:pt x="61912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0E49FC5D-48A1-44C9-8565-84C1DEF00C59}"/>
                  </a:ext>
                </a:extLst>
              </p:cNvPr>
              <p:cNvGrpSpPr/>
              <p:nvPr/>
            </p:nvGrpSpPr>
            <p:grpSpPr>
              <a:xfrm rot="20700000">
                <a:off x="6185947" y="892138"/>
                <a:ext cx="313710" cy="475926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175" name="楕円 174">
                  <a:extLst>
                    <a:ext uri="{FF2B5EF4-FFF2-40B4-BE49-F238E27FC236}">
                      <a16:creationId xmlns:a16="http://schemas.microsoft.com/office/drawing/2014/main" id="{10D21B67-AB88-4D0B-B5D7-153282A96F1B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楕円 175">
                  <a:extLst>
                    <a:ext uri="{FF2B5EF4-FFF2-40B4-BE49-F238E27FC236}">
                      <a16:creationId xmlns:a16="http://schemas.microsoft.com/office/drawing/2014/main" id="{0FA3CA98-8147-4EB4-8561-111115BE3A77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1" name="グループ化 160">
                <a:extLst>
                  <a:ext uri="{FF2B5EF4-FFF2-40B4-BE49-F238E27FC236}">
                    <a16:creationId xmlns:a16="http://schemas.microsoft.com/office/drawing/2014/main" id="{E5591A3F-173B-4B11-9C1C-0D9A1735AC95}"/>
                  </a:ext>
                </a:extLst>
              </p:cNvPr>
              <p:cNvGrpSpPr/>
              <p:nvPr/>
            </p:nvGrpSpPr>
            <p:grpSpPr>
              <a:xfrm rot="900000" flipH="1">
                <a:off x="7388219" y="892138"/>
                <a:ext cx="313710" cy="475926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173" name="楕円 172">
                  <a:extLst>
                    <a:ext uri="{FF2B5EF4-FFF2-40B4-BE49-F238E27FC236}">
                      <a16:creationId xmlns:a16="http://schemas.microsoft.com/office/drawing/2014/main" id="{6819FC42-6AE2-43A8-81D7-77DC564030F6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楕円 173">
                  <a:extLst>
                    <a:ext uri="{FF2B5EF4-FFF2-40B4-BE49-F238E27FC236}">
                      <a16:creationId xmlns:a16="http://schemas.microsoft.com/office/drawing/2014/main" id="{95DA2AF7-0335-4C6C-B0E6-BF561CA1B2EB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15452D4F-7927-4702-8439-FE467647FC3B}"/>
                  </a:ext>
                </a:extLst>
              </p:cNvPr>
              <p:cNvSpPr/>
              <p:nvPr/>
            </p:nvSpPr>
            <p:spPr bwMode="auto">
              <a:xfrm>
                <a:off x="6366782" y="2126201"/>
                <a:ext cx="1137718" cy="327418"/>
              </a:xfrm>
              <a:custGeom>
                <a:avLst/>
                <a:gdLst>
                  <a:gd name="connsiteX0" fmla="*/ 47448 w 1040637"/>
                  <a:gd name="connsiteY0" fmla="*/ 0 h 276463"/>
                  <a:gd name="connsiteX1" fmla="*/ 993146 w 1040637"/>
                  <a:gd name="connsiteY1" fmla="*/ 0 h 276463"/>
                  <a:gd name="connsiteX2" fmla="*/ 1018827 w 1040637"/>
                  <a:gd name="connsiteY2" fmla="*/ 109346 h 276463"/>
                  <a:gd name="connsiteX3" fmla="*/ 1040637 w 1040637"/>
                  <a:gd name="connsiteY3" fmla="*/ 271729 h 276463"/>
                  <a:gd name="connsiteX4" fmla="*/ 1029209 w 1040637"/>
                  <a:gd name="connsiteY4" fmla="*/ 276463 h 276463"/>
                  <a:gd name="connsiteX5" fmla="*/ 12211 w 1040637"/>
                  <a:gd name="connsiteY5" fmla="*/ 276463 h 276463"/>
                  <a:gd name="connsiteX6" fmla="*/ 0 w 1040637"/>
                  <a:gd name="connsiteY6" fmla="*/ 271405 h 276463"/>
                  <a:gd name="connsiteX7" fmla="*/ 21767 w 1040637"/>
                  <a:gd name="connsiteY7" fmla="*/ 109346 h 276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40637" h="276463">
                    <a:moveTo>
                      <a:pt x="47448" y="0"/>
                    </a:moveTo>
                    <a:lnTo>
                      <a:pt x="993146" y="0"/>
                    </a:lnTo>
                    <a:lnTo>
                      <a:pt x="1018827" y="109346"/>
                    </a:lnTo>
                    <a:lnTo>
                      <a:pt x="1040637" y="271729"/>
                    </a:lnTo>
                    <a:lnTo>
                      <a:pt x="1029209" y="276463"/>
                    </a:lnTo>
                    <a:lnTo>
                      <a:pt x="12211" y="276463"/>
                    </a:lnTo>
                    <a:lnTo>
                      <a:pt x="0" y="271405"/>
                    </a:lnTo>
                    <a:lnTo>
                      <a:pt x="21767" y="109346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楕円 227">
                <a:extLst>
                  <a:ext uri="{FF2B5EF4-FFF2-40B4-BE49-F238E27FC236}">
                    <a16:creationId xmlns:a16="http://schemas.microsoft.com/office/drawing/2014/main" id="{1E7E0E71-5686-4DF2-96A9-C38C74BD1A36}"/>
                  </a:ext>
                </a:extLst>
              </p:cNvPr>
              <p:cNvSpPr/>
              <p:nvPr/>
            </p:nvSpPr>
            <p:spPr bwMode="auto">
              <a:xfrm>
                <a:off x="6322573" y="451452"/>
                <a:ext cx="1236530" cy="1284087"/>
              </a:xfrm>
              <a:custGeom>
                <a:avLst/>
                <a:gdLst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811284 h 1396349"/>
                  <a:gd name="connsiteX1" fmla="*/ 589828 w 1170130"/>
                  <a:gd name="connsiteY1" fmla="*/ 0 h 1396349"/>
                  <a:gd name="connsiteX2" fmla="*/ 1170130 w 1170130"/>
                  <a:gd name="connsiteY2" fmla="*/ 811284 h 1396349"/>
                  <a:gd name="connsiteX3" fmla="*/ 585065 w 1170130"/>
                  <a:gd name="connsiteY3" fmla="*/ 1396349 h 1396349"/>
                  <a:gd name="connsiteX4" fmla="*/ 0 w 1170130"/>
                  <a:gd name="connsiteY4" fmla="*/ 811284 h 139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1396349">
                    <a:moveTo>
                      <a:pt x="0" y="811284"/>
                    </a:moveTo>
                    <a:cubicBezTo>
                      <a:pt x="0" y="488162"/>
                      <a:pt x="266706" y="0"/>
                      <a:pt x="589828" y="0"/>
                    </a:cubicBezTo>
                    <a:cubicBezTo>
                      <a:pt x="912950" y="0"/>
                      <a:pt x="1170130" y="488162"/>
                      <a:pt x="1170130" y="811284"/>
                    </a:cubicBezTo>
                    <a:cubicBezTo>
                      <a:pt x="1170130" y="1134406"/>
                      <a:pt x="908187" y="1396349"/>
                      <a:pt x="585065" y="1396349"/>
                    </a:cubicBezTo>
                    <a:cubicBezTo>
                      <a:pt x="261943" y="1396349"/>
                      <a:pt x="0" y="1134406"/>
                      <a:pt x="0" y="811284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96D0F5D6-CADB-4DDB-8E14-7D83F78C3FC7}"/>
                  </a:ext>
                </a:extLst>
              </p:cNvPr>
              <p:cNvSpPr/>
              <p:nvPr/>
            </p:nvSpPr>
            <p:spPr bwMode="auto">
              <a:xfrm>
                <a:off x="6474769" y="862453"/>
                <a:ext cx="904165" cy="301323"/>
              </a:xfrm>
              <a:custGeom>
                <a:avLst/>
                <a:gdLst>
                  <a:gd name="connsiteX0" fmla="*/ 619638 w 855612"/>
                  <a:gd name="connsiteY0" fmla="*/ 39509 h 285142"/>
                  <a:gd name="connsiteX1" fmla="*/ 516576 w 855612"/>
                  <a:gd name="connsiteY1" fmla="*/ 142571 h 285142"/>
                  <a:gd name="connsiteX2" fmla="*/ 619638 w 855612"/>
                  <a:gd name="connsiteY2" fmla="*/ 245633 h 285142"/>
                  <a:gd name="connsiteX3" fmla="*/ 722700 w 855612"/>
                  <a:gd name="connsiteY3" fmla="*/ 142571 h 285142"/>
                  <a:gd name="connsiteX4" fmla="*/ 619638 w 855612"/>
                  <a:gd name="connsiteY4" fmla="*/ 39509 h 285142"/>
                  <a:gd name="connsiteX5" fmla="*/ 238048 w 855612"/>
                  <a:gd name="connsiteY5" fmla="*/ 39509 h 285142"/>
                  <a:gd name="connsiteX6" fmla="*/ 134986 w 855612"/>
                  <a:gd name="connsiteY6" fmla="*/ 142571 h 285142"/>
                  <a:gd name="connsiteX7" fmla="*/ 238048 w 855612"/>
                  <a:gd name="connsiteY7" fmla="*/ 245633 h 285142"/>
                  <a:gd name="connsiteX8" fmla="*/ 341110 w 855612"/>
                  <a:gd name="connsiteY8" fmla="*/ 142571 h 285142"/>
                  <a:gd name="connsiteX9" fmla="*/ 238048 w 855612"/>
                  <a:gd name="connsiteY9" fmla="*/ 39509 h 285142"/>
                  <a:gd name="connsiteX10" fmla="*/ 238048 w 855612"/>
                  <a:gd name="connsiteY10" fmla="*/ 0 h 285142"/>
                  <a:gd name="connsiteX11" fmla="*/ 338861 w 855612"/>
                  <a:gd name="connsiteY11" fmla="*/ 41758 h 285142"/>
                  <a:gd name="connsiteX12" fmla="*/ 365653 w 855612"/>
                  <a:gd name="connsiteY12" fmla="*/ 81497 h 285142"/>
                  <a:gd name="connsiteX13" fmla="*/ 379802 w 855612"/>
                  <a:gd name="connsiteY13" fmla="*/ 67767 h 285142"/>
                  <a:gd name="connsiteX14" fmla="*/ 425460 w 855612"/>
                  <a:gd name="connsiteY14" fmla="*/ 55285 h 285142"/>
                  <a:gd name="connsiteX15" fmla="*/ 471474 w 855612"/>
                  <a:gd name="connsiteY15" fmla="*/ 66381 h 285142"/>
                  <a:gd name="connsiteX16" fmla="*/ 490505 w 855612"/>
                  <a:gd name="connsiteY16" fmla="*/ 83763 h 285142"/>
                  <a:gd name="connsiteX17" fmla="*/ 518825 w 855612"/>
                  <a:gd name="connsiteY17" fmla="*/ 41758 h 285142"/>
                  <a:gd name="connsiteX18" fmla="*/ 619638 w 855612"/>
                  <a:gd name="connsiteY18" fmla="*/ 0 h 285142"/>
                  <a:gd name="connsiteX19" fmla="*/ 751005 w 855612"/>
                  <a:gd name="connsiteY19" fmla="*/ 87076 h 285142"/>
                  <a:gd name="connsiteX20" fmla="*/ 757677 w 855612"/>
                  <a:gd name="connsiteY20" fmla="*/ 120121 h 285142"/>
                  <a:gd name="connsiteX21" fmla="*/ 758666 w 855612"/>
                  <a:gd name="connsiteY21" fmla="*/ 119711 h 285142"/>
                  <a:gd name="connsiteX22" fmla="*/ 832752 w 855612"/>
                  <a:gd name="connsiteY22" fmla="*/ 119711 h 285142"/>
                  <a:gd name="connsiteX23" fmla="*/ 855612 w 855612"/>
                  <a:gd name="connsiteY23" fmla="*/ 142571 h 285142"/>
                  <a:gd name="connsiteX24" fmla="*/ 855611 w 855612"/>
                  <a:gd name="connsiteY24" fmla="*/ 142571 h 285142"/>
                  <a:gd name="connsiteX25" fmla="*/ 832751 w 855612"/>
                  <a:gd name="connsiteY25" fmla="*/ 165431 h 285142"/>
                  <a:gd name="connsiteX26" fmla="*/ 758666 w 855612"/>
                  <a:gd name="connsiteY26" fmla="*/ 165430 h 285142"/>
                  <a:gd name="connsiteX27" fmla="*/ 757677 w 855612"/>
                  <a:gd name="connsiteY27" fmla="*/ 165020 h 285142"/>
                  <a:gd name="connsiteX28" fmla="*/ 751005 w 855612"/>
                  <a:gd name="connsiteY28" fmla="*/ 198066 h 285142"/>
                  <a:gd name="connsiteX29" fmla="*/ 619638 w 855612"/>
                  <a:gd name="connsiteY29" fmla="*/ 285142 h 285142"/>
                  <a:gd name="connsiteX30" fmla="*/ 477067 w 855612"/>
                  <a:gd name="connsiteY30" fmla="*/ 142571 h 285142"/>
                  <a:gd name="connsiteX31" fmla="*/ 482901 w 855612"/>
                  <a:gd name="connsiteY31" fmla="*/ 113676 h 285142"/>
                  <a:gd name="connsiteX32" fmla="*/ 481543 w 855612"/>
                  <a:gd name="connsiteY32" fmla="*/ 114563 h 285142"/>
                  <a:gd name="connsiteX33" fmla="*/ 425908 w 855612"/>
                  <a:gd name="connsiteY33" fmla="*/ 85003 h 285142"/>
                  <a:gd name="connsiteX34" fmla="*/ 394534 w 855612"/>
                  <a:gd name="connsiteY34" fmla="*/ 93580 h 285142"/>
                  <a:gd name="connsiteX35" fmla="*/ 374628 w 855612"/>
                  <a:gd name="connsiteY35" fmla="*/ 112897 h 285142"/>
                  <a:gd name="connsiteX36" fmla="*/ 380619 w 855612"/>
                  <a:gd name="connsiteY36" fmla="*/ 142571 h 285142"/>
                  <a:gd name="connsiteX37" fmla="*/ 238048 w 855612"/>
                  <a:gd name="connsiteY37" fmla="*/ 285142 h 285142"/>
                  <a:gd name="connsiteX38" fmla="*/ 106681 w 855612"/>
                  <a:gd name="connsiteY38" fmla="*/ 198066 h 285142"/>
                  <a:gd name="connsiteX39" fmla="*/ 99850 w 855612"/>
                  <a:gd name="connsiteY39" fmla="*/ 164228 h 285142"/>
                  <a:gd name="connsiteX40" fmla="*/ 96945 w 855612"/>
                  <a:gd name="connsiteY40" fmla="*/ 165431 h 285142"/>
                  <a:gd name="connsiteX41" fmla="*/ 22860 w 855612"/>
                  <a:gd name="connsiteY41" fmla="*/ 165430 h 285142"/>
                  <a:gd name="connsiteX42" fmla="*/ 6695 w 855612"/>
                  <a:gd name="connsiteY42" fmla="*/ 158734 h 285142"/>
                  <a:gd name="connsiteX43" fmla="*/ 0 w 855612"/>
                  <a:gd name="connsiteY43" fmla="*/ 142571 h 285142"/>
                  <a:gd name="connsiteX44" fmla="*/ 6695 w 855612"/>
                  <a:gd name="connsiteY44" fmla="*/ 126407 h 285142"/>
                  <a:gd name="connsiteX45" fmla="*/ 22860 w 855612"/>
                  <a:gd name="connsiteY45" fmla="*/ 119711 h 285142"/>
                  <a:gd name="connsiteX46" fmla="*/ 96946 w 855612"/>
                  <a:gd name="connsiteY46" fmla="*/ 119711 h 285142"/>
                  <a:gd name="connsiteX47" fmla="*/ 99850 w 855612"/>
                  <a:gd name="connsiteY47" fmla="*/ 120914 h 285142"/>
                  <a:gd name="connsiteX48" fmla="*/ 106681 w 855612"/>
                  <a:gd name="connsiteY48" fmla="*/ 87076 h 285142"/>
                  <a:gd name="connsiteX49" fmla="*/ 238048 w 855612"/>
                  <a:gd name="connsiteY49" fmla="*/ 0 h 2851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855612" h="285142">
                    <a:moveTo>
                      <a:pt x="619638" y="39509"/>
                    </a:moveTo>
                    <a:cubicBezTo>
                      <a:pt x="562718" y="39509"/>
                      <a:pt x="516576" y="85651"/>
                      <a:pt x="516576" y="142571"/>
                    </a:cubicBezTo>
                    <a:cubicBezTo>
                      <a:pt x="516576" y="199491"/>
                      <a:pt x="562718" y="245633"/>
                      <a:pt x="619638" y="245633"/>
                    </a:cubicBezTo>
                    <a:cubicBezTo>
                      <a:pt x="676558" y="245633"/>
                      <a:pt x="722700" y="199491"/>
                      <a:pt x="722700" y="142571"/>
                    </a:cubicBezTo>
                    <a:cubicBezTo>
                      <a:pt x="722700" y="85651"/>
                      <a:pt x="676558" y="39509"/>
                      <a:pt x="619638" y="39509"/>
                    </a:cubicBezTo>
                    <a:close/>
                    <a:moveTo>
                      <a:pt x="238048" y="39509"/>
                    </a:moveTo>
                    <a:cubicBezTo>
                      <a:pt x="181128" y="39509"/>
                      <a:pt x="134986" y="85651"/>
                      <a:pt x="134986" y="142571"/>
                    </a:cubicBezTo>
                    <a:cubicBezTo>
                      <a:pt x="134986" y="199491"/>
                      <a:pt x="181128" y="245633"/>
                      <a:pt x="238048" y="245633"/>
                    </a:cubicBezTo>
                    <a:cubicBezTo>
                      <a:pt x="294968" y="245633"/>
                      <a:pt x="341110" y="199491"/>
                      <a:pt x="341110" y="142571"/>
                    </a:cubicBezTo>
                    <a:cubicBezTo>
                      <a:pt x="341110" y="85651"/>
                      <a:pt x="294968" y="39509"/>
                      <a:pt x="238048" y="39509"/>
                    </a:cubicBezTo>
                    <a:close/>
                    <a:moveTo>
                      <a:pt x="238048" y="0"/>
                    </a:moveTo>
                    <a:cubicBezTo>
                      <a:pt x="277418" y="0"/>
                      <a:pt x="313061" y="15958"/>
                      <a:pt x="338861" y="41758"/>
                    </a:cubicBezTo>
                    <a:lnTo>
                      <a:pt x="365653" y="81497"/>
                    </a:lnTo>
                    <a:lnTo>
                      <a:pt x="379802" y="67767"/>
                    </a:lnTo>
                    <a:cubicBezTo>
                      <a:pt x="393512" y="59942"/>
                      <a:pt x="409170" y="55531"/>
                      <a:pt x="425460" y="55285"/>
                    </a:cubicBezTo>
                    <a:cubicBezTo>
                      <a:pt x="441749" y="55039"/>
                      <a:pt x="457534" y="58975"/>
                      <a:pt x="471474" y="66381"/>
                    </a:cubicBezTo>
                    <a:lnTo>
                      <a:pt x="490505" y="83763"/>
                    </a:lnTo>
                    <a:lnTo>
                      <a:pt x="518825" y="41758"/>
                    </a:lnTo>
                    <a:cubicBezTo>
                      <a:pt x="544626" y="15958"/>
                      <a:pt x="580268" y="0"/>
                      <a:pt x="619638" y="0"/>
                    </a:cubicBezTo>
                    <a:cubicBezTo>
                      <a:pt x="678693" y="0"/>
                      <a:pt x="729362" y="35905"/>
                      <a:pt x="751005" y="87076"/>
                    </a:cubicBezTo>
                    <a:lnTo>
                      <a:pt x="757677" y="120121"/>
                    </a:lnTo>
                    <a:lnTo>
                      <a:pt x="758666" y="119711"/>
                    </a:lnTo>
                    <a:lnTo>
                      <a:pt x="832752" y="119711"/>
                    </a:lnTo>
                    <a:cubicBezTo>
                      <a:pt x="845377" y="119711"/>
                      <a:pt x="855612" y="129946"/>
                      <a:pt x="855612" y="142571"/>
                    </a:cubicBezTo>
                    <a:lnTo>
                      <a:pt x="855611" y="142571"/>
                    </a:lnTo>
                    <a:cubicBezTo>
                      <a:pt x="855611" y="155196"/>
                      <a:pt x="845376" y="165431"/>
                      <a:pt x="832751" y="165431"/>
                    </a:cubicBezTo>
                    <a:lnTo>
                      <a:pt x="758666" y="165430"/>
                    </a:lnTo>
                    <a:lnTo>
                      <a:pt x="757677" y="165020"/>
                    </a:lnTo>
                    <a:lnTo>
                      <a:pt x="751005" y="198066"/>
                    </a:lnTo>
                    <a:cubicBezTo>
                      <a:pt x="729362" y="249237"/>
                      <a:pt x="678693" y="285142"/>
                      <a:pt x="619638" y="285142"/>
                    </a:cubicBezTo>
                    <a:cubicBezTo>
                      <a:pt x="540898" y="285142"/>
                      <a:pt x="477067" y="221311"/>
                      <a:pt x="477067" y="142571"/>
                    </a:cubicBezTo>
                    <a:lnTo>
                      <a:pt x="482901" y="113676"/>
                    </a:lnTo>
                    <a:lnTo>
                      <a:pt x="481543" y="114563"/>
                    </a:lnTo>
                    <a:cubicBezTo>
                      <a:pt x="469294" y="95822"/>
                      <a:pt x="448295" y="84665"/>
                      <a:pt x="425908" y="85003"/>
                    </a:cubicBezTo>
                    <a:cubicBezTo>
                      <a:pt x="414714" y="85172"/>
                      <a:pt x="403955" y="88203"/>
                      <a:pt x="394534" y="93580"/>
                    </a:cubicBezTo>
                    <a:lnTo>
                      <a:pt x="374628" y="112897"/>
                    </a:lnTo>
                    <a:lnTo>
                      <a:pt x="380619" y="142571"/>
                    </a:lnTo>
                    <a:cubicBezTo>
                      <a:pt x="380619" y="221311"/>
                      <a:pt x="316788" y="285142"/>
                      <a:pt x="238048" y="285142"/>
                    </a:cubicBezTo>
                    <a:cubicBezTo>
                      <a:pt x="178993" y="285142"/>
                      <a:pt x="128325" y="249237"/>
                      <a:pt x="106681" y="198066"/>
                    </a:cubicBezTo>
                    <a:lnTo>
                      <a:pt x="99850" y="164228"/>
                    </a:lnTo>
                    <a:lnTo>
                      <a:pt x="96945" y="165431"/>
                    </a:lnTo>
                    <a:lnTo>
                      <a:pt x="22860" y="165430"/>
                    </a:lnTo>
                    <a:cubicBezTo>
                      <a:pt x="16547" y="165430"/>
                      <a:pt x="10832" y="162871"/>
                      <a:pt x="6695" y="158734"/>
                    </a:cubicBezTo>
                    <a:lnTo>
                      <a:pt x="0" y="142571"/>
                    </a:lnTo>
                    <a:lnTo>
                      <a:pt x="6695" y="126407"/>
                    </a:lnTo>
                    <a:cubicBezTo>
                      <a:pt x="10832" y="122270"/>
                      <a:pt x="16547" y="119711"/>
                      <a:pt x="22860" y="119711"/>
                    </a:cubicBezTo>
                    <a:lnTo>
                      <a:pt x="96946" y="119711"/>
                    </a:lnTo>
                    <a:lnTo>
                      <a:pt x="99850" y="120914"/>
                    </a:lnTo>
                    <a:lnTo>
                      <a:pt x="106681" y="87076"/>
                    </a:lnTo>
                    <a:cubicBezTo>
                      <a:pt x="128325" y="35905"/>
                      <a:pt x="178993" y="0"/>
                      <a:pt x="23804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9443C677-0253-442C-A263-7D73F0EE7D27}"/>
                  </a:ext>
                </a:extLst>
              </p:cNvPr>
              <p:cNvSpPr/>
              <p:nvPr/>
            </p:nvSpPr>
            <p:spPr bwMode="auto">
              <a:xfrm>
                <a:off x="6643305" y="967065"/>
                <a:ext cx="153406" cy="89287"/>
              </a:xfrm>
              <a:custGeom>
                <a:avLst/>
                <a:gdLst>
                  <a:gd name="connsiteX0" fmla="*/ 133606 w 239394"/>
                  <a:gd name="connsiteY0" fmla="*/ 0 h 139335"/>
                  <a:gd name="connsiteX1" fmla="*/ 228080 w 239394"/>
                  <a:gd name="connsiteY1" fmla="*/ 32138 h 139335"/>
                  <a:gd name="connsiteX2" fmla="*/ 239394 w 239394"/>
                  <a:gd name="connsiteY2" fmla="*/ 45920 h 139335"/>
                  <a:gd name="connsiteX3" fmla="*/ 156177 w 239394"/>
                  <a:gd name="connsiteY3" fmla="*/ 55733 h 139335"/>
                  <a:gd name="connsiteX4" fmla="*/ 60103 w 239394"/>
                  <a:gd name="connsiteY4" fmla="*/ 93570 h 139335"/>
                  <a:gd name="connsiteX5" fmla="*/ 7279 w 239394"/>
                  <a:gd name="connsiteY5" fmla="*/ 139335 h 139335"/>
                  <a:gd name="connsiteX6" fmla="*/ 0 w 239394"/>
                  <a:gd name="connsiteY6" fmla="*/ 109725 h 139335"/>
                  <a:gd name="connsiteX7" fmla="*/ 133606 w 239394"/>
                  <a:gd name="connsiteY7" fmla="*/ 0 h 13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9394" h="139335">
                    <a:moveTo>
                      <a:pt x="133606" y="0"/>
                    </a:moveTo>
                    <a:cubicBezTo>
                      <a:pt x="170501" y="0"/>
                      <a:pt x="203902" y="12282"/>
                      <a:pt x="228080" y="32138"/>
                    </a:cubicBezTo>
                    <a:lnTo>
                      <a:pt x="239394" y="45920"/>
                    </a:lnTo>
                    <a:lnTo>
                      <a:pt x="156177" y="55733"/>
                    </a:lnTo>
                    <a:cubicBezTo>
                      <a:pt x="120016" y="64667"/>
                      <a:pt x="87452" y="77595"/>
                      <a:pt x="60103" y="93570"/>
                    </a:cubicBezTo>
                    <a:lnTo>
                      <a:pt x="7279" y="139335"/>
                    </a:lnTo>
                    <a:lnTo>
                      <a:pt x="0" y="109725"/>
                    </a:lnTo>
                    <a:cubicBezTo>
                      <a:pt x="0" y="49126"/>
                      <a:pt x="59817" y="0"/>
                      <a:pt x="13360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FF47C8B6-5D64-4A57-9F3B-C0B10CCDF42B}"/>
                  </a:ext>
                </a:extLst>
              </p:cNvPr>
              <p:cNvSpPr/>
              <p:nvPr/>
            </p:nvSpPr>
            <p:spPr bwMode="auto">
              <a:xfrm flipH="1">
                <a:off x="7053474" y="967065"/>
                <a:ext cx="153406" cy="89287"/>
              </a:xfrm>
              <a:custGeom>
                <a:avLst/>
                <a:gdLst>
                  <a:gd name="connsiteX0" fmla="*/ 133606 w 239394"/>
                  <a:gd name="connsiteY0" fmla="*/ 0 h 139335"/>
                  <a:gd name="connsiteX1" fmla="*/ 228080 w 239394"/>
                  <a:gd name="connsiteY1" fmla="*/ 32138 h 139335"/>
                  <a:gd name="connsiteX2" fmla="*/ 239394 w 239394"/>
                  <a:gd name="connsiteY2" fmla="*/ 45920 h 139335"/>
                  <a:gd name="connsiteX3" fmla="*/ 156177 w 239394"/>
                  <a:gd name="connsiteY3" fmla="*/ 55733 h 139335"/>
                  <a:gd name="connsiteX4" fmla="*/ 60103 w 239394"/>
                  <a:gd name="connsiteY4" fmla="*/ 93570 h 139335"/>
                  <a:gd name="connsiteX5" fmla="*/ 7279 w 239394"/>
                  <a:gd name="connsiteY5" fmla="*/ 139335 h 139335"/>
                  <a:gd name="connsiteX6" fmla="*/ 0 w 239394"/>
                  <a:gd name="connsiteY6" fmla="*/ 109725 h 139335"/>
                  <a:gd name="connsiteX7" fmla="*/ 133606 w 239394"/>
                  <a:gd name="connsiteY7" fmla="*/ 0 h 13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9394" h="139335">
                    <a:moveTo>
                      <a:pt x="133606" y="0"/>
                    </a:moveTo>
                    <a:cubicBezTo>
                      <a:pt x="170501" y="0"/>
                      <a:pt x="203902" y="12282"/>
                      <a:pt x="228080" y="32138"/>
                    </a:cubicBezTo>
                    <a:lnTo>
                      <a:pt x="239394" y="45920"/>
                    </a:lnTo>
                    <a:lnTo>
                      <a:pt x="156177" y="55733"/>
                    </a:lnTo>
                    <a:cubicBezTo>
                      <a:pt x="120016" y="64667"/>
                      <a:pt x="87452" y="77595"/>
                      <a:pt x="60103" y="93570"/>
                    </a:cubicBezTo>
                    <a:lnTo>
                      <a:pt x="7279" y="139335"/>
                    </a:lnTo>
                    <a:lnTo>
                      <a:pt x="0" y="109725"/>
                    </a:lnTo>
                    <a:cubicBezTo>
                      <a:pt x="0" y="49126"/>
                      <a:pt x="59817" y="0"/>
                      <a:pt x="13360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7" name="月 166">
                <a:extLst>
                  <a:ext uri="{FF2B5EF4-FFF2-40B4-BE49-F238E27FC236}">
                    <a16:creationId xmlns:a16="http://schemas.microsoft.com/office/drawing/2014/main" id="{1EE09984-6BFA-4BF5-A35A-6B3B0D461557}"/>
                  </a:ext>
                </a:extLst>
              </p:cNvPr>
              <p:cNvSpPr/>
              <p:nvPr/>
            </p:nvSpPr>
            <p:spPr bwMode="auto">
              <a:xfrm rot="2700000">
                <a:off x="6671833" y="1312816"/>
                <a:ext cx="56341" cy="22775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8" name="月 167">
                <a:extLst>
                  <a:ext uri="{FF2B5EF4-FFF2-40B4-BE49-F238E27FC236}">
                    <a16:creationId xmlns:a16="http://schemas.microsoft.com/office/drawing/2014/main" id="{64C606E0-2623-4D6F-AF2E-CB6B8EF4964D}"/>
                  </a:ext>
                </a:extLst>
              </p:cNvPr>
              <p:cNvSpPr/>
              <p:nvPr/>
            </p:nvSpPr>
            <p:spPr bwMode="auto">
              <a:xfrm rot="18900000" flipH="1">
                <a:off x="7123948" y="1312816"/>
                <a:ext cx="56341" cy="22775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CCD2353E-7C56-4F49-9F69-D17F37C2294F}"/>
                  </a:ext>
                </a:extLst>
              </p:cNvPr>
              <p:cNvSpPr/>
              <p:nvPr/>
            </p:nvSpPr>
            <p:spPr bwMode="auto">
              <a:xfrm rot="10800000">
                <a:off x="6777759" y="1489387"/>
                <a:ext cx="315191" cy="48314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0" name="楕円 357">
                <a:extLst>
                  <a:ext uri="{FF2B5EF4-FFF2-40B4-BE49-F238E27FC236}">
                    <a16:creationId xmlns:a16="http://schemas.microsoft.com/office/drawing/2014/main" id="{041D916C-E38E-4F21-95E7-68B6E974AD3D}"/>
                  </a:ext>
                </a:extLst>
              </p:cNvPr>
              <p:cNvSpPr/>
              <p:nvPr/>
            </p:nvSpPr>
            <p:spPr bwMode="auto">
              <a:xfrm>
                <a:off x="6805092" y="1232558"/>
                <a:ext cx="246106" cy="136451"/>
              </a:xfrm>
              <a:custGeom>
                <a:avLst/>
                <a:gdLst>
                  <a:gd name="connsiteX0" fmla="*/ 0 w 232889"/>
                  <a:gd name="connsiteY0" fmla="*/ 49084 h 98168"/>
                  <a:gd name="connsiteX1" fmla="*/ 116445 w 232889"/>
                  <a:gd name="connsiteY1" fmla="*/ 0 h 98168"/>
                  <a:gd name="connsiteX2" fmla="*/ 232890 w 232889"/>
                  <a:gd name="connsiteY2" fmla="*/ 49084 h 98168"/>
                  <a:gd name="connsiteX3" fmla="*/ 116445 w 232889"/>
                  <a:gd name="connsiteY3" fmla="*/ 98168 h 98168"/>
                  <a:gd name="connsiteX4" fmla="*/ 0 w 232889"/>
                  <a:gd name="connsiteY4" fmla="*/ 49084 h 98168"/>
                  <a:gd name="connsiteX0" fmla="*/ 0 w 232890"/>
                  <a:gd name="connsiteY0" fmla="*/ 49084 h 98168"/>
                  <a:gd name="connsiteX1" fmla="*/ 116445 w 232890"/>
                  <a:gd name="connsiteY1" fmla="*/ 0 h 98168"/>
                  <a:gd name="connsiteX2" fmla="*/ 232890 w 232890"/>
                  <a:gd name="connsiteY2" fmla="*/ 49084 h 98168"/>
                  <a:gd name="connsiteX3" fmla="*/ 116445 w 232890"/>
                  <a:gd name="connsiteY3" fmla="*/ 98168 h 98168"/>
                  <a:gd name="connsiteX4" fmla="*/ 0 w 232890"/>
                  <a:gd name="connsiteY4" fmla="*/ 49084 h 98168"/>
                  <a:gd name="connsiteX0" fmla="*/ 0 w 232890"/>
                  <a:gd name="connsiteY0" fmla="*/ 49084 h 98168"/>
                  <a:gd name="connsiteX1" fmla="*/ 116445 w 232890"/>
                  <a:gd name="connsiteY1" fmla="*/ 0 h 98168"/>
                  <a:gd name="connsiteX2" fmla="*/ 232890 w 232890"/>
                  <a:gd name="connsiteY2" fmla="*/ 49084 h 98168"/>
                  <a:gd name="connsiteX3" fmla="*/ 116445 w 232890"/>
                  <a:gd name="connsiteY3" fmla="*/ 98168 h 98168"/>
                  <a:gd name="connsiteX4" fmla="*/ 0 w 232890"/>
                  <a:gd name="connsiteY4" fmla="*/ 49084 h 98168"/>
                  <a:gd name="connsiteX0" fmla="*/ 0 w 232890"/>
                  <a:gd name="connsiteY0" fmla="*/ 80040 h 129124"/>
                  <a:gd name="connsiteX1" fmla="*/ 109302 w 232890"/>
                  <a:gd name="connsiteY1" fmla="*/ 0 h 129124"/>
                  <a:gd name="connsiteX2" fmla="*/ 232890 w 232890"/>
                  <a:gd name="connsiteY2" fmla="*/ 80040 h 129124"/>
                  <a:gd name="connsiteX3" fmla="*/ 116445 w 232890"/>
                  <a:gd name="connsiteY3" fmla="*/ 129124 h 129124"/>
                  <a:gd name="connsiteX4" fmla="*/ 0 w 232890"/>
                  <a:gd name="connsiteY4" fmla="*/ 80040 h 129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2890" h="129124">
                    <a:moveTo>
                      <a:pt x="0" y="80040"/>
                    </a:moveTo>
                    <a:cubicBezTo>
                      <a:pt x="0" y="52932"/>
                      <a:pt x="44991" y="0"/>
                      <a:pt x="109302" y="0"/>
                    </a:cubicBezTo>
                    <a:cubicBezTo>
                      <a:pt x="173613" y="0"/>
                      <a:pt x="232890" y="52932"/>
                      <a:pt x="232890" y="80040"/>
                    </a:cubicBezTo>
                    <a:cubicBezTo>
                      <a:pt x="232890" y="107148"/>
                      <a:pt x="180756" y="129124"/>
                      <a:pt x="116445" y="129124"/>
                    </a:cubicBezTo>
                    <a:cubicBezTo>
                      <a:pt x="52134" y="129124"/>
                      <a:pt x="0" y="107148"/>
                      <a:pt x="0" y="8004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19CE4B74-DE8C-4D6B-9C7F-569C184943F7}"/>
                  </a:ext>
                </a:extLst>
              </p:cNvPr>
              <p:cNvSpPr/>
              <p:nvPr/>
            </p:nvSpPr>
            <p:spPr bwMode="auto">
              <a:xfrm>
                <a:off x="6862356" y="1182828"/>
                <a:ext cx="131578" cy="195430"/>
              </a:xfrm>
              <a:custGeom>
                <a:avLst/>
                <a:gdLst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  <a:gd name="connsiteX7" fmla="*/ 27827 w 124512"/>
                  <a:gd name="connsiteY7" fmla="*/ 11644 h 184936"/>
                  <a:gd name="connsiteX8" fmla="*/ 62256 w 124512"/>
                  <a:gd name="connsiteY8" fmla="*/ 20630 h 184936"/>
                  <a:gd name="connsiteX9" fmla="*/ 96685 w 124512"/>
                  <a:gd name="connsiteY9" fmla="*/ 11644 h 184936"/>
                  <a:gd name="connsiteX0" fmla="*/ 62256 w 153696"/>
                  <a:gd name="connsiteY0" fmla="*/ 20630 h 184936"/>
                  <a:gd name="connsiteX1" fmla="*/ 96685 w 153696"/>
                  <a:gd name="connsiteY1" fmla="*/ 11644 h 184936"/>
                  <a:gd name="connsiteX2" fmla="*/ 110045 w 153696"/>
                  <a:gd name="connsiteY2" fmla="*/ 0 h 184936"/>
                  <a:gd name="connsiteX3" fmla="*/ 119620 w 153696"/>
                  <a:gd name="connsiteY3" fmla="*/ 26083 h 184936"/>
                  <a:gd name="connsiteX4" fmla="*/ 124512 w 153696"/>
                  <a:gd name="connsiteY4" fmla="*/ 70591 h 184936"/>
                  <a:gd name="connsiteX5" fmla="*/ 62256 w 153696"/>
                  <a:gd name="connsiteY5" fmla="*/ 184936 h 184936"/>
                  <a:gd name="connsiteX6" fmla="*/ 0 w 153696"/>
                  <a:gd name="connsiteY6" fmla="*/ 70591 h 184936"/>
                  <a:gd name="connsiteX7" fmla="*/ 4893 w 153696"/>
                  <a:gd name="connsiteY7" fmla="*/ 26083 h 184936"/>
                  <a:gd name="connsiteX8" fmla="*/ 14467 w 153696"/>
                  <a:gd name="connsiteY8" fmla="*/ 0 h 184936"/>
                  <a:gd name="connsiteX9" fmla="*/ 27827 w 153696"/>
                  <a:gd name="connsiteY9" fmla="*/ 11644 h 184936"/>
                  <a:gd name="connsiteX10" fmla="*/ 153696 w 153696"/>
                  <a:gd name="connsiteY10" fmla="*/ 112070 h 184936"/>
                  <a:gd name="connsiteX0" fmla="*/ 62256 w 124512"/>
                  <a:gd name="connsiteY0" fmla="*/ 20630 h 184936"/>
                  <a:gd name="connsiteX1" fmla="*/ 96685 w 124512"/>
                  <a:gd name="connsiteY1" fmla="*/ 11644 h 184936"/>
                  <a:gd name="connsiteX2" fmla="*/ 110045 w 124512"/>
                  <a:gd name="connsiteY2" fmla="*/ 0 h 184936"/>
                  <a:gd name="connsiteX3" fmla="*/ 119620 w 124512"/>
                  <a:gd name="connsiteY3" fmla="*/ 26083 h 184936"/>
                  <a:gd name="connsiteX4" fmla="*/ 124512 w 124512"/>
                  <a:gd name="connsiteY4" fmla="*/ 70591 h 184936"/>
                  <a:gd name="connsiteX5" fmla="*/ 62256 w 124512"/>
                  <a:gd name="connsiteY5" fmla="*/ 184936 h 184936"/>
                  <a:gd name="connsiteX6" fmla="*/ 0 w 124512"/>
                  <a:gd name="connsiteY6" fmla="*/ 70591 h 184936"/>
                  <a:gd name="connsiteX7" fmla="*/ 4893 w 124512"/>
                  <a:gd name="connsiteY7" fmla="*/ 26083 h 184936"/>
                  <a:gd name="connsiteX8" fmla="*/ 14467 w 124512"/>
                  <a:gd name="connsiteY8" fmla="*/ 0 h 184936"/>
                  <a:gd name="connsiteX9" fmla="*/ 27827 w 124512"/>
                  <a:gd name="connsiteY9" fmla="*/ 11644 h 184936"/>
                  <a:gd name="connsiteX0" fmla="*/ 96685 w 124512"/>
                  <a:gd name="connsiteY0" fmla="*/ 11644 h 184936"/>
                  <a:gd name="connsiteX1" fmla="*/ 110045 w 124512"/>
                  <a:gd name="connsiteY1" fmla="*/ 0 h 184936"/>
                  <a:gd name="connsiteX2" fmla="*/ 119620 w 124512"/>
                  <a:gd name="connsiteY2" fmla="*/ 26083 h 184936"/>
                  <a:gd name="connsiteX3" fmla="*/ 124512 w 124512"/>
                  <a:gd name="connsiteY3" fmla="*/ 70591 h 184936"/>
                  <a:gd name="connsiteX4" fmla="*/ 62256 w 124512"/>
                  <a:gd name="connsiteY4" fmla="*/ 184936 h 184936"/>
                  <a:gd name="connsiteX5" fmla="*/ 0 w 124512"/>
                  <a:gd name="connsiteY5" fmla="*/ 70591 h 184936"/>
                  <a:gd name="connsiteX6" fmla="*/ 4893 w 124512"/>
                  <a:gd name="connsiteY6" fmla="*/ 26083 h 184936"/>
                  <a:gd name="connsiteX7" fmla="*/ 14467 w 124512"/>
                  <a:gd name="connsiteY7" fmla="*/ 0 h 184936"/>
                  <a:gd name="connsiteX8" fmla="*/ 27827 w 124512"/>
                  <a:gd name="connsiteY8" fmla="*/ 11644 h 184936"/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  <a:gd name="connsiteX7" fmla="*/ 27827 w 124512"/>
                  <a:gd name="connsiteY7" fmla="*/ 11644 h 184936"/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512" h="184936">
                    <a:moveTo>
                      <a:pt x="110045" y="0"/>
                    </a:moveTo>
                    <a:lnTo>
                      <a:pt x="119620" y="26083"/>
                    </a:lnTo>
                    <a:cubicBezTo>
                      <a:pt x="122770" y="39763"/>
                      <a:pt x="124512" y="54803"/>
                      <a:pt x="124512" y="70591"/>
                    </a:cubicBezTo>
                    <a:cubicBezTo>
                      <a:pt x="124512" y="133742"/>
                      <a:pt x="96639" y="184936"/>
                      <a:pt x="62256" y="184936"/>
                    </a:cubicBezTo>
                    <a:cubicBezTo>
                      <a:pt x="27873" y="184936"/>
                      <a:pt x="0" y="133742"/>
                      <a:pt x="0" y="70591"/>
                    </a:cubicBezTo>
                    <a:cubicBezTo>
                      <a:pt x="0" y="54803"/>
                      <a:pt x="1742" y="39763"/>
                      <a:pt x="4893" y="26083"/>
                    </a:cubicBezTo>
                    <a:lnTo>
                      <a:pt x="14467" y="0"/>
                    </a:lnTo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D9ECCD45-1CC8-4B25-A2C1-E2424C471510}"/>
                  </a:ext>
                </a:extLst>
              </p:cNvPr>
              <p:cNvSpPr/>
              <p:nvPr/>
            </p:nvSpPr>
            <p:spPr bwMode="auto">
              <a:xfrm rot="10800000">
                <a:off x="6705921" y="1674159"/>
                <a:ext cx="468532" cy="276467"/>
              </a:xfrm>
              <a:custGeom>
                <a:avLst/>
                <a:gdLst>
                  <a:gd name="connsiteX0" fmla="*/ 443372 w 443372"/>
                  <a:gd name="connsiteY0" fmla="*/ 261621 h 261621"/>
                  <a:gd name="connsiteX1" fmla="*/ 338981 w 443372"/>
                  <a:gd name="connsiteY1" fmla="*/ 233422 h 261621"/>
                  <a:gd name="connsiteX2" fmla="*/ 221070 w 443372"/>
                  <a:gd name="connsiteY2" fmla="*/ 223078 h 261621"/>
                  <a:gd name="connsiteX3" fmla="*/ 103159 w 443372"/>
                  <a:gd name="connsiteY3" fmla="*/ 233422 h 261621"/>
                  <a:gd name="connsiteX4" fmla="*/ 0 w 443372"/>
                  <a:gd name="connsiteY4" fmla="*/ 261289 h 261621"/>
                  <a:gd name="connsiteX5" fmla="*/ 221545 w 443372"/>
                  <a:gd name="connsiteY5" fmla="*/ 0 h 261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372" h="261621">
                    <a:moveTo>
                      <a:pt x="443372" y="261621"/>
                    </a:moveTo>
                    <a:lnTo>
                      <a:pt x="338981" y="233422"/>
                    </a:lnTo>
                    <a:cubicBezTo>
                      <a:pt x="300895" y="226640"/>
                      <a:pt x="261460" y="223078"/>
                      <a:pt x="221070" y="223078"/>
                    </a:cubicBezTo>
                    <a:cubicBezTo>
                      <a:pt x="180680" y="223078"/>
                      <a:pt x="141246" y="226640"/>
                      <a:pt x="103159" y="233422"/>
                    </a:cubicBezTo>
                    <a:lnTo>
                      <a:pt x="0" y="261289"/>
                    </a:lnTo>
                    <a:lnTo>
                      <a:pt x="221545" y="0"/>
                    </a:lnTo>
                    <a:close/>
                  </a:path>
                </a:pathLst>
              </a:custGeom>
              <a:pattFill prst="dkVert">
                <a:fgClr>
                  <a:schemeClr val="bg2"/>
                </a:fgClr>
                <a:bgClr>
                  <a:schemeClr val="bg1">
                    <a:lumMod val="75000"/>
                  </a:schemeClr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ACD721F4-6862-4F9A-8406-84E31F3CF063}"/>
                </a:ext>
              </a:extLst>
            </p:cNvPr>
            <p:cNvGrpSpPr/>
            <p:nvPr/>
          </p:nvGrpSpPr>
          <p:grpSpPr>
            <a:xfrm>
              <a:off x="6021689" y="1756589"/>
              <a:ext cx="579674" cy="1259402"/>
              <a:chOff x="6021689" y="1756589"/>
              <a:chExt cx="579674" cy="1259402"/>
            </a:xfrm>
          </p:grpSpPr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13689507-55F5-4EAF-A570-B652ABFFA1BA}"/>
                  </a:ext>
                </a:extLst>
              </p:cNvPr>
              <p:cNvSpPr/>
              <p:nvPr/>
            </p:nvSpPr>
            <p:spPr bwMode="auto">
              <a:xfrm rot="20413771">
                <a:off x="6134725" y="2571410"/>
                <a:ext cx="435469" cy="444581"/>
              </a:xfrm>
              <a:custGeom>
                <a:avLst/>
                <a:gdLst>
                  <a:gd name="connsiteX0" fmla="*/ 88133 w 438003"/>
                  <a:gd name="connsiteY0" fmla="*/ 0 h 353797"/>
                  <a:gd name="connsiteX1" fmla="*/ 120714 w 438003"/>
                  <a:gd name="connsiteY1" fmla="*/ 6195 h 353797"/>
                  <a:gd name="connsiteX2" fmla="*/ 207197 w 438003"/>
                  <a:gd name="connsiteY2" fmla="*/ 40851 h 353797"/>
                  <a:gd name="connsiteX3" fmla="*/ 215228 w 438003"/>
                  <a:gd name="connsiteY3" fmla="*/ 37525 h 353797"/>
                  <a:gd name="connsiteX4" fmla="*/ 349482 w 438003"/>
                  <a:gd name="connsiteY4" fmla="*/ 37525 h 353797"/>
                  <a:gd name="connsiteX5" fmla="*/ 383732 w 438003"/>
                  <a:gd name="connsiteY5" fmla="*/ 71775 h 353797"/>
                  <a:gd name="connsiteX6" fmla="*/ 373700 w 438003"/>
                  <a:gd name="connsiteY6" fmla="*/ 95993 h 353797"/>
                  <a:gd name="connsiteX7" fmla="*/ 352452 w 438003"/>
                  <a:gd name="connsiteY7" fmla="*/ 104794 h 353797"/>
                  <a:gd name="connsiteX8" fmla="*/ 352668 w 438003"/>
                  <a:gd name="connsiteY8" fmla="*/ 104945 h 353797"/>
                  <a:gd name="connsiteX9" fmla="*/ 355229 w 438003"/>
                  <a:gd name="connsiteY9" fmla="*/ 106736 h 353797"/>
                  <a:gd name="connsiteX10" fmla="*/ 409176 w 438003"/>
                  <a:gd name="connsiteY10" fmla="*/ 161103 h 353797"/>
                  <a:gd name="connsiteX11" fmla="*/ 409797 w 438003"/>
                  <a:gd name="connsiteY11" fmla="*/ 203122 h 353797"/>
                  <a:gd name="connsiteX12" fmla="*/ 403753 w 438003"/>
                  <a:gd name="connsiteY12" fmla="*/ 206439 h 353797"/>
                  <a:gd name="connsiteX13" fmla="*/ 427100 w 438003"/>
                  <a:gd name="connsiteY13" fmla="*/ 231630 h 353797"/>
                  <a:gd name="connsiteX14" fmla="*/ 428149 w 438003"/>
                  <a:gd name="connsiteY14" fmla="*/ 279295 h 353797"/>
                  <a:gd name="connsiteX15" fmla="*/ 407029 w 438003"/>
                  <a:gd name="connsiteY15" fmla="*/ 285290 h 353797"/>
                  <a:gd name="connsiteX16" fmla="*/ 417345 w 438003"/>
                  <a:gd name="connsiteY16" fmla="*/ 303211 h 353797"/>
                  <a:gd name="connsiteX17" fmla="*/ 407649 w 438003"/>
                  <a:gd name="connsiteY17" fmla="*/ 350464 h 353797"/>
                  <a:gd name="connsiteX18" fmla="*/ 395192 w 438003"/>
                  <a:gd name="connsiteY18" fmla="*/ 353775 h 353797"/>
                  <a:gd name="connsiteX19" fmla="*/ 382234 w 438003"/>
                  <a:gd name="connsiteY19" fmla="*/ 351638 h 353797"/>
                  <a:gd name="connsiteX20" fmla="*/ 360835 w 438003"/>
                  <a:gd name="connsiteY20" fmla="*/ 333241 h 353797"/>
                  <a:gd name="connsiteX21" fmla="*/ 349969 w 438003"/>
                  <a:gd name="connsiteY21" fmla="*/ 314367 h 353797"/>
                  <a:gd name="connsiteX22" fmla="*/ 335325 w 438003"/>
                  <a:gd name="connsiteY22" fmla="*/ 343031 h 353797"/>
                  <a:gd name="connsiteX23" fmla="*/ 322869 w 438003"/>
                  <a:gd name="connsiteY23" fmla="*/ 346342 h 353797"/>
                  <a:gd name="connsiteX24" fmla="*/ 309910 w 438003"/>
                  <a:gd name="connsiteY24" fmla="*/ 344205 h 353797"/>
                  <a:gd name="connsiteX25" fmla="*/ 288511 w 438003"/>
                  <a:gd name="connsiteY25" fmla="*/ 325808 h 353797"/>
                  <a:gd name="connsiteX26" fmla="*/ 247266 w 438003"/>
                  <a:gd name="connsiteY26" fmla="*/ 254165 h 353797"/>
                  <a:gd name="connsiteX27" fmla="*/ 192266 w 438003"/>
                  <a:gd name="connsiteY27" fmla="*/ 209502 h 353797"/>
                  <a:gd name="connsiteX28" fmla="*/ 186589 w 438003"/>
                  <a:gd name="connsiteY28" fmla="*/ 207227 h 353797"/>
                  <a:gd name="connsiteX29" fmla="*/ 99321 w 438003"/>
                  <a:gd name="connsiteY29" fmla="*/ 172255 h 353797"/>
                  <a:gd name="connsiteX30" fmla="*/ 48385 w 438003"/>
                  <a:gd name="connsiteY30" fmla="*/ 151844 h 353797"/>
                  <a:gd name="connsiteX31" fmla="*/ 8146 w 438003"/>
                  <a:gd name="connsiteY31" fmla="*/ 48401 h 353797"/>
                  <a:gd name="connsiteX32" fmla="*/ 88133 w 438003"/>
                  <a:gd name="connsiteY32" fmla="*/ 0 h 353797"/>
                  <a:gd name="connsiteX0" fmla="*/ 39833 w 389703"/>
                  <a:gd name="connsiteY0" fmla="*/ 0 h 353797"/>
                  <a:gd name="connsiteX1" fmla="*/ 72414 w 389703"/>
                  <a:gd name="connsiteY1" fmla="*/ 6195 h 353797"/>
                  <a:gd name="connsiteX2" fmla="*/ 158897 w 389703"/>
                  <a:gd name="connsiteY2" fmla="*/ 40851 h 353797"/>
                  <a:gd name="connsiteX3" fmla="*/ 166928 w 389703"/>
                  <a:gd name="connsiteY3" fmla="*/ 37525 h 353797"/>
                  <a:gd name="connsiteX4" fmla="*/ 301182 w 389703"/>
                  <a:gd name="connsiteY4" fmla="*/ 37525 h 353797"/>
                  <a:gd name="connsiteX5" fmla="*/ 335432 w 389703"/>
                  <a:gd name="connsiteY5" fmla="*/ 71775 h 353797"/>
                  <a:gd name="connsiteX6" fmla="*/ 325400 w 389703"/>
                  <a:gd name="connsiteY6" fmla="*/ 95993 h 353797"/>
                  <a:gd name="connsiteX7" fmla="*/ 304152 w 389703"/>
                  <a:gd name="connsiteY7" fmla="*/ 104794 h 353797"/>
                  <a:gd name="connsiteX8" fmla="*/ 304368 w 389703"/>
                  <a:gd name="connsiteY8" fmla="*/ 104945 h 353797"/>
                  <a:gd name="connsiteX9" fmla="*/ 306929 w 389703"/>
                  <a:gd name="connsiteY9" fmla="*/ 106736 h 353797"/>
                  <a:gd name="connsiteX10" fmla="*/ 360876 w 389703"/>
                  <a:gd name="connsiteY10" fmla="*/ 161103 h 353797"/>
                  <a:gd name="connsiteX11" fmla="*/ 361497 w 389703"/>
                  <a:gd name="connsiteY11" fmla="*/ 203122 h 353797"/>
                  <a:gd name="connsiteX12" fmla="*/ 355453 w 389703"/>
                  <a:gd name="connsiteY12" fmla="*/ 206439 h 353797"/>
                  <a:gd name="connsiteX13" fmla="*/ 378800 w 389703"/>
                  <a:gd name="connsiteY13" fmla="*/ 231630 h 353797"/>
                  <a:gd name="connsiteX14" fmla="*/ 379849 w 389703"/>
                  <a:gd name="connsiteY14" fmla="*/ 279295 h 353797"/>
                  <a:gd name="connsiteX15" fmla="*/ 358729 w 389703"/>
                  <a:gd name="connsiteY15" fmla="*/ 285290 h 353797"/>
                  <a:gd name="connsiteX16" fmla="*/ 369045 w 389703"/>
                  <a:gd name="connsiteY16" fmla="*/ 303211 h 353797"/>
                  <a:gd name="connsiteX17" fmla="*/ 359349 w 389703"/>
                  <a:gd name="connsiteY17" fmla="*/ 350464 h 353797"/>
                  <a:gd name="connsiteX18" fmla="*/ 346892 w 389703"/>
                  <a:gd name="connsiteY18" fmla="*/ 353775 h 353797"/>
                  <a:gd name="connsiteX19" fmla="*/ 333934 w 389703"/>
                  <a:gd name="connsiteY19" fmla="*/ 351638 h 353797"/>
                  <a:gd name="connsiteX20" fmla="*/ 312535 w 389703"/>
                  <a:gd name="connsiteY20" fmla="*/ 333241 h 353797"/>
                  <a:gd name="connsiteX21" fmla="*/ 301669 w 389703"/>
                  <a:gd name="connsiteY21" fmla="*/ 314367 h 353797"/>
                  <a:gd name="connsiteX22" fmla="*/ 287025 w 389703"/>
                  <a:gd name="connsiteY22" fmla="*/ 343031 h 353797"/>
                  <a:gd name="connsiteX23" fmla="*/ 274569 w 389703"/>
                  <a:gd name="connsiteY23" fmla="*/ 346342 h 353797"/>
                  <a:gd name="connsiteX24" fmla="*/ 261610 w 389703"/>
                  <a:gd name="connsiteY24" fmla="*/ 344205 h 353797"/>
                  <a:gd name="connsiteX25" fmla="*/ 240211 w 389703"/>
                  <a:gd name="connsiteY25" fmla="*/ 325808 h 353797"/>
                  <a:gd name="connsiteX26" fmla="*/ 198966 w 389703"/>
                  <a:gd name="connsiteY26" fmla="*/ 254165 h 353797"/>
                  <a:gd name="connsiteX27" fmla="*/ 143966 w 389703"/>
                  <a:gd name="connsiteY27" fmla="*/ 209502 h 353797"/>
                  <a:gd name="connsiteX28" fmla="*/ 138289 w 389703"/>
                  <a:gd name="connsiteY28" fmla="*/ 207227 h 353797"/>
                  <a:gd name="connsiteX29" fmla="*/ 51021 w 389703"/>
                  <a:gd name="connsiteY29" fmla="*/ 172255 h 353797"/>
                  <a:gd name="connsiteX30" fmla="*/ 85 w 389703"/>
                  <a:gd name="connsiteY30" fmla="*/ 151844 h 353797"/>
                  <a:gd name="connsiteX31" fmla="*/ 39833 w 389703"/>
                  <a:gd name="connsiteY31" fmla="*/ 0 h 353797"/>
                  <a:gd name="connsiteX0" fmla="*/ 0 w 389618"/>
                  <a:gd name="connsiteY0" fmla="*/ 145649 h 347602"/>
                  <a:gd name="connsiteX1" fmla="*/ 72329 w 389618"/>
                  <a:gd name="connsiteY1" fmla="*/ 0 h 347602"/>
                  <a:gd name="connsiteX2" fmla="*/ 158812 w 389618"/>
                  <a:gd name="connsiteY2" fmla="*/ 34656 h 347602"/>
                  <a:gd name="connsiteX3" fmla="*/ 166843 w 389618"/>
                  <a:gd name="connsiteY3" fmla="*/ 31330 h 347602"/>
                  <a:gd name="connsiteX4" fmla="*/ 301097 w 389618"/>
                  <a:gd name="connsiteY4" fmla="*/ 31330 h 347602"/>
                  <a:gd name="connsiteX5" fmla="*/ 335347 w 389618"/>
                  <a:gd name="connsiteY5" fmla="*/ 65580 h 347602"/>
                  <a:gd name="connsiteX6" fmla="*/ 325315 w 389618"/>
                  <a:gd name="connsiteY6" fmla="*/ 89798 h 347602"/>
                  <a:gd name="connsiteX7" fmla="*/ 304067 w 389618"/>
                  <a:gd name="connsiteY7" fmla="*/ 98599 h 347602"/>
                  <a:gd name="connsiteX8" fmla="*/ 304283 w 389618"/>
                  <a:gd name="connsiteY8" fmla="*/ 98750 h 347602"/>
                  <a:gd name="connsiteX9" fmla="*/ 306844 w 389618"/>
                  <a:gd name="connsiteY9" fmla="*/ 100541 h 347602"/>
                  <a:gd name="connsiteX10" fmla="*/ 360791 w 389618"/>
                  <a:gd name="connsiteY10" fmla="*/ 154908 h 347602"/>
                  <a:gd name="connsiteX11" fmla="*/ 361412 w 389618"/>
                  <a:gd name="connsiteY11" fmla="*/ 196927 h 347602"/>
                  <a:gd name="connsiteX12" fmla="*/ 355368 w 389618"/>
                  <a:gd name="connsiteY12" fmla="*/ 200244 h 347602"/>
                  <a:gd name="connsiteX13" fmla="*/ 378715 w 389618"/>
                  <a:gd name="connsiteY13" fmla="*/ 225435 h 347602"/>
                  <a:gd name="connsiteX14" fmla="*/ 379764 w 389618"/>
                  <a:gd name="connsiteY14" fmla="*/ 273100 h 347602"/>
                  <a:gd name="connsiteX15" fmla="*/ 358644 w 389618"/>
                  <a:gd name="connsiteY15" fmla="*/ 279095 h 347602"/>
                  <a:gd name="connsiteX16" fmla="*/ 368960 w 389618"/>
                  <a:gd name="connsiteY16" fmla="*/ 297016 h 347602"/>
                  <a:gd name="connsiteX17" fmla="*/ 359264 w 389618"/>
                  <a:gd name="connsiteY17" fmla="*/ 344269 h 347602"/>
                  <a:gd name="connsiteX18" fmla="*/ 346807 w 389618"/>
                  <a:gd name="connsiteY18" fmla="*/ 347580 h 347602"/>
                  <a:gd name="connsiteX19" fmla="*/ 333849 w 389618"/>
                  <a:gd name="connsiteY19" fmla="*/ 345443 h 347602"/>
                  <a:gd name="connsiteX20" fmla="*/ 312450 w 389618"/>
                  <a:gd name="connsiteY20" fmla="*/ 327046 h 347602"/>
                  <a:gd name="connsiteX21" fmla="*/ 301584 w 389618"/>
                  <a:gd name="connsiteY21" fmla="*/ 308172 h 347602"/>
                  <a:gd name="connsiteX22" fmla="*/ 286940 w 389618"/>
                  <a:gd name="connsiteY22" fmla="*/ 336836 h 347602"/>
                  <a:gd name="connsiteX23" fmla="*/ 274484 w 389618"/>
                  <a:gd name="connsiteY23" fmla="*/ 340147 h 347602"/>
                  <a:gd name="connsiteX24" fmla="*/ 261525 w 389618"/>
                  <a:gd name="connsiteY24" fmla="*/ 338010 h 347602"/>
                  <a:gd name="connsiteX25" fmla="*/ 240126 w 389618"/>
                  <a:gd name="connsiteY25" fmla="*/ 319613 h 347602"/>
                  <a:gd name="connsiteX26" fmla="*/ 198881 w 389618"/>
                  <a:gd name="connsiteY26" fmla="*/ 247970 h 347602"/>
                  <a:gd name="connsiteX27" fmla="*/ 143881 w 389618"/>
                  <a:gd name="connsiteY27" fmla="*/ 203307 h 347602"/>
                  <a:gd name="connsiteX28" fmla="*/ 138204 w 389618"/>
                  <a:gd name="connsiteY28" fmla="*/ 201032 h 347602"/>
                  <a:gd name="connsiteX29" fmla="*/ 50936 w 389618"/>
                  <a:gd name="connsiteY29" fmla="*/ 166060 h 347602"/>
                  <a:gd name="connsiteX30" fmla="*/ 0 w 389618"/>
                  <a:gd name="connsiteY30" fmla="*/ 145649 h 347602"/>
                  <a:gd name="connsiteX0" fmla="*/ 0 w 397012"/>
                  <a:gd name="connsiteY0" fmla="*/ 17837 h 347602"/>
                  <a:gd name="connsiteX1" fmla="*/ 79723 w 397012"/>
                  <a:gd name="connsiteY1" fmla="*/ 0 h 347602"/>
                  <a:gd name="connsiteX2" fmla="*/ 166206 w 397012"/>
                  <a:gd name="connsiteY2" fmla="*/ 34656 h 347602"/>
                  <a:gd name="connsiteX3" fmla="*/ 174237 w 397012"/>
                  <a:gd name="connsiteY3" fmla="*/ 31330 h 347602"/>
                  <a:gd name="connsiteX4" fmla="*/ 308491 w 397012"/>
                  <a:gd name="connsiteY4" fmla="*/ 31330 h 347602"/>
                  <a:gd name="connsiteX5" fmla="*/ 342741 w 397012"/>
                  <a:gd name="connsiteY5" fmla="*/ 65580 h 347602"/>
                  <a:gd name="connsiteX6" fmla="*/ 332709 w 397012"/>
                  <a:gd name="connsiteY6" fmla="*/ 89798 h 347602"/>
                  <a:gd name="connsiteX7" fmla="*/ 311461 w 397012"/>
                  <a:gd name="connsiteY7" fmla="*/ 98599 h 347602"/>
                  <a:gd name="connsiteX8" fmla="*/ 311677 w 397012"/>
                  <a:gd name="connsiteY8" fmla="*/ 98750 h 347602"/>
                  <a:gd name="connsiteX9" fmla="*/ 314238 w 397012"/>
                  <a:gd name="connsiteY9" fmla="*/ 100541 h 347602"/>
                  <a:gd name="connsiteX10" fmla="*/ 368185 w 397012"/>
                  <a:gd name="connsiteY10" fmla="*/ 154908 h 347602"/>
                  <a:gd name="connsiteX11" fmla="*/ 368806 w 397012"/>
                  <a:gd name="connsiteY11" fmla="*/ 196927 h 347602"/>
                  <a:gd name="connsiteX12" fmla="*/ 362762 w 397012"/>
                  <a:gd name="connsiteY12" fmla="*/ 200244 h 347602"/>
                  <a:gd name="connsiteX13" fmla="*/ 386109 w 397012"/>
                  <a:gd name="connsiteY13" fmla="*/ 225435 h 347602"/>
                  <a:gd name="connsiteX14" fmla="*/ 387158 w 397012"/>
                  <a:gd name="connsiteY14" fmla="*/ 273100 h 347602"/>
                  <a:gd name="connsiteX15" fmla="*/ 366038 w 397012"/>
                  <a:gd name="connsiteY15" fmla="*/ 279095 h 347602"/>
                  <a:gd name="connsiteX16" fmla="*/ 376354 w 397012"/>
                  <a:gd name="connsiteY16" fmla="*/ 297016 h 347602"/>
                  <a:gd name="connsiteX17" fmla="*/ 366658 w 397012"/>
                  <a:gd name="connsiteY17" fmla="*/ 344269 h 347602"/>
                  <a:gd name="connsiteX18" fmla="*/ 354201 w 397012"/>
                  <a:gd name="connsiteY18" fmla="*/ 347580 h 347602"/>
                  <a:gd name="connsiteX19" fmla="*/ 341243 w 397012"/>
                  <a:gd name="connsiteY19" fmla="*/ 345443 h 347602"/>
                  <a:gd name="connsiteX20" fmla="*/ 319844 w 397012"/>
                  <a:gd name="connsiteY20" fmla="*/ 327046 h 347602"/>
                  <a:gd name="connsiteX21" fmla="*/ 308978 w 397012"/>
                  <a:gd name="connsiteY21" fmla="*/ 308172 h 347602"/>
                  <a:gd name="connsiteX22" fmla="*/ 294334 w 397012"/>
                  <a:gd name="connsiteY22" fmla="*/ 336836 h 347602"/>
                  <a:gd name="connsiteX23" fmla="*/ 281878 w 397012"/>
                  <a:gd name="connsiteY23" fmla="*/ 340147 h 347602"/>
                  <a:gd name="connsiteX24" fmla="*/ 268919 w 397012"/>
                  <a:gd name="connsiteY24" fmla="*/ 338010 h 347602"/>
                  <a:gd name="connsiteX25" fmla="*/ 247520 w 397012"/>
                  <a:gd name="connsiteY25" fmla="*/ 319613 h 347602"/>
                  <a:gd name="connsiteX26" fmla="*/ 206275 w 397012"/>
                  <a:gd name="connsiteY26" fmla="*/ 247970 h 347602"/>
                  <a:gd name="connsiteX27" fmla="*/ 151275 w 397012"/>
                  <a:gd name="connsiteY27" fmla="*/ 203307 h 347602"/>
                  <a:gd name="connsiteX28" fmla="*/ 145598 w 397012"/>
                  <a:gd name="connsiteY28" fmla="*/ 201032 h 347602"/>
                  <a:gd name="connsiteX29" fmla="*/ 58330 w 397012"/>
                  <a:gd name="connsiteY29" fmla="*/ 166060 h 347602"/>
                  <a:gd name="connsiteX30" fmla="*/ 0 w 397012"/>
                  <a:gd name="connsiteY30" fmla="*/ 17837 h 347602"/>
                  <a:gd name="connsiteX0" fmla="*/ 2865 w 399877"/>
                  <a:gd name="connsiteY0" fmla="*/ 17837 h 347602"/>
                  <a:gd name="connsiteX1" fmla="*/ 82588 w 399877"/>
                  <a:gd name="connsiteY1" fmla="*/ 0 h 347602"/>
                  <a:gd name="connsiteX2" fmla="*/ 169071 w 399877"/>
                  <a:gd name="connsiteY2" fmla="*/ 34656 h 347602"/>
                  <a:gd name="connsiteX3" fmla="*/ 177102 w 399877"/>
                  <a:gd name="connsiteY3" fmla="*/ 31330 h 347602"/>
                  <a:gd name="connsiteX4" fmla="*/ 311356 w 399877"/>
                  <a:gd name="connsiteY4" fmla="*/ 31330 h 347602"/>
                  <a:gd name="connsiteX5" fmla="*/ 345606 w 399877"/>
                  <a:gd name="connsiteY5" fmla="*/ 65580 h 347602"/>
                  <a:gd name="connsiteX6" fmla="*/ 335574 w 399877"/>
                  <a:gd name="connsiteY6" fmla="*/ 89798 h 347602"/>
                  <a:gd name="connsiteX7" fmla="*/ 314326 w 399877"/>
                  <a:gd name="connsiteY7" fmla="*/ 98599 h 347602"/>
                  <a:gd name="connsiteX8" fmla="*/ 314542 w 399877"/>
                  <a:gd name="connsiteY8" fmla="*/ 98750 h 347602"/>
                  <a:gd name="connsiteX9" fmla="*/ 317103 w 399877"/>
                  <a:gd name="connsiteY9" fmla="*/ 100541 h 347602"/>
                  <a:gd name="connsiteX10" fmla="*/ 371050 w 399877"/>
                  <a:gd name="connsiteY10" fmla="*/ 154908 h 347602"/>
                  <a:gd name="connsiteX11" fmla="*/ 371671 w 399877"/>
                  <a:gd name="connsiteY11" fmla="*/ 196927 h 347602"/>
                  <a:gd name="connsiteX12" fmla="*/ 365627 w 399877"/>
                  <a:gd name="connsiteY12" fmla="*/ 200244 h 347602"/>
                  <a:gd name="connsiteX13" fmla="*/ 388974 w 399877"/>
                  <a:gd name="connsiteY13" fmla="*/ 225435 h 347602"/>
                  <a:gd name="connsiteX14" fmla="*/ 390023 w 399877"/>
                  <a:gd name="connsiteY14" fmla="*/ 273100 h 347602"/>
                  <a:gd name="connsiteX15" fmla="*/ 368903 w 399877"/>
                  <a:gd name="connsiteY15" fmla="*/ 279095 h 347602"/>
                  <a:gd name="connsiteX16" fmla="*/ 379219 w 399877"/>
                  <a:gd name="connsiteY16" fmla="*/ 297016 h 347602"/>
                  <a:gd name="connsiteX17" fmla="*/ 369523 w 399877"/>
                  <a:gd name="connsiteY17" fmla="*/ 344269 h 347602"/>
                  <a:gd name="connsiteX18" fmla="*/ 357066 w 399877"/>
                  <a:gd name="connsiteY18" fmla="*/ 347580 h 347602"/>
                  <a:gd name="connsiteX19" fmla="*/ 344108 w 399877"/>
                  <a:gd name="connsiteY19" fmla="*/ 345443 h 347602"/>
                  <a:gd name="connsiteX20" fmla="*/ 322709 w 399877"/>
                  <a:gd name="connsiteY20" fmla="*/ 327046 h 347602"/>
                  <a:gd name="connsiteX21" fmla="*/ 311843 w 399877"/>
                  <a:gd name="connsiteY21" fmla="*/ 308172 h 347602"/>
                  <a:gd name="connsiteX22" fmla="*/ 297199 w 399877"/>
                  <a:gd name="connsiteY22" fmla="*/ 336836 h 347602"/>
                  <a:gd name="connsiteX23" fmla="*/ 284743 w 399877"/>
                  <a:gd name="connsiteY23" fmla="*/ 340147 h 347602"/>
                  <a:gd name="connsiteX24" fmla="*/ 271784 w 399877"/>
                  <a:gd name="connsiteY24" fmla="*/ 338010 h 347602"/>
                  <a:gd name="connsiteX25" fmla="*/ 250385 w 399877"/>
                  <a:gd name="connsiteY25" fmla="*/ 319613 h 347602"/>
                  <a:gd name="connsiteX26" fmla="*/ 209140 w 399877"/>
                  <a:gd name="connsiteY26" fmla="*/ 247970 h 347602"/>
                  <a:gd name="connsiteX27" fmla="*/ 154140 w 399877"/>
                  <a:gd name="connsiteY27" fmla="*/ 203307 h 347602"/>
                  <a:gd name="connsiteX28" fmla="*/ 148463 w 399877"/>
                  <a:gd name="connsiteY28" fmla="*/ 201032 h 347602"/>
                  <a:gd name="connsiteX29" fmla="*/ 61195 w 399877"/>
                  <a:gd name="connsiteY29" fmla="*/ 166060 h 347602"/>
                  <a:gd name="connsiteX30" fmla="*/ 2865 w 399877"/>
                  <a:gd name="connsiteY30" fmla="*/ 17837 h 347602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27539 h 457304"/>
                  <a:gd name="connsiteX1" fmla="*/ 57932 w 399877"/>
                  <a:gd name="connsiteY1" fmla="*/ 10220 h 457304"/>
                  <a:gd name="connsiteX2" fmla="*/ 232928 w 399877"/>
                  <a:gd name="connsiteY2" fmla="*/ 134781 h 457304"/>
                  <a:gd name="connsiteX3" fmla="*/ 311356 w 399877"/>
                  <a:gd name="connsiteY3" fmla="*/ 141032 h 457304"/>
                  <a:gd name="connsiteX4" fmla="*/ 345606 w 399877"/>
                  <a:gd name="connsiteY4" fmla="*/ 175282 h 457304"/>
                  <a:gd name="connsiteX5" fmla="*/ 335574 w 399877"/>
                  <a:gd name="connsiteY5" fmla="*/ 199500 h 457304"/>
                  <a:gd name="connsiteX6" fmla="*/ 314326 w 399877"/>
                  <a:gd name="connsiteY6" fmla="*/ 208301 h 457304"/>
                  <a:gd name="connsiteX7" fmla="*/ 314542 w 399877"/>
                  <a:gd name="connsiteY7" fmla="*/ 208452 h 457304"/>
                  <a:gd name="connsiteX8" fmla="*/ 317103 w 399877"/>
                  <a:gd name="connsiteY8" fmla="*/ 210243 h 457304"/>
                  <a:gd name="connsiteX9" fmla="*/ 371050 w 399877"/>
                  <a:gd name="connsiteY9" fmla="*/ 264610 h 457304"/>
                  <a:gd name="connsiteX10" fmla="*/ 371671 w 399877"/>
                  <a:gd name="connsiteY10" fmla="*/ 306629 h 457304"/>
                  <a:gd name="connsiteX11" fmla="*/ 365627 w 399877"/>
                  <a:gd name="connsiteY11" fmla="*/ 309946 h 457304"/>
                  <a:gd name="connsiteX12" fmla="*/ 388974 w 399877"/>
                  <a:gd name="connsiteY12" fmla="*/ 335137 h 457304"/>
                  <a:gd name="connsiteX13" fmla="*/ 390023 w 399877"/>
                  <a:gd name="connsiteY13" fmla="*/ 382802 h 457304"/>
                  <a:gd name="connsiteX14" fmla="*/ 368903 w 399877"/>
                  <a:gd name="connsiteY14" fmla="*/ 388797 h 457304"/>
                  <a:gd name="connsiteX15" fmla="*/ 379219 w 399877"/>
                  <a:gd name="connsiteY15" fmla="*/ 406718 h 457304"/>
                  <a:gd name="connsiteX16" fmla="*/ 369523 w 399877"/>
                  <a:gd name="connsiteY16" fmla="*/ 453971 h 457304"/>
                  <a:gd name="connsiteX17" fmla="*/ 357066 w 399877"/>
                  <a:gd name="connsiteY17" fmla="*/ 457282 h 457304"/>
                  <a:gd name="connsiteX18" fmla="*/ 344108 w 399877"/>
                  <a:gd name="connsiteY18" fmla="*/ 455145 h 457304"/>
                  <a:gd name="connsiteX19" fmla="*/ 322709 w 399877"/>
                  <a:gd name="connsiteY19" fmla="*/ 436748 h 457304"/>
                  <a:gd name="connsiteX20" fmla="*/ 311843 w 399877"/>
                  <a:gd name="connsiteY20" fmla="*/ 417874 h 457304"/>
                  <a:gd name="connsiteX21" fmla="*/ 297199 w 399877"/>
                  <a:gd name="connsiteY21" fmla="*/ 446538 h 457304"/>
                  <a:gd name="connsiteX22" fmla="*/ 284743 w 399877"/>
                  <a:gd name="connsiteY22" fmla="*/ 449849 h 457304"/>
                  <a:gd name="connsiteX23" fmla="*/ 271784 w 399877"/>
                  <a:gd name="connsiteY23" fmla="*/ 447712 h 457304"/>
                  <a:gd name="connsiteX24" fmla="*/ 250385 w 399877"/>
                  <a:gd name="connsiteY24" fmla="*/ 429315 h 457304"/>
                  <a:gd name="connsiteX25" fmla="*/ 209140 w 399877"/>
                  <a:gd name="connsiteY25" fmla="*/ 357672 h 457304"/>
                  <a:gd name="connsiteX26" fmla="*/ 154140 w 399877"/>
                  <a:gd name="connsiteY26" fmla="*/ 313009 h 457304"/>
                  <a:gd name="connsiteX27" fmla="*/ 148463 w 399877"/>
                  <a:gd name="connsiteY27" fmla="*/ 310734 h 457304"/>
                  <a:gd name="connsiteX28" fmla="*/ 61195 w 399877"/>
                  <a:gd name="connsiteY28" fmla="*/ 275762 h 457304"/>
                  <a:gd name="connsiteX29" fmla="*/ 2865 w 399877"/>
                  <a:gd name="connsiteY29" fmla="*/ 127539 h 457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99877" h="457304">
                    <a:moveTo>
                      <a:pt x="2865" y="127539"/>
                    </a:moveTo>
                    <a:cubicBezTo>
                      <a:pt x="6430" y="99862"/>
                      <a:pt x="31463" y="28719"/>
                      <a:pt x="57932" y="10220"/>
                    </a:cubicBezTo>
                    <a:cubicBezTo>
                      <a:pt x="138647" y="-8372"/>
                      <a:pt x="237140" y="-18251"/>
                      <a:pt x="232928" y="134781"/>
                    </a:cubicBezTo>
                    <a:lnTo>
                      <a:pt x="311356" y="141032"/>
                    </a:lnTo>
                    <a:cubicBezTo>
                      <a:pt x="330272" y="141032"/>
                      <a:pt x="345606" y="156366"/>
                      <a:pt x="345606" y="175282"/>
                    </a:cubicBezTo>
                    <a:cubicBezTo>
                      <a:pt x="345606" y="184740"/>
                      <a:pt x="341772" y="193303"/>
                      <a:pt x="335574" y="199500"/>
                    </a:cubicBezTo>
                    <a:lnTo>
                      <a:pt x="314326" y="208301"/>
                    </a:lnTo>
                    <a:lnTo>
                      <a:pt x="314542" y="208452"/>
                    </a:lnTo>
                    <a:cubicBezTo>
                      <a:pt x="315612" y="208804"/>
                      <a:pt x="316371" y="209504"/>
                      <a:pt x="317103" y="210243"/>
                    </a:cubicBezTo>
                    <a:lnTo>
                      <a:pt x="371050" y="264610"/>
                    </a:lnTo>
                    <a:cubicBezTo>
                      <a:pt x="383553" y="277209"/>
                      <a:pt x="383831" y="296022"/>
                      <a:pt x="371671" y="306629"/>
                    </a:cubicBezTo>
                    <a:lnTo>
                      <a:pt x="365627" y="309946"/>
                    </a:lnTo>
                    <a:lnTo>
                      <a:pt x="388974" y="335137"/>
                    </a:lnTo>
                    <a:cubicBezTo>
                      <a:pt x="403092" y="350368"/>
                      <a:pt x="403561" y="371709"/>
                      <a:pt x="390023" y="382802"/>
                    </a:cubicBezTo>
                    <a:cubicBezTo>
                      <a:pt x="384164" y="387605"/>
                      <a:pt x="376642" y="389699"/>
                      <a:pt x="368903" y="388797"/>
                    </a:cubicBezTo>
                    <a:lnTo>
                      <a:pt x="379219" y="406718"/>
                    </a:lnTo>
                    <a:cubicBezTo>
                      <a:pt x="389468" y="424523"/>
                      <a:pt x="385127" y="445678"/>
                      <a:pt x="369523" y="453971"/>
                    </a:cubicBezTo>
                    <a:cubicBezTo>
                      <a:pt x="365621" y="456044"/>
                      <a:pt x="361386" y="457118"/>
                      <a:pt x="357066" y="457282"/>
                    </a:cubicBezTo>
                    <a:cubicBezTo>
                      <a:pt x="352746" y="457447"/>
                      <a:pt x="348343" y="456704"/>
                      <a:pt x="344108" y="455145"/>
                    </a:cubicBezTo>
                    <a:cubicBezTo>
                      <a:pt x="335636" y="452028"/>
                      <a:pt x="327833" y="445650"/>
                      <a:pt x="322709" y="436748"/>
                    </a:cubicBezTo>
                    <a:lnTo>
                      <a:pt x="311843" y="417874"/>
                    </a:lnTo>
                    <a:cubicBezTo>
                      <a:pt x="312934" y="429901"/>
                      <a:pt x="307539" y="441043"/>
                      <a:pt x="297199" y="446538"/>
                    </a:cubicBezTo>
                    <a:cubicBezTo>
                      <a:pt x="293298" y="448611"/>
                      <a:pt x="289062" y="449684"/>
                      <a:pt x="284743" y="449849"/>
                    </a:cubicBezTo>
                    <a:cubicBezTo>
                      <a:pt x="280424" y="450014"/>
                      <a:pt x="276019" y="449271"/>
                      <a:pt x="271784" y="447712"/>
                    </a:cubicBezTo>
                    <a:cubicBezTo>
                      <a:pt x="263312" y="444596"/>
                      <a:pt x="255510" y="438217"/>
                      <a:pt x="250385" y="429315"/>
                    </a:cubicBezTo>
                    <a:lnTo>
                      <a:pt x="209140" y="357672"/>
                    </a:lnTo>
                    <a:lnTo>
                      <a:pt x="154140" y="313009"/>
                    </a:lnTo>
                    <a:lnTo>
                      <a:pt x="148463" y="310734"/>
                    </a:lnTo>
                    <a:lnTo>
                      <a:pt x="61195" y="275762"/>
                    </a:lnTo>
                    <a:cubicBezTo>
                      <a:pt x="44216" y="268958"/>
                      <a:pt x="-13413" y="221635"/>
                      <a:pt x="2865" y="12753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13B55D96-83AC-4D38-BFD6-ECBC4E6173DC}"/>
                  </a:ext>
                </a:extLst>
              </p:cNvPr>
              <p:cNvSpPr/>
              <p:nvPr/>
            </p:nvSpPr>
            <p:spPr bwMode="auto">
              <a:xfrm rot="1735894">
                <a:off x="6021689" y="1756589"/>
                <a:ext cx="579674" cy="1109620"/>
              </a:xfrm>
              <a:custGeom>
                <a:avLst/>
                <a:gdLst>
                  <a:gd name="connsiteX0" fmla="*/ 192464 w 514134"/>
                  <a:gd name="connsiteY0" fmla="*/ 0 h 987147"/>
                  <a:gd name="connsiteX1" fmla="*/ 196079 w 514134"/>
                  <a:gd name="connsiteY1" fmla="*/ 861 h 987147"/>
                  <a:gd name="connsiteX2" fmla="*/ 170279 w 514134"/>
                  <a:gd name="connsiteY2" fmla="*/ 50209 h 987147"/>
                  <a:gd name="connsiteX3" fmla="*/ 159905 w 514134"/>
                  <a:gd name="connsiteY3" fmla="*/ 116473 h 987147"/>
                  <a:gd name="connsiteX4" fmla="*/ 198570 w 514134"/>
                  <a:gd name="connsiteY4" fmla="*/ 236850 h 987147"/>
                  <a:gd name="connsiteX5" fmla="*/ 225978 w 514134"/>
                  <a:gd name="connsiteY5" fmla="*/ 260681 h 987147"/>
                  <a:gd name="connsiteX6" fmla="*/ 247887 w 514134"/>
                  <a:gd name="connsiteY6" fmla="*/ 377332 h 987147"/>
                  <a:gd name="connsiteX7" fmla="*/ 504510 w 514134"/>
                  <a:gd name="connsiteY7" fmla="*/ 738490 h 987147"/>
                  <a:gd name="connsiteX8" fmla="*/ 234665 w 514134"/>
                  <a:gd name="connsiteY8" fmla="*/ 970435 h 987147"/>
                  <a:gd name="connsiteX9" fmla="*/ 192464 w 514134"/>
                  <a:gd name="connsiteY9" fmla="*/ 0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9" fmla="*/ 251345 w 514134"/>
                  <a:gd name="connsiteY9" fmla="*/ 207913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7" fmla="*/ 170279 w 514134"/>
                  <a:gd name="connsiteY7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0" fmla="*/ 225978 w 514134"/>
                  <a:gd name="connsiteY0" fmla="*/ 260681 h 987147"/>
                  <a:gd name="connsiteX1" fmla="*/ 247887 w 514134"/>
                  <a:gd name="connsiteY1" fmla="*/ 377332 h 987147"/>
                  <a:gd name="connsiteX2" fmla="*/ 504510 w 514134"/>
                  <a:gd name="connsiteY2" fmla="*/ 738490 h 987147"/>
                  <a:gd name="connsiteX3" fmla="*/ 234665 w 514134"/>
                  <a:gd name="connsiteY3" fmla="*/ 970435 h 987147"/>
                  <a:gd name="connsiteX4" fmla="*/ 192464 w 514134"/>
                  <a:gd name="connsiteY4" fmla="*/ 0 h 987147"/>
                  <a:gd name="connsiteX0" fmla="*/ 193490 w 481646"/>
                  <a:gd name="connsiteY0" fmla="*/ 260681 h 987147"/>
                  <a:gd name="connsiteX1" fmla="*/ 215399 w 481646"/>
                  <a:gd name="connsiteY1" fmla="*/ 377332 h 987147"/>
                  <a:gd name="connsiteX2" fmla="*/ 472022 w 481646"/>
                  <a:gd name="connsiteY2" fmla="*/ 738490 h 987147"/>
                  <a:gd name="connsiteX3" fmla="*/ 202177 w 481646"/>
                  <a:gd name="connsiteY3" fmla="*/ 970435 h 987147"/>
                  <a:gd name="connsiteX4" fmla="*/ 256 w 481646"/>
                  <a:gd name="connsiteY4" fmla="*/ 644117 h 987147"/>
                  <a:gd name="connsiteX5" fmla="*/ 159976 w 481646"/>
                  <a:gd name="connsiteY5" fmla="*/ 0 h 987147"/>
                  <a:gd name="connsiteX0" fmla="*/ 288921 w 577077"/>
                  <a:gd name="connsiteY0" fmla="*/ 260681 h 987147"/>
                  <a:gd name="connsiteX1" fmla="*/ 310830 w 577077"/>
                  <a:gd name="connsiteY1" fmla="*/ 377332 h 987147"/>
                  <a:gd name="connsiteX2" fmla="*/ 567453 w 577077"/>
                  <a:gd name="connsiteY2" fmla="*/ 738490 h 987147"/>
                  <a:gd name="connsiteX3" fmla="*/ 297608 w 577077"/>
                  <a:gd name="connsiteY3" fmla="*/ 970435 h 987147"/>
                  <a:gd name="connsiteX4" fmla="*/ 154 w 577077"/>
                  <a:gd name="connsiteY4" fmla="*/ 605788 h 987147"/>
                  <a:gd name="connsiteX5" fmla="*/ 255407 w 577077"/>
                  <a:gd name="connsiteY5" fmla="*/ 0 h 987147"/>
                  <a:gd name="connsiteX0" fmla="*/ 297365 w 585521"/>
                  <a:gd name="connsiteY0" fmla="*/ 260681 h 987147"/>
                  <a:gd name="connsiteX1" fmla="*/ 319274 w 585521"/>
                  <a:gd name="connsiteY1" fmla="*/ 377332 h 987147"/>
                  <a:gd name="connsiteX2" fmla="*/ 575897 w 585521"/>
                  <a:gd name="connsiteY2" fmla="*/ 738490 h 987147"/>
                  <a:gd name="connsiteX3" fmla="*/ 306052 w 585521"/>
                  <a:gd name="connsiteY3" fmla="*/ 970435 h 987147"/>
                  <a:gd name="connsiteX4" fmla="*/ 8598 w 585521"/>
                  <a:gd name="connsiteY4" fmla="*/ 605788 h 987147"/>
                  <a:gd name="connsiteX5" fmla="*/ 263851 w 585521"/>
                  <a:gd name="connsiteY5" fmla="*/ 0 h 987147"/>
                  <a:gd name="connsiteX0" fmla="*/ 300878 w 589034"/>
                  <a:gd name="connsiteY0" fmla="*/ 260681 h 987147"/>
                  <a:gd name="connsiteX1" fmla="*/ 322787 w 589034"/>
                  <a:gd name="connsiteY1" fmla="*/ 377332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6238"/>
                  <a:gd name="connsiteY0" fmla="*/ 260681 h 988588"/>
                  <a:gd name="connsiteX1" fmla="*/ 255168 w 586238"/>
                  <a:gd name="connsiteY1" fmla="*/ 537020 h 988588"/>
                  <a:gd name="connsiteX2" fmla="*/ 576512 w 586238"/>
                  <a:gd name="connsiteY2" fmla="*/ 759278 h 988588"/>
                  <a:gd name="connsiteX3" fmla="*/ 309565 w 586238"/>
                  <a:gd name="connsiteY3" fmla="*/ 970435 h 988588"/>
                  <a:gd name="connsiteX4" fmla="*/ 12111 w 586238"/>
                  <a:gd name="connsiteY4" fmla="*/ 605788 h 988588"/>
                  <a:gd name="connsiteX5" fmla="*/ 267364 w 586238"/>
                  <a:gd name="connsiteY5" fmla="*/ 0 h 988588"/>
                  <a:gd name="connsiteX0" fmla="*/ 291178 w 576538"/>
                  <a:gd name="connsiteY0" fmla="*/ 260681 h 988588"/>
                  <a:gd name="connsiteX1" fmla="*/ 245468 w 576538"/>
                  <a:gd name="connsiteY1" fmla="*/ 537020 h 988588"/>
                  <a:gd name="connsiteX2" fmla="*/ 566812 w 576538"/>
                  <a:gd name="connsiteY2" fmla="*/ 759278 h 988588"/>
                  <a:gd name="connsiteX3" fmla="*/ 299865 w 576538"/>
                  <a:gd name="connsiteY3" fmla="*/ 970435 h 988588"/>
                  <a:gd name="connsiteX4" fmla="*/ 2411 w 576538"/>
                  <a:gd name="connsiteY4" fmla="*/ 605788 h 988588"/>
                  <a:gd name="connsiteX5" fmla="*/ 257664 w 576538"/>
                  <a:gd name="connsiteY5" fmla="*/ 0 h 988588"/>
                  <a:gd name="connsiteX0" fmla="*/ 295287 w 580647"/>
                  <a:gd name="connsiteY0" fmla="*/ 260681 h 988588"/>
                  <a:gd name="connsiteX1" fmla="*/ 249577 w 580647"/>
                  <a:gd name="connsiteY1" fmla="*/ 537020 h 988588"/>
                  <a:gd name="connsiteX2" fmla="*/ 570921 w 580647"/>
                  <a:gd name="connsiteY2" fmla="*/ 759278 h 988588"/>
                  <a:gd name="connsiteX3" fmla="*/ 303974 w 580647"/>
                  <a:gd name="connsiteY3" fmla="*/ 970435 h 988588"/>
                  <a:gd name="connsiteX4" fmla="*/ 6520 w 580647"/>
                  <a:gd name="connsiteY4" fmla="*/ 605788 h 988588"/>
                  <a:gd name="connsiteX5" fmla="*/ 261773 w 580647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55"/>
                  <a:gd name="connsiteY0" fmla="*/ 260681 h 970794"/>
                  <a:gd name="connsiteX1" fmla="*/ 252252 w 583355"/>
                  <a:gd name="connsiteY1" fmla="*/ 537020 h 970794"/>
                  <a:gd name="connsiteX2" fmla="*/ 573596 w 583355"/>
                  <a:gd name="connsiteY2" fmla="*/ 759278 h 970794"/>
                  <a:gd name="connsiteX3" fmla="*/ 306649 w 583355"/>
                  <a:gd name="connsiteY3" fmla="*/ 970435 h 970794"/>
                  <a:gd name="connsiteX4" fmla="*/ 9195 w 583355"/>
                  <a:gd name="connsiteY4" fmla="*/ 605788 h 970794"/>
                  <a:gd name="connsiteX5" fmla="*/ 264448 w 583355"/>
                  <a:gd name="connsiteY5" fmla="*/ 0 h 970794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65973"/>
                  <a:gd name="connsiteY0" fmla="*/ 260681 h 1006240"/>
                  <a:gd name="connsiteX1" fmla="*/ 243455 w 565973"/>
                  <a:gd name="connsiteY1" fmla="*/ 537020 h 1006240"/>
                  <a:gd name="connsiteX2" fmla="*/ 555475 w 565973"/>
                  <a:gd name="connsiteY2" fmla="*/ 829185 h 1006240"/>
                  <a:gd name="connsiteX3" fmla="*/ 307766 w 565973"/>
                  <a:gd name="connsiteY3" fmla="*/ 1005726 h 1006240"/>
                  <a:gd name="connsiteX4" fmla="*/ 398 w 565973"/>
                  <a:gd name="connsiteY4" fmla="*/ 605788 h 1006240"/>
                  <a:gd name="connsiteX5" fmla="*/ 255651 w 565973"/>
                  <a:gd name="connsiteY5" fmla="*/ 0 h 1006240"/>
                  <a:gd name="connsiteX0" fmla="*/ 289165 w 555475"/>
                  <a:gd name="connsiteY0" fmla="*/ 260681 h 1006058"/>
                  <a:gd name="connsiteX1" fmla="*/ 243455 w 555475"/>
                  <a:gd name="connsiteY1" fmla="*/ 537020 h 1006058"/>
                  <a:gd name="connsiteX2" fmla="*/ 555475 w 555475"/>
                  <a:gd name="connsiteY2" fmla="*/ 829185 h 1006058"/>
                  <a:gd name="connsiteX3" fmla="*/ 307766 w 555475"/>
                  <a:gd name="connsiteY3" fmla="*/ 1005726 h 1006058"/>
                  <a:gd name="connsiteX4" fmla="*/ 398 w 555475"/>
                  <a:gd name="connsiteY4" fmla="*/ 605788 h 1006058"/>
                  <a:gd name="connsiteX5" fmla="*/ 255651 w 555475"/>
                  <a:gd name="connsiteY5" fmla="*/ 0 h 1006058"/>
                  <a:gd name="connsiteX0" fmla="*/ 289165 w 555475"/>
                  <a:gd name="connsiteY0" fmla="*/ 260681 h 1006058"/>
                  <a:gd name="connsiteX1" fmla="*/ 555475 w 555475"/>
                  <a:gd name="connsiteY1" fmla="*/ 829185 h 1006058"/>
                  <a:gd name="connsiteX2" fmla="*/ 307766 w 555475"/>
                  <a:gd name="connsiteY2" fmla="*/ 1005726 h 1006058"/>
                  <a:gd name="connsiteX3" fmla="*/ 398 w 555475"/>
                  <a:gd name="connsiteY3" fmla="*/ 605788 h 1006058"/>
                  <a:gd name="connsiteX4" fmla="*/ 255651 w 555475"/>
                  <a:gd name="connsiteY4" fmla="*/ 0 h 1006058"/>
                  <a:gd name="connsiteX0" fmla="*/ 289165 w 563257"/>
                  <a:gd name="connsiteY0" fmla="*/ 260681 h 1006015"/>
                  <a:gd name="connsiteX1" fmla="*/ 563257 w 563257"/>
                  <a:gd name="connsiteY1" fmla="*/ 810933 h 1006015"/>
                  <a:gd name="connsiteX2" fmla="*/ 307766 w 563257"/>
                  <a:gd name="connsiteY2" fmla="*/ 1005726 h 1006015"/>
                  <a:gd name="connsiteX3" fmla="*/ 398 w 563257"/>
                  <a:gd name="connsiteY3" fmla="*/ 605788 h 1006015"/>
                  <a:gd name="connsiteX4" fmla="*/ 255651 w 563257"/>
                  <a:gd name="connsiteY4" fmla="*/ 0 h 1006015"/>
                  <a:gd name="connsiteX0" fmla="*/ 289823 w 563915"/>
                  <a:gd name="connsiteY0" fmla="*/ 260681 h 1040073"/>
                  <a:gd name="connsiteX1" fmla="*/ 563915 w 563915"/>
                  <a:gd name="connsiteY1" fmla="*/ 810933 h 1040073"/>
                  <a:gd name="connsiteX2" fmla="*/ 344443 w 563915"/>
                  <a:gd name="connsiteY2" fmla="*/ 1039840 h 1040073"/>
                  <a:gd name="connsiteX3" fmla="*/ 1056 w 563915"/>
                  <a:gd name="connsiteY3" fmla="*/ 605788 h 1040073"/>
                  <a:gd name="connsiteX4" fmla="*/ 256309 w 563915"/>
                  <a:gd name="connsiteY4" fmla="*/ 0 h 1040073"/>
                  <a:gd name="connsiteX0" fmla="*/ 236088 w 510180"/>
                  <a:gd name="connsiteY0" fmla="*/ 260681 h 1040073"/>
                  <a:gd name="connsiteX1" fmla="*/ 510180 w 510180"/>
                  <a:gd name="connsiteY1" fmla="*/ 810933 h 1040073"/>
                  <a:gd name="connsiteX2" fmla="*/ 290708 w 510180"/>
                  <a:gd name="connsiteY2" fmla="*/ 1039840 h 1040073"/>
                  <a:gd name="connsiteX3" fmla="*/ 1618 w 510180"/>
                  <a:gd name="connsiteY3" fmla="*/ 676940 h 1040073"/>
                  <a:gd name="connsiteX4" fmla="*/ 202574 w 510180"/>
                  <a:gd name="connsiteY4" fmla="*/ 0 h 1040073"/>
                  <a:gd name="connsiteX0" fmla="*/ 240347 w 514439"/>
                  <a:gd name="connsiteY0" fmla="*/ 260681 h 1040073"/>
                  <a:gd name="connsiteX1" fmla="*/ 514439 w 514439"/>
                  <a:gd name="connsiteY1" fmla="*/ 810933 h 1040073"/>
                  <a:gd name="connsiteX2" fmla="*/ 294967 w 514439"/>
                  <a:gd name="connsiteY2" fmla="*/ 1039840 h 1040073"/>
                  <a:gd name="connsiteX3" fmla="*/ 5877 w 514439"/>
                  <a:gd name="connsiteY3" fmla="*/ 676940 h 1040073"/>
                  <a:gd name="connsiteX4" fmla="*/ 206833 w 514439"/>
                  <a:gd name="connsiteY4" fmla="*/ 0 h 1040073"/>
                  <a:gd name="connsiteX0" fmla="*/ 236863 w 510955"/>
                  <a:gd name="connsiteY0" fmla="*/ 260681 h 1095794"/>
                  <a:gd name="connsiteX1" fmla="*/ 510955 w 510955"/>
                  <a:gd name="connsiteY1" fmla="*/ 810933 h 1095794"/>
                  <a:gd name="connsiteX2" fmla="*/ 314210 w 510955"/>
                  <a:gd name="connsiteY2" fmla="*/ 1095618 h 1095794"/>
                  <a:gd name="connsiteX3" fmla="*/ 2393 w 510955"/>
                  <a:gd name="connsiteY3" fmla="*/ 676940 h 1095794"/>
                  <a:gd name="connsiteX4" fmla="*/ 203349 w 510955"/>
                  <a:gd name="connsiteY4" fmla="*/ 0 h 1095794"/>
                  <a:gd name="connsiteX0" fmla="*/ 236863 w 510955"/>
                  <a:gd name="connsiteY0" fmla="*/ 260681 h 1095618"/>
                  <a:gd name="connsiteX1" fmla="*/ 510955 w 510955"/>
                  <a:gd name="connsiteY1" fmla="*/ 810933 h 1095618"/>
                  <a:gd name="connsiteX2" fmla="*/ 314210 w 510955"/>
                  <a:gd name="connsiteY2" fmla="*/ 1095618 h 1095618"/>
                  <a:gd name="connsiteX3" fmla="*/ 2393 w 510955"/>
                  <a:gd name="connsiteY3" fmla="*/ 676940 h 1095618"/>
                  <a:gd name="connsiteX4" fmla="*/ 203349 w 510955"/>
                  <a:gd name="connsiteY4" fmla="*/ 0 h 1095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0955" h="1095618">
                    <a:moveTo>
                      <a:pt x="236863" y="260681"/>
                    </a:moveTo>
                    <a:cubicBezTo>
                      <a:pt x="292344" y="379119"/>
                      <a:pt x="507855" y="686759"/>
                      <a:pt x="510955" y="810933"/>
                    </a:cubicBezTo>
                    <a:cubicBezTo>
                      <a:pt x="468547" y="877606"/>
                      <a:pt x="419190" y="1026040"/>
                      <a:pt x="314210" y="1095618"/>
                    </a:cubicBezTo>
                    <a:cubicBezTo>
                      <a:pt x="198352" y="1042910"/>
                      <a:pt x="20870" y="859543"/>
                      <a:pt x="2393" y="676940"/>
                    </a:cubicBezTo>
                    <a:cubicBezTo>
                      <a:pt x="-16084" y="494337"/>
                      <a:pt x="74531" y="135063"/>
                      <a:pt x="203349" y="0"/>
                    </a:cubicBezTo>
                  </a:path>
                </a:pathLst>
              </a:custGeom>
              <a:pattFill prst="plaid">
                <a:fgClr>
                  <a:schemeClr val="accent2">
                    <a:lumMod val="75000"/>
                  </a:schemeClr>
                </a:fgClr>
                <a:bgClr>
                  <a:srgbClr val="00206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5BB02EFC-DECF-4186-9568-1D2BCD5983D1}"/>
                </a:ext>
              </a:extLst>
            </p:cNvPr>
            <p:cNvGrpSpPr/>
            <p:nvPr/>
          </p:nvGrpSpPr>
          <p:grpSpPr>
            <a:xfrm flipH="1">
              <a:off x="7061317" y="1756589"/>
              <a:ext cx="579674" cy="1259402"/>
              <a:chOff x="6021689" y="1756589"/>
              <a:chExt cx="579674" cy="1259402"/>
            </a:xfrm>
          </p:grpSpPr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C4E55DE1-142B-4E93-AAC7-DD7BC2ED1BDB}"/>
                  </a:ext>
                </a:extLst>
              </p:cNvPr>
              <p:cNvSpPr/>
              <p:nvPr/>
            </p:nvSpPr>
            <p:spPr bwMode="auto">
              <a:xfrm rot="20413771">
                <a:off x="6134725" y="2571410"/>
                <a:ext cx="435469" cy="444581"/>
              </a:xfrm>
              <a:custGeom>
                <a:avLst/>
                <a:gdLst>
                  <a:gd name="connsiteX0" fmla="*/ 88133 w 438003"/>
                  <a:gd name="connsiteY0" fmla="*/ 0 h 353797"/>
                  <a:gd name="connsiteX1" fmla="*/ 120714 w 438003"/>
                  <a:gd name="connsiteY1" fmla="*/ 6195 h 353797"/>
                  <a:gd name="connsiteX2" fmla="*/ 207197 w 438003"/>
                  <a:gd name="connsiteY2" fmla="*/ 40851 h 353797"/>
                  <a:gd name="connsiteX3" fmla="*/ 215228 w 438003"/>
                  <a:gd name="connsiteY3" fmla="*/ 37525 h 353797"/>
                  <a:gd name="connsiteX4" fmla="*/ 349482 w 438003"/>
                  <a:gd name="connsiteY4" fmla="*/ 37525 h 353797"/>
                  <a:gd name="connsiteX5" fmla="*/ 383732 w 438003"/>
                  <a:gd name="connsiteY5" fmla="*/ 71775 h 353797"/>
                  <a:gd name="connsiteX6" fmla="*/ 373700 w 438003"/>
                  <a:gd name="connsiteY6" fmla="*/ 95993 h 353797"/>
                  <a:gd name="connsiteX7" fmla="*/ 352452 w 438003"/>
                  <a:gd name="connsiteY7" fmla="*/ 104794 h 353797"/>
                  <a:gd name="connsiteX8" fmla="*/ 352668 w 438003"/>
                  <a:gd name="connsiteY8" fmla="*/ 104945 h 353797"/>
                  <a:gd name="connsiteX9" fmla="*/ 355229 w 438003"/>
                  <a:gd name="connsiteY9" fmla="*/ 106736 h 353797"/>
                  <a:gd name="connsiteX10" fmla="*/ 409176 w 438003"/>
                  <a:gd name="connsiteY10" fmla="*/ 161103 h 353797"/>
                  <a:gd name="connsiteX11" fmla="*/ 409797 w 438003"/>
                  <a:gd name="connsiteY11" fmla="*/ 203122 h 353797"/>
                  <a:gd name="connsiteX12" fmla="*/ 403753 w 438003"/>
                  <a:gd name="connsiteY12" fmla="*/ 206439 h 353797"/>
                  <a:gd name="connsiteX13" fmla="*/ 427100 w 438003"/>
                  <a:gd name="connsiteY13" fmla="*/ 231630 h 353797"/>
                  <a:gd name="connsiteX14" fmla="*/ 428149 w 438003"/>
                  <a:gd name="connsiteY14" fmla="*/ 279295 h 353797"/>
                  <a:gd name="connsiteX15" fmla="*/ 407029 w 438003"/>
                  <a:gd name="connsiteY15" fmla="*/ 285290 h 353797"/>
                  <a:gd name="connsiteX16" fmla="*/ 417345 w 438003"/>
                  <a:gd name="connsiteY16" fmla="*/ 303211 h 353797"/>
                  <a:gd name="connsiteX17" fmla="*/ 407649 w 438003"/>
                  <a:gd name="connsiteY17" fmla="*/ 350464 h 353797"/>
                  <a:gd name="connsiteX18" fmla="*/ 395192 w 438003"/>
                  <a:gd name="connsiteY18" fmla="*/ 353775 h 353797"/>
                  <a:gd name="connsiteX19" fmla="*/ 382234 w 438003"/>
                  <a:gd name="connsiteY19" fmla="*/ 351638 h 353797"/>
                  <a:gd name="connsiteX20" fmla="*/ 360835 w 438003"/>
                  <a:gd name="connsiteY20" fmla="*/ 333241 h 353797"/>
                  <a:gd name="connsiteX21" fmla="*/ 349969 w 438003"/>
                  <a:gd name="connsiteY21" fmla="*/ 314367 h 353797"/>
                  <a:gd name="connsiteX22" fmla="*/ 335325 w 438003"/>
                  <a:gd name="connsiteY22" fmla="*/ 343031 h 353797"/>
                  <a:gd name="connsiteX23" fmla="*/ 322869 w 438003"/>
                  <a:gd name="connsiteY23" fmla="*/ 346342 h 353797"/>
                  <a:gd name="connsiteX24" fmla="*/ 309910 w 438003"/>
                  <a:gd name="connsiteY24" fmla="*/ 344205 h 353797"/>
                  <a:gd name="connsiteX25" fmla="*/ 288511 w 438003"/>
                  <a:gd name="connsiteY25" fmla="*/ 325808 h 353797"/>
                  <a:gd name="connsiteX26" fmla="*/ 247266 w 438003"/>
                  <a:gd name="connsiteY26" fmla="*/ 254165 h 353797"/>
                  <a:gd name="connsiteX27" fmla="*/ 192266 w 438003"/>
                  <a:gd name="connsiteY27" fmla="*/ 209502 h 353797"/>
                  <a:gd name="connsiteX28" fmla="*/ 186589 w 438003"/>
                  <a:gd name="connsiteY28" fmla="*/ 207227 h 353797"/>
                  <a:gd name="connsiteX29" fmla="*/ 99321 w 438003"/>
                  <a:gd name="connsiteY29" fmla="*/ 172255 h 353797"/>
                  <a:gd name="connsiteX30" fmla="*/ 48385 w 438003"/>
                  <a:gd name="connsiteY30" fmla="*/ 151844 h 353797"/>
                  <a:gd name="connsiteX31" fmla="*/ 8146 w 438003"/>
                  <a:gd name="connsiteY31" fmla="*/ 48401 h 353797"/>
                  <a:gd name="connsiteX32" fmla="*/ 88133 w 438003"/>
                  <a:gd name="connsiteY32" fmla="*/ 0 h 353797"/>
                  <a:gd name="connsiteX0" fmla="*/ 39833 w 389703"/>
                  <a:gd name="connsiteY0" fmla="*/ 0 h 353797"/>
                  <a:gd name="connsiteX1" fmla="*/ 72414 w 389703"/>
                  <a:gd name="connsiteY1" fmla="*/ 6195 h 353797"/>
                  <a:gd name="connsiteX2" fmla="*/ 158897 w 389703"/>
                  <a:gd name="connsiteY2" fmla="*/ 40851 h 353797"/>
                  <a:gd name="connsiteX3" fmla="*/ 166928 w 389703"/>
                  <a:gd name="connsiteY3" fmla="*/ 37525 h 353797"/>
                  <a:gd name="connsiteX4" fmla="*/ 301182 w 389703"/>
                  <a:gd name="connsiteY4" fmla="*/ 37525 h 353797"/>
                  <a:gd name="connsiteX5" fmla="*/ 335432 w 389703"/>
                  <a:gd name="connsiteY5" fmla="*/ 71775 h 353797"/>
                  <a:gd name="connsiteX6" fmla="*/ 325400 w 389703"/>
                  <a:gd name="connsiteY6" fmla="*/ 95993 h 353797"/>
                  <a:gd name="connsiteX7" fmla="*/ 304152 w 389703"/>
                  <a:gd name="connsiteY7" fmla="*/ 104794 h 353797"/>
                  <a:gd name="connsiteX8" fmla="*/ 304368 w 389703"/>
                  <a:gd name="connsiteY8" fmla="*/ 104945 h 353797"/>
                  <a:gd name="connsiteX9" fmla="*/ 306929 w 389703"/>
                  <a:gd name="connsiteY9" fmla="*/ 106736 h 353797"/>
                  <a:gd name="connsiteX10" fmla="*/ 360876 w 389703"/>
                  <a:gd name="connsiteY10" fmla="*/ 161103 h 353797"/>
                  <a:gd name="connsiteX11" fmla="*/ 361497 w 389703"/>
                  <a:gd name="connsiteY11" fmla="*/ 203122 h 353797"/>
                  <a:gd name="connsiteX12" fmla="*/ 355453 w 389703"/>
                  <a:gd name="connsiteY12" fmla="*/ 206439 h 353797"/>
                  <a:gd name="connsiteX13" fmla="*/ 378800 w 389703"/>
                  <a:gd name="connsiteY13" fmla="*/ 231630 h 353797"/>
                  <a:gd name="connsiteX14" fmla="*/ 379849 w 389703"/>
                  <a:gd name="connsiteY14" fmla="*/ 279295 h 353797"/>
                  <a:gd name="connsiteX15" fmla="*/ 358729 w 389703"/>
                  <a:gd name="connsiteY15" fmla="*/ 285290 h 353797"/>
                  <a:gd name="connsiteX16" fmla="*/ 369045 w 389703"/>
                  <a:gd name="connsiteY16" fmla="*/ 303211 h 353797"/>
                  <a:gd name="connsiteX17" fmla="*/ 359349 w 389703"/>
                  <a:gd name="connsiteY17" fmla="*/ 350464 h 353797"/>
                  <a:gd name="connsiteX18" fmla="*/ 346892 w 389703"/>
                  <a:gd name="connsiteY18" fmla="*/ 353775 h 353797"/>
                  <a:gd name="connsiteX19" fmla="*/ 333934 w 389703"/>
                  <a:gd name="connsiteY19" fmla="*/ 351638 h 353797"/>
                  <a:gd name="connsiteX20" fmla="*/ 312535 w 389703"/>
                  <a:gd name="connsiteY20" fmla="*/ 333241 h 353797"/>
                  <a:gd name="connsiteX21" fmla="*/ 301669 w 389703"/>
                  <a:gd name="connsiteY21" fmla="*/ 314367 h 353797"/>
                  <a:gd name="connsiteX22" fmla="*/ 287025 w 389703"/>
                  <a:gd name="connsiteY22" fmla="*/ 343031 h 353797"/>
                  <a:gd name="connsiteX23" fmla="*/ 274569 w 389703"/>
                  <a:gd name="connsiteY23" fmla="*/ 346342 h 353797"/>
                  <a:gd name="connsiteX24" fmla="*/ 261610 w 389703"/>
                  <a:gd name="connsiteY24" fmla="*/ 344205 h 353797"/>
                  <a:gd name="connsiteX25" fmla="*/ 240211 w 389703"/>
                  <a:gd name="connsiteY25" fmla="*/ 325808 h 353797"/>
                  <a:gd name="connsiteX26" fmla="*/ 198966 w 389703"/>
                  <a:gd name="connsiteY26" fmla="*/ 254165 h 353797"/>
                  <a:gd name="connsiteX27" fmla="*/ 143966 w 389703"/>
                  <a:gd name="connsiteY27" fmla="*/ 209502 h 353797"/>
                  <a:gd name="connsiteX28" fmla="*/ 138289 w 389703"/>
                  <a:gd name="connsiteY28" fmla="*/ 207227 h 353797"/>
                  <a:gd name="connsiteX29" fmla="*/ 51021 w 389703"/>
                  <a:gd name="connsiteY29" fmla="*/ 172255 h 353797"/>
                  <a:gd name="connsiteX30" fmla="*/ 85 w 389703"/>
                  <a:gd name="connsiteY30" fmla="*/ 151844 h 353797"/>
                  <a:gd name="connsiteX31" fmla="*/ 39833 w 389703"/>
                  <a:gd name="connsiteY31" fmla="*/ 0 h 353797"/>
                  <a:gd name="connsiteX0" fmla="*/ 0 w 389618"/>
                  <a:gd name="connsiteY0" fmla="*/ 145649 h 347602"/>
                  <a:gd name="connsiteX1" fmla="*/ 72329 w 389618"/>
                  <a:gd name="connsiteY1" fmla="*/ 0 h 347602"/>
                  <a:gd name="connsiteX2" fmla="*/ 158812 w 389618"/>
                  <a:gd name="connsiteY2" fmla="*/ 34656 h 347602"/>
                  <a:gd name="connsiteX3" fmla="*/ 166843 w 389618"/>
                  <a:gd name="connsiteY3" fmla="*/ 31330 h 347602"/>
                  <a:gd name="connsiteX4" fmla="*/ 301097 w 389618"/>
                  <a:gd name="connsiteY4" fmla="*/ 31330 h 347602"/>
                  <a:gd name="connsiteX5" fmla="*/ 335347 w 389618"/>
                  <a:gd name="connsiteY5" fmla="*/ 65580 h 347602"/>
                  <a:gd name="connsiteX6" fmla="*/ 325315 w 389618"/>
                  <a:gd name="connsiteY6" fmla="*/ 89798 h 347602"/>
                  <a:gd name="connsiteX7" fmla="*/ 304067 w 389618"/>
                  <a:gd name="connsiteY7" fmla="*/ 98599 h 347602"/>
                  <a:gd name="connsiteX8" fmla="*/ 304283 w 389618"/>
                  <a:gd name="connsiteY8" fmla="*/ 98750 h 347602"/>
                  <a:gd name="connsiteX9" fmla="*/ 306844 w 389618"/>
                  <a:gd name="connsiteY9" fmla="*/ 100541 h 347602"/>
                  <a:gd name="connsiteX10" fmla="*/ 360791 w 389618"/>
                  <a:gd name="connsiteY10" fmla="*/ 154908 h 347602"/>
                  <a:gd name="connsiteX11" fmla="*/ 361412 w 389618"/>
                  <a:gd name="connsiteY11" fmla="*/ 196927 h 347602"/>
                  <a:gd name="connsiteX12" fmla="*/ 355368 w 389618"/>
                  <a:gd name="connsiteY12" fmla="*/ 200244 h 347602"/>
                  <a:gd name="connsiteX13" fmla="*/ 378715 w 389618"/>
                  <a:gd name="connsiteY13" fmla="*/ 225435 h 347602"/>
                  <a:gd name="connsiteX14" fmla="*/ 379764 w 389618"/>
                  <a:gd name="connsiteY14" fmla="*/ 273100 h 347602"/>
                  <a:gd name="connsiteX15" fmla="*/ 358644 w 389618"/>
                  <a:gd name="connsiteY15" fmla="*/ 279095 h 347602"/>
                  <a:gd name="connsiteX16" fmla="*/ 368960 w 389618"/>
                  <a:gd name="connsiteY16" fmla="*/ 297016 h 347602"/>
                  <a:gd name="connsiteX17" fmla="*/ 359264 w 389618"/>
                  <a:gd name="connsiteY17" fmla="*/ 344269 h 347602"/>
                  <a:gd name="connsiteX18" fmla="*/ 346807 w 389618"/>
                  <a:gd name="connsiteY18" fmla="*/ 347580 h 347602"/>
                  <a:gd name="connsiteX19" fmla="*/ 333849 w 389618"/>
                  <a:gd name="connsiteY19" fmla="*/ 345443 h 347602"/>
                  <a:gd name="connsiteX20" fmla="*/ 312450 w 389618"/>
                  <a:gd name="connsiteY20" fmla="*/ 327046 h 347602"/>
                  <a:gd name="connsiteX21" fmla="*/ 301584 w 389618"/>
                  <a:gd name="connsiteY21" fmla="*/ 308172 h 347602"/>
                  <a:gd name="connsiteX22" fmla="*/ 286940 w 389618"/>
                  <a:gd name="connsiteY22" fmla="*/ 336836 h 347602"/>
                  <a:gd name="connsiteX23" fmla="*/ 274484 w 389618"/>
                  <a:gd name="connsiteY23" fmla="*/ 340147 h 347602"/>
                  <a:gd name="connsiteX24" fmla="*/ 261525 w 389618"/>
                  <a:gd name="connsiteY24" fmla="*/ 338010 h 347602"/>
                  <a:gd name="connsiteX25" fmla="*/ 240126 w 389618"/>
                  <a:gd name="connsiteY25" fmla="*/ 319613 h 347602"/>
                  <a:gd name="connsiteX26" fmla="*/ 198881 w 389618"/>
                  <a:gd name="connsiteY26" fmla="*/ 247970 h 347602"/>
                  <a:gd name="connsiteX27" fmla="*/ 143881 w 389618"/>
                  <a:gd name="connsiteY27" fmla="*/ 203307 h 347602"/>
                  <a:gd name="connsiteX28" fmla="*/ 138204 w 389618"/>
                  <a:gd name="connsiteY28" fmla="*/ 201032 h 347602"/>
                  <a:gd name="connsiteX29" fmla="*/ 50936 w 389618"/>
                  <a:gd name="connsiteY29" fmla="*/ 166060 h 347602"/>
                  <a:gd name="connsiteX30" fmla="*/ 0 w 389618"/>
                  <a:gd name="connsiteY30" fmla="*/ 145649 h 347602"/>
                  <a:gd name="connsiteX0" fmla="*/ 0 w 397012"/>
                  <a:gd name="connsiteY0" fmla="*/ 17837 h 347602"/>
                  <a:gd name="connsiteX1" fmla="*/ 79723 w 397012"/>
                  <a:gd name="connsiteY1" fmla="*/ 0 h 347602"/>
                  <a:gd name="connsiteX2" fmla="*/ 166206 w 397012"/>
                  <a:gd name="connsiteY2" fmla="*/ 34656 h 347602"/>
                  <a:gd name="connsiteX3" fmla="*/ 174237 w 397012"/>
                  <a:gd name="connsiteY3" fmla="*/ 31330 h 347602"/>
                  <a:gd name="connsiteX4" fmla="*/ 308491 w 397012"/>
                  <a:gd name="connsiteY4" fmla="*/ 31330 h 347602"/>
                  <a:gd name="connsiteX5" fmla="*/ 342741 w 397012"/>
                  <a:gd name="connsiteY5" fmla="*/ 65580 h 347602"/>
                  <a:gd name="connsiteX6" fmla="*/ 332709 w 397012"/>
                  <a:gd name="connsiteY6" fmla="*/ 89798 h 347602"/>
                  <a:gd name="connsiteX7" fmla="*/ 311461 w 397012"/>
                  <a:gd name="connsiteY7" fmla="*/ 98599 h 347602"/>
                  <a:gd name="connsiteX8" fmla="*/ 311677 w 397012"/>
                  <a:gd name="connsiteY8" fmla="*/ 98750 h 347602"/>
                  <a:gd name="connsiteX9" fmla="*/ 314238 w 397012"/>
                  <a:gd name="connsiteY9" fmla="*/ 100541 h 347602"/>
                  <a:gd name="connsiteX10" fmla="*/ 368185 w 397012"/>
                  <a:gd name="connsiteY10" fmla="*/ 154908 h 347602"/>
                  <a:gd name="connsiteX11" fmla="*/ 368806 w 397012"/>
                  <a:gd name="connsiteY11" fmla="*/ 196927 h 347602"/>
                  <a:gd name="connsiteX12" fmla="*/ 362762 w 397012"/>
                  <a:gd name="connsiteY12" fmla="*/ 200244 h 347602"/>
                  <a:gd name="connsiteX13" fmla="*/ 386109 w 397012"/>
                  <a:gd name="connsiteY13" fmla="*/ 225435 h 347602"/>
                  <a:gd name="connsiteX14" fmla="*/ 387158 w 397012"/>
                  <a:gd name="connsiteY14" fmla="*/ 273100 h 347602"/>
                  <a:gd name="connsiteX15" fmla="*/ 366038 w 397012"/>
                  <a:gd name="connsiteY15" fmla="*/ 279095 h 347602"/>
                  <a:gd name="connsiteX16" fmla="*/ 376354 w 397012"/>
                  <a:gd name="connsiteY16" fmla="*/ 297016 h 347602"/>
                  <a:gd name="connsiteX17" fmla="*/ 366658 w 397012"/>
                  <a:gd name="connsiteY17" fmla="*/ 344269 h 347602"/>
                  <a:gd name="connsiteX18" fmla="*/ 354201 w 397012"/>
                  <a:gd name="connsiteY18" fmla="*/ 347580 h 347602"/>
                  <a:gd name="connsiteX19" fmla="*/ 341243 w 397012"/>
                  <a:gd name="connsiteY19" fmla="*/ 345443 h 347602"/>
                  <a:gd name="connsiteX20" fmla="*/ 319844 w 397012"/>
                  <a:gd name="connsiteY20" fmla="*/ 327046 h 347602"/>
                  <a:gd name="connsiteX21" fmla="*/ 308978 w 397012"/>
                  <a:gd name="connsiteY21" fmla="*/ 308172 h 347602"/>
                  <a:gd name="connsiteX22" fmla="*/ 294334 w 397012"/>
                  <a:gd name="connsiteY22" fmla="*/ 336836 h 347602"/>
                  <a:gd name="connsiteX23" fmla="*/ 281878 w 397012"/>
                  <a:gd name="connsiteY23" fmla="*/ 340147 h 347602"/>
                  <a:gd name="connsiteX24" fmla="*/ 268919 w 397012"/>
                  <a:gd name="connsiteY24" fmla="*/ 338010 h 347602"/>
                  <a:gd name="connsiteX25" fmla="*/ 247520 w 397012"/>
                  <a:gd name="connsiteY25" fmla="*/ 319613 h 347602"/>
                  <a:gd name="connsiteX26" fmla="*/ 206275 w 397012"/>
                  <a:gd name="connsiteY26" fmla="*/ 247970 h 347602"/>
                  <a:gd name="connsiteX27" fmla="*/ 151275 w 397012"/>
                  <a:gd name="connsiteY27" fmla="*/ 203307 h 347602"/>
                  <a:gd name="connsiteX28" fmla="*/ 145598 w 397012"/>
                  <a:gd name="connsiteY28" fmla="*/ 201032 h 347602"/>
                  <a:gd name="connsiteX29" fmla="*/ 58330 w 397012"/>
                  <a:gd name="connsiteY29" fmla="*/ 166060 h 347602"/>
                  <a:gd name="connsiteX30" fmla="*/ 0 w 397012"/>
                  <a:gd name="connsiteY30" fmla="*/ 17837 h 347602"/>
                  <a:gd name="connsiteX0" fmla="*/ 2865 w 399877"/>
                  <a:gd name="connsiteY0" fmla="*/ 17837 h 347602"/>
                  <a:gd name="connsiteX1" fmla="*/ 82588 w 399877"/>
                  <a:gd name="connsiteY1" fmla="*/ 0 h 347602"/>
                  <a:gd name="connsiteX2" fmla="*/ 169071 w 399877"/>
                  <a:gd name="connsiteY2" fmla="*/ 34656 h 347602"/>
                  <a:gd name="connsiteX3" fmla="*/ 177102 w 399877"/>
                  <a:gd name="connsiteY3" fmla="*/ 31330 h 347602"/>
                  <a:gd name="connsiteX4" fmla="*/ 311356 w 399877"/>
                  <a:gd name="connsiteY4" fmla="*/ 31330 h 347602"/>
                  <a:gd name="connsiteX5" fmla="*/ 345606 w 399877"/>
                  <a:gd name="connsiteY5" fmla="*/ 65580 h 347602"/>
                  <a:gd name="connsiteX6" fmla="*/ 335574 w 399877"/>
                  <a:gd name="connsiteY6" fmla="*/ 89798 h 347602"/>
                  <a:gd name="connsiteX7" fmla="*/ 314326 w 399877"/>
                  <a:gd name="connsiteY7" fmla="*/ 98599 h 347602"/>
                  <a:gd name="connsiteX8" fmla="*/ 314542 w 399877"/>
                  <a:gd name="connsiteY8" fmla="*/ 98750 h 347602"/>
                  <a:gd name="connsiteX9" fmla="*/ 317103 w 399877"/>
                  <a:gd name="connsiteY9" fmla="*/ 100541 h 347602"/>
                  <a:gd name="connsiteX10" fmla="*/ 371050 w 399877"/>
                  <a:gd name="connsiteY10" fmla="*/ 154908 h 347602"/>
                  <a:gd name="connsiteX11" fmla="*/ 371671 w 399877"/>
                  <a:gd name="connsiteY11" fmla="*/ 196927 h 347602"/>
                  <a:gd name="connsiteX12" fmla="*/ 365627 w 399877"/>
                  <a:gd name="connsiteY12" fmla="*/ 200244 h 347602"/>
                  <a:gd name="connsiteX13" fmla="*/ 388974 w 399877"/>
                  <a:gd name="connsiteY13" fmla="*/ 225435 h 347602"/>
                  <a:gd name="connsiteX14" fmla="*/ 390023 w 399877"/>
                  <a:gd name="connsiteY14" fmla="*/ 273100 h 347602"/>
                  <a:gd name="connsiteX15" fmla="*/ 368903 w 399877"/>
                  <a:gd name="connsiteY15" fmla="*/ 279095 h 347602"/>
                  <a:gd name="connsiteX16" fmla="*/ 379219 w 399877"/>
                  <a:gd name="connsiteY16" fmla="*/ 297016 h 347602"/>
                  <a:gd name="connsiteX17" fmla="*/ 369523 w 399877"/>
                  <a:gd name="connsiteY17" fmla="*/ 344269 h 347602"/>
                  <a:gd name="connsiteX18" fmla="*/ 357066 w 399877"/>
                  <a:gd name="connsiteY18" fmla="*/ 347580 h 347602"/>
                  <a:gd name="connsiteX19" fmla="*/ 344108 w 399877"/>
                  <a:gd name="connsiteY19" fmla="*/ 345443 h 347602"/>
                  <a:gd name="connsiteX20" fmla="*/ 322709 w 399877"/>
                  <a:gd name="connsiteY20" fmla="*/ 327046 h 347602"/>
                  <a:gd name="connsiteX21" fmla="*/ 311843 w 399877"/>
                  <a:gd name="connsiteY21" fmla="*/ 308172 h 347602"/>
                  <a:gd name="connsiteX22" fmla="*/ 297199 w 399877"/>
                  <a:gd name="connsiteY22" fmla="*/ 336836 h 347602"/>
                  <a:gd name="connsiteX23" fmla="*/ 284743 w 399877"/>
                  <a:gd name="connsiteY23" fmla="*/ 340147 h 347602"/>
                  <a:gd name="connsiteX24" fmla="*/ 271784 w 399877"/>
                  <a:gd name="connsiteY24" fmla="*/ 338010 h 347602"/>
                  <a:gd name="connsiteX25" fmla="*/ 250385 w 399877"/>
                  <a:gd name="connsiteY25" fmla="*/ 319613 h 347602"/>
                  <a:gd name="connsiteX26" fmla="*/ 209140 w 399877"/>
                  <a:gd name="connsiteY26" fmla="*/ 247970 h 347602"/>
                  <a:gd name="connsiteX27" fmla="*/ 154140 w 399877"/>
                  <a:gd name="connsiteY27" fmla="*/ 203307 h 347602"/>
                  <a:gd name="connsiteX28" fmla="*/ 148463 w 399877"/>
                  <a:gd name="connsiteY28" fmla="*/ 201032 h 347602"/>
                  <a:gd name="connsiteX29" fmla="*/ 61195 w 399877"/>
                  <a:gd name="connsiteY29" fmla="*/ 166060 h 347602"/>
                  <a:gd name="connsiteX30" fmla="*/ 2865 w 399877"/>
                  <a:gd name="connsiteY30" fmla="*/ 17837 h 347602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27539 h 457304"/>
                  <a:gd name="connsiteX1" fmla="*/ 57932 w 399877"/>
                  <a:gd name="connsiteY1" fmla="*/ 10220 h 457304"/>
                  <a:gd name="connsiteX2" fmla="*/ 232928 w 399877"/>
                  <a:gd name="connsiteY2" fmla="*/ 134781 h 457304"/>
                  <a:gd name="connsiteX3" fmla="*/ 311356 w 399877"/>
                  <a:gd name="connsiteY3" fmla="*/ 141032 h 457304"/>
                  <a:gd name="connsiteX4" fmla="*/ 345606 w 399877"/>
                  <a:gd name="connsiteY4" fmla="*/ 175282 h 457304"/>
                  <a:gd name="connsiteX5" fmla="*/ 335574 w 399877"/>
                  <a:gd name="connsiteY5" fmla="*/ 199500 h 457304"/>
                  <a:gd name="connsiteX6" fmla="*/ 314326 w 399877"/>
                  <a:gd name="connsiteY6" fmla="*/ 208301 h 457304"/>
                  <a:gd name="connsiteX7" fmla="*/ 314542 w 399877"/>
                  <a:gd name="connsiteY7" fmla="*/ 208452 h 457304"/>
                  <a:gd name="connsiteX8" fmla="*/ 317103 w 399877"/>
                  <a:gd name="connsiteY8" fmla="*/ 210243 h 457304"/>
                  <a:gd name="connsiteX9" fmla="*/ 371050 w 399877"/>
                  <a:gd name="connsiteY9" fmla="*/ 264610 h 457304"/>
                  <a:gd name="connsiteX10" fmla="*/ 371671 w 399877"/>
                  <a:gd name="connsiteY10" fmla="*/ 306629 h 457304"/>
                  <a:gd name="connsiteX11" fmla="*/ 365627 w 399877"/>
                  <a:gd name="connsiteY11" fmla="*/ 309946 h 457304"/>
                  <a:gd name="connsiteX12" fmla="*/ 388974 w 399877"/>
                  <a:gd name="connsiteY12" fmla="*/ 335137 h 457304"/>
                  <a:gd name="connsiteX13" fmla="*/ 390023 w 399877"/>
                  <a:gd name="connsiteY13" fmla="*/ 382802 h 457304"/>
                  <a:gd name="connsiteX14" fmla="*/ 368903 w 399877"/>
                  <a:gd name="connsiteY14" fmla="*/ 388797 h 457304"/>
                  <a:gd name="connsiteX15" fmla="*/ 379219 w 399877"/>
                  <a:gd name="connsiteY15" fmla="*/ 406718 h 457304"/>
                  <a:gd name="connsiteX16" fmla="*/ 369523 w 399877"/>
                  <a:gd name="connsiteY16" fmla="*/ 453971 h 457304"/>
                  <a:gd name="connsiteX17" fmla="*/ 357066 w 399877"/>
                  <a:gd name="connsiteY17" fmla="*/ 457282 h 457304"/>
                  <a:gd name="connsiteX18" fmla="*/ 344108 w 399877"/>
                  <a:gd name="connsiteY18" fmla="*/ 455145 h 457304"/>
                  <a:gd name="connsiteX19" fmla="*/ 322709 w 399877"/>
                  <a:gd name="connsiteY19" fmla="*/ 436748 h 457304"/>
                  <a:gd name="connsiteX20" fmla="*/ 311843 w 399877"/>
                  <a:gd name="connsiteY20" fmla="*/ 417874 h 457304"/>
                  <a:gd name="connsiteX21" fmla="*/ 297199 w 399877"/>
                  <a:gd name="connsiteY21" fmla="*/ 446538 h 457304"/>
                  <a:gd name="connsiteX22" fmla="*/ 284743 w 399877"/>
                  <a:gd name="connsiteY22" fmla="*/ 449849 h 457304"/>
                  <a:gd name="connsiteX23" fmla="*/ 271784 w 399877"/>
                  <a:gd name="connsiteY23" fmla="*/ 447712 h 457304"/>
                  <a:gd name="connsiteX24" fmla="*/ 250385 w 399877"/>
                  <a:gd name="connsiteY24" fmla="*/ 429315 h 457304"/>
                  <a:gd name="connsiteX25" fmla="*/ 209140 w 399877"/>
                  <a:gd name="connsiteY25" fmla="*/ 357672 h 457304"/>
                  <a:gd name="connsiteX26" fmla="*/ 154140 w 399877"/>
                  <a:gd name="connsiteY26" fmla="*/ 313009 h 457304"/>
                  <a:gd name="connsiteX27" fmla="*/ 148463 w 399877"/>
                  <a:gd name="connsiteY27" fmla="*/ 310734 h 457304"/>
                  <a:gd name="connsiteX28" fmla="*/ 61195 w 399877"/>
                  <a:gd name="connsiteY28" fmla="*/ 275762 h 457304"/>
                  <a:gd name="connsiteX29" fmla="*/ 2865 w 399877"/>
                  <a:gd name="connsiteY29" fmla="*/ 127539 h 457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99877" h="457304">
                    <a:moveTo>
                      <a:pt x="2865" y="127539"/>
                    </a:moveTo>
                    <a:cubicBezTo>
                      <a:pt x="6430" y="99862"/>
                      <a:pt x="31463" y="28719"/>
                      <a:pt x="57932" y="10220"/>
                    </a:cubicBezTo>
                    <a:cubicBezTo>
                      <a:pt x="138647" y="-8372"/>
                      <a:pt x="237140" y="-18251"/>
                      <a:pt x="232928" y="134781"/>
                    </a:cubicBezTo>
                    <a:lnTo>
                      <a:pt x="311356" y="141032"/>
                    </a:lnTo>
                    <a:cubicBezTo>
                      <a:pt x="330272" y="141032"/>
                      <a:pt x="345606" y="156366"/>
                      <a:pt x="345606" y="175282"/>
                    </a:cubicBezTo>
                    <a:cubicBezTo>
                      <a:pt x="345606" y="184740"/>
                      <a:pt x="341772" y="193303"/>
                      <a:pt x="335574" y="199500"/>
                    </a:cubicBezTo>
                    <a:lnTo>
                      <a:pt x="314326" y="208301"/>
                    </a:lnTo>
                    <a:lnTo>
                      <a:pt x="314542" y="208452"/>
                    </a:lnTo>
                    <a:cubicBezTo>
                      <a:pt x="315612" y="208804"/>
                      <a:pt x="316371" y="209504"/>
                      <a:pt x="317103" y="210243"/>
                    </a:cubicBezTo>
                    <a:lnTo>
                      <a:pt x="371050" y="264610"/>
                    </a:lnTo>
                    <a:cubicBezTo>
                      <a:pt x="383553" y="277209"/>
                      <a:pt x="383831" y="296022"/>
                      <a:pt x="371671" y="306629"/>
                    </a:cubicBezTo>
                    <a:lnTo>
                      <a:pt x="365627" y="309946"/>
                    </a:lnTo>
                    <a:lnTo>
                      <a:pt x="388974" y="335137"/>
                    </a:lnTo>
                    <a:cubicBezTo>
                      <a:pt x="403092" y="350368"/>
                      <a:pt x="403561" y="371709"/>
                      <a:pt x="390023" y="382802"/>
                    </a:cubicBezTo>
                    <a:cubicBezTo>
                      <a:pt x="384164" y="387605"/>
                      <a:pt x="376642" y="389699"/>
                      <a:pt x="368903" y="388797"/>
                    </a:cubicBezTo>
                    <a:lnTo>
                      <a:pt x="379219" y="406718"/>
                    </a:lnTo>
                    <a:cubicBezTo>
                      <a:pt x="389468" y="424523"/>
                      <a:pt x="385127" y="445678"/>
                      <a:pt x="369523" y="453971"/>
                    </a:cubicBezTo>
                    <a:cubicBezTo>
                      <a:pt x="365621" y="456044"/>
                      <a:pt x="361386" y="457118"/>
                      <a:pt x="357066" y="457282"/>
                    </a:cubicBezTo>
                    <a:cubicBezTo>
                      <a:pt x="352746" y="457447"/>
                      <a:pt x="348343" y="456704"/>
                      <a:pt x="344108" y="455145"/>
                    </a:cubicBezTo>
                    <a:cubicBezTo>
                      <a:pt x="335636" y="452028"/>
                      <a:pt x="327833" y="445650"/>
                      <a:pt x="322709" y="436748"/>
                    </a:cubicBezTo>
                    <a:lnTo>
                      <a:pt x="311843" y="417874"/>
                    </a:lnTo>
                    <a:cubicBezTo>
                      <a:pt x="312934" y="429901"/>
                      <a:pt x="307539" y="441043"/>
                      <a:pt x="297199" y="446538"/>
                    </a:cubicBezTo>
                    <a:cubicBezTo>
                      <a:pt x="293298" y="448611"/>
                      <a:pt x="289062" y="449684"/>
                      <a:pt x="284743" y="449849"/>
                    </a:cubicBezTo>
                    <a:cubicBezTo>
                      <a:pt x="280424" y="450014"/>
                      <a:pt x="276019" y="449271"/>
                      <a:pt x="271784" y="447712"/>
                    </a:cubicBezTo>
                    <a:cubicBezTo>
                      <a:pt x="263312" y="444596"/>
                      <a:pt x="255510" y="438217"/>
                      <a:pt x="250385" y="429315"/>
                    </a:cubicBezTo>
                    <a:lnTo>
                      <a:pt x="209140" y="357672"/>
                    </a:lnTo>
                    <a:lnTo>
                      <a:pt x="154140" y="313009"/>
                    </a:lnTo>
                    <a:lnTo>
                      <a:pt x="148463" y="310734"/>
                    </a:lnTo>
                    <a:lnTo>
                      <a:pt x="61195" y="275762"/>
                    </a:lnTo>
                    <a:cubicBezTo>
                      <a:pt x="44216" y="268958"/>
                      <a:pt x="-13413" y="221635"/>
                      <a:pt x="2865" y="12753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AF36AAEC-AFDC-4CB8-B236-D8FE78F86145}"/>
                  </a:ext>
                </a:extLst>
              </p:cNvPr>
              <p:cNvSpPr/>
              <p:nvPr/>
            </p:nvSpPr>
            <p:spPr bwMode="auto">
              <a:xfrm rot="1735894">
                <a:off x="6021689" y="1756589"/>
                <a:ext cx="579674" cy="1109620"/>
              </a:xfrm>
              <a:custGeom>
                <a:avLst/>
                <a:gdLst>
                  <a:gd name="connsiteX0" fmla="*/ 192464 w 514134"/>
                  <a:gd name="connsiteY0" fmla="*/ 0 h 987147"/>
                  <a:gd name="connsiteX1" fmla="*/ 196079 w 514134"/>
                  <a:gd name="connsiteY1" fmla="*/ 861 h 987147"/>
                  <a:gd name="connsiteX2" fmla="*/ 170279 w 514134"/>
                  <a:gd name="connsiteY2" fmla="*/ 50209 h 987147"/>
                  <a:gd name="connsiteX3" fmla="*/ 159905 w 514134"/>
                  <a:gd name="connsiteY3" fmla="*/ 116473 h 987147"/>
                  <a:gd name="connsiteX4" fmla="*/ 198570 w 514134"/>
                  <a:gd name="connsiteY4" fmla="*/ 236850 h 987147"/>
                  <a:gd name="connsiteX5" fmla="*/ 225978 w 514134"/>
                  <a:gd name="connsiteY5" fmla="*/ 260681 h 987147"/>
                  <a:gd name="connsiteX6" fmla="*/ 247887 w 514134"/>
                  <a:gd name="connsiteY6" fmla="*/ 377332 h 987147"/>
                  <a:gd name="connsiteX7" fmla="*/ 504510 w 514134"/>
                  <a:gd name="connsiteY7" fmla="*/ 738490 h 987147"/>
                  <a:gd name="connsiteX8" fmla="*/ 234665 w 514134"/>
                  <a:gd name="connsiteY8" fmla="*/ 970435 h 987147"/>
                  <a:gd name="connsiteX9" fmla="*/ 192464 w 514134"/>
                  <a:gd name="connsiteY9" fmla="*/ 0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9" fmla="*/ 251345 w 514134"/>
                  <a:gd name="connsiteY9" fmla="*/ 207913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7" fmla="*/ 170279 w 514134"/>
                  <a:gd name="connsiteY7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0" fmla="*/ 225978 w 514134"/>
                  <a:gd name="connsiteY0" fmla="*/ 260681 h 987147"/>
                  <a:gd name="connsiteX1" fmla="*/ 247887 w 514134"/>
                  <a:gd name="connsiteY1" fmla="*/ 377332 h 987147"/>
                  <a:gd name="connsiteX2" fmla="*/ 504510 w 514134"/>
                  <a:gd name="connsiteY2" fmla="*/ 738490 h 987147"/>
                  <a:gd name="connsiteX3" fmla="*/ 234665 w 514134"/>
                  <a:gd name="connsiteY3" fmla="*/ 970435 h 987147"/>
                  <a:gd name="connsiteX4" fmla="*/ 192464 w 514134"/>
                  <a:gd name="connsiteY4" fmla="*/ 0 h 987147"/>
                  <a:gd name="connsiteX0" fmla="*/ 193490 w 481646"/>
                  <a:gd name="connsiteY0" fmla="*/ 260681 h 987147"/>
                  <a:gd name="connsiteX1" fmla="*/ 215399 w 481646"/>
                  <a:gd name="connsiteY1" fmla="*/ 377332 h 987147"/>
                  <a:gd name="connsiteX2" fmla="*/ 472022 w 481646"/>
                  <a:gd name="connsiteY2" fmla="*/ 738490 h 987147"/>
                  <a:gd name="connsiteX3" fmla="*/ 202177 w 481646"/>
                  <a:gd name="connsiteY3" fmla="*/ 970435 h 987147"/>
                  <a:gd name="connsiteX4" fmla="*/ 256 w 481646"/>
                  <a:gd name="connsiteY4" fmla="*/ 644117 h 987147"/>
                  <a:gd name="connsiteX5" fmla="*/ 159976 w 481646"/>
                  <a:gd name="connsiteY5" fmla="*/ 0 h 987147"/>
                  <a:gd name="connsiteX0" fmla="*/ 288921 w 577077"/>
                  <a:gd name="connsiteY0" fmla="*/ 260681 h 987147"/>
                  <a:gd name="connsiteX1" fmla="*/ 310830 w 577077"/>
                  <a:gd name="connsiteY1" fmla="*/ 377332 h 987147"/>
                  <a:gd name="connsiteX2" fmla="*/ 567453 w 577077"/>
                  <a:gd name="connsiteY2" fmla="*/ 738490 h 987147"/>
                  <a:gd name="connsiteX3" fmla="*/ 297608 w 577077"/>
                  <a:gd name="connsiteY3" fmla="*/ 970435 h 987147"/>
                  <a:gd name="connsiteX4" fmla="*/ 154 w 577077"/>
                  <a:gd name="connsiteY4" fmla="*/ 605788 h 987147"/>
                  <a:gd name="connsiteX5" fmla="*/ 255407 w 577077"/>
                  <a:gd name="connsiteY5" fmla="*/ 0 h 987147"/>
                  <a:gd name="connsiteX0" fmla="*/ 297365 w 585521"/>
                  <a:gd name="connsiteY0" fmla="*/ 260681 h 987147"/>
                  <a:gd name="connsiteX1" fmla="*/ 319274 w 585521"/>
                  <a:gd name="connsiteY1" fmla="*/ 377332 h 987147"/>
                  <a:gd name="connsiteX2" fmla="*/ 575897 w 585521"/>
                  <a:gd name="connsiteY2" fmla="*/ 738490 h 987147"/>
                  <a:gd name="connsiteX3" fmla="*/ 306052 w 585521"/>
                  <a:gd name="connsiteY3" fmla="*/ 970435 h 987147"/>
                  <a:gd name="connsiteX4" fmla="*/ 8598 w 585521"/>
                  <a:gd name="connsiteY4" fmla="*/ 605788 h 987147"/>
                  <a:gd name="connsiteX5" fmla="*/ 263851 w 585521"/>
                  <a:gd name="connsiteY5" fmla="*/ 0 h 987147"/>
                  <a:gd name="connsiteX0" fmla="*/ 300878 w 589034"/>
                  <a:gd name="connsiteY0" fmla="*/ 260681 h 987147"/>
                  <a:gd name="connsiteX1" fmla="*/ 322787 w 589034"/>
                  <a:gd name="connsiteY1" fmla="*/ 377332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6238"/>
                  <a:gd name="connsiteY0" fmla="*/ 260681 h 988588"/>
                  <a:gd name="connsiteX1" fmla="*/ 255168 w 586238"/>
                  <a:gd name="connsiteY1" fmla="*/ 537020 h 988588"/>
                  <a:gd name="connsiteX2" fmla="*/ 576512 w 586238"/>
                  <a:gd name="connsiteY2" fmla="*/ 759278 h 988588"/>
                  <a:gd name="connsiteX3" fmla="*/ 309565 w 586238"/>
                  <a:gd name="connsiteY3" fmla="*/ 970435 h 988588"/>
                  <a:gd name="connsiteX4" fmla="*/ 12111 w 586238"/>
                  <a:gd name="connsiteY4" fmla="*/ 605788 h 988588"/>
                  <a:gd name="connsiteX5" fmla="*/ 267364 w 586238"/>
                  <a:gd name="connsiteY5" fmla="*/ 0 h 988588"/>
                  <a:gd name="connsiteX0" fmla="*/ 291178 w 576538"/>
                  <a:gd name="connsiteY0" fmla="*/ 260681 h 988588"/>
                  <a:gd name="connsiteX1" fmla="*/ 245468 w 576538"/>
                  <a:gd name="connsiteY1" fmla="*/ 537020 h 988588"/>
                  <a:gd name="connsiteX2" fmla="*/ 566812 w 576538"/>
                  <a:gd name="connsiteY2" fmla="*/ 759278 h 988588"/>
                  <a:gd name="connsiteX3" fmla="*/ 299865 w 576538"/>
                  <a:gd name="connsiteY3" fmla="*/ 970435 h 988588"/>
                  <a:gd name="connsiteX4" fmla="*/ 2411 w 576538"/>
                  <a:gd name="connsiteY4" fmla="*/ 605788 h 988588"/>
                  <a:gd name="connsiteX5" fmla="*/ 257664 w 576538"/>
                  <a:gd name="connsiteY5" fmla="*/ 0 h 988588"/>
                  <a:gd name="connsiteX0" fmla="*/ 295287 w 580647"/>
                  <a:gd name="connsiteY0" fmla="*/ 260681 h 988588"/>
                  <a:gd name="connsiteX1" fmla="*/ 249577 w 580647"/>
                  <a:gd name="connsiteY1" fmla="*/ 537020 h 988588"/>
                  <a:gd name="connsiteX2" fmla="*/ 570921 w 580647"/>
                  <a:gd name="connsiteY2" fmla="*/ 759278 h 988588"/>
                  <a:gd name="connsiteX3" fmla="*/ 303974 w 580647"/>
                  <a:gd name="connsiteY3" fmla="*/ 970435 h 988588"/>
                  <a:gd name="connsiteX4" fmla="*/ 6520 w 580647"/>
                  <a:gd name="connsiteY4" fmla="*/ 605788 h 988588"/>
                  <a:gd name="connsiteX5" fmla="*/ 261773 w 580647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55"/>
                  <a:gd name="connsiteY0" fmla="*/ 260681 h 970794"/>
                  <a:gd name="connsiteX1" fmla="*/ 252252 w 583355"/>
                  <a:gd name="connsiteY1" fmla="*/ 537020 h 970794"/>
                  <a:gd name="connsiteX2" fmla="*/ 573596 w 583355"/>
                  <a:gd name="connsiteY2" fmla="*/ 759278 h 970794"/>
                  <a:gd name="connsiteX3" fmla="*/ 306649 w 583355"/>
                  <a:gd name="connsiteY3" fmla="*/ 970435 h 970794"/>
                  <a:gd name="connsiteX4" fmla="*/ 9195 w 583355"/>
                  <a:gd name="connsiteY4" fmla="*/ 605788 h 970794"/>
                  <a:gd name="connsiteX5" fmla="*/ 264448 w 583355"/>
                  <a:gd name="connsiteY5" fmla="*/ 0 h 970794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65973"/>
                  <a:gd name="connsiteY0" fmla="*/ 260681 h 1006240"/>
                  <a:gd name="connsiteX1" fmla="*/ 243455 w 565973"/>
                  <a:gd name="connsiteY1" fmla="*/ 537020 h 1006240"/>
                  <a:gd name="connsiteX2" fmla="*/ 555475 w 565973"/>
                  <a:gd name="connsiteY2" fmla="*/ 829185 h 1006240"/>
                  <a:gd name="connsiteX3" fmla="*/ 307766 w 565973"/>
                  <a:gd name="connsiteY3" fmla="*/ 1005726 h 1006240"/>
                  <a:gd name="connsiteX4" fmla="*/ 398 w 565973"/>
                  <a:gd name="connsiteY4" fmla="*/ 605788 h 1006240"/>
                  <a:gd name="connsiteX5" fmla="*/ 255651 w 565973"/>
                  <a:gd name="connsiteY5" fmla="*/ 0 h 1006240"/>
                  <a:gd name="connsiteX0" fmla="*/ 289165 w 555475"/>
                  <a:gd name="connsiteY0" fmla="*/ 260681 h 1006058"/>
                  <a:gd name="connsiteX1" fmla="*/ 243455 w 555475"/>
                  <a:gd name="connsiteY1" fmla="*/ 537020 h 1006058"/>
                  <a:gd name="connsiteX2" fmla="*/ 555475 w 555475"/>
                  <a:gd name="connsiteY2" fmla="*/ 829185 h 1006058"/>
                  <a:gd name="connsiteX3" fmla="*/ 307766 w 555475"/>
                  <a:gd name="connsiteY3" fmla="*/ 1005726 h 1006058"/>
                  <a:gd name="connsiteX4" fmla="*/ 398 w 555475"/>
                  <a:gd name="connsiteY4" fmla="*/ 605788 h 1006058"/>
                  <a:gd name="connsiteX5" fmla="*/ 255651 w 555475"/>
                  <a:gd name="connsiteY5" fmla="*/ 0 h 1006058"/>
                  <a:gd name="connsiteX0" fmla="*/ 289165 w 555475"/>
                  <a:gd name="connsiteY0" fmla="*/ 260681 h 1006058"/>
                  <a:gd name="connsiteX1" fmla="*/ 555475 w 555475"/>
                  <a:gd name="connsiteY1" fmla="*/ 829185 h 1006058"/>
                  <a:gd name="connsiteX2" fmla="*/ 307766 w 555475"/>
                  <a:gd name="connsiteY2" fmla="*/ 1005726 h 1006058"/>
                  <a:gd name="connsiteX3" fmla="*/ 398 w 555475"/>
                  <a:gd name="connsiteY3" fmla="*/ 605788 h 1006058"/>
                  <a:gd name="connsiteX4" fmla="*/ 255651 w 555475"/>
                  <a:gd name="connsiteY4" fmla="*/ 0 h 1006058"/>
                  <a:gd name="connsiteX0" fmla="*/ 289165 w 563257"/>
                  <a:gd name="connsiteY0" fmla="*/ 260681 h 1006015"/>
                  <a:gd name="connsiteX1" fmla="*/ 563257 w 563257"/>
                  <a:gd name="connsiteY1" fmla="*/ 810933 h 1006015"/>
                  <a:gd name="connsiteX2" fmla="*/ 307766 w 563257"/>
                  <a:gd name="connsiteY2" fmla="*/ 1005726 h 1006015"/>
                  <a:gd name="connsiteX3" fmla="*/ 398 w 563257"/>
                  <a:gd name="connsiteY3" fmla="*/ 605788 h 1006015"/>
                  <a:gd name="connsiteX4" fmla="*/ 255651 w 563257"/>
                  <a:gd name="connsiteY4" fmla="*/ 0 h 1006015"/>
                  <a:gd name="connsiteX0" fmla="*/ 289823 w 563915"/>
                  <a:gd name="connsiteY0" fmla="*/ 260681 h 1040073"/>
                  <a:gd name="connsiteX1" fmla="*/ 563915 w 563915"/>
                  <a:gd name="connsiteY1" fmla="*/ 810933 h 1040073"/>
                  <a:gd name="connsiteX2" fmla="*/ 344443 w 563915"/>
                  <a:gd name="connsiteY2" fmla="*/ 1039840 h 1040073"/>
                  <a:gd name="connsiteX3" fmla="*/ 1056 w 563915"/>
                  <a:gd name="connsiteY3" fmla="*/ 605788 h 1040073"/>
                  <a:gd name="connsiteX4" fmla="*/ 256309 w 563915"/>
                  <a:gd name="connsiteY4" fmla="*/ 0 h 1040073"/>
                  <a:gd name="connsiteX0" fmla="*/ 236088 w 510180"/>
                  <a:gd name="connsiteY0" fmla="*/ 260681 h 1040073"/>
                  <a:gd name="connsiteX1" fmla="*/ 510180 w 510180"/>
                  <a:gd name="connsiteY1" fmla="*/ 810933 h 1040073"/>
                  <a:gd name="connsiteX2" fmla="*/ 290708 w 510180"/>
                  <a:gd name="connsiteY2" fmla="*/ 1039840 h 1040073"/>
                  <a:gd name="connsiteX3" fmla="*/ 1618 w 510180"/>
                  <a:gd name="connsiteY3" fmla="*/ 676940 h 1040073"/>
                  <a:gd name="connsiteX4" fmla="*/ 202574 w 510180"/>
                  <a:gd name="connsiteY4" fmla="*/ 0 h 1040073"/>
                  <a:gd name="connsiteX0" fmla="*/ 240347 w 514439"/>
                  <a:gd name="connsiteY0" fmla="*/ 260681 h 1040073"/>
                  <a:gd name="connsiteX1" fmla="*/ 514439 w 514439"/>
                  <a:gd name="connsiteY1" fmla="*/ 810933 h 1040073"/>
                  <a:gd name="connsiteX2" fmla="*/ 294967 w 514439"/>
                  <a:gd name="connsiteY2" fmla="*/ 1039840 h 1040073"/>
                  <a:gd name="connsiteX3" fmla="*/ 5877 w 514439"/>
                  <a:gd name="connsiteY3" fmla="*/ 676940 h 1040073"/>
                  <a:gd name="connsiteX4" fmla="*/ 206833 w 514439"/>
                  <a:gd name="connsiteY4" fmla="*/ 0 h 1040073"/>
                  <a:gd name="connsiteX0" fmla="*/ 236863 w 510955"/>
                  <a:gd name="connsiteY0" fmla="*/ 260681 h 1095794"/>
                  <a:gd name="connsiteX1" fmla="*/ 510955 w 510955"/>
                  <a:gd name="connsiteY1" fmla="*/ 810933 h 1095794"/>
                  <a:gd name="connsiteX2" fmla="*/ 314210 w 510955"/>
                  <a:gd name="connsiteY2" fmla="*/ 1095618 h 1095794"/>
                  <a:gd name="connsiteX3" fmla="*/ 2393 w 510955"/>
                  <a:gd name="connsiteY3" fmla="*/ 676940 h 1095794"/>
                  <a:gd name="connsiteX4" fmla="*/ 203349 w 510955"/>
                  <a:gd name="connsiteY4" fmla="*/ 0 h 1095794"/>
                  <a:gd name="connsiteX0" fmla="*/ 236863 w 510955"/>
                  <a:gd name="connsiteY0" fmla="*/ 260681 h 1095618"/>
                  <a:gd name="connsiteX1" fmla="*/ 510955 w 510955"/>
                  <a:gd name="connsiteY1" fmla="*/ 810933 h 1095618"/>
                  <a:gd name="connsiteX2" fmla="*/ 314210 w 510955"/>
                  <a:gd name="connsiteY2" fmla="*/ 1095618 h 1095618"/>
                  <a:gd name="connsiteX3" fmla="*/ 2393 w 510955"/>
                  <a:gd name="connsiteY3" fmla="*/ 676940 h 1095618"/>
                  <a:gd name="connsiteX4" fmla="*/ 203349 w 510955"/>
                  <a:gd name="connsiteY4" fmla="*/ 0 h 1095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0955" h="1095618">
                    <a:moveTo>
                      <a:pt x="236863" y="260681"/>
                    </a:moveTo>
                    <a:cubicBezTo>
                      <a:pt x="292344" y="379119"/>
                      <a:pt x="507855" y="686759"/>
                      <a:pt x="510955" y="810933"/>
                    </a:cubicBezTo>
                    <a:cubicBezTo>
                      <a:pt x="468547" y="877606"/>
                      <a:pt x="419190" y="1026040"/>
                      <a:pt x="314210" y="1095618"/>
                    </a:cubicBezTo>
                    <a:cubicBezTo>
                      <a:pt x="198352" y="1042910"/>
                      <a:pt x="20870" y="859543"/>
                      <a:pt x="2393" y="676940"/>
                    </a:cubicBezTo>
                    <a:cubicBezTo>
                      <a:pt x="-16084" y="494337"/>
                      <a:pt x="74531" y="135063"/>
                      <a:pt x="203349" y="0"/>
                    </a:cubicBezTo>
                  </a:path>
                </a:pathLst>
              </a:custGeom>
              <a:pattFill prst="plaid">
                <a:fgClr>
                  <a:schemeClr val="accent2">
                    <a:lumMod val="75000"/>
                  </a:schemeClr>
                </a:fgClr>
                <a:bgClr>
                  <a:srgbClr val="00206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F35E8E95-896C-426C-9650-0FF385F565BA}"/>
              </a:ext>
            </a:extLst>
          </p:cNvPr>
          <p:cNvGrpSpPr/>
          <p:nvPr/>
        </p:nvGrpSpPr>
        <p:grpSpPr>
          <a:xfrm>
            <a:off x="8035096" y="618035"/>
            <a:ext cx="1320150" cy="1775850"/>
            <a:chOff x="7658281" y="608455"/>
            <a:chExt cx="2203738" cy="2964442"/>
          </a:xfrm>
        </p:grpSpPr>
        <p:grpSp>
          <p:nvGrpSpPr>
            <p:cNvPr id="188" name="グループ化 187">
              <a:extLst>
                <a:ext uri="{FF2B5EF4-FFF2-40B4-BE49-F238E27FC236}">
                  <a16:creationId xmlns:a16="http://schemas.microsoft.com/office/drawing/2014/main" id="{6D9EC723-6FC7-4C8E-A3CE-B3471FC6E42E}"/>
                </a:ext>
              </a:extLst>
            </p:cNvPr>
            <p:cNvGrpSpPr/>
            <p:nvPr/>
          </p:nvGrpSpPr>
          <p:grpSpPr>
            <a:xfrm>
              <a:off x="7658281" y="2793297"/>
              <a:ext cx="2203738" cy="779600"/>
              <a:chOff x="7675373" y="4716101"/>
              <a:chExt cx="2203738" cy="779600"/>
            </a:xfrm>
          </p:grpSpPr>
          <p:grpSp>
            <p:nvGrpSpPr>
              <p:cNvPr id="228" name="グループ化 227">
                <a:extLst>
                  <a:ext uri="{FF2B5EF4-FFF2-40B4-BE49-F238E27FC236}">
                    <a16:creationId xmlns:a16="http://schemas.microsoft.com/office/drawing/2014/main" id="{00A60964-F534-4810-9570-5FF2F9310AA7}"/>
                  </a:ext>
                </a:extLst>
              </p:cNvPr>
              <p:cNvGrpSpPr/>
              <p:nvPr/>
            </p:nvGrpSpPr>
            <p:grpSpPr>
              <a:xfrm>
                <a:off x="7675373" y="4716101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230" name="グループ化 229">
                  <a:extLst>
                    <a:ext uri="{FF2B5EF4-FFF2-40B4-BE49-F238E27FC236}">
                      <a16:creationId xmlns:a16="http://schemas.microsoft.com/office/drawing/2014/main" id="{C059B388-F7BD-4E41-8C6A-9FDE0D98D528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232" name="フリーフォーム: 図形 231">
                    <a:extLst>
                      <a:ext uri="{FF2B5EF4-FFF2-40B4-BE49-F238E27FC236}">
                        <a16:creationId xmlns:a16="http://schemas.microsoft.com/office/drawing/2014/main" id="{B9D4DB46-F2D0-4942-884E-96A2DFDD1A4C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3" name="フリーフォーム: 図形 232">
                    <a:extLst>
                      <a:ext uri="{FF2B5EF4-FFF2-40B4-BE49-F238E27FC236}">
                        <a16:creationId xmlns:a16="http://schemas.microsoft.com/office/drawing/2014/main" id="{A4062881-FD53-40CF-8E13-477DB2B740C3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4" name="フリーフォーム: 図形 233">
                    <a:extLst>
                      <a:ext uri="{FF2B5EF4-FFF2-40B4-BE49-F238E27FC236}">
                        <a16:creationId xmlns:a16="http://schemas.microsoft.com/office/drawing/2014/main" id="{6BD84C40-3A46-4EF6-A28B-FF15CD36AF5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89D4AE38-3F2E-4EF1-AAE0-A1709253E191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140342D9-A0C7-4AC1-94D5-16F01026D880}"/>
                  </a:ext>
                </a:extLst>
              </p:cNvPr>
              <p:cNvSpPr/>
              <p:nvPr/>
            </p:nvSpPr>
            <p:spPr bwMode="auto">
              <a:xfrm>
                <a:off x="7947730" y="4776746"/>
                <a:ext cx="1654026" cy="599620"/>
              </a:xfrm>
              <a:custGeom>
                <a:avLst/>
                <a:gdLst>
                  <a:gd name="connsiteX0" fmla="*/ 177100 w 1654026"/>
                  <a:gd name="connsiteY0" fmla="*/ 0 h 599620"/>
                  <a:gd name="connsiteX1" fmla="*/ 356650 w 1654026"/>
                  <a:gd name="connsiteY1" fmla="*/ 19616 h 599620"/>
                  <a:gd name="connsiteX2" fmla="*/ 832181 w 1654026"/>
                  <a:gd name="connsiteY2" fmla="*/ 147035 h 599620"/>
                  <a:gd name="connsiteX3" fmla="*/ 1307720 w 1654026"/>
                  <a:gd name="connsiteY3" fmla="*/ 19614 h 599620"/>
                  <a:gd name="connsiteX4" fmla="*/ 1459467 w 1654026"/>
                  <a:gd name="connsiteY4" fmla="*/ 3035 h 599620"/>
                  <a:gd name="connsiteX5" fmla="*/ 1464658 w 1654026"/>
                  <a:gd name="connsiteY5" fmla="*/ 9295 h 599620"/>
                  <a:gd name="connsiteX6" fmla="*/ 1640950 w 1654026"/>
                  <a:gd name="connsiteY6" fmla="*/ 335447 h 599620"/>
                  <a:gd name="connsiteX7" fmla="*/ 1654026 w 1654026"/>
                  <a:gd name="connsiteY7" fmla="*/ 360429 h 599620"/>
                  <a:gd name="connsiteX8" fmla="*/ 1605189 w 1654026"/>
                  <a:gd name="connsiteY8" fmla="*/ 400462 h 599620"/>
                  <a:gd name="connsiteX9" fmla="*/ 1538387 w 1654026"/>
                  <a:gd name="connsiteY9" fmla="*/ 428952 h 599620"/>
                  <a:gd name="connsiteX10" fmla="*/ 940187 w 1654026"/>
                  <a:gd name="connsiteY10" fmla="*/ 589241 h 599620"/>
                  <a:gd name="connsiteX11" fmla="*/ 934201 w 1654026"/>
                  <a:gd name="connsiteY11" fmla="*/ 585285 h 599620"/>
                  <a:gd name="connsiteX12" fmla="*/ 898358 w 1654026"/>
                  <a:gd name="connsiteY12" fmla="*/ 594404 h 599620"/>
                  <a:gd name="connsiteX13" fmla="*/ 800991 w 1654026"/>
                  <a:gd name="connsiteY13" fmla="*/ 598404 h 599620"/>
                  <a:gd name="connsiteX14" fmla="*/ 737913 w 1654026"/>
                  <a:gd name="connsiteY14" fmla="*/ 585786 h 599620"/>
                  <a:gd name="connsiteX15" fmla="*/ 732888 w 1654026"/>
                  <a:gd name="connsiteY15" fmla="*/ 583491 h 599620"/>
                  <a:gd name="connsiteX16" fmla="*/ 724183 w 1654026"/>
                  <a:gd name="connsiteY16" fmla="*/ 589243 h 599620"/>
                  <a:gd name="connsiteX17" fmla="*/ 125983 w 1654026"/>
                  <a:gd name="connsiteY17" fmla="*/ 428954 h 599620"/>
                  <a:gd name="connsiteX18" fmla="*/ 5462 w 1654026"/>
                  <a:gd name="connsiteY18" fmla="*/ 356429 h 599620"/>
                  <a:gd name="connsiteX19" fmla="*/ 0 w 1654026"/>
                  <a:gd name="connsiteY19" fmla="*/ 348471 h 599620"/>
                  <a:gd name="connsiteX20" fmla="*/ 3548 w 1654026"/>
                  <a:gd name="connsiteY20" fmla="*/ 341050 h 599620"/>
                  <a:gd name="connsiteX21" fmla="*/ 158266 w 1654026"/>
                  <a:gd name="connsiteY21" fmla="*/ 27226 h 59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654026" h="599620">
                    <a:moveTo>
                      <a:pt x="177100" y="0"/>
                    </a:moveTo>
                    <a:lnTo>
                      <a:pt x="356650" y="19616"/>
                    </a:lnTo>
                    <a:lnTo>
                      <a:pt x="832181" y="147035"/>
                    </a:lnTo>
                    <a:lnTo>
                      <a:pt x="1307720" y="19614"/>
                    </a:lnTo>
                    <a:lnTo>
                      <a:pt x="1459467" y="3035"/>
                    </a:lnTo>
                    <a:lnTo>
                      <a:pt x="1464658" y="9295"/>
                    </a:lnTo>
                    <a:cubicBezTo>
                      <a:pt x="1511505" y="97785"/>
                      <a:pt x="1581775" y="224180"/>
                      <a:pt x="1640950" y="335447"/>
                    </a:cubicBezTo>
                    <a:lnTo>
                      <a:pt x="1654026" y="360429"/>
                    </a:lnTo>
                    <a:lnTo>
                      <a:pt x="1605189" y="400462"/>
                    </a:lnTo>
                    <a:cubicBezTo>
                      <a:pt x="1584971" y="412762"/>
                      <a:pt x="1562572" y="422472"/>
                      <a:pt x="1538387" y="428952"/>
                    </a:cubicBezTo>
                    <a:lnTo>
                      <a:pt x="940187" y="589241"/>
                    </a:lnTo>
                    <a:lnTo>
                      <a:pt x="934201" y="585285"/>
                    </a:lnTo>
                    <a:lnTo>
                      <a:pt x="898358" y="594404"/>
                    </a:lnTo>
                    <a:cubicBezTo>
                      <a:pt x="864288" y="599451"/>
                      <a:pt x="830564" y="600947"/>
                      <a:pt x="800991" y="598404"/>
                    </a:cubicBezTo>
                    <a:cubicBezTo>
                      <a:pt x="778811" y="596497"/>
                      <a:pt x="757634" y="592157"/>
                      <a:pt x="737913" y="585786"/>
                    </a:cubicBezTo>
                    <a:lnTo>
                      <a:pt x="732888" y="583491"/>
                    </a:lnTo>
                    <a:lnTo>
                      <a:pt x="724183" y="589243"/>
                    </a:lnTo>
                    <a:lnTo>
                      <a:pt x="125983" y="428954"/>
                    </a:lnTo>
                    <a:cubicBezTo>
                      <a:pt x="77614" y="415994"/>
                      <a:pt x="36387" y="390116"/>
                      <a:pt x="5462" y="356429"/>
                    </a:cubicBezTo>
                    <a:lnTo>
                      <a:pt x="0" y="348471"/>
                    </a:lnTo>
                    <a:lnTo>
                      <a:pt x="3548" y="341050"/>
                    </a:lnTo>
                    <a:cubicBezTo>
                      <a:pt x="55532" y="233893"/>
                      <a:pt x="116761" y="112727"/>
                      <a:pt x="158266" y="27226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89" name="グループ化 188">
              <a:extLst>
                <a:ext uri="{FF2B5EF4-FFF2-40B4-BE49-F238E27FC236}">
                  <a16:creationId xmlns:a16="http://schemas.microsoft.com/office/drawing/2014/main" id="{15182CD4-42A5-4C3C-9D42-5FA6447DAF72}"/>
                </a:ext>
              </a:extLst>
            </p:cNvPr>
            <p:cNvGrpSpPr/>
            <p:nvPr/>
          </p:nvGrpSpPr>
          <p:grpSpPr>
            <a:xfrm>
              <a:off x="7900111" y="2497973"/>
              <a:ext cx="1715376" cy="880439"/>
              <a:chOff x="65744" y="4420777"/>
              <a:chExt cx="1778875" cy="880439"/>
            </a:xfrm>
          </p:grpSpPr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7C1D0601-18A0-4C84-BB84-06569CB11F95}"/>
                  </a:ext>
                </a:extLst>
              </p:cNvPr>
              <p:cNvSpPr/>
              <p:nvPr/>
            </p:nvSpPr>
            <p:spPr bwMode="auto">
              <a:xfrm flipV="1">
                <a:off x="82286" y="4420777"/>
                <a:ext cx="1746763" cy="704301"/>
              </a:xfrm>
              <a:custGeom>
                <a:avLst/>
                <a:gdLst>
                  <a:gd name="connsiteX0" fmla="*/ 1742193 w 1746763"/>
                  <a:gd name="connsiteY0" fmla="*/ 166007 h 704301"/>
                  <a:gd name="connsiteX1" fmla="*/ 1742193 w 1746763"/>
                  <a:gd name="connsiteY1" fmla="*/ 166006 h 704301"/>
                  <a:gd name="connsiteX2" fmla="*/ 1742193 w 1746763"/>
                  <a:gd name="connsiteY2" fmla="*/ 166006 h 704301"/>
                  <a:gd name="connsiteX3" fmla="*/ 4570 w 1746763"/>
                  <a:gd name="connsiteY3" fmla="*/ 166008 h 704301"/>
                  <a:gd name="connsiteX4" fmla="*/ 4570 w 1746763"/>
                  <a:gd name="connsiteY4" fmla="*/ 166007 h 704301"/>
                  <a:gd name="connsiteX5" fmla="*/ 4570 w 1746763"/>
                  <a:gd name="connsiteY5" fmla="*/ 166007 h 704301"/>
                  <a:gd name="connsiteX6" fmla="*/ 873381 w 1746763"/>
                  <a:gd name="connsiteY6" fmla="*/ 704301 h 704301"/>
                  <a:gd name="connsiteX7" fmla="*/ 1491646 w 1746763"/>
                  <a:gd name="connsiteY7" fmla="*/ 645695 h 704301"/>
                  <a:gd name="connsiteX8" fmla="*/ 1479085 w 1746763"/>
                  <a:gd name="connsiteY8" fmla="*/ 551204 h 704301"/>
                  <a:gd name="connsiteX9" fmla="*/ 1449897 w 1746763"/>
                  <a:gd name="connsiteY9" fmla="*/ 479900 h 704301"/>
                  <a:gd name="connsiteX10" fmla="*/ 1567539 w 1746763"/>
                  <a:gd name="connsiteY10" fmla="*/ 448378 h 704301"/>
                  <a:gd name="connsiteX11" fmla="*/ 1746763 w 1746763"/>
                  <a:gd name="connsiteY11" fmla="*/ 256477 h 704301"/>
                  <a:gd name="connsiteX12" fmla="*/ 1742193 w 1746763"/>
                  <a:gd name="connsiteY12" fmla="*/ 166006 h 704301"/>
                  <a:gd name="connsiteX13" fmla="*/ 1700916 w 1746763"/>
                  <a:gd name="connsiteY13" fmla="*/ 85371 h 704301"/>
                  <a:gd name="connsiteX14" fmla="*/ 1449752 w 1746763"/>
                  <a:gd name="connsiteY14" fmla="*/ 8793 h 704301"/>
                  <a:gd name="connsiteX15" fmla="*/ 873380 w 1746763"/>
                  <a:gd name="connsiteY15" fmla="*/ 163230 h 704301"/>
                  <a:gd name="connsiteX16" fmla="*/ 297011 w 1746763"/>
                  <a:gd name="connsiteY16" fmla="*/ 8794 h 704301"/>
                  <a:gd name="connsiteX17" fmla="*/ 45847 w 1746763"/>
                  <a:gd name="connsiteY17" fmla="*/ 85372 h 704301"/>
                  <a:gd name="connsiteX18" fmla="*/ 4570 w 1746763"/>
                  <a:gd name="connsiteY18" fmla="*/ 166007 h 704301"/>
                  <a:gd name="connsiteX19" fmla="*/ 0 w 1746763"/>
                  <a:gd name="connsiteY19" fmla="*/ 256478 h 704301"/>
                  <a:gd name="connsiteX20" fmla="*/ 179224 w 1746763"/>
                  <a:gd name="connsiteY20" fmla="*/ 448379 h 704301"/>
                  <a:gd name="connsiteX21" fmla="*/ 295654 w 1746763"/>
                  <a:gd name="connsiteY21" fmla="*/ 479576 h 704301"/>
                  <a:gd name="connsiteX22" fmla="*/ 292632 w 1746763"/>
                  <a:gd name="connsiteY22" fmla="*/ 484487 h 704301"/>
                  <a:gd name="connsiteX23" fmla="*/ 255116 w 1746763"/>
                  <a:gd name="connsiteY23" fmla="*/ 645695 h 704301"/>
                  <a:gd name="connsiteX24" fmla="*/ 873381 w 1746763"/>
                  <a:gd name="connsiteY24" fmla="*/ 704301 h 704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46763" h="704301">
                    <a:moveTo>
                      <a:pt x="1742193" y="166007"/>
                    </a:moveTo>
                    <a:lnTo>
                      <a:pt x="1742193" y="166006"/>
                    </a:lnTo>
                    <a:lnTo>
                      <a:pt x="1742193" y="166006"/>
                    </a:lnTo>
                    <a:close/>
                    <a:moveTo>
                      <a:pt x="4570" y="166008"/>
                    </a:moveTo>
                    <a:lnTo>
                      <a:pt x="4570" y="166007"/>
                    </a:lnTo>
                    <a:lnTo>
                      <a:pt x="4570" y="166007"/>
                    </a:lnTo>
                    <a:close/>
                    <a:moveTo>
                      <a:pt x="873381" y="704301"/>
                    </a:moveTo>
                    <a:cubicBezTo>
                      <a:pt x="1156752" y="704301"/>
                      <a:pt x="1440124" y="684766"/>
                      <a:pt x="1491646" y="645695"/>
                    </a:cubicBezTo>
                    <a:cubicBezTo>
                      <a:pt x="1491646" y="613327"/>
                      <a:pt x="1487321" y="581726"/>
                      <a:pt x="1479085" y="551204"/>
                    </a:cubicBezTo>
                    <a:lnTo>
                      <a:pt x="1449897" y="479900"/>
                    </a:lnTo>
                    <a:lnTo>
                      <a:pt x="1567539" y="448378"/>
                    </a:lnTo>
                    <a:cubicBezTo>
                      <a:pt x="1664277" y="422457"/>
                      <a:pt x="1732447" y="344864"/>
                      <a:pt x="1746763" y="256477"/>
                    </a:cubicBezTo>
                    <a:lnTo>
                      <a:pt x="1742193" y="166006"/>
                    </a:lnTo>
                    <a:lnTo>
                      <a:pt x="1700916" y="85371"/>
                    </a:lnTo>
                    <a:cubicBezTo>
                      <a:pt x="1644324" y="15984"/>
                      <a:pt x="1546491" y="-17128"/>
                      <a:pt x="1449752" y="8793"/>
                    </a:cubicBezTo>
                    <a:lnTo>
                      <a:pt x="873380" y="163230"/>
                    </a:lnTo>
                    <a:lnTo>
                      <a:pt x="297011" y="8794"/>
                    </a:lnTo>
                    <a:cubicBezTo>
                      <a:pt x="200272" y="-17127"/>
                      <a:pt x="102439" y="15985"/>
                      <a:pt x="45847" y="85372"/>
                    </a:cubicBezTo>
                    <a:lnTo>
                      <a:pt x="4570" y="166007"/>
                    </a:lnTo>
                    <a:lnTo>
                      <a:pt x="0" y="256478"/>
                    </a:lnTo>
                    <a:cubicBezTo>
                      <a:pt x="14316" y="344865"/>
                      <a:pt x="82486" y="422458"/>
                      <a:pt x="179224" y="448379"/>
                    </a:cubicBezTo>
                    <a:lnTo>
                      <a:pt x="295654" y="479576"/>
                    </a:lnTo>
                    <a:lnTo>
                      <a:pt x="292632" y="484487"/>
                    </a:lnTo>
                    <a:cubicBezTo>
                      <a:pt x="268362" y="534754"/>
                      <a:pt x="255116" y="589051"/>
                      <a:pt x="255116" y="645695"/>
                    </a:cubicBezTo>
                    <a:cubicBezTo>
                      <a:pt x="306638" y="684766"/>
                      <a:pt x="590010" y="704301"/>
                      <a:pt x="873381" y="704301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DB58F1CA-4147-44AA-B5C0-B9E122A8F73F}"/>
                  </a:ext>
                </a:extLst>
              </p:cNvPr>
              <p:cNvSpPr/>
              <p:nvPr/>
            </p:nvSpPr>
            <p:spPr bwMode="auto">
              <a:xfrm flipV="1">
                <a:off x="182117" y="4597897"/>
                <a:ext cx="1488575" cy="240620"/>
              </a:xfrm>
              <a:custGeom>
                <a:avLst/>
                <a:gdLst>
                  <a:gd name="connsiteX0" fmla="*/ 184576 w 1488575"/>
                  <a:gd name="connsiteY0" fmla="*/ 240620 h 240620"/>
                  <a:gd name="connsiteX1" fmla="*/ 192056 w 1488575"/>
                  <a:gd name="connsiteY1" fmla="*/ 239357 h 240620"/>
                  <a:gd name="connsiteX2" fmla="*/ 781093 w 1488575"/>
                  <a:gd name="connsiteY2" fmla="*/ 81525 h 240620"/>
                  <a:gd name="connsiteX3" fmla="*/ 1365373 w 1488575"/>
                  <a:gd name="connsiteY3" fmla="*/ 238083 h 240620"/>
                  <a:gd name="connsiteX4" fmla="*/ 1350066 w 1488575"/>
                  <a:gd name="connsiteY4" fmla="*/ 200689 h 240620"/>
                  <a:gd name="connsiteX5" fmla="*/ 1467708 w 1488575"/>
                  <a:gd name="connsiteY5" fmla="*/ 169167 h 240620"/>
                  <a:gd name="connsiteX6" fmla="*/ 1488575 w 1488575"/>
                  <a:gd name="connsiteY6" fmla="*/ 160268 h 240620"/>
                  <a:gd name="connsiteX7" fmla="*/ 1477660 w 1488575"/>
                  <a:gd name="connsiteY7" fmla="*/ 163414 h 240620"/>
                  <a:gd name="connsiteX8" fmla="*/ 1418864 w 1488575"/>
                  <a:gd name="connsiteY8" fmla="*/ 166104 h 240620"/>
                  <a:gd name="connsiteX9" fmla="*/ 1370600 w 1488575"/>
                  <a:gd name="connsiteY9" fmla="*/ 157958 h 240620"/>
                  <a:gd name="connsiteX10" fmla="*/ 781093 w 1488575"/>
                  <a:gd name="connsiteY10" fmla="*/ 0 h 240620"/>
                  <a:gd name="connsiteX11" fmla="*/ 192056 w 1488575"/>
                  <a:gd name="connsiteY11" fmla="*/ 157832 h 240620"/>
                  <a:gd name="connsiteX12" fmla="*/ 143791 w 1488575"/>
                  <a:gd name="connsiteY12" fmla="*/ 165978 h 240620"/>
                  <a:gd name="connsiteX13" fmla="*/ 30050 w 1488575"/>
                  <a:gd name="connsiteY13" fmla="*/ 147448 h 240620"/>
                  <a:gd name="connsiteX14" fmla="*/ 0 w 1488575"/>
                  <a:gd name="connsiteY14" fmla="*/ 130356 h 240620"/>
                  <a:gd name="connsiteX15" fmla="*/ 12591 w 1488575"/>
                  <a:gd name="connsiteY15" fmla="*/ 140678 h 240620"/>
                  <a:gd name="connsiteX16" fmla="*/ 79393 w 1488575"/>
                  <a:gd name="connsiteY16" fmla="*/ 169168 h 240620"/>
                  <a:gd name="connsiteX17" fmla="*/ 195823 w 1488575"/>
                  <a:gd name="connsiteY17" fmla="*/ 200365 h 240620"/>
                  <a:gd name="connsiteX18" fmla="*/ 192801 w 1488575"/>
                  <a:gd name="connsiteY18" fmla="*/ 205276 h 240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88575" h="240620">
                    <a:moveTo>
                      <a:pt x="184576" y="240620"/>
                    </a:moveTo>
                    <a:lnTo>
                      <a:pt x="192056" y="239357"/>
                    </a:lnTo>
                    <a:lnTo>
                      <a:pt x="781093" y="81525"/>
                    </a:lnTo>
                    <a:lnTo>
                      <a:pt x="1365373" y="238083"/>
                    </a:lnTo>
                    <a:lnTo>
                      <a:pt x="1350066" y="200689"/>
                    </a:lnTo>
                    <a:lnTo>
                      <a:pt x="1467708" y="169167"/>
                    </a:lnTo>
                    <a:lnTo>
                      <a:pt x="1488575" y="160268"/>
                    </a:lnTo>
                    <a:lnTo>
                      <a:pt x="1477660" y="163414"/>
                    </a:lnTo>
                    <a:cubicBezTo>
                      <a:pt x="1458575" y="166571"/>
                      <a:pt x="1438849" y="167537"/>
                      <a:pt x="1418864" y="166104"/>
                    </a:cubicBezTo>
                    <a:cubicBezTo>
                      <a:pt x="1402876" y="164959"/>
                      <a:pt x="1386722" y="162278"/>
                      <a:pt x="1370600" y="157958"/>
                    </a:cubicBezTo>
                    <a:lnTo>
                      <a:pt x="781093" y="0"/>
                    </a:lnTo>
                    <a:lnTo>
                      <a:pt x="192056" y="157832"/>
                    </a:lnTo>
                    <a:cubicBezTo>
                      <a:pt x="175933" y="162152"/>
                      <a:pt x="159780" y="164832"/>
                      <a:pt x="143791" y="165978"/>
                    </a:cubicBezTo>
                    <a:cubicBezTo>
                      <a:pt x="103822" y="168843"/>
                      <a:pt x="64887" y="162117"/>
                      <a:pt x="30050" y="147448"/>
                    </a:cubicBezTo>
                    <a:lnTo>
                      <a:pt x="0" y="130356"/>
                    </a:lnTo>
                    <a:lnTo>
                      <a:pt x="12591" y="140678"/>
                    </a:lnTo>
                    <a:cubicBezTo>
                      <a:pt x="32810" y="152978"/>
                      <a:pt x="55209" y="162688"/>
                      <a:pt x="79393" y="169168"/>
                    </a:cubicBezTo>
                    <a:lnTo>
                      <a:pt x="195823" y="200365"/>
                    </a:lnTo>
                    <a:lnTo>
                      <a:pt x="192801" y="205276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A0BB3910-0B11-4473-B6BB-8067D69D9AF2}"/>
                  </a:ext>
                </a:extLst>
              </p:cNvPr>
              <p:cNvSpPr/>
              <p:nvPr/>
            </p:nvSpPr>
            <p:spPr bwMode="auto">
              <a:xfrm rot="20700000" flipH="1">
                <a:off x="906117" y="4746295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5" name="楕円 227">
                <a:extLst>
                  <a:ext uri="{FF2B5EF4-FFF2-40B4-BE49-F238E27FC236}">
                    <a16:creationId xmlns:a16="http://schemas.microsoft.com/office/drawing/2014/main" id="{129ECA77-568D-481C-8EEB-5F35D055522C}"/>
                  </a:ext>
                </a:extLst>
              </p:cNvPr>
              <p:cNvSpPr/>
              <p:nvPr/>
            </p:nvSpPr>
            <p:spPr bwMode="auto">
              <a:xfrm rot="5694883">
                <a:off x="827019" y="4885234"/>
                <a:ext cx="318890" cy="513074"/>
              </a:xfrm>
              <a:custGeom>
                <a:avLst/>
                <a:gdLst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811284 h 1396349"/>
                  <a:gd name="connsiteX1" fmla="*/ 589828 w 1170130"/>
                  <a:gd name="connsiteY1" fmla="*/ 0 h 1396349"/>
                  <a:gd name="connsiteX2" fmla="*/ 1170130 w 1170130"/>
                  <a:gd name="connsiteY2" fmla="*/ 811284 h 1396349"/>
                  <a:gd name="connsiteX3" fmla="*/ 585065 w 1170130"/>
                  <a:gd name="connsiteY3" fmla="*/ 1396349 h 1396349"/>
                  <a:gd name="connsiteX4" fmla="*/ 0 w 1170130"/>
                  <a:gd name="connsiteY4" fmla="*/ 811284 h 139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1396349">
                    <a:moveTo>
                      <a:pt x="0" y="811284"/>
                    </a:moveTo>
                    <a:cubicBezTo>
                      <a:pt x="0" y="488162"/>
                      <a:pt x="266706" y="0"/>
                      <a:pt x="589828" y="0"/>
                    </a:cubicBezTo>
                    <a:cubicBezTo>
                      <a:pt x="912950" y="0"/>
                      <a:pt x="1170130" y="488162"/>
                      <a:pt x="1170130" y="811284"/>
                    </a:cubicBezTo>
                    <a:cubicBezTo>
                      <a:pt x="1170130" y="1134406"/>
                      <a:pt x="908187" y="1396349"/>
                      <a:pt x="585065" y="1396349"/>
                    </a:cubicBezTo>
                    <a:cubicBezTo>
                      <a:pt x="261943" y="1396349"/>
                      <a:pt x="0" y="1134406"/>
                      <a:pt x="0" y="81128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E8C6AC5B-CE6A-4FE7-8AB7-B27891FFBF5E}"/>
                  </a:ext>
                </a:extLst>
              </p:cNvPr>
              <p:cNvSpPr/>
              <p:nvPr/>
            </p:nvSpPr>
            <p:spPr bwMode="auto">
              <a:xfrm rot="900000">
                <a:off x="65744" y="4739154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6FD7B500-914F-4B3E-A8C7-3619A34E08B5}"/>
                  </a:ext>
                </a:extLst>
              </p:cNvPr>
              <p:cNvSpPr/>
              <p:nvPr/>
            </p:nvSpPr>
            <p:spPr bwMode="auto">
              <a:xfrm>
                <a:off x="79000" y="4890730"/>
                <a:ext cx="1758211" cy="407960"/>
              </a:xfrm>
              <a:custGeom>
                <a:avLst/>
                <a:gdLst>
                  <a:gd name="connsiteX0" fmla="*/ 1770278 w 1772565"/>
                  <a:gd name="connsiteY0" fmla="*/ 0 h 407960"/>
                  <a:gd name="connsiteX1" fmla="*/ 1772565 w 1772565"/>
                  <a:gd name="connsiteY1" fmla="*/ 45268 h 407960"/>
                  <a:gd name="connsiteX2" fmla="*/ 1593340 w 1772565"/>
                  <a:gd name="connsiteY2" fmla="*/ 237169 h 407960"/>
                  <a:gd name="connsiteX3" fmla="*/ 995140 w 1772565"/>
                  <a:gd name="connsiteY3" fmla="*/ 397457 h 407960"/>
                  <a:gd name="connsiteX4" fmla="*/ 988814 w 1772565"/>
                  <a:gd name="connsiteY4" fmla="*/ 393277 h 407960"/>
                  <a:gd name="connsiteX5" fmla="*/ 951600 w 1772565"/>
                  <a:gd name="connsiteY5" fmla="*/ 402744 h 407960"/>
                  <a:gd name="connsiteX6" fmla="*/ 854233 w 1772565"/>
                  <a:gd name="connsiteY6" fmla="*/ 406744 h 407960"/>
                  <a:gd name="connsiteX7" fmla="*/ 787631 w 1772565"/>
                  <a:gd name="connsiteY7" fmla="*/ 390839 h 407960"/>
                  <a:gd name="connsiteX8" fmla="*/ 777425 w 1772565"/>
                  <a:gd name="connsiteY8" fmla="*/ 397583 h 407960"/>
                  <a:gd name="connsiteX9" fmla="*/ 179225 w 1772565"/>
                  <a:gd name="connsiteY9" fmla="*/ 237295 h 407960"/>
                  <a:gd name="connsiteX10" fmla="*/ 0 w 1772565"/>
                  <a:gd name="connsiteY10" fmla="*/ 45394 h 407960"/>
                  <a:gd name="connsiteX11" fmla="*/ 2287 w 1772565"/>
                  <a:gd name="connsiteY11" fmla="*/ 126 h 407960"/>
                  <a:gd name="connsiteX12" fmla="*/ 20440 w 1772565"/>
                  <a:gd name="connsiteY12" fmla="*/ 56634 h 407960"/>
                  <a:gd name="connsiteX13" fmla="*/ 179225 w 1772565"/>
                  <a:gd name="connsiteY13" fmla="*/ 184907 h 407960"/>
                  <a:gd name="connsiteX14" fmla="*/ 777425 w 1772565"/>
                  <a:gd name="connsiteY14" fmla="*/ 345195 h 407960"/>
                  <a:gd name="connsiteX15" fmla="*/ 787631 w 1772565"/>
                  <a:gd name="connsiteY15" fmla="*/ 338451 h 407960"/>
                  <a:gd name="connsiteX16" fmla="*/ 854233 w 1772565"/>
                  <a:gd name="connsiteY16" fmla="*/ 354356 h 407960"/>
                  <a:gd name="connsiteX17" fmla="*/ 951600 w 1772565"/>
                  <a:gd name="connsiteY17" fmla="*/ 350356 h 407960"/>
                  <a:gd name="connsiteX18" fmla="*/ 988814 w 1772565"/>
                  <a:gd name="connsiteY18" fmla="*/ 340889 h 407960"/>
                  <a:gd name="connsiteX19" fmla="*/ 995140 w 1772565"/>
                  <a:gd name="connsiteY19" fmla="*/ 345069 h 407960"/>
                  <a:gd name="connsiteX20" fmla="*/ 1593340 w 1772565"/>
                  <a:gd name="connsiteY20" fmla="*/ 184781 h 407960"/>
                  <a:gd name="connsiteX21" fmla="*/ 1752126 w 1772565"/>
                  <a:gd name="connsiteY21" fmla="*/ 56508 h 40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772565" h="407960">
                    <a:moveTo>
                      <a:pt x="1770278" y="0"/>
                    </a:moveTo>
                    <a:lnTo>
                      <a:pt x="1772565" y="45268"/>
                    </a:lnTo>
                    <a:cubicBezTo>
                      <a:pt x="1758249" y="133655"/>
                      <a:pt x="1690079" y="211248"/>
                      <a:pt x="1593340" y="237169"/>
                    </a:cubicBezTo>
                    <a:lnTo>
                      <a:pt x="995140" y="397457"/>
                    </a:lnTo>
                    <a:lnTo>
                      <a:pt x="988814" y="393277"/>
                    </a:lnTo>
                    <a:lnTo>
                      <a:pt x="951600" y="402744"/>
                    </a:lnTo>
                    <a:cubicBezTo>
                      <a:pt x="917530" y="407791"/>
                      <a:pt x="883806" y="409287"/>
                      <a:pt x="854233" y="406744"/>
                    </a:cubicBezTo>
                    <a:lnTo>
                      <a:pt x="787631" y="390839"/>
                    </a:lnTo>
                    <a:lnTo>
                      <a:pt x="777425" y="397583"/>
                    </a:lnTo>
                    <a:lnTo>
                      <a:pt x="179225" y="237295"/>
                    </a:lnTo>
                    <a:cubicBezTo>
                      <a:pt x="82486" y="211374"/>
                      <a:pt x="14317" y="133781"/>
                      <a:pt x="0" y="45394"/>
                    </a:cubicBezTo>
                    <a:lnTo>
                      <a:pt x="2287" y="126"/>
                    </a:lnTo>
                    <a:lnTo>
                      <a:pt x="20440" y="56634"/>
                    </a:lnTo>
                    <a:cubicBezTo>
                      <a:pt x="50187" y="116960"/>
                      <a:pt x="106671" y="165466"/>
                      <a:pt x="179225" y="184907"/>
                    </a:cubicBezTo>
                    <a:lnTo>
                      <a:pt x="777425" y="345195"/>
                    </a:lnTo>
                    <a:lnTo>
                      <a:pt x="787631" y="338451"/>
                    </a:lnTo>
                    <a:lnTo>
                      <a:pt x="854233" y="354356"/>
                    </a:lnTo>
                    <a:cubicBezTo>
                      <a:pt x="883806" y="356899"/>
                      <a:pt x="917530" y="355403"/>
                      <a:pt x="951600" y="350356"/>
                    </a:cubicBezTo>
                    <a:lnTo>
                      <a:pt x="988814" y="340889"/>
                    </a:lnTo>
                    <a:lnTo>
                      <a:pt x="995140" y="345069"/>
                    </a:lnTo>
                    <a:lnTo>
                      <a:pt x="1593340" y="184781"/>
                    </a:lnTo>
                    <a:cubicBezTo>
                      <a:pt x="1665894" y="165340"/>
                      <a:pt x="1722379" y="116834"/>
                      <a:pt x="1752126" y="56508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90" name="グループ化 189">
              <a:extLst>
                <a:ext uri="{FF2B5EF4-FFF2-40B4-BE49-F238E27FC236}">
                  <a16:creationId xmlns:a16="http://schemas.microsoft.com/office/drawing/2014/main" id="{C77938F4-24B0-474B-865B-B46126D4EC65}"/>
                </a:ext>
              </a:extLst>
            </p:cNvPr>
            <p:cNvGrpSpPr/>
            <p:nvPr/>
          </p:nvGrpSpPr>
          <p:grpSpPr>
            <a:xfrm>
              <a:off x="7946410" y="608455"/>
              <a:ext cx="1617196" cy="1954609"/>
              <a:chOff x="7974276" y="496786"/>
              <a:chExt cx="1617196" cy="1954609"/>
            </a:xfrm>
          </p:grpSpPr>
          <p:sp>
            <p:nvSpPr>
              <p:cNvPr id="197" name="楕円 211">
                <a:extLst>
                  <a:ext uri="{FF2B5EF4-FFF2-40B4-BE49-F238E27FC236}">
                    <a16:creationId xmlns:a16="http://schemas.microsoft.com/office/drawing/2014/main" id="{9BD73D9E-F34E-4BB3-9E6B-88DCCAB9E98B}"/>
                  </a:ext>
                </a:extLst>
              </p:cNvPr>
              <p:cNvSpPr/>
              <p:nvPr/>
            </p:nvSpPr>
            <p:spPr bwMode="auto">
              <a:xfrm>
                <a:off x="8211026" y="1450120"/>
                <a:ext cx="1143500" cy="902026"/>
              </a:xfrm>
              <a:custGeom>
                <a:avLst/>
                <a:gdLst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998968"/>
                  <a:gd name="connsiteX1" fmla="*/ 585065 w 1170130"/>
                  <a:gd name="connsiteY1" fmla="*/ 0 h 998968"/>
                  <a:gd name="connsiteX2" fmla="*/ 1170130 w 1170130"/>
                  <a:gd name="connsiteY2" fmla="*/ 887972 h 998968"/>
                  <a:gd name="connsiteX3" fmla="*/ 0 w 1170130"/>
                  <a:gd name="connsiteY3" fmla="*/ 887972 h 998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0130" h="998968">
                    <a:moveTo>
                      <a:pt x="0" y="887972"/>
                    </a:moveTo>
                    <a:cubicBezTo>
                      <a:pt x="0" y="397559"/>
                      <a:pt x="261943" y="0"/>
                      <a:pt x="585065" y="0"/>
                    </a:cubicBezTo>
                    <a:cubicBezTo>
                      <a:pt x="908187" y="0"/>
                      <a:pt x="1170130" y="397559"/>
                      <a:pt x="1170130" y="887972"/>
                    </a:cubicBezTo>
                    <a:cubicBezTo>
                      <a:pt x="1072619" y="1035967"/>
                      <a:pt x="97511" y="1035967"/>
                      <a:pt x="0" y="887972"/>
                    </a:cubicBezTo>
                    <a:close/>
                  </a:path>
                </a:pathLst>
              </a:custGeom>
              <a:solidFill>
                <a:schemeClr val="accent5">
                  <a:lumMod val="9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二等辺三角形 197">
                <a:extLst>
                  <a:ext uri="{FF2B5EF4-FFF2-40B4-BE49-F238E27FC236}">
                    <a16:creationId xmlns:a16="http://schemas.microsoft.com/office/drawing/2014/main" id="{1DC139AA-113F-4B45-B7C9-1483F4A20EB7}"/>
                  </a:ext>
                </a:extLst>
              </p:cNvPr>
              <p:cNvSpPr/>
              <p:nvPr/>
            </p:nvSpPr>
            <p:spPr bwMode="auto">
              <a:xfrm rot="10800000">
                <a:off x="8470207" y="1569934"/>
                <a:ext cx="625133" cy="325935"/>
              </a:xfrm>
              <a:prstGeom prst="triangle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99" name="グループ化 198">
                <a:extLst>
                  <a:ext uri="{FF2B5EF4-FFF2-40B4-BE49-F238E27FC236}">
                    <a16:creationId xmlns:a16="http://schemas.microsoft.com/office/drawing/2014/main" id="{34112FBB-5644-414D-84B6-E062EC5829B9}"/>
                  </a:ext>
                </a:extLst>
              </p:cNvPr>
              <p:cNvGrpSpPr/>
              <p:nvPr/>
            </p:nvGrpSpPr>
            <p:grpSpPr>
              <a:xfrm rot="20700000">
                <a:off x="7974276" y="889314"/>
                <a:ext cx="451473" cy="511089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220" name="楕円 219">
                  <a:extLst>
                    <a:ext uri="{FF2B5EF4-FFF2-40B4-BE49-F238E27FC236}">
                      <a16:creationId xmlns:a16="http://schemas.microsoft.com/office/drawing/2014/main" id="{B9949489-B16D-4C19-BCBC-1E547A62C3FC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楕円 220">
                  <a:extLst>
                    <a:ext uri="{FF2B5EF4-FFF2-40B4-BE49-F238E27FC236}">
                      <a16:creationId xmlns:a16="http://schemas.microsoft.com/office/drawing/2014/main" id="{BE086E72-AD87-4600-9E1A-731D6B66A169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0" name="グループ化 199">
                <a:extLst>
                  <a:ext uri="{FF2B5EF4-FFF2-40B4-BE49-F238E27FC236}">
                    <a16:creationId xmlns:a16="http://schemas.microsoft.com/office/drawing/2014/main" id="{5C80A8F9-6DE7-4D0D-8FBD-DDDE6F11FD36}"/>
                  </a:ext>
                </a:extLst>
              </p:cNvPr>
              <p:cNvGrpSpPr/>
              <p:nvPr/>
            </p:nvGrpSpPr>
            <p:grpSpPr>
              <a:xfrm rot="900000" flipH="1">
                <a:off x="9139999" y="889314"/>
                <a:ext cx="451473" cy="511089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218" name="楕円 217">
                  <a:extLst>
                    <a:ext uri="{FF2B5EF4-FFF2-40B4-BE49-F238E27FC236}">
                      <a16:creationId xmlns:a16="http://schemas.microsoft.com/office/drawing/2014/main" id="{BB90C106-55E6-413F-82CA-4FD220C269AF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楕円 218">
                  <a:extLst>
                    <a:ext uri="{FF2B5EF4-FFF2-40B4-BE49-F238E27FC236}">
                      <a16:creationId xmlns:a16="http://schemas.microsoft.com/office/drawing/2014/main" id="{9B6CD363-CB9E-477E-916C-430769834AE7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1" name="四角形: 角を丸くする 200">
                <a:extLst>
                  <a:ext uri="{FF2B5EF4-FFF2-40B4-BE49-F238E27FC236}">
                    <a16:creationId xmlns:a16="http://schemas.microsoft.com/office/drawing/2014/main" id="{7177F6FE-1C5D-4C98-B29E-78DC33973733}"/>
                  </a:ext>
                </a:extLst>
              </p:cNvPr>
              <p:cNvSpPr/>
              <p:nvPr/>
            </p:nvSpPr>
            <p:spPr bwMode="auto">
              <a:xfrm>
                <a:off x="8164511" y="496787"/>
                <a:ext cx="1236530" cy="1199109"/>
              </a:xfrm>
              <a:prstGeom prst="roundRect">
                <a:avLst>
                  <a:gd name="adj" fmla="val 39331"/>
                </a:avLst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月 201">
                <a:extLst>
                  <a:ext uri="{FF2B5EF4-FFF2-40B4-BE49-F238E27FC236}">
                    <a16:creationId xmlns:a16="http://schemas.microsoft.com/office/drawing/2014/main" id="{9D40EF13-056D-45A2-AFDD-3F8C99F727E8}"/>
                  </a:ext>
                </a:extLst>
              </p:cNvPr>
              <p:cNvSpPr/>
              <p:nvPr/>
            </p:nvSpPr>
            <p:spPr bwMode="auto">
              <a:xfrm rot="4500000">
                <a:off x="8411928" y="889800"/>
                <a:ext cx="79015" cy="278049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月 202">
                <a:extLst>
                  <a:ext uri="{FF2B5EF4-FFF2-40B4-BE49-F238E27FC236}">
                    <a16:creationId xmlns:a16="http://schemas.microsoft.com/office/drawing/2014/main" id="{B5133DD6-7CDB-43FD-A672-ED6D497B818E}"/>
                  </a:ext>
                </a:extLst>
              </p:cNvPr>
              <p:cNvSpPr/>
              <p:nvPr/>
            </p:nvSpPr>
            <p:spPr bwMode="auto">
              <a:xfrm rot="17100000" flipH="1">
                <a:off x="9072860" y="889800"/>
                <a:ext cx="79015" cy="278049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4" name="グループ化 203">
                <a:extLst>
                  <a:ext uri="{FF2B5EF4-FFF2-40B4-BE49-F238E27FC236}">
                    <a16:creationId xmlns:a16="http://schemas.microsoft.com/office/drawing/2014/main" id="{1C2F89A3-5E05-4A4B-B382-8E8168C8D85B}"/>
                  </a:ext>
                </a:extLst>
              </p:cNvPr>
              <p:cNvGrpSpPr/>
              <p:nvPr/>
            </p:nvGrpSpPr>
            <p:grpSpPr>
              <a:xfrm>
                <a:off x="8215041" y="1002880"/>
                <a:ext cx="78735" cy="60166"/>
                <a:chOff x="2569305" y="1692913"/>
                <a:chExt cx="202787" cy="333198"/>
              </a:xfrm>
              <a:noFill/>
            </p:grpSpPr>
            <p:sp>
              <p:nvSpPr>
                <p:cNvPr id="216" name="楕円 215">
                  <a:extLst>
                    <a:ext uri="{FF2B5EF4-FFF2-40B4-BE49-F238E27FC236}">
                      <a16:creationId xmlns:a16="http://schemas.microsoft.com/office/drawing/2014/main" id="{62DB4526-8AD0-4AE2-BD20-0A1107DB8629}"/>
                    </a:ext>
                  </a:extLst>
                </p:cNvPr>
                <p:cNvSpPr/>
                <p:nvPr/>
              </p:nvSpPr>
              <p:spPr bwMode="auto">
                <a:xfrm rot="900000">
                  <a:off x="2569306" y="1692913"/>
                  <a:ext cx="202786" cy="45719"/>
                </a:xfrm>
                <a:prstGeom prst="ellipse">
                  <a:avLst/>
                </a:prstGeom>
                <a:grpFill/>
                <a:ln w="12700">
                  <a:solidFill>
                    <a:srgbClr val="FF99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" name="楕円 216">
                  <a:extLst>
                    <a:ext uri="{FF2B5EF4-FFF2-40B4-BE49-F238E27FC236}">
                      <a16:creationId xmlns:a16="http://schemas.microsoft.com/office/drawing/2014/main" id="{5055252C-FFB4-4E73-9FFA-0314A91D1599}"/>
                    </a:ext>
                  </a:extLst>
                </p:cNvPr>
                <p:cNvSpPr/>
                <p:nvPr/>
              </p:nvSpPr>
              <p:spPr bwMode="auto">
                <a:xfrm rot="20700000" flipV="1">
                  <a:off x="2569305" y="1980393"/>
                  <a:ext cx="202785" cy="45718"/>
                </a:xfrm>
                <a:prstGeom prst="ellipse">
                  <a:avLst/>
                </a:prstGeom>
                <a:grpFill/>
                <a:ln w="12700">
                  <a:solidFill>
                    <a:srgbClr val="FF99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5" name="グループ化 204">
                <a:extLst>
                  <a:ext uri="{FF2B5EF4-FFF2-40B4-BE49-F238E27FC236}">
                    <a16:creationId xmlns:a16="http://schemas.microsoft.com/office/drawing/2014/main" id="{954B577C-69FB-4129-98A3-E155A3B8D4E9}"/>
                  </a:ext>
                </a:extLst>
              </p:cNvPr>
              <p:cNvGrpSpPr/>
              <p:nvPr/>
            </p:nvGrpSpPr>
            <p:grpSpPr>
              <a:xfrm flipH="1">
                <a:off x="9271519" y="1002880"/>
                <a:ext cx="78735" cy="60166"/>
                <a:chOff x="2569305" y="1692913"/>
                <a:chExt cx="202787" cy="333198"/>
              </a:xfrm>
              <a:noFill/>
            </p:grpSpPr>
            <p:sp>
              <p:nvSpPr>
                <p:cNvPr id="214" name="楕円 213">
                  <a:extLst>
                    <a:ext uri="{FF2B5EF4-FFF2-40B4-BE49-F238E27FC236}">
                      <a16:creationId xmlns:a16="http://schemas.microsoft.com/office/drawing/2014/main" id="{70D85553-98B2-4670-A6FD-0CF74C802EFD}"/>
                    </a:ext>
                  </a:extLst>
                </p:cNvPr>
                <p:cNvSpPr/>
                <p:nvPr/>
              </p:nvSpPr>
              <p:spPr bwMode="auto">
                <a:xfrm rot="900000">
                  <a:off x="2569306" y="1692913"/>
                  <a:ext cx="202786" cy="45719"/>
                </a:xfrm>
                <a:prstGeom prst="ellipse">
                  <a:avLst/>
                </a:prstGeom>
                <a:grpFill/>
                <a:ln w="12700">
                  <a:solidFill>
                    <a:srgbClr val="FF99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" name="楕円 214">
                  <a:extLst>
                    <a:ext uri="{FF2B5EF4-FFF2-40B4-BE49-F238E27FC236}">
                      <a16:creationId xmlns:a16="http://schemas.microsoft.com/office/drawing/2014/main" id="{4EADC5AB-EDED-44ED-A6A6-EBFAC3DB8807}"/>
                    </a:ext>
                  </a:extLst>
                </p:cNvPr>
                <p:cNvSpPr/>
                <p:nvPr/>
              </p:nvSpPr>
              <p:spPr bwMode="auto">
                <a:xfrm rot="20700000" flipV="1">
                  <a:off x="2569305" y="1980393"/>
                  <a:ext cx="202785" cy="45718"/>
                </a:xfrm>
                <a:prstGeom prst="ellipse">
                  <a:avLst/>
                </a:prstGeom>
                <a:grpFill/>
                <a:ln w="12700">
                  <a:solidFill>
                    <a:srgbClr val="FF99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6" name="楕円 205">
                <a:extLst>
                  <a:ext uri="{FF2B5EF4-FFF2-40B4-BE49-F238E27FC236}">
                    <a16:creationId xmlns:a16="http://schemas.microsoft.com/office/drawing/2014/main" id="{ACD59263-07C5-4210-B540-31C929D8932B}"/>
                  </a:ext>
                </a:extLst>
              </p:cNvPr>
              <p:cNvSpPr/>
              <p:nvPr/>
            </p:nvSpPr>
            <p:spPr bwMode="auto">
              <a:xfrm>
                <a:off x="8682821" y="1218422"/>
                <a:ext cx="194992" cy="10141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7" name="月 206">
                <a:extLst>
                  <a:ext uri="{FF2B5EF4-FFF2-40B4-BE49-F238E27FC236}">
                    <a16:creationId xmlns:a16="http://schemas.microsoft.com/office/drawing/2014/main" id="{7FF255A1-ACCC-40BC-AFEF-45CE6F593EBF}"/>
                  </a:ext>
                </a:extLst>
              </p:cNvPr>
              <p:cNvSpPr/>
              <p:nvPr/>
            </p:nvSpPr>
            <p:spPr bwMode="auto">
              <a:xfrm rot="2700000">
                <a:off x="8532983" y="1310592"/>
                <a:ext cx="56341" cy="22775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8" name="月 207">
                <a:extLst>
                  <a:ext uri="{FF2B5EF4-FFF2-40B4-BE49-F238E27FC236}">
                    <a16:creationId xmlns:a16="http://schemas.microsoft.com/office/drawing/2014/main" id="{A8CC9286-92F7-44FD-B5DB-73600B44DFC7}"/>
                  </a:ext>
                </a:extLst>
              </p:cNvPr>
              <p:cNvSpPr/>
              <p:nvPr/>
            </p:nvSpPr>
            <p:spPr bwMode="auto">
              <a:xfrm rot="18900000" flipH="1">
                <a:off x="8985098" y="1310592"/>
                <a:ext cx="56341" cy="22775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BB6B7F99-F1F8-4ACB-AB67-1A5B90D5B8B4}"/>
                  </a:ext>
                </a:extLst>
              </p:cNvPr>
              <p:cNvSpPr/>
              <p:nvPr/>
            </p:nvSpPr>
            <p:spPr bwMode="auto">
              <a:xfrm rot="10800000">
                <a:off x="8638909" y="1487163"/>
                <a:ext cx="315191" cy="48314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2D687E9B-79C3-4802-8329-1A999ED91E54}"/>
                  </a:ext>
                </a:extLst>
              </p:cNvPr>
              <p:cNvSpPr/>
              <p:nvPr/>
            </p:nvSpPr>
            <p:spPr bwMode="auto">
              <a:xfrm>
                <a:off x="8172611" y="2123977"/>
                <a:ext cx="1220327" cy="327418"/>
              </a:xfrm>
              <a:custGeom>
                <a:avLst/>
                <a:gdLst>
                  <a:gd name="connsiteX0" fmla="*/ 47448 w 1040637"/>
                  <a:gd name="connsiteY0" fmla="*/ 0 h 276463"/>
                  <a:gd name="connsiteX1" fmla="*/ 993146 w 1040637"/>
                  <a:gd name="connsiteY1" fmla="*/ 0 h 276463"/>
                  <a:gd name="connsiteX2" fmla="*/ 1018827 w 1040637"/>
                  <a:gd name="connsiteY2" fmla="*/ 109346 h 276463"/>
                  <a:gd name="connsiteX3" fmla="*/ 1040637 w 1040637"/>
                  <a:gd name="connsiteY3" fmla="*/ 271729 h 276463"/>
                  <a:gd name="connsiteX4" fmla="*/ 1029209 w 1040637"/>
                  <a:gd name="connsiteY4" fmla="*/ 276463 h 276463"/>
                  <a:gd name="connsiteX5" fmla="*/ 12211 w 1040637"/>
                  <a:gd name="connsiteY5" fmla="*/ 276463 h 276463"/>
                  <a:gd name="connsiteX6" fmla="*/ 0 w 1040637"/>
                  <a:gd name="connsiteY6" fmla="*/ 271405 h 276463"/>
                  <a:gd name="connsiteX7" fmla="*/ 21767 w 1040637"/>
                  <a:gd name="connsiteY7" fmla="*/ 109346 h 276463"/>
                  <a:gd name="connsiteX0" fmla="*/ 35237 w 1028426"/>
                  <a:gd name="connsiteY0" fmla="*/ 0 h 276463"/>
                  <a:gd name="connsiteX1" fmla="*/ 980935 w 1028426"/>
                  <a:gd name="connsiteY1" fmla="*/ 0 h 276463"/>
                  <a:gd name="connsiteX2" fmla="*/ 1006616 w 1028426"/>
                  <a:gd name="connsiteY2" fmla="*/ 109346 h 276463"/>
                  <a:gd name="connsiteX3" fmla="*/ 1028426 w 1028426"/>
                  <a:gd name="connsiteY3" fmla="*/ 271729 h 276463"/>
                  <a:gd name="connsiteX4" fmla="*/ 1016998 w 1028426"/>
                  <a:gd name="connsiteY4" fmla="*/ 276463 h 276463"/>
                  <a:gd name="connsiteX5" fmla="*/ 0 w 1028426"/>
                  <a:gd name="connsiteY5" fmla="*/ 276463 h 276463"/>
                  <a:gd name="connsiteX6" fmla="*/ 9556 w 1028426"/>
                  <a:gd name="connsiteY6" fmla="*/ 109346 h 276463"/>
                  <a:gd name="connsiteX7" fmla="*/ 35237 w 1028426"/>
                  <a:gd name="connsiteY7" fmla="*/ 0 h 276463"/>
                  <a:gd name="connsiteX0" fmla="*/ 35237 w 1016998"/>
                  <a:gd name="connsiteY0" fmla="*/ 0 h 276463"/>
                  <a:gd name="connsiteX1" fmla="*/ 980935 w 1016998"/>
                  <a:gd name="connsiteY1" fmla="*/ 0 h 276463"/>
                  <a:gd name="connsiteX2" fmla="*/ 1006616 w 1016998"/>
                  <a:gd name="connsiteY2" fmla="*/ 109346 h 276463"/>
                  <a:gd name="connsiteX3" fmla="*/ 1016998 w 1016998"/>
                  <a:gd name="connsiteY3" fmla="*/ 276463 h 276463"/>
                  <a:gd name="connsiteX4" fmla="*/ 0 w 1016998"/>
                  <a:gd name="connsiteY4" fmla="*/ 276463 h 276463"/>
                  <a:gd name="connsiteX5" fmla="*/ 9556 w 1016998"/>
                  <a:gd name="connsiteY5" fmla="*/ 109346 h 276463"/>
                  <a:gd name="connsiteX6" fmla="*/ 35237 w 1016998"/>
                  <a:gd name="connsiteY6" fmla="*/ 0 h 276463"/>
                  <a:gd name="connsiteX0" fmla="*/ 25681 w 1007442"/>
                  <a:gd name="connsiteY0" fmla="*/ 0 h 276463"/>
                  <a:gd name="connsiteX1" fmla="*/ 971379 w 1007442"/>
                  <a:gd name="connsiteY1" fmla="*/ 0 h 276463"/>
                  <a:gd name="connsiteX2" fmla="*/ 997060 w 1007442"/>
                  <a:gd name="connsiteY2" fmla="*/ 109346 h 276463"/>
                  <a:gd name="connsiteX3" fmla="*/ 1007442 w 1007442"/>
                  <a:gd name="connsiteY3" fmla="*/ 276463 h 276463"/>
                  <a:gd name="connsiteX4" fmla="*/ 19227 w 1007442"/>
                  <a:gd name="connsiteY4" fmla="*/ 276463 h 276463"/>
                  <a:gd name="connsiteX5" fmla="*/ 0 w 1007442"/>
                  <a:gd name="connsiteY5" fmla="*/ 109346 h 276463"/>
                  <a:gd name="connsiteX6" fmla="*/ 25681 w 1007442"/>
                  <a:gd name="connsiteY6" fmla="*/ 0 h 276463"/>
                  <a:gd name="connsiteX0" fmla="*/ 25681 w 997060"/>
                  <a:gd name="connsiteY0" fmla="*/ 0 h 276463"/>
                  <a:gd name="connsiteX1" fmla="*/ 971379 w 997060"/>
                  <a:gd name="connsiteY1" fmla="*/ 0 h 276463"/>
                  <a:gd name="connsiteX2" fmla="*/ 997060 w 997060"/>
                  <a:gd name="connsiteY2" fmla="*/ 109346 h 276463"/>
                  <a:gd name="connsiteX3" fmla="*/ 986883 w 997060"/>
                  <a:gd name="connsiteY3" fmla="*/ 276463 h 276463"/>
                  <a:gd name="connsiteX4" fmla="*/ 19227 w 997060"/>
                  <a:gd name="connsiteY4" fmla="*/ 276463 h 276463"/>
                  <a:gd name="connsiteX5" fmla="*/ 0 w 997060"/>
                  <a:gd name="connsiteY5" fmla="*/ 109346 h 276463"/>
                  <a:gd name="connsiteX6" fmla="*/ 25681 w 997060"/>
                  <a:gd name="connsiteY6" fmla="*/ 0 h 276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97060" h="276463">
                    <a:moveTo>
                      <a:pt x="25681" y="0"/>
                    </a:moveTo>
                    <a:lnTo>
                      <a:pt x="971379" y="0"/>
                    </a:lnTo>
                    <a:lnTo>
                      <a:pt x="997060" y="109346"/>
                    </a:lnTo>
                    <a:lnTo>
                      <a:pt x="986883" y="276463"/>
                    </a:lnTo>
                    <a:lnTo>
                      <a:pt x="19227" y="276463"/>
                    </a:lnTo>
                    <a:lnTo>
                      <a:pt x="0" y="109346"/>
                    </a:lnTo>
                    <a:lnTo>
                      <a:pt x="25681" y="0"/>
                    </a:lnTo>
                    <a:close/>
                  </a:path>
                </a:pathLst>
              </a:custGeom>
              <a:pattFill prst="dkVert">
                <a:fgClr>
                  <a:srgbClr val="CC9900"/>
                </a:fgClr>
                <a:bgClr>
                  <a:srgbClr val="FFCC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699536CC-99CA-4F50-9F33-2E3A3F9227AF}"/>
                  </a:ext>
                </a:extLst>
              </p:cNvPr>
              <p:cNvSpPr/>
              <p:nvPr/>
            </p:nvSpPr>
            <p:spPr bwMode="auto">
              <a:xfrm>
                <a:off x="8465208" y="496786"/>
                <a:ext cx="635139" cy="198319"/>
              </a:xfrm>
              <a:custGeom>
                <a:avLst/>
                <a:gdLst>
                  <a:gd name="connsiteX0" fmla="*/ 578135 w 601033"/>
                  <a:gd name="connsiteY0" fmla="*/ 24248 h 187670"/>
                  <a:gd name="connsiteX1" fmla="*/ 601033 w 601033"/>
                  <a:gd name="connsiteY1" fmla="*/ 31356 h 187670"/>
                  <a:gd name="connsiteX2" fmla="*/ 589838 w 601033"/>
                  <a:gd name="connsiteY2" fmla="*/ 187670 h 187670"/>
                  <a:gd name="connsiteX3" fmla="*/ 22898 w 601033"/>
                  <a:gd name="connsiteY3" fmla="*/ 24248 h 187670"/>
                  <a:gd name="connsiteX4" fmla="*/ 11194 w 601033"/>
                  <a:gd name="connsiteY4" fmla="*/ 187670 h 187670"/>
                  <a:gd name="connsiteX5" fmla="*/ 0 w 601033"/>
                  <a:gd name="connsiteY5" fmla="*/ 31356 h 187670"/>
                  <a:gd name="connsiteX6" fmla="*/ 96493 w 601033"/>
                  <a:gd name="connsiteY6" fmla="*/ 6578 h 187670"/>
                  <a:gd name="connsiteX7" fmla="*/ 83524 w 601033"/>
                  <a:gd name="connsiteY7" fmla="*/ 187670 h 187670"/>
                  <a:gd name="connsiteX8" fmla="*/ 70757 w 601033"/>
                  <a:gd name="connsiteY8" fmla="*/ 9392 h 187670"/>
                  <a:gd name="connsiteX9" fmla="*/ 71803 w 601033"/>
                  <a:gd name="connsiteY9" fmla="*/ 9067 h 187670"/>
                  <a:gd name="connsiteX10" fmla="*/ 504538 w 601033"/>
                  <a:gd name="connsiteY10" fmla="*/ 6578 h 187670"/>
                  <a:gd name="connsiteX11" fmla="*/ 529229 w 601033"/>
                  <a:gd name="connsiteY11" fmla="*/ 9067 h 187670"/>
                  <a:gd name="connsiteX12" fmla="*/ 530275 w 601033"/>
                  <a:gd name="connsiteY12" fmla="*/ 9392 h 187670"/>
                  <a:gd name="connsiteX13" fmla="*/ 517507 w 601033"/>
                  <a:gd name="connsiteY13" fmla="*/ 187670 h 187670"/>
                  <a:gd name="connsiteX14" fmla="*/ 431736 w 601033"/>
                  <a:gd name="connsiteY14" fmla="*/ 0 h 187670"/>
                  <a:gd name="connsiteX15" fmla="*/ 439285 w 601033"/>
                  <a:gd name="connsiteY15" fmla="*/ 0 h 187670"/>
                  <a:gd name="connsiteX16" fmla="*/ 458478 w 601033"/>
                  <a:gd name="connsiteY16" fmla="*/ 1935 h 187670"/>
                  <a:gd name="connsiteX17" fmla="*/ 445176 w 601033"/>
                  <a:gd name="connsiteY17" fmla="*/ 187670 h 187670"/>
                  <a:gd name="connsiteX18" fmla="*/ 359406 w 601033"/>
                  <a:gd name="connsiteY18" fmla="*/ 0 h 187670"/>
                  <a:gd name="connsiteX19" fmla="*/ 386286 w 601033"/>
                  <a:gd name="connsiteY19" fmla="*/ 0 h 187670"/>
                  <a:gd name="connsiteX20" fmla="*/ 372846 w 601033"/>
                  <a:gd name="connsiteY20" fmla="*/ 187670 h 187670"/>
                  <a:gd name="connsiteX21" fmla="*/ 287075 w 601033"/>
                  <a:gd name="connsiteY21" fmla="*/ 0 h 187670"/>
                  <a:gd name="connsiteX22" fmla="*/ 313955 w 601033"/>
                  <a:gd name="connsiteY22" fmla="*/ 0 h 187670"/>
                  <a:gd name="connsiteX23" fmla="*/ 300515 w 601033"/>
                  <a:gd name="connsiteY23" fmla="*/ 187670 h 187670"/>
                  <a:gd name="connsiteX24" fmla="*/ 214745 w 601033"/>
                  <a:gd name="connsiteY24" fmla="*/ 0 h 187670"/>
                  <a:gd name="connsiteX25" fmla="*/ 241625 w 601033"/>
                  <a:gd name="connsiteY25" fmla="*/ 0 h 187670"/>
                  <a:gd name="connsiteX26" fmla="*/ 228185 w 601033"/>
                  <a:gd name="connsiteY26" fmla="*/ 187670 h 187670"/>
                  <a:gd name="connsiteX27" fmla="*/ 161747 w 601033"/>
                  <a:gd name="connsiteY27" fmla="*/ 0 h 187670"/>
                  <a:gd name="connsiteX28" fmla="*/ 169294 w 601033"/>
                  <a:gd name="connsiteY28" fmla="*/ 0 h 187670"/>
                  <a:gd name="connsiteX29" fmla="*/ 155854 w 601033"/>
                  <a:gd name="connsiteY29" fmla="*/ 187670 h 187670"/>
                  <a:gd name="connsiteX30" fmla="*/ 142553 w 601033"/>
                  <a:gd name="connsiteY30" fmla="*/ 1935 h 187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01033" h="187670">
                    <a:moveTo>
                      <a:pt x="578135" y="24248"/>
                    </a:moveTo>
                    <a:lnTo>
                      <a:pt x="601033" y="31356"/>
                    </a:lnTo>
                    <a:lnTo>
                      <a:pt x="589838" y="187670"/>
                    </a:lnTo>
                    <a:close/>
                    <a:moveTo>
                      <a:pt x="22898" y="24248"/>
                    </a:moveTo>
                    <a:lnTo>
                      <a:pt x="11194" y="187670"/>
                    </a:lnTo>
                    <a:lnTo>
                      <a:pt x="0" y="31356"/>
                    </a:lnTo>
                    <a:close/>
                    <a:moveTo>
                      <a:pt x="96493" y="6578"/>
                    </a:moveTo>
                    <a:lnTo>
                      <a:pt x="83524" y="187670"/>
                    </a:lnTo>
                    <a:lnTo>
                      <a:pt x="70757" y="9392"/>
                    </a:lnTo>
                    <a:lnTo>
                      <a:pt x="71803" y="9067"/>
                    </a:lnTo>
                    <a:close/>
                    <a:moveTo>
                      <a:pt x="504538" y="6578"/>
                    </a:moveTo>
                    <a:lnTo>
                      <a:pt x="529229" y="9067"/>
                    </a:lnTo>
                    <a:lnTo>
                      <a:pt x="530275" y="9392"/>
                    </a:lnTo>
                    <a:lnTo>
                      <a:pt x="517507" y="187670"/>
                    </a:lnTo>
                    <a:close/>
                    <a:moveTo>
                      <a:pt x="431736" y="0"/>
                    </a:moveTo>
                    <a:lnTo>
                      <a:pt x="439285" y="0"/>
                    </a:lnTo>
                    <a:lnTo>
                      <a:pt x="458478" y="1935"/>
                    </a:lnTo>
                    <a:lnTo>
                      <a:pt x="445176" y="187670"/>
                    </a:lnTo>
                    <a:close/>
                    <a:moveTo>
                      <a:pt x="359406" y="0"/>
                    </a:moveTo>
                    <a:lnTo>
                      <a:pt x="386286" y="0"/>
                    </a:lnTo>
                    <a:lnTo>
                      <a:pt x="372846" y="187670"/>
                    </a:lnTo>
                    <a:close/>
                    <a:moveTo>
                      <a:pt x="287075" y="0"/>
                    </a:moveTo>
                    <a:lnTo>
                      <a:pt x="313955" y="0"/>
                    </a:lnTo>
                    <a:lnTo>
                      <a:pt x="300515" y="187670"/>
                    </a:lnTo>
                    <a:close/>
                    <a:moveTo>
                      <a:pt x="214745" y="0"/>
                    </a:moveTo>
                    <a:lnTo>
                      <a:pt x="241625" y="0"/>
                    </a:lnTo>
                    <a:lnTo>
                      <a:pt x="228185" y="187670"/>
                    </a:lnTo>
                    <a:close/>
                    <a:moveTo>
                      <a:pt x="161747" y="0"/>
                    </a:moveTo>
                    <a:lnTo>
                      <a:pt x="169294" y="0"/>
                    </a:lnTo>
                    <a:lnTo>
                      <a:pt x="155854" y="187670"/>
                    </a:lnTo>
                    <a:lnTo>
                      <a:pt x="142553" y="1935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月 211">
                <a:extLst>
                  <a:ext uri="{FF2B5EF4-FFF2-40B4-BE49-F238E27FC236}">
                    <a16:creationId xmlns:a16="http://schemas.microsoft.com/office/drawing/2014/main" id="{9E88CAFD-2C62-4DE5-9845-EA5EFCE65D76}"/>
                  </a:ext>
                </a:extLst>
              </p:cNvPr>
              <p:cNvSpPr/>
              <p:nvPr/>
            </p:nvSpPr>
            <p:spPr bwMode="auto">
              <a:xfrm rot="4500000">
                <a:off x="8411928" y="696037"/>
                <a:ext cx="79015" cy="278049"/>
              </a:xfrm>
              <a:prstGeom prst="moon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月 212">
                <a:extLst>
                  <a:ext uri="{FF2B5EF4-FFF2-40B4-BE49-F238E27FC236}">
                    <a16:creationId xmlns:a16="http://schemas.microsoft.com/office/drawing/2014/main" id="{12EA6AA0-8109-48C0-90A6-16DF0AD48C65}"/>
                  </a:ext>
                </a:extLst>
              </p:cNvPr>
              <p:cNvSpPr/>
              <p:nvPr/>
            </p:nvSpPr>
            <p:spPr bwMode="auto">
              <a:xfrm rot="17100000" flipH="1">
                <a:off x="9072860" y="696037"/>
                <a:ext cx="79015" cy="278049"/>
              </a:xfrm>
              <a:prstGeom prst="moon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1" name="グループ化 190">
              <a:extLst>
                <a:ext uri="{FF2B5EF4-FFF2-40B4-BE49-F238E27FC236}">
                  <a16:creationId xmlns:a16="http://schemas.microsoft.com/office/drawing/2014/main" id="{257A2F15-1A9A-40B2-81B9-8D288440EB6F}"/>
                </a:ext>
              </a:extLst>
            </p:cNvPr>
            <p:cNvGrpSpPr/>
            <p:nvPr/>
          </p:nvGrpSpPr>
          <p:grpSpPr>
            <a:xfrm>
              <a:off x="7830352" y="1707566"/>
              <a:ext cx="630182" cy="1339586"/>
              <a:chOff x="28583" y="1586903"/>
              <a:chExt cx="630182" cy="1422880"/>
            </a:xfrm>
          </p:grpSpPr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C9CA353A-BF02-4721-8980-58A46506AF3F}"/>
                  </a:ext>
                </a:extLst>
              </p:cNvPr>
              <p:cNvSpPr/>
              <p:nvPr/>
            </p:nvSpPr>
            <p:spPr bwMode="auto">
              <a:xfrm rot="20413771">
                <a:off x="174764" y="2511774"/>
                <a:ext cx="435469" cy="498009"/>
              </a:xfrm>
              <a:custGeom>
                <a:avLst/>
                <a:gdLst>
                  <a:gd name="connsiteX0" fmla="*/ 88133 w 438003"/>
                  <a:gd name="connsiteY0" fmla="*/ 0 h 353797"/>
                  <a:gd name="connsiteX1" fmla="*/ 120714 w 438003"/>
                  <a:gd name="connsiteY1" fmla="*/ 6195 h 353797"/>
                  <a:gd name="connsiteX2" fmla="*/ 207197 w 438003"/>
                  <a:gd name="connsiteY2" fmla="*/ 40851 h 353797"/>
                  <a:gd name="connsiteX3" fmla="*/ 215228 w 438003"/>
                  <a:gd name="connsiteY3" fmla="*/ 37525 h 353797"/>
                  <a:gd name="connsiteX4" fmla="*/ 349482 w 438003"/>
                  <a:gd name="connsiteY4" fmla="*/ 37525 h 353797"/>
                  <a:gd name="connsiteX5" fmla="*/ 383732 w 438003"/>
                  <a:gd name="connsiteY5" fmla="*/ 71775 h 353797"/>
                  <a:gd name="connsiteX6" fmla="*/ 373700 w 438003"/>
                  <a:gd name="connsiteY6" fmla="*/ 95993 h 353797"/>
                  <a:gd name="connsiteX7" fmla="*/ 352452 w 438003"/>
                  <a:gd name="connsiteY7" fmla="*/ 104794 h 353797"/>
                  <a:gd name="connsiteX8" fmla="*/ 352668 w 438003"/>
                  <a:gd name="connsiteY8" fmla="*/ 104945 h 353797"/>
                  <a:gd name="connsiteX9" fmla="*/ 355229 w 438003"/>
                  <a:gd name="connsiteY9" fmla="*/ 106736 h 353797"/>
                  <a:gd name="connsiteX10" fmla="*/ 409176 w 438003"/>
                  <a:gd name="connsiteY10" fmla="*/ 161103 h 353797"/>
                  <a:gd name="connsiteX11" fmla="*/ 409797 w 438003"/>
                  <a:gd name="connsiteY11" fmla="*/ 203122 h 353797"/>
                  <a:gd name="connsiteX12" fmla="*/ 403753 w 438003"/>
                  <a:gd name="connsiteY12" fmla="*/ 206439 h 353797"/>
                  <a:gd name="connsiteX13" fmla="*/ 427100 w 438003"/>
                  <a:gd name="connsiteY13" fmla="*/ 231630 h 353797"/>
                  <a:gd name="connsiteX14" fmla="*/ 428149 w 438003"/>
                  <a:gd name="connsiteY14" fmla="*/ 279295 h 353797"/>
                  <a:gd name="connsiteX15" fmla="*/ 407029 w 438003"/>
                  <a:gd name="connsiteY15" fmla="*/ 285290 h 353797"/>
                  <a:gd name="connsiteX16" fmla="*/ 417345 w 438003"/>
                  <a:gd name="connsiteY16" fmla="*/ 303211 h 353797"/>
                  <a:gd name="connsiteX17" fmla="*/ 407649 w 438003"/>
                  <a:gd name="connsiteY17" fmla="*/ 350464 h 353797"/>
                  <a:gd name="connsiteX18" fmla="*/ 395192 w 438003"/>
                  <a:gd name="connsiteY18" fmla="*/ 353775 h 353797"/>
                  <a:gd name="connsiteX19" fmla="*/ 382234 w 438003"/>
                  <a:gd name="connsiteY19" fmla="*/ 351638 h 353797"/>
                  <a:gd name="connsiteX20" fmla="*/ 360835 w 438003"/>
                  <a:gd name="connsiteY20" fmla="*/ 333241 h 353797"/>
                  <a:gd name="connsiteX21" fmla="*/ 349969 w 438003"/>
                  <a:gd name="connsiteY21" fmla="*/ 314367 h 353797"/>
                  <a:gd name="connsiteX22" fmla="*/ 335325 w 438003"/>
                  <a:gd name="connsiteY22" fmla="*/ 343031 h 353797"/>
                  <a:gd name="connsiteX23" fmla="*/ 322869 w 438003"/>
                  <a:gd name="connsiteY23" fmla="*/ 346342 h 353797"/>
                  <a:gd name="connsiteX24" fmla="*/ 309910 w 438003"/>
                  <a:gd name="connsiteY24" fmla="*/ 344205 h 353797"/>
                  <a:gd name="connsiteX25" fmla="*/ 288511 w 438003"/>
                  <a:gd name="connsiteY25" fmla="*/ 325808 h 353797"/>
                  <a:gd name="connsiteX26" fmla="*/ 247266 w 438003"/>
                  <a:gd name="connsiteY26" fmla="*/ 254165 h 353797"/>
                  <a:gd name="connsiteX27" fmla="*/ 192266 w 438003"/>
                  <a:gd name="connsiteY27" fmla="*/ 209502 h 353797"/>
                  <a:gd name="connsiteX28" fmla="*/ 186589 w 438003"/>
                  <a:gd name="connsiteY28" fmla="*/ 207227 h 353797"/>
                  <a:gd name="connsiteX29" fmla="*/ 99321 w 438003"/>
                  <a:gd name="connsiteY29" fmla="*/ 172255 h 353797"/>
                  <a:gd name="connsiteX30" fmla="*/ 48385 w 438003"/>
                  <a:gd name="connsiteY30" fmla="*/ 151844 h 353797"/>
                  <a:gd name="connsiteX31" fmla="*/ 8146 w 438003"/>
                  <a:gd name="connsiteY31" fmla="*/ 48401 h 353797"/>
                  <a:gd name="connsiteX32" fmla="*/ 88133 w 438003"/>
                  <a:gd name="connsiteY32" fmla="*/ 0 h 353797"/>
                  <a:gd name="connsiteX0" fmla="*/ 39833 w 389703"/>
                  <a:gd name="connsiteY0" fmla="*/ 0 h 353797"/>
                  <a:gd name="connsiteX1" fmla="*/ 72414 w 389703"/>
                  <a:gd name="connsiteY1" fmla="*/ 6195 h 353797"/>
                  <a:gd name="connsiteX2" fmla="*/ 158897 w 389703"/>
                  <a:gd name="connsiteY2" fmla="*/ 40851 h 353797"/>
                  <a:gd name="connsiteX3" fmla="*/ 166928 w 389703"/>
                  <a:gd name="connsiteY3" fmla="*/ 37525 h 353797"/>
                  <a:gd name="connsiteX4" fmla="*/ 301182 w 389703"/>
                  <a:gd name="connsiteY4" fmla="*/ 37525 h 353797"/>
                  <a:gd name="connsiteX5" fmla="*/ 335432 w 389703"/>
                  <a:gd name="connsiteY5" fmla="*/ 71775 h 353797"/>
                  <a:gd name="connsiteX6" fmla="*/ 325400 w 389703"/>
                  <a:gd name="connsiteY6" fmla="*/ 95993 h 353797"/>
                  <a:gd name="connsiteX7" fmla="*/ 304152 w 389703"/>
                  <a:gd name="connsiteY7" fmla="*/ 104794 h 353797"/>
                  <a:gd name="connsiteX8" fmla="*/ 304368 w 389703"/>
                  <a:gd name="connsiteY8" fmla="*/ 104945 h 353797"/>
                  <a:gd name="connsiteX9" fmla="*/ 306929 w 389703"/>
                  <a:gd name="connsiteY9" fmla="*/ 106736 h 353797"/>
                  <a:gd name="connsiteX10" fmla="*/ 360876 w 389703"/>
                  <a:gd name="connsiteY10" fmla="*/ 161103 h 353797"/>
                  <a:gd name="connsiteX11" fmla="*/ 361497 w 389703"/>
                  <a:gd name="connsiteY11" fmla="*/ 203122 h 353797"/>
                  <a:gd name="connsiteX12" fmla="*/ 355453 w 389703"/>
                  <a:gd name="connsiteY12" fmla="*/ 206439 h 353797"/>
                  <a:gd name="connsiteX13" fmla="*/ 378800 w 389703"/>
                  <a:gd name="connsiteY13" fmla="*/ 231630 h 353797"/>
                  <a:gd name="connsiteX14" fmla="*/ 379849 w 389703"/>
                  <a:gd name="connsiteY14" fmla="*/ 279295 h 353797"/>
                  <a:gd name="connsiteX15" fmla="*/ 358729 w 389703"/>
                  <a:gd name="connsiteY15" fmla="*/ 285290 h 353797"/>
                  <a:gd name="connsiteX16" fmla="*/ 369045 w 389703"/>
                  <a:gd name="connsiteY16" fmla="*/ 303211 h 353797"/>
                  <a:gd name="connsiteX17" fmla="*/ 359349 w 389703"/>
                  <a:gd name="connsiteY17" fmla="*/ 350464 h 353797"/>
                  <a:gd name="connsiteX18" fmla="*/ 346892 w 389703"/>
                  <a:gd name="connsiteY18" fmla="*/ 353775 h 353797"/>
                  <a:gd name="connsiteX19" fmla="*/ 333934 w 389703"/>
                  <a:gd name="connsiteY19" fmla="*/ 351638 h 353797"/>
                  <a:gd name="connsiteX20" fmla="*/ 312535 w 389703"/>
                  <a:gd name="connsiteY20" fmla="*/ 333241 h 353797"/>
                  <a:gd name="connsiteX21" fmla="*/ 301669 w 389703"/>
                  <a:gd name="connsiteY21" fmla="*/ 314367 h 353797"/>
                  <a:gd name="connsiteX22" fmla="*/ 287025 w 389703"/>
                  <a:gd name="connsiteY22" fmla="*/ 343031 h 353797"/>
                  <a:gd name="connsiteX23" fmla="*/ 274569 w 389703"/>
                  <a:gd name="connsiteY23" fmla="*/ 346342 h 353797"/>
                  <a:gd name="connsiteX24" fmla="*/ 261610 w 389703"/>
                  <a:gd name="connsiteY24" fmla="*/ 344205 h 353797"/>
                  <a:gd name="connsiteX25" fmla="*/ 240211 w 389703"/>
                  <a:gd name="connsiteY25" fmla="*/ 325808 h 353797"/>
                  <a:gd name="connsiteX26" fmla="*/ 198966 w 389703"/>
                  <a:gd name="connsiteY26" fmla="*/ 254165 h 353797"/>
                  <a:gd name="connsiteX27" fmla="*/ 143966 w 389703"/>
                  <a:gd name="connsiteY27" fmla="*/ 209502 h 353797"/>
                  <a:gd name="connsiteX28" fmla="*/ 138289 w 389703"/>
                  <a:gd name="connsiteY28" fmla="*/ 207227 h 353797"/>
                  <a:gd name="connsiteX29" fmla="*/ 51021 w 389703"/>
                  <a:gd name="connsiteY29" fmla="*/ 172255 h 353797"/>
                  <a:gd name="connsiteX30" fmla="*/ 85 w 389703"/>
                  <a:gd name="connsiteY30" fmla="*/ 151844 h 353797"/>
                  <a:gd name="connsiteX31" fmla="*/ 39833 w 389703"/>
                  <a:gd name="connsiteY31" fmla="*/ 0 h 353797"/>
                  <a:gd name="connsiteX0" fmla="*/ 0 w 389618"/>
                  <a:gd name="connsiteY0" fmla="*/ 145649 h 347602"/>
                  <a:gd name="connsiteX1" fmla="*/ 72329 w 389618"/>
                  <a:gd name="connsiteY1" fmla="*/ 0 h 347602"/>
                  <a:gd name="connsiteX2" fmla="*/ 158812 w 389618"/>
                  <a:gd name="connsiteY2" fmla="*/ 34656 h 347602"/>
                  <a:gd name="connsiteX3" fmla="*/ 166843 w 389618"/>
                  <a:gd name="connsiteY3" fmla="*/ 31330 h 347602"/>
                  <a:gd name="connsiteX4" fmla="*/ 301097 w 389618"/>
                  <a:gd name="connsiteY4" fmla="*/ 31330 h 347602"/>
                  <a:gd name="connsiteX5" fmla="*/ 335347 w 389618"/>
                  <a:gd name="connsiteY5" fmla="*/ 65580 h 347602"/>
                  <a:gd name="connsiteX6" fmla="*/ 325315 w 389618"/>
                  <a:gd name="connsiteY6" fmla="*/ 89798 h 347602"/>
                  <a:gd name="connsiteX7" fmla="*/ 304067 w 389618"/>
                  <a:gd name="connsiteY7" fmla="*/ 98599 h 347602"/>
                  <a:gd name="connsiteX8" fmla="*/ 304283 w 389618"/>
                  <a:gd name="connsiteY8" fmla="*/ 98750 h 347602"/>
                  <a:gd name="connsiteX9" fmla="*/ 306844 w 389618"/>
                  <a:gd name="connsiteY9" fmla="*/ 100541 h 347602"/>
                  <a:gd name="connsiteX10" fmla="*/ 360791 w 389618"/>
                  <a:gd name="connsiteY10" fmla="*/ 154908 h 347602"/>
                  <a:gd name="connsiteX11" fmla="*/ 361412 w 389618"/>
                  <a:gd name="connsiteY11" fmla="*/ 196927 h 347602"/>
                  <a:gd name="connsiteX12" fmla="*/ 355368 w 389618"/>
                  <a:gd name="connsiteY12" fmla="*/ 200244 h 347602"/>
                  <a:gd name="connsiteX13" fmla="*/ 378715 w 389618"/>
                  <a:gd name="connsiteY13" fmla="*/ 225435 h 347602"/>
                  <a:gd name="connsiteX14" fmla="*/ 379764 w 389618"/>
                  <a:gd name="connsiteY14" fmla="*/ 273100 h 347602"/>
                  <a:gd name="connsiteX15" fmla="*/ 358644 w 389618"/>
                  <a:gd name="connsiteY15" fmla="*/ 279095 h 347602"/>
                  <a:gd name="connsiteX16" fmla="*/ 368960 w 389618"/>
                  <a:gd name="connsiteY16" fmla="*/ 297016 h 347602"/>
                  <a:gd name="connsiteX17" fmla="*/ 359264 w 389618"/>
                  <a:gd name="connsiteY17" fmla="*/ 344269 h 347602"/>
                  <a:gd name="connsiteX18" fmla="*/ 346807 w 389618"/>
                  <a:gd name="connsiteY18" fmla="*/ 347580 h 347602"/>
                  <a:gd name="connsiteX19" fmla="*/ 333849 w 389618"/>
                  <a:gd name="connsiteY19" fmla="*/ 345443 h 347602"/>
                  <a:gd name="connsiteX20" fmla="*/ 312450 w 389618"/>
                  <a:gd name="connsiteY20" fmla="*/ 327046 h 347602"/>
                  <a:gd name="connsiteX21" fmla="*/ 301584 w 389618"/>
                  <a:gd name="connsiteY21" fmla="*/ 308172 h 347602"/>
                  <a:gd name="connsiteX22" fmla="*/ 286940 w 389618"/>
                  <a:gd name="connsiteY22" fmla="*/ 336836 h 347602"/>
                  <a:gd name="connsiteX23" fmla="*/ 274484 w 389618"/>
                  <a:gd name="connsiteY23" fmla="*/ 340147 h 347602"/>
                  <a:gd name="connsiteX24" fmla="*/ 261525 w 389618"/>
                  <a:gd name="connsiteY24" fmla="*/ 338010 h 347602"/>
                  <a:gd name="connsiteX25" fmla="*/ 240126 w 389618"/>
                  <a:gd name="connsiteY25" fmla="*/ 319613 h 347602"/>
                  <a:gd name="connsiteX26" fmla="*/ 198881 w 389618"/>
                  <a:gd name="connsiteY26" fmla="*/ 247970 h 347602"/>
                  <a:gd name="connsiteX27" fmla="*/ 143881 w 389618"/>
                  <a:gd name="connsiteY27" fmla="*/ 203307 h 347602"/>
                  <a:gd name="connsiteX28" fmla="*/ 138204 w 389618"/>
                  <a:gd name="connsiteY28" fmla="*/ 201032 h 347602"/>
                  <a:gd name="connsiteX29" fmla="*/ 50936 w 389618"/>
                  <a:gd name="connsiteY29" fmla="*/ 166060 h 347602"/>
                  <a:gd name="connsiteX30" fmla="*/ 0 w 389618"/>
                  <a:gd name="connsiteY30" fmla="*/ 145649 h 347602"/>
                  <a:gd name="connsiteX0" fmla="*/ 0 w 397012"/>
                  <a:gd name="connsiteY0" fmla="*/ 17837 h 347602"/>
                  <a:gd name="connsiteX1" fmla="*/ 79723 w 397012"/>
                  <a:gd name="connsiteY1" fmla="*/ 0 h 347602"/>
                  <a:gd name="connsiteX2" fmla="*/ 166206 w 397012"/>
                  <a:gd name="connsiteY2" fmla="*/ 34656 h 347602"/>
                  <a:gd name="connsiteX3" fmla="*/ 174237 w 397012"/>
                  <a:gd name="connsiteY3" fmla="*/ 31330 h 347602"/>
                  <a:gd name="connsiteX4" fmla="*/ 308491 w 397012"/>
                  <a:gd name="connsiteY4" fmla="*/ 31330 h 347602"/>
                  <a:gd name="connsiteX5" fmla="*/ 342741 w 397012"/>
                  <a:gd name="connsiteY5" fmla="*/ 65580 h 347602"/>
                  <a:gd name="connsiteX6" fmla="*/ 332709 w 397012"/>
                  <a:gd name="connsiteY6" fmla="*/ 89798 h 347602"/>
                  <a:gd name="connsiteX7" fmla="*/ 311461 w 397012"/>
                  <a:gd name="connsiteY7" fmla="*/ 98599 h 347602"/>
                  <a:gd name="connsiteX8" fmla="*/ 311677 w 397012"/>
                  <a:gd name="connsiteY8" fmla="*/ 98750 h 347602"/>
                  <a:gd name="connsiteX9" fmla="*/ 314238 w 397012"/>
                  <a:gd name="connsiteY9" fmla="*/ 100541 h 347602"/>
                  <a:gd name="connsiteX10" fmla="*/ 368185 w 397012"/>
                  <a:gd name="connsiteY10" fmla="*/ 154908 h 347602"/>
                  <a:gd name="connsiteX11" fmla="*/ 368806 w 397012"/>
                  <a:gd name="connsiteY11" fmla="*/ 196927 h 347602"/>
                  <a:gd name="connsiteX12" fmla="*/ 362762 w 397012"/>
                  <a:gd name="connsiteY12" fmla="*/ 200244 h 347602"/>
                  <a:gd name="connsiteX13" fmla="*/ 386109 w 397012"/>
                  <a:gd name="connsiteY13" fmla="*/ 225435 h 347602"/>
                  <a:gd name="connsiteX14" fmla="*/ 387158 w 397012"/>
                  <a:gd name="connsiteY14" fmla="*/ 273100 h 347602"/>
                  <a:gd name="connsiteX15" fmla="*/ 366038 w 397012"/>
                  <a:gd name="connsiteY15" fmla="*/ 279095 h 347602"/>
                  <a:gd name="connsiteX16" fmla="*/ 376354 w 397012"/>
                  <a:gd name="connsiteY16" fmla="*/ 297016 h 347602"/>
                  <a:gd name="connsiteX17" fmla="*/ 366658 w 397012"/>
                  <a:gd name="connsiteY17" fmla="*/ 344269 h 347602"/>
                  <a:gd name="connsiteX18" fmla="*/ 354201 w 397012"/>
                  <a:gd name="connsiteY18" fmla="*/ 347580 h 347602"/>
                  <a:gd name="connsiteX19" fmla="*/ 341243 w 397012"/>
                  <a:gd name="connsiteY19" fmla="*/ 345443 h 347602"/>
                  <a:gd name="connsiteX20" fmla="*/ 319844 w 397012"/>
                  <a:gd name="connsiteY20" fmla="*/ 327046 h 347602"/>
                  <a:gd name="connsiteX21" fmla="*/ 308978 w 397012"/>
                  <a:gd name="connsiteY21" fmla="*/ 308172 h 347602"/>
                  <a:gd name="connsiteX22" fmla="*/ 294334 w 397012"/>
                  <a:gd name="connsiteY22" fmla="*/ 336836 h 347602"/>
                  <a:gd name="connsiteX23" fmla="*/ 281878 w 397012"/>
                  <a:gd name="connsiteY23" fmla="*/ 340147 h 347602"/>
                  <a:gd name="connsiteX24" fmla="*/ 268919 w 397012"/>
                  <a:gd name="connsiteY24" fmla="*/ 338010 h 347602"/>
                  <a:gd name="connsiteX25" fmla="*/ 247520 w 397012"/>
                  <a:gd name="connsiteY25" fmla="*/ 319613 h 347602"/>
                  <a:gd name="connsiteX26" fmla="*/ 206275 w 397012"/>
                  <a:gd name="connsiteY26" fmla="*/ 247970 h 347602"/>
                  <a:gd name="connsiteX27" fmla="*/ 151275 w 397012"/>
                  <a:gd name="connsiteY27" fmla="*/ 203307 h 347602"/>
                  <a:gd name="connsiteX28" fmla="*/ 145598 w 397012"/>
                  <a:gd name="connsiteY28" fmla="*/ 201032 h 347602"/>
                  <a:gd name="connsiteX29" fmla="*/ 58330 w 397012"/>
                  <a:gd name="connsiteY29" fmla="*/ 166060 h 347602"/>
                  <a:gd name="connsiteX30" fmla="*/ 0 w 397012"/>
                  <a:gd name="connsiteY30" fmla="*/ 17837 h 347602"/>
                  <a:gd name="connsiteX0" fmla="*/ 2865 w 399877"/>
                  <a:gd name="connsiteY0" fmla="*/ 17837 h 347602"/>
                  <a:gd name="connsiteX1" fmla="*/ 82588 w 399877"/>
                  <a:gd name="connsiteY1" fmla="*/ 0 h 347602"/>
                  <a:gd name="connsiteX2" fmla="*/ 169071 w 399877"/>
                  <a:gd name="connsiteY2" fmla="*/ 34656 h 347602"/>
                  <a:gd name="connsiteX3" fmla="*/ 177102 w 399877"/>
                  <a:gd name="connsiteY3" fmla="*/ 31330 h 347602"/>
                  <a:gd name="connsiteX4" fmla="*/ 311356 w 399877"/>
                  <a:gd name="connsiteY4" fmla="*/ 31330 h 347602"/>
                  <a:gd name="connsiteX5" fmla="*/ 345606 w 399877"/>
                  <a:gd name="connsiteY5" fmla="*/ 65580 h 347602"/>
                  <a:gd name="connsiteX6" fmla="*/ 335574 w 399877"/>
                  <a:gd name="connsiteY6" fmla="*/ 89798 h 347602"/>
                  <a:gd name="connsiteX7" fmla="*/ 314326 w 399877"/>
                  <a:gd name="connsiteY7" fmla="*/ 98599 h 347602"/>
                  <a:gd name="connsiteX8" fmla="*/ 314542 w 399877"/>
                  <a:gd name="connsiteY8" fmla="*/ 98750 h 347602"/>
                  <a:gd name="connsiteX9" fmla="*/ 317103 w 399877"/>
                  <a:gd name="connsiteY9" fmla="*/ 100541 h 347602"/>
                  <a:gd name="connsiteX10" fmla="*/ 371050 w 399877"/>
                  <a:gd name="connsiteY10" fmla="*/ 154908 h 347602"/>
                  <a:gd name="connsiteX11" fmla="*/ 371671 w 399877"/>
                  <a:gd name="connsiteY11" fmla="*/ 196927 h 347602"/>
                  <a:gd name="connsiteX12" fmla="*/ 365627 w 399877"/>
                  <a:gd name="connsiteY12" fmla="*/ 200244 h 347602"/>
                  <a:gd name="connsiteX13" fmla="*/ 388974 w 399877"/>
                  <a:gd name="connsiteY13" fmla="*/ 225435 h 347602"/>
                  <a:gd name="connsiteX14" fmla="*/ 390023 w 399877"/>
                  <a:gd name="connsiteY14" fmla="*/ 273100 h 347602"/>
                  <a:gd name="connsiteX15" fmla="*/ 368903 w 399877"/>
                  <a:gd name="connsiteY15" fmla="*/ 279095 h 347602"/>
                  <a:gd name="connsiteX16" fmla="*/ 379219 w 399877"/>
                  <a:gd name="connsiteY16" fmla="*/ 297016 h 347602"/>
                  <a:gd name="connsiteX17" fmla="*/ 369523 w 399877"/>
                  <a:gd name="connsiteY17" fmla="*/ 344269 h 347602"/>
                  <a:gd name="connsiteX18" fmla="*/ 357066 w 399877"/>
                  <a:gd name="connsiteY18" fmla="*/ 347580 h 347602"/>
                  <a:gd name="connsiteX19" fmla="*/ 344108 w 399877"/>
                  <a:gd name="connsiteY19" fmla="*/ 345443 h 347602"/>
                  <a:gd name="connsiteX20" fmla="*/ 322709 w 399877"/>
                  <a:gd name="connsiteY20" fmla="*/ 327046 h 347602"/>
                  <a:gd name="connsiteX21" fmla="*/ 311843 w 399877"/>
                  <a:gd name="connsiteY21" fmla="*/ 308172 h 347602"/>
                  <a:gd name="connsiteX22" fmla="*/ 297199 w 399877"/>
                  <a:gd name="connsiteY22" fmla="*/ 336836 h 347602"/>
                  <a:gd name="connsiteX23" fmla="*/ 284743 w 399877"/>
                  <a:gd name="connsiteY23" fmla="*/ 340147 h 347602"/>
                  <a:gd name="connsiteX24" fmla="*/ 271784 w 399877"/>
                  <a:gd name="connsiteY24" fmla="*/ 338010 h 347602"/>
                  <a:gd name="connsiteX25" fmla="*/ 250385 w 399877"/>
                  <a:gd name="connsiteY25" fmla="*/ 319613 h 347602"/>
                  <a:gd name="connsiteX26" fmla="*/ 209140 w 399877"/>
                  <a:gd name="connsiteY26" fmla="*/ 247970 h 347602"/>
                  <a:gd name="connsiteX27" fmla="*/ 154140 w 399877"/>
                  <a:gd name="connsiteY27" fmla="*/ 203307 h 347602"/>
                  <a:gd name="connsiteX28" fmla="*/ 148463 w 399877"/>
                  <a:gd name="connsiteY28" fmla="*/ 201032 h 347602"/>
                  <a:gd name="connsiteX29" fmla="*/ 61195 w 399877"/>
                  <a:gd name="connsiteY29" fmla="*/ 166060 h 347602"/>
                  <a:gd name="connsiteX30" fmla="*/ 2865 w 399877"/>
                  <a:gd name="connsiteY30" fmla="*/ 17837 h 347602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27539 h 457304"/>
                  <a:gd name="connsiteX1" fmla="*/ 57932 w 399877"/>
                  <a:gd name="connsiteY1" fmla="*/ 10220 h 457304"/>
                  <a:gd name="connsiteX2" fmla="*/ 232928 w 399877"/>
                  <a:gd name="connsiteY2" fmla="*/ 134781 h 457304"/>
                  <a:gd name="connsiteX3" fmla="*/ 311356 w 399877"/>
                  <a:gd name="connsiteY3" fmla="*/ 141032 h 457304"/>
                  <a:gd name="connsiteX4" fmla="*/ 345606 w 399877"/>
                  <a:gd name="connsiteY4" fmla="*/ 175282 h 457304"/>
                  <a:gd name="connsiteX5" fmla="*/ 335574 w 399877"/>
                  <a:gd name="connsiteY5" fmla="*/ 199500 h 457304"/>
                  <a:gd name="connsiteX6" fmla="*/ 314326 w 399877"/>
                  <a:gd name="connsiteY6" fmla="*/ 208301 h 457304"/>
                  <a:gd name="connsiteX7" fmla="*/ 314542 w 399877"/>
                  <a:gd name="connsiteY7" fmla="*/ 208452 h 457304"/>
                  <a:gd name="connsiteX8" fmla="*/ 317103 w 399877"/>
                  <a:gd name="connsiteY8" fmla="*/ 210243 h 457304"/>
                  <a:gd name="connsiteX9" fmla="*/ 371050 w 399877"/>
                  <a:gd name="connsiteY9" fmla="*/ 264610 h 457304"/>
                  <a:gd name="connsiteX10" fmla="*/ 371671 w 399877"/>
                  <a:gd name="connsiteY10" fmla="*/ 306629 h 457304"/>
                  <a:gd name="connsiteX11" fmla="*/ 365627 w 399877"/>
                  <a:gd name="connsiteY11" fmla="*/ 309946 h 457304"/>
                  <a:gd name="connsiteX12" fmla="*/ 388974 w 399877"/>
                  <a:gd name="connsiteY12" fmla="*/ 335137 h 457304"/>
                  <a:gd name="connsiteX13" fmla="*/ 390023 w 399877"/>
                  <a:gd name="connsiteY13" fmla="*/ 382802 h 457304"/>
                  <a:gd name="connsiteX14" fmla="*/ 368903 w 399877"/>
                  <a:gd name="connsiteY14" fmla="*/ 388797 h 457304"/>
                  <a:gd name="connsiteX15" fmla="*/ 379219 w 399877"/>
                  <a:gd name="connsiteY15" fmla="*/ 406718 h 457304"/>
                  <a:gd name="connsiteX16" fmla="*/ 369523 w 399877"/>
                  <a:gd name="connsiteY16" fmla="*/ 453971 h 457304"/>
                  <a:gd name="connsiteX17" fmla="*/ 357066 w 399877"/>
                  <a:gd name="connsiteY17" fmla="*/ 457282 h 457304"/>
                  <a:gd name="connsiteX18" fmla="*/ 344108 w 399877"/>
                  <a:gd name="connsiteY18" fmla="*/ 455145 h 457304"/>
                  <a:gd name="connsiteX19" fmla="*/ 322709 w 399877"/>
                  <a:gd name="connsiteY19" fmla="*/ 436748 h 457304"/>
                  <a:gd name="connsiteX20" fmla="*/ 311843 w 399877"/>
                  <a:gd name="connsiteY20" fmla="*/ 417874 h 457304"/>
                  <a:gd name="connsiteX21" fmla="*/ 297199 w 399877"/>
                  <a:gd name="connsiteY21" fmla="*/ 446538 h 457304"/>
                  <a:gd name="connsiteX22" fmla="*/ 284743 w 399877"/>
                  <a:gd name="connsiteY22" fmla="*/ 449849 h 457304"/>
                  <a:gd name="connsiteX23" fmla="*/ 271784 w 399877"/>
                  <a:gd name="connsiteY23" fmla="*/ 447712 h 457304"/>
                  <a:gd name="connsiteX24" fmla="*/ 250385 w 399877"/>
                  <a:gd name="connsiteY24" fmla="*/ 429315 h 457304"/>
                  <a:gd name="connsiteX25" fmla="*/ 209140 w 399877"/>
                  <a:gd name="connsiteY25" fmla="*/ 357672 h 457304"/>
                  <a:gd name="connsiteX26" fmla="*/ 154140 w 399877"/>
                  <a:gd name="connsiteY26" fmla="*/ 313009 h 457304"/>
                  <a:gd name="connsiteX27" fmla="*/ 148463 w 399877"/>
                  <a:gd name="connsiteY27" fmla="*/ 310734 h 457304"/>
                  <a:gd name="connsiteX28" fmla="*/ 61195 w 399877"/>
                  <a:gd name="connsiteY28" fmla="*/ 275762 h 457304"/>
                  <a:gd name="connsiteX29" fmla="*/ 2865 w 399877"/>
                  <a:gd name="connsiteY29" fmla="*/ 127539 h 457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99877" h="457304">
                    <a:moveTo>
                      <a:pt x="2865" y="127539"/>
                    </a:moveTo>
                    <a:cubicBezTo>
                      <a:pt x="6430" y="99862"/>
                      <a:pt x="31463" y="28719"/>
                      <a:pt x="57932" y="10220"/>
                    </a:cubicBezTo>
                    <a:cubicBezTo>
                      <a:pt x="138647" y="-8372"/>
                      <a:pt x="237140" y="-18251"/>
                      <a:pt x="232928" y="134781"/>
                    </a:cubicBezTo>
                    <a:lnTo>
                      <a:pt x="311356" y="141032"/>
                    </a:lnTo>
                    <a:cubicBezTo>
                      <a:pt x="330272" y="141032"/>
                      <a:pt x="345606" y="156366"/>
                      <a:pt x="345606" y="175282"/>
                    </a:cubicBezTo>
                    <a:cubicBezTo>
                      <a:pt x="345606" y="184740"/>
                      <a:pt x="341772" y="193303"/>
                      <a:pt x="335574" y="199500"/>
                    </a:cubicBezTo>
                    <a:lnTo>
                      <a:pt x="314326" y="208301"/>
                    </a:lnTo>
                    <a:lnTo>
                      <a:pt x="314542" y="208452"/>
                    </a:lnTo>
                    <a:cubicBezTo>
                      <a:pt x="315612" y="208804"/>
                      <a:pt x="316371" y="209504"/>
                      <a:pt x="317103" y="210243"/>
                    </a:cubicBezTo>
                    <a:lnTo>
                      <a:pt x="371050" y="264610"/>
                    </a:lnTo>
                    <a:cubicBezTo>
                      <a:pt x="383553" y="277209"/>
                      <a:pt x="383831" y="296022"/>
                      <a:pt x="371671" y="306629"/>
                    </a:cubicBezTo>
                    <a:lnTo>
                      <a:pt x="365627" y="309946"/>
                    </a:lnTo>
                    <a:lnTo>
                      <a:pt x="388974" y="335137"/>
                    </a:lnTo>
                    <a:cubicBezTo>
                      <a:pt x="403092" y="350368"/>
                      <a:pt x="403561" y="371709"/>
                      <a:pt x="390023" y="382802"/>
                    </a:cubicBezTo>
                    <a:cubicBezTo>
                      <a:pt x="384164" y="387605"/>
                      <a:pt x="376642" y="389699"/>
                      <a:pt x="368903" y="388797"/>
                    </a:cubicBezTo>
                    <a:lnTo>
                      <a:pt x="379219" y="406718"/>
                    </a:lnTo>
                    <a:cubicBezTo>
                      <a:pt x="389468" y="424523"/>
                      <a:pt x="385127" y="445678"/>
                      <a:pt x="369523" y="453971"/>
                    </a:cubicBezTo>
                    <a:cubicBezTo>
                      <a:pt x="365621" y="456044"/>
                      <a:pt x="361386" y="457118"/>
                      <a:pt x="357066" y="457282"/>
                    </a:cubicBezTo>
                    <a:cubicBezTo>
                      <a:pt x="352746" y="457447"/>
                      <a:pt x="348343" y="456704"/>
                      <a:pt x="344108" y="455145"/>
                    </a:cubicBezTo>
                    <a:cubicBezTo>
                      <a:pt x="335636" y="452028"/>
                      <a:pt x="327833" y="445650"/>
                      <a:pt x="322709" y="436748"/>
                    </a:cubicBezTo>
                    <a:lnTo>
                      <a:pt x="311843" y="417874"/>
                    </a:lnTo>
                    <a:cubicBezTo>
                      <a:pt x="312934" y="429901"/>
                      <a:pt x="307539" y="441043"/>
                      <a:pt x="297199" y="446538"/>
                    </a:cubicBezTo>
                    <a:cubicBezTo>
                      <a:pt x="293298" y="448611"/>
                      <a:pt x="289062" y="449684"/>
                      <a:pt x="284743" y="449849"/>
                    </a:cubicBezTo>
                    <a:cubicBezTo>
                      <a:pt x="280424" y="450014"/>
                      <a:pt x="276019" y="449271"/>
                      <a:pt x="271784" y="447712"/>
                    </a:cubicBezTo>
                    <a:cubicBezTo>
                      <a:pt x="263312" y="444596"/>
                      <a:pt x="255510" y="438217"/>
                      <a:pt x="250385" y="429315"/>
                    </a:cubicBezTo>
                    <a:lnTo>
                      <a:pt x="209140" y="357672"/>
                    </a:lnTo>
                    <a:lnTo>
                      <a:pt x="154140" y="313009"/>
                    </a:lnTo>
                    <a:lnTo>
                      <a:pt x="148463" y="310734"/>
                    </a:lnTo>
                    <a:lnTo>
                      <a:pt x="61195" y="275762"/>
                    </a:lnTo>
                    <a:cubicBezTo>
                      <a:pt x="44216" y="268958"/>
                      <a:pt x="-13413" y="221635"/>
                      <a:pt x="2865" y="12753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DBC7FCDD-63A2-4067-9651-5C1D386E7A50}"/>
                  </a:ext>
                </a:extLst>
              </p:cNvPr>
              <p:cNvSpPr/>
              <p:nvPr/>
            </p:nvSpPr>
            <p:spPr bwMode="auto">
              <a:xfrm rot="1735894">
                <a:off x="28583" y="1586903"/>
                <a:ext cx="630182" cy="1141365"/>
              </a:xfrm>
              <a:custGeom>
                <a:avLst/>
                <a:gdLst>
                  <a:gd name="connsiteX0" fmla="*/ 192464 w 514134"/>
                  <a:gd name="connsiteY0" fmla="*/ 0 h 987147"/>
                  <a:gd name="connsiteX1" fmla="*/ 196079 w 514134"/>
                  <a:gd name="connsiteY1" fmla="*/ 861 h 987147"/>
                  <a:gd name="connsiteX2" fmla="*/ 170279 w 514134"/>
                  <a:gd name="connsiteY2" fmla="*/ 50209 h 987147"/>
                  <a:gd name="connsiteX3" fmla="*/ 159905 w 514134"/>
                  <a:gd name="connsiteY3" fmla="*/ 116473 h 987147"/>
                  <a:gd name="connsiteX4" fmla="*/ 198570 w 514134"/>
                  <a:gd name="connsiteY4" fmla="*/ 236850 h 987147"/>
                  <a:gd name="connsiteX5" fmla="*/ 225978 w 514134"/>
                  <a:gd name="connsiteY5" fmla="*/ 260681 h 987147"/>
                  <a:gd name="connsiteX6" fmla="*/ 247887 w 514134"/>
                  <a:gd name="connsiteY6" fmla="*/ 377332 h 987147"/>
                  <a:gd name="connsiteX7" fmla="*/ 504510 w 514134"/>
                  <a:gd name="connsiteY7" fmla="*/ 738490 h 987147"/>
                  <a:gd name="connsiteX8" fmla="*/ 234665 w 514134"/>
                  <a:gd name="connsiteY8" fmla="*/ 970435 h 987147"/>
                  <a:gd name="connsiteX9" fmla="*/ 192464 w 514134"/>
                  <a:gd name="connsiteY9" fmla="*/ 0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9" fmla="*/ 251345 w 514134"/>
                  <a:gd name="connsiteY9" fmla="*/ 207913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7" fmla="*/ 170279 w 514134"/>
                  <a:gd name="connsiteY7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0" fmla="*/ 225978 w 514134"/>
                  <a:gd name="connsiteY0" fmla="*/ 260681 h 987147"/>
                  <a:gd name="connsiteX1" fmla="*/ 247887 w 514134"/>
                  <a:gd name="connsiteY1" fmla="*/ 377332 h 987147"/>
                  <a:gd name="connsiteX2" fmla="*/ 504510 w 514134"/>
                  <a:gd name="connsiteY2" fmla="*/ 738490 h 987147"/>
                  <a:gd name="connsiteX3" fmla="*/ 234665 w 514134"/>
                  <a:gd name="connsiteY3" fmla="*/ 970435 h 987147"/>
                  <a:gd name="connsiteX4" fmla="*/ 192464 w 514134"/>
                  <a:gd name="connsiteY4" fmla="*/ 0 h 987147"/>
                  <a:gd name="connsiteX0" fmla="*/ 193490 w 481646"/>
                  <a:gd name="connsiteY0" fmla="*/ 260681 h 987147"/>
                  <a:gd name="connsiteX1" fmla="*/ 215399 w 481646"/>
                  <a:gd name="connsiteY1" fmla="*/ 377332 h 987147"/>
                  <a:gd name="connsiteX2" fmla="*/ 472022 w 481646"/>
                  <a:gd name="connsiteY2" fmla="*/ 738490 h 987147"/>
                  <a:gd name="connsiteX3" fmla="*/ 202177 w 481646"/>
                  <a:gd name="connsiteY3" fmla="*/ 970435 h 987147"/>
                  <a:gd name="connsiteX4" fmla="*/ 256 w 481646"/>
                  <a:gd name="connsiteY4" fmla="*/ 644117 h 987147"/>
                  <a:gd name="connsiteX5" fmla="*/ 159976 w 481646"/>
                  <a:gd name="connsiteY5" fmla="*/ 0 h 987147"/>
                  <a:gd name="connsiteX0" fmla="*/ 288921 w 577077"/>
                  <a:gd name="connsiteY0" fmla="*/ 260681 h 987147"/>
                  <a:gd name="connsiteX1" fmla="*/ 310830 w 577077"/>
                  <a:gd name="connsiteY1" fmla="*/ 377332 h 987147"/>
                  <a:gd name="connsiteX2" fmla="*/ 567453 w 577077"/>
                  <a:gd name="connsiteY2" fmla="*/ 738490 h 987147"/>
                  <a:gd name="connsiteX3" fmla="*/ 297608 w 577077"/>
                  <a:gd name="connsiteY3" fmla="*/ 970435 h 987147"/>
                  <a:gd name="connsiteX4" fmla="*/ 154 w 577077"/>
                  <a:gd name="connsiteY4" fmla="*/ 605788 h 987147"/>
                  <a:gd name="connsiteX5" fmla="*/ 255407 w 577077"/>
                  <a:gd name="connsiteY5" fmla="*/ 0 h 987147"/>
                  <a:gd name="connsiteX0" fmla="*/ 297365 w 585521"/>
                  <a:gd name="connsiteY0" fmla="*/ 260681 h 987147"/>
                  <a:gd name="connsiteX1" fmla="*/ 319274 w 585521"/>
                  <a:gd name="connsiteY1" fmla="*/ 377332 h 987147"/>
                  <a:gd name="connsiteX2" fmla="*/ 575897 w 585521"/>
                  <a:gd name="connsiteY2" fmla="*/ 738490 h 987147"/>
                  <a:gd name="connsiteX3" fmla="*/ 306052 w 585521"/>
                  <a:gd name="connsiteY3" fmla="*/ 970435 h 987147"/>
                  <a:gd name="connsiteX4" fmla="*/ 8598 w 585521"/>
                  <a:gd name="connsiteY4" fmla="*/ 605788 h 987147"/>
                  <a:gd name="connsiteX5" fmla="*/ 263851 w 585521"/>
                  <a:gd name="connsiteY5" fmla="*/ 0 h 987147"/>
                  <a:gd name="connsiteX0" fmla="*/ 300878 w 589034"/>
                  <a:gd name="connsiteY0" fmla="*/ 260681 h 987147"/>
                  <a:gd name="connsiteX1" fmla="*/ 322787 w 589034"/>
                  <a:gd name="connsiteY1" fmla="*/ 377332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6238"/>
                  <a:gd name="connsiteY0" fmla="*/ 260681 h 988588"/>
                  <a:gd name="connsiteX1" fmla="*/ 255168 w 586238"/>
                  <a:gd name="connsiteY1" fmla="*/ 537020 h 988588"/>
                  <a:gd name="connsiteX2" fmla="*/ 576512 w 586238"/>
                  <a:gd name="connsiteY2" fmla="*/ 759278 h 988588"/>
                  <a:gd name="connsiteX3" fmla="*/ 309565 w 586238"/>
                  <a:gd name="connsiteY3" fmla="*/ 970435 h 988588"/>
                  <a:gd name="connsiteX4" fmla="*/ 12111 w 586238"/>
                  <a:gd name="connsiteY4" fmla="*/ 605788 h 988588"/>
                  <a:gd name="connsiteX5" fmla="*/ 267364 w 586238"/>
                  <a:gd name="connsiteY5" fmla="*/ 0 h 988588"/>
                  <a:gd name="connsiteX0" fmla="*/ 291178 w 576538"/>
                  <a:gd name="connsiteY0" fmla="*/ 260681 h 988588"/>
                  <a:gd name="connsiteX1" fmla="*/ 245468 w 576538"/>
                  <a:gd name="connsiteY1" fmla="*/ 537020 h 988588"/>
                  <a:gd name="connsiteX2" fmla="*/ 566812 w 576538"/>
                  <a:gd name="connsiteY2" fmla="*/ 759278 h 988588"/>
                  <a:gd name="connsiteX3" fmla="*/ 299865 w 576538"/>
                  <a:gd name="connsiteY3" fmla="*/ 970435 h 988588"/>
                  <a:gd name="connsiteX4" fmla="*/ 2411 w 576538"/>
                  <a:gd name="connsiteY4" fmla="*/ 605788 h 988588"/>
                  <a:gd name="connsiteX5" fmla="*/ 257664 w 576538"/>
                  <a:gd name="connsiteY5" fmla="*/ 0 h 988588"/>
                  <a:gd name="connsiteX0" fmla="*/ 295287 w 580647"/>
                  <a:gd name="connsiteY0" fmla="*/ 260681 h 988588"/>
                  <a:gd name="connsiteX1" fmla="*/ 249577 w 580647"/>
                  <a:gd name="connsiteY1" fmla="*/ 537020 h 988588"/>
                  <a:gd name="connsiteX2" fmla="*/ 570921 w 580647"/>
                  <a:gd name="connsiteY2" fmla="*/ 759278 h 988588"/>
                  <a:gd name="connsiteX3" fmla="*/ 303974 w 580647"/>
                  <a:gd name="connsiteY3" fmla="*/ 970435 h 988588"/>
                  <a:gd name="connsiteX4" fmla="*/ 6520 w 580647"/>
                  <a:gd name="connsiteY4" fmla="*/ 605788 h 988588"/>
                  <a:gd name="connsiteX5" fmla="*/ 261773 w 580647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55"/>
                  <a:gd name="connsiteY0" fmla="*/ 260681 h 970794"/>
                  <a:gd name="connsiteX1" fmla="*/ 252252 w 583355"/>
                  <a:gd name="connsiteY1" fmla="*/ 537020 h 970794"/>
                  <a:gd name="connsiteX2" fmla="*/ 573596 w 583355"/>
                  <a:gd name="connsiteY2" fmla="*/ 759278 h 970794"/>
                  <a:gd name="connsiteX3" fmla="*/ 306649 w 583355"/>
                  <a:gd name="connsiteY3" fmla="*/ 970435 h 970794"/>
                  <a:gd name="connsiteX4" fmla="*/ 9195 w 583355"/>
                  <a:gd name="connsiteY4" fmla="*/ 605788 h 970794"/>
                  <a:gd name="connsiteX5" fmla="*/ 264448 w 583355"/>
                  <a:gd name="connsiteY5" fmla="*/ 0 h 970794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65973"/>
                  <a:gd name="connsiteY0" fmla="*/ 260681 h 1006240"/>
                  <a:gd name="connsiteX1" fmla="*/ 243455 w 565973"/>
                  <a:gd name="connsiteY1" fmla="*/ 537020 h 1006240"/>
                  <a:gd name="connsiteX2" fmla="*/ 555475 w 565973"/>
                  <a:gd name="connsiteY2" fmla="*/ 829185 h 1006240"/>
                  <a:gd name="connsiteX3" fmla="*/ 307766 w 565973"/>
                  <a:gd name="connsiteY3" fmla="*/ 1005726 h 1006240"/>
                  <a:gd name="connsiteX4" fmla="*/ 398 w 565973"/>
                  <a:gd name="connsiteY4" fmla="*/ 605788 h 1006240"/>
                  <a:gd name="connsiteX5" fmla="*/ 255651 w 565973"/>
                  <a:gd name="connsiteY5" fmla="*/ 0 h 1006240"/>
                  <a:gd name="connsiteX0" fmla="*/ 289165 w 555475"/>
                  <a:gd name="connsiteY0" fmla="*/ 260681 h 1006058"/>
                  <a:gd name="connsiteX1" fmla="*/ 243455 w 555475"/>
                  <a:gd name="connsiteY1" fmla="*/ 537020 h 1006058"/>
                  <a:gd name="connsiteX2" fmla="*/ 555475 w 555475"/>
                  <a:gd name="connsiteY2" fmla="*/ 829185 h 1006058"/>
                  <a:gd name="connsiteX3" fmla="*/ 307766 w 555475"/>
                  <a:gd name="connsiteY3" fmla="*/ 1005726 h 1006058"/>
                  <a:gd name="connsiteX4" fmla="*/ 398 w 555475"/>
                  <a:gd name="connsiteY4" fmla="*/ 605788 h 1006058"/>
                  <a:gd name="connsiteX5" fmla="*/ 255651 w 555475"/>
                  <a:gd name="connsiteY5" fmla="*/ 0 h 1006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55475" h="1006058">
                    <a:moveTo>
                      <a:pt x="289165" y="260681"/>
                    </a:moveTo>
                    <a:cubicBezTo>
                      <a:pt x="273928" y="352794"/>
                      <a:pt x="245058" y="433258"/>
                      <a:pt x="243455" y="537020"/>
                    </a:cubicBezTo>
                    <a:cubicBezTo>
                      <a:pt x="308985" y="644834"/>
                      <a:pt x="405012" y="733913"/>
                      <a:pt x="555475" y="829185"/>
                    </a:cubicBezTo>
                    <a:cubicBezTo>
                      <a:pt x="513067" y="895858"/>
                      <a:pt x="409948" y="1013102"/>
                      <a:pt x="307766" y="1005726"/>
                    </a:cubicBezTo>
                    <a:cubicBezTo>
                      <a:pt x="191908" y="953018"/>
                      <a:pt x="9084" y="773409"/>
                      <a:pt x="398" y="605788"/>
                    </a:cubicBezTo>
                    <a:cubicBezTo>
                      <a:pt x="-8288" y="438167"/>
                      <a:pt x="126833" y="135063"/>
                      <a:pt x="255651" y="0"/>
                    </a:cubicBezTo>
                  </a:path>
                </a:pathLst>
              </a:custGeom>
              <a:solidFill>
                <a:schemeClr val="accent5">
                  <a:lumMod val="9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48683970-4632-444E-A604-B3E359FB084C}"/>
                </a:ext>
              </a:extLst>
            </p:cNvPr>
            <p:cNvGrpSpPr/>
            <p:nvPr/>
          </p:nvGrpSpPr>
          <p:grpSpPr>
            <a:xfrm flipH="1">
              <a:off x="9050749" y="1707566"/>
              <a:ext cx="630182" cy="1339586"/>
              <a:chOff x="28583" y="1586903"/>
              <a:chExt cx="630182" cy="1422880"/>
            </a:xfrm>
          </p:grpSpPr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4FA59CB2-AF12-4E86-B9F0-5C4F7B6F357B}"/>
                  </a:ext>
                </a:extLst>
              </p:cNvPr>
              <p:cNvSpPr/>
              <p:nvPr/>
            </p:nvSpPr>
            <p:spPr bwMode="auto">
              <a:xfrm rot="20413771">
                <a:off x="174764" y="2511774"/>
                <a:ext cx="435469" cy="498009"/>
              </a:xfrm>
              <a:custGeom>
                <a:avLst/>
                <a:gdLst>
                  <a:gd name="connsiteX0" fmla="*/ 88133 w 438003"/>
                  <a:gd name="connsiteY0" fmla="*/ 0 h 353797"/>
                  <a:gd name="connsiteX1" fmla="*/ 120714 w 438003"/>
                  <a:gd name="connsiteY1" fmla="*/ 6195 h 353797"/>
                  <a:gd name="connsiteX2" fmla="*/ 207197 w 438003"/>
                  <a:gd name="connsiteY2" fmla="*/ 40851 h 353797"/>
                  <a:gd name="connsiteX3" fmla="*/ 215228 w 438003"/>
                  <a:gd name="connsiteY3" fmla="*/ 37525 h 353797"/>
                  <a:gd name="connsiteX4" fmla="*/ 349482 w 438003"/>
                  <a:gd name="connsiteY4" fmla="*/ 37525 h 353797"/>
                  <a:gd name="connsiteX5" fmla="*/ 383732 w 438003"/>
                  <a:gd name="connsiteY5" fmla="*/ 71775 h 353797"/>
                  <a:gd name="connsiteX6" fmla="*/ 373700 w 438003"/>
                  <a:gd name="connsiteY6" fmla="*/ 95993 h 353797"/>
                  <a:gd name="connsiteX7" fmla="*/ 352452 w 438003"/>
                  <a:gd name="connsiteY7" fmla="*/ 104794 h 353797"/>
                  <a:gd name="connsiteX8" fmla="*/ 352668 w 438003"/>
                  <a:gd name="connsiteY8" fmla="*/ 104945 h 353797"/>
                  <a:gd name="connsiteX9" fmla="*/ 355229 w 438003"/>
                  <a:gd name="connsiteY9" fmla="*/ 106736 h 353797"/>
                  <a:gd name="connsiteX10" fmla="*/ 409176 w 438003"/>
                  <a:gd name="connsiteY10" fmla="*/ 161103 h 353797"/>
                  <a:gd name="connsiteX11" fmla="*/ 409797 w 438003"/>
                  <a:gd name="connsiteY11" fmla="*/ 203122 h 353797"/>
                  <a:gd name="connsiteX12" fmla="*/ 403753 w 438003"/>
                  <a:gd name="connsiteY12" fmla="*/ 206439 h 353797"/>
                  <a:gd name="connsiteX13" fmla="*/ 427100 w 438003"/>
                  <a:gd name="connsiteY13" fmla="*/ 231630 h 353797"/>
                  <a:gd name="connsiteX14" fmla="*/ 428149 w 438003"/>
                  <a:gd name="connsiteY14" fmla="*/ 279295 h 353797"/>
                  <a:gd name="connsiteX15" fmla="*/ 407029 w 438003"/>
                  <a:gd name="connsiteY15" fmla="*/ 285290 h 353797"/>
                  <a:gd name="connsiteX16" fmla="*/ 417345 w 438003"/>
                  <a:gd name="connsiteY16" fmla="*/ 303211 h 353797"/>
                  <a:gd name="connsiteX17" fmla="*/ 407649 w 438003"/>
                  <a:gd name="connsiteY17" fmla="*/ 350464 h 353797"/>
                  <a:gd name="connsiteX18" fmla="*/ 395192 w 438003"/>
                  <a:gd name="connsiteY18" fmla="*/ 353775 h 353797"/>
                  <a:gd name="connsiteX19" fmla="*/ 382234 w 438003"/>
                  <a:gd name="connsiteY19" fmla="*/ 351638 h 353797"/>
                  <a:gd name="connsiteX20" fmla="*/ 360835 w 438003"/>
                  <a:gd name="connsiteY20" fmla="*/ 333241 h 353797"/>
                  <a:gd name="connsiteX21" fmla="*/ 349969 w 438003"/>
                  <a:gd name="connsiteY21" fmla="*/ 314367 h 353797"/>
                  <a:gd name="connsiteX22" fmla="*/ 335325 w 438003"/>
                  <a:gd name="connsiteY22" fmla="*/ 343031 h 353797"/>
                  <a:gd name="connsiteX23" fmla="*/ 322869 w 438003"/>
                  <a:gd name="connsiteY23" fmla="*/ 346342 h 353797"/>
                  <a:gd name="connsiteX24" fmla="*/ 309910 w 438003"/>
                  <a:gd name="connsiteY24" fmla="*/ 344205 h 353797"/>
                  <a:gd name="connsiteX25" fmla="*/ 288511 w 438003"/>
                  <a:gd name="connsiteY25" fmla="*/ 325808 h 353797"/>
                  <a:gd name="connsiteX26" fmla="*/ 247266 w 438003"/>
                  <a:gd name="connsiteY26" fmla="*/ 254165 h 353797"/>
                  <a:gd name="connsiteX27" fmla="*/ 192266 w 438003"/>
                  <a:gd name="connsiteY27" fmla="*/ 209502 h 353797"/>
                  <a:gd name="connsiteX28" fmla="*/ 186589 w 438003"/>
                  <a:gd name="connsiteY28" fmla="*/ 207227 h 353797"/>
                  <a:gd name="connsiteX29" fmla="*/ 99321 w 438003"/>
                  <a:gd name="connsiteY29" fmla="*/ 172255 h 353797"/>
                  <a:gd name="connsiteX30" fmla="*/ 48385 w 438003"/>
                  <a:gd name="connsiteY30" fmla="*/ 151844 h 353797"/>
                  <a:gd name="connsiteX31" fmla="*/ 8146 w 438003"/>
                  <a:gd name="connsiteY31" fmla="*/ 48401 h 353797"/>
                  <a:gd name="connsiteX32" fmla="*/ 88133 w 438003"/>
                  <a:gd name="connsiteY32" fmla="*/ 0 h 353797"/>
                  <a:gd name="connsiteX0" fmla="*/ 39833 w 389703"/>
                  <a:gd name="connsiteY0" fmla="*/ 0 h 353797"/>
                  <a:gd name="connsiteX1" fmla="*/ 72414 w 389703"/>
                  <a:gd name="connsiteY1" fmla="*/ 6195 h 353797"/>
                  <a:gd name="connsiteX2" fmla="*/ 158897 w 389703"/>
                  <a:gd name="connsiteY2" fmla="*/ 40851 h 353797"/>
                  <a:gd name="connsiteX3" fmla="*/ 166928 w 389703"/>
                  <a:gd name="connsiteY3" fmla="*/ 37525 h 353797"/>
                  <a:gd name="connsiteX4" fmla="*/ 301182 w 389703"/>
                  <a:gd name="connsiteY4" fmla="*/ 37525 h 353797"/>
                  <a:gd name="connsiteX5" fmla="*/ 335432 w 389703"/>
                  <a:gd name="connsiteY5" fmla="*/ 71775 h 353797"/>
                  <a:gd name="connsiteX6" fmla="*/ 325400 w 389703"/>
                  <a:gd name="connsiteY6" fmla="*/ 95993 h 353797"/>
                  <a:gd name="connsiteX7" fmla="*/ 304152 w 389703"/>
                  <a:gd name="connsiteY7" fmla="*/ 104794 h 353797"/>
                  <a:gd name="connsiteX8" fmla="*/ 304368 w 389703"/>
                  <a:gd name="connsiteY8" fmla="*/ 104945 h 353797"/>
                  <a:gd name="connsiteX9" fmla="*/ 306929 w 389703"/>
                  <a:gd name="connsiteY9" fmla="*/ 106736 h 353797"/>
                  <a:gd name="connsiteX10" fmla="*/ 360876 w 389703"/>
                  <a:gd name="connsiteY10" fmla="*/ 161103 h 353797"/>
                  <a:gd name="connsiteX11" fmla="*/ 361497 w 389703"/>
                  <a:gd name="connsiteY11" fmla="*/ 203122 h 353797"/>
                  <a:gd name="connsiteX12" fmla="*/ 355453 w 389703"/>
                  <a:gd name="connsiteY12" fmla="*/ 206439 h 353797"/>
                  <a:gd name="connsiteX13" fmla="*/ 378800 w 389703"/>
                  <a:gd name="connsiteY13" fmla="*/ 231630 h 353797"/>
                  <a:gd name="connsiteX14" fmla="*/ 379849 w 389703"/>
                  <a:gd name="connsiteY14" fmla="*/ 279295 h 353797"/>
                  <a:gd name="connsiteX15" fmla="*/ 358729 w 389703"/>
                  <a:gd name="connsiteY15" fmla="*/ 285290 h 353797"/>
                  <a:gd name="connsiteX16" fmla="*/ 369045 w 389703"/>
                  <a:gd name="connsiteY16" fmla="*/ 303211 h 353797"/>
                  <a:gd name="connsiteX17" fmla="*/ 359349 w 389703"/>
                  <a:gd name="connsiteY17" fmla="*/ 350464 h 353797"/>
                  <a:gd name="connsiteX18" fmla="*/ 346892 w 389703"/>
                  <a:gd name="connsiteY18" fmla="*/ 353775 h 353797"/>
                  <a:gd name="connsiteX19" fmla="*/ 333934 w 389703"/>
                  <a:gd name="connsiteY19" fmla="*/ 351638 h 353797"/>
                  <a:gd name="connsiteX20" fmla="*/ 312535 w 389703"/>
                  <a:gd name="connsiteY20" fmla="*/ 333241 h 353797"/>
                  <a:gd name="connsiteX21" fmla="*/ 301669 w 389703"/>
                  <a:gd name="connsiteY21" fmla="*/ 314367 h 353797"/>
                  <a:gd name="connsiteX22" fmla="*/ 287025 w 389703"/>
                  <a:gd name="connsiteY22" fmla="*/ 343031 h 353797"/>
                  <a:gd name="connsiteX23" fmla="*/ 274569 w 389703"/>
                  <a:gd name="connsiteY23" fmla="*/ 346342 h 353797"/>
                  <a:gd name="connsiteX24" fmla="*/ 261610 w 389703"/>
                  <a:gd name="connsiteY24" fmla="*/ 344205 h 353797"/>
                  <a:gd name="connsiteX25" fmla="*/ 240211 w 389703"/>
                  <a:gd name="connsiteY25" fmla="*/ 325808 h 353797"/>
                  <a:gd name="connsiteX26" fmla="*/ 198966 w 389703"/>
                  <a:gd name="connsiteY26" fmla="*/ 254165 h 353797"/>
                  <a:gd name="connsiteX27" fmla="*/ 143966 w 389703"/>
                  <a:gd name="connsiteY27" fmla="*/ 209502 h 353797"/>
                  <a:gd name="connsiteX28" fmla="*/ 138289 w 389703"/>
                  <a:gd name="connsiteY28" fmla="*/ 207227 h 353797"/>
                  <a:gd name="connsiteX29" fmla="*/ 51021 w 389703"/>
                  <a:gd name="connsiteY29" fmla="*/ 172255 h 353797"/>
                  <a:gd name="connsiteX30" fmla="*/ 85 w 389703"/>
                  <a:gd name="connsiteY30" fmla="*/ 151844 h 353797"/>
                  <a:gd name="connsiteX31" fmla="*/ 39833 w 389703"/>
                  <a:gd name="connsiteY31" fmla="*/ 0 h 353797"/>
                  <a:gd name="connsiteX0" fmla="*/ 0 w 389618"/>
                  <a:gd name="connsiteY0" fmla="*/ 145649 h 347602"/>
                  <a:gd name="connsiteX1" fmla="*/ 72329 w 389618"/>
                  <a:gd name="connsiteY1" fmla="*/ 0 h 347602"/>
                  <a:gd name="connsiteX2" fmla="*/ 158812 w 389618"/>
                  <a:gd name="connsiteY2" fmla="*/ 34656 h 347602"/>
                  <a:gd name="connsiteX3" fmla="*/ 166843 w 389618"/>
                  <a:gd name="connsiteY3" fmla="*/ 31330 h 347602"/>
                  <a:gd name="connsiteX4" fmla="*/ 301097 w 389618"/>
                  <a:gd name="connsiteY4" fmla="*/ 31330 h 347602"/>
                  <a:gd name="connsiteX5" fmla="*/ 335347 w 389618"/>
                  <a:gd name="connsiteY5" fmla="*/ 65580 h 347602"/>
                  <a:gd name="connsiteX6" fmla="*/ 325315 w 389618"/>
                  <a:gd name="connsiteY6" fmla="*/ 89798 h 347602"/>
                  <a:gd name="connsiteX7" fmla="*/ 304067 w 389618"/>
                  <a:gd name="connsiteY7" fmla="*/ 98599 h 347602"/>
                  <a:gd name="connsiteX8" fmla="*/ 304283 w 389618"/>
                  <a:gd name="connsiteY8" fmla="*/ 98750 h 347602"/>
                  <a:gd name="connsiteX9" fmla="*/ 306844 w 389618"/>
                  <a:gd name="connsiteY9" fmla="*/ 100541 h 347602"/>
                  <a:gd name="connsiteX10" fmla="*/ 360791 w 389618"/>
                  <a:gd name="connsiteY10" fmla="*/ 154908 h 347602"/>
                  <a:gd name="connsiteX11" fmla="*/ 361412 w 389618"/>
                  <a:gd name="connsiteY11" fmla="*/ 196927 h 347602"/>
                  <a:gd name="connsiteX12" fmla="*/ 355368 w 389618"/>
                  <a:gd name="connsiteY12" fmla="*/ 200244 h 347602"/>
                  <a:gd name="connsiteX13" fmla="*/ 378715 w 389618"/>
                  <a:gd name="connsiteY13" fmla="*/ 225435 h 347602"/>
                  <a:gd name="connsiteX14" fmla="*/ 379764 w 389618"/>
                  <a:gd name="connsiteY14" fmla="*/ 273100 h 347602"/>
                  <a:gd name="connsiteX15" fmla="*/ 358644 w 389618"/>
                  <a:gd name="connsiteY15" fmla="*/ 279095 h 347602"/>
                  <a:gd name="connsiteX16" fmla="*/ 368960 w 389618"/>
                  <a:gd name="connsiteY16" fmla="*/ 297016 h 347602"/>
                  <a:gd name="connsiteX17" fmla="*/ 359264 w 389618"/>
                  <a:gd name="connsiteY17" fmla="*/ 344269 h 347602"/>
                  <a:gd name="connsiteX18" fmla="*/ 346807 w 389618"/>
                  <a:gd name="connsiteY18" fmla="*/ 347580 h 347602"/>
                  <a:gd name="connsiteX19" fmla="*/ 333849 w 389618"/>
                  <a:gd name="connsiteY19" fmla="*/ 345443 h 347602"/>
                  <a:gd name="connsiteX20" fmla="*/ 312450 w 389618"/>
                  <a:gd name="connsiteY20" fmla="*/ 327046 h 347602"/>
                  <a:gd name="connsiteX21" fmla="*/ 301584 w 389618"/>
                  <a:gd name="connsiteY21" fmla="*/ 308172 h 347602"/>
                  <a:gd name="connsiteX22" fmla="*/ 286940 w 389618"/>
                  <a:gd name="connsiteY22" fmla="*/ 336836 h 347602"/>
                  <a:gd name="connsiteX23" fmla="*/ 274484 w 389618"/>
                  <a:gd name="connsiteY23" fmla="*/ 340147 h 347602"/>
                  <a:gd name="connsiteX24" fmla="*/ 261525 w 389618"/>
                  <a:gd name="connsiteY24" fmla="*/ 338010 h 347602"/>
                  <a:gd name="connsiteX25" fmla="*/ 240126 w 389618"/>
                  <a:gd name="connsiteY25" fmla="*/ 319613 h 347602"/>
                  <a:gd name="connsiteX26" fmla="*/ 198881 w 389618"/>
                  <a:gd name="connsiteY26" fmla="*/ 247970 h 347602"/>
                  <a:gd name="connsiteX27" fmla="*/ 143881 w 389618"/>
                  <a:gd name="connsiteY27" fmla="*/ 203307 h 347602"/>
                  <a:gd name="connsiteX28" fmla="*/ 138204 w 389618"/>
                  <a:gd name="connsiteY28" fmla="*/ 201032 h 347602"/>
                  <a:gd name="connsiteX29" fmla="*/ 50936 w 389618"/>
                  <a:gd name="connsiteY29" fmla="*/ 166060 h 347602"/>
                  <a:gd name="connsiteX30" fmla="*/ 0 w 389618"/>
                  <a:gd name="connsiteY30" fmla="*/ 145649 h 347602"/>
                  <a:gd name="connsiteX0" fmla="*/ 0 w 397012"/>
                  <a:gd name="connsiteY0" fmla="*/ 17837 h 347602"/>
                  <a:gd name="connsiteX1" fmla="*/ 79723 w 397012"/>
                  <a:gd name="connsiteY1" fmla="*/ 0 h 347602"/>
                  <a:gd name="connsiteX2" fmla="*/ 166206 w 397012"/>
                  <a:gd name="connsiteY2" fmla="*/ 34656 h 347602"/>
                  <a:gd name="connsiteX3" fmla="*/ 174237 w 397012"/>
                  <a:gd name="connsiteY3" fmla="*/ 31330 h 347602"/>
                  <a:gd name="connsiteX4" fmla="*/ 308491 w 397012"/>
                  <a:gd name="connsiteY4" fmla="*/ 31330 h 347602"/>
                  <a:gd name="connsiteX5" fmla="*/ 342741 w 397012"/>
                  <a:gd name="connsiteY5" fmla="*/ 65580 h 347602"/>
                  <a:gd name="connsiteX6" fmla="*/ 332709 w 397012"/>
                  <a:gd name="connsiteY6" fmla="*/ 89798 h 347602"/>
                  <a:gd name="connsiteX7" fmla="*/ 311461 w 397012"/>
                  <a:gd name="connsiteY7" fmla="*/ 98599 h 347602"/>
                  <a:gd name="connsiteX8" fmla="*/ 311677 w 397012"/>
                  <a:gd name="connsiteY8" fmla="*/ 98750 h 347602"/>
                  <a:gd name="connsiteX9" fmla="*/ 314238 w 397012"/>
                  <a:gd name="connsiteY9" fmla="*/ 100541 h 347602"/>
                  <a:gd name="connsiteX10" fmla="*/ 368185 w 397012"/>
                  <a:gd name="connsiteY10" fmla="*/ 154908 h 347602"/>
                  <a:gd name="connsiteX11" fmla="*/ 368806 w 397012"/>
                  <a:gd name="connsiteY11" fmla="*/ 196927 h 347602"/>
                  <a:gd name="connsiteX12" fmla="*/ 362762 w 397012"/>
                  <a:gd name="connsiteY12" fmla="*/ 200244 h 347602"/>
                  <a:gd name="connsiteX13" fmla="*/ 386109 w 397012"/>
                  <a:gd name="connsiteY13" fmla="*/ 225435 h 347602"/>
                  <a:gd name="connsiteX14" fmla="*/ 387158 w 397012"/>
                  <a:gd name="connsiteY14" fmla="*/ 273100 h 347602"/>
                  <a:gd name="connsiteX15" fmla="*/ 366038 w 397012"/>
                  <a:gd name="connsiteY15" fmla="*/ 279095 h 347602"/>
                  <a:gd name="connsiteX16" fmla="*/ 376354 w 397012"/>
                  <a:gd name="connsiteY16" fmla="*/ 297016 h 347602"/>
                  <a:gd name="connsiteX17" fmla="*/ 366658 w 397012"/>
                  <a:gd name="connsiteY17" fmla="*/ 344269 h 347602"/>
                  <a:gd name="connsiteX18" fmla="*/ 354201 w 397012"/>
                  <a:gd name="connsiteY18" fmla="*/ 347580 h 347602"/>
                  <a:gd name="connsiteX19" fmla="*/ 341243 w 397012"/>
                  <a:gd name="connsiteY19" fmla="*/ 345443 h 347602"/>
                  <a:gd name="connsiteX20" fmla="*/ 319844 w 397012"/>
                  <a:gd name="connsiteY20" fmla="*/ 327046 h 347602"/>
                  <a:gd name="connsiteX21" fmla="*/ 308978 w 397012"/>
                  <a:gd name="connsiteY21" fmla="*/ 308172 h 347602"/>
                  <a:gd name="connsiteX22" fmla="*/ 294334 w 397012"/>
                  <a:gd name="connsiteY22" fmla="*/ 336836 h 347602"/>
                  <a:gd name="connsiteX23" fmla="*/ 281878 w 397012"/>
                  <a:gd name="connsiteY23" fmla="*/ 340147 h 347602"/>
                  <a:gd name="connsiteX24" fmla="*/ 268919 w 397012"/>
                  <a:gd name="connsiteY24" fmla="*/ 338010 h 347602"/>
                  <a:gd name="connsiteX25" fmla="*/ 247520 w 397012"/>
                  <a:gd name="connsiteY25" fmla="*/ 319613 h 347602"/>
                  <a:gd name="connsiteX26" fmla="*/ 206275 w 397012"/>
                  <a:gd name="connsiteY26" fmla="*/ 247970 h 347602"/>
                  <a:gd name="connsiteX27" fmla="*/ 151275 w 397012"/>
                  <a:gd name="connsiteY27" fmla="*/ 203307 h 347602"/>
                  <a:gd name="connsiteX28" fmla="*/ 145598 w 397012"/>
                  <a:gd name="connsiteY28" fmla="*/ 201032 h 347602"/>
                  <a:gd name="connsiteX29" fmla="*/ 58330 w 397012"/>
                  <a:gd name="connsiteY29" fmla="*/ 166060 h 347602"/>
                  <a:gd name="connsiteX30" fmla="*/ 0 w 397012"/>
                  <a:gd name="connsiteY30" fmla="*/ 17837 h 347602"/>
                  <a:gd name="connsiteX0" fmla="*/ 2865 w 399877"/>
                  <a:gd name="connsiteY0" fmla="*/ 17837 h 347602"/>
                  <a:gd name="connsiteX1" fmla="*/ 82588 w 399877"/>
                  <a:gd name="connsiteY1" fmla="*/ 0 h 347602"/>
                  <a:gd name="connsiteX2" fmla="*/ 169071 w 399877"/>
                  <a:gd name="connsiteY2" fmla="*/ 34656 h 347602"/>
                  <a:gd name="connsiteX3" fmla="*/ 177102 w 399877"/>
                  <a:gd name="connsiteY3" fmla="*/ 31330 h 347602"/>
                  <a:gd name="connsiteX4" fmla="*/ 311356 w 399877"/>
                  <a:gd name="connsiteY4" fmla="*/ 31330 h 347602"/>
                  <a:gd name="connsiteX5" fmla="*/ 345606 w 399877"/>
                  <a:gd name="connsiteY5" fmla="*/ 65580 h 347602"/>
                  <a:gd name="connsiteX6" fmla="*/ 335574 w 399877"/>
                  <a:gd name="connsiteY6" fmla="*/ 89798 h 347602"/>
                  <a:gd name="connsiteX7" fmla="*/ 314326 w 399877"/>
                  <a:gd name="connsiteY7" fmla="*/ 98599 h 347602"/>
                  <a:gd name="connsiteX8" fmla="*/ 314542 w 399877"/>
                  <a:gd name="connsiteY8" fmla="*/ 98750 h 347602"/>
                  <a:gd name="connsiteX9" fmla="*/ 317103 w 399877"/>
                  <a:gd name="connsiteY9" fmla="*/ 100541 h 347602"/>
                  <a:gd name="connsiteX10" fmla="*/ 371050 w 399877"/>
                  <a:gd name="connsiteY10" fmla="*/ 154908 h 347602"/>
                  <a:gd name="connsiteX11" fmla="*/ 371671 w 399877"/>
                  <a:gd name="connsiteY11" fmla="*/ 196927 h 347602"/>
                  <a:gd name="connsiteX12" fmla="*/ 365627 w 399877"/>
                  <a:gd name="connsiteY12" fmla="*/ 200244 h 347602"/>
                  <a:gd name="connsiteX13" fmla="*/ 388974 w 399877"/>
                  <a:gd name="connsiteY13" fmla="*/ 225435 h 347602"/>
                  <a:gd name="connsiteX14" fmla="*/ 390023 w 399877"/>
                  <a:gd name="connsiteY14" fmla="*/ 273100 h 347602"/>
                  <a:gd name="connsiteX15" fmla="*/ 368903 w 399877"/>
                  <a:gd name="connsiteY15" fmla="*/ 279095 h 347602"/>
                  <a:gd name="connsiteX16" fmla="*/ 379219 w 399877"/>
                  <a:gd name="connsiteY16" fmla="*/ 297016 h 347602"/>
                  <a:gd name="connsiteX17" fmla="*/ 369523 w 399877"/>
                  <a:gd name="connsiteY17" fmla="*/ 344269 h 347602"/>
                  <a:gd name="connsiteX18" fmla="*/ 357066 w 399877"/>
                  <a:gd name="connsiteY18" fmla="*/ 347580 h 347602"/>
                  <a:gd name="connsiteX19" fmla="*/ 344108 w 399877"/>
                  <a:gd name="connsiteY19" fmla="*/ 345443 h 347602"/>
                  <a:gd name="connsiteX20" fmla="*/ 322709 w 399877"/>
                  <a:gd name="connsiteY20" fmla="*/ 327046 h 347602"/>
                  <a:gd name="connsiteX21" fmla="*/ 311843 w 399877"/>
                  <a:gd name="connsiteY21" fmla="*/ 308172 h 347602"/>
                  <a:gd name="connsiteX22" fmla="*/ 297199 w 399877"/>
                  <a:gd name="connsiteY22" fmla="*/ 336836 h 347602"/>
                  <a:gd name="connsiteX23" fmla="*/ 284743 w 399877"/>
                  <a:gd name="connsiteY23" fmla="*/ 340147 h 347602"/>
                  <a:gd name="connsiteX24" fmla="*/ 271784 w 399877"/>
                  <a:gd name="connsiteY24" fmla="*/ 338010 h 347602"/>
                  <a:gd name="connsiteX25" fmla="*/ 250385 w 399877"/>
                  <a:gd name="connsiteY25" fmla="*/ 319613 h 347602"/>
                  <a:gd name="connsiteX26" fmla="*/ 209140 w 399877"/>
                  <a:gd name="connsiteY26" fmla="*/ 247970 h 347602"/>
                  <a:gd name="connsiteX27" fmla="*/ 154140 w 399877"/>
                  <a:gd name="connsiteY27" fmla="*/ 203307 h 347602"/>
                  <a:gd name="connsiteX28" fmla="*/ 148463 w 399877"/>
                  <a:gd name="connsiteY28" fmla="*/ 201032 h 347602"/>
                  <a:gd name="connsiteX29" fmla="*/ 61195 w 399877"/>
                  <a:gd name="connsiteY29" fmla="*/ 166060 h 347602"/>
                  <a:gd name="connsiteX30" fmla="*/ 2865 w 399877"/>
                  <a:gd name="connsiteY30" fmla="*/ 17837 h 347602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27539 h 457304"/>
                  <a:gd name="connsiteX1" fmla="*/ 57932 w 399877"/>
                  <a:gd name="connsiteY1" fmla="*/ 10220 h 457304"/>
                  <a:gd name="connsiteX2" fmla="*/ 232928 w 399877"/>
                  <a:gd name="connsiteY2" fmla="*/ 134781 h 457304"/>
                  <a:gd name="connsiteX3" fmla="*/ 311356 w 399877"/>
                  <a:gd name="connsiteY3" fmla="*/ 141032 h 457304"/>
                  <a:gd name="connsiteX4" fmla="*/ 345606 w 399877"/>
                  <a:gd name="connsiteY4" fmla="*/ 175282 h 457304"/>
                  <a:gd name="connsiteX5" fmla="*/ 335574 w 399877"/>
                  <a:gd name="connsiteY5" fmla="*/ 199500 h 457304"/>
                  <a:gd name="connsiteX6" fmla="*/ 314326 w 399877"/>
                  <a:gd name="connsiteY6" fmla="*/ 208301 h 457304"/>
                  <a:gd name="connsiteX7" fmla="*/ 314542 w 399877"/>
                  <a:gd name="connsiteY7" fmla="*/ 208452 h 457304"/>
                  <a:gd name="connsiteX8" fmla="*/ 317103 w 399877"/>
                  <a:gd name="connsiteY8" fmla="*/ 210243 h 457304"/>
                  <a:gd name="connsiteX9" fmla="*/ 371050 w 399877"/>
                  <a:gd name="connsiteY9" fmla="*/ 264610 h 457304"/>
                  <a:gd name="connsiteX10" fmla="*/ 371671 w 399877"/>
                  <a:gd name="connsiteY10" fmla="*/ 306629 h 457304"/>
                  <a:gd name="connsiteX11" fmla="*/ 365627 w 399877"/>
                  <a:gd name="connsiteY11" fmla="*/ 309946 h 457304"/>
                  <a:gd name="connsiteX12" fmla="*/ 388974 w 399877"/>
                  <a:gd name="connsiteY12" fmla="*/ 335137 h 457304"/>
                  <a:gd name="connsiteX13" fmla="*/ 390023 w 399877"/>
                  <a:gd name="connsiteY13" fmla="*/ 382802 h 457304"/>
                  <a:gd name="connsiteX14" fmla="*/ 368903 w 399877"/>
                  <a:gd name="connsiteY14" fmla="*/ 388797 h 457304"/>
                  <a:gd name="connsiteX15" fmla="*/ 379219 w 399877"/>
                  <a:gd name="connsiteY15" fmla="*/ 406718 h 457304"/>
                  <a:gd name="connsiteX16" fmla="*/ 369523 w 399877"/>
                  <a:gd name="connsiteY16" fmla="*/ 453971 h 457304"/>
                  <a:gd name="connsiteX17" fmla="*/ 357066 w 399877"/>
                  <a:gd name="connsiteY17" fmla="*/ 457282 h 457304"/>
                  <a:gd name="connsiteX18" fmla="*/ 344108 w 399877"/>
                  <a:gd name="connsiteY18" fmla="*/ 455145 h 457304"/>
                  <a:gd name="connsiteX19" fmla="*/ 322709 w 399877"/>
                  <a:gd name="connsiteY19" fmla="*/ 436748 h 457304"/>
                  <a:gd name="connsiteX20" fmla="*/ 311843 w 399877"/>
                  <a:gd name="connsiteY20" fmla="*/ 417874 h 457304"/>
                  <a:gd name="connsiteX21" fmla="*/ 297199 w 399877"/>
                  <a:gd name="connsiteY21" fmla="*/ 446538 h 457304"/>
                  <a:gd name="connsiteX22" fmla="*/ 284743 w 399877"/>
                  <a:gd name="connsiteY22" fmla="*/ 449849 h 457304"/>
                  <a:gd name="connsiteX23" fmla="*/ 271784 w 399877"/>
                  <a:gd name="connsiteY23" fmla="*/ 447712 h 457304"/>
                  <a:gd name="connsiteX24" fmla="*/ 250385 w 399877"/>
                  <a:gd name="connsiteY24" fmla="*/ 429315 h 457304"/>
                  <a:gd name="connsiteX25" fmla="*/ 209140 w 399877"/>
                  <a:gd name="connsiteY25" fmla="*/ 357672 h 457304"/>
                  <a:gd name="connsiteX26" fmla="*/ 154140 w 399877"/>
                  <a:gd name="connsiteY26" fmla="*/ 313009 h 457304"/>
                  <a:gd name="connsiteX27" fmla="*/ 148463 w 399877"/>
                  <a:gd name="connsiteY27" fmla="*/ 310734 h 457304"/>
                  <a:gd name="connsiteX28" fmla="*/ 61195 w 399877"/>
                  <a:gd name="connsiteY28" fmla="*/ 275762 h 457304"/>
                  <a:gd name="connsiteX29" fmla="*/ 2865 w 399877"/>
                  <a:gd name="connsiteY29" fmla="*/ 127539 h 457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99877" h="457304">
                    <a:moveTo>
                      <a:pt x="2865" y="127539"/>
                    </a:moveTo>
                    <a:cubicBezTo>
                      <a:pt x="6430" y="99862"/>
                      <a:pt x="31463" y="28719"/>
                      <a:pt x="57932" y="10220"/>
                    </a:cubicBezTo>
                    <a:cubicBezTo>
                      <a:pt x="138647" y="-8372"/>
                      <a:pt x="237140" y="-18251"/>
                      <a:pt x="232928" y="134781"/>
                    </a:cubicBezTo>
                    <a:lnTo>
                      <a:pt x="311356" y="141032"/>
                    </a:lnTo>
                    <a:cubicBezTo>
                      <a:pt x="330272" y="141032"/>
                      <a:pt x="345606" y="156366"/>
                      <a:pt x="345606" y="175282"/>
                    </a:cubicBezTo>
                    <a:cubicBezTo>
                      <a:pt x="345606" y="184740"/>
                      <a:pt x="341772" y="193303"/>
                      <a:pt x="335574" y="199500"/>
                    </a:cubicBezTo>
                    <a:lnTo>
                      <a:pt x="314326" y="208301"/>
                    </a:lnTo>
                    <a:lnTo>
                      <a:pt x="314542" y="208452"/>
                    </a:lnTo>
                    <a:cubicBezTo>
                      <a:pt x="315612" y="208804"/>
                      <a:pt x="316371" y="209504"/>
                      <a:pt x="317103" y="210243"/>
                    </a:cubicBezTo>
                    <a:lnTo>
                      <a:pt x="371050" y="264610"/>
                    </a:lnTo>
                    <a:cubicBezTo>
                      <a:pt x="383553" y="277209"/>
                      <a:pt x="383831" y="296022"/>
                      <a:pt x="371671" y="306629"/>
                    </a:cubicBezTo>
                    <a:lnTo>
                      <a:pt x="365627" y="309946"/>
                    </a:lnTo>
                    <a:lnTo>
                      <a:pt x="388974" y="335137"/>
                    </a:lnTo>
                    <a:cubicBezTo>
                      <a:pt x="403092" y="350368"/>
                      <a:pt x="403561" y="371709"/>
                      <a:pt x="390023" y="382802"/>
                    </a:cubicBezTo>
                    <a:cubicBezTo>
                      <a:pt x="384164" y="387605"/>
                      <a:pt x="376642" y="389699"/>
                      <a:pt x="368903" y="388797"/>
                    </a:cubicBezTo>
                    <a:lnTo>
                      <a:pt x="379219" y="406718"/>
                    </a:lnTo>
                    <a:cubicBezTo>
                      <a:pt x="389468" y="424523"/>
                      <a:pt x="385127" y="445678"/>
                      <a:pt x="369523" y="453971"/>
                    </a:cubicBezTo>
                    <a:cubicBezTo>
                      <a:pt x="365621" y="456044"/>
                      <a:pt x="361386" y="457118"/>
                      <a:pt x="357066" y="457282"/>
                    </a:cubicBezTo>
                    <a:cubicBezTo>
                      <a:pt x="352746" y="457447"/>
                      <a:pt x="348343" y="456704"/>
                      <a:pt x="344108" y="455145"/>
                    </a:cubicBezTo>
                    <a:cubicBezTo>
                      <a:pt x="335636" y="452028"/>
                      <a:pt x="327833" y="445650"/>
                      <a:pt x="322709" y="436748"/>
                    </a:cubicBezTo>
                    <a:lnTo>
                      <a:pt x="311843" y="417874"/>
                    </a:lnTo>
                    <a:cubicBezTo>
                      <a:pt x="312934" y="429901"/>
                      <a:pt x="307539" y="441043"/>
                      <a:pt x="297199" y="446538"/>
                    </a:cubicBezTo>
                    <a:cubicBezTo>
                      <a:pt x="293298" y="448611"/>
                      <a:pt x="289062" y="449684"/>
                      <a:pt x="284743" y="449849"/>
                    </a:cubicBezTo>
                    <a:cubicBezTo>
                      <a:pt x="280424" y="450014"/>
                      <a:pt x="276019" y="449271"/>
                      <a:pt x="271784" y="447712"/>
                    </a:cubicBezTo>
                    <a:cubicBezTo>
                      <a:pt x="263312" y="444596"/>
                      <a:pt x="255510" y="438217"/>
                      <a:pt x="250385" y="429315"/>
                    </a:cubicBezTo>
                    <a:lnTo>
                      <a:pt x="209140" y="357672"/>
                    </a:lnTo>
                    <a:lnTo>
                      <a:pt x="154140" y="313009"/>
                    </a:lnTo>
                    <a:lnTo>
                      <a:pt x="148463" y="310734"/>
                    </a:lnTo>
                    <a:lnTo>
                      <a:pt x="61195" y="275762"/>
                    </a:lnTo>
                    <a:cubicBezTo>
                      <a:pt x="44216" y="268958"/>
                      <a:pt x="-13413" y="221635"/>
                      <a:pt x="2865" y="12753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17B6D0C6-8BE0-4A87-9516-CBDC3826EDB2}"/>
                  </a:ext>
                </a:extLst>
              </p:cNvPr>
              <p:cNvSpPr/>
              <p:nvPr/>
            </p:nvSpPr>
            <p:spPr bwMode="auto">
              <a:xfrm rot="1735894">
                <a:off x="28583" y="1586903"/>
                <a:ext cx="630182" cy="1141365"/>
              </a:xfrm>
              <a:custGeom>
                <a:avLst/>
                <a:gdLst>
                  <a:gd name="connsiteX0" fmla="*/ 192464 w 514134"/>
                  <a:gd name="connsiteY0" fmla="*/ 0 h 987147"/>
                  <a:gd name="connsiteX1" fmla="*/ 196079 w 514134"/>
                  <a:gd name="connsiteY1" fmla="*/ 861 h 987147"/>
                  <a:gd name="connsiteX2" fmla="*/ 170279 w 514134"/>
                  <a:gd name="connsiteY2" fmla="*/ 50209 h 987147"/>
                  <a:gd name="connsiteX3" fmla="*/ 159905 w 514134"/>
                  <a:gd name="connsiteY3" fmla="*/ 116473 h 987147"/>
                  <a:gd name="connsiteX4" fmla="*/ 198570 w 514134"/>
                  <a:gd name="connsiteY4" fmla="*/ 236850 h 987147"/>
                  <a:gd name="connsiteX5" fmla="*/ 225978 w 514134"/>
                  <a:gd name="connsiteY5" fmla="*/ 260681 h 987147"/>
                  <a:gd name="connsiteX6" fmla="*/ 247887 w 514134"/>
                  <a:gd name="connsiteY6" fmla="*/ 377332 h 987147"/>
                  <a:gd name="connsiteX7" fmla="*/ 504510 w 514134"/>
                  <a:gd name="connsiteY7" fmla="*/ 738490 h 987147"/>
                  <a:gd name="connsiteX8" fmla="*/ 234665 w 514134"/>
                  <a:gd name="connsiteY8" fmla="*/ 970435 h 987147"/>
                  <a:gd name="connsiteX9" fmla="*/ 192464 w 514134"/>
                  <a:gd name="connsiteY9" fmla="*/ 0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9" fmla="*/ 251345 w 514134"/>
                  <a:gd name="connsiteY9" fmla="*/ 207913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7" fmla="*/ 170279 w 514134"/>
                  <a:gd name="connsiteY7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0" fmla="*/ 225978 w 514134"/>
                  <a:gd name="connsiteY0" fmla="*/ 260681 h 987147"/>
                  <a:gd name="connsiteX1" fmla="*/ 247887 w 514134"/>
                  <a:gd name="connsiteY1" fmla="*/ 377332 h 987147"/>
                  <a:gd name="connsiteX2" fmla="*/ 504510 w 514134"/>
                  <a:gd name="connsiteY2" fmla="*/ 738490 h 987147"/>
                  <a:gd name="connsiteX3" fmla="*/ 234665 w 514134"/>
                  <a:gd name="connsiteY3" fmla="*/ 970435 h 987147"/>
                  <a:gd name="connsiteX4" fmla="*/ 192464 w 514134"/>
                  <a:gd name="connsiteY4" fmla="*/ 0 h 987147"/>
                  <a:gd name="connsiteX0" fmla="*/ 193490 w 481646"/>
                  <a:gd name="connsiteY0" fmla="*/ 260681 h 987147"/>
                  <a:gd name="connsiteX1" fmla="*/ 215399 w 481646"/>
                  <a:gd name="connsiteY1" fmla="*/ 377332 h 987147"/>
                  <a:gd name="connsiteX2" fmla="*/ 472022 w 481646"/>
                  <a:gd name="connsiteY2" fmla="*/ 738490 h 987147"/>
                  <a:gd name="connsiteX3" fmla="*/ 202177 w 481646"/>
                  <a:gd name="connsiteY3" fmla="*/ 970435 h 987147"/>
                  <a:gd name="connsiteX4" fmla="*/ 256 w 481646"/>
                  <a:gd name="connsiteY4" fmla="*/ 644117 h 987147"/>
                  <a:gd name="connsiteX5" fmla="*/ 159976 w 481646"/>
                  <a:gd name="connsiteY5" fmla="*/ 0 h 987147"/>
                  <a:gd name="connsiteX0" fmla="*/ 288921 w 577077"/>
                  <a:gd name="connsiteY0" fmla="*/ 260681 h 987147"/>
                  <a:gd name="connsiteX1" fmla="*/ 310830 w 577077"/>
                  <a:gd name="connsiteY1" fmla="*/ 377332 h 987147"/>
                  <a:gd name="connsiteX2" fmla="*/ 567453 w 577077"/>
                  <a:gd name="connsiteY2" fmla="*/ 738490 h 987147"/>
                  <a:gd name="connsiteX3" fmla="*/ 297608 w 577077"/>
                  <a:gd name="connsiteY3" fmla="*/ 970435 h 987147"/>
                  <a:gd name="connsiteX4" fmla="*/ 154 w 577077"/>
                  <a:gd name="connsiteY4" fmla="*/ 605788 h 987147"/>
                  <a:gd name="connsiteX5" fmla="*/ 255407 w 577077"/>
                  <a:gd name="connsiteY5" fmla="*/ 0 h 987147"/>
                  <a:gd name="connsiteX0" fmla="*/ 297365 w 585521"/>
                  <a:gd name="connsiteY0" fmla="*/ 260681 h 987147"/>
                  <a:gd name="connsiteX1" fmla="*/ 319274 w 585521"/>
                  <a:gd name="connsiteY1" fmla="*/ 377332 h 987147"/>
                  <a:gd name="connsiteX2" fmla="*/ 575897 w 585521"/>
                  <a:gd name="connsiteY2" fmla="*/ 738490 h 987147"/>
                  <a:gd name="connsiteX3" fmla="*/ 306052 w 585521"/>
                  <a:gd name="connsiteY3" fmla="*/ 970435 h 987147"/>
                  <a:gd name="connsiteX4" fmla="*/ 8598 w 585521"/>
                  <a:gd name="connsiteY4" fmla="*/ 605788 h 987147"/>
                  <a:gd name="connsiteX5" fmla="*/ 263851 w 585521"/>
                  <a:gd name="connsiteY5" fmla="*/ 0 h 987147"/>
                  <a:gd name="connsiteX0" fmla="*/ 300878 w 589034"/>
                  <a:gd name="connsiteY0" fmla="*/ 260681 h 987147"/>
                  <a:gd name="connsiteX1" fmla="*/ 322787 w 589034"/>
                  <a:gd name="connsiteY1" fmla="*/ 377332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6238"/>
                  <a:gd name="connsiteY0" fmla="*/ 260681 h 988588"/>
                  <a:gd name="connsiteX1" fmla="*/ 255168 w 586238"/>
                  <a:gd name="connsiteY1" fmla="*/ 537020 h 988588"/>
                  <a:gd name="connsiteX2" fmla="*/ 576512 w 586238"/>
                  <a:gd name="connsiteY2" fmla="*/ 759278 h 988588"/>
                  <a:gd name="connsiteX3" fmla="*/ 309565 w 586238"/>
                  <a:gd name="connsiteY3" fmla="*/ 970435 h 988588"/>
                  <a:gd name="connsiteX4" fmla="*/ 12111 w 586238"/>
                  <a:gd name="connsiteY4" fmla="*/ 605788 h 988588"/>
                  <a:gd name="connsiteX5" fmla="*/ 267364 w 586238"/>
                  <a:gd name="connsiteY5" fmla="*/ 0 h 988588"/>
                  <a:gd name="connsiteX0" fmla="*/ 291178 w 576538"/>
                  <a:gd name="connsiteY0" fmla="*/ 260681 h 988588"/>
                  <a:gd name="connsiteX1" fmla="*/ 245468 w 576538"/>
                  <a:gd name="connsiteY1" fmla="*/ 537020 h 988588"/>
                  <a:gd name="connsiteX2" fmla="*/ 566812 w 576538"/>
                  <a:gd name="connsiteY2" fmla="*/ 759278 h 988588"/>
                  <a:gd name="connsiteX3" fmla="*/ 299865 w 576538"/>
                  <a:gd name="connsiteY3" fmla="*/ 970435 h 988588"/>
                  <a:gd name="connsiteX4" fmla="*/ 2411 w 576538"/>
                  <a:gd name="connsiteY4" fmla="*/ 605788 h 988588"/>
                  <a:gd name="connsiteX5" fmla="*/ 257664 w 576538"/>
                  <a:gd name="connsiteY5" fmla="*/ 0 h 988588"/>
                  <a:gd name="connsiteX0" fmla="*/ 295287 w 580647"/>
                  <a:gd name="connsiteY0" fmla="*/ 260681 h 988588"/>
                  <a:gd name="connsiteX1" fmla="*/ 249577 w 580647"/>
                  <a:gd name="connsiteY1" fmla="*/ 537020 h 988588"/>
                  <a:gd name="connsiteX2" fmla="*/ 570921 w 580647"/>
                  <a:gd name="connsiteY2" fmla="*/ 759278 h 988588"/>
                  <a:gd name="connsiteX3" fmla="*/ 303974 w 580647"/>
                  <a:gd name="connsiteY3" fmla="*/ 970435 h 988588"/>
                  <a:gd name="connsiteX4" fmla="*/ 6520 w 580647"/>
                  <a:gd name="connsiteY4" fmla="*/ 605788 h 988588"/>
                  <a:gd name="connsiteX5" fmla="*/ 261773 w 580647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55"/>
                  <a:gd name="connsiteY0" fmla="*/ 260681 h 970794"/>
                  <a:gd name="connsiteX1" fmla="*/ 252252 w 583355"/>
                  <a:gd name="connsiteY1" fmla="*/ 537020 h 970794"/>
                  <a:gd name="connsiteX2" fmla="*/ 573596 w 583355"/>
                  <a:gd name="connsiteY2" fmla="*/ 759278 h 970794"/>
                  <a:gd name="connsiteX3" fmla="*/ 306649 w 583355"/>
                  <a:gd name="connsiteY3" fmla="*/ 970435 h 970794"/>
                  <a:gd name="connsiteX4" fmla="*/ 9195 w 583355"/>
                  <a:gd name="connsiteY4" fmla="*/ 605788 h 970794"/>
                  <a:gd name="connsiteX5" fmla="*/ 264448 w 583355"/>
                  <a:gd name="connsiteY5" fmla="*/ 0 h 970794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65973"/>
                  <a:gd name="connsiteY0" fmla="*/ 260681 h 1006240"/>
                  <a:gd name="connsiteX1" fmla="*/ 243455 w 565973"/>
                  <a:gd name="connsiteY1" fmla="*/ 537020 h 1006240"/>
                  <a:gd name="connsiteX2" fmla="*/ 555475 w 565973"/>
                  <a:gd name="connsiteY2" fmla="*/ 829185 h 1006240"/>
                  <a:gd name="connsiteX3" fmla="*/ 307766 w 565973"/>
                  <a:gd name="connsiteY3" fmla="*/ 1005726 h 1006240"/>
                  <a:gd name="connsiteX4" fmla="*/ 398 w 565973"/>
                  <a:gd name="connsiteY4" fmla="*/ 605788 h 1006240"/>
                  <a:gd name="connsiteX5" fmla="*/ 255651 w 565973"/>
                  <a:gd name="connsiteY5" fmla="*/ 0 h 1006240"/>
                  <a:gd name="connsiteX0" fmla="*/ 289165 w 555475"/>
                  <a:gd name="connsiteY0" fmla="*/ 260681 h 1006058"/>
                  <a:gd name="connsiteX1" fmla="*/ 243455 w 555475"/>
                  <a:gd name="connsiteY1" fmla="*/ 537020 h 1006058"/>
                  <a:gd name="connsiteX2" fmla="*/ 555475 w 555475"/>
                  <a:gd name="connsiteY2" fmla="*/ 829185 h 1006058"/>
                  <a:gd name="connsiteX3" fmla="*/ 307766 w 555475"/>
                  <a:gd name="connsiteY3" fmla="*/ 1005726 h 1006058"/>
                  <a:gd name="connsiteX4" fmla="*/ 398 w 555475"/>
                  <a:gd name="connsiteY4" fmla="*/ 605788 h 1006058"/>
                  <a:gd name="connsiteX5" fmla="*/ 255651 w 555475"/>
                  <a:gd name="connsiteY5" fmla="*/ 0 h 1006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55475" h="1006058">
                    <a:moveTo>
                      <a:pt x="289165" y="260681"/>
                    </a:moveTo>
                    <a:cubicBezTo>
                      <a:pt x="273928" y="352794"/>
                      <a:pt x="245058" y="433258"/>
                      <a:pt x="243455" y="537020"/>
                    </a:cubicBezTo>
                    <a:cubicBezTo>
                      <a:pt x="308985" y="644834"/>
                      <a:pt x="405012" y="733913"/>
                      <a:pt x="555475" y="829185"/>
                    </a:cubicBezTo>
                    <a:cubicBezTo>
                      <a:pt x="513067" y="895858"/>
                      <a:pt x="409948" y="1013102"/>
                      <a:pt x="307766" y="1005726"/>
                    </a:cubicBezTo>
                    <a:cubicBezTo>
                      <a:pt x="191908" y="953018"/>
                      <a:pt x="9084" y="773409"/>
                      <a:pt x="398" y="605788"/>
                    </a:cubicBezTo>
                    <a:cubicBezTo>
                      <a:pt x="-8288" y="438167"/>
                      <a:pt x="126833" y="135063"/>
                      <a:pt x="255651" y="0"/>
                    </a:cubicBezTo>
                  </a:path>
                </a:pathLst>
              </a:custGeom>
              <a:solidFill>
                <a:schemeClr val="accent5">
                  <a:lumMod val="9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35" name="グループ化 234">
            <a:extLst>
              <a:ext uri="{FF2B5EF4-FFF2-40B4-BE49-F238E27FC236}">
                <a16:creationId xmlns:a16="http://schemas.microsoft.com/office/drawing/2014/main" id="{427157F5-9558-4DD7-B012-1FD8E0AE0EC5}"/>
              </a:ext>
            </a:extLst>
          </p:cNvPr>
          <p:cNvGrpSpPr/>
          <p:nvPr/>
        </p:nvGrpSpPr>
        <p:grpSpPr>
          <a:xfrm>
            <a:off x="587290" y="2452064"/>
            <a:ext cx="1320150" cy="1904548"/>
            <a:chOff x="-158569" y="3962318"/>
            <a:chExt cx="2203738" cy="3179279"/>
          </a:xfrm>
        </p:grpSpPr>
        <p:grpSp>
          <p:nvGrpSpPr>
            <p:cNvPr id="236" name="グループ化 235">
              <a:extLst>
                <a:ext uri="{FF2B5EF4-FFF2-40B4-BE49-F238E27FC236}">
                  <a16:creationId xmlns:a16="http://schemas.microsoft.com/office/drawing/2014/main" id="{54BA6631-3053-496B-8D3A-374BED870AEA}"/>
                </a:ext>
              </a:extLst>
            </p:cNvPr>
            <p:cNvGrpSpPr/>
            <p:nvPr/>
          </p:nvGrpSpPr>
          <p:grpSpPr>
            <a:xfrm>
              <a:off x="-158569" y="6361997"/>
              <a:ext cx="2203738" cy="779600"/>
              <a:chOff x="-141477" y="4716101"/>
              <a:chExt cx="2203738" cy="779600"/>
            </a:xfrm>
          </p:grpSpPr>
          <p:grpSp>
            <p:nvGrpSpPr>
              <p:cNvPr id="271" name="グループ化 270">
                <a:extLst>
                  <a:ext uri="{FF2B5EF4-FFF2-40B4-BE49-F238E27FC236}">
                    <a16:creationId xmlns:a16="http://schemas.microsoft.com/office/drawing/2014/main" id="{7EBD3EAC-A9BB-4813-B48C-F4B13E567120}"/>
                  </a:ext>
                </a:extLst>
              </p:cNvPr>
              <p:cNvGrpSpPr/>
              <p:nvPr/>
            </p:nvGrpSpPr>
            <p:grpSpPr>
              <a:xfrm>
                <a:off x="-141477" y="4716101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273" name="グループ化 272">
                  <a:extLst>
                    <a:ext uri="{FF2B5EF4-FFF2-40B4-BE49-F238E27FC236}">
                      <a16:creationId xmlns:a16="http://schemas.microsoft.com/office/drawing/2014/main" id="{FD2E09E1-49C7-48B1-9DD9-B5F8015C29F2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275" name="フリーフォーム: 図形 274">
                    <a:extLst>
                      <a:ext uri="{FF2B5EF4-FFF2-40B4-BE49-F238E27FC236}">
                        <a16:creationId xmlns:a16="http://schemas.microsoft.com/office/drawing/2014/main" id="{AC5C3AD6-0EFC-478D-8880-CF15B6D5982C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6" name="フリーフォーム: 図形 275">
                    <a:extLst>
                      <a:ext uri="{FF2B5EF4-FFF2-40B4-BE49-F238E27FC236}">
                        <a16:creationId xmlns:a16="http://schemas.microsoft.com/office/drawing/2014/main" id="{8A1C650C-89C8-4BBB-9BA8-E96C48CDEDD8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7" name="フリーフォーム: 図形 276">
                    <a:extLst>
                      <a:ext uri="{FF2B5EF4-FFF2-40B4-BE49-F238E27FC236}">
                        <a16:creationId xmlns:a16="http://schemas.microsoft.com/office/drawing/2014/main" id="{0D74D0AE-25F9-414C-8705-ADA7E8362F9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rgbClr val="9933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11C1D74A-7C46-4E7E-B6F4-2B9A18BA10E2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3CA19B1C-63C1-4D95-9A6B-7D336937C309}"/>
                  </a:ext>
                </a:extLst>
              </p:cNvPr>
              <p:cNvSpPr/>
              <p:nvPr/>
            </p:nvSpPr>
            <p:spPr bwMode="auto">
              <a:xfrm>
                <a:off x="130405" y="4776746"/>
                <a:ext cx="1654026" cy="599620"/>
              </a:xfrm>
              <a:custGeom>
                <a:avLst/>
                <a:gdLst>
                  <a:gd name="connsiteX0" fmla="*/ 177100 w 1654026"/>
                  <a:gd name="connsiteY0" fmla="*/ 0 h 599620"/>
                  <a:gd name="connsiteX1" fmla="*/ 356650 w 1654026"/>
                  <a:gd name="connsiteY1" fmla="*/ 19616 h 599620"/>
                  <a:gd name="connsiteX2" fmla="*/ 832181 w 1654026"/>
                  <a:gd name="connsiteY2" fmla="*/ 147035 h 599620"/>
                  <a:gd name="connsiteX3" fmla="*/ 1307720 w 1654026"/>
                  <a:gd name="connsiteY3" fmla="*/ 19614 h 599620"/>
                  <a:gd name="connsiteX4" fmla="*/ 1459467 w 1654026"/>
                  <a:gd name="connsiteY4" fmla="*/ 3035 h 599620"/>
                  <a:gd name="connsiteX5" fmla="*/ 1464658 w 1654026"/>
                  <a:gd name="connsiteY5" fmla="*/ 9295 h 599620"/>
                  <a:gd name="connsiteX6" fmla="*/ 1640950 w 1654026"/>
                  <a:gd name="connsiteY6" fmla="*/ 335447 h 599620"/>
                  <a:gd name="connsiteX7" fmla="*/ 1654026 w 1654026"/>
                  <a:gd name="connsiteY7" fmla="*/ 360429 h 599620"/>
                  <a:gd name="connsiteX8" fmla="*/ 1605189 w 1654026"/>
                  <a:gd name="connsiteY8" fmla="*/ 400462 h 599620"/>
                  <a:gd name="connsiteX9" fmla="*/ 1538387 w 1654026"/>
                  <a:gd name="connsiteY9" fmla="*/ 428952 h 599620"/>
                  <a:gd name="connsiteX10" fmla="*/ 940187 w 1654026"/>
                  <a:gd name="connsiteY10" fmla="*/ 589241 h 599620"/>
                  <a:gd name="connsiteX11" fmla="*/ 934201 w 1654026"/>
                  <a:gd name="connsiteY11" fmla="*/ 585285 h 599620"/>
                  <a:gd name="connsiteX12" fmla="*/ 898358 w 1654026"/>
                  <a:gd name="connsiteY12" fmla="*/ 594404 h 599620"/>
                  <a:gd name="connsiteX13" fmla="*/ 800991 w 1654026"/>
                  <a:gd name="connsiteY13" fmla="*/ 598404 h 599620"/>
                  <a:gd name="connsiteX14" fmla="*/ 737913 w 1654026"/>
                  <a:gd name="connsiteY14" fmla="*/ 585786 h 599620"/>
                  <a:gd name="connsiteX15" fmla="*/ 732888 w 1654026"/>
                  <a:gd name="connsiteY15" fmla="*/ 583491 h 599620"/>
                  <a:gd name="connsiteX16" fmla="*/ 724183 w 1654026"/>
                  <a:gd name="connsiteY16" fmla="*/ 589243 h 599620"/>
                  <a:gd name="connsiteX17" fmla="*/ 125983 w 1654026"/>
                  <a:gd name="connsiteY17" fmla="*/ 428954 h 599620"/>
                  <a:gd name="connsiteX18" fmla="*/ 5462 w 1654026"/>
                  <a:gd name="connsiteY18" fmla="*/ 356429 h 599620"/>
                  <a:gd name="connsiteX19" fmla="*/ 0 w 1654026"/>
                  <a:gd name="connsiteY19" fmla="*/ 348471 h 599620"/>
                  <a:gd name="connsiteX20" fmla="*/ 3548 w 1654026"/>
                  <a:gd name="connsiteY20" fmla="*/ 341050 h 599620"/>
                  <a:gd name="connsiteX21" fmla="*/ 158266 w 1654026"/>
                  <a:gd name="connsiteY21" fmla="*/ 27226 h 59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654026" h="599620">
                    <a:moveTo>
                      <a:pt x="177100" y="0"/>
                    </a:moveTo>
                    <a:lnTo>
                      <a:pt x="356650" y="19616"/>
                    </a:lnTo>
                    <a:lnTo>
                      <a:pt x="832181" y="147035"/>
                    </a:lnTo>
                    <a:lnTo>
                      <a:pt x="1307720" y="19614"/>
                    </a:lnTo>
                    <a:lnTo>
                      <a:pt x="1459467" y="3035"/>
                    </a:lnTo>
                    <a:lnTo>
                      <a:pt x="1464658" y="9295"/>
                    </a:lnTo>
                    <a:cubicBezTo>
                      <a:pt x="1511505" y="97785"/>
                      <a:pt x="1581775" y="224180"/>
                      <a:pt x="1640950" y="335447"/>
                    </a:cubicBezTo>
                    <a:lnTo>
                      <a:pt x="1654026" y="360429"/>
                    </a:lnTo>
                    <a:lnTo>
                      <a:pt x="1605189" y="400462"/>
                    </a:lnTo>
                    <a:cubicBezTo>
                      <a:pt x="1584971" y="412762"/>
                      <a:pt x="1562572" y="422472"/>
                      <a:pt x="1538387" y="428952"/>
                    </a:cubicBezTo>
                    <a:lnTo>
                      <a:pt x="940187" y="589241"/>
                    </a:lnTo>
                    <a:lnTo>
                      <a:pt x="934201" y="585285"/>
                    </a:lnTo>
                    <a:lnTo>
                      <a:pt x="898358" y="594404"/>
                    </a:lnTo>
                    <a:cubicBezTo>
                      <a:pt x="864288" y="599451"/>
                      <a:pt x="830564" y="600947"/>
                      <a:pt x="800991" y="598404"/>
                    </a:cubicBezTo>
                    <a:cubicBezTo>
                      <a:pt x="778811" y="596497"/>
                      <a:pt x="757634" y="592157"/>
                      <a:pt x="737913" y="585786"/>
                    </a:cubicBezTo>
                    <a:lnTo>
                      <a:pt x="732888" y="583491"/>
                    </a:lnTo>
                    <a:lnTo>
                      <a:pt x="724183" y="589243"/>
                    </a:lnTo>
                    <a:lnTo>
                      <a:pt x="125983" y="428954"/>
                    </a:lnTo>
                    <a:cubicBezTo>
                      <a:pt x="77614" y="415994"/>
                      <a:pt x="36387" y="390116"/>
                      <a:pt x="5462" y="356429"/>
                    </a:cubicBezTo>
                    <a:lnTo>
                      <a:pt x="0" y="348471"/>
                    </a:lnTo>
                    <a:lnTo>
                      <a:pt x="3548" y="341050"/>
                    </a:lnTo>
                    <a:cubicBezTo>
                      <a:pt x="55532" y="233893"/>
                      <a:pt x="116761" y="112727"/>
                      <a:pt x="158266" y="27226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37" name="グループ化 236">
              <a:extLst>
                <a:ext uri="{FF2B5EF4-FFF2-40B4-BE49-F238E27FC236}">
                  <a16:creationId xmlns:a16="http://schemas.microsoft.com/office/drawing/2014/main" id="{7CA3D136-1D30-4D40-88EE-052FF310355C}"/>
                </a:ext>
              </a:extLst>
            </p:cNvPr>
            <p:cNvGrpSpPr/>
            <p:nvPr/>
          </p:nvGrpSpPr>
          <p:grpSpPr>
            <a:xfrm>
              <a:off x="48652" y="6066673"/>
              <a:ext cx="1793692" cy="880439"/>
              <a:chOff x="65744" y="4420777"/>
              <a:chExt cx="1793692" cy="880439"/>
            </a:xfrm>
          </p:grpSpPr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07DFC17A-8A76-4620-8EE8-E0E36E7E14FA}"/>
                  </a:ext>
                </a:extLst>
              </p:cNvPr>
              <p:cNvSpPr/>
              <p:nvPr/>
            </p:nvSpPr>
            <p:spPr bwMode="auto">
              <a:xfrm flipV="1">
                <a:off x="82286" y="4420777"/>
                <a:ext cx="1746763" cy="704301"/>
              </a:xfrm>
              <a:custGeom>
                <a:avLst/>
                <a:gdLst>
                  <a:gd name="connsiteX0" fmla="*/ 1742193 w 1746763"/>
                  <a:gd name="connsiteY0" fmla="*/ 166007 h 704301"/>
                  <a:gd name="connsiteX1" fmla="*/ 1742193 w 1746763"/>
                  <a:gd name="connsiteY1" fmla="*/ 166006 h 704301"/>
                  <a:gd name="connsiteX2" fmla="*/ 1742193 w 1746763"/>
                  <a:gd name="connsiteY2" fmla="*/ 166006 h 704301"/>
                  <a:gd name="connsiteX3" fmla="*/ 4570 w 1746763"/>
                  <a:gd name="connsiteY3" fmla="*/ 166008 h 704301"/>
                  <a:gd name="connsiteX4" fmla="*/ 4570 w 1746763"/>
                  <a:gd name="connsiteY4" fmla="*/ 166007 h 704301"/>
                  <a:gd name="connsiteX5" fmla="*/ 4570 w 1746763"/>
                  <a:gd name="connsiteY5" fmla="*/ 166007 h 704301"/>
                  <a:gd name="connsiteX6" fmla="*/ 873381 w 1746763"/>
                  <a:gd name="connsiteY6" fmla="*/ 704301 h 704301"/>
                  <a:gd name="connsiteX7" fmla="*/ 1491646 w 1746763"/>
                  <a:gd name="connsiteY7" fmla="*/ 645695 h 704301"/>
                  <a:gd name="connsiteX8" fmla="*/ 1479085 w 1746763"/>
                  <a:gd name="connsiteY8" fmla="*/ 551204 h 704301"/>
                  <a:gd name="connsiteX9" fmla="*/ 1449897 w 1746763"/>
                  <a:gd name="connsiteY9" fmla="*/ 479900 h 704301"/>
                  <a:gd name="connsiteX10" fmla="*/ 1567539 w 1746763"/>
                  <a:gd name="connsiteY10" fmla="*/ 448378 h 704301"/>
                  <a:gd name="connsiteX11" fmla="*/ 1746763 w 1746763"/>
                  <a:gd name="connsiteY11" fmla="*/ 256477 h 704301"/>
                  <a:gd name="connsiteX12" fmla="*/ 1742193 w 1746763"/>
                  <a:gd name="connsiteY12" fmla="*/ 166006 h 704301"/>
                  <a:gd name="connsiteX13" fmla="*/ 1700916 w 1746763"/>
                  <a:gd name="connsiteY13" fmla="*/ 85371 h 704301"/>
                  <a:gd name="connsiteX14" fmla="*/ 1449752 w 1746763"/>
                  <a:gd name="connsiteY14" fmla="*/ 8793 h 704301"/>
                  <a:gd name="connsiteX15" fmla="*/ 873380 w 1746763"/>
                  <a:gd name="connsiteY15" fmla="*/ 163230 h 704301"/>
                  <a:gd name="connsiteX16" fmla="*/ 297011 w 1746763"/>
                  <a:gd name="connsiteY16" fmla="*/ 8794 h 704301"/>
                  <a:gd name="connsiteX17" fmla="*/ 45847 w 1746763"/>
                  <a:gd name="connsiteY17" fmla="*/ 85372 h 704301"/>
                  <a:gd name="connsiteX18" fmla="*/ 4570 w 1746763"/>
                  <a:gd name="connsiteY18" fmla="*/ 166007 h 704301"/>
                  <a:gd name="connsiteX19" fmla="*/ 0 w 1746763"/>
                  <a:gd name="connsiteY19" fmla="*/ 256478 h 704301"/>
                  <a:gd name="connsiteX20" fmla="*/ 179224 w 1746763"/>
                  <a:gd name="connsiteY20" fmla="*/ 448379 h 704301"/>
                  <a:gd name="connsiteX21" fmla="*/ 295654 w 1746763"/>
                  <a:gd name="connsiteY21" fmla="*/ 479576 h 704301"/>
                  <a:gd name="connsiteX22" fmla="*/ 292632 w 1746763"/>
                  <a:gd name="connsiteY22" fmla="*/ 484487 h 704301"/>
                  <a:gd name="connsiteX23" fmla="*/ 255116 w 1746763"/>
                  <a:gd name="connsiteY23" fmla="*/ 645695 h 704301"/>
                  <a:gd name="connsiteX24" fmla="*/ 873381 w 1746763"/>
                  <a:gd name="connsiteY24" fmla="*/ 704301 h 704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46763" h="704301">
                    <a:moveTo>
                      <a:pt x="1742193" y="166007"/>
                    </a:moveTo>
                    <a:lnTo>
                      <a:pt x="1742193" y="166006"/>
                    </a:lnTo>
                    <a:lnTo>
                      <a:pt x="1742193" y="166006"/>
                    </a:lnTo>
                    <a:close/>
                    <a:moveTo>
                      <a:pt x="4570" y="166008"/>
                    </a:moveTo>
                    <a:lnTo>
                      <a:pt x="4570" y="166007"/>
                    </a:lnTo>
                    <a:lnTo>
                      <a:pt x="4570" y="166007"/>
                    </a:lnTo>
                    <a:close/>
                    <a:moveTo>
                      <a:pt x="873381" y="704301"/>
                    </a:moveTo>
                    <a:cubicBezTo>
                      <a:pt x="1156752" y="704301"/>
                      <a:pt x="1440124" y="684766"/>
                      <a:pt x="1491646" y="645695"/>
                    </a:cubicBezTo>
                    <a:cubicBezTo>
                      <a:pt x="1491646" y="613327"/>
                      <a:pt x="1487321" y="581726"/>
                      <a:pt x="1479085" y="551204"/>
                    </a:cubicBezTo>
                    <a:lnTo>
                      <a:pt x="1449897" y="479900"/>
                    </a:lnTo>
                    <a:lnTo>
                      <a:pt x="1567539" y="448378"/>
                    </a:lnTo>
                    <a:cubicBezTo>
                      <a:pt x="1664277" y="422457"/>
                      <a:pt x="1732447" y="344864"/>
                      <a:pt x="1746763" y="256477"/>
                    </a:cubicBezTo>
                    <a:lnTo>
                      <a:pt x="1742193" y="166006"/>
                    </a:lnTo>
                    <a:lnTo>
                      <a:pt x="1700916" y="85371"/>
                    </a:lnTo>
                    <a:cubicBezTo>
                      <a:pt x="1644324" y="15984"/>
                      <a:pt x="1546491" y="-17128"/>
                      <a:pt x="1449752" y="8793"/>
                    </a:cubicBezTo>
                    <a:lnTo>
                      <a:pt x="873380" y="163230"/>
                    </a:lnTo>
                    <a:lnTo>
                      <a:pt x="297011" y="8794"/>
                    </a:lnTo>
                    <a:cubicBezTo>
                      <a:pt x="200272" y="-17127"/>
                      <a:pt x="102439" y="15985"/>
                      <a:pt x="45847" y="85372"/>
                    </a:cubicBezTo>
                    <a:lnTo>
                      <a:pt x="4570" y="166007"/>
                    </a:lnTo>
                    <a:lnTo>
                      <a:pt x="0" y="256478"/>
                    </a:lnTo>
                    <a:cubicBezTo>
                      <a:pt x="14316" y="344865"/>
                      <a:pt x="82486" y="422458"/>
                      <a:pt x="179224" y="448379"/>
                    </a:cubicBezTo>
                    <a:lnTo>
                      <a:pt x="295654" y="479576"/>
                    </a:lnTo>
                    <a:lnTo>
                      <a:pt x="292632" y="484487"/>
                    </a:lnTo>
                    <a:cubicBezTo>
                      <a:pt x="268362" y="534754"/>
                      <a:pt x="255116" y="589051"/>
                      <a:pt x="255116" y="645695"/>
                    </a:cubicBezTo>
                    <a:cubicBezTo>
                      <a:pt x="306638" y="684766"/>
                      <a:pt x="590010" y="704301"/>
                      <a:pt x="873381" y="704301"/>
                    </a:cubicBezTo>
                    <a:close/>
                  </a:path>
                </a:pathLst>
              </a:custGeom>
              <a:solidFill>
                <a:schemeClr val="accent1">
                  <a:lumMod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9A592F73-E192-4377-BF97-07B24C31E320}"/>
                  </a:ext>
                </a:extLst>
              </p:cNvPr>
              <p:cNvSpPr/>
              <p:nvPr/>
            </p:nvSpPr>
            <p:spPr bwMode="auto">
              <a:xfrm flipV="1">
                <a:off x="182117" y="4597897"/>
                <a:ext cx="1488575" cy="240620"/>
              </a:xfrm>
              <a:custGeom>
                <a:avLst/>
                <a:gdLst>
                  <a:gd name="connsiteX0" fmla="*/ 184576 w 1488575"/>
                  <a:gd name="connsiteY0" fmla="*/ 240620 h 240620"/>
                  <a:gd name="connsiteX1" fmla="*/ 192056 w 1488575"/>
                  <a:gd name="connsiteY1" fmla="*/ 239357 h 240620"/>
                  <a:gd name="connsiteX2" fmla="*/ 781093 w 1488575"/>
                  <a:gd name="connsiteY2" fmla="*/ 81525 h 240620"/>
                  <a:gd name="connsiteX3" fmla="*/ 1365373 w 1488575"/>
                  <a:gd name="connsiteY3" fmla="*/ 238083 h 240620"/>
                  <a:gd name="connsiteX4" fmla="*/ 1350066 w 1488575"/>
                  <a:gd name="connsiteY4" fmla="*/ 200689 h 240620"/>
                  <a:gd name="connsiteX5" fmla="*/ 1467708 w 1488575"/>
                  <a:gd name="connsiteY5" fmla="*/ 169167 h 240620"/>
                  <a:gd name="connsiteX6" fmla="*/ 1488575 w 1488575"/>
                  <a:gd name="connsiteY6" fmla="*/ 160268 h 240620"/>
                  <a:gd name="connsiteX7" fmla="*/ 1477660 w 1488575"/>
                  <a:gd name="connsiteY7" fmla="*/ 163414 h 240620"/>
                  <a:gd name="connsiteX8" fmla="*/ 1418864 w 1488575"/>
                  <a:gd name="connsiteY8" fmla="*/ 166104 h 240620"/>
                  <a:gd name="connsiteX9" fmla="*/ 1370600 w 1488575"/>
                  <a:gd name="connsiteY9" fmla="*/ 157958 h 240620"/>
                  <a:gd name="connsiteX10" fmla="*/ 781093 w 1488575"/>
                  <a:gd name="connsiteY10" fmla="*/ 0 h 240620"/>
                  <a:gd name="connsiteX11" fmla="*/ 192056 w 1488575"/>
                  <a:gd name="connsiteY11" fmla="*/ 157832 h 240620"/>
                  <a:gd name="connsiteX12" fmla="*/ 143791 w 1488575"/>
                  <a:gd name="connsiteY12" fmla="*/ 165978 h 240620"/>
                  <a:gd name="connsiteX13" fmla="*/ 30050 w 1488575"/>
                  <a:gd name="connsiteY13" fmla="*/ 147448 h 240620"/>
                  <a:gd name="connsiteX14" fmla="*/ 0 w 1488575"/>
                  <a:gd name="connsiteY14" fmla="*/ 130356 h 240620"/>
                  <a:gd name="connsiteX15" fmla="*/ 12591 w 1488575"/>
                  <a:gd name="connsiteY15" fmla="*/ 140678 h 240620"/>
                  <a:gd name="connsiteX16" fmla="*/ 79393 w 1488575"/>
                  <a:gd name="connsiteY16" fmla="*/ 169168 h 240620"/>
                  <a:gd name="connsiteX17" fmla="*/ 195823 w 1488575"/>
                  <a:gd name="connsiteY17" fmla="*/ 200365 h 240620"/>
                  <a:gd name="connsiteX18" fmla="*/ 192801 w 1488575"/>
                  <a:gd name="connsiteY18" fmla="*/ 205276 h 240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88575" h="240620">
                    <a:moveTo>
                      <a:pt x="184576" y="240620"/>
                    </a:moveTo>
                    <a:lnTo>
                      <a:pt x="192056" y="239357"/>
                    </a:lnTo>
                    <a:lnTo>
                      <a:pt x="781093" y="81525"/>
                    </a:lnTo>
                    <a:lnTo>
                      <a:pt x="1365373" y="238083"/>
                    </a:lnTo>
                    <a:lnTo>
                      <a:pt x="1350066" y="200689"/>
                    </a:lnTo>
                    <a:lnTo>
                      <a:pt x="1467708" y="169167"/>
                    </a:lnTo>
                    <a:lnTo>
                      <a:pt x="1488575" y="160268"/>
                    </a:lnTo>
                    <a:lnTo>
                      <a:pt x="1477660" y="163414"/>
                    </a:lnTo>
                    <a:cubicBezTo>
                      <a:pt x="1458575" y="166571"/>
                      <a:pt x="1438849" y="167537"/>
                      <a:pt x="1418864" y="166104"/>
                    </a:cubicBezTo>
                    <a:cubicBezTo>
                      <a:pt x="1402876" y="164959"/>
                      <a:pt x="1386722" y="162278"/>
                      <a:pt x="1370600" y="157958"/>
                    </a:cubicBezTo>
                    <a:lnTo>
                      <a:pt x="781093" y="0"/>
                    </a:lnTo>
                    <a:lnTo>
                      <a:pt x="192056" y="157832"/>
                    </a:lnTo>
                    <a:cubicBezTo>
                      <a:pt x="175933" y="162152"/>
                      <a:pt x="159780" y="164832"/>
                      <a:pt x="143791" y="165978"/>
                    </a:cubicBezTo>
                    <a:cubicBezTo>
                      <a:pt x="103822" y="168843"/>
                      <a:pt x="64887" y="162117"/>
                      <a:pt x="30050" y="147448"/>
                    </a:cubicBezTo>
                    <a:lnTo>
                      <a:pt x="0" y="130356"/>
                    </a:lnTo>
                    <a:lnTo>
                      <a:pt x="12591" y="140678"/>
                    </a:lnTo>
                    <a:cubicBezTo>
                      <a:pt x="32810" y="152978"/>
                      <a:pt x="55209" y="162688"/>
                      <a:pt x="79393" y="169168"/>
                    </a:cubicBezTo>
                    <a:lnTo>
                      <a:pt x="195823" y="200365"/>
                    </a:lnTo>
                    <a:lnTo>
                      <a:pt x="192801" y="205276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2642058F-B40A-44E2-8524-EEC78ECD3781}"/>
                  </a:ext>
                </a:extLst>
              </p:cNvPr>
              <p:cNvSpPr/>
              <p:nvPr/>
            </p:nvSpPr>
            <p:spPr bwMode="auto">
              <a:xfrm rot="20700000" flipH="1">
                <a:off x="920934" y="4739152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  <a:lnTo>
                      <a:pt x="19001" y="138975"/>
                    </a:lnTo>
                    <a:cubicBezTo>
                      <a:pt x="37353" y="98140"/>
                      <a:pt x="68012" y="63396"/>
                      <a:pt x="106601" y="38861"/>
                    </a:cubicBezTo>
                  </a:path>
                </a:pathLst>
              </a:custGeom>
              <a:solidFill>
                <a:schemeClr val="accent1">
                  <a:lumMod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8" name="楕円 227">
                <a:extLst>
                  <a:ext uri="{FF2B5EF4-FFF2-40B4-BE49-F238E27FC236}">
                    <a16:creationId xmlns:a16="http://schemas.microsoft.com/office/drawing/2014/main" id="{EC6F9197-DD50-4CE3-8905-1BEDFAAF3338}"/>
                  </a:ext>
                </a:extLst>
              </p:cNvPr>
              <p:cNvSpPr/>
              <p:nvPr/>
            </p:nvSpPr>
            <p:spPr bwMode="auto">
              <a:xfrm rot="5694883">
                <a:off x="827019" y="4885234"/>
                <a:ext cx="318890" cy="513074"/>
              </a:xfrm>
              <a:custGeom>
                <a:avLst/>
                <a:gdLst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811284 h 1396349"/>
                  <a:gd name="connsiteX1" fmla="*/ 589828 w 1170130"/>
                  <a:gd name="connsiteY1" fmla="*/ 0 h 1396349"/>
                  <a:gd name="connsiteX2" fmla="*/ 1170130 w 1170130"/>
                  <a:gd name="connsiteY2" fmla="*/ 811284 h 1396349"/>
                  <a:gd name="connsiteX3" fmla="*/ 585065 w 1170130"/>
                  <a:gd name="connsiteY3" fmla="*/ 1396349 h 1396349"/>
                  <a:gd name="connsiteX4" fmla="*/ 0 w 1170130"/>
                  <a:gd name="connsiteY4" fmla="*/ 811284 h 139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1396349">
                    <a:moveTo>
                      <a:pt x="0" y="811284"/>
                    </a:moveTo>
                    <a:cubicBezTo>
                      <a:pt x="0" y="488162"/>
                      <a:pt x="266706" y="0"/>
                      <a:pt x="589828" y="0"/>
                    </a:cubicBezTo>
                    <a:cubicBezTo>
                      <a:pt x="912950" y="0"/>
                      <a:pt x="1170130" y="488162"/>
                      <a:pt x="1170130" y="811284"/>
                    </a:cubicBezTo>
                    <a:cubicBezTo>
                      <a:pt x="1170130" y="1134406"/>
                      <a:pt x="908187" y="1396349"/>
                      <a:pt x="585065" y="1396349"/>
                    </a:cubicBezTo>
                    <a:cubicBezTo>
                      <a:pt x="261943" y="1396349"/>
                      <a:pt x="0" y="1134406"/>
                      <a:pt x="0" y="81128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1B9022A5-0615-45C8-88D1-6777CF5D9BD9}"/>
                  </a:ext>
                </a:extLst>
              </p:cNvPr>
              <p:cNvSpPr/>
              <p:nvPr/>
            </p:nvSpPr>
            <p:spPr bwMode="auto">
              <a:xfrm rot="900000">
                <a:off x="65744" y="4739154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  <a:lnTo>
                      <a:pt x="19001" y="138975"/>
                    </a:lnTo>
                    <a:cubicBezTo>
                      <a:pt x="37353" y="98140"/>
                      <a:pt x="68012" y="63396"/>
                      <a:pt x="106601" y="38861"/>
                    </a:cubicBezTo>
                  </a:path>
                </a:pathLst>
              </a:custGeom>
              <a:solidFill>
                <a:schemeClr val="accent1">
                  <a:lumMod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C26ADCC4-8D88-4748-80D6-C9A3B097A6A3}"/>
                  </a:ext>
                </a:extLst>
              </p:cNvPr>
              <p:cNvSpPr/>
              <p:nvPr/>
            </p:nvSpPr>
            <p:spPr bwMode="auto">
              <a:xfrm>
                <a:off x="77163" y="4890730"/>
                <a:ext cx="1772565" cy="407960"/>
              </a:xfrm>
              <a:custGeom>
                <a:avLst/>
                <a:gdLst>
                  <a:gd name="connsiteX0" fmla="*/ 1770278 w 1772565"/>
                  <a:gd name="connsiteY0" fmla="*/ 0 h 407960"/>
                  <a:gd name="connsiteX1" fmla="*/ 1772565 w 1772565"/>
                  <a:gd name="connsiteY1" fmla="*/ 45268 h 407960"/>
                  <a:gd name="connsiteX2" fmla="*/ 1593340 w 1772565"/>
                  <a:gd name="connsiteY2" fmla="*/ 237169 h 407960"/>
                  <a:gd name="connsiteX3" fmla="*/ 995140 w 1772565"/>
                  <a:gd name="connsiteY3" fmla="*/ 397457 h 407960"/>
                  <a:gd name="connsiteX4" fmla="*/ 988814 w 1772565"/>
                  <a:gd name="connsiteY4" fmla="*/ 393277 h 407960"/>
                  <a:gd name="connsiteX5" fmla="*/ 951600 w 1772565"/>
                  <a:gd name="connsiteY5" fmla="*/ 402744 h 407960"/>
                  <a:gd name="connsiteX6" fmla="*/ 854233 w 1772565"/>
                  <a:gd name="connsiteY6" fmla="*/ 406744 h 407960"/>
                  <a:gd name="connsiteX7" fmla="*/ 787631 w 1772565"/>
                  <a:gd name="connsiteY7" fmla="*/ 390839 h 407960"/>
                  <a:gd name="connsiteX8" fmla="*/ 777425 w 1772565"/>
                  <a:gd name="connsiteY8" fmla="*/ 397583 h 407960"/>
                  <a:gd name="connsiteX9" fmla="*/ 179225 w 1772565"/>
                  <a:gd name="connsiteY9" fmla="*/ 237295 h 407960"/>
                  <a:gd name="connsiteX10" fmla="*/ 0 w 1772565"/>
                  <a:gd name="connsiteY10" fmla="*/ 45394 h 407960"/>
                  <a:gd name="connsiteX11" fmla="*/ 2287 w 1772565"/>
                  <a:gd name="connsiteY11" fmla="*/ 126 h 407960"/>
                  <a:gd name="connsiteX12" fmla="*/ 20440 w 1772565"/>
                  <a:gd name="connsiteY12" fmla="*/ 56634 h 407960"/>
                  <a:gd name="connsiteX13" fmla="*/ 179225 w 1772565"/>
                  <a:gd name="connsiteY13" fmla="*/ 184907 h 407960"/>
                  <a:gd name="connsiteX14" fmla="*/ 777425 w 1772565"/>
                  <a:gd name="connsiteY14" fmla="*/ 345195 h 407960"/>
                  <a:gd name="connsiteX15" fmla="*/ 787631 w 1772565"/>
                  <a:gd name="connsiteY15" fmla="*/ 338451 h 407960"/>
                  <a:gd name="connsiteX16" fmla="*/ 854233 w 1772565"/>
                  <a:gd name="connsiteY16" fmla="*/ 354356 h 407960"/>
                  <a:gd name="connsiteX17" fmla="*/ 951600 w 1772565"/>
                  <a:gd name="connsiteY17" fmla="*/ 350356 h 407960"/>
                  <a:gd name="connsiteX18" fmla="*/ 988814 w 1772565"/>
                  <a:gd name="connsiteY18" fmla="*/ 340889 h 407960"/>
                  <a:gd name="connsiteX19" fmla="*/ 995140 w 1772565"/>
                  <a:gd name="connsiteY19" fmla="*/ 345069 h 407960"/>
                  <a:gd name="connsiteX20" fmla="*/ 1593340 w 1772565"/>
                  <a:gd name="connsiteY20" fmla="*/ 184781 h 407960"/>
                  <a:gd name="connsiteX21" fmla="*/ 1752126 w 1772565"/>
                  <a:gd name="connsiteY21" fmla="*/ 56508 h 40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772565" h="407960">
                    <a:moveTo>
                      <a:pt x="1770278" y="0"/>
                    </a:moveTo>
                    <a:lnTo>
                      <a:pt x="1772565" y="45268"/>
                    </a:lnTo>
                    <a:cubicBezTo>
                      <a:pt x="1758249" y="133655"/>
                      <a:pt x="1690079" y="211248"/>
                      <a:pt x="1593340" y="237169"/>
                    </a:cubicBezTo>
                    <a:lnTo>
                      <a:pt x="995140" y="397457"/>
                    </a:lnTo>
                    <a:lnTo>
                      <a:pt x="988814" y="393277"/>
                    </a:lnTo>
                    <a:lnTo>
                      <a:pt x="951600" y="402744"/>
                    </a:lnTo>
                    <a:cubicBezTo>
                      <a:pt x="917530" y="407791"/>
                      <a:pt x="883806" y="409287"/>
                      <a:pt x="854233" y="406744"/>
                    </a:cubicBezTo>
                    <a:lnTo>
                      <a:pt x="787631" y="390839"/>
                    </a:lnTo>
                    <a:lnTo>
                      <a:pt x="777425" y="397583"/>
                    </a:lnTo>
                    <a:lnTo>
                      <a:pt x="179225" y="237295"/>
                    </a:lnTo>
                    <a:cubicBezTo>
                      <a:pt x="82486" y="211374"/>
                      <a:pt x="14317" y="133781"/>
                      <a:pt x="0" y="45394"/>
                    </a:cubicBezTo>
                    <a:lnTo>
                      <a:pt x="2287" y="126"/>
                    </a:lnTo>
                    <a:lnTo>
                      <a:pt x="20440" y="56634"/>
                    </a:lnTo>
                    <a:cubicBezTo>
                      <a:pt x="50187" y="116960"/>
                      <a:pt x="106671" y="165466"/>
                      <a:pt x="179225" y="184907"/>
                    </a:cubicBezTo>
                    <a:lnTo>
                      <a:pt x="777425" y="345195"/>
                    </a:lnTo>
                    <a:lnTo>
                      <a:pt x="787631" y="338451"/>
                    </a:lnTo>
                    <a:lnTo>
                      <a:pt x="854233" y="354356"/>
                    </a:lnTo>
                    <a:cubicBezTo>
                      <a:pt x="883806" y="356899"/>
                      <a:pt x="917530" y="355403"/>
                      <a:pt x="951600" y="350356"/>
                    </a:cubicBezTo>
                    <a:lnTo>
                      <a:pt x="988814" y="340889"/>
                    </a:lnTo>
                    <a:lnTo>
                      <a:pt x="995140" y="345069"/>
                    </a:lnTo>
                    <a:lnTo>
                      <a:pt x="1593340" y="184781"/>
                    </a:lnTo>
                    <a:cubicBezTo>
                      <a:pt x="1665894" y="165340"/>
                      <a:pt x="1722379" y="116834"/>
                      <a:pt x="1752126" y="56508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38" name="楕円 211">
              <a:extLst>
                <a:ext uri="{FF2B5EF4-FFF2-40B4-BE49-F238E27FC236}">
                  <a16:creationId xmlns:a16="http://schemas.microsoft.com/office/drawing/2014/main" id="{A28DC80F-92FF-4404-94A7-78680DBE038D}"/>
                </a:ext>
              </a:extLst>
            </p:cNvPr>
            <p:cNvSpPr/>
            <p:nvPr/>
          </p:nvSpPr>
          <p:spPr bwMode="auto">
            <a:xfrm>
              <a:off x="320902" y="5023604"/>
              <a:ext cx="1236530" cy="1234371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楕円 238">
              <a:extLst>
                <a:ext uri="{FF2B5EF4-FFF2-40B4-BE49-F238E27FC236}">
                  <a16:creationId xmlns:a16="http://schemas.microsoft.com/office/drawing/2014/main" id="{8DAB94EA-6CD4-4F1D-80F3-B7BE0410F86E}"/>
                </a:ext>
              </a:extLst>
            </p:cNvPr>
            <p:cNvSpPr/>
            <p:nvPr/>
          </p:nvSpPr>
          <p:spPr bwMode="auto">
            <a:xfrm>
              <a:off x="633509" y="4850546"/>
              <a:ext cx="611318" cy="59395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0" name="楕円 239">
              <a:extLst>
                <a:ext uri="{FF2B5EF4-FFF2-40B4-BE49-F238E27FC236}">
                  <a16:creationId xmlns:a16="http://schemas.microsoft.com/office/drawing/2014/main" id="{5686E32A-6BE4-4668-9E58-1E6FDA109F9A}"/>
                </a:ext>
              </a:extLst>
            </p:cNvPr>
            <p:cNvSpPr/>
            <p:nvPr/>
          </p:nvSpPr>
          <p:spPr bwMode="auto">
            <a:xfrm>
              <a:off x="667227" y="4850661"/>
              <a:ext cx="543882" cy="559870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41" name="グループ化 240">
              <a:extLst>
                <a:ext uri="{FF2B5EF4-FFF2-40B4-BE49-F238E27FC236}">
                  <a16:creationId xmlns:a16="http://schemas.microsoft.com/office/drawing/2014/main" id="{4FF84A8F-CF43-4094-A6E8-375B0134463B}"/>
                </a:ext>
              </a:extLst>
            </p:cNvPr>
            <p:cNvGrpSpPr/>
            <p:nvPr/>
          </p:nvGrpSpPr>
          <p:grpSpPr>
            <a:xfrm>
              <a:off x="130667" y="3962318"/>
              <a:ext cx="1617196" cy="1344481"/>
              <a:chOff x="203920" y="550452"/>
              <a:chExt cx="1530355" cy="1272286"/>
            </a:xfrm>
          </p:grpSpPr>
          <p:sp>
            <p:nvSpPr>
              <p:cNvPr id="249" name="楕円 248">
                <a:extLst>
                  <a:ext uri="{FF2B5EF4-FFF2-40B4-BE49-F238E27FC236}">
                    <a16:creationId xmlns:a16="http://schemas.microsoft.com/office/drawing/2014/main" id="{A9A49B95-92DF-4564-B825-D8B12AEA3189}"/>
                  </a:ext>
                </a:extLst>
              </p:cNvPr>
              <p:cNvSpPr/>
              <p:nvPr/>
            </p:nvSpPr>
            <p:spPr bwMode="auto">
              <a:xfrm>
                <a:off x="298741" y="607603"/>
                <a:ext cx="1326860" cy="102792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50" name="グループ化 249">
                <a:extLst>
                  <a:ext uri="{FF2B5EF4-FFF2-40B4-BE49-F238E27FC236}">
                    <a16:creationId xmlns:a16="http://schemas.microsoft.com/office/drawing/2014/main" id="{B6FE5A16-0107-4371-B53A-A07E12C8532C}"/>
                  </a:ext>
                </a:extLst>
              </p:cNvPr>
              <p:cNvGrpSpPr/>
              <p:nvPr/>
            </p:nvGrpSpPr>
            <p:grpSpPr>
              <a:xfrm rot="20700000">
                <a:off x="203920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263" name="楕円 262">
                  <a:extLst>
                    <a:ext uri="{FF2B5EF4-FFF2-40B4-BE49-F238E27FC236}">
                      <a16:creationId xmlns:a16="http://schemas.microsoft.com/office/drawing/2014/main" id="{E3515D5C-A875-497A-B33C-C04BD5A0B343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" name="楕円 263">
                  <a:extLst>
                    <a:ext uri="{FF2B5EF4-FFF2-40B4-BE49-F238E27FC236}">
                      <a16:creationId xmlns:a16="http://schemas.microsoft.com/office/drawing/2014/main" id="{5054EA19-CF85-4A8C-91C3-5B5EC8353C3D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1" name="グループ化 250">
                <a:extLst>
                  <a:ext uri="{FF2B5EF4-FFF2-40B4-BE49-F238E27FC236}">
                    <a16:creationId xmlns:a16="http://schemas.microsoft.com/office/drawing/2014/main" id="{F7A455DA-C767-495B-839F-86B39B4DEF0A}"/>
                  </a:ext>
                </a:extLst>
              </p:cNvPr>
              <p:cNvGrpSpPr/>
              <p:nvPr/>
            </p:nvGrpSpPr>
            <p:grpSpPr>
              <a:xfrm rot="900000" flipH="1">
                <a:off x="1307045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261" name="楕円 260">
                  <a:extLst>
                    <a:ext uri="{FF2B5EF4-FFF2-40B4-BE49-F238E27FC236}">
                      <a16:creationId xmlns:a16="http://schemas.microsoft.com/office/drawing/2014/main" id="{6C43C628-5661-4E29-A1AF-EF5C53EDE2C6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2" name="楕円 261">
                  <a:extLst>
                    <a:ext uri="{FF2B5EF4-FFF2-40B4-BE49-F238E27FC236}">
                      <a16:creationId xmlns:a16="http://schemas.microsoft.com/office/drawing/2014/main" id="{4A002D59-6DE4-438E-8308-D52AA63DE3D8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52" name="楕円 251">
                <a:extLst>
                  <a:ext uri="{FF2B5EF4-FFF2-40B4-BE49-F238E27FC236}">
                    <a16:creationId xmlns:a16="http://schemas.microsoft.com/office/drawing/2014/main" id="{9577AAB7-8F5C-41EE-BD96-4FB8EF0242E4}"/>
                  </a:ext>
                </a:extLst>
              </p:cNvPr>
              <p:cNvSpPr/>
              <p:nvPr/>
            </p:nvSpPr>
            <p:spPr bwMode="auto">
              <a:xfrm>
                <a:off x="383940" y="550452"/>
                <a:ext cx="1170130" cy="1272286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月 252">
                <a:extLst>
                  <a:ext uri="{FF2B5EF4-FFF2-40B4-BE49-F238E27FC236}">
                    <a16:creationId xmlns:a16="http://schemas.microsoft.com/office/drawing/2014/main" id="{ADD901F6-E30F-400B-B374-BBC1CF622699}"/>
                  </a:ext>
                </a:extLst>
              </p:cNvPr>
              <p:cNvSpPr/>
              <p:nvPr/>
            </p:nvSpPr>
            <p:spPr bwMode="auto">
              <a:xfrm rot="2700000">
                <a:off x="628387" y="1361175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4" name="月 253">
                <a:extLst>
                  <a:ext uri="{FF2B5EF4-FFF2-40B4-BE49-F238E27FC236}">
                    <a16:creationId xmlns:a16="http://schemas.microsoft.com/office/drawing/2014/main" id="{56611177-D612-4D84-A6CA-4700560077CB}"/>
                  </a:ext>
                </a:extLst>
              </p:cNvPr>
              <p:cNvSpPr/>
              <p:nvPr/>
            </p:nvSpPr>
            <p:spPr bwMode="auto">
              <a:xfrm rot="18900000" flipH="1">
                <a:off x="1237845" y="1361175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5" name="楕円 254">
                <a:extLst>
                  <a:ext uri="{FF2B5EF4-FFF2-40B4-BE49-F238E27FC236}">
                    <a16:creationId xmlns:a16="http://schemas.microsoft.com/office/drawing/2014/main" id="{FC757976-2CBE-4221-9A32-9937C4B38B45}"/>
                  </a:ext>
                </a:extLst>
              </p:cNvPr>
              <p:cNvSpPr/>
              <p:nvPr/>
            </p:nvSpPr>
            <p:spPr bwMode="auto">
              <a:xfrm>
                <a:off x="854970" y="1317826"/>
                <a:ext cx="213661" cy="131619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6" name="月 255">
                <a:extLst>
                  <a:ext uri="{FF2B5EF4-FFF2-40B4-BE49-F238E27FC236}">
                    <a16:creationId xmlns:a16="http://schemas.microsoft.com/office/drawing/2014/main" id="{5C17F392-9609-4259-ADCE-AB6F535DD81C}"/>
                  </a:ext>
                </a:extLst>
              </p:cNvPr>
              <p:cNvSpPr/>
              <p:nvPr/>
            </p:nvSpPr>
            <p:spPr bwMode="auto">
              <a:xfrm rot="5400000">
                <a:off x="596032" y="836705"/>
                <a:ext cx="101128" cy="210850"/>
              </a:xfrm>
              <a:prstGeom prst="moon">
                <a:avLst>
                  <a:gd name="adj" fmla="val 69229"/>
                </a:avLst>
              </a:pr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7" name="月 256">
                <a:extLst>
                  <a:ext uri="{FF2B5EF4-FFF2-40B4-BE49-F238E27FC236}">
                    <a16:creationId xmlns:a16="http://schemas.microsoft.com/office/drawing/2014/main" id="{A5561F1C-4350-4E2B-9670-6081B3D84CDD}"/>
                  </a:ext>
                </a:extLst>
              </p:cNvPr>
              <p:cNvSpPr/>
              <p:nvPr/>
            </p:nvSpPr>
            <p:spPr bwMode="auto">
              <a:xfrm rot="16200000" flipH="1">
                <a:off x="1210849" y="836705"/>
                <a:ext cx="101128" cy="210850"/>
              </a:xfrm>
              <a:prstGeom prst="moon">
                <a:avLst>
                  <a:gd name="adj" fmla="val 69229"/>
                </a:avLst>
              </a:pr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E3C030B3-8F84-4F99-90A4-FA6371BE3321}"/>
                  </a:ext>
                </a:extLst>
              </p:cNvPr>
              <p:cNvSpPr/>
              <p:nvPr/>
            </p:nvSpPr>
            <p:spPr bwMode="auto">
              <a:xfrm rot="10800000">
                <a:off x="888784" y="1561886"/>
                <a:ext cx="160440" cy="79281"/>
              </a:xfrm>
              <a:custGeom>
                <a:avLst/>
                <a:gdLst>
                  <a:gd name="connsiteX0" fmla="*/ 203209 w 406418"/>
                  <a:gd name="connsiteY0" fmla="*/ 0 h 101279"/>
                  <a:gd name="connsiteX1" fmla="*/ 386991 w 406418"/>
                  <a:gd name="connsiteY1" fmla="*/ 6100 h 101279"/>
                  <a:gd name="connsiteX2" fmla="*/ 397774 w 406418"/>
                  <a:gd name="connsiteY2" fmla="*/ 7296 h 101279"/>
                  <a:gd name="connsiteX3" fmla="*/ 406418 w 406418"/>
                  <a:gd name="connsiteY3" fmla="*/ 23652 h 101279"/>
                  <a:gd name="connsiteX4" fmla="*/ 203209 w 406418"/>
                  <a:gd name="connsiteY4" fmla="*/ 101279 h 101279"/>
                  <a:gd name="connsiteX5" fmla="*/ 0 w 406418"/>
                  <a:gd name="connsiteY5" fmla="*/ 23652 h 101279"/>
                  <a:gd name="connsiteX6" fmla="*/ 8645 w 406418"/>
                  <a:gd name="connsiteY6" fmla="*/ 7296 h 101279"/>
                  <a:gd name="connsiteX7" fmla="*/ 19427 w 406418"/>
                  <a:gd name="connsiteY7" fmla="*/ 6100 h 101279"/>
                  <a:gd name="connsiteX8" fmla="*/ 203209 w 406418"/>
                  <a:gd name="connsiteY8" fmla="*/ 0 h 101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6418" h="101279">
                    <a:moveTo>
                      <a:pt x="203209" y="0"/>
                    </a:moveTo>
                    <a:cubicBezTo>
                      <a:pt x="268399" y="0"/>
                      <a:pt x="330504" y="2172"/>
                      <a:pt x="386991" y="6100"/>
                    </a:cubicBezTo>
                    <a:lnTo>
                      <a:pt x="397774" y="7296"/>
                    </a:lnTo>
                    <a:lnTo>
                      <a:pt x="406418" y="23652"/>
                    </a:lnTo>
                    <a:cubicBezTo>
                      <a:pt x="406418" y="66524"/>
                      <a:pt x="315438" y="101279"/>
                      <a:pt x="203209" y="101279"/>
                    </a:cubicBezTo>
                    <a:cubicBezTo>
                      <a:pt x="90980" y="101279"/>
                      <a:pt x="0" y="66524"/>
                      <a:pt x="0" y="23652"/>
                    </a:cubicBezTo>
                    <a:lnTo>
                      <a:pt x="8645" y="7296"/>
                    </a:lnTo>
                    <a:lnTo>
                      <a:pt x="19427" y="6100"/>
                    </a:lnTo>
                    <a:cubicBezTo>
                      <a:pt x="75914" y="2172"/>
                      <a:pt x="138019" y="0"/>
                      <a:pt x="203209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月 258">
                <a:extLst>
                  <a:ext uri="{FF2B5EF4-FFF2-40B4-BE49-F238E27FC236}">
                    <a16:creationId xmlns:a16="http://schemas.microsoft.com/office/drawing/2014/main" id="{FAA3FECB-AD95-4FB5-8C0C-D9B13CCC58DB}"/>
                  </a:ext>
                </a:extLst>
              </p:cNvPr>
              <p:cNvSpPr/>
              <p:nvPr/>
            </p:nvSpPr>
            <p:spPr bwMode="auto">
              <a:xfrm rot="16200000">
                <a:off x="605298" y="1088834"/>
                <a:ext cx="82598" cy="210850"/>
              </a:xfrm>
              <a:prstGeom prst="moon">
                <a:avLst>
                  <a:gd name="adj" fmla="val 69229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0" name="月 259">
                <a:extLst>
                  <a:ext uri="{FF2B5EF4-FFF2-40B4-BE49-F238E27FC236}">
                    <a16:creationId xmlns:a16="http://schemas.microsoft.com/office/drawing/2014/main" id="{080E2D86-86E3-4913-91B4-E56CE6EB5A9D}"/>
                  </a:ext>
                </a:extLst>
              </p:cNvPr>
              <p:cNvSpPr/>
              <p:nvPr/>
            </p:nvSpPr>
            <p:spPr bwMode="auto">
              <a:xfrm rot="5400000" flipH="1">
                <a:off x="1220114" y="1088834"/>
                <a:ext cx="82598" cy="210850"/>
              </a:xfrm>
              <a:prstGeom prst="moon">
                <a:avLst>
                  <a:gd name="adj" fmla="val 69229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42" name="フリーフォーム: 図形 241">
              <a:extLst>
                <a:ext uri="{FF2B5EF4-FFF2-40B4-BE49-F238E27FC236}">
                  <a16:creationId xmlns:a16="http://schemas.microsoft.com/office/drawing/2014/main" id="{C6829305-31E6-4BAC-A800-E584517DE379}"/>
                </a:ext>
              </a:extLst>
            </p:cNvPr>
            <p:cNvSpPr/>
            <p:nvPr/>
          </p:nvSpPr>
          <p:spPr>
            <a:xfrm rot="16200000">
              <a:off x="862962" y="5271212"/>
              <a:ext cx="152839" cy="1213519"/>
            </a:xfrm>
            <a:custGeom>
              <a:avLst/>
              <a:gdLst>
                <a:gd name="connsiteX0" fmla="*/ 152839 w 152839"/>
                <a:gd name="connsiteY0" fmla="*/ 602297 h 1213519"/>
                <a:gd name="connsiteX1" fmla="*/ 101193 w 152839"/>
                <a:gd name="connsiteY1" fmla="*/ 778592 h 1213519"/>
                <a:gd name="connsiteX2" fmla="*/ 51608 w 152839"/>
                <a:gd name="connsiteY2" fmla="*/ 1103626 h 1213519"/>
                <a:gd name="connsiteX3" fmla="*/ 72425 w 152839"/>
                <a:gd name="connsiteY3" fmla="*/ 1200986 h 1213519"/>
                <a:gd name="connsiteX4" fmla="*/ 77439 w 152839"/>
                <a:gd name="connsiteY4" fmla="*/ 1208051 h 1213519"/>
                <a:gd name="connsiteX5" fmla="*/ 53434 w 152839"/>
                <a:gd name="connsiteY5" fmla="*/ 1212250 h 1213519"/>
                <a:gd name="connsiteX6" fmla="*/ 31083 w 152839"/>
                <a:gd name="connsiteY6" fmla="*/ 1213519 h 1213519"/>
                <a:gd name="connsiteX7" fmla="*/ 14500 w 152839"/>
                <a:gd name="connsiteY7" fmla="*/ 1179449 h 1213519"/>
                <a:gd name="connsiteX8" fmla="*/ 1601 w 152839"/>
                <a:gd name="connsiteY8" fmla="*/ 1103626 h 1213519"/>
                <a:gd name="connsiteX9" fmla="*/ 51186 w 152839"/>
                <a:gd name="connsiteY9" fmla="*/ 778592 h 1213519"/>
                <a:gd name="connsiteX10" fmla="*/ 102832 w 152839"/>
                <a:gd name="connsiteY10" fmla="*/ 602297 h 1213519"/>
                <a:gd name="connsiteX11" fmla="*/ 81531 w 152839"/>
                <a:gd name="connsiteY11" fmla="*/ 546171 h 1213519"/>
                <a:gd name="connsiteX12" fmla="*/ 1602 w 152839"/>
                <a:gd name="connsiteY12" fmla="*/ 110584 h 1213519"/>
                <a:gd name="connsiteX13" fmla="*/ 24595 w 152839"/>
                <a:gd name="connsiteY13" fmla="*/ 20089 h 1213519"/>
                <a:gd name="connsiteX14" fmla="*/ 38621 w 152839"/>
                <a:gd name="connsiteY14" fmla="*/ 0 h 1213519"/>
                <a:gd name="connsiteX15" fmla="*/ 53434 w 152839"/>
                <a:gd name="connsiteY15" fmla="*/ 842 h 1213519"/>
                <a:gd name="connsiteX16" fmla="*/ 83822 w 152839"/>
                <a:gd name="connsiteY16" fmla="*/ 6157 h 1213519"/>
                <a:gd name="connsiteX17" fmla="*/ 66423 w 152839"/>
                <a:gd name="connsiteY17" fmla="*/ 40804 h 1213519"/>
                <a:gd name="connsiteX18" fmla="*/ 51609 w 152839"/>
                <a:gd name="connsiteY18" fmla="*/ 110584 h 1213519"/>
                <a:gd name="connsiteX19" fmla="*/ 131538 w 152839"/>
                <a:gd name="connsiteY19" fmla="*/ 546171 h 1213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52839" h="1213519">
                  <a:moveTo>
                    <a:pt x="152839" y="602297"/>
                  </a:moveTo>
                  <a:lnTo>
                    <a:pt x="101193" y="778592"/>
                  </a:lnTo>
                  <a:cubicBezTo>
                    <a:pt x="68311" y="907837"/>
                    <a:pt x="47872" y="1028915"/>
                    <a:pt x="51608" y="1103626"/>
                  </a:cubicBezTo>
                  <a:cubicBezTo>
                    <a:pt x="53476" y="1140982"/>
                    <a:pt x="60743" y="1173542"/>
                    <a:pt x="72425" y="1200986"/>
                  </a:cubicBezTo>
                  <a:lnTo>
                    <a:pt x="77439" y="1208051"/>
                  </a:lnTo>
                  <a:lnTo>
                    <a:pt x="53434" y="1212250"/>
                  </a:lnTo>
                  <a:lnTo>
                    <a:pt x="31083" y="1213519"/>
                  </a:lnTo>
                  <a:lnTo>
                    <a:pt x="14500" y="1179449"/>
                  </a:lnTo>
                  <a:cubicBezTo>
                    <a:pt x="7440" y="1156962"/>
                    <a:pt x="3002" y="1131643"/>
                    <a:pt x="1601" y="1103626"/>
                  </a:cubicBezTo>
                  <a:cubicBezTo>
                    <a:pt x="-2135" y="1028915"/>
                    <a:pt x="18304" y="907837"/>
                    <a:pt x="51186" y="778592"/>
                  </a:cubicBezTo>
                  <a:lnTo>
                    <a:pt x="102832" y="602297"/>
                  </a:lnTo>
                  <a:lnTo>
                    <a:pt x="81531" y="546171"/>
                  </a:lnTo>
                  <a:cubicBezTo>
                    <a:pt x="25439" y="378022"/>
                    <a:pt x="-7872" y="210447"/>
                    <a:pt x="1602" y="110584"/>
                  </a:cubicBezTo>
                  <a:cubicBezTo>
                    <a:pt x="4760" y="77297"/>
                    <a:pt x="12671" y="46770"/>
                    <a:pt x="24595" y="20089"/>
                  </a:cubicBezTo>
                  <a:lnTo>
                    <a:pt x="38621" y="0"/>
                  </a:lnTo>
                  <a:lnTo>
                    <a:pt x="53434" y="842"/>
                  </a:lnTo>
                  <a:lnTo>
                    <a:pt x="83822" y="6157"/>
                  </a:lnTo>
                  <a:lnTo>
                    <a:pt x="66423" y="40804"/>
                  </a:lnTo>
                  <a:cubicBezTo>
                    <a:pt x="59020" y="62205"/>
                    <a:pt x="53978" y="85618"/>
                    <a:pt x="51609" y="110584"/>
                  </a:cubicBezTo>
                  <a:cubicBezTo>
                    <a:pt x="42135" y="210447"/>
                    <a:pt x="75446" y="378022"/>
                    <a:pt x="131538" y="546171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43" name="グループ化 242">
              <a:extLst>
                <a:ext uri="{FF2B5EF4-FFF2-40B4-BE49-F238E27FC236}">
                  <a16:creationId xmlns:a16="http://schemas.microsoft.com/office/drawing/2014/main" id="{74BEC70E-6A72-4186-A4E1-0C7CC3150194}"/>
                </a:ext>
              </a:extLst>
            </p:cNvPr>
            <p:cNvGrpSpPr/>
            <p:nvPr/>
          </p:nvGrpSpPr>
          <p:grpSpPr>
            <a:xfrm>
              <a:off x="241633" y="5217984"/>
              <a:ext cx="1396803" cy="705642"/>
              <a:chOff x="241633" y="5217984"/>
              <a:chExt cx="1396803" cy="705642"/>
            </a:xfrm>
          </p:grpSpPr>
          <p:sp>
            <p:nvSpPr>
              <p:cNvPr id="245" name="フリーフォーム 2908">
                <a:extLst>
                  <a:ext uri="{FF2B5EF4-FFF2-40B4-BE49-F238E27FC236}">
                    <a16:creationId xmlns:a16="http://schemas.microsoft.com/office/drawing/2014/main" id="{13E8E6DE-61EE-4CC9-BEDA-1C86FDB2DC6D}"/>
                  </a:ext>
                </a:extLst>
              </p:cNvPr>
              <p:cNvSpPr/>
              <p:nvPr/>
            </p:nvSpPr>
            <p:spPr>
              <a:xfrm rot="16200000">
                <a:off x="292424" y="5167193"/>
                <a:ext cx="705642" cy="807223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214312 w 435765"/>
                  <a:gd name="connsiteY2" fmla="*/ 462090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214312 w 435765"/>
                  <a:gd name="connsiteY2" fmla="*/ 462090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364642 w 435765"/>
                  <a:gd name="connsiteY0" fmla="*/ 315566 h 490468"/>
                  <a:gd name="connsiteX1" fmla="*/ 141036 w 435765"/>
                  <a:gd name="connsiteY1" fmla="*/ 203007 h 490468"/>
                  <a:gd name="connsiteX2" fmla="*/ 214312 w 435765"/>
                  <a:gd name="connsiteY2" fmla="*/ 462090 h 490468"/>
                  <a:gd name="connsiteX3" fmla="*/ 71612 w 435765"/>
                  <a:gd name="connsiteY3" fmla="*/ 490468 h 490468"/>
                  <a:gd name="connsiteX4" fmla="*/ 0 w 435765"/>
                  <a:gd name="connsiteY4" fmla="*/ 70518 h 490468"/>
                  <a:gd name="connsiteX5" fmla="*/ 70518 w 435765"/>
                  <a:gd name="connsiteY5" fmla="*/ 0 h 490468"/>
                  <a:gd name="connsiteX6" fmla="*/ 97967 w 435765"/>
                  <a:gd name="connsiteY6" fmla="*/ 5542 h 490468"/>
                  <a:gd name="connsiteX7" fmla="*/ 105733 w 435765"/>
                  <a:gd name="connsiteY7" fmla="*/ 10778 h 490468"/>
                  <a:gd name="connsiteX8" fmla="*/ 117196 w 435765"/>
                  <a:gd name="connsiteY8" fmla="*/ 13915 h 490468"/>
                  <a:gd name="connsiteX9" fmla="*/ 435765 w 435765"/>
                  <a:gd name="connsiteY9" fmla="*/ 174275 h 490468"/>
                  <a:gd name="connsiteX0" fmla="*/ 364642 w 435765"/>
                  <a:gd name="connsiteY0" fmla="*/ 315566 h 490468"/>
                  <a:gd name="connsiteX1" fmla="*/ 176009 w 435765"/>
                  <a:gd name="connsiteY1" fmla="*/ 223039 h 490468"/>
                  <a:gd name="connsiteX2" fmla="*/ 214312 w 435765"/>
                  <a:gd name="connsiteY2" fmla="*/ 462090 h 490468"/>
                  <a:gd name="connsiteX3" fmla="*/ 71612 w 435765"/>
                  <a:gd name="connsiteY3" fmla="*/ 490468 h 490468"/>
                  <a:gd name="connsiteX4" fmla="*/ 0 w 435765"/>
                  <a:gd name="connsiteY4" fmla="*/ 70518 h 490468"/>
                  <a:gd name="connsiteX5" fmla="*/ 70518 w 435765"/>
                  <a:gd name="connsiteY5" fmla="*/ 0 h 490468"/>
                  <a:gd name="connsiteX6" fmla="*/ 97967 w 435765"/>
                  <a:gd name="connsiteY6" fmla="*/ 5542 h 490468"/>
                  <a:gd name="connsiteX7" fmla="*/ 105733 w 435765"/>
                  <a:gd name="connsiteY7" fmla="*/ 10778 h 490468"/>
                  <a:gd name="connsiteX8" fmla="*/ 117196 w 435765"/>
                  <a:gd name="connsiteY8" fmla="*/ 13915 h 490468"/>
                  <a:gd name="connsiteX9" fmla="*/ 435765 w 435765"/>
                  <a:gd name="connsiteY9" fmla="*/ 174275 h 490468"/>
                  <a:gd name="connsiteX0" fmla="*/ 364642 w 435765"/>
                  <a:gd name="connsiteY0" fmla="*/ 315566 h 490468"/>
                  <a:gd name="connsiteX1" fmla="*/ 176009 w 435765"/>
                  <a:gd name="connsiteY1" fmla="*/ 223039 h 490468"/>
                  <a:gd name="connsiteX2" fmla="*/ 214312 w 435765"/>
                  <a:gd name="connsiteY2" fmla="*/ 462090 h 490468"/>
                  <a:gd name="connsiteX3" fmla="*/ 71612 w 435765"/>
                  <a:gd name="connsiteY3" fmla="*/ 490468 h 490468"/>
                  <a:gd name="connsiteX4" fmla="*/ 0 w 435765"/>
                  <a:gd name="connsiteY4" fmla="*/ 70518 h 490468"/>
                  <a:gd name="connsiteX5" fmla="*/ 70518 w 435765"/>
                  <a:gd name="connsiteY5" fmla="*/ 0 h 490468"/>
                  <a:gd name="connsiteX6" fmla="*/ 97967 w 435765"/>
                  <a:gd name="connsiteY6" fmla="*/ 5542 h 490468"/>
                  <a:gd name="connsiteX7" fmla="*/ 105733 w 435765"/>
                  <a:gd name="connsiteY7" fmla="*/ 10778 h 490468"/>
                  <a:gd name="connsiteX8" fmla="*/ 117196 w 435765"/>
                  <a:gd name="connsiteY8" fmla="*/ 13915 h 490468"/>
                  <a:gd name="connsiteX9" fmla="*/ 435765 w 435765"/>
                  <a:gd name="connsiteY9" fmla="*/ 174275 h 490468"/>
                  <a:gd name="connsiteX0" fmla="*/ 364642 w 435765"/>
                  <a:gd name="connsiteY0" fmla="*/ 315566 h 490468"/>
                  <a:gd name="connsiteX1" fmla="*/ 176009 w 435765"/>
                  <a:gd name="connsiteY1" fmla="*/ 223039 h 490468"/>
                  <a:gd name="connsiteX2" fmla="*/ 214312 w 435765"/>
                  <a:gd name="connsiteY2" fmla="*/ 462090 h 490468"/>
                  <a:gd name="connsiteX3" fmla="*/ 71612 w 435765"/>
                  <a:gd name="connsiteY3" fmla="*/ 490468 h 490468"/>
                  <a:gd name="connsiteX4" fmla="*/ 0 w 435765"/>
                  <a:gd name="connsiteY4" fmla="*/ 70518 h 490468"/>
                  <a:gd name="connsiteX5" fmla="*/ 70518 w 435765"/>
                  <a:gd name="connsiteY5" fmla="*/ 0 h 490468"/>
                  <a:gd name="connsiteX6" fmla="*/ 97967 w 435765"/>
                  <a:gd name="connsiteY6" fmla="*/ 5542 h 490468"/>
                  <a:gd name="connsiteX7" fmla="*/ 105733 w 435765"/>
                  <a:gd name="connsiteY7" fmla="*/ 10778 h 490468"/>
                  <a:gd name="connsiteX8" fmla="*/ 117196 w 435765"/>
                  <a:gd name="connsiteY8" fmla="*/ 13915 h 490468"/>
                  <a:gd name="connsiteX9" fmla="*/ 435765 w 435765"/>
                  <a:gd name="connsiteY9" fmla="*/ 174275 h 490468"/>
                  <a:gd name="connsiteX0" fmla="*/ 364642 w 435765"/>
                  <a:gd name="connsiteY0" fmla="*/ 315566 h 490468"/>
                  <a:gd name="connsiteX1" fmla="*/ 176009 w 435765"/>
                  <a:gd name="connsiteY1" fmla="*/ 223039 h 490468"/>
                  <a:gd name="connsiteX2" fmla="*/ 214312 w 435765"/>
                  <a:gd name="connsiteY2" fmla="*/ 462090 h 490468"/>
                  <a:gd name="connsiteX3" fmla="*/ 71612 w 435765"/>
                  <a:gd name="connsiteY3" fmla="*/ 490468 h 490468"/>
                  <a:gd name="connsiteX4" fmla="*/ 0 w 435765"/>
                  <a:gd name="connsiteY4" fmla="*/ 70518 h 490468"/>
                  <a:gd name="connsiteX5" fmla="*/ 70518 w 435765"/>
                  <a:gd name="connsiteY5" fmla="*/ 0 h 490468"/>
                  <a:gd name="connsiteX6" fmla="*/ 97967 w 435765"/>
                  <a:gd name="connsiteY6" fmla="*/ 5542 h 490468"/>
                  <a:gd name="connsiteX7" fmla="*/ 105733 w 435765"/>
                  <a:gd name="connsiteY7" fmla="*/ 10778 h 490468"/>
                  <a:gd name="connsiteX8" fmla="*/ 117196 w 435765"/>
                  <a:gd name="connsiteY8" fmla="*/ 13915 h 490468"/>
                  <a:gd name="connsiteX9" fmla="*/ 114810 w 435765"/>
                  <a:gd name="connsiteY9" fmla="*/ 16410 h 490468"/>
                  <a:gd name="connsiteX10" fmla="*/ 435765 w 435765"/>
                  <a:gd name="connsiteY10" fmla="*/ 174275 h 490468"/>
                  <a:gd name="connsiteX0" fmla="*/ 364642 w 435765"/>
                  <a:gd name="connsiteY0" fmla="*/ 315566 h 490468"/>
                  <a:gd name="connsiteX1" fmla="*/ 176009 w 435765"/>
                  <a:gd name="connsiteY1" fmla="*/ 223039 h 490468"/>
                  <a:gd name="connsiteX2" fmla="*/ 214312 w 435765"/>
                  <a:gd name="connsiteY2" fmla="*/ 462090 h 490468"/>
                  <a:gd name="connsiteX3" fmla="*/ 71612 w 435765"/>
                  <a:gd name="connsiteY3" fmla="*/ 490468 h 490468"/>
                  <a:gd name="connsiteX4" fmla="*/ 0 w 435765"/>
                  <a:gd name="connsiteY4" fmla="*/ 70518 h 490468"/>
                  <a:gd name="connsiteX5" fmla="*/ 70518 w 435765"/>
                  <a:gd name="connsiteY5" fmla="*/ 0 h 490468"/>
                  <a:gd name="connsiteX6" fmla="*/ 97967 w 435765"/>
                  <a:gd name="connsiteY6" fmla="*/ 5542 h 490468"/>
                  <a:gd name="connsiteX7" fmla="*/ 105733 w 435765"/>
                  <a:gd name="connsiteY7" fmla="*/ 10778 h 490468"/>
                  <a:gd name="connsiteX8" fmla="*/ 117196 w 435765"/>
                  <a:gd name="connsiteY8" fmla="*/ 13915 h 490468"/>
                  <a:gd name="connsiteX9" fmla="*/ 435765 w 435765"/>
                  <a:gd name="connsiteY9" fmla="*/ 174275 h 490468"/>
                  <a:gd name="connsiteX0" fmla="*/ 364642 w 435765"/>
                  <a:gd name="connsiteY0" fmla="*/ 315566 h 490468"/>
                  <a:gd name="connsiteX1" fmla="*/ 176009 w 435765"/>
                  <a:gd name="connsiteY1" fmla="*/ 223039 h 490468"/>
                  <a:gd name="connsiteX2" fmla="*/ 214312 w 435765"/>
                  <a:gd name="connsiteY2" fmla="*/ 462090 h 490468"/>
                  <a:gd name="connsiteX3" fmla="*/ 71612 w 435765"/>
                  <a:gd name="connsiteY3" fmla="*/ 490468 h 490468"/>
                  <a:gd name="connsiteX4" fmla="*/ 0 w 435765"/>
                  <a:gd name="connsiteY4" fmla="*/ 70518 h 490468"/>
                  <a:gd name="connsiteX5" fmla="*/ 70518 w 435765"/>
                  <a:gd name="connsiteY5" fmla="*/ 0 h 490468"/>
                  <a:gd name="connsiteX6" fmla="*/ 97967 w 435765"/>
                  <a:gd name="connsiteY6" fmla="*/ 5542 h 490468"/>
                  <a:gd name="connsiteX7" fmla="*/ 105733 w 435765"/>
                  <a:gd name="connsiteY7" fmla="*/ 10778 h 490468"/>
                  <a:gd name="connsiteX8" fmla="*/ 435765 w 435765"/>
                  <a:gd name="connsiteY8" fmla="*/ 174275 h 490468"/>
                  <a:gd name="connsiteX0" fmla="*/ 364642 w 435765"/>
                  <a:gd name="connsiteY0" fmla="*/ 315566 h 490468"/>
                  <a:gd name="connsiteX1" fmla="*/ 176009 w 435765"/>
                  <a:gd name="connsiteY1" fmla="*/ 223039 h 490468"/>
                  <a:gd name="connsiteX2" fmla="*/ 214312 w 435765"/>
                  <a:gd name="connsiteY2" fmla="*/ 462090 h 490468"/>
                  <a:gd name="connsiteX3" fmla="*/ 71612 w 435765"/>
                  <a:gd name="connsiteY3" fmla="*/ 490468 h 490468"/>
                  <a:gd name="connsiteX4" fmla="*/ 0 w 435765"/>
                  <a:gd name="connsiteY4" fmla="*/ 70518 h 490468"/>
                  <a:gd name="connsiteX5" fmla="*/ 70518 w 435765"/>
                  <a:gd name="connsiteY5" fmla="*/ 0 h 490468"/>
                  <a:gd name="connsiteX6" fmla="*/ 97967 w 435765"/>
                  <a:gd name="connsiteY6" fmla="*/ 5542 h 490468"/>
                  <a:gd name="connsiteX7" fmla="*/ 435765 w 435765"/>
                  <a:gd name="connsiteY7" fmla="*/ 174275 h 490468"/>
                  <a:gd name="connsiteX0" fmla="*/ 389623 w 460746"/>
                  <a:gd name="connsiteY0" fmla="*/ 323132 h 498034"/>
                  <a:gd name="connsiteX1" fmla="*/ 200990 w 460746"/>
                  <a:gd name="connsiteY1" fmla="*/ 230605 h 498034"/>
                  <a:gd name="connsiteX2" fmla="*/ 239293 w 460746"/>
                  <a:gd name="connsiteY2" fmla="*/ 469656 h 498034"/>
                  <a:gd name="connsiteX3" fmla="*/ 96593 w 460746"/>
                  <a:gd name="connsiteY3" fmla="*/ 498034 h 498034"/>
                  <a:gd name="connsiteX4" fmla="*/ 0 w 460746"/>
                  <a:gd name="connsiteY4" fmla="*/ 123155 h 498034"/>
                  <a:gd name="connsiteX5" fmla="*/ 95499 w 460746"/>
                  <a:gd name="connsiteY5" fmla="*/ 7566 h 498034"/>
                  <a:gd name="connsiteX6" fmla="*/ 122948 w 460746"/>
                  <a:gd name="connsiteY6" fmla="*/ 13108 h 498034"/>
                  <a:gd name="connsiteX7" fmla="*/ 460746 w 460746"/>
                  <a:gd name="connsiteY7" fmla="*/ 181841 h 498034"/>
                  <a:gd name="connsiteX0" fmla="*/ 391991 w 463114"/>
                  <a:gd name="connsiteY0" fmla="*/ 323132 h 498034"/>
                  <a:gd name="connsiteX1" fmla="*/ 203358 w 463114"/>
                  <a:gd name="connsiteY1" fmla="*/ 230605 h 498034"/>
                  <a:gd name="connsiteX2" fmla="*/ 241661 w 463114"/>
                  <a:gd name="connsiteY2" fmla="*/ 469656 h 498034"/>
                  <a:gd name="connsiteX3" fmla="*/ 98961 w 463114"/>
                  <a:gd name="connsiteY3" fmla="*/ 498034 h 498034"/>
                  <a:gd name="connsiteX4" fmla="*/ 2368 w 463114"/>
                  <a:gd name="connsiteY4" fmla="*/ 123155 h 498034"/>
                  <a:gd name="connsiteX5" fmla="*/ 97867 w 463114"/>
                  <a:gd name="connsiteY5" fmla="*/ 7566 h 498034"/>
                  <a:gd name="connsiteX6" fmla="*/ 125316 w 463114"/>
                  <a:gd name="connsiteY6" fmla="*/ 13108 h 498034"/>
                  <a:gd name="connsiteX7" fmla="*/ 463114 w 463114"/>
                  <a:gd name="connsiteY7" fmla="*/ 181841 h 498034"/>
                  <a:gd name="connsiteX0" fmla="*/ 389623 w 460746"/>
                  <a:gd name="connsiteY0" fmla="*/ 311502 h 486404"/>
                  <a:gd name="connsiteX1" fmla="*/ 200990 w 460746"/>
                  <a:gd name="connsiteY1" fmla="*/ 218975 h 486404"/>
                  <a:gd name="connsiteX2" fmla="*/ 239293 w 460746"/>
                  <a:gd name="connsiteY2" fmla="*/ 458026 h 486404"/>
                  <a:gd name="connsiteX3" fmla="*/ 96593 w 460746"/>
                  <a:gd name="connsiteY3" fmla="*/ 486404 h 486404"/>
                  <a:gd name="connsiteX4" fmla="*/ 0 w 460746"/>
                  <a:gd name="connsiteY4" fmla="*/ 111525 h 486404"/>
                  <a:gd name="connsiteX5" fmla="*/ 122948 w 460746"/>
                  <a:gd name="connsiteY5" fmla="*/ 1478 h 486404"/>
                  <a:gd name="connsiteX6" fmla="*/ 460746 w 460746"/>
                  <a:gd name="connsiteY6" fmla="*/ 170211 h 486404"/>
                  <a:gd name="connsiteX0" fmla="*/ 389623 w 460746"/>
                  <a:gd name="connsiteY0" fmla="*/ 315523 h 490425"/>
                  <a:gd name="connsiteX1" fmla="*/ 200990 w 460746"/>
                  <a:gd name="connsiteY1" fmla="*/ 222996 h 490425"/>
                  <a:gd name="connsiteX2" fmla="*/ 239293 w 460746"/>
                  <a:gd name="connsiteY2" fmla="*/ 462047 h 490425"/>
                  <a:gd name="connsiteX3" fmla="*/ 96593 w 460746"/>
                  <a:gd name="connsiteY3" fmla="*/ 490425 h 490425"/>
                  <a:gd name="connsiteX4" fmla="*/ 0 w 460746"/>
                  <a:gd name="connsiteY4" fmla="*/ 115546 h 490425"/>
                  <a:gd name="connsiteX5" fmla="*/ 122948 w 460746"/>
                  <a:gd name="connsiteY5" fmla="*/ 5499 h 490425"/>
                  <a:gd name="connsiteX6" fmla="*/ 460746 w 460746"/>
                  <a:gd name="connsiteY6" fmla="*/ 174232 h 490425"/>
                  <a:gd name="connsiteX0" fmla="*/ 389623 w 460746"/>
                  <a:gd name="connsiteY0" fmla="*/ 316001 h 490903"/>
                  <a:gd name="connsiteX1" fmla="*/ 200990 w 460746"/>
                  <a:gd name="connsiteY1" fmla="*/ 223474 h 490903"/>
                  <a:gd name="connsiteX2" fmla="*/ 239293 w 460746"/>
                  <a:gd name="connsiteY2" fmla="*/ 462525 h 490903"/>
                  <a:gd name="connsiteX3" fmla="*/ 96593 w 460746"/>
                  <a:gd name="connsiteY3" fmla="*/ 490903 h 490903"/>
                  <a:gd name="connsiteX4" fmla="*/ 0 w 460746"/>
                  <a:gd name="connsiteY4" fmla="*/ 116024 h 490903"/>
                  <a:gd name="connsiteX5" fmla="*/ 122948 w 460746"/>
                  <a:gd name="connsiteY5" fmla="*/ 5977 h 490903"/>
                  <a:gd name="connsiteX6" fmla="*/ 460746 w 460746"/>
                  <a:gd name="connsiteY6" fmla="*/ 174710 h 490903"/>
                  <a:gd name="connsiteX0" fmla="*/ 389623 w 460746"/>
                  <a:gd name="connsiteY0" fmla="*/ 316001 h 490903"/>
                  <a:gd name="connsiteX1" fmla="*/ 200990 w 460746"/>
                  <a:gd name="connsiteY1" fmla="*/ 223474 h 490903"/>
                  <a:gd name="connsiteX2" fmla="*/ 260943 w 460746"/>
                  <a:gd name="connsiteY2" fmla="*/ 444162 h 490903"/>
                  <a:gd name="connsiteX3" fmla="*/ 96593 w 460746"/>
                  <a:gd name="connsiteY3" fmla="*/ 490903 h 490903"/>
                  <a:gd name="connsiteX4" fmla="*/ 0 w 460746"/>
                  <a:gd name="connsiteY4" fmla="*/ 116024 h 490903"/>
                  <a:gd name="connsiteX5" fmla="*/ 122948 w 460746"/>
                  <a:gd name="connsiteY5" fmla="*/ 5977 h 490903"/>
                  <a:gd name="connsiteX6" fmla="*/ 460746 w 460746"/>
                  <a:gd name="connsiteY6" fmla="*/ 174710 h 490903"/>
                  <a:gd name="connsiteX0" fmla="*/ 389623 w 460746"/>
                  <a:gd name="connsiteY0" fmla="*/ 316001 h 490903"/>
                  <a:gd name="connsiteX1" fmla="*/ 200990 w 460746"/>
                  <a:gd name="connsiteY1" fmla="*/ 223474 h 490903"/>
                  <a:gd name="connsiteX2" fmla="*/ 260943 w 460746"/>
                  <a:gd name="connsiteY2" fmla="*/ 444162 h 490903"/>
                  <a:gd name="connsiteX3" fmla="*/ 96593 w 460746"/>
                  <a:gd name="connsiteY3" fmla="*/ 490903 h 490903"/>
                  <a:gd name="connsiteX4" fmla="*/ 0 w 460746"/>
                  <a:gd name="connsiteY4" fmla="*/ 116024 h 490903"/>
                  <a:gd name="connsiteX5" fmla="*/ 122948 w 460746"/>
                  <a:gd name="connsiteY5" fmla="*/ 5977 h 490903"/>
                  <a:gd name="connsiteX6" fmla="*/ 460746 w 460746"/>
                  <a:gd name="connsiteY6" fmla="*/ 174710 h 490903"/>
                  <a:gd name="connsiteX0" fmla="*/ 389623 w 460746"/>
                  <a:gd name="connsiteY0" fmla="*/ 316001 h 490903"/>
                  <a:gd name="connsiteX1" fmla="*/ 200990 w 460746"/>
                  <a:gd name="connsiteY1" fmla="*/ 223474 h 490903"/>
                  <a:gd name="connsiteX2" fmla="*/ 260943 w 460746"/>
                  <a:gd name="connsiteY2" fmla="*/ 444162 h 490903"/>
                  <a:gd name="connsiteX3" fmla="*/ 96593 w 460746"/>
                  <a:gd name="connsiteY3" fmla="*/ 490903 h 490903"/>
                  <a:gd name="connsiteX4" fmla="*/ 0 w 460746"/>
                  <a:gd name="connsiteY4" fmla="*/ 116024 h 490903"/>
                  <a:gd name="connsiteX5" fmla="*/ 122948 w 460746"/>
                  <a:gd name="connsiteY5" fmla="*/ 5977 h 490903"/>
                  <a:gd name="connsiteX6" fmla="*/ 460746 w 460746"/>
                  <a:gd name="connsiteY6" fmla="*/ 174710 h 490903"/>
                  <a:gd name="connsiteX0" fmla="*/ 389623 w 460746"/>
                  <a:gd name="connsiteY0" fmla="*/ 316001 h 493316"/>
                  <a:gd name="connsiteX1" fmla="*/ 200990 w 460746"/>
                  <a:gd name="connsiteY1" fmla="*/ 223474 h 493316"/>
                  <a:gd name="connsiteX2" fmla="*/ 260943 w 460746"/>
                  <a:gd name="connsiteY2" fmla="*/ 444162 h 493316"/>
                  <a:gd name="connsiteX3" fmla="*/ 96593 w 460746"/>
                  <a:gd name="connsiteY3" fmla="*/ 490903 h 493316"/>
                  <a:gd name="connsiteX4" fmla="*/ 0 w 460746"/>
                  <a:gd name="connsiteY4" fmla="*/ 116024 h 493316"/>
                  <a:gd name="connsiteX5" fmla="*/ 122948 w 460746"/>
                  <a:gd name="connsiteY5" fmla="*/ 5977 h 493316"/>
                  <a:gd name="connsiteX6" fmla="*/ 460746 w 460746"/>
                  <a:gd name="connsiteY6" fmla="*/ 174710 h 493316"/>
                  <a:gd name="connsiteX0" fmla="*/ 389623 w 460746"/>
                  <a:gd name="connsiteY0" fmla="*/ 342812 h 520127"/>
                  <a:gd name="connsiteX1" fmla="*/ 200990 w 460746"/>
                  <a:gd name="connsiteY1" fmla="*/ 250285 h 520127"/>
                  <a:gd name="connsiteX2" fmla="*/ 260943 w 460746"/>
                  <a:gd name="connsiteY2" fmla="*/ 470973 h 520127"/>
                  <a:gd name="connsiteX3" fmla="*/ 96593 w 460746"/>
                  <a:gd name="connsiteY3" fmla="*/ 517714 h 520127"/>
                  <a:gd name="connsiteX4" fmla="*/ 0 w 460746"/>
                  <a:gd name="connsiteY4" fmla="*/ 142835 h 520127"/>
                  <a:gd name="connsiteX5" fmla="*/ 152925 w 460746"/>
                  <a:gd name="connsiteY5" fmla="*/ 4410 h 520127"/>
                  <a:gd name="connsiteX6" fmla="*/ 460746 w 460746"/>
                  <a:gd name="connsiteY6" fmla="*/ 201521 h 520127"/>
                  <a:gd name="connsiteX0" fmla="*/ 389623 w 460746"/>
                  <a:gd name="connsiteY0" fmla="*/ 342812 h 520127"/>
                  <a:gd name="connsiteX1" fmla="*/ 200990 w 460746"/>
                  <a:gd name="connsiteY1" fmla="*/ 250285 h 520127"/>
                  <a:gd name="connsiteX2" fmla="*/ 260943 w 460746"/>
                  <a:gd name="connsiteY2" fmla="*/ 470973 h 520127"/>
                  <a:gd name="connsiteX3" fmla="*/ 96593 w 460746"/>
                  <a:gd name="connsiteY3" fmla="*/ 517714 h 520127"/>
                  <a:gd name="connsiteX4" fmla="*/ 0 w 460746"/>
                  <a:gd name="connsiteY4" fmla="*/ 142835 h 520127"/>
                  <a:gd name="connsiteX5" fmla="*/ 152925 w 460746"/>
                  <a:gd name="connsiteY5" fmla="*/ 4410 h 520127"/>
                  <a:gd name="connsiteX6" fmla="*/ 460746 w 460746"/>
                  <a:gd name="connsiteY6" fmla="*/ 201521 h 520127"/>
                  <a:gd name="connsiteX0" fmla="*/ 389623 w 460746"/>
                  <a:gd name="connsiteY0" fmla="*/ 342812 h 520127"/>
                  <a:gd name="connsiteX1" fmla="*/ 200990 w 460746"/>
                  <a:gd name="connsiteY1" fmla="*/ 250285 h 520127"/>
                  <a:gd name="connsiteX2" fmla="*/ 260943 w 460746"/>
                  <a:gd name="connsiteY2" fmla="*/ 470973 h 520127"/>
                  <a:gd name="connsiteX3" fmla="*/ 96593 w 460746"/>
                  <a:gd name="connsiteY3" fmla="*/ 517714 h 520127"/>
                  <a:gd name="connsiteX4" fmla="*/ 0 w 460746"/>
                  <a:gd name="connsiteY4" fmla="*/ 142835 h 520127"/>
                  <a:gd name="connsiteX5" fmla="*/ 152925 w 460746"/>
                  <a:gd name="connsiteY5" fmla="*/ 4410 h 520127"/>
                  <a:gd name="connsiteX6" fmla="*/ 460746 w 460746"/>
                  <a:gd name="connsiteY6" fmla="*/ 201521 h 520127"/>
                  <a:gd name="connsiteX0" fmla="*/ 316346 w 460746"/>
                  <a:gd name="connsiteY0" fmla="*/ 336135 h 520127"/>
                  <a:gd name="connsiteX1" fmla="*/ 200990 w 460746"/>
                  <a:gd name="connsiteY1" fmla="*/ 250285 h 520127"/>
                  <a:gd name="connsiteX2" fmla="*/ 260943 w 460746"/>
                  <a:gd name="connsiteY2" fmla="*/ 470973 h 520127"/>
                  <a:gd name="connsiteX3" fmla="*/ 96593 w 460746"/>
                  <a:gd name="connsiteY3" fmla="*/ 517714 h 520127"/>
                  <a:gd name="connsiteX4" fmla="*/ 0 w 460746"/>
                  <a:gd name="connsiteY4" fmla="*/ 142835 h 520127"/>
                  <a:gd name="connsiteX5" fmla="*/ 152925 w 460746"/>
                  <a:gd name="connsiteY5" fmla="*/ 4410 h 520127"/>
                  <a:gd name="connsiteX6" fmla="*/ 460746 w 460746"/>
                  <a:gd name="connsiteY6" fmla="*/ 201521 h 520127"/>
                  <a:gd name="connsiteX0" fmla="*/ 316346 w 460746"/>
                  <a:gd name="connsiteY0" fmla="*/ 336135 h 520127"/>
                  <a:gd name="connsiteX1" fmla="*/ 200990 w 460746"/>
                  <a:gd name="connsiteY1" fmla="*/ 250285 h 520127"/>
                  <a:gd name="connsiteX2" fmla="*/ 260943 w 460746"/>
                  <a:gd name="connsiteY2" fmla="*/ 470973 h 520127"/>
                  <a:gd name="connsiteX3" fmla="*/ 96593 w 460746"/>
                  <a:gd name="connsiteY3" fmla="*/ 517714 h 520127"/>
                  <a:gd name="connsiteX4" fmla="*/ 0 w 460746"/>
                  <a:gd name="connsiteY4" fmla="*/ 142835 h 520127"/>
                  <a:gd name="connsiteX5" fmla="*/ 152925 w 460746"/>
                  <a:gd name="connsiteY5" fmla="*/ 4410 h 520127"/>
                  <a:gd name="connsiteX6" fmla="*/ 460746 w 460746"/>
                  <a:gd name="connsiteY6" fmla="*/ 201521 h 520127"/>
                  <a:gd name="connsiteX0" fmla="*/ 316346 w 492389"/>
                  <a:gd name="connsiteY0" fmla="*/ 334235 h 518227"/>
                  <a:gd name="connsiteX1" fmla="*/ 200990 w 492389"/>
                  <a:gd name="connsiteY1" fmla="*/ 248385 h 518227"/>
                  <a:gd name="connsiteX2" fmla="*/ 260943 w 492389"/>
                  <a:gd name="connsiteY2" fmla="*/ 469073 h 518227"/>
                  <a:gd name="connsiteX3" fmla="*/ 96593 w 492389"/>
                  <a:gd name="connsiteY3" fmla="*/ 515814 h 518227"/>
                  <a:gd name="connsiteX4" fmla="*/ 0 w 492389"/>
                  <a:gd name="connsiteY4" fmla="*/ 140935 h 518227"/>
                  <a:gd name="connsiteX5" fmla="*/ 152925 w 492389"/>
                  <a:gd name="connsiteY5" fmla="*/ 2510 h 518227"/>
                  <a:gd name="connsiteX6" fmla="*/ 492389 w 492389"/>
                  <a:gd name="connsiteY6" fmla="*/ 244693 h 518227"/>
                  <a:gd name="connsiteX0" fmla="*/ 316346 w 492389"/>
                  <a:gd name="connsiteY0" fmla="*/ 334235 h 563477"/>
                  <a:gd name="connsiteX1" fmla="*/ 200990 w 492389"/>
                  <a:gd name="connsiteY1" fmla="*/ 248385 h 563477"/>
                  <a:gd name="connsiteX2" fmla="*/ 260943 w 492389"/>
                  <a:gd name="connsiteY2" fmla="*/ 469073 h 563477"/>
                  <a:gd name="connsiteX3" fmla="*/ 98258 w 492389"/>
                  <a:gd name="connsiteY3" fmla="*/ 562556 h 563477"/>
                  <a:gd name="connsiteX4" fmla="*/ 0 w 492389"/>
                  <a:gd name="connsiteY4" fmla="*/ 140935 h 563477"/>
                  <a:gd name="connsiteX5" fmla="*/ 152925 w 492389"/>
                  <a:gd name="connsiteY5" fmla="*/ 2510 h 563477"/>
                  <a:gd name="connsiteX6" fmla="*/ 492389 w 492389"/>
                  <a:gd name="connsiteY6" fmla="*/ 244693 h 563477"/>
                  <a:gd name="connsiteX0" fmla="*/ 316346 w 492389"/>
                  <a:gd name="connsiteY0" fmla="*/ 334235 h 565259"/>
                  <a:gd name="connsiteX1" fmla="*/ 200990 w 492389"/>
                  <a:gd name="connsiteY1" fmla="*/ 248385 h 565259"/>
                  <a:gd name="connsiteX2" fmla="*/ 264274 w 492389"/>
                  <a:gd name="connsiteY2" fmla="*/ 519153 h 565259"/>
                  <a:gd name="connsiteX3" fmla="*/ 98258 w 492389"/>
                  <a:gd name="connsiteY3" fmla="*/ 562556 h 565259"/>
                  <a:gd name="connsiteX4" fmla="*/ 0 w 492389"/>
                  <a:gd name="connsiteY4" fmla="*/ 140935 h 565259"/>
                  <a:gd name="connsiteX5" fmla="*/ 152925 w 492389"/>
                  <a:gd name="connsiteY5" fmla="*/ 2510 h 565259"/>
                  <a:gd name="connsiteX6" fmla="*/ 492389 w 492389"/>
                  <a:gd name="connsiteY6" fmla="*/ 244693 h 565259"/>
                  <a:gd name="connsiteX0" fmla="*/ 316346 w 492389"/>
                  <a:gd name="connsiteY0" fmla="*/ 334235 h 566673"/>
                  <a:gd name="connsiteX1" fmla="*/ 200990 w 492389"/>
                  <a:gd name="connsiteY1" fmla="*/ 248385 h 566673"/>
                  <a:gd name="connsiteX2" fmla="*/ 264274 w 492389"/>
                  <a:gd name="connsiteY2" fmla="*/ 519153 h 566673"/>
                  <a:gd name="connsiteX3" fmla="*/ 98258 w 492389"/>
                  <a:gd name="connsiteY3" fmla="*/ 562556 h 566673"/>
                  <a:gd name="connsiteX4" fmla="*/ 0 w 492389"/>
                  <a:gd name="connsiteY4" fmla="*/ 140935 h 566673"/>
                  <a:gd name="connsiteX5" fmla="*/ 152925 w 492389"/>
                  <a:gd name="connsiteY5" fmla="*/ 2510 h 566673"/>
                  <a:gd name="connsiteX6" fmla="*/ 492389 w 492389"/>
                  <a:gd name="connsiteY6" fmla="*/ 244693 h 566673"/>
                  <a:gd name="connsiteX0" fmla="*/ 316346 w 492389"/>
                  <a:gd name="connsiteY0" fmla="*/ 334235 h 565508"/>
                  <a:gd name="connsiteX1" fmla="*/ 200990 w 492389"/>
                  <a:gd name="connsiteY1" fmla="*/ 248385 h 565508"/>
                  <a:gd name="connsiteX2" fmla="*/ 264273 w 492389"/>
                  <a:gd name="connsiteY2" fmla="*/ 510808 h 565508"/>
                  <a:gd name="connsiteX3" fmla="*/ 98258 w 492389"/>
                  <a:gd name="connsiteY3" fmla="*/ 562556 h 565508"/>
                  <a:gd name="connsiteX4" fmla="*/ 0 w 492389"/>
                  <a:gd name="connsiteY4" fmla="*/ 140935 h 565508"/>
                  <a:gd name="connsiteX5" fmla="*/ 152925 w 492389"/>
                  <a:gd name="connsiteY5" fmla="*/ 2510 h 565508"/>
                  <a:gd name="connsiteX6" fmla="*/ 492389 w 492389"/>
                  <a:gd name="connsiteY6" fmla="*/ 244693 h 565508"/>
                  <a:gd name="connsiteX0" fmla="*/ 316346 w 492389"/>
                  <a:gd name="connsiteY0" fmla="*/ 334235 h 565508"/>
                  <a:gd name="connsiteX1" fmla="*/ 200990 w 492389"/>
                  <a:gd name="connsiteY1" fmla="*/ 248385 h 565508"/>
                  <a:gd name="connsiteX2" fmla="*/ 264273 w 492389"/>
                  <a:gd name="connsiteY2" fmla="*/ 510808 h 565508"/>
                  <a:gd name="connsiteX3" fmla="*/ 98258 w 492389"/>
                  <a:gd name="connsiteY3" fmla="*/ 562556 h 565508"/>
                  <a:gd name="connsiteX4" fmla="*/ 0 w 492389"/>
                  <a:gd name="connsiteY4" fmla="*/ 140935 h 565508"/>
                  <a:gd name="connsiteX5" fmla="*/ 152925 w 492389"/>
                  <a:gd name="connsiteY5" fmla="*/ 2510 h 565508"/>
                  <a:gd name="connsiteX6" fmla="*/ 492389 w 492389"/>
                  <a:gd name="connsiteY6" fmla="*/ 244693 h 565508"/>
                  <a:gd name="connsiteX0" fmla="*/ 316346 w 492389"/>
                  <a:gd name="connsiteY0" fmla="*/ 334235 h 565508"/>
                  <a:gd name="connsiteX1" fmla="*/ 200990 w 492389"/>
                  <a:gd name="connsiteY1" fmla="*/ 248385 h 565508"/>
                  <a:gd name="connsiteX2" fmla="*/ 264273 w 492389"/>
                  <a:gd name="connsiteY2" fmla="*/ 510808 h 565508"/>
                  <a:gd name="connsiteX3" fmla="*/ 98258 w 492389"/>
                  <a:gd name="connsiteY3" fmla="*/ 562556 h 565508"/>
                  <a:gd name="connsiteX4" fmla="*/ 0 w 492389"/>
                  <a:gd name="connsiteY4" fmla="*/ 140935 h 565508"/>
                  <a:gd name="connsiteX5" fmla="*/ 152925 w 492389"/>
                  <a:gd name="connsiteY5" fmla="*/ 2510 h 565508"/>
                  <a:gd name="connsiteX6" fmla="*/ 492389 w 492389"/>
                  <a:gd name="connsiteY6" fmla="*/ 244693 h 565508"/>
                  <a:gd name="connsiteX0" fmla="*/ 316442 w 492485"/>
                  <a:gd name="connsiteY0" fmla="*/ 334101 h 565374"/>
                  <a:gd name="connsiteX1" fmla="*/ 201086 w 492485"/>
                  <a:gd name="connsiteY1" fmla="*/ 248251 h 565374"/>
                  <a:gd name="connsiteX2" fmla="*/ 264369 w 492485"/>
                  <a:gd name="connsiteY2" fmla="*/ 510674 h 565374"/>
                  <a:gd name="connsiteX3" fmla="*/ 98354 w 492485"/>
                  <a:gd name="connsiteY3" fmla="*/ 562422 h 565374"/>
                  <a:gd name="connsiteX4" fmla="*/ 96 w 492485"/>
                  <a:gd name="connsiteY4" fmla="*/ 140801 h 565374"/>
                  <a:gd name="connsiteX5" fmla="*/ 153021 w 492485"/>
                  <a:gd name="connsiteY5" fmla="*/ 2376 h 565374"/>
                  <a:gd name="connsiteX6" fmla="*/ 492485 w 492485"/>
                  <a:gd name="connsiteY6" fmla="*/ 244559 h 565374"/>
                  <a:gd name="connsiteX0" fmla="*/ 317466 w 493509"/>
                  <a:gd name="connsiteY0" fmla="*/ 334605 h 565880"/>
                  <a:gd name="connsiteX1" fmla="*/ 202110 w 493509"/>
                  <a:gd name="connsiteY1" fmla="*/ 248755 h 565880"/>
                  <a:gd name="connsiteX2" fmla="*/ 265393 w 493509"/>
                  <a:gd name="connsiteY2" fmla="*/ 511178 h 565880"/>
                  <a:gd name="connsiteX3" fmla="*/ 101043 w 493509"/>
                  <a:gd name="connsiteY3" fmla="*/ 562928 h 565880"/>
                  <a:gd name="connsiteX4" fmla="*/ 1120 w 493509"/>
                  <a:gd name="connsiteY4" fmla="*/ 141305 h 565880"/>
                  <a:gd name="connsiteX5" fmla="*/ 154045 w 493509"/>
                  <a:gd name="connsiteY5" fmla="*/ 2880 h 565880"/>
                  <a:gd name="connsiteX6" fmla="*/ 493509 w 493509"/>
                  <a:gd name="connsiteY6" fmla="*/ 245063 h 565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3509" h="565880">
                    <a:moveTo>
                      <a:pt x="317466" y="334605"/>
                    </a:moveTo>
                    <a:lnTo>
                      <a:pt x="202110" y="248755"/>
                    </a:lnTo>
                    <a:cubicBezTo>
                      <a:pt x="210437" y="283924"/>
                      <a:pt x="258730" y="395884"/>
                      <a:pt x="265393" y="511178"/>
                    </a:cubicBezTo>
                    <a:cubicBezTo>
                      <a:pt x="238921" y="560144"/>
                      <a:pt x="159157" y="572388"/>
                      <a:pt x="101043" y="562928"/>
                    </a:cubicBezTo>
                    <a:cubicBezTo>
                      <a:pt x="36647" y="412374"/>
                      <a:pt x="-7714" y="234646"/>
                      <a:pt x="1120" y="141305"/>
                    </a:cubicBezTo>
                    <a:cubicBezTo>
                      <a:pt x="9954" y="47964"/>
                      <a:pt x="71980" y="-14413"/>
                      <a:pt x="154045" y="2880"/>
                    </a:cubicBezTo>
                    <a:cubicBezTo>
                      <a:pt x="236110" y="20173"/>
                      <a:pt x="397564" y="142078"/>
                      <a:pt x="493509" y="245063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6" name="楕円 8">
                <a:extLst>
                  <a:ext uri="{FF2B5EF4-FFF2-40B4-BE49-F238E27FC236}">
                    <a16:creationId xmlns:a16="http://schemas.microsoft.com/office/drawing/2014/main" id="{B611A75B-CBF4-4A44-A66F-9F56656C198C}"/>
                  </a:ext>
                </a:extLst>
              </p:cNvPr>
              <p:cNvSpPr/>
              <p:nvPr/>
            </p:nvSpPr>
            <p:spPr>
              <a:xfrm>
                <a:off x="582628" y="5496709"/>
                <a:ext cx="250409" cy="199341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  <a:gd name="connsiteX0" fmla="*/ 0 w 127538"/>
                  <a:gd name="connsiteY0" fmla="*/ 49155 h 114549"/>
                  <a:gd name="connsiteX1" fmla="*/ 63769 w 127538"/>
                  <a:gd name="connsiteY1" fmla="*/ 0 h 114549"/>
                  <a:gd name="connsiteX2" fmla="*/ 127538 w 127538"/>
                  <a:gd name="connsiteY2" fmla="*/ 49155 h 114549"/>
                  <a:gd name="connsiteX3" fmla="*/ 63769 w 127538"/>
                  <a:gd name="connsiteY3" fmla="*/ 98310 h 114549"/>
                  <a:gd name="connsiteX4" fmla="*/ 0 w 127538"/>
                  <a:gd name="connsiteY4" fmla="*/ 49155 h 114549"/>
                  <a:gd name="connsiteX0" fmla="*/ 2326 w 129864"/>
                  <a:gd name="connsiteY0" fmla="*/ 49155 h 116670"/>
                  <a:gd name="connsiteX1" fmla="*/ 66095 w 129864"/>
                  <a:gd name="connsiteY1" fmla="*/ 0 h 116670"/>
                  <a:gd name="connsiteX2" fmla="*/ 129864 w 129864"/>
                  <a:gd name="connsiteY2" fmla="*/ 49155 h 116670"/>
                  <a:gd name="connsiteX3" fmla="*/ 66095 w 129864"/>
                  <a:gd name="connsiteY3" fmla="*/ 98310 h 116670"/>
                  <a:gd name="connsiteX4" fmla="*/ 2326 w 129864"/>
                  <a:gd name="connsiteY4" fmla="*/ 49155 h 116670"/>
                  <a:gd name="connsiteX0" fmla="*/ 1994 w 117626"/>
                  <a:gd name="connsiteY0" fmla="*/ 46792 h 98333"/>
                  <a:gd name="connsiteX1" fmla="*/ 53857 w 117626"/>
                  <a:gd name="connsiteY1" fmla="*/ 18 h 98333"/>
                  <a:gd name="connsiteX2" fmla="*/ 117626 w 117626"/>
                  <a:gd name="connsiteY2" fmla="*/ 49173 h 98333"/>
                  <a:gd name="connsiteX3" fmla="*/ 53857 w 117626"/>
                  <a:gd name="connsiteY3" fmla="*/ 98328 h 98333"/>
                  <a:gd name="connsiteX4" fmla="*/ 1994 w 117626"/>
                  <a:gd name="connsiteY4" fmla="*/ 46792 h 98333"/>
                  <a:gd name="connsiteX0" fmla="*/ 6612 w 122244"/>
                  <a:gd name="connsiteY0" fmla="*/ 54427 h 111305"/>
                  <a:gd name="connsiteX1" fmla="*/ 58475 w 122244"/>
                  <a:gd name="connsiteY1" fmla="*/ 7653 h 111305"/>
                  <a:gd name="connsiteX2" fmla="*/ 122244 w 122244"/>
                  <a:gd name="connsiteY2" fmla="*/ 56808 h 111305"/>
                  <a:gd name="connsiteX3" fmla="*/ 58475 w 122244"/>
                  <a:gd name="connsiteY3" fmla="*/ 105963 h 111305"/>
                  <a:gd name="connsiteX4" fmla="*/ 6612 w 122244"/>
                  <a:gd name="connsiteY4" fmla="*/ 54427 h 111305"/>
                  <a:gd name="connsiteX0" fmla="*/ 6612 w 122244"/>
                  <a:gd name="connsiteY0" fmla="*/ 47839 h 99454"/>
                  <a:gd name="connsiteX1" fmla="*/ 58475 w 122244"/>
                  <a:gd name="connsiteY1" fmla="*/ 1065 h 99454"/>
                  <a:gd name="connsiteX2" fmla="*/ 122244 w 122244"/>
                  <a:gd name="connsiteY2" fmla="*/ 50220 h 99454"/>
                  <a:gd name="connsiteX3" fmla="*/ 58475 w 122244"/>
                  <a:gd name="connsiteY3" fmla="*/ 99375 h 99454"/>
                  <a:gd name="connsiteX4" fmla="*/ 6612 w 122244"/>
                  <a:gd name="connsiteY4" fmla="*/ 47839 h 99454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005 w 131162"/>
                  <a:gd name="connsiteY0" fmla="*/ 66038 h 105261"/>
                  <a:gd name="connsiteX1" fmla="*/ 67393 w 131162"/>
                  <a:gd name="connsiteY1" fmla="*/ 214 h 105261"/>
                  <a:gd name="connsiteX2" fmla="*/ 131162 w 131162"/>
                  <a:gd name="connsiteY2" fmla="*/ 49369 h 105261"/>
                  <a:gd name="connsiteX3" fmla="*/ 67393 w 131162"/>
                  <a:gd name="connsiteY3" fmla="*/ 98524 h 105261"/>
                  <a:gd name="connsiteX4" fmla="*/ 6005 w 131162"/>
                  <a:gd name="connsiteY4" fmla="*/ 66038 h 105261"/>
                  <a:gd name="connsiteX0" fmla="*/ 1738 w 126895"/>
                  <a:gd name="connsiteY0" fmla="*/ 66038 h 106932"/>
                  <a:gd name="connsiteX1" fmla="*/ 63126 w 126895"/>
                  <a:gd name="connsiteY1" fmla="*/ 214 h 106932"/>
                  <a:gd name="connsiteX2" fmla="*/ 126895 w 126895"/>
                  <a:gd name="connsiteY2" fmla="*/ 49369 h 106932"/>
                  <a:gd name="connsiteX3" fmla="*/ 63126 w 126895"/>
                  <a:gd name="connsiteY3" fmla="*/ 98524 h 106932"/>
                  <a:gd name="connsiteX4" fmla="*/ 1738 w 126895"/>
                  <a:gd name="connsiteY4" fmla="*/ 66038 h 10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95" h="106932">
                    <a:moveTo>
                      <a:pt x="1738" y="66038"/>
                    </a:moveTo>
                    <a:cubicBezTo>
                      <a:pt x="13644" y="3172"/>
                      <a:pt x="42267" y="2992"/>
                      <a:pt x="63126" y="214"/>
                    </a:cubicBezTo>
                    <a:cubicBezTo>
                      <a:pt x="83986" y="-2564"/>
                      <a:pt x="126895" y="22221"/>
                      <a:pt x="126895" y="49369"/>
                    </a:cubicBezTo>
                    <a:cubicBezTo>
                      <a:pt x="126895" y="76517"/>
                      <a:pt x="83986" y="95746"/>
                      <a:pt x="63126" y="98524"/>
                    </a:cubicBezTo>
                    <a:cubicBezTo>
                      <a:pt x="42267" y="101302"/>
                      <a:pt x="-10168" y="128904"/>
                      <a:pt x="1738" y="6603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7" name="楕円 8">
                <a:extLst>
                  <a:ext uri="{FF2B5EF4-FFF2-40B4-BE49-F238E27FC236}">
                    <a16:creationId xmlns:a16="http://schemas.microsoft.com/office/drawing/2014/main" id="{0AA06FE7-0E25-4168-BEFF-8DCA44E31C6B}"/>
                  </a:ext>
                </a:extLst>
              </p:cNvPr>
              <p:cNvSpPr/>
              <p:nvPr/>
            </p:nvSpPr>
            <p:spPr>
              <a:xfrm flipH="1">
                <a:off x="1008470" y="5528119"/>
                <a:ext cx="256580" cy="201995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8" name="フリーフォーム 2908">
                <a:extLst>
                  <a:ext uri="{FF2B5EF4-FFF2-40B4-BE49-F238E27FC236}">
                    <a16:creationId xmlns:a16="http://schemas.microsoft.com/office/drawing/2014/main" id="{D08F66CD-3817-46EF-B667-BCC00FB054CA}"/>
                  </a:ext>
                </a:extLst>
              </p:cNvPr>
              <p:cNvSpPr/>
              <p:nvPr/>
            </p:nvSpPr>
            <p:spPr>
              <a:xfrm rot="5400000" flipH="1">
                <a:off x="834113" y="5118141"/>
                <a:ext cx="704480" cy="904166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214312 w 435765"/>
                  <a:gd name="connsiteY2" fmla="*/ 462090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214312 w 435765"/>
                  <a:gd name="connsiteY2" fmla="*/ 462090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364642 w 435765"/>
                  <a:gd name="connsiteY0" fmla="*/ 315566 h 490468"/>
                  <a:gd name="connsiteX1" fmla="*/ 141036 w 435765"/>
                  <a:gd name="connsiteY1" fmla="*/ 203007 h 490468"/>
                  <a:gd name="connsiteX2" fmla="*/ 214312 w 435765"/>
                  <a:gd name="connsiteY2" fmla="*/ 462090 h 490468"/>
                  <a:gd name="connsiteX3" fmla="*/ 71612 w 435765"/>
                  <a:gd name="connsiteY3" fmla="*/ 490468 h 490468"/>
                  <a:gd name="connsiteX4" fmla="*/ 0 w 435765"/>
                  <a:gd name="connsiteY4" fmla="*/ 70518 h 490468"/>
                  <a:gd name="connsiteX5" fmla="*/ 70518 w 435765"/>
                  <a:gd name="connsiteY5" fmla="*/ 0 h 490468"/>
                  <a:gd name="connsiteX6" fmla="*/ 97967 w 435765"/>
                  <a:gd name="connsiteY6" fmla="*/ 5542 h 490468"/>
                  <a:gd name="connsiteX7" fmla="*/ 105733 w 435765"/>
                  <a:gd name="connsiteY7" fmla="*/ 10778 h 490468"/>
                  <a:gd name="connsiteX8" fmla="*/ 117196 w 435765"/>
                  <a:gd name="connsiteY8" fmla="*/ 13915 h 490468"/>
                  <a:gd name="connsiteX9" fmla="*/ 435765 w 435765"/>
                  <a:gd name="connsiteY9" fmla="*/ 174275 h 490468"/>
                  <a:gd name="connsiteX0" fmla="*/ 364642 w 435765"/>
                  <a:gd name="connsiteY0" fmla="*/ 315566 h 490468"/>
                  <a:gd name="connsiteX1" fmla="*/ 176009 w 435765"/>
                  <a:gd name="connsiteY1" fmla="*/ 223039 h 490468"/>
                  <a:gd name="connsiteX2" fmla="*/ 214312 w 435765"/>
                  <a:gd name="connsiteY2" fmla="*/ 462090 h 490468"/>
                  <a:gd name="connsiteX3" fmla="*/ 71612 w 435765"/>
                  <a:gd name="connsiteY3" fmla="*/ 490468 h 490468"/>
                  <a:gd name="connsiteX4" fmla="*/ 0 w 435765"/>
                  <a:gd name="connsiteY4" fmla="*/ 70518 h 490468"/>
                  <a:gd name="connsiteX5" fmla="*/ 70518 w 435765"/>
                  <a:gd name="connsiteY5" fmla="*/ 0 h 490468"/>
                  <a:gd name="connsiteX6" fmla="*/ 97967 w 435765"/>
                  <a:gd name="connsiteY6" fmla="*/ 5542 h 490468"/>
                  <a:gd name="connsiteX7" fmla="*/ 105733 w 435765"/>
                  <a:gd name="connsiteY7" fmla="*/ 10778 h 490468"/>
                  <a:gd name="connsiteX8" fmla="*/ 117196 w 435765"/>
                  <a:gd name="connsiteY8" fmla="*/ 13915 h 490468"/>
                  <a:gd name="connsiteX9" fmla="*/ 435765 w 435765"/>
                  <a:gd name="connsiteY9" fmla="*/ 174275 h 490468"/>
                  <a:gd name="connsiteX0" fmla="*/ 364642 w 435765"/>
                  <a:gd name="connsiteY0" fmla="*/ 315566 h 490468"/>
                  <a:gd name="connsiteX1" fmla="*/ 176009 w 435765"/>
                  <a:gd name="connsiteY1" fmla="*/ 223039 h 490468"/>
                  <a:gd name="connsiteX2" fmla="*/ 214312 w 435765"/>
                  <a:gd name="connsiteY2" fmla="*/ 462090 h 490468"/>
                  <a:gd name="connsiteX3" fmla="*/ 71612 w 435765"/>
                  <a:gd name="connsiteY3" fmla="*/ 490468 h 490468"/>
                  <a:gd name="connsiteX4" fmla="*/ 0 w 435765"/>
                  <a:gd name="connsiteY4" fmla="*/ 70518 h 490468"/>
                  <a:gd name="connsiteX5" fmla="*/ 70518 w 435765"/>
                  <a:gd name="connsiteY5" fmla="*/ 0 h 490468"/>
                  <a:gd name="connsiteX6" fmla="*/ 97967 w 435765"/>
                  <a:gd name="connsiteY6" fmla="*/ 5542 h 490468"/>
                  <a:gd name="connsiteX7" fmla="*/ 105733 w 435765"/>
                  <a:gd name="connsiteY7" fmla="*/ 10778 h 490468"/>
                  <a:gd name="connsiteX8" fmla="*/ 117196 w 435765"/>
                  <a:gd name="connsiteY8" fmla="*/ 13915 h 490468"/>
                  <a:gd name="connsiteX9" fmla="*/ 435765 w 435765"/>
                  <a:gd name="connsiteY9" fmla="*/ 174275 h 490468"/>
                  <a:gd name="connsiteX0" fmla="*/ 364642 w 435765"/>
                  <a:gd name="connsiteY0" fmla="*/ 315566 h 490468"/>
                  <a:gd name="connsiteX1" fmla="*/ 176009 w 435765"/>
                  <a:gd name="connsiteY1" fmla="*/ 223039 h 490468"/>
                  <a:gd name="connsiteX2" fmla="*/ 214312 w 435765"/>
                  <a:gd name="connsiteY2" fmla="*/ 462090 h 490468"/>
                  <a:gd name="connsiteX3" fmla="*/ 71612 w 435765"/>
                  <a:gd name="connsiteY3" fmla="*/ 490468 h 490468"/>
                  <a:gd name="connsiteX4" fmla="*/ 0 w 435765"/>
                  <a:gd name="connsiteY4" fmla="*/ 70518 h 490468"/>
                  <a:gd name="connsiteX5" fmla="*/ 70518 w 435765"/>
                  <a:gd name="connsiteY5" fmla="*/ 0 h 490468"/>
                  <a:gd name="connsiteX6" fmla="*/ 97967 w 435765"/>
                  <a:gd name="connsiteY6" fmla="*/ 5542 h 490468"/>
                  <a:gd name="connsiteX7" fmla="*/ 105733 w 435765"/>
                  <a:gd name="connsiteY7" fmla="*/ 10778 h 490468"/>
                  <a:gd name="connsiteX8" fmla="*/ 117196 w 435765"/>
                  <a:gd name="connsiteY8" fmla="*/ 13915 h 490468"/>
                  <a:gd name="connsiteX9" fmla="*/ 435765 w 435765"/>
                  <a:gd name="connsiteY9" fmla="*/ 174275 h 490468"/>
                  <a:gd name="connsiteX0" fmla="*/ 364642 w 435765"/>
                  <a:gd name="connsiteY0" fmla="*/ 315566 h 490468"/>
                  <a:gd name="connsiteX1" fmla="*/ 176009 w 435765"/>
                  <a:gd name="connsiteY1" fmla="*/ 223039 h 490468"/>
                  <a:gd name="connsiteX2" fmla="*/ 214312 w 435765"/>
                  <a:gd name="connsiteY2" fmla="*/ 462090 h 490468"/>
                  <a:gd name="connsiteX3" fmla="*/ 71612 w 435765"/>
                  <a:gd name="connsiteY3" fmla="*/ 490468 h 490468"/>
                  <a:gd name="connsiteX4" fmla="*/ 0 w 435765"/>
                  <a:gd name="connsiteY4" fmla="*/ 70518 h 490468"/>
                  <a:gd name="connsiteX5" fmla="*/ 70518 w 435765"/>
                  <a:gd name="connsiteY5" fmla="*/ 0 h 490468"/>
                  <a:gd name="connsiteX6" fmla="*/ 97967 w 435765"/>
                  <a:gd name="connsiteY6" fmla="*/ 5542 h 490468"/>
                  <a:gd name="connsiteX7" fmla="*/ 105733 w 435765"/>
                  <a:gd name="connsiteY7" fmla="*/ 10778 h 490468"/>
                  <a:gd name="connsiteX8" fmla="*/ 117196 w 435765"/>
                  <a:gd name="connsiteY8" fmla="*/ 13915 h 490468"/>
                  <a:gd name="connsiteX9" fmla="*/ 114810 w 435765"/>
                  <a:gd name="connsiteY9" fmla="*/ 16410 h 490468"/>
                  <a:gd name="connsiteX10" fmla="*/ 435765 w 435765"/>
                  <a:gd name="connsiteY10" fmla="*/ 174275 h 490468"/>
                  <a:gd name="connsiteX0" fmla="*/ 364642 w 435765"/>
                  <a:gd name="connsiteY0" fmla="*/ 315566 h 490468"/>
                  <a:gd name="connsiteX1" fmla="*/ 176009 w 435765"/>
                  <a:gd name="connsiteY1" fmla="*/ 223039 h 490468"/>
                  <a:gd name="connsiteX2" fmla="*/ 214312 w 435765"/>
                  <a:gd name="connsiteY2" fmla="*/ 462090 h 490468"/>
                  <a:gd name="connsiteX3" fmla="*/ 71612 w 435765"/>
                  <a:gd name="connsiteY3" fmla="*/ 490468 h 490468"/>
                  <a:gd name="connsiteX4" fmla="*/ 0 w 435765"/>
                  <a:gd name="connsiteY4" fmla="*/ 70518 h 490468"/>
                  <a:gd name="connsiteX5" fmla="*/ 70518 w 435765"/>
                  <a:gd name="connsiteY5" fmla="*/ 0 h 490468"/>
                  <a:gd name="connsiteX6" fmla="*/ 97967 w 435765"/>
                  <a:gd name="connsiteY6" fmla="*/ 5542 h 490468"/>
                  <a:gd name="connsiteX7" fmla="*/ 105733 w 435765"/>
                  <a:gd name="connsiteY7" fmla="*/ 10778 h 490468"/>
                  <a:gd name="connsiteX8" fmla="*/ 117196 w 435765"/>
                  <a:gd name="connsiteY8" fmla="*/ 13915 h 490468"/>
                  <a:gd name="connsiteX9" fmla="*/ 435765 w 435765"/>
                  <a:gd name="connsiteY9" fmla="*/ 174275 h 490468"/>
                  <a:gd name="connsiteX0" fmla="*/ 364642 w 435765"/>
                  <a:gd name="connsiteY0" fmla="*/ 315566 h 490468"/>
                  <a:gd name="connsiteX1" fmla="*/ 176009 w 435765"/>
                  <a:gd name="connsiteY1" fmla="*/ 223039 h 490468"/>
                  <a:gd name="connsiteX2" fmla="*/ 214312 w 435765"/>
                  <a:gd name="connsiteY2" fmla="*/ 462090 h 490468"/>
                  <a:gd name="connsiteX3" fmla="*/ 71612 w 435765"/>
                  <a:gd name="connsiteY3" fmla="*/ 490468 h 490468"/>
                  <a:gd name="connsiteX4" fmla="*/ 0 w 435765"/>
                  <a:gd name="connsiteY4" fmla="*/ 70518 h 490468"/>
                  <a:gd name="connsiteX5" fmla="*/ 70518 w 435765"/>
                  <a:gd name="connsiteY5" fmla="*/ 0 h 490468"/>
                  <a:gd name="connsiteX6" fmla="*/ 97967 w 435765"/>
                  <a:gd name="connsiteY6" fmla="*/ 5542 h 490468"/>
                  <a:gd name="connsiteX7" fmla="*/ 105733 w 435765"/>
                  <a:gd name="connsiteY7" fmla="*/ 10778 h 490468"/>
                  <a:gd name="connsiteX8" fmla="*/ 435765 w 435765"/>
                  <a:gd name="connsiteY8" fmla="*/ 174275 h 490468"/>
                  <a:gd name="connsiteX0" fmla="*/ 364642 w 435765"/>
                  <a:gd name="connsiteY0" fmla="*/ 315566 h 490468"/>
                  <a:gd name="connsiteX1" fmla="*/ 176009 w 435765"/>
                  <a:gd name="connsiteY1" fmla="*/ 223039 h 490468"/>
                  <a:gd name="connsiteX2" fmla="*/ 214312 w 435765"/>
                  <a:gd name="connsiteY2" fmla="*/ 462090 h 490468"/>
                  <a:gd name="connsiteX3" fmla="*/ 71612 w 435765"/>
                  <a:gd name="connsiteY3" fmla="*/ 490468 h 490468"/>
                  <a:gd name="connsiteX4" fmla="*/ 0 w 435765"/>
                  <a:gd name="connsiteY4" fmla="*/ 70518 h 490468"/>
                  <a:gd name="connsiteX5" fmla="*/ 70518 w 435765"/>
                  <a:gd name="connsiteY5" fmla="*/ 0 h 490468"/>
                  <a:gd name="connsiteX6" fmla="*/ 97967 w 435765"/>
                  <a:gd name="connsiteY6" fmla="*/ 5542 h 490468"/>
                  <a:gd name="connsiteX7" fmla="*/ 435765 w 435765"/>
                  <a:gd name="connsiteY7" fmla="*/ 174275 h 490468"/>
                  <a:gd name="connsiteX0" fmla="*/ 389623 w 460746"/>
                  <a:gd name="connsiteY0" fmla="*/ 323132 h 498034"/>
                  <a:gd name="connsiteX1" fmla="*/ 200990 w 460746"/>
                  <a:gd name="connsiteY1" fmla="*/ 230605 h 498034"/>
                  <a:gd name="connsiteX2" fmla="*/ 239293 w 460746"/>
                  <a:gd name="connsiteY2" fmla="*/ 469656 h 498034"/>
                  <a:gd name="connsiteX3" fmla="*/ 96593 w 460746"/>
                  <a:gd name="connsiteY3" fmla="*/ 498034 h 498034"/>
                  <a:gd name="connsiteX4" fmla="*/ 0 w 460746"/>
                  <a:gd name="connsiteY4" fmla="*/ 123155 h 498034"/>
                  <a:gd name="connsiteX5" fmla="*/ 95499 w 460746"/>
                  <a:gd name="connsiteY5" fmla="*/ 7566 h 498034"/>
                  <a:gd name="connsiteX6" fmla="*/ 122948 w 460746"/>
                  <a:gd name="connsiteY6" fmla="*/ 13108 h 498034"/>
                  <a:gd name="connsiteX7" fmla="*/ 460746 w 460746"/>
                  <a:gd name="connsiteY7" fmla="*/ 181841 h 498034"/>
                  <a:gd name="connsiteX0" fmla="*/ 391991 w 463114"/>
                  <a:gd name="connsiteY0" fmla="*/ 323132 h 498034"/>
                  <a:gd name="connsiteX1" fmla="*/ 203358 w 463114"/>
                  <a:gd name="connsiteY1" fmla="*/ 230605 h 498034"/>
                  <a:gd name="connsiteX2" fmla="*/ 241661 w 463114"/>
                  <a:gd name="connsiteY2" fmla="*/ 469656 h 498034"/>
                  <a:gd name="connsiteX3" fmla="*/ 98961 w 463114"/>
                  <a:gd name="connsiteY3" fmla="*/ 498034 h 498034"/>
                  <a:gd name="connsiteX4" fmla="*/ 2368 w 463114"/>
                  <a:gd name="connsiteY4" fmla="*/ 123155 h 498034"/>
                  <a:gd name="connsiteX5" fmla="*/ 97867 w 463114"/>
                  <a:gd name="connsiteY5" fmla="*/ 7566 h 498034"/>
                  <a:gd name="connsiteX6" fmla="*/ 125316 w 463114"/>
                  <a:gd name="connsiteY6" fmla="*/ 13108 h 498034"/>
                  <a:gd name="connsiteX7" fmla="*/ 463114 w 463114"/>
                  <a:gd name="connsiteY7" fmla="*/ 181841 h 498034"/>
                  <a:gd name="connsiteX0" fmla="*/ 389623 w 460746"/>
                  <a:gd name="connsiteY0" fmla="*/ 311502 h 486404"/>
                  <a:gd name="connsiteX1" fmla="*/ 200990 w 460746"/>
                  <a:gd name="connsiteY1" fmla="*/ 218975 h 486404"/>
                  <a:gd name="connsiteX2" fmla="*/ 239293 w 460746"/>
                  <a:gd name="connsiteY2" fmla="*/ 458026 h 486404"/>
                  <a:gd name="connsiteX3" fmla="*/ 96593 w 460746"/>
                  <a:gd name="connsiteY3" fmla="*/ 486404 h 486404"/>
                  <a:gd name="connsiteX4" fmla="*/ 0 w 460746"/>
                  <a:gd name="connsiteY4" fmla="*/ 111525 h 486404"/>
                  <a:gd name="connsiteX5" fmla="*/ 122948 w 460746"/>
                  <a:gd name="connsiteY5" fmla="*/ 1478 h 486404"/>
                  <a:gd name="connsiteX6" fmla="*/ 460746 w 460746"/>
                  <a:gd name="connsiteY6" fmla="*/ 170211 h 486404"/>
                  <a:gd name="connsiteX0" fmla="*/ 389623 w 460746"/>
                  <a:gd name="connsiteY0" fmla="*/ 315523 h 490425"/>
                  <a:gd name="connsiteX1" fmla="*/ 200990 w 460746"/>
                  <a:gd name="connsiteY1" fmla="*/ 222996 h 490425"/>
                  <a:gd name="connsiteX2" fmla="*/ 239293 w 460746"/>
                  <a:gd name="connsiteY2" fmla="*/ 462047 h 490425"/>
                  <a:gd name="connsiteX3" fmla="*/ 96593 w 460746"/>
                  <a:gd name="connsiteY3" fmla="*/ 490425 h 490425"/>
                  <a:gd name="connsiteX4" fmla="*/ 0 w 460746"/>
                  <a:gd name="connsiteY4" fmla="*/ 115546 h 490425"/>
                  <a:gd name="connsiteX5" fmla="*/ 122948 w 460746"/>
                  <a:gd name="connsiteY5" fmla="*/ 5499 h 490425"/>
                  <a:gd name="connsiteX6" fmla="*/ 460746 w 460746"/>
                  <a:gd name="connsiteY6" fmla="*/ 174232 h 490425"/>
                  <a:gd name="connsiteX0" fmla="*/ 389623 w 460746"/>
                  <a:gd name="connsiteY0" fmla="*/ 316001 h 490903"/>
                  <a:gd name="connsiteX1" fmla="*/ 200990 w 460746"/>
                  <a:gd name="connsiteY1" fmla="*/ 223474 h 490903"/>
                  <a:gd name="connsiteX2" fmla="*/ 239293 w 460746"/>
                  <a:gd name="connsiteY2" fmla="*/ 462525 h 490903"/>
                  <a:gd name="connsiteX3" fmla="*/ 96593 w 460746"/>
                  <a:gd name="connsiteY3" fmla="*/ 490903 h 490903"/>
                  <a:gd name="connsiteX4" fmla="*/ 0 w 460746"/>
                  <a:gd name="connsiteY4" fmla="*/ 116024 h 490903"/>
                  <a:gd name="connsiteX5" fmla="*/ 122948 w 460746"/>
                  <a:gd name="connsiteY5" fmla="*/ 5977 h 490903"/>
                  <a:gd name="connsiteX6" fmla="*/ 460746 w 460746"/>
                  <a:gd name="connsiteY6" fmla="*/ 174710 h 490903"/>
                  <a:gd name="connsiteX0" fmla="*/ 389623 w 460746"/>
                  <a:gd name="connsiteY0" fmla="*/ 316001 h 490903"/>
                  <a:gd name="connsiteX1" fmla="*/ 200990 w 460746"/>
                  <a:gd name="connsiteY1" fmla="*/ 223474 h 490903"/>
                  <a:gd name="connsiteX2" fmla="*/ 260943 w 460746"/>
                  <a:gd name="connsiteY2" fmla="*/ 444162 h 490903"/>
                  <a:gd name="connsiteX3" fmla="*/ 96593 w 460746"/>
                  <a:gd name="connsiteY3" fmla="*/ 490903 h 490903"/>
                  <a:gd name="connsiteX4" fmla="*/ 0 w 460746"/>
                  <a:gd name="connsiteY4" fmla="*/ 116024 h 490903"/>
                  <a:gd name="connsiteX5" fmla="*/ 122948 w 460746"/>
                  <a:gd name="connsiteY5" fmla="*/ 5977 h 490903"/>
                  <a:gd name="connsiteX6" fmla="*/ 460746 w 460746"/>
                  <a:gd name="connsiteY6" fmla="*/ 174710 h 490903"/>
                  <a:gd name="connsiteX0" fmla="*/ 389623 w 460746"/>
                  <a:gd name="connsiteY0" fmla="*/ 316001 h 490903"/>
                  <a:gd name="connsiteX1" fmla="*/ 200990 w 460746"/>
                  <a:gd name="connsiteY1" fmla="*/ 223474 h 490903"/>
                  <a:gd name="connsiteX2" fmla="*/ 260943 w 460746"/>
                  <a:gd name="connsiteY2" fmla="*/ 444162 h 490903"/>
                  <a:gd name="connsiteX3" fmla="*/ 96593 w 460746"/>
                  <a:gd name="connsiteY3" fmla="*/ 490903 h 490903"/>
                  <a:gd name="connsiteX4" fmla="*/ 0 w 460746"/>
                  <a:gd name="connsiteY4" fmla="*/ 116024 h 490903"/>
                  <a:gd name="connsiteX5" fmla="*/ 122948 w 460746"/>
                  <a:gd name="connsiteY5" fmla="*/ 5977 h 490903"/>
                  <a:gd name="connsiteX6" fmla="*/ 460746 w 460746"/>
                  <a:gd name="connsiteY6" fmla="*/ 174710 h 490903"/>
                  <a:gd name="connsiteX0" fmla="*/ 389623 w 460746"/>
                  <a:gd name="connsiteY0" fmla="*/ 316001 h 490903"/>
                  <a:gd name="connsiteX1" fmla="*/ 200990 w 460746"/>
                  <a:gd name="connsiteY1" fmla="*/ 223474 h 490903"/>
                  <a:gd name="connsiteX2" fmla="*/ 260943 w 460746"/>
                  <a:gd name="connsiteY2" fmla="*/ 444162 h 490903"/>
                  <a:gd name="connsiteX3" fmla="*/ 96593 w 460746"/>
                  <a:gd name="connsiteY3" fmla="*/ 490903 h 490903"/>
                  <a:gd name="connsiteX4" fmla="*/ 0 w 460746"/>
                  <a:gd name="connsiteY4" fmla="*/ 116024 h 490903"/>
                  <a:gd name="connsiteX5" fmla="*/ 122948 w 460746"/>
                  <a:gd name="connsiteY5" fmla="*/ 5977 h 490903"/>
                  <a:gd name="connsiteX6" fmla="*/ 460746 w 460746"/>
                  <a:gd name="connsiteY6" fmla="*/ 174710 h 490903"/>
                  <a:gd name="connsiteX0" fmla="*/ 389623 w 460746"/>
                  <a:gd name="connsiteY0" fmla="*/ 316001 h 493316"/>
                  <a:gd name="connsiteX1" fmla="*/ 200990 w 460746"/>
                  <a:gd name="connsiteY1" fmla="*/ 223474 h 493316"/>
                  <a:gd name="connsiteX2" fmla="*/ 260943 w 460746"/>
                  <a:gd name="connsiteY2" fmla="*/ 444162 h 493316"/>
                  <a:gd name="connsiteX3" fmla="*/ 96593 w 460746"/>
                  <a:gd name="connsiteY3" fmla="*/ 490903 h 493316"/>
                  <a:gd name="connsiteX4" fmla="*/ 0 w 460746"/>
                  <a:gd name="connsiteY4" fmla="*/ 116024 h 493316"/>
                  <a:gd name="connsiteX5" fmla="*/ 122948 w 460746"/>
                  <a:gd name="connsiteY5" fmla="*/ 5977 h 493316"/>
                  <a:gd name="connsiteX6" fmla="*/ 460746 w 460746"/>
                  <a:gd name="connsiteY6" fmla="*/ 174710 h 493316"/>
                  <a:gd name="connsiteX0" fmla="*/ 389623 w 460746"/>
                  <a:gd name="connsiteY0" fmla="*/ 342812 h 520127"/>
                  <a:gd name="connsiteX1" fmla="*/ 200990 w 460746"/>
                  <a:gd name="connsiteY1" fmla="*/ 250285 h 520127"/>
                  <a:gd name="connsiteX2" fmla="*/ 260943 w 460746"/>
                  <a:gd name="connsiteY2" fmla="*/ 470973 h 520127"/>
                  <a:gd name="connsiteX3" fmla="*/ 96593 w 460746"/>
                  <a:gd name="connsiteY3" fmla="*/ 517714 h 520127"/>
                  <a:gd name="connsiteX4" fmla="*/ 0 w 460746"/>
                  <a:gd name="connsiteY4" fmla="*/ 142835 h 520127"/>
                  <a:gd name="connsiteX5" fmla="*/ 152925 w 460746"/>
                  <a:gd name="connsiteY5" fmla="*/ 4410 h 520127"/>
                  <a:gd name="connsiteX6" fmla="*/ 460746 w 460746"/>
                  <a:gd name="connsiteY6" fmla="*/ 201521 h 520127"/>
                  <a:gd name="connsiteX0" fmla="*/ 389623 w 460746"/>
                  <a:gd name="connsiteY0" fmla="*/ 342812 h 520127"/>
                  <a:gd name="connsiteX1" fmla="*/ 200990 w 460746"/>
                  <a:gd name="connsiteY1" fmla="*/ 250285 h 520127"/>
                  <a:gd name="connsiteX2" fmla="*/ 260943 w 460746"/>
                  <a:gd name="connsiteY2" fmla="*/ 470973 h 520127"/>
                  <a:gd name="connsiteX3" fmla="*/ 96593 w 460746"/>
                  <a:gd name="connsiteY3" fmla="*/ 517714 h 520127"/>
                  <a:gd name="connsiteX4" fmla="*/ 0 w 460746"/>
                  <a:gd name="connsiteY4" fmla="*/ 142835 h 520127"/>
                  <a:gd name="connsiteX5" fmla="*/ 152925 w 460746"/>
                  <a:gd name="connsiteY5" fmla="*/ 4410 h 520127"/>
                  <a:gd name="connsiteX6" fmla="*/ 460746 w 460746"/>
                  <a:gd name="connsiteY6" fmla="*/ 201521 h 520127"/>
                  <a:gd name="connsiteX0" fmla="*/ 389623 w 460746"/>
                  <a:gd name="connsiteY0" fmla="*/ 342812 h 520127"/>
                  <a:gd name="connsiteX1" fmla="*/ 200990 w 460746"/>
                  <a:gd name="connsiteY1" fmla="*/ 250285 h 520127"/>
                  <a:gd name="connsiteX2" fmla="*/ 260943 w 460746"/>
                  <a:gd name="connsiteY2" fmla="*/ 470973 h 520127"/>
                  <a:gd name="connsiteX3" fmla="*/ 96593 w 460746"/>
                  <a:gd name="connsiteY3" fmla="*/ 517714 h 520127"/>
                  <a:gd name="connsiteX4" fmla="*/ 0 w 460746"/>
                  <a:gd name="connsiteY4" fmla="*/ 142835 h 520127"/>
                  <a:gd name="connsiteX5" fmla="*/ 152925 w 460746"/>
                  <a:gd name="connsiteY5" fmla="*/ 4410 h 520127"/>
                  <a:gd name="connsiteX6" fmla="*/ 460746 w 460746"/>
                  <a:gd name="connsiteY6" fmla="*/ 201521 h 520127"/>
                  <a:gd name="connsiteX0" fmla="*/ 316346 w 460746"/>
                  <a:gd name="connsiteY0" fmla="*/ 336135 h 520127"/>
                  <a:gd name="connsiteX1" fmla="*/ 200990 w 460746"/>
                  <a:gd name="connsiteY1" fmla="*/ 250285 h 520127"/>
                  <a:gd name="connsiteX2" fmla="*/ 260943 w 460746"/>
                  <a:gd name="connsiteY2" fmla="*/ 470973 h 520127"/>
                  <a:gd name="connsiteX3" fmla="*/ 96593 w 460746"/>
                  <a:gd name="connsiteY3" fmla="*/ 517714 h 520127"/>
                  <a:gd name="connsiteX4" fmla="*/ 0 w 460746"/>
                  <a:gd name="connsiteY4" fmla="*/ 142835 h 520127"/>
                  <a:gd name="connsiteX5" fmla="*/ 152925 w 460746"/>
                  <a:gd name="connsiteY5" fmla="*/ 4410 h 520127"/>
                  <a:gd name="connsiteX6" fmla="*/ 460746 w 460746"/>
                  <a:gd name="connsiteY6" fmla="*/ 201521 h 520127"/>
                  <a:gd name="connsiteX0" fmla="*/ 316346 w 460746"/>
                  <a:gd name="connsiteY0" fmla="*/ 336135 h 520127"/>
                  <a:gd name="connsiteX1" fmla="*/ 200990 w 460746"/>
                  <a:gd name="connsiteY1" fmla="*/ 250285 h 520127"/>
                  <a:gd name="connsiteX2" fmla="*/ 260943 w 460746"/>
                  <a:gd name="connsiteY2" fmla="*/ 470973 h 520127"/>
                  <a:gd name="connsiteX3" fmla="*/ 96593 w 460746"/>
                  <a:gd name="connsiteY3" fmla="*/ 517714 h 520127"/>
                  <a:gd name="connsiteX4" fmla="*/ 0 w 460746"/>
                  <a:gd name="connsiteY4" fmla="*/ 142835 h 520127"/>
                  <a:gd name="connsiteX5" fmla="*/ 152925 w 460746"/>
                  <a:gd name="connsiteY5" fmla="*/ 4410 h 520127"/>
                  <a:gd name="connsiteX6" fmla="*/ 460746 w 460746"/>
                  <a:gd name="connsiteY6" fmla="*/ 201521 h 520127"/>
                  <a:gd name="connsiteX0" fmla="*/ 316346 w 492389"/>
                  <a:gd name="connsiteY0" fmla="*/ 334235 h 518227"/>
                  <a:gd name="connsiteX1" fmla="*/ 200990 w 492389"/>
                  <a:gd name="connsiteY1" fmla="*/ 248385 h 518227"/>
                  <a:gd name="connsiteX2" fmla="*/ 260943 w 492389"/>
                  <a:gd name="connsiteY2" fmla="*/ 469073 h 518227"/>
                  <a:gd name="connsiteX3" fmla="*/ 96593 w 492389"/>
                  <a:gd name="connsiteY3" fmla="*/ 515814 h 518227"/>
                  <a:gd name="connsiteX4" fmla="*/ 0 w 492389"/>
                  <a:gd name="connsiteY4" fmla="*/ 140935 h 518227"/>
                  <a:gd name="connsiteX5" fmla="*/ 152925 w 492389"/>
                  <a:gd name="connsiteY5" fmla="*/ 2510 h 518227"/>
                  <a:gd name="connsiteX6" fmla="*/ 492389 w 492389"/>
                  <a:gd name="connsiteY6" fmla="*/ 244693 h 518227"/>
                  <a:gd name="connsiteX0" fmla="*/ 316346 w 492389"/>
                  <a:gd name="connsiteY0" fmla="*/ 334235 h 563477"/>
                  <a:gd name="connsiteX1" fmla="*/ 200990 w 492389"/>
                  <a:gd name="connsiteY1" fmla="*/ 248385 h 563477"/>
                  <a:gd name="connsiteX2" fmla="*/ 260943 w 492389"/>
                  <a:gd name="connsiteY2" fmla="*/ 469073 h 563477"/>
                  <a:gd name="connsiteX3" fmla="*/ 98258 w 492389"/>
                  <a:gd name="connsiteY3" fmla="*/ 562556 h 563477"/>
                  <a:gd name="connsiteX4" fmla="*/ 0 w 492389"/>
                  <a:gd name="connsiteY4" fmla="*/ 140935 h 563477"/>
                  <a:gd name="connsiteX5" fmla="*/ 152925 w 492389"/>
                  <a:gd name="connsiteY5" fmla="*/ 2510 h 563477"/>
                  <a:gd name="connsiteX6" fmla="*/ 492389 w 492389"/>
                  <a:gd name="connsiteY6" fmla="*/ 244693 h 563477"/>
                  <a:gd name="connsiteX0" fmla="*/ 316346 w 492389"/>
                  <a:gd name="connsiteY0" fmla="*/ 334235 h 565259"/>
                  <a:gd name="connsiteX1" fmla="*/ 200990 w 492389"/>
                  <a:gd name="connsiteY1" fmla="*/ 248385 h 565259"/>
                  <a:gd name="connsiteX2" fmla="*/ 264274 w 492389"/>
                  <a:gd name="connsiteY2" fmla="*/ 519153 h 565259"/>
                  <a:gd name="connsiteX3" fmla="*/ 98258 w 492389"/>
                  <a:gd name="connsiteY3" fmla="*/ 562556 h 565259"/>
                  <a:gd name="connsiteX4" fmla="*/ 0 w 492389"/>
                  <a:gd name="connsiteY4" fmla="*/ 140935 h 565259"/>
                  <a:gd name="connsiteX5" fmla="*/ 152925 w 492389"/>
                  <a:gd name="connsiteY5" fmla="*/ 2510 h 565259"/>
                  <a:gd name="connsiteX6" fmla="*/ 492389 w 492389"/>
                  <a:gd name="connsiteY6" fmla="*/ 244693 h 565259"/>
                  <a:gd name="connsiteX0" fmla="*/ 316346 w 492389"/>
                  <a:gd name="connsiteY0" fmla="*/ 334235 h 566673"/>
                  <a:gd name="connsiteX1" fmla="*/ 200990 w 492389"/>
                  <a:gd name="connsiteY1" fmla="*/ 248385 h 566673"/>
                  <a:gd name="connsiteX2" fmla="*/ 264274 w 492389"/>
                  <a:gd name="connsiteY2" fmla="*/ 519153 h 566673"/>
                  <a:gd name="connsiteX3" fmla="*/ 98258 w 492389"/>
                  <a:gd name="connsiteY3" fmla="*/ 562556 h 566673"/>
                  <a:gd name="connsiteX4" fmla="*/ 0 w 492389"/>
                  <a:gd name="connsiteY4" fmla="*/ 140935 h 566673"/>
                  <a:gd name="connsiteX5" fmla="*/ 152925 w 492389"/>
                  <a:gd name="connsiteY5" fmla="*/ 2510 h 566673"/>
                  <a:gd name="connsiteX6" fmla="*/ 492389 w 492389"/>
                  <a:gd name="connsiteY6" fmla="*/ 244693 h 566673"/>
                  <a:gd name="connsiteX0" fmla="*/ 316346 w 492389"/>
                  <a:gd name="connsiteY0" fmla="*/ 334235 h 565508"/>
                  <a:gd name="connsiteX1" fmla="*/ 200990 w 492389"/>
                  <a:gd name="connsiteY1" fmla="*/ 248385 h 565508"/>
                  <a:gd name="connsiteX2" fmla="*/ 264273 w 492389"/>
                  <a:gd name="connsiteY2" fmla="*/ 510808 h 565508"/>
                  <a:gd name="connsiteX3" fmla="*/ 98258 w 492389"/>
                  <a:gd name="connsiteY3" fmla="*/ 562556 h 565508"/>
                  <a:gd name="connsiteX4" fmla="*/ 0 w 492389"/>
                  <a:gd name="connsiteY4" fmla="*/ 140935 h 565508"/>
                  <a:gd name="connsiteX5" fmla="*/ 152925 w 492389"/>
                  <a:gd name="connsiteY5" fmla="*/ 2510 h 565508"/>
                  <a:gd name="connsiteX6" fmla="*/ 492389 w 492389"/>
                  <a:gd name="connsiteY6" fmla="*/ 244693 h 565508"/>
                  <a:gd name="connsiteX0" fmla="*/ 316346 w 492389"/>
                  <a:gd name="connsiteY0" fmla="*/ 334235 h 565508"/>
                  <a:gd name="connsiteX1" fmla="*/ 200990 w 492389"/>
                  <a:gd name="connsiteY1" fmla="*/ 248385 h 565508"/>
                  <a:gd name="connsiteX2" fmla="*/ 264273 w 492389"/>
                  <a:gd name="connsiteY2" fmla="*/ 510808 h 565508"/>
                  <a:gd name="connsiteX3" fmla="*/ 98258 w 492389"/>
                  <a:gd name="connsiteY3" fmla="*/ 562556 h 565508"/>
                  <a:gd name="connsiteX4" fmla="*/ 0 w 492389"/>
                  <a:gd name="connsiteY4" fmla="*/ 140935 h 565508"/>
                  <a:gd name="connsiteX5" fmla="*/ 152925 w 492389"/>
                  <a:gd name="connsiteY5" fmla="*/ 2510 h 565508"/>
                  <a:gd name="connsiteX6" fmla="*/ 492389 w 492389"/>
                  <a:gd name="connsiteY6" fmla="*/ 244693 h 565508"/>
                  <a:gd name="connsiteX0" fmla="*/ 316346 w 492389"/>
                  <a:gd name="connsiteY0" fmla="*/ 334235 h 565508"/>
                  <a:gd name="connsiteX1" fmla="*/ 200990 w 492389"/>
                  <a:gd name="connsiteY1" fmla="*/ 248385 h 565508"/>
                  <a:gd name="connsiteX2" fmla="*/ 264273 w 492389"/>
                  <a:gd name="connsiteY2" fmla="*/ 510808 h 565508"/>
                  <a:gd name="connsiteX3" fmla="*/ 98258 w 492389"/>
                  <a:gd name="connsiteY3" fmla="*/ 562556 h 565508"/>
                  <a:gd name="connsiteX4" fmla="*/ 0 w 492389"/>
                  <a:gd name="connsiteY4" fmla="*/ 140935 h 565508"/>
                  <a:gd name="connsiteX5" fmla="*/ 152925 w 492389"/>
                  <a:gd name="connsiteY5" fmla="*/ 2510 h 565508"/>
                  <a:gd name="connsiteX6" fmla="*/ 492389 w 492389"/>
                  <a:gd name="connsiteY6" fmla="*/ 244693 h 565508"/>
                  <a:gd name="connsiteX0" fmla="*/ 316442 w 492485"/>
                  <a:gd name="connsiteY0" fmla="*/ 334101 h 565374"/>
                  <a:gd name="connsiteX1" fmla="*/ 201086 w 492485"/>
                  <a:gd name="connsiteY1" fmla="*/ 248251 h 565374"/>
                  <a:gd name="connsiteX2" fmla="*/ 264369 w 492485"/>
                  <a:gd name="connsiteY2" fmla="*/ 510674 h 565374"/>
                  <a:gd name="connsiteX3" fmla="*/ 98354 w 492485"/>
                  <a:gd name="connsiteY3" fmla="*/ 562422 h 565374"/>
                  <a:gd name="connsiteX4" fmla="*/ 96 w 492485"/>
                  <a:gd name="connsiteY4" fmla="*/ 140801 h 565374"/>
                  <a:gd name="connsiteX5" fmla="*/ 153021 w 492485"/>
                  <a:gd name="connsiteY5" fmla="*/ 2376 h 565374"/>
                  <a:gd name="connsiteX6" fmla="*/ 492485 w 492485"/>
                  <a:gd name="connsiteY6" fmla="*/ 244559 h 565374"/>
                  <a:gd name="connsiteX0" fmla="*/ 317466 w 493509"/>
                  <a:gd name="connsiteY0" fmla="*/ 334605 h 565880"/>
                  <a:gd name="connsiteX1" fmla="*/ 202110 w 493509"/>
                  <a:gd name="connsiteY1" fmla="*/ 248755 h 565880"/>
                  <a:gd name="connsiteX2" fmla="*/ 265393 w 493509"/>
                  <a:gd name="connsiteY2" fmla="*/ 511178 h 565880"/>
                  <a:gd name="connsiteX3" fmla="*/ 101043 w 493509"/>
                  <a:gd name="connsiteY3" fmla="*/ 562928 h 565880"/>
                  <a:gd name="connsiteX4" fmla="*/ 1120 w 493509"/>
                  <a:gd name="connsiteY4" fmla="*/ 141305 h 565880"/>
                  <a:gd name="connsiteX5" fmla="*/ 154045 w 493509"/>
                  <a:gd name="connsiteY5" fmla="*/ 2880 h 565880"/>
                  <a:gd name="connsiteX6" fmla="*/ 493509 w 493509"/>
                  <a:gd name="connsiteY6" fmla="*/ 245063 h 565880"/>
                  <a:gd name="connsiteX0" fmla="*/ 316653 w 492696"/>
                  <a:gd name="connsiteY0" fmla="*/ 335040 h 632568"/>
                  <a:gd name="connsiteX1" fmla="*/ 201297 w 492696"/>
                  <a:gd name="connsiteY1" fmla="*/ 249190 h 632568"/>
                  <a:gd name="connsiteX2" fmla="*/ 264580 w 492696"/>
                  <a:gd name="connsiteY2" fmla="*/ 511613 h 632568"/>
                  <a:gd name="connsiteX3" fmla="*/ 121880 w 492696"/>
                  <a:gd name="connsiteY3" fmla="*/ 631805 h 632568"/>
                  <a:gd name="connsiteX4" fmla="*/ 307 w 492696"/>
                  <a:gd name="connsiteY4" fmla="*/ 141740 h 632568"/>
                  <a:gd name="connsiteX5" fmla="*/ 153232 w 492696"/>
                  <a:gd name="connsiteY5" fmla="*/ 3315 h 632568"/>
                  <a:gd name="connsiteX6" fmla="*/ 492696 w 492696"/>
                  <a:gd name="connsiteY6" fmla="*/ 245498 h 632568"/>
                  <a:gd name="connsiteX0" fmla="*/ 316653 w 492696"/>
                  <a:gd name="connsiteY0" fmla="*/ 335040 h 633839"/>
                  <a:gd name="connsiteX1" fmla="*/ 201297 w 492696"/>
                  <a:gd name="connsiteY1" fmla="*/ 249190 h 633839"/>
                  <a:gd name="connsiteX2" fmla="*/ 272907 w 492696"/>
                  <a:gd name="connsiteY2" fmla="*/ 568370 h 633839"/>
                  <a:gd name="connsiteX3" fmla="*/ 121880 w 492696"/>
                  <a:gd name="connsiteY3" fmla="*/ 631805 h 633839"/>
                  <a:gd name="connsiteX4" fmla="*/ 307 w 492696"/>
                  <a:gd name="connsiteY4" fmla="*/ 141740 h 633839"/>
                  <a:gd name="connsiteX5" fmla="*/ 153232 w 492696"/>
                  <a:gd name="connsiteY5" fmla="*/ 3315 h 633839"/>
                  <a:gd name="connsiteX6" fmla="*/ 492696 w 492696"/>
                  <a:gd name="connsiteY6" fmla="*/ 245498 h 633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2696" h="633839">
                    <a:moveTo>
                      <a:pt x="316653" y="335040"/>
                    </a:moveTo>
                    <a:lnTo>
                      <a:pt x="201297" y="249190"/>
                    </a:lnTo>
                    <a:cubicBezTo>
                      <a:pt x="209624" y="284359"/>
                      <a:pt x="266244" y="453076"/>
                      <a:pt x="272907" y="568370"/>
                    </a:cubicBezTo>
                    <a:cubicBezTo>
                      <a:pt x="246435" y="617336"/>
                      <a:pt x="179994" y="641265"/>
                      <a:pt x="121880" y="631805"/>
                    </a:cubicBezTo>
                    <a:cubicBezTo>
                      <a:pt x="57484" y="481251"/>
                      <a:pt x="-4918" y="246488"/>
                      <a:pt x="307" y="141740"/>
                    </a:cubicBezTo>
                    <a:cubicBezTo>
                      <a:pt x="5532" y="36992"/>
                      <a:pt x="71167" y="-13978"/>
                      <a:pt x="153232" y="3315"/>
                    </a:cubicBezTo>
                    <a:cubicBezTo>
                      <a:pt x="235297" y="20608"/>
                      <a:pt x="396751" y="142513"/>
                      <a:pt x="492696" y="245498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0E68B654-48CC-4C89-AAAA-594C203D440B}"/>
                </a:ext>
              </a:extLst>
            </p:cNvPr>
            <p:cNvSpPr/>
            <p:nvPr/>
          </p:nvSpPr>
          <p:spPr bwMode="auto">
            <a:xfrm rot="900000">
              <a:off x="-18514" y="5046362"/>
              <a:ext cx="458198" cy="233674"/>
            </a:xfrm>
            <a:custGeom>
              <a:avLst/>
              <a:gdLst>
                <a:gd name="connsiteX0" fmla="*/ 1381997 w 1769113"/>
                <a:gd name="connsiteY0" fmla="*/ 444850 h 902220"/>
                <a:gd name="connsiteX1" fmla="*/ 1769113 w 1769113"/>
                <a:gd name="connsiteY1" fmla="*/ 444850 h 902220"/>
                <a:gd name="connsiteX2" fmla="*/ 1769113 w 1769113"/>
                <a:gd name="connsiteY2" fmla="*/ 545945 h 902220"/>
                <a:gd name="connsiteX3" fmla="*/ 1531062 w 1769113"/>
                <a:gd name="connsiteY3" fmla="*/ 785412 h 902220"/>
                <a:gd name="connsiteX4" fmla="*/ 1769113 w 1769113"/>
                <a:gd name="connsiteY4" fmla="*/ 785412 h 902220"/>
                <a:gd name="connsiteX5" fmla="*/ 1769113 w 1769113"/>
                <a:gd name="connsiteY5" fmla="*/ 886507 h 902220"/>
                <a:gd name="connsiteX6" fmla="*/ 1381997 w 1769113"/>
                <a:gd name="connsiteY6" fmla="*/ 886507 h 902220"/>
                <a:gd name="connsiteX7" fmla="*/ 1381997 w 1769113"/>
                <a:gd name="connsiteY7" fmla="*/ 785412 h 902220"/>
                <a:gd name="connsiteX8" fmla="*/ 1627561 w 1769113"/>
                <a:gd name="connsiteY8" fmla="*/ 545944 h 902220"/>
                <a:gd name="connsiteX9" fmla="*/ 1381997 w 1769113"/>
                <a:gd name="connsiteY9" fmla="*/ 545945 h 902220"/>
                <a:gd name="connsiteX10" fmla="*/ 762030 w 1769113"/>
                <a:gd name="connsiteY10" fmla="*/ 286051 h 902220"/>
                <a:gd name="connsiteX11" fmla="*/ 1238686 w 1769113"/>
                <a:gd name="connsiteY11" fmla="*/ 158332 h 902220"/>
                <a:gd name="connsiteX12" fmla="*/ 1272040 w 1769113"/>
                <a:gd name="connsiteY12" fmla="*/ 282810 h 902220"/>
                <a:gd name="connsiteX13" fmla="*/ 1057935 w 1769113"/>
                <a:gd name="connsiteY13" fmla="*/ 656206 h 902220"/>
                <a:gd name="connsiteX14" fmla="*/ 1351047 w 1769113"/>
                <a:gd name="connsiteY14" fmla="*/ 577667 h 902220"/>
                <a:gd name="connsiteX15" fmla="*/ 1384401 w 1769113"/>
                <a:gd name="connsiteY15" fmla="*/ 702145 h 902220"/>
                <a:gd name="connsiteX16" fmla="*/ 907744 w 1769113"/>
                <a:gd name="connsiteY16" fmla="*/ 829865 h 902220"/>
                <a:gd name="connsiteX17" fmla="*/ 874391 w 1769113"/>
                <a:gd name="connsiteY17" fmla="*/ 705386 h 902220"/>
                <a:gd name="connsiteX18" fmla="*/ 1097747 w 1769113"/>
                <a:gd name="connsiteY18" fmla="*/ 329511 h 902220"/>
                <a:gd name="connsiteX19" fmla="*/ 795384 w 1769113"/>
                <a:gd name="connsiteY19" fmla="*/ 410529 h 902220"/>
                <a:gd name="connsiteX20" fmla="*/ 525082 w 1769113"/>
                <a:gd name="connsiteY20" fmla="*/ 0 h 902220"/>
                <a:gd name="connsiteX21" fmla="*/ 604251 w 1769113"/>
                <a:gd name="connsiteY21" fmla="*/ 137125 h 902220"/>
                <a:gd name="connsiteX22" fmla="*/ 468892 w 1769113"/>
                <a:gd name="connsiteY22" fmla="*/ 648359 h 902220"/>
                <a:gd name="connsiteX23" fmla="*/ 791783 w 1769113"/>
                <a:gd name="connsiteY23" fmla="*/ 461938 h 902220"/>
                <a:gd name="connsiteX24" fmla="*/ 870951 w 1769113"/>
                <a:gd name="connsiteY24" fmla="*/ 599063 h 902220"/>
                <a:gd name="connsiteX25" fmla="*/ 345869 w 1769113"/>
                <a:gd name="connsiteY25" fmla="*/ 902220 h 902220"/>
                <a:gd name="connsiteX26" fmla="*/ 266700 w 1769113"/>
                <a:gd name="connsiteY26" fmla="*/ 765095 h 902220"/>
                <a:gd name="connsiteX27" fmla="*/ 412251 w 1769113"/>
                <a:gd name="connsiteY27" fmla="*/ 247977 h 902220"/>
                <a:gd name="connsiteX28" fmla="*/ 79169 w 1769113"/>
                <a:gd name="connsiteY28" fmla="*/ 440282 h 902220"/>
                <a:gd name="connsiteX29" fmla="*/ 0 w 1769113"/>
                <a:gd name="connsiteY29" fmla="*/ 303157 h 902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769113" h="902220">
                  <a:moveTo>
                    <a:pt x="1381997" y="444850"/>
                  </a:moveTo>
                  <a:lnTo>
                    <a:pt x="1769113" y="444850"/>
                  </a:lnTo>
                  <a:lnTo>
                    <a:pt x="1769113" y="545945"/>
                  </a:lnTo>
                  <a:lnTo>
                    <a:pt x="1531062" y="785412"/>
                  </a:lnTo>
                  <a:lnTo>
                    <a:pt x="1769113" y="785412"/>
                  </a:lnTo>
                  <a:lnTo>
                    <a:pt x="1769113" y="886507"/>
                  </a:lnTo>
                  <a:lnTo>
                    <a:pt x="1381997" y="886507"/>
                  </a:lnTo>
                  <a:lnTo>
                    <a:pt x="1381997" y="785412"/>
                  </a:lnTo>
                  <a:lnTo>
                    <a:pt x="1627561" y="545944"/>
                  </a:lnTo>
                  <a:lnTo>
                    <a:pt x="1381997" y="545945"/>
                  </a:lnTo>
                  <a:close/>
                  <a:moveTo>
                    <a:pt x="762030" y="286051"/>
                  </a:moveTo>
                  <a:lnTo>
                    <a:pt x="1238686" y="158332"/>
                  </a:lnTo>
                  <a:lnTo>
                    <a:pt x="1272040" y="282810"/>
                  </a:lnTo>
                  <a:lnTo>
                    <a:pt x="1057935" y="656206"/>
                  </a:lnTo>
                  <a:lnTo>
                    <a:pt x="1351047" y="577667"/>
                  </a:lnTo>
                  <a:lnTo>
                    <a:pt x="1384401" y="702145"/>
                  </a:lnTo>
                  <a:lnTo>
                    <a:pt x="907744" y="829865"/>
                  </a:lnTo>
                  <a:lnTo>
                    <a:pt x="874391" y="705386"/>
                  </a:lnTo>
                  <a:lnTo>
                    <a:pt x="1097747" y="329511"/>
                  </a:lnTo>
                  <a:lnTo>
                    <a:pt x="795384" y="410529"/>
                  </a:lnTo>
                  <a:close/>
                  <a:moveTo>
                    <a:pt x="525082" y="0"/>
                  </a:moveTo>
                  <a:lnTo>
                    <a:pt x="604251" y="137125"/>
                  </a:lnTo>
                  <a:lnTo>
                    <a:pt x="468892" y="648359"/>
                  </a:lnTo>
                  <a:lnTo>
                    <a:pt x="791783" y="461938"/>
                  </a:lnTo>
                  <a:lnTo>
                    <a:pt x="870951" y="599063"/>
                  </a:lnTo>
                  <a:lnTo>
                    <a:pt x="345869" y="902220"/>
                  </a:lnTo>
                  <a:lnTo>
                    <a:pt x="266700" y="765095"/>
                  </a:lnTo>
                  <a:lnTo>
                    <a:pt x="412251" y="247977"/>
                  </a:lnTo>
                  <a:lnTo>
                    <a:pt x="79169" y="440282"/>
                  </a:lnTo>
                  <a:lnTo>
                    <a:pt x="0" y="303157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8" name="グループ化 277">
            <a:extLst>
              <a:ext uri="{FF2B5EF4-FFF2-40B4-BE49-F238E27FC236}">
                <a16:creationId xmlns:a16="http://schemas.microsoft.com/office/drawing/2014/main" id="{7DB4DAE2-7490-48B6-91B6-A8B0980BF2FD}"/>
              </a:ext>
            </a:extLst>
          </p:cNvPr>
          <p:cNvGrpSpPr/>
          <p:nvPr/>
        </p:nvGrpSpPr>
        <p:grpSpPr>
          <a:xfrm>
            <a:off x="2434288" y="2258870"/>
            <a:ext cx="1341452" cy="2097742"/>
            <a:chOff x="1808838" y="3639813"/>
            <a:chExt cx="2239300" cy="3501784"/>
          </a:xfrm>
        </p:grpSpPr>
        <p:grpSp>
          <p:nvGrpSpPr>
            <p:cNvPr id="279" name="グループ化 278">
              <a:extLst>
                <a:ext uri="{FF2B5EF4-FFF2-40B4-BE49-F238E27FC236}">
                  <a16:creationId xmlns:a16="http://schemas.microsoft.com/office/drawing/2014/main" id="{4383E5D8-7E66-495A-AECF-6AF0EDB7F5AC}"/>
                </a:ext>
              </a:extLst>
            </p:cNvPr>
            <p:cNvGrpSpPr/>
            <p:nvPr/>
          </p:nvGrpSpPr>
          <p:grpSpPr>
            <a:xfrm>
              <a:off x="1844400" y="6361997"/>
              <a:ext cx="2203738" cy="779600"/>
              <a:chOff x="1871473" y="4716101"/>
              <a:chExt cx="2203738" cy="779600"/>
            </a:xfrm>
          </p:grpSpPr>
          <p:grpSp>
            <p:nvGrpSpPr>
              <p:cNvPr id="327" name="グループ化 326">
                <a:extLst>
                  <a:ext uri="{FF2B5EF4-FFF2-40B4-BE49-F238E27FC236}">
                    <a16:creationId xmlns:a16="http://schemas.microsoft.com/office/drawing/2014/main" id="{602FCB6E-E66B-40DF-800F-2A77349DC097}"/>
                  </a:ext>
                </a:extLst>
              </p:cNvPr>
              <p:cNvGrpSpPr/>
              <p:nvPr/>
            </p:nvGrpSpPr>
            <p:grpSpPr>
              <a:xfrm>
                <a:off x="1871473" y="4716101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329" name="グループ化 328">
                  <a:extLst>
                    <a:ext uri="{FF2B5EF4-FFF2-40B4-BE49-F238E27FC236}">
                      <a16:creationId xmlns:a16="http://schemas.microsoft.com/office/drawing/2014/main" id="{1041748A-11AA-4304-BFDB-B946895B5655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331" name="フリーフォーム: 図形 330">
                    <a:extLst>
                      <a:ext uri="{FF2B5EF4-FFF2-40B4-BE49-F238E27FC236}">
                        <a16:creationId xmlns:a16="http://schemas.microsoft.com/office/drawing/2014/main" id="{DEB5BC40-E9D5-453E-AB8D-D3BEB1AB2685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2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2" name="フリーフォーム: 図形 331">
                    <a:extLst>
                      <a:ext uri="{FF2B5EF4-FFF2-40B4-BE49-F238E27FC236}">
                        <a16:creationId xmlns:a16="http://schemas.microsoft.com/office/drawing/2014/main" id="{A3D9E5B5-AB03-4912-88FD-6936C218B3D8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2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3" name="フリーフォーム: 図形 332">
                    <a:extLst>
                      <a:ext uri="{FF2B5EF4-FFF2-40B4-BE49-F238E27FC236}">
                        <a16:creationId xmlns:a16="http://schemas.microsoft.com/office/drawing/2014/main" id="{5CCEBFF2-7BC1-4B3A-99C1-6FB13D6C399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2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30" name="フリーフォーム: 図形 329">
                  <a:extLst>
                    <a:ext uri="{FF2B5EF4-FFF2-40B4-BE49-F238E27FC236}">
                      <a16:creationId xmlns:a16="http://schemas.microsoft.com/office/drawing/2014/main" id="{80A7D8D0-977D-4F51-AADE-3E29C9F11D23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D8DDD572-F3B6-420B-B969-173513DE20C9}"/>
                  </a:ext>
                </a:extLst>
              </p:cNvPr>
              <p:cNvSpPr/>
              <p:nvPr/>
            </p:nvSpPr>
            <p:spPr bwMode="auto">
              <a:xfrm>
                <a:off x="2142137" y="4776746"/>
                <a:ext cx="1654026" cy="599620"/>
              </a:xfrm>
              <a:custGeom>
                <a:avLst/>
                <a:gdLst>
                  <a:gd name="connsiteX0" fmla="*/ 177100 w 1654026"/>
                  <a:gd name="connsiteY0" fmla="*/ 0 h 599620"/>
                  <a:gd name="connsiteX1" fmla="*/ 356650 w 1654026"/>
                  <a:gd name="connsiteY1" fmla="*/ 19616 h 599620"/>
                  <a:gd name="connsiteX2" fmla="*/ 832181 w 1654026"/>
                  <a:gd name="connsiteY2" fmla="*/ 147035 h 599620"/>
                  <a:gd name="connsiteX3" fmla="*/ 1307720 w 1654026"/>
                  <a:gd name="connsiteY3" fmla="*/ 19614 h 599620"/>
                  <a:gd name="connsiteX4" fmla="*/ 1459467 w 1654026"/>
                  <a:gd name="connsiteY4" fmla="*/ 3035 h 599620"/>
                  <a:gd name="connsiteX5" fmla="*/ 1464658 w 1654026"/>
                  <a:gd name="connsiteY5" fmla="*/ 9295 h 599620"/>
                  <a:gd name="connsiteX6" fmla="*/ 1640950 w 1654026"/>
                  <a:gd name="connsiteY6" fmla="*/ 335447 h 599620"/>
                  <a:gd name="connsiteX7" fmla="*/ 1654026 w 1654026"/>
                  <a:gd name="connsiteY7" fmla="*/ 360429 h 599620"/>
                  <a:gd name="connsiteX8" fmla="*/ 1605189 w 1654026"/>
                  <a:gd name="connsiteY8" fmla="*/ 400462 h 599620"/>
                  <a:gd name="connsiteX9" fmla="*/ 1538387 w 1654026"/>
                  <a:gd name="connsiteY9" fmla="*/ 428952 h 599620"/>
                  <a:gd name="connsiteX10" fmla="*/ 940187 w 1654026"/>
                  <a:gd name="connsiteY10" fmla="*/ 589241 h 599620"/>
                  <a:gd name="connsiteX11" fmla="*/ 934201 w 1654026"/>
                  <a:gd name="connsiteY11" fmla="*/ 585285 h 599620"/>
                  <a:gd name="connsiteX12" fmla="*/ 898358 w 1654026"/>
                  <a:gd name="connsiteY12" fmla="*/ 594404 h 599620"/>
                  <a:gd name="connsiteX13" fmla="*/ 800991 w 1654026"/>
                  <a:gd name="connsiteY13" fmla="*/ 598404 h 599620"/>
                  <a:gd name="connsiteX14" fmla="*/ 737913 w 1654026"/>
                  <a:gd name="connsiteY14" fmla="*/ 585786 h 599620"/>
                  <a:gd name="connsiteX15" fmla="*/ 732888 w 1654026"/>
                  <a:gd name="connsiteY15" fmla="*/ 583491 h 599620"/>
                  <a:gd name="connsiteX16" fmla="*/ 724183 w 1654026"/>
                  <a:gd name="connsiteY16" fmla="*/ 589243 h 599620"/>
                  <a:gd name="connsiteX17" fmla="*/ 125983 w 1654026"/>
                  <a:gd name="connsiteY17" fmla="*/ 428954 h 599620"/>
                  <a:gd name="connsiteX18" fmla="*/ 5462 w 1654026"/>
                  <a:gd name="connsiteY18" fmla="*/ 356429 h 599620"/>
                  <a:gd name="connsiteX19" fmla="*/ 0 w 1654026"/>
                  <a:gd name="connsiteY19" fmla="*/ 348471 h 599620"/>
                  <a:gd name="connsiteX20" fmla="*/ 3548 w 1654026"/>
                  <a:gd name="connsiteY20" fmla="*/ 341050 h 599620"/>
                  <a:gd name="connsiteX21" fmla="*/ 158266 w 1654026"/>
                  <a:gd name="connsiteY21" fmla="*/ 27226 h 59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654026" h="599620">
                    <a:moveTo>
                      <a:pt x="177100" y="0"/>
                    </a:moveTo>
                    <a:lnTo>
                      <a:pt x="356650" y="19616"/>
                    </a:lnTo>
                    <a:lnTo>
                      <a:pt x="832181" y="147035"/>
                    </a:lnTo>
                    <a:lnTo>
                      <a:pt x="1307720" y="19614"/>
                    </a:lnTo>
                    <a:lnTo>
                      <a:pt x="1459467" y="3035"/>
                    </a:lnTo>
                    <a:lnTo>
                      <a:pt x="1464658" y="9295"/>
                    </a:lnTo>
                    <a:cubicBezTo>
                      <a:pt x="1511505" y="97785"/>
                      <a:pt x="1581775" y="224180"/>
                      <a:pt x="1640950" y="335447"/>
                    </a:cubicBezTo>
                    <a:lnTo>
                      <a:pt x="1654026" y="360429"/>
                    </a:lnTo>
                    <a:lnTo>
                      <a:pt x="1605189" y="400462"/>
                    </a:lnTo>
                    <a:cubicBezTo>
                      <a:pt x="1584971" y="412762"/>
                      <a:pt x="1562572" y="422472"/>
                      <a:pt x="1538387" y="428952"/>
                    </a:cubicBezTo>
                    <a:lnTo>
                      <a:pt x="940187" y="589241"/>
                    </a:lnTo>
                    <a:lnTo>
                      <a:pt x="934201" y="585285"/>
                    </a:lnTo>
                    <a:lnTo>
                      <a:pt x="898358" y="594404"/>
                    </a:lnTo>
                    <a:cubicBezTo>
                      <a:pt x="864288" y="599451"/>
                      <a:pt x="830564" y="600947"/>
                      <a:pt x="800991" y="598404"/>
                    </a:cubicBezTo>
                    <a:cubicBezTo>
                      <a:pt x="778811" y="596497"/>
                      <a:pt x="757634" y="592157"/>
                      <a:pt x="737913" y="585786"/>
                    </a:cubicBezTo>
                    <a:lnTo>
                      <a:pt x="732888" y="583491"/>
                    </a:lnTo>
                    <a:lnTo>
                      <a:pt x="724183" y="589243"/>
                    </a:lnTo>
                    <a:lnTo>
                      <a:pt x="125983" y="428954"/>
                    </a:lnTo>
                    <a:cubicBezTo>
                      <a:pt x="77614" y="415994"/>
                      <a:pt x="36387" y="390116"/>
                      <a:pt x="5462" y="356429"/>
                    </a:cubicBezTo>
                    <a:lnTo>
                      <a:pt x="0" y="348471"/>
                    </a:lnTo>
                    <a:lnTo>
                      <a:pt x="3548" y="341050"/>
                    </a:lnTo>
                    <a:cubicBezTo>
                      <a:pt x="55532" y="233893"/>
                      <a:pt x="116761" y="112727"/>
                      <a:pt x="158266" y="27226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80" name="グループ化 279">
              <a:extLst>
                <a:ext uri="{FF2B5EF4-FFF2-40B4-BE49-F238E27FC236}">
                  <a16:creationId xmlns:a16="http://schemas.microsoft.com/office/drawing/2014/main" id="{09F41888-C9F9-4D55-BB88-D8CD173243FF}"/>
                </a:ext>
              </a:extLst>
            </p:cNvPr>
            <p:cNvGrpSpPr/>
            <p:nvPr/>
          </p:nvGrpSpPr>
          <p:grpSpPr>
            <a:xfrm>
              <a:off x="2036436" y="6066673"/>
              <a:ext cx="1793692" cy="880439"/>
              <a:chOff x="65744" y="4420777"/>
              <a:chExt cx="1793692" cy="880439"/>
            </a:xfrm>
          </p:grpSpPr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15A335F3-8E55-4100-AEDB-8D05B67B9B17}"/>
                  </a:ext>
                </a:extLst>
              </p:cNvPr>
              <p:cNvSpPr/>
              <p:nvPr/>
            </p:nvSpPr>
            <p:spPr bwMode="auto">
              <a:xfrm flipV="1">
                <a:off x="82286" y="4420777"/>
                <a:ext cx="1746763" cy="704301"/>
              </a:xfrm>
              <a:custGeom>
                <a:avLst/>
                <a:gdLst>
                  <a:gd name="connsiteX0" fmla="*/ 1742193 w 1746763"/>
                  <a:gd name="connsiteY0" fmla="*/ 166007 h 704301"/>
                  <a:gd name="connsiteX1" fmla="*/ 1742193 w 1746763"/>
                  <a:gd name="connsiteY1" fmla="*/ 166006 h 704301"/>
                  <a:gd name="connsiteX2" fmla="*/ 1742193 w 1746763"/>
                  <a:gd name="connsiteY2" fmla="*/ 166006 h 704301"/>
                  <a:gd name="connsiteX3" fmla="*/ 4570 w 1746763"/>
                  <a:gd name="connsiteY3" fmla="*/ 166008 h 704301"/>
                  <a:gd name="connsiteX4" fmla="*/ 4570 w 1746763"/>
                  <a:gd name="connsiteY4" fmla="*/ 166007 h 704301"/>
                  <a:gd name="connsiteX5" fmla="*/ 4570 w 1746763"/>
                  <a:gd name="connsiteY5" fmla="*/ 166007 h 704301"/>
                  <a:gd name="connsiteX6" fmla="*/ 873381 w 1746763"/>
                  <a:gd name="connsiteY6" fmla="*/ 704301 h 704301"/>
                  <a:gd name="connsiteX7" fmla="*/ 1491646 w 1746763"/>
                  <a:gd name="connsiteY7" fmla="*/ 645695 h 704301"/>
                  <a:gd name="connsiteX8" fmla="*/ 1479085 w 1746763"/>
                  <a:gd name="connsiteY8" fmla="*/ 551204 h 704301"/>
                  <a:gd name="connsiteX9" fmla="*/ 1449897 w 1746763"/>
                  <a:gd name="connsiteY9" fmla="*/ 479900 h 704301"/>
                  <a:gd name="connsiteX10" fmla="*/ 1567539 w 1746763"/>
                  <a:gd name="connsiteY10" fmla="*/ 448378 h 704301"/>
                  <a:gd name="connsiteX11" fmla="*/ 1746763 w 1746763"/>
                  <a:gd name="connsiteY11" fmla="*/ 256477 h 704301"/>
                  <a:gd name="connsiteX12" fmla="*/ 1742193 w 1746763"/>
                  <a:gd name="connsiteY12" fmla="*/ 166006 h 704301"/>
                  <a:gd name="connsiteX13" fmla="*/ 1700916 w 1746763"/>
                  <a:gd name="connsiteY13" fmla="*/ 85371 h 704301"/>
                  <a:gd name="connsiteX14" fmla="*/ 1449752 w 1746763"/>
                  <a:gd name="connsiteY14" fmla="*/ 8793 h 704301"/>
                  <a:gd name="connsiteX15" fmla="*/ 873380 w 1746763"/>
                  <a:gd name="connsiteY15" fmla="*/ 163230 h 704301"/>
                  <a:gd name="connsiteX16" fmla="*/ 297011 w 1746763"/>
                  <a:gd name="connsiteY16" fmla="*/ 8794 h 704301"/>
                  <a:gd name="connsiteX17" fmla="*/ 45847 w 1746763"/>
                  <a:gd name="connsiteY17" fmla="*/ 85372 h 704301"/>
                  <a:gd name="connsiteX18" fmla="*/ 4570 w 1746763"/>
                  <a:gd name="connsiteY18" fmla="*/ 166007 h 704301"/>
                  <a:gd name="connsiteX19" fmla="*/ 0 w 1746763"/>
                  <a:gd name="connsiteY19" fmla="*/ 256478 h 704301"/>
                  <a:gd name="connsiteX20" fmla="*/ 179224 w 1746763"/>
                  <a:gd name="connsiteY20" fmla="*/ 448379 h 704301"/>
                  <a:gd name="connsiteX21" fmla="*/ 295654 w 1746763"/>
                  <a:gd name="connsiteY21" fmla="*/ 479576 h 704301"/>
                  <a:gd name="connsiteX22" fmla="*/ 292632 w 1746763"/>
                  <a:gd name="connsiteY22" fmla="*/ 484487 h 704301"/>
                  <a:gd name="connsiteX23" fmla="*/ 255116 w 1746763"/>
                  <a:gd name="connsiteY23" fmla="*/ 645695 h 704301"/>
                  <a:gd name="connsiteX24" fmla="*/ 873381 w 1746763"/>
                  <a:gd name="connsiteY24" fmla="*/ 704301 h 704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46763" h="704301">
                    <a:moveTo>
                      <a:pt x="1742193" y="166007"/>
                    </a:moveTo>
                    <a:lnTo>
                      <a:pt x="1742193" y="166006"/>
                    </a:lnTo>
                    <a:lnTo>
                      <a:pt x="1742193" y="166006"/>
                    </a:lnTo>
                    <a:close/>
                    <a:moveTo>
                      <a:pt x="4570" y="166008"/>
                    </a:moveTo>
                    <a:lnTo>
                      <a:pt x="4570" y="166007"/>
                    </a:lnTo>
                    <a:lnTo>
                      <a:pt x="4570" y="166007"/>
                    </a:lnTo>
                    <a:close/>
                    <a:moveTo>
                      <a:pt x="873381" y="704301"/>
                    </a:moveTo>
                    <a:cubicBezTo>
                      <a:pt x="1156752" y="704301"/>
                      <a:pt x="1440124" y="684766"/>
                      <a:pt x="1491646" y="645695"/>
                    </a:cubicBezTo>
                    <a:cubicBezTo>
                      <a:pt x="1491646" y="613327"/>
                      <a:pt x="1487321" y="581726"/>
                      <a:pt x="1479085" y="551204"/>
                    </a:cubicBezTo>
                    <a:lnTo>
                      <a:pt x="1449897" y="479900"/>
                    </a:lnTo>
                    <a:lnTo>
                      <a:pt x="1567539" y="448378"/>
                    </a:lnTo>
                    <a:cubicBezTo>
                      <a:pt x="1664277" y="422457"/>
                      <a:pt x="1732447" y="344864"/>
                      <a:pt x="1746763" y="256477"/>
                    </a:cubicBezTo>
                    <a:lnTo>
                      <a:pt x="1742193" y="166006"/>
                    </a:lnTo>
                    <a:lnTo>
                      <a:pt x="1700916" y="85371"/>
                    </a:lnTo>
                    <a:cubicBezTo>
                      <a:pt x="1644324" y="15984"/>
                      <a:pt x="1546491" y="-17128"/>
                      <a:pt x="1449752" y="8793"/>
                    </a:cubicBezTo>
                    <a:lnTo>
                      <a:pt x="873380" y="163230"/>
                    </a:lnTo>
                    <a:lnTo>
                      <a:pt x="297011" y="8794"/>
                    </a:lnTo>
                    <a:cubicBezTo>
                      <a:pt x="200272" y="-17127"/>
                      <a:pt x="102439" y="15985"/>
                      <a:pt x="45847" y="85372"/>
                    </a:cubicBezTo>
                    <a:lnTo>
                      <a:pt x="4570" y="166007"/>
                    </a:lnTo>
                    <a:lnTo>
                      <a:pt x="0" y="256478"/>
                    </a:lnTo>
                    <a:cubicBezTo>
                      <a:pt x="14316" y="344865"/>
                      <a:pt x="82486" y="422458"/>
                      <a:pt x="179224" y="448379"/>
                    </a:cubicBezTo>
                    <a:lnTo>
                      <a:pt x="295654" y="479576"/>
                    </a:lnTo>
                    <a:lnTo>
                      <a:pt x="292632" y="484487"/>
                    </a:lnTo>
                    <a:cubicBezTo>
                      <a:pt x="268362" y="534754"/>
                      <a:pt x="255116" y="589051"/>
                      <a:pt x="255116" y="645695"/>
                    </a:cubicBezTo>
                    <a:cubicBezTo>
                      <a:pt x="306638" y="684766"/>
                      <a:pt x="590010" y="704301"/>
                      <a:pt x="873381" y="704301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665E0D61-582E-40C2-A4BB-BF21213C282F}"/>
                  </a:ext>
                </a:extLst>
              </p:cNvPr>
              <p:cNvSpPr/>
              <p:nvPr/>
            </p:nvSpPr>
            <p:spPr bwMode="auto">
              <a:xfrm flipV="1">
                <a:off x="182117" y="4597897"/>
                <a:ext cx="1488575" cy="240620"/>
              </a:xfrm>
              <a:custGeom>
                <a:avLst/>
                <a:gdLst>
                  <a:gd name="connsiteX0" fmla="*/ 184576 w 1488575"/>
                  <a:gd name="connsiteY0" fmla="*/ 240620 h 240620"/>
                  <a:gd name="connsiteX1" fmla="*/ 192056 w 1488575"/>
                  <a:gd name="connsiteY1" fmla="*/ 239357 h 240620"/>
                  <a:gd name="connsiteX2" fmla="*/ 781093 w 1488575"/>
                  <a:gd name="connsiteY2" fmla="*/ 81525 h 240620"/>
                  <a:gd name="connsiteX3" fmla="*/ 1365373 w 1488575"/>
                  <a:gd name="connsiteY3" fmla="*/ 238083 h 240620"/>
                  <a:gd name="connsiteX4" fmla="*/ 1350066 w 1488575"/>
                  <a:gd name="connsiteY4" fmla="*/ 200689 h 240620"/>
                  <a:gd name="connsiteX5" fmla="*/ 1467708 w 1488575"/>
                  <a:gd name="connsiteY5" fmla="*/ 169167 h 240620"/>
                  <a:gd name="connsiteX6" fmla="*/ 1488575 w 1488575"/>
                  <a:gd name="connsiteY6" fmla="*/ 160268 h 240620"/>
                  <a:gd name="connsiteX7" fmla="*/ 1477660 w 1488575"/>
                  <a:gd name="connsiteY7" fmla="*/ 163414 h 240620"/>
                  <a:gd name="connsiteX8" fmla="*/ 1418864 w 1488575"/>
                  <a:gd name="connsiteY8" fmla="*/ 166104 h 240620"/>
                  <a:gd name="connsiteX9" fmla="*/ 1370600 w 1488575"/>
                  <a:gd name="connsiteY9" fmla="*/ 157958 h 240620"/>
                  <a:gd name="connsiteX10" fmla="*/ 781093 w 1488575"/>
                  <a:gd name="connsiteY10" fmla="*/ 0 h 240620"/>
                  <a:gd name="connsiteX11" fmla="*/ 192056 w 1488575"/>
                  <a:gd name="connsiteY11" fmla="*/ 157832 h 240620"/>
                  <a:gd name="connsiteX12" fmla="*/ 143791 w 1488575"/>
                  <a:gd name="connsiteY12" fmla="*/ 165978 h 240620"/>
                  <a:gd name="connsiteX13" fmla="*/ 30050 w 1488575"/>
                  <a:gd name="connsiteY13" fmla="*/ 147448 h 240620"/>
                  <a:gd name="connsiteX14" fmla="*/ 0 w 1488575"/>
                  <a:gd name="connsiteY14" fmla="*/ 130356 h 240620"/>
                  <a:gd name="connsiteX15" fmla="*/ 12591 w 1488575"/>
                  <a:gd name="connsiteY15" fmla="*/ 140678 h 240620"/>
                  <a:gd name="connsiteX16" fmla="*/ 79393 w 1488575"/>
                  <a:gd name="connsiteY16" fmla="*/ 169168 h 240620"/>
                  <a:gd name="connsiteX17" fmla="*/ 195823 w 1488575"/>
                  <a:gd name="connsiteY17" fmla="*/ 200365 h 240620"/>
                  <a:gd name="connsiteX18" fmla="*/ 192801 w 1488575"/>
                  <a:gd name="connsiteY18" fmla="*/ 205276 h 240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88575" h="240620">
                    <a:moveTo>
                      <a:pt x="184576" y="240620"/>
                    </a:moveTo>
                    <a:lnTo>
                      <a:pt x="192056" y="239357"/>
                    </a:lnTo>
                    <a:lnTo>
                      <a:pt x="781093" y="81525"/>
                    </a:lnTo>
                    <a:lnTo>
                      <a:pt x="1365373" y="238083"/>
                    </a:lnTo>
                    <a:lnTo>
                      <a:pt x="1350066" y="200689"/>
                    </a:lnTo>
                    <a:lnTo>
                      <a:pt x="1467708" y="169167"/>
                    </a:lnTo>
                    <a:lnTo>
                      <a:pt x="1488575" y="160268"/>
                    </a:lnTo>
                    <a:lnTo>
                      <a:pt x="1477660" y="163414"/>
                    </a:lnTo>
                    <a:cubicBezTo>
                      <a:pt x="1458575" y="166571"/>
                      <a:pt x="1438849" y="167537"/>
                      <a:pt x="1418864" y="166104"/>
                    </a:cubicBezTo>
                    <a:cubicBezTo>
                      <a:pt x="1402876" y="164959"/>
                      <a:pt x="1386722" y="162278"/>
                      <a:pt x="1370600" y="157958"/>
                    </a:cubicBezTo>
                    <a:lnTo>
                      <a:pt x="781093" y="0"/>
                    </a:lnTo>
                    <a:lnTo>
                      <a:pt x="192056" y="157832"/>
                    </a:lnTo>
                    <a:cubicBezTo>
                      <a:pt x="175933" y="162152"/>
                      <a:pt x="159780" y="164832"/>
                      <a:pt x="143791" y="165978"/>
                    </a:cubicBezTo>
                    <a:cubicBezTo>
                      <a:pt x="103822" y="168843"/>
                      <a:pt x="64887" y="162117"/>
                      <a:pt x="30050" y="147448"/>
                    </a:cubicBezTo>
                    <a:lnTo>
                      <a:pt x="0" y="130356"/>
                    </a:lnTo>
                    <a:lnTo>
                      <a:pt x="12591" y="140678"/>
                    </a:lnTo>
                    <a:cubicBezTo>
                      <a:pt x="32810" y="152978"/>
                      <a:pt x="55209" y="162688"/>
                      <a:pt x="79393" y="169168"/>
                    </a:cubicBezTo>
                    <a:lnTo>
                      <a:pt x="195823" y="200365"/>
                    </a:lnTo>
                    <a:lnTo>
                      <a:pt x="192801" y="205276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6F9CE793-B321-4857-B1AC-AD45F50F3A30}"/>
                  </a:ext>
                </a:extLst>
              </p:cNvPr>
              <p:cNvSpPr/>
              <p:nvPr/>
            </p:nvSpPr>
            <p:spPr bwMode="auto">
              <a:xfrm rot="20700000" flipH="1">
                <a:off x="920934" y="4739152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  <a:lnTo>
                      <a:pt x="19001" y="138975"/>
                    </a:lnTo>
                    <a:cubicBezTo>
                      <a:pt x="37353" y="98140"/>
                      <a:pt x="68012" y="63396"/>
                      <a:pt x="106601" y="38861"/>
                    </a:cubicBez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4" name="楕円 227">
                <a:extLst>
                  <a:ext uri="{FF2B5EF4-FFF2-40B4-BE49-F238E27FC236}">
                    <a16:creationId xmlns:a16="http://schemas.microsoft.com/office/drawing/2014/main" id="{9FE743C6-D193-460A-913D-096A18BD93F7}"/>
                  </a:ext>
                </a:extLst>
              </p:cNvPr>
              <p:cNvSpPr/>
              <p:nvPr/>
            </p:nvSpPr>
            <p:spPr bwMode="auto">
              <a:xfrm rot="5694883">
                <a:off x="827019" y="4885234"/>
                <a:ext cx="318890" cy="513074"/>
              </a:xfrm>
              <a:custGeom>
                <a:avLst/>
                <a:gdLst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811284 h 1396349"/>
                  <a:gd name="connsiteX1" fmla="*/ 589828 w 1170130"/>
                  <a:gd name="connsiteY1" fmla="*/ 0 h 1396349"/>
                  <a:gd name="connsiteX2" fmla="*/ 1170130 w 1170130"/>
                  <a:gd name="connsiteY2" fmla="*/ 811284 h 1396349"/>
                  <a:gd name="connsiteX3" fmla="*/ 585065 w 1170130"/>
                  <a:gd name="connsiteY3" fmla="*/ 1396349 h 1396349"/>
                  <a:gd name="connsiteX4" fmla="*/ 0 w 1170130"/>
                  <a:gd name="connsiteY4" fmla="*/ 811284 h 139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1396349">
                    <a:moveTo>
                      <a:pt x="0" y="811284"/>
                    </a:moveTo>
                    <a:cubicBezTo>
                      <a:pt x="0" y="488162"/>
                      <a:pt x="266706" y="0"/>
                      <a:pt x="589828" y="0"/>
                    </a:cubicBezTo>
                    <a:cubicBezTo>
                      <a:pt x="912950" y="0"/>
                      <a:pt x="1170130" y="488162"/>
                      <a:pt x="1170130" y="811284"/>
                    </a:cubicBezTo>
                    <a:cubicBezTo>
                      <a:pt x="1170130" y="1134406"/>
                      <a:pt x="908187" y="1396349"/>
                      <a:pt x="585065" y="1396349"/>
                    </a:cubicBezTo>
                    <a:cubicBezTo>
                      <a:pt x="261943" y="1396349"/>
                      <a:pt x="0" y="1134406"/>
                      <a:pt x="0" y="81128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10BC5F4B-961C-4CA0-B410-30AC8F98F294}"/>
                  </a:ext>
                </a:extLst>
              </p:cNvPr>
              <p:cNvSpPr/>
              <p:nvPr/>
            </p:nvSpPr>
            <p:spPr bwMode="auto">
              <a:xfrm rot="900000">
                <a:off x="65744" y="4739154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  <a:lnTo>
                      <a:pt x="19001" y="138975"/>
                    </a:lnTo>
                    <a:cubicBezTo>
                      <a:pt x="37353" y="98140"/>
                      <a:pt x="68012" y="63396"/>
                      <a:pt x="106601" y="38861"/>
                    </a:cubicBez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153937B5-A92C-4055-9303-B075BE68A3DB}"/>
                  </a:ext>
                </a:extLst>
              </p:cNvPr>
              <p:cNvSpPr/>
              <p:nvPr/>
            </p:nvSpPr>
            <p:spPr bwMode="auto">
              <a:xfrm>
                <a:off x="77163" y="4890730"/>
                <a:ext cx="1772565" cy="407960"/>
              </a:xfrm>
              <a:custGeom>
                <a:avLst/>
                <a:gdLst>
                  <a:gd name="connsiteX0" fmla="*/ 1770278 w 1772565"/>
                  <a:gd name="connsiteY0" fmla="*/ 0 h 407960"/>
                  <a:gd name="connsiteX1" fmla="*/ 1772565 w 1772565"/>
                  <a:gd name="connsiteY1" fmla="*/ 45268 h 407960"/>
                  <a:gd name="connsiteX2" fmla="*/ 1593340 w 1772565"/>
                  <a:gd name="connsiteY2" fmla="*/ 237169 h 407960"/>
                  <a:gd name="connsiteX3" fmla="*/ 995140 w 1772565"/>
                  <a:gd name="connsiteY3" fmla="*/ 397457 h 407960"/>
                  <a:gd name="connsiteX4" fmla="*/ 988814 w 1772565"/>
                  <a:gd name="connsiteY4" fmla="*/ 393277 h 407960"/>
                  <a:gd name="connsiteX5" fmla="*/ 951600 w 1772565"/>
                  <a:gd name="connsiteY5" fmla="*/ 402744 h 407960"/>
                  <a:gd name="connsiteX6" fmla="*/ 854233 w 1772565"/>
                  <a:gd name="connsiteY6" fmla="*/ 406744 h 407960"/>
                  <a:gd name="connsiteX7" fmla="*/ 787631 w 1772565"/>
                  <a:gd name="connsiteY7" fmla="*/ 390839 h 407960"/>
                  <a:gd name="connsiteX8" fmla="*/ 777425 w 1772565"/>
                  <a:gd name="connsiteY8" fmla="*/ 397583 h 407960"/>
                  <a:gd name="connsiteX9" fmla="*/ 179225 w 1772565"/>
                  <a:gd name="connsiteY9" fmla="*/ 237295 h 407960"/>
                  <a:gd name="connsiteX10" fmla="*/ 0 w 1772565"/>
                  <a:gd name="connsiteY10" fmla="*/ 45394 h 407960"/>
                  <a:gd name="connsiteX11" fmla="*/ 2287 w 1772565"/>
                  <a:gd name="connsiteY11" fmla="*/ 126 h 407960"/>
                  <a:gd name="connsiteX12" fmla="*/ 20440 w 1772565"/>
                  <a:gd name="connsiteY12" fmla="*/ 56634 h 407960"/>
                  <a:gd name="connsiteX13" fmla="*/ 179225 w 1772565"/>
                  <a:gd name="connsiteY13" fmla="*/ 184907 h 407960"/>
                  <a:gd name="connsiteX14" fmla="*/ 777425 w 1772565"/>
                  <a:gd name="connsiteY14" fmla="*/ 345195 h 407960"/>
                  <a:gd name="connsiteX15" fmla="*/ 787631 w 1772565"/>
                  <a:gd name="connsiteY15" fmla="*/ 338451 h 407960"/>
                  <a:gd name="connsiteX16" fmla="*/ 854233 w 1772565"/>
                  <a:gd name="connsiteY16" fmla="*/ 354356 h 407960"/>
                  <a:gd name="connsiteX17" fmla="*/ 951600 w 1772565"/>
                  <a:gd name="connsiteY17" fmla="*/ 350356 h 407960"/>
                  <a:gd name="connsiteX18" fmla="*/ 988814 w 1772565"/>
                  <a:gd name="connsiteY18" fmla="*/ 340889 h 407960"/>
                  <a:gd name="connsiteX19" fmla="*/ 995140 w 1772565"/>
                  <a:gd name="connsiteY19" fmla="*/ 345069 h 407960"/>
                  <a:gd name="connsiteX20" fmla="*/ 1593340 w 1772565"/>
                  <a:gd name="connsiteY20" fmla="*/ 184781 h 407960"/>
                  <a:gd name="connsiteX21" fmla="*/ 1752126 w 1772565"/>
                  <a:gd name="connsiteY21" fmla="*/ 56508 h 40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772565" h="407960">
                    <a:moveTo>
                      <a:pt x="1770278" y="0"/>
                    </a:moveTo>
                    <a:lnTo>
                      <a:pt x="1772565" y="45268"/>
                    </a:lnTo>
                    <a:cubicBezTo>
                      <a:pt x="1758249" y="133655"/>
                      <a:pt x="1690079" y="211248"/>
                      <a:pt x="1593340" y="237169"/>
                    </a:cubicBezTo>
                    <a:lnTo>
                      <a:pt x="995140" y="397457"/>
                    </a:lnTo>
                    <a:lnTo>
                      <a:pt x="988814" y="393277"/>
                    </a:lnTo>
                    <a:lnTo>
                      <a:pt x="951600" y="402744"/>
                    </a:lnTo>
                    <a:cubicBezTo>
                      <a:pt x="917530" y="407791"/>
                      <a:pt x="883806" y="409287"/>
                      <a:pt x="854233" y="406744"/>
                    </a:cubicBezTo>
                    <a:lnTo>
                      <a:pt x="787631" y="390839"/>
                    </a:lnTo>
                    <a:lnTo>
                      <a:pt x="777425" y="397583"/>
                    </a:lnTo>
                    <a:lnTo>
                      <a:pt x="179225" y="237295"/>
                    </a:lnTo>
                    <a:cubicBezTo>
                      <a:pt x="82486" y="211374"/>
                      <a:pt x="14317" y="133781"/>
                      <a:pt x="0" y="45394"/>
                    </a:cubicBezTo>
                    <a:lnTo>
                      <a:pt x="2287" y="126"/>
                    </a:lnTo>
                    <a:lnTo>
                      <a:pt x="20440" y="56634"/>
                    </a:lnTo>
                    <a:cubicBezTo>
                      <a:pt x="50187" y="116960"/>
                      <a:pt x="106671" y="165466"/>
                      <a:pt x="179225" y="184907"/>
                    </a:cubicBezTo>
                    <a:lnTo>
                      <a:pt x="777425" y="345195"/>
                    </a:lnTo>
                    <a:lnTo>
                      <a:pt x="787631" y="338451"/>
                    </a:lnTo>
                    <a:lnTo>
                      <a:pt x="854233" y="354356"/>
                    </a:lnTo>
                    <a:cubicBezTo>
                      <a:pt x="883806" y="356899"/>
                      <a:pt x="917530" y="355403"/>
                      <a:pt x="951600" y="350356"/>
                    </a:cubicBezTo>
                    <a:lnTo>
                      <a:pt x="988814" y="340889"/>
                    </a:lnTo>
                    <a:lnTo>
                      <a:pt x="995140" y="345069"/>
                    </a:lnTo>
                    <a:lnTo>
                      <a:pt x="1593340" y="184781"/>
                    </a:lnTo>
                    <a:cubicBezTo>
                      <a:pt x="1665894" y="165340"/>
                      <a:pt x="1722379" y="116834"/>
                      <a:pt x="1752126" y="56508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81" name="楕円 211">
              <a:extLst>
                <a:ext uri="{FF2B5EF4-FFF2-40B4-BE49-F238E27FC236}">
                  <a16:creationId xmlns:a16="http://schemas.microsoft.com/office/drawing/2014/main" id="{81394E88-86D0-470C-92FB-9A6AB46EBF38}"/>
                </a:ext>
              </a:extLst>
            </p:cNvPr>
            <p:cNvSpPr/>
            <p:nvPr/>
          </p:nvSpPr>
          <p:spPr bwMode="auto">
            <a:xfrm>
              <a:off x="2309246" y="5039717"/>
              <a:ext cx="1236529" cy="1234370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楕円 281">
              <a:extLst>
                <a:ext uri="{FF2B5EF4-FFF2-40B4-BE49-F238E27FC236}">
                  <a16:creationId xmlns:a16="http://schemas.microsoft.com/office/drawing/2014/main" id="{F669C76B-8BB6-49E7-9F96-CCB66AF25C56}"/>
                </a:ext>
              </a:extLst>
            </p:cNvPr>
            <p:cNvSpPr/>
            <p:nvPr/>
          </p:nvSpPr>
          <p:spPr bwMode="auto">
            <a:xfrm>
              <a:off x="2598973" y="5011362"/>
              <a:ext cx="657076" cy="50723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3" name="楕円 282">
              <a:extLst>
                <a:ext uri="{FF2B5EF4-FFF2-40B4-BE49-F238E27FC236}">
                  <a16:creationId xmlns:a16="http://schemas.microsoft.com/office/drawing/2014/main" id="{D52148BD-8A9B-4352-A305-716095BB9A29}"/>
                </a:ext>
              </a:extLst>
            </p:cNvPr>
            <p:cNvSpPr/>
            <p:nvPr/>
          </p:nvSpPr>
          <p:spPr bwMode="auto">
            <a:xfrm>
              <a:off x="2598973" y="4910707"/>
              <a:ext cx="657076" cy="50723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4" name="楕円 237">
              <a:extLst>
                <a:ext uri="{FF2B5EF4-FFF2-40B4-BE49-F238E27FC236}">
                  <a16:creationId xmlns:a16="http://schemas.microsoft.com/office/drawing/2014/main" id="{8DD0DBF2-8EB8-4A8E-9602-C4CE1392D612}"/>
                </a:ext>
              </a:extLst>
            </p:cNvPr>
            <p:cNvSpPr/>
            <p:nvPr/>
          </p:nvSpPr>
          <p:spPr bwMode="auto">
            <a:xfrm rot="900000">
              <a:off x="2734901" y="5353817"/>
              <a:ext cx="284651" cy="523066"/>
            </a:xfrm>
            <a:custGeom>
              <a:avLst/>
              <a:gdLst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261616"/>
                <a:gd name="connsiteX1" fmla="*/ 134683 w 269366"/>
                <a:gd name="connsiteY1" fmla="*/ 0 h 261616"/>
                <a:gd name="connsiteX2" fmla="*/ 269366 w 269366"/>
                <a:gd name="connsiteY2" fmla="*/ 198964 h 261616"/>
                <a:gd name="connsiteX3" fmla="*/ 139446 w 269366"/>
                <a:gd name="connsiteY3" fmla="*/ 240765 h 261616"/>
                <a:gd name="connsiteX4" fmla="*/ 0 w 269366"/>
                <a:gd name="connsiteY4" fmla="*/ 198964 h 261616"/>
                <a:gd name="connsiteX0" fmla="*/ 0 w 269366"/>
                <a:gd name="connsiteY0" fmla="*/ 432327 h 494979"/>
                <a:gd name="connsiteX1" fmla="*/ 134683 w 269366"/>
                <a:gd name="connsiteY1" fmla="*/ 0 h 494979"/>
                <a:gd name="connsiteX2" fmla="*/ 269366 w 269366"/>
                <a:gd name="connsiteY2" fmla="*/ 432327 h 494979"/>
                <a:gd name="connsiteX3" fmla="*/ 139446 w 269366"/>
                <a:gd name="connsiteY3" fmla="*/ 474128 h 494979"/>
                <a:gd name="connsiteX4" fmla="*/ 0 w 269366"/>
                <a:gd name="connsiteY4" fmla="*/ 432327 h 494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366" h="494979">
                  <a:moveTo>
                    <a:pt x="0" y="432327"/>
                  </a:moveTo>
                  <a:cubicBezTo>
                    <a:pt x="0" y="322442"/>
                    <a:pt x="60300" y="0"/>
                    <a:pt x="134683" y="0"/>
                  </a:cubicBezTo>
                  <a:cubicBezTo>
                    <a:pt x="209066" y="0"/>
                    <a:pt x="269366" y="322442"/>
                    <a:pt x="269366" y="432327"/>
                  </a:cubicBezTo>
                  <a:cubicBezTo>
                    <a:pt x="269366" y="542212"/>
                    <a:pt x="213829" y="474128"/>
                    <a:pt x="139446" y="474128"/>
                  </a:cubicBezTo>
                  <a:cubicBezTo>
                    <a:pt x="65063" y="474128"/>
                    <a:pt x="0" y="542212"/>
                    <a:pt x="0" y="432327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85" name="楕円 237">
              <a:extLst>
                <a:ext uri="{FF2B5EF4-FFF2-40B4-BE49-F238E27FC236}">
                  <a16:creationId xmlns:a16="http://schemas.microsoft.com/office/drawing/2014/main" id="{3759666B-68BD-480F-B431-AFBDFCDB7098}"/>
                </a:ext>
              </a:extLst>
            </p:cNvPr>
            <p:cNvSpPr/>
            <p:nvPr/>
          </p:nvSpPr>
          <p:spPr bwMode="auto">
            <a:xfrm rot="20700000">
              <a:off x="2861426" y="5353817"/>
              <a:ext cx="284651" cy="523066"/>
            </a:xfrm>
            <a:custGeom>
              <a:avLst/>
              <a:gdLst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261616"/>
                <a:gd name="connsiteX1" fmla="*/ 134683 w 269366"/>
                <a:gd name="connsiteY1" fmla="*/ 0 h 261616"/>
                <a:gd name="connsiteX2" fmla="*/ 269366 w 269366"/>
                <a:gd name="connsiteY2" fmla="*/ 198964 h 261616"/>
                <a:gd name="connsiteX3" fmla="*/ 139446 w 269366"/>
                <a:gd name="connsiteY3" fmla="*/ 240765 h 261616"/>
                <a:gd name="connsiteX4" fmla="*/ 0 w 269366"/>
                <a:gd name="connsiteY4" fmla="*/ 198964 h 261616"/>
                <a:gd name="connsiteX0" fmla="*/ 0 w 269366"/>
                <a:gd name="connsiteY0" fmla="*/ 432327 h 494979"/>
                <a:gd name="connsiteX1" fmla="*/ 134683 w 269366"/>
                <a:gd name="connsiteY1" fmla="*/ 0 h 494979"/>
                <a:gd name="connsiteX2" fmla="*/ 269366 w 269366"/>
                <a:gd name="connsiteY2" fmla="*/ 432327 h 494979"/>
                <a:gd name="connsiteX3" fmla="*/ 139446 w 269366"/>
                <a:gd name="connsiteY3" fmla="*/ 474128 h 494979"/>
                <a:gd name="connsiteX4" fmla="*/ 0 w 269366"/>
                <a:gd name="connsiteY4" fmla="*/ 432327 h 494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366" h="494979">
                  <a:moveTo>
                    <a:pt x="0" y="432327"/>
                  </a:moveTo>
                  <a:cubicBezTo>
                    <a:pt x="0" y="322442"/>
                    <a:pt x="60300" y="0"/>
                    <a:pt x="134683" y="0"/>
                  </a:cubicBezTo>
                  <a:cubicBezTo>
                    <a:pt x="209066" y="0"/>
                    <a:pt x="269366" y="322442"/>
                    <a:pt x="269366" y="432327"/>
                  </a:cubicBezTo>
                  <a:cubicBezTo>
                    <a:pt x="269366" y="542212"/>
                    <a:pt x="213829" y="474128"/>
                    <a:pt x="139446" y="474128"/>
                  </a:cubicBezTo>
                  <a:cubicBezTo>
                    <a:pt x="65063" y="474128"/>
                    <a:pt x="0" y="542212"/>
                    <a:pt x="0" y="43232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楕円 285">
              <a:extLst>
                <a:ext uri="{FF2B5EF4-FFF2-40B4-BE49-F238E27FC236}">
                  <a16:creationId xmlns:a16="http://schemas.microsoft.com/office/drawing/2014/main" id="{C144A024-14FC-4B18-B033-C5EE1E25A7E3}"/>
                </a:ext>
              </a:extLst>
            </p:cNvPr>
            <p:cNvSpPr/>
            <p:nvPr/>
          </p:nvSpPr>
          <p:spPr bwMode="auto">
            <a:xfrm>
              <a:off x="2785185" y="5158205"/>
              <a:ext cx="284651" cy="42050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7" name="グループ化 286">
              <a:extLst>
                <a:ext uri="{FF2B5EF4-FFF2-40B4-BE49-F238E27FC236}">
                  <a16:creationId xmlns:a16="http://schemas.microsoft.com/office/drawing/2014/main" id="{8C05D40C-8308-4FFA-8CCC-6C27CA5C3484}"/>
                </a:ext>
              </a:extLst>
            </p:cNvPr>
            <p:cNvGrpSpPr/>
            <p:nvPr/>
          </p:nvGrpSpPr>
          <p:grpSpPr>
            <a:xfrm>
              <a:off x="1808838" y="3639813"/>
              <a:ext cx="2212343" cy="1681056"/>
              <a:chOff x="1921390" y="230016"/>
              <a:chExt cx="2093545" cy="1590789"/>
            </a:xfrm>
          </p:grpSpPr>
          <p:sp>
            <p:nvSpPr>
              <p:cNvPr id="298" name="楕円 297">
                <a:extLst>
                  <a:ext uri="{FF2B5EF4-FFF2-40B4-BE49-F238E27FC236}">
                    <a16:creationId xmlns:a16="http://schemas.microsoft.com/office/drawing/2014/main" id="{35E3BDD7-D223-4B62-9812-AD4A0F7376A0}"/>
                  </a:ext>
                </a:extLst>
              </p:cNvPr>
              <p:cNvSpPr/>
              <p:nvPr/>
            </p:nvSpPr>
            <p:spPr bwMode="auto">
              <a:xfrm>
                <a:off x="2342225" y="230016"/>
                <a:ext cx="1251876" cy="988278"/>
              </a:xfrm>
              <a:prstGeom prst="ellipse">
                <a:avLst/>
              </a:prstGeom>
              <a:pattFill prst="dashHorz">
                <a:fgClr>
                  <a:srgbClr val="FFC000"/>
                </a:fgClr>
                <a:bgClr>
                  <a:srgbClr val="CC99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9" name="楕円 298">
                <a:extLst>
                  <a:ext uri="{FF2B5EF4-FFF2-40B4-BE49-F238E27FC236}">
                    <a16:creationId xmlns:a16="http://schemas.microsoft.com/office/drawing/2014/main" id="{68852A19-0636-456B-9706-E21E6C07A5A5}"/>
                  </a:ext>
                </a:extLst>
              </p:cNvPr>
              <p:cNvSpPr/>
              <p:nvPr/>
            </p:nvSpPr>
            <p:spPr bwMode="auto">
              <a:xfrm>
                <a:off x="1921390" y="538328"/>
                <a:ext cx="2093545" cy="751238"/>
              </a:xfrm>
              <a:prstGeom prst="ellipse">
                <a:avLst/>
              </a:prstGeom>
              <a:pattFill prst="dashHorz">
                <a:fgClr>
                  <a:srgbClr val="FFC000"/>
                </a:fgClr>
                <a:bgClr>
                  <a:srgbClr val="CC99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0" name="楕円 299">
                <a:extLst>
                  <a:ext uri="{FF2B5EF4-FFF2-40B4-BE49-F238E27FC236}">
                    <a16:creationId xmlns:a16="http://schemas.microsoft.com/office/drawing/2014/main" id="{BEE2CB0D-D78A-4C97-9FC7-1AEB5F83F0E4}"/>
                  </a:ext>
                </a:extLst>
              </p:cNvPr>
              <p:cNvSpPr/>
              <p:nvPr/>
            </p:nvSpPr>
            <p:spPr bwMode="auto">
              <a:xfrm>
                <a:off x="2377150" y="760977"/>
                <a:ext cx="1182026" cy="406432"/>
              </a:xfrm>
              <a:prstGeom prst="ellipse">
                <a:avLst/>
              </a:prstGeom>
              <a:solidFill>
                <a:srgbClr val="000000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1" name="グループ化 300">
                <a:extLst>
                  <a:ext uri="{FF2B5EF4-FFF2-40B4-BE49-F238E27FC236}">
                    <a16:creationId xmlns:a16="http://schemas.microsoft.com/office/drawing/2014/main" id="{F60FDD66-5566-413D-A325-4D3B23F51A42}"/>
                  </a:ext>
                </a:extLst>
              </p:cNvPr>
              <p:cNvGrpSpPr/>
              <p:nvPr/>
            </p:nvGrpSpPr>
            <p:grpSpPr>
              <a:xfrm rot="20700000">
                <a:off x="2214907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319" name="楕円 318">
                  <a:extLst>
                    <a:ext uri="{FF2B5EF4-FFF2-40B4-BE49-F238E27FC236}">
                      <a16:creationId xmlns:a16="http://schemas.microsoft.com/office/drawing/2014/main" id="{996DFB58-8B62-4C3A-8ADB-5DB09680FA7C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0" name="楕円 319">
                  <a:extLst>
                    <a:ext uri="{FF2B5EF4-FFF2-40B4-BE49-F238E27FC236}">
                      <a16:creationId xmlns:a16="http://schemas.microsoft.com/office/drawing/2014/main" id="{95EE0C08-0E6F-4EBB-9BDC-859B9CF60E7C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2" name="グループ化 301">
                <a:extLst>
                  <a:ext uri="{FF2B5EF4-FFF2-40B4-BE49-F238E27FC236}">
                    <a16:creationId xmlns:a16="http://schemas.microsoft.com/office/drawing/2014/main" id="{AC7BE11F-2BC8-4316-ABF2-46D9D3102442}"/>
                  </a:ext>
                </a:extLst>
              </p:cNvPr>
              <p:cNvGrpSpPr/>
              <p:nvPr/>
            </p:nvGrpSpPr>
            <p:grpSpPr>
              <a:xfrm rot="900000" flipH="1">
                <a:off x="3318032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317" name="楕円 316">
                  <a:extLst>
                    <a:ext uri="{FF2B5EF4-FFF2-40B4-BE49-F238E27FC236}">
                      <a16:creationId xmlns:a16="http://schemas.microsoft.com/office/drawing/2014/main" id="{1A7F08DA-C0BC-4015-8DC6-612AAD93C3C4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8" name="楕円 317">
                  <a:extLst>
                    <a:ext uri="{FF2B5EF4-FFF2-40B4-BE49-F238E27FC236}">
                      <a16:creationId xmlns:a16="http://schemas.microsoft.com/office/drawing/2014/main" id="{8C8CEBE3-23CD-4949-B105-A8381FFE5FF2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312D5D31-1A07-4878-9758-AB97C1F400A8}"/>
                  </a:ext>
                </a:extLst>
              </p:cNvPr>
              <p:cNvSpPr/>
              <p:nvPr/>
            </p:nvSpPr>
            <p:spPr bwMode="auto">
              <a:xfrm>
                <a:off x="2397339" y="761154"/>
                <a:ext cx="1165306" cy="1059651"/>
              </a:xfrm>
              <a:custGeom>
                <a:avLst/>
                <a:gdLst>
                  <a:gd name="connsiteX0" fmla="*/ 582653 w 1165306"/>
                  <a:gd name="connsiteY0" fmla="*/ 0 h 1059651"/>
                  <a:gd name="connsiteX1" fmla="*/ 1057854 w 1165306"/>
                  <a:gd name="connsiteY1" fmla="*/ 98011 h 1059651"/>
                  <a:gd name="connsiteX2" fmla="*/ 1087151 w 1165306"/>
                  <a:gd name="connsiteY2" fmla="*/ 112428 h 1059651"/>
                  <a:gd name="connsiteX3" fmla="*/ 1119518 w 1165306"/>
                  <a:gd name="connsiteY3" fmla="*/ 177424 h 1059651"/>
                  <a:gd name="connsiteX4" fmla="*/ 1165306 w 1165306"/>
                  <a:gd name="connsiteY4" fmla="*/ 424610 h 1059651"/>
                  <a:gd name="connsiteX5" fmla="*/ 582653 w 1165306"/>
                  <a:gd name="connsiteY5" fmla="*/ 1059651 h 1059651"/>
                  <a:gd name="connsiteX6" fmla="*/ 0 w 1165306"/>
                  <a:gd name="connsiteY6" fmla="*/ 424610 h 1059651"/>
                  <a:gd name="connsiteX7" fmla="*/ 45788 w 1165306"/>
                  <a:gd name="connsiteY7" fmla="*/ 177424 h 1059651"/>
                  <a:gd name="connsiteX8" fmla="*/ 78157 w 1165306"/>
                  <a:gd name="connsiteY8" fmla="*/ 112428 h 1059651"/>
                  <a:gd name="connsiteX9" fmla="*/ 107452 w 1165306"/>
                  <a:gd name="connsiteY9" fmla="*/ 98011 h 1059651"/>
                  <a:gd name="connsiteX10" fmla="*/ 582653 w 1165306"/>
                  <a:gd name="connsiteY10" fmla="*/ 0 h 1059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65306" h="1059651">
                    <a:moveTo>
                      <a:pt x="582653" y="0"/>
                    </a:moveTo>
                    <a:cubicBezTo>
                      <a:pt x="751214" y="0"/>
                      <a:pt x="911796" y="34899"/>
                      <a:pt x="1057854" y="98011"/>
                    </a:cubicBezTo>
                    <a:lnTo>
                      <a:pt x="1087151" y="112428"/>
                    </a:lnTo>
                    <a:lnTo>
                      <a:pt x="1119518" y="177424"/>
                    </a:lnTo>
                    <a:cubicBezTo>
                      <a:pt x="1149002" y="253399"/>
                      <a:pt x="1165306" y="336929"/>
                      <a:pt x="1165306" y="424610"/>
                    </a:cubicBezTo>
                    <a:cubicBezTo>
                      <a:pt x="1165306" y="775333"/>
                      <a:pt x="904443" y="1059651"/>
                      <a:pt x="582653" y="1059651"/>
                    </a:cubicBezTo>
                    <a:cubicBezTo>
                      <a:pt x="260863" y="1059651"/>
                      <a:pt x="0" y="775333"/>
                      <a:pt x="0" y="424610"/>
                    </a:cubicBezTo>
                    <a:cubicBezTo>
                      <a:pt x="0" y="336929"/>
                      <a:pt x="16304" y="253399"/>
                      <a:pt x="45788" y="177424"/>
                    </a:cubicBezTo>
                    <a:lnTo>
                      <a:pt x="78157" y="112428"/>
                    </a:lnTo>
                    <a:lnTo>
                      <a:pt x="107452" y="98011"/>
                    </a:lnTo>
                    <a:cubicBezTo>
                      <a:pt x="253510" y="34899"/>
                      <a:pt x="414092" y="0"/>
                      <a:pt x="582653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4" name="グループ化 303">
                <a:extLst>
                  <a:ext uri="{FF2B5EF4-FFF2-40B4-BE49-F238E27FC236}">
                    <a16:creationId xmlns:a16="http://schemas.microsoft.com/office/drawing/2014/main" id="{821B76FC-2673-4701-9170-907337FC9864}"/>
                  </a:ext>
                </a:extLst>
              </p:cNvPr>
              <p:cNvGrpSpPr/>
              <p:nvPr/>
            </p:nvGrpSpPr>
            <p:grpSpPr>
              <a:xfrm>
                <a:off x="2455068" y="1140927"/>
                <a:ext cx="88439" cy="79040"/>
                <a:chOff x="2569305" y="1692913"/>
                <a:chExt cx="202787" cy="333198"/>
              </a:xfrm>
              <a:noFill/>
            </p:grpSpPr>
            <p:sp>
              <p:nvSpPr>
                <p:cNvPr id="315" name="楕円 314">
                  <a:extLst>
                    <a:ext uri="{FF2B5EF4-FFF2-40B4-BE49-F238E27FC236}">
                      <a16:creationId xmlns:a16="http://schemas.microsoft.com/office/drawing/2014/main" id="{ED9F0A28-0F46-4926-92A7-A851929DEF9E}"/>
                    </a:ext>
                  </a:extLst>
                </p:cNvPr>
                <p:cNvSpPr/>
                <p:nvPr/>
              </p:nvSpPr>
              <p:spPr bwMode="auto">
                <a:xfrm rot="900000">
                  <a:off x="2569306" y="1692913"/>
                  <a:ext cx="202786" cy="45719"/>
                </a:xfrm>
                <a:prstGeom prst="ellipse">
                  <a:avLst/>
                </a:prstGeom>
                <a:grpFill/>
                <a:ln w="12700">
                  <a:solidFill>
                    <a:srgbClr val="FF99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6" name="楕円 315">
                  <a:extLst>
                    <a:ext uri="{FF2B5EF4-FFF2-40B4-BE49-F238E27FC236}">
                      <a16:creationId xmlns:a16="http://schemas.microsoft.com/office/drawing/2014/main" id="{82CB65D1-5A47-4447-ADBD-DB1AF307F394}"/>
                    </a:ext>
                  </a:extLst>
                </p:cNvPr>
                <p:cNvSpPr/>
                <p:nvPr/>
              </p:nvSpPr>
              <p:spPr bwMode="auto">
                <a:xfrm rot="20700000" flipV="1">
                  <a:off x="2569305" y="1980393"/>
                  <a:ext cx="202785" cy="45718"/>
                </a:xfrm>
                <a:prstGeom prst="ellipse">
                  <a:avLst/>
                </a:prstGeom>
                <a:grpFill/>
                <a:ln w="12700">
                  <a:solidFill>
                    <a:srgbClr val="FF99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5" name="グループ化 304">
                <a:extLst>
                  <a:ext uri="{FF2B5EF4-FFF2-40B4-BE49-F238E27FC236}">
                    <a16:creationId xmlns:a16="http://schemas.microsoft.com/office/drawing/2014/main" id="{2FCC97E1-82CF-4B6B-A0B3-3CA3311F41B9}"/>
                  </a:ext>
                </a:extLst>
              </p:cNvPr>
              <p:cNvGrpSpPr/>
              <p:nvPr/>
            </p:nvGrpSpPr>
            <p:grpSpPr>
              <a:xfrm flipH="1">
                <a:off x="3399478" y="1140927"/>
                <a:ext cx="88439" cy="79040"/>
                <a:chOff x="2569305" y="1692913"/>
                <a:chExt cx="202787" cy="333198"/>
              </a:xfrm>
              <a:noFill/>
            </p:grpSpPr>
            <p:sp>
              <p:nvSpPr>
                <p:cNvPr id="313" name="楕円 312">
                  <a:extLst>
                    <a:ext uri="{FF2B5EF4-FFF2-40B4-BE49-F238E27FC236}">
                      <a16:creationId xmlns:a16="http://schemas.microsoft.com/office/drawing/2014/main" id="{330EC046-1454-4FFF-8728-3F7B7C18F3D5}"/>
                    </a:ext>
                  </a:extLst>
                </p:cNvPr>
                <p:cNvSpPr/>
                <p:nvPr/>
              </p:nvSpPr>
              <p:spPr bwMode="auto">
                <a:xfrm rot="900000">
                  <a:off x="2569306" y="1692913"/>
                  <a:ext cx="202786" cy="45719"/>
                </a:xfrm>
                <a:prstGeom prst="ellipse">
                  <a:avLst/>
                </a:prstGeom>
                <a:grpFill/>
                <a:ln w="12700">
                  <a:solidFill>
                    <a:srgbClr val="FF99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楕円 313">
                  <a:extLst>
                    <a:ext uri="{FF2B5EF4-FFF2-40B4-BE49-F238E27FC236}">
                      <a16:creationId xmlns:a16="http://schemas.microsoft.com/office/drawing/2014/main" id="{8093D2F6-3E34-484B-8D72-B1F7D7D71E96}"/>
                    </a:ext>
                  </a:extLst>
                </p:cNvPr>
                <p:cNvSpPr/>
                <p:nvPr/>
              </p:nvSpPr>
              <p:spPr bwMode="auto">
                <a:xfrm rot="20700000" flipV="1">
                  <a:off x="2569305" y="1980393"/>
                  <a:ext cx="202785" cy="45718"/>
                </a:xfrm>
                <a:prstGeom prst="ellipse">
                  <a:avLst/>
                </a:prstGeom>
                <a:grpFill/>
                <a:ln w="12700">
                  <a:solidFill>
                    <a:srgbClr val="FF99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9B81AB7C-F812-4475-B6DF-B0B8D2D20C74}"/>
                  </a:ext>
                </a:extLst>
              </p:cNvPr>
              <p:cNvSpPr/>
              <p:nvPr/>
            </p:nvSpPr>
            <p:spPr bwMode="auto">
              <a:xfrm rot="16200000">
                <a:off x="2960219" y="1583304"/>
                <a:ext cx="43264" cy="156721"/>
              </a:xfrm>
              <a:custGeom>
                <a:avLst/>
                <a:gdLst>
                  <a:gd name="connsiteX0" fmla="*/ 71396 w 71396"/>
                  <a:gd name="connsiteY0" fmla="*/ 350472 h 350472"/>
                  <a:gd name="connsiteX1" fmla="*/ 38699 w 71396"/>
                  <a:gd name="connsiteY1" fmla="*/ 317017 h 350472"/>
                  <a:gd name="connsiteX2" fmla="*/ 0 w 71396"/>
                  <a:gd name="connsiteY2" fmla="*/ 175236 h 350472"/>
                  <a:gd name="connsiteX3" fmla="*/ 38699 w 71396"/>
                  <a:gd name="connsiteY3" fmla="*/ 33455 h 350472"/>
                  <a:gd name="connsiteX4" fmla="*/ 71396 w 71396"/>
                  <a:gd name="connsiteY4" fmla="*/ 0 h 350472"/>
                  <a:gd name="connsiteX5" fmla="*/ 61619 w 71396"/>
                  <a:gd name="connsiteY5" fmla="*/ 175236 h 350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1396" h="350472">
                    <a:moveTo>
                      <a:pt x="71396" y="350472"/>
                    </a:moveTo>
                    <a:lnTo>
                      <a:pt x="38699" y="317017"/>
                    </a:lnTo>
                    <a:cubicBezTo>
                      <a:pt x="14789" y="280732"/>
                      <a:pt x="0" y="230605"/>
                      <a:pt x="0" y="175236"/>
                    </a:cubicBezTo>
                    <a:cubicBezTo>
                      <a:pt x="0" y="119867"/>
                      <a:pt x="14789" y="69740"/>
                      <a:pt x="38699" y="33455"/>
                    </a:cubicBezTo>
                    <a:lnTo>
                      <a:pt x="71396" y="0"/>
                    </a:lnTo>
                    <a:lnTo>
                      <a:pt x="61619" y="175236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楕円 306">
                <a:extLst>
                  <a:ext uri="{FF2B5EF4-FFF2-40B4-BE49-F238E27FC236}">
                    <a16:creationId xmlns:a16="http://schemas.microsoft.com/office/drawing/2014/main" id="{C266355E-1B58-4C1F-95D9-1DA6E374A840}"/>
                  </a:ext>
                </a:extLst>
              </p:cNvPr>
              <p:cNvSpPr/>
              <p:nvPr/>
            </p:nvSpPr>
            <p:spPr bwMode="auto">
              <a:xfrm>
                <a:off x="2550257" y="987425"/>
                <a:ext cx="232656" cy="74736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楕円 307">
                <a:extLst>
                  <a:ext uri="{FF2B5EF4-FFF2-40B4-BE49-F238E27FC236}">
                    <a16:creationId xmlns:a16="http://schemas.microsoft.com/office/drawing/2014/main" id="{5953215C-1012-4146-9F94-EE3F7C22F3C5}"/>
                  </a:ext>
                </a:extLst>
              </p:cNvPr>
              <p:cNvSpPr/>
              <p:nvPr/>
            </p:nvSpPr>
            <p:spPr bwMode="auto">
              <a:xfrm>
                <a:off x="3139194" y="987425"/>
                <a:ext cx="232656" cy="74736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月 308">
                <a:extLst>
                  <a:ext uri="{FF2B5EF4-FFF2-40B4-BE49-F238E27FC236}">
                    <a16:creationId xmlns:a16="http://schemas.microsoft.com/office/drawing/2014/main" id="{40544C40-5B28-44EF-8FF3-A0B4622C0EE8}"/>
                  </a:ext>
                </a:extLst>
              </p:cNvPr>
              <p:cNvSpPr/>
              <p:nvPr/>
            </p:nvSpPr>
            <p:spPr bwMode="auto">
              <a:xfrm rot="2700000">
                <a:off x="2731250" y="1422713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0" name="月 309">
                <a:extLst>
                  <a:ext uri="{FF2B5EF4-FFF2-40B4-BE49-F238E27FC236}">
                    <a16:creationId xmlns:a16="http://schemas.microsoft.com/office/drawing/2014/main" id="{5F31C0FB-49DD-46AC-856C-1EB71845F609}"/>
                  </a:ext>
                </a:extLst>
              </p:cNvPr>
              <p:cNvSpPr/>
              <p:nvPr/>
            </p:nvSpPr>
            <p:spPr bwMode="auto">
              <a:xfrm rot="18900000" flipH="1">
                <a:off x="3159087" y="1422713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1" name="楕円 357">
                <a:extLst>
                  <a:ext uri="{FF2B5EF4-FFF2-40B4-BE49-F238E27FC236}">
                    <a16:creationId xmlns:a16="http://schemas.microsoft.com/office/drawing/2014/main" id="{81D7EE0F-5E14-467D-A5B8-66D4F9AB0201}"/>
                  </a:ext>
                </a:extLst>
              </p:cNvPr>
              <p:cNvSpPr/>
              <p:nvPr/>
            </p:nvSpPr>
            <p:spPr bwMode="auto">
              <a:xfrm>
                <a:off x="2863546" y="1347649"/>
                <a:ext cx="232890" cy="129124"/>
              </a:xfrm>
              <a:custGeom>
                <a:avLst/>
                <a:gdLst>
                  <a:gd name="connsiteX0" fmla="*/ 0 w 232889"/>
                  <a:gd name="connsiteY0" fmla="*/ 49084 h 98168"/>
                  <a:gd name="connsiteX1" fmla="*/ 116445 w 232889"/>
                  <a:gd name="connsiteY1" fmla="*/ 0 h 98168"/>
                  <a:gd name="connsiteX2" fmla="*/ 232890 w 232889"/>
                  <a:gd name="connsiteY2" fmla="*/ 49084 h 98168"/>
                  <a:gd name="connsiteX3" fmla="*/ 116445 w 232889"/>
                  <a:gd name="connsiteY3" fmla="*/ 98168 h 98168"/>
                  <a:gd name="connsiteX4" fmla="*/ 0 w 232889"/>
                  <a:gd name="connsiteY4" fmla="*/ 49084 h 98168"/>
                  <a:gd name="connsiteX0" fmla="*/ 0 w 232890"/>
                  <a:gd name="connsiteY0" fmla="*/ 49084 h 98168"/>
                  <a:gd name="connsiteX1" fmla="*/ 116445 w 232890"/>
                  <a:gd name="connsiteY1" fmla="*/ 0 h 98168"/>
                  <a:gd name="connsiteX2" fmla="*/ 232890 w 232890"/>
                  <a:gd name="connsiteY2" fmla="*/ 49084 h 98168"/>
                  <a:gd name="connsiteX3" fmla="*/ 116445 w 232890"/>
                  <a:gd name="connsiteY3" fmla="*/ 98168 h 98168"/>
                  <a:gd name="connsiteX4" fmla="*/ 0 w 232890"/>
                  <a:gd name="connsiteY4" fmla="*/ 49084 h 98168"/>
                  <a:gd name="connsiteX0" fmla="*/ 0 w 232890"/>
                  <a:gd name="connsiteY0" fmla="*/ 49084 h 98168"/>
                  <a:gd name="connsiteX1" fmla="*/ 116445 w 232890"/>
                  <a:gd name="connsiteY1" fmla="*/ 0 h 98168"/>
                  <a:gd name="connsiteX2" fmla="*/ 232890 w 232890"/>
                  <a:gd name="connsiteY2" fmla="*/ 49084 h 98168"/>
                  <a:gd name="connsiteX3" fmla="*/ 116445 w 232890"/>
                  <a:gd name="connsiteY3" fmla="*/ 98168 h 98168"/>
                  <a:gd name="connsiteX4" fmla="*/ 0 w 232890"/>
                  <a:gd name="connsiteY4" fmla="*/ 49084 h 98168"/>
                  <a:gd name="connsiteX0" fmla="*/ 0 w 232890"/>
                  <a:gd name="connsiteY0" fmla="*/ 80040 h 129124"/>
                  <a:gd name="connsiteX1" fmla="*/ 109302 w 232890"/>
                  <a:gd name="connsiteY1" fmla="*/ 0 h 129124"/>
                  <a:gd name="connsiteX2" fmla="*/ 232890 w 232890"/>
                  <a:gd name="connsiteY2" fmla="*/ 80040 h 129124"/>
                  <a:gd name="connsiteX3" fmla="*/ 116445 w 232890"/>
                  <a:gd name="connsiteY3" fmla="*/ 129124 h 129124"/>
                  <a:gd name="connsiteX4" fmla="*/ 0 w 232890"/>
                  <a:gd name="connsiteY4" fmla="*/ 80040 h 129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2890" h="129124">
                    <a:moveTo>
                      <a:pt x="0" y="80040"/>
                    </a:moveTo>
                    <a:cubicBezTo>
                      <a:pt x="0" y="52932"/>
                      <a:pt x="44991" y="0"/>
                      <a:pt x="109302" y="0"/>
                    </a:cubicBezTo>
                    <a:cubicBezTo>
                      <a:pt x="173613" y="0"/>
                      <a:pt x="232890" y="52932"/>
                      <a:pt x="232890" y="80040"/>
                    </a:cubicBezTo>
                    <a:cubicBezTo>
                      <a:pt x="232890" y="107148"/>
                      <a:pt x="180756" y="129124"/>
                      <a:pt x="116445" y="129124"/>
                    </a:cubicBezTo>
                    <a:cubicBezTo>
                      <a:pt x="52134" y="129124"/>
                      <a:pt x="0" y="107148"/>
                      <a:pt x="0" y="8004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F4499626-0130-4B0C-ACD6-F3B8674C5212}"/>
                  </a:ext>
                </a:extLst>
              </p:cNvPr>
              <p:cNvSpPr/>
              <p:nvPr/>
            </p:nvSpPr>
            <p:spPr bwMode="auto">
              <a:xfrm>
                <a:off x="2917735" y="1300589"/>
                <a:ext cx="124512" cy="184936"/>
              </a:xfrm>
              <a:custGeom>
                <a:avLst/>
                <a:gdLst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  <a:gd name="connsiteX7" fmla="*/ 27827 w 124512"/>
                  <a:gd name="connsiteY7" fmla="*/ 11644 h 184936"/>
                  <a:gd name="connsiteX8" fmla="*/ 62256 w 124512"/>
                  <a:gd name="connsiteY8" fmla="*/ 20630 h 184936"/>
                  <a:gd name="connsiteX9" fmla="*/ 96685 w 124512"/>
                  <a:gd name="connsiteY9" fmla="*/ 11644 h 184936"/>
                  <a:gd name="connsiteX0" fmla="*/ 62256 w 153696"/>
                  <a:gd name="connsiteY0" fmla="*/ 20630 h 184936"/>
                  <a:gd name="connsiteX1" fmla="*/ 96685 w 153696"/>
                  <a:gd name="connsiteY1" fmla="*/ 11644 h 184936"/>
                  <a:gd name="connsiteX2" fmla="*/ 110045 w 153696"/>
                  <a:gd name="connsiteY2" fmla="*/ 0 h 184936"/>
                  <a:gd name="connsiteX3" fmla="*/ 119620 w 153696"/>
                  <a:gd name="connsiteY3" fmla="*/ 26083 h 184936"/>
                  <a:gd name="connsiteX4" fmla="*/ 124512 w 153696"/>
                  <a:gd name="connsiteY4" fmla="*/ 70591 h 184936"/>
                  <a:gd name="connsiteX5" fmla="*/ 62256 w 153696"/>
                  <a:gd name="connsiteY5" fmla="*/ 184936 h 184936"/>
                  <a:gd name="connsiteX6" fmla="*/ 0 w 153696"/>
                  <a:gd name="connsiteY6" fmla="*/ 70591 h 184936"/>
                  <a:gd name="connsiteX7" fmla="*/ 4893 w 153696"/>
                  <a:gd name="connsiteY7" fmla="*/ 26083 h 184936"/>
                  <a:gd name="connsiteX8" fmla="*/ 14467 w 153696"/>
                  <a:gd name="connsiteY8" fmla="*/ 0 h 184936"/>
                  <a:gd name="connsiteX9" fmla="*/ 27827 w 153696"/>
                  <a:gd name="connsiteY9" fmla="*/ 11644 h 184936"/>
                  <a:gd name="connsiteX10" fmla="*/ 153696 w 153696"/>
                  <a:gd name="connsiteY10" fmla="*/ 112070 h 184936"/>
                  <a:gd name="connsiteX0" fmla="*/ 62256 w 124512"/>
                  <a:gd name="connsiteY0" fmla="*/ 20630 h 184936"/>
                  <a:gd name="connsiteX1" fmla="*/ 96685 w 124512"/>
                  <a:gd name="connsiteY1" fmla="*/ 11644 h 184936"/>
                  <a:gd name="connsiteX2" fmla="*/ 110045 w 124512"/>
                  <a:gd name="connsiteY2" fmla="*/ 0 h 184936"/>
                  <a:gd name="connsiteX3" fmla="*/ 119620 w 124512"/>
                  <a:gd name="connsiteY3" fmla="*/ 26083 h 184936"/>
                  <a:gd name="connsiteX4" fmla="*/ 124512 w 124512"/>
                  <a:gd name="connsiteY4" fmla="*/ 70591 h 184936"/>
                  <a:gd name="connsiteX5" fmla="*/ 62256 w 124512"/>
                  <a:gd name="connsiteY5" fmla="*/ 184936 h 184936"/>
                  <a:gd name="connsiteX6" fmla="*/ 0 w 124512"/>
                  <a:gd name="connsiteY6" fmla="*/ 70591 h 184936"/>
                  <a:gd name="connsiteX7" fmla="*/ 4893 w 124512"/>
                  <a:gd name="connsiteY7" fmla="*/ 26083 h 184936"/>
                  <a:gd name="connsiteX8" fmla="*/ 14467 w 124512"/>
                  <a:gd name="connsiteY8" fmla="*/ 0 h 184936"/>
                  <a:gd name="connsiteX9" fmla="*/ 27827 w 124512"/>
                  <a:gd name="connsiteY9" fmla="*/ 11644 h 184936"/>
                  <a:gd name="connsiteX0" fmla="*/ 96685 w 124512"/>
                  <a:gd name="connsiteY0" fmla="*/ 11644 h 184936"/>
                  <a:gd name="connsiteX1" fmla="*/ 110045 w 124512"/>
                  <a:gd name="connsiteY1" fmla="*/ 0 h 184936"/>
                  <a:gd name="connsiteX2" fmla="*/ 119620 w 124512"/>
                  <a:gd name="connsiteY2" fmla="*/ 26083 h 184936"/>
                  <a:gd name="connsiteX3" fmla="*/ 124512 w 124512"/>
                  <a:gd name="connsiteY3" fmla="*/ 70591 h 184936"/>
                  <a:gd name="connsiteX4" fmla="*/ 62256 w 124512"/>
                  <a:gd name="connsiteY4" fmla="*/ 184936 h 184936"/>
                  <a:gd name="connsiteX5" fmla="*/ 0 w 124512"/>
                  <a:gd name="connsiteY5" fmla="*/ 70591 h 184936"/>
                  <a:gd name="connsiteX6" fmla="*/ 4893 w 124512"/>
                  <a:gd name="connsiteY6" fmla="*/ 26083 h 184936"/>
                  <a:gd name="connsiteX7" fmla="*/ 14467 w 124512"/>
                  <a:gd name="connsiteY7" fmla="*/ 0 h 184936"/>
                  <a:gd name="connsiteX8" fmla="*/ 27827 w 124512"/>
                  <a:gd name="connsiteY8" fmla="*/ 11644 h 184936"/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  <a:gd name="connsiteX7" fmla="*/ 27827 w 124512"/>
                  <a:gd name="connsiteY7" fmla="*/ 11644 h 184936"/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512" h="184936">
                    <a:moveTo>
                      <a:pt x="110045" y="0"/>
                    </a:moveTo>
                    <a:lnTo>
                      <a:pt x="119620" y="26083"/>
                    </a:lnTo>
                    <a:cubicBezTo>
                      <a:pt x="122770" y="39763"/>
                      <a:pt x="124512" y="54803"/>
                      <a:pt x="124512" y="70591"/>
                    </a:cubicBezTo>
                    <a:cubicBezTo>
                      <a:pt x="124512" y="133742"/>
                      <a:pt x="96639" y="184936"/>
                      <a:pt x="62256" y="184936"/>
                    </a:cubicBezTo>
                    <a:cubicBezTo>
                      <a:pt x="27873" y="184936"/>
                      <a:pt x="0" y="133742"/>
                      <a:pt x="0" y="70591"/>
                    </a:cubicBezTo>
                    <a:cubicBezTo>
                      <a:pt x="0" y="54803"/>
                      <a:pt x="1742" y="39763"/>
                      <a:pt x="4893" y="26083"/>
                    </a:cubicBezTo>
                    <a:lnTo>
                      <a:pt x="14467" y="0"/>
                    </a:lnTo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8" name="グループ化 287">
              <a:extLst>
                <a:ext uri="{FF2B5EF4-FFF2-40B4-BE49-F238E27FC236}">
                  <a16:creationId xmlns:a16="http://schemas.microsoft.com/office/drawing/2014/main" id="{C8739DF2-3CAB-4A0C-8CE3-4DFED6030CF8}"/>
                </a:ext>
              </a:extLst>
            </p:cNvPr>
            <p:cNvGrpSpPr/>
            <p:nvPr/>
          </p:nvGrpSpPr>
          <p:grpSpPr>
            <a:xfrm>
              <a:off x="2231445" y="5238658"/>
              <a:ext cx="1404723" cy="718686"/>
              <a:chOff x="558340" y="5217984"/>
              <a:chExt cx="1396803" cy="736407"/>
            </a:xfrm>
          </p:grpSpPr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1309B0D5-7F73-4A46-8C24-6DCC3B25E4DE}"/>
                  </a:ext>
                </a:extLst>
              </p:cNvPr>
              <p:cNvSpPr/>
              <p:nvPr/>
            </p:nvSpPr>
            <p:spPr>
              <a:xfrm rot="16200000">
                <a:off x="1179669" y="5271212"/>
                <a:ext cx="152839" cy="1213519"/>
              </a:xfrm>
              <a:custGeom>
                <a:avLst/>
                <a:gdLst>
                  <a:gd name="connsiteX0" fmla="*/ 152839 w 152839"/>
                  <a:gd name="connsiteY0" fmla="*/ 602297 h 1213519"/>
                  <a:gd name="connsiteX1" fmla="*/ 101193 w 152839"/>
                  <a:gd name="connsiteY1" fmla="*/ 778592 h 1213519"/>
                  <a:gd name="connsiteX2" fmla="*/ 51608 w 152839"/>
                  <a:gd name="connsiteY2" fmla="*/ 1103626 h 1213519"/>
                  <a:gd name="connsiteX3" fmla="*/ 72425 w 152839"/>
                  <a:gd name="connsiteY3" fmla="*/ 1200986 h 1213519"/>
                  <a:gd name="connsiteX4" fmla="*/ 77439 w 152839"/>
                  <a:gd name="connsiteY4" fmla="*/ 1208051 h 1213519"/>
                  <a:gd name="connsiteX5" fmla="*/ 53434 w 152839"/>
                  <a:gd name="connsiteY5" fmla="*/ 1212250 h 1213519"/>
                  <a:gd name="connsiteX6" fmla="*/ 31083 w 152839"/>
                  <a:gd name="connsiteY6" fmla="*/ 1213519 h 1213519"/>
                  <a:gd name="connsiteX7" fmla="*/ 14500 w 152839"/>
                  <a:gd name="connsiteY7" fmla="*/ 1179449 h 1213519"/>
                  <a:gd name="connsiteX8" fmla="*/ 1601 w 152839"/>
                  <a:gd name="connsiteY8" fmla="*/ 1103626 h 1213519"/>
                  <a:gd name="connsiteX9" fmla="*/ 51186 w 152839"/>
                  <a:gd name="connsiteY9" fmla="*/ 778592 h 1213519"/>
                  <a:gd name="connsiteX10" fmla="*/ 102832 w 152839"/>
                  <a:gd name="connsiteY10" fmla="*/ 602297 h 1213519"/>
                  <a:gd name="connsiteX11" fmla="*/ 81531 w 152839"/>
                  <a:gd name="connsiteY11" fmla="*/ 546171 h 1213519"/>
                  <a:gd name="connsiteX12" fmla="*/ 1602 w 152839"/>
                  <a:gd name="connsiteY12" fmla="*/ 110584 h 1213519"/>
                  <a:gd name="connsiteX13" fmla="*/ 24595 w 152839"/>
                  <a:gd name="connsiteY13" fmla="*/ 20089 h 1213519"/>
                  <a:gd name="connsiteX14" fmla="*/ 38621 w 152839"/>
                  <a:gd name="connsiteY14" fmla="*/ 0 h 1213519"/>
                  <a:gd name="connsiteX15" fmla="*/ 53434 w 152839"/>
                  <a:gd name="connsiteY15" fmla="*/ 842 h 1213519"/>
                  <a:gd name="connsiteX16" fmla="*/ 83822 w 152839"/>
                  <a:gd name="connsiteY16" fmla="*/ 6157 h 1213519"/>
                  <a:gd name="connsiteX17" fmla="*/ 66423 w 152839"/>
                  <a:gd name="connsiteY17" fmla="*/ 40804 h 1213519"/>
                  <a:gd name="connsiteX18" fmla="*/ 51609 w 152839"/>
                  <a:gd name="connsiteY18" fmla="*/ 110584 h 1213519"/>
                  <a:gd name="connsiteX19" fmla="*/ 131538 w 152839"/>
                  <a:gd name="connsiteY19" fmla="*/ 546171 h 12135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52839" h="1213519">
                    <a:moveTo>
                      <a:pt x="152839" y="602297"/>
                    </a:moveTo>
                    <a:lnTo>
                      <a:pt x="101193" y="778592"/>
                    </a:lnTo>
                    <a:cubicBezTo>
                      <a:pt x="68311" y="907837"/>
                      <a:pt x="47872" y="1028915"/>
                      <a:pt x="51608" y="1103626"/>
                    </a:cubicBezTo>
                    <a:cubicBezTo>
                      <a:pt x="53476" y="1140982"/>
                      <a:pt x="60743" y="1173542"/>
                      <a:pt x="72425" y="1200986"/>
                    </a:cubicBezTo>
                    <a:lnTo>
                      <a:pt x="77439" y="1208051"/>
                    </a:lnTo>
                    <a:lnTo>
                      <a:pt x="53434" y="1212250"/>
                    </a:lnTo>
                    <a:lnTo>
                      <a:pt x="31083" y="1213519"/>
                    </a:lnTo>
                    <a:lnTo>
                      <a:pt x="14500" y="1179449"/>
                    </a:lnTo>
                    <a:cubicBezTo>
                      <a:pt x="7440" y="1156962"/>
                      <a:pt x="3002" y="1131643"/>
                      <a:pt x="1601" y="1103626"/>
                    </a:cubicBezTo>
                    <a:cubicBezTo>
                      <a:pt x="-2135" y="1028915"/>
                      <a:pt x="18304" y="907837"/>
                      <a:pt x="51186" y="778592"/>
                    </a:cubicBezTo>
                    <a:lnTo>
                      <a:pt x="102832" y="602297"/>
                    </a:lnTo>
                    <a:lnTo>
                      <a:pt x="81531" y="546171"/>
                    </a:lnTo>
                    <a:cubicBezTo>
                      <a:pt x="25439" y="378022"/>
                      <a:pt x="-7872" y="210447"/>
                      <a:pt x="1602" y="110584"/>
                    </a:cubicBezTo>
                    <a:cubicBezTo>
                      <a:pt x="4760" y="77297"/>
                      <a:pt x="12671" y="46770"/>
                      <a:pt x="24595" y="20089"/>
                    </a:cubicBezTo>
                    <a:lnTo>
                      <a:pt x="38621" y="0"/>
                    </a:lnTo>
                    <a:lnTo>
                      <a:pt x="53434" y="842"/>
                    </a:lnTo>
                    <a:lnTo>
                      <a:pt x="83822" y="6157"/>
                    </a:lnTo>
                    <a:lnTo>
                      <a:pt x="66423" y="40804"/>
                    </a:lnTo>
                    <a:cubicBezTo>
                      <a:pt x="59020" y="62205"/>
                      <a:pt x="53978" y="85618"/>
                      <a:pt x="51609" y="110584"/>
                    </a:cubicBezTo>
                    <a:cubicBezTo>
                      <a:pt x="42135" y="210447"/>
                      <a:pt x="75446" y="378022"/>
                      <a:pt x="131538" y="546171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93" name="グループ化 292">
                <a:extLst>
                  <a:ext uri="{FF2B5EF4-FFF2-40B4-BE49-F238E27FC236}">
                    <a16:creationId xmlns:a16="http://schemas.microsoft.com/office/drawing/2014/main" id="{B3DD7051-FD3C-428D-A3D1-5A89B545FCCE}"/>
                  </a:ext>
                </a:extLst>
              </p:cNvPr>
              <p:cNvGrpSpPr/>
              <p:nvPr/>
            </p:nvGrpSpPr>
            <p:grpSpPr>
              <a:xfrm>
                <a:off x="558340" y="5217984"/>
                <a:ext cx="1396803" cy="705642"/>
                <a:chOff x="241633" y="5217984"/>
                <a:chExt cx="1396803" cy="705642"/>
              </a:xfrm>
            </p:grpSpPr>
            <p:sp>
              <p:nvSpPr>
                <p:cNvPr id="294" name="フリーフォーム 2908">
                  <a:extLst>
                    <a:ext uri="{FF2B5EF4-FFF2-40B4-BE49-F238E27FC236}">
                      <a16:creationId xmlns:a16="http://schemas.microsoft.com/office/drawing/2014/main" id="{F6FA154B-FF91-459E-9EBB-77EF9F7DD520}"/>
                    </a:ext>
                  </a:extLst>
                </p:cNvPr>
                <p:cNvSpPr/>
                <p:nvPr/>
              </p:nvSpPr>
              <p:spPr>
                <a:xfrm rot="16200000">
                  <a:off x="292424" y="5167193"/>
                  <a:ext cx="705642" cy="807223"/>
                </a:xfrm>
                <a:custGeom>
                  <a:avLst/>
                  <a:gdLst>
                    <a:gd name="connsiteX0" fmla="*/ 470849 w 479311"/>
                    <a:gd name="connsiteY0" fmla="*/ 280482 h 468767"/>
                    <a:gd name="connsiteX1" fmla="*/ 364642 w 479311"/>
                    <a:gd name="connsiteY1" fmla="*/ 315566 h 468767"/>
                    <a:gd name="connsiteX2" fmla="*/ 141036 w 479311"/>
                    <a:gd name="connsiteY2" fmla="*/ 203007 h 468767"/>
                    <a:gd name="connsiteX3" fmla="*/ 141035 w 479311"/>
                    <a:gd name="connsiteY3" fmla="*/ 468767 h 468767"/>
                    <a:gd name="connsiteX4" fmla="*/ 0 w 479311"/>
                    <a:gd name="connsiteY4" fmla="*/ 468767 h 468767"/>
                    <a:gd name="connsiteX5" fmla="*/ 0 w 479311"/>
                    <a:gd name="connsiteY5" fmla="*/ 70518 h 468767"/>
                    <a:gd name="connsiteX6" fmla="*/ 70518 w 479311"/>
                    <a:gd name="connsiteY6" fmla="*/ 0 h 468767"/>
                    <a:gd name="connsiteX7" fmla="*/ 97967 w 479311"/>
                    <a:gd name="connsiteY7" fmla="*/ 5542 h 468767"/>
                    <a:gd name="connsiteX8" fmla="*/ 105733 w 479311"/>
                    <a:gd name="connsiteY8" fmla="*/ 10778 h 468767"/>
                    <a:gd name="connsiteX9" fmla="*/ 117196 w 479311"/>
                    <a:gd name="connsiteY9" fmla="*/ 13915 h 468767"/>
                    <a:gd name="connsiteX10" fmla="*/ 435765 w 479311"/>
                    <a:gd name="connsiteY10" fmla="*/ 174275 h 468767"/>
                    <a:gd name="connsiteX11" fmla="*/ 470849 w 479311"/>
                    <a:gd name="connsiteY11" fmla="*/ 280482 h 468767"/>
                    <a:gd name="connsiteX0" fmla="*/ 470849 w 562289"/>
                    <a:gd name="connsiteY0" fmla="*/ 280482 h 468767"/>
                    <a:gd name="connsiteX1" fmla="*/ 364642 w 562289"/>
                    <a:gd name="connsiteY1" fmla="*/ 315566 h 468767"/>
                    <a:gd name="connsiteX2" fmla="*/ 141036 w 562289"/>
                    <a:gd name="connsiteY2" fmla="*/ 203007 h 468767"/>
                    <a:gd name="connsiteX3" fmla="*/ 141035 w 562289"/>
                    <a:gd name="connsiteY3" fmla="*/ 468767 h 468767"/>
                    <a:gd name="connsiteX4" fmla="*/ 0 w 562289"/>
                    <a:gd name="connsiteY4" fmla="*/ 468767 h 468767"/>
                    <a:gd name="connsiteX5" fmla="*/ 0 w 562289"/>
                    <a:gd name="connsiteY5" fmla="*/ 70518 h 468767"/>
                    <a:gd name="connsiteX6" fmla="*/ 70518 w 562289"/>
                    <a:gd name="connsiteY6" fmla="*/ 0 h 468767"/>
                    <a:gd name="connsiteX7" fmla="*/ 97967 w 562289"/>
                    <a:gd name="connsiteY7" fmla="*/ 5542 h 468767"/>
                    <a:gd name="connsiteX8" fmla="*/ 105733 w 562289"/>
                    <a:gd name="connsiteY8" fmla="*/ 10778 h 468767"/>
                    <a:gd name="connsiteX9" fmla="*/ 117196 w 562289"/>
                    <a:gd name="connsiteY9" fmla="*/ 13915 h 468767"/>
                    <a:gd name="connsiteX10" fmla="*/ 435765 w 562289"/>
                    <a:gd name="connsiteY10" fmla="*/ 174275 h 468767"/>
                    <a:gd name="connsiteX11" fmla="*/ 562289 w 562289"/>
                    <a:gd name="connsiteY11" fmla="*/ 371922 h 468767"/>
                    <a:gd name="connsiteX0" fmla="*/ 470849 w 470849"/>
                    <a:gd name="connsiteY0" fmla="*/ 280482 h 468767"/>
                    <a:gd name="connsiteX1" fmla="*/ 364642 w 470849"/>
                    <a:gd name="connsiteY1" fmla="*/ 315566 h 468767"/>
                    <a:gd name="connsiteX2" fmla="*/ 141036 w 470849"/>
                    <a:gd name="connsiteY2" fmla="*/ 203007 h 468767"/>
                    <a:gd name="connsiteX3" fmla="*/ 141035 w 470849"/>
                    <a:gd name="connsiteY3" fmla="*/ 468767 h 468767"/>
                    <a:gd name="connsiteX4" fmla="*/ 0 w 470849"/>
                    <a:gd name="connsiteY4" fmla="*/ 468767 h 468767"/>
                    <a:gd name="connsiteX5" fmla="*/ 0 w 470849"/>
                    <a:gd name="connsiteY5" fmla="*/ 70518 h 468767"/>
                    <a:gd name="connsiteX6" fmla="*/ 70518 w 470849"/>
                    <a:gd name="connsiteY6" fmla="*/ 0 h 468767"/>
                    <a:gd name="connsiteX7" fmla="*/ 97967 w 470849"/>
                    <a:gd name="connsiteY7" fmla="*/ 5542 h 468767"/>
                    <a:gd name="connsiteX8" fmla="*/ 105733 w 470849"/>
                    <a:gd name="connsiteY8" fmla="*/ 10778 h 468767"/>
                    <a:gd name="connsiteX9" fmla="*/ 117196 w 470849"/>
                    <a:gd name="connsiteY9" fmla="*/ 13915 h 468767"/>
                    <a:gd name="connsiteX10" fmla="*/ 435765 w 470849"/>
                    <a:gd name="connsiteY10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141035 w 435765"/>
                    <a:gd name="connsiteY2" fmla="*/ 468767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214312 w 435765"/>
                    <a:gd name="connsiteY2" fmla="*/ 462090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214312 w 435765"/>
                    <a:gd name="connsiteY2" fmla="*/ 462090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490468"/>
                    <a:gd name="connsiteX1" fmla="*/ 141036 w 435765"/>
                    <a:gd name="connsiteY1" fmla="*/ 203007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114810 w 435765"/>
                    <a:gd name="connsiteY9" fmla="*/ 16410 h 490468"/>
                    <a:gd name="connsiteX10" fmla="*/ 435765 w 435765"/>
                    <a:gd name="connsiteY10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435765 w 435765"/>
                    <a:gd name="connsiteY8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435765 w 435765"/>
                    <a:gd name="connsiteY7" fmla="*/ 174275 h 490468"/>
                    <a:gd name="connsiteX0" fmla="*/ 389623 w 460746"/>
                    <a:gd name="connsiteY0" fmla="*/ 323132 h 498034"/>
                    <a:gd name="connsiteX1" fmla="*/ 200990 w 460746"/>
                    <a:gd name="connsiteY1" fmla="*/ 230605 h 498034"/>
                    <a:gd name="connsiteX2" fmla="*/ 239293 w 460746"/>
                    <a:gd name="connsiteY2" fmla="*/ 469656 h 498034"/>
                    <a:gd name="connsiteX3" fmla="*/ 96593 w 460746"/>
                    <a:gd name="connsiteY3" fmla="*/ 498034 h 498034"/>
                    <a:gd name="connsiteX4" fmla="*/ 0 w 460746"/>
                    <a:gd name="connsiteY4" fmla="*/ 123155 h 498034"/>
                    <a:gd name="connsiteX5" fmla="*/ 95499 w 460746"/>
                    <a:gd name="connsiteY5" fmla="*/ 7566 h 498034"/>
                    <a:gd name="connsiteX6" fmla="*/ 122948 w 460746"/>
                    <a:gd name="connsiteY6" fmla="*/ 13108 h 498034"/>
                    <a:gd name="connsiteX7" fmla="*/ 460746 w 460746"/>
                    <a:gd name="connsiteY7" fmla="*/ 181841 h 498034"/>
                    <a:gd name="connsiteX0" fmla="*/ 391991 w 463114"/>
                    <a:gd name="connsiteY0" fmla="*/ 323132 h 498034"/>
                    <a:gd name="connsiteX1" fmla="*/ 203358 w 463114"/>
                    <a:gd name="connsiteY1" fmla="*/ 230605 h 498034"/>
                    <a:gd name="connsiteX2" fmla="*/ 241661 w 463114"/>
                    <a:gd name="connsiteY2" fmla="*/ 469656 h 498034"/>
                    <a:gd name="connsiteX3" fmla="*/ 98961 w 463114"/>
                    <a:gd name="connsiteY3" fmla="*/ 498034 h 498034"/>
                    <a:gd name="connsiteX4" fmla="*/ 2368 w 463114"/>
                    <a:gd name="connsiteY4" fmla="*/ 123155 h 498034"/>
                    <a:gd name="connsiteX5" fmla="*/ 97867 w 463114"/>
                    <a:gd name="connsiteY5" fmla="*/ 7566 h 498034"/>
                    <a:gd name="connsiteX6" fmla="*/ 125316 w 463114"/>
                    <a:gd name="connsiteY6" fmla="*/ 13108 h 498034"/>
                    <a:gd name="connsiteX7" fmla="*/ 463114 w 463114"/>
                    <a:gd name="connsiteY7" fmla="*/ 181841 h 498034"/>
                    <a:gd name="connsiteX0" fmla="*/ 389623 w 460746"/>
                    <a:gd name="connsiteY0" fmla="*/ 311502 h 486404"/>
                    <a:gd name="connsiteX1" fmla="*/ 200990 w 460746"/>
                    <a:gd name="connsiteY1" fmla="*/ 218975 h 486404"/>
                    <a:gd name="connsiteX2" fmla="*/ 239293 w 460746"/>
                    <a:gd name="connsiteY2" fmla="*/ 458026 h 486404"/>
                    <a:gd name="connsiteX3" fmla="*/ 96593 w 460746"/>
                    <a:gd name="connsiteY3" fmla="*/ 486404 h 486404"/>
                    <a:gd name="connsiteX4" fmla="*/ 0 w 460746"/>
                    <a:gd name="connsiteY4" fmla="*/ 111525 h 486404"/>
                    <a:gd name="connsiteX5" fmla="*/ 122948 w 460746"/>
                    <a:gd name="connsiteY5" fmla="*/ 1478 h 486404"/>
                    <a:gd name="connsiteX6" fmla="*/ 460746 w 460746"/>
                    <a:gd name="connsiteY6" fmla="*/ 170211 h 486404"/>
                    <a:gd name="connsiteX0" fmla="*/ 389623 w 460746"/>
                    <a:gd name="connsiteY0" fmla="*/ 315523 h 490425"/>
                    <a:gd name="connsiteX1" fmla="*/ 200990 w 460746"/>
                    <a:gd name="connsiteY1" fmla="*/ 222996 h 490425"/>
                    <a:gd name="connsiteX2" fmla="*/ 239293 w 460746"/>
                    <a:gd name="connsiteY2" fmla="*/ 462047 h 490425"/>
                    <a:gd name="connsiteX3" fmla="*/ 96593 w 460746"/>
                    <a:gd name="connsiteY3" fmla="*/ 490425 h 490425"/>
                    <a:gd name="connsiteX4" fmla="*/ 0 w 460746"/>
                    <a:gd name="connsiteY4" fmla="*/ 115546 h 490425"/>
                    <a:gd name="connsiteX5" fmla="*/ 122948 w 460746"/>
                    <a:gd name="connsiteY5" fmla="*/ 5499 h 490425"/>
                    <a:gd name="connsiteX6" fmla="*/ 460746 w 460746"/>
                    <a:gd name="connsiteY6" fmla="*/ 174232 h 490425"/>
                    <a:gd name="connsiteX0" fmla="*/ 389623 w 460746"/>
                    <a:gd name="connsiteY0" fmla="*/ 316001 h 490903"/>
                    <a:gd name="connsiteX1" fmla="*/ 200990 w 460746"/>
                    <a:gd name="connsiteY1" fmla="*/ 223474 h 490903"/>
                    <a:gd name="connsiteX2" fmla="*/ 239293 w 460746"/>
                    <a:gd name="connsiteY2" fmla="*/ 462525 h 490903"/>
                    <a:gd name="connsiteX3" fmla="*/ 96593 w 460746"/>
                    <a:gd name="connsiteY3" fmla="*/ 490903 h 490903"/>
                    <a:gd name="connsiteX4" fmla="*/ 0 w 460746"/>
                    <a:gd name="connsiteY4" fmla="*/ 116024 h 490903"/>
                    <a:gd name="connsiteX5" fmla="*/ 122948 w 460746"/>
                    <a:gd name="connsiteY5" fmla="*/ 5977 h 490903"/>
                    <a:gd name="connsiteX6" fmla="*/ 460746 w 460746"/>
                    <a:gd name="connsiteY6" fmla="*/ 174710 h 490903"/>
                    <a:gd name="connsiteX0" fmla="*/ 389623 w 460746"/>
                    <a:gd name="connsiteY0" fmla="*/ 316001 h 490903"/>
                    <a:gd name="connsiteX1" fmla="*/ 200990 w 460746"/>
                    <a:gd name="connsiteY1" fmla="*/ 223474 h 490903"/>
                    <a:gd name="connsiteX2" fmla="*/ 260943 w 460746"/>
                    <a:gd name="connsiteY2" fmla="*/ 444162 h 490903"/>
                    <a:gd name="connsiteX3" fmla="*/ 96593 w 460746"/>
                    <a:gd name="connsiteY3" fmla="*/ 490903 h 490903"/>
                    <a:gd name="connsiteX4" fmla="*/ 0 w 460746"/>
                    <a:gd name="connsiteY4" fmla="*/ 116024 h 490903"/>
                    <a:gd name="connsiteX5" fmla="*/ 122948 w 460746"/>
                    <a:gd name="connsiteY5" fmla="*/ 5977 h 490903"/>
                    <a:gd name="connsiteX6" fmla="*/ 460746 w 460746"/>
                    <a:gd name="connsiteY6" fmla="*/ 174710 h 490903"/>
                    <a:gd name="connsiteX0" fmla="*/ 389623 w 460746"/>
                    <a:gd name="connsiteY0" fmla="*/ 316001 h 490903"/>
                    <a:gd name="connsiteX1" fmla="*/ 200990 w 460746"/>
                    <a:gd name="connsiteY1" fmla="*/ 223474 h 490903"/>
                    <a:gd name="connsiteX2" fmla="*/ 260943 w 460746"/>
                    <a:gd name="connsiteY2" fmla="*/ 444162 h 490903"/>
                    <a:gd name="connsiteX3" fmla="*/ 96593 w 460746"/>
                    <a:gd name="connsiteY3" fmla="*/ 490903 h 490903"/>
                    <a:gd name="connsiteX4" fmla="*/ 0 w 460746"/>
                    <a:gd name="connsiteY4" fmla="*/ 116024 h 490903"/>
                    <a:gd name="connsiteX5" fmla="*/ 122948 w 460746"/>
                    <a:gd name="connsiteY5" fmla="*/ 5977 h 490903"/>
                    <a:gd name="connsiteX6" fmla="*/ 460746 w 460746"/>
                    <a:gd name="connsiteY6" fmla="*/ 174710 h 490903"/>
                    <a:gd name="connsiteX0" fmla="*/ 389623 w 460746"/>
                    <a:gd name="connsiteY0" fmla="*/ 316001 h 490903"/>
                    <a:gd name="connsiteX1" fmla="*/ 200990 w 460746"/>
                    <a:gd name="connsiteY1" fmla="*/ 223474 h 490903"/>
                    <a:gd name="connsiteX2" fmla="*/ 260943 w 460746"/>
                    <a:gd name="connsiteY2" fmla="*/ 444162 h 490903"/>
                    <a:gd name="connsiteX3" fmla="*/ 96593 w 460746"/>
                    <a:gd name="connsiteY3" fmla="*/ 490903 h 490903"/>
                    <a:gd name="connsiteX4" fmla="*/ 0 w 460746"/>
                    <a:gd name="connsiteY4" fmla="*/ 116024 h 490903"/>
                    <a:gd name="connsiteX5" fmla="*/ 122948 w 460746"/>
                    <a:gd name="connsiteY5" fmla="*/ 5977 h 490903"/>
                    <a:gd name="connsiteX6" fmla="*/ 460746 w 460746"/>
                    <a:gd name="connsiteY6" fmla="*/ 174710 h 490903"/>
                    <a:gd name="connsiteX0" fmla="*/ 389623 w 460746"/>
                    <a:gd name="connsiteY0" fmla="*/ 316001 h 493316"/>
                    <a:gd name="connsiteX1" fmla="*/ 200990 w 460746"/>
                    <a:gd name="connsiteY1" fmla="*/ 223474 h 493316"/>
                    <a:gd name="connsiteX2" fmla="*/ 260943 w 460746"/>
                    <a:gd name="connsiteY2" fmla="*/ 444162 h 493316"/>
                    <a:gd name="connsiteX3" fmla="*/ 96593 w 460746"/>
                    <a:gd name="connsiteY3" fmla="*/ 490903 h 493316"/>
                    <a:gd name="connsiteX4" fmla="*/ 0 w 460746"/>
                    <a:gd name="connsiteY4" fmla="*/ 116024 h 493316"/>
                    <a:gd name="connsiteX5" fmla="*/ 122948 w 460746"/>
                    <a:gd name="connsiteY5" fmla="*/ 5977 h 493316"/>
                    <a:gd name="connsiteX6" fmla="*/ 460746 w 460746"/>
                    <a:gd name="connsiteY6" fmla="*/ 174710 h 493316"/>
                    <a:gd name="connsiteX0" fmla="*/ 389623 w 460746"/>
                    <a:gd name="connsiteY0" fmla="*/ 342812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89623 w 460746"/>
                    <a:gd name="connsiteY0" fmla="*/ 342812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89623 w 460746"/>
                    <a:gd name="connsiteY0" fmla="*/ 342812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16346 w 460746"/>
                    <a:gd name="connsiteY0" fmla="*/ 336135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16346 w 460746"/>
                    <a:gd name="connsiteY0" fmla="*/ 336135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16346 w 492389"/>
                    <a:gd name="connsiteY0" fmla="*/ 334235 h 518227"/>
                    <a:gd name="connsiteX1" fmla="*/ 200990 w 492389"/>
                    <a:gd name="connsiteY1" fmla="*/ 248385 h 518227"/>
                    <a:gd name="connsiteX2" fmla="*/ 260943 w 492389"/>
                    <a:gd name="connsiteY2" fmla="*/ 469073 h 518227"/>
                    <a:gd name="connsiteX3" fmla="*/ 96593 w 492389"/>
                    <a:gd name="connsiteY3" fmla="*/ 515814 h 518227"/>
                    <a:gd name="connsiteX4" fmla="*/ 0 w 492389"/>
                    <a:gd name="connsiteY4" fmla="*/ 140935 h 518227"/>
                    <a:gd name="connsiteX5" fmla="*/ 152925 w 492389"/>
                    <a:gd name="connsiteY5" fmla="*/ 2510 h 518227"/>
                    <a:gd name="connsiteX6" fmla="*/ 492389 w 492389"/>
                    <a:gd name="connsiteY6" fmla="*/ 244693 h 518227"/>
                    <a:gd name="connsiteX0" fmla="*/ 316346 w 492389"/>
                    <a:gd name="connsiteY0" fmla="*/ 334235 h 563477"/>
                    <a:gd name="connsiteX1" fmla="*/ 200990 w 492389"/>
                    <a:gd name="connsiteY1" fmla="*/ 248385 h 563477"/>
                    <a:gd name="connsiteX2" fmla="*/ 260943 w 492389"/>
                    <a:gd name="connsiteY2" fmla="*/ 469073 h 563477"/>
                    <a:gd name="connsiteX3" fmla="*/ 98258 w 492389"/>
                    <a:gd name="connsiteY3" fmla="*/ 562556 h 563477"/>
                    <a:gd name="connsiteX4" fmla="*/ 0 w 492389"/>
                    <a:gd name="connsiteY4" fmla="*/ 140935 h 563477"/>
                    <a:gd name="connsiteX5" fmla="*/ 152925 w 492389"/>
                    <a:gd name="connsiteY5" fmla="*/ 2510 h 563477"/>
                    <a:gd name="connsiteX6" fmla="*/ 492389 w 492389"/>
                    <a:gd name="connsiteY6" fmla="*/ 244693 h 563477"/>
                    <a:gd name="connsiteX0" fmla="*/ 316346 w 492389"/>
                    <a:gd name="connsiteY0" fmla="*/ 334235 h 565259"/>
                    <a:gd name="connsiteX1" fmla="*/ 200990 w 492389"/>
                    <a:gd name="connsiteY1" fmla="*/ 248385 h 565259"/>
                    <a:gd name="connsiteX2" fmla="*/ 264274 w 492389"/>
                    <a:gd name="connsiteY2" fmla="*/ 519153 h 565259"/>
                    <a:gd name="connsiteX3" fmla="*/ 98258 w 492389"/>
                    <a:gd name="connsiteY3" fmla="*/ 562556 h 565259"/>
                    <a:gd name="connsiteX4" fmla="*/ 0 w 492389"/>
                    <a:gd name="connsiteY4" fmla="*/ 140935 h 565259"/>
                    <a:gd name="connsiteX5" fmla="*/ 152925 w 492389"/>
                    <a:gd name="connsiteY5" fmla="*/ 2510 h 565259"/>
                    <a:gd name="connsiteX6" fmla="*/ 492389 w 492389"/>
                    <a:gd name="connsiteY6" fmla="*/ 244693 h 565259"/>
                    <a:gd name="connsiteX0" fmla="*/ 316346 w 492389"/>
                    <a:gd name="connsiteY0" fmla="*/ 334235 h 566673"/>
                    <a:gd name="connsiteX1" fmla="*/ 200990 w 492389"/>
                    <a:gd name="connsiteY1" fmla="*/ 248385 h 566673"/>
                    <a:gd name="connsiteX2" fmla="*/ 264274 w 492389"/>
                    <a:gd name="connsiteY2" fmla="*/ 519153 h 566673"/>
                    <a:gd name="connsiteX3" fmla="*/ 98258 w 492389"/>
                    <a:gd name="connsiteY3" fmla="*/ 562556 h 566673"/>
                    <a:gd name="connsiteX4" fmla="*/ 0 w 492389"/>
                    <a:gd name="connsiteY4" fmla="*/ 140935 h 566673"/>
                    <a:gd name="connsiteX5" fmla="*/ 152925 w 492389"/>
                    <a:gd name="connsiteY5" fmla="*/ 2510 h 566673"/>
                    <a:gd name="connsiteX6" fmla="*/ 492389 w 492389"/>
                    <a:gd name="connsiteY6" fmla="*/ 244693 h 566673"/>
                    <a:gd name="connsiteX0" fmla="*/ 316346 w 492389"/>
                    <a:gd name="connsiteY0" fmla="*/ 334235 h 565508"/>
                    <a:gd name="connsiteX1" fmla="*/ 200990 w 492389"/>
                    <a:gd name="connsiteY1" fmla="*/ 248385 h 565508"/>
                    <a:gd name="connsiteX2" fmla="*/ 264273 w 492389"/>
                    <a:gd name="connsiteY2" fmla="*/ 510808 h 565508"/>
                    <a:gd name="connsiteX3" fmla="*/ 98258 w 492389"/>
                    <a:gd name="connsiteY3" fmla="*/ 562556 h 565508"/>
                    <a:gd name="connsiteX4" fmla="*/ 0 w 492389"/>
                    <a:gd name="connsiteY4" fmla="*/ 140935 h 565508"/>
                    <a:gd name="connsiteX5" fmla="*/ 152925 w 492389"/>
                    <a:gd name="connsiteY5" fmla="*/ 2510 h 565508"/>
                    <a:gd name="connsiteX6" fmla="*/ 492389 w 492389"/>
                    <a:gd name="connsiteY6" fmla="*/ 244693 h 565508"/>
                    <a:gd name="connsiteX0" fmla="*/ 316346 w 492389"/>
                    <a:gd name="connsiteY0" fmla="*/ 334235 h 565508"/>
                    <a:gd name="connsiteX1" fmla="*/ 200990 w 492389"/>
                    <a:gd name="connsiteY1" fmla="*/ 248385 h 565508"/>
                    <a:gd name="connsiteX2" fmla="*/ 264273 w 492389"/>
                    <a:gd name="connsiteY2" fmla="*/ 510808 h 565508"/>
                    <a:gd name="connsiteX3" fmla="*/ 98258 w 492389"/>
                    <a:gd name="connsiteY3" fmla="*/ 562556 h 565508"/>
                    <a:gd name="connsiteX4" fmla="*/ 0 w 492389"/>
                    <a:gd name="connsiteY4" fmla="*/ 140935 h 565508"/>
                    <a:gd name="connsiteX5" fmla="*/ 152925 w 492389"/>
                    <a:gd name="connsiteY5" fmla="*/ 2510 h 565508"/>
                    <a:gd name="connsiteX6" fmla="*/ 492389 w 492389"/>
                    <a:gd name="connsiteY6" fmla="*/ 244693 h 565508"/>
                    <a:gd name="connsiteX0" fmla="*/ 316346 w 492389"/>
                    <a:gd name="connsiteY0" fmla="*/ 334235 h 565508"/>
                    <a:gd name="connsiteX1" fmla="*/ 200990 w 492389"/>
                    <a:gd name="connsiteY1" fmla="*/ 248385 h 565508"/>
                    <a:gd name="connsiteX2" fmla="*/ 264273 w 492389"/>
                    <a:gd name="connsiteY2" fmla="*/ 510808 h 565508"/>
                    <a:gd name="connsiteX3" fmla="*/ 98258 w 492389"/>
                    <a:gd name="connsiteY3" fmla="*/ 562556 h 565508"/>
                    <a:gd name="connsiteX4" fmla="*/ 0 w 492389"/>
                    <a:gd name="connsiteY4" fmla="*/ 140935 h 565508"/>
                    <a:gd name="connsiteX5" fmla="*/ 152925 w 492389"/>
                    <a:gd name="connsiteY5" fmla="*/ 2510 h 565508"/>
                    <a:gd name="connsiteX6" fmla="*/ 492389 w 492389"/>
                    <a:gd name="connsiteY6" fmla="*/ 244693 h 565508"/>
                    <a:gd name="connsiteX0" fmla="*/ 316442 w 492485"/>
                    <a:gd name="connsiteY0" fmla="*/ 334101 h 565374"/>
                    <a:gd name="connsiteX1" fmla="*/ 201086 w 492485"/>
                    <a:gd name="connsiteY1" fmla="*/ 248251 h 565374"/>
                    <a:gd name="connsiteX2" fmla="*/ 264369 w 492485"/>
                    <a:gd name="connsiteY2" fmla="*/ 510674 h 565374"/>
                    <a:gd name="connsiteX3" fmla="*/ 98354 w 492485"/>
                    <a:gd name="connsiteY3" fmla="*/ 562422 h 565374"/>
                    <a:gd name="connsiteX4" fmla="*/ 96 w 492485"/>
                    <a:gd name="connsiteY4" fmla="*/ 140801 h 565374"/>
                    <a:gd name="connsiteX5" fmla="*/ 153021 w 492485"/>
                    <a:gd name="connsiteY5" fmla="*/ 2376 h 565374"/>
                    <a:gd name="connsiteX6" fmla="*/ 492485 w 492485"/>
                    <a:gd name="connsiteY6" fmla="*/ 244559 h 565374"/>
                    <a:gd name="connsiteX0" fmla="*/ 317466 w 493509"/>
                    <a:gd name="connsiteY0" fmla="*/ 334605 h 565880"/>
                    <a:gd name="connsiteX1" fmla="*/ 202110 w 493509"/>
                    <a:gd name="connsiteY1" fmla="*/ 248755 h 565880"/>
                    <a:gd name="connsiteX2" fmla="*/ 265393 w 493509"/>
                    <a:gd name="connsiteY2" fmla="*/ 511178 h 565880"/>
                    <a:gd name="connsiteX3" fmla="*/ 101043 w 493509"/>
                    <a:gd name="connsiteY3" fmla="*/ 562928 h 565880"/>
                    <a:gd name="connsiteX4" fmla="*/ 1120 w 493509"/>
                    <a:gd name="connsiteY4" fmla="*/ 141305 h 565880"/>
                    <a:gd name="connsiteX5" fmla="*/ 154045 w 493509"/>
                    <a:gd name="connsiteY5" fmla="*/ 2880 h 565880"/>
                    <a:gd name="connsiteX6" fmla="*/ 493509 w 493509"/>
                    <a:gd name="connsiteY6" fmla="*/ 245063 h 565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93509" h="565880">
                      <a:moveTo>
                        <a:pt x="317466" y="334605"/>
                      </a:moveTo>
                      <a:lnTo>
                        <a:pt x="202110" y="248755"/>
                      </a:lnTo>
                      <a:cubicBezTo>
                        <a:pt x="210437" y="283924"/>
                        <a:pt x="258730" y="395884"/>
                        <a:pt x="265393" y="511178"/>
                      </a:cubicBezTo>
                      <a:cubicBezTo>
                        <a:pt x="238921" y="560144"/>
                        <a:pt x="159157" y="572388"/>
                        <a:pt x="101043" y="562928"/>
                      </a:cubicBezTo>
                      <a:cubicBezTo>
                        <a:pt x="36647" y="412374"/>
                        <a:pt x="-7714" y="234646"/>
                        <a:pt x="1120" y="141305"/>
                      </a:cubicBezTo>
                      <a:cubicBezTo>
                        <a:pt x="9954" y="47964"/>
                        <a:pt x="71980" y="-14413"/>
                        <a:pt x="154045" y="2880"/>
                      </a:cubicBezTo>
                      <a:cubicBezTo>
                        <a:pt x="236110" y="20173"/>
                        <a:pt x="397564" y="142078"/>
                        <a:pt x="493509" y="245063"/>
                      </a:cubicBezTo>
                    </a:path>
                  </a:pathLst>
                </a:custGeom>
                <a:solidFill>
                  <a:srgbClr val="FFCC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5" name="楕円 8">
                  <a:extLst>
                    <a:ext uri="{FF2B5EF4-FFF2-40B4-BE49-F238E27FC236}">
                      <a16:creationId xmlns:a16="http://schemas.microsoft.com/office/drawing/2014/main" id="{CB83D268-D411-4205-8B84-69F57A6266BE}"/>
                    </a:ext>
                  </a:extLst>
                </p:cNvPr>
                <p:cNvSpPr/>
                <p:nvPr/>
              </p:nvSpPr>
              <p:spPr>
                <a:xfrm>
                  <a:off x="582628" y="5496709"/>
                  <a:ext cx="250409" cy="199341"/>
                </a:xfrm>
                <a:custGeom>
                  <a:avLst/>
                  <a:gdLst>
                    <a:gd name="connsiteX0" fmla="*/ 0 w 127537"/>
                    <a:gd name="connsiteY0" fmla="*/ 49155 h 98310"/>
                    <a:gd name="connsiteX1" fmla="*/ 63769 w 127537"/>
                    <a:gd name="connsiteY1" fmla="*/ 0 h 98310"/>
                    <a:gd name="connsiteX2" fmla="*/ 127538 w 127537"/>
                    <a:gd name="connsiteY2" fmla="*/ 49155 h 98310"/>
                    <a:gd name="connsiteX3" fmla="*/ 63769 w 127537"/>
                    <a:gd name="connsiteY3" fmla="*/ 98310 h 98310"/>
                    <a:gd name="connsiteX4" fmla="*/ 0 w 127537"/>
                    <a:gd name="connsiteY4" fmla="*/ 49155 h 98310"/>
                    <a:gd name="connsiteX0" fmla="*/ 0 w 127538"/>
                    <a:gd name="connsiteY0" fmla="*/ 49155 h 105863"/>
                    <a:gd name="connsiteX1" fmla="*/ 63769 w 127538"/>
                    <a:gd name="connsiteY1" fmla="*/ 0 h 105863"/>
                    <a:gd name="connsiteX2" fmla="*/ 127538 w 127538"/>
                    <a:gd name="connsiteY2" fmla="*/ 49155 h 105863"/>
                    <a:gd name="connsiteX3" fmla="*/ 63769 w 127538"/>
                    <a:gd name="connsiteY3" fmla="*/ 98310 h 105863"/>
                    <a:gd name="connsiteX4" fmla="*/ 0 w 127538"/>
                    <a:gd name="connsiteY4" fmla="*/ 49155 h 105863"/>
                    <a:gd name="connsiteX0" fmla="*/ 0 w 127538"/>
                    <a:gd name="connsiteY0" fmla="*/ 49155 h 114549"/>
                    <a:gd name="connsiteX1" fmla="*/ 63769 w 127538"/>
                    <a:gd name="connsiteY1" fmla="*/ 0 h 114549"/>
                    <a:gd name="connsiteX2" fmla="*/ 127538 w 127538"/>
                    <a:gd name="connsiteY2" fmla="*/ 49155 h 114549"/>
                    <a:gd name="connsiteX3" fmla="*/ 63769 w 127538"/>
                    <a:gd name="connsiteY3" fmla="*/ 98310 h 114549"/>
                    <a:gd name="connsiteX4" fmla="*/ 0 w 127538"/>
                    <a:gd name="connsiteY4" fmla="*/ 49155 h 114549"/>
                    <a:gd name="connsiteX0" fmla="*/ 2326 w 129864"/>
                    <a:gd name="connsiteY0" fmla="*/ 49155 h 116670"/>
                    <a:gd name="connsiteX1" fmla="*/ 66095 w 129864"/>
                    <a:gd name="connsiteY1" fmla="*/ 0 h 116670"/>
                    <a:gd name="connsiteX2" fmla="*/ 129864 w 129864"/>
                    <a:gd name="connsiteY2" fmla="*/ 49155 h 116670"/>
                    <a:gd name="connsiteX3" fmla="*/ 66095 w 129864"/>
                    <a:gd name="connsiteY3" fmla="*/ 98310 h 116670"/>
                    <a:gd name="connsiteX4" fmla="*/ 2326 w 129864"/>
                    <a:gd name="connsiteY4" fmla="*/ 49155 h 116670"/>
                    <a:gd name="connsiteX0" fmla="*/ 1994 w 117626"/>
                    <a:gd name="connsiteY0" fmla="*/ 46792 h 98333"/>
                    <a:gd name="connsiteX1" fmla="*/ 53857 w 117626"/>
                    <a:gd name="connsiteY1" fmla="*/ 18 h 98333"/>
                    <a:gd name="connsiteX2" fmla="*/ 117626 w 117626"/>
                    <a:gd name="connsiteY2" fmla="*/ 49173 h 98333"/>
                    <a:gd name="connsiteX3" fmla="*/ 53857 w 117626"/>
                    <a:gd name="connsiteY3" fmla="*/ 98328 h 98333"/>
                    <a:gd name="connsiteX4" fmla="*/ 1994 w 117626"/>
                    <a:gd name="connsiteY4" fmla="*/ 46792 h 98333"/>
                    <a:gd name="connsiteX0" fmla="*/ 6612 w 122244"/>
                    <a:gd name="connsiteY0" fmla="*/ 54427 h 111305"/>
                    <a:gd name="connsiteX1" fmla="*/ 58475 w 122244"/>
                    <a:gd name="connsiteY1" fmla="*/ 7653 h 111305"/>
                    <a:gd name="connsiteX2" fmla="*/ 122244 w 122244"/>
                    <a:gd name="connsiteY2" fmla="*/ 56808 h 111305"/>
                    <a:gd name="connsiteX3" fmla="*/ 58475 w 122244"/>
                    <a:gd name="connsiteY3" fmla="*/ 105963 h 111305"/>
                    <a:gd name="connsiteX4" fmla="*/ 6612 w 122244"/>
                    <a:gd name="connsiteY4" fmla="*/ 54427 h 111305"/>
                    <a:gd name="connsiteX0" fmla="*/ 6612 w 122244"/>
                    <a:gd name="connsiteY0" fmla="*/ 47839 h 99454"/>
                    <a:gd name="connsiteX1" fmla="*/ 58475 w 122244"/>
                    <a:gd name="connsiteY1" fmla="*/ 1065 h 99454"/>
                    <a:gd name="connsiteX2" fmla="*/ 122244 w 122244"/>
                    <a:gd name="connsiteY2" fmla="*/ 50220 h 99454"/>
                    <a:gd name="connsiteX3" fmla="*/ 58475 w 122244"/>
                    <a:gd name="connsiteY3" fmla="*/ 99375 h 99454"/>
                    <a:gd name="connsiteX4" fmla="*/ 6612 w 122244"/>
                    <a:gd name="connsiteY4" fmla="*/ 47839 h 99454"/>
                    <a:gd name="connsiteX0" fmla="*/ 6294 w 126688"/>
                    <a:gd name="connsiteY0" fmla="*/ 66038 h 105261"/>
                    <a:gd name="connsiteX1" fmla="*/ 62919 w 126688"/>
                    <a:gd name="connsiteY1" fmla="*/ 214 h 105261"/>
                    <a:gd name="connsiteX2" fmla="*/ 126688 w 126688"/>
                    <a:gd name="connsiteY2" fmla="*/ 49369 h 105261"/>
                    <a:gd name="connsiteX3" fmla="*/ 62919 w 126688"/>
                    <a:gd name="connsiteY3" fmla="*/ 98524 h 105261"/>
                    <a:gd name="connsiteX4" fmla="*/ 6294 w 126688"/>
                    <a:gd name="connsiteY4" fmla="*/ 66038 h 105261"/>
                    <a:gd name="connsiteX0" fmla="*/ 6294 w 126688"/>
                    <a:gd name="connsiteY0" fmla="*/ 66038 h 105261"/>
                    <a:gd name="connsiteX1" fmla="*/ 62919 w 126688"/>
                    <a:gd name="connsiteY1" fmla="*/ 214 h 105261"/>
                    <a:gd name="connsiteX2" fmla="*/ 126688 w 126688"/>
                    <a:gd name="connsiteY2" fmla="*/ 49369 h 105261"/>
                    <a:gd name="connsiteX3" fmla="*/ 62919 w 126688"/>
                    <a:gd name="connsiteY3" fmla="*/ 98524 h 105261"/>
                    <a:gd name="connsiteX4" fmla="*/ 6294 w 126688"/>
                    <a:gd name="connsiteY4" fmla="*/ 66038 h 105261"/>
                    <a:gd name="connsiteX0" fmla="*/ 6005 w 131162"/>
                    <a:gd name="connsiteY0" fmla="*/ 66038 h 105261"/>
                    <a:gd name="connsiteX1" fmla="*/ 67393 w 131162"/>
                    <a:gd name="connsiteY1" fmla="*/ 214 h 105261"/>
                    <a:gd name="connsiteX2" fmla="*/ 131162 w 131162"/>
                    <a:gd name="connsiteY2" fmla="*/ 49369 h 105261"/>
                    <a:gd name="connsiteX3" fmla="*/ 67393 w 131162"/>
                    <a:gd name="connsiteY3" fmla="*/ 98524 h 105261"/>
                    <a:gd name="connsiteX4" fmla="*/ 6005 w 131162"/>
                    <a:gd name="connsiteY4" fmla="*/ 66038 h 105261"/>
                    <a:gd name="connsiteX0" fmla="*/ 1738 w 126895"/>
                    <a:gd name="connsiteY0" fmla="*/ 66038 h 106932"/>
                    <a:gd name="connsiteX1" fmla="*/ 63126 w 126895"/>
                    <a:gd name="connsiteY1" fmla="*/ 214 h 106932"/>
                    <a:gd name="connsiteX2" fmla="*/ 126895 w 126895"/>
                    <a:gd name="connsiteY2" fmla="*/ 49369 h 106932"/>
                    <a:gd name="connsiteX3" fmla="*/ 63126 w 126895"/>
                    <a:gd name="connsiteY3" fmla="*/ 98524 h 106932"/>
                    <a:gd name="connsiteX4" fmla="*/ 1738 w 126895"/>
                    <a:gd name="connsiteY4" fmla="*/ 66038 h 106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6895" h="106932">
                      <a:moveTo>
                        <a:pt x="1738" y="66038"/>
                      </a:moveTo>
                      <a:cubicBezTo>
                        <a:pt x="13644" y="3172"/>
                        <a:pt x="42267" y="2992"/>
                        <a:pt x="63126" y="214"/>
                      </a:cubicBezTo>
                      <a:cubicBezTo>
                        <a:pt x="83986" y="-2564"/>
                        <a:pt x="126895" y="22221"/>
                        <a:pt x="126895" y="49369"/>
                      </a:cubicBezTo>
                      <a:cubicBezTo>
                        <a:pt x="126895" y="76517"/>
                        <a:pt x="83986" y="95746"/>
                        <a:pt x="63126" y="98524"/>
                      </a:cubicBezTo>
                      <a:cubicBezTo>
                        <a:pt x="42267" y="101302"/>
                        <a:pt x="-10168" y="128904"/>
                        <a:pt x="1738" y="660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6" name="楕円 8">
                  <a:extLst>
                    <a:ext uri="{FF2B5EF4-FFF2-40B4-BE49-F238E27FC236}">
                      <a16:creationId xmlns:a16="http://schemas.microsoft.com/office/drawing/2014/main" id="{E150161C-EE9F-41AE-899E-37423D544871}"/>
                    </a:ext>
                  </a:extLst>
                </p:cNvPr>
                <p:cNvSpPr/>
                <p:nvPr/>
              </p:nvSpPr>
              <p:spPr>
                <a:xfrm flipH="1">
                  <a:off x="1008470" y="5528119"/>
                  <a:ext cx="256580" cy="201995"/>
                </a:xfrm>
                <a:custGeom>
                  <a:avLst/>
                  <a:gdLst>
                    <a:gd name="connsiteX0" fmla="*/ 0 w 127537"/>
                    <a:gd name="connsiteY0" fmla="*/ 49155 h 98310"/>
                    <a:gd name="connsiteX1" fmla="*/ 63769 w 127537"/>
                    <a:gd name="connsiteY1" fmla="*/ 0 h 98310"/>
                    <a:gd name="connsiteX2" fmla="*/ 127538 w 127537"/>
                    <a:gd name="connsiteY2" fmla="*/ 49155 h 98310"/>
                    <a:gd name="connsiteX3" fmla="*/ 63769 w 127537"/>
                    <a:gd name="connsiteY3" fmla="*/ 98310 h 98310"/>
                    <a:gd name="connsiteX4" fmla="*/ 0 w 127537"/>
                    <a:gd name="connsiteY4" fmla="*/ 49155 h 98310"/>
                    <a:gd name="connsiteX0" fmla="*/ 0 w 127538"/>
                    <a:gd name="connsiteY0" fmla="*/ 49155 h 105863"/>
                    <a:gd name="connsiteX1" fmla="*/ 63769 w 127538"/>
                    <a:gd name="connsiteY1" fmla="*/ 0 h 105863"/>
                    <a:gd name="connsiteX2" fmla="*/ 127538 w 127538"/>
                    <a:gd name="connsiteY2" fmla="*/ 49155 h 105863"/>
                    <a:gd name="connsiteX3" fmla="*/ 63769 w 127538"/>
                    <a:gd name="connsiteY3" fmla="*/ 98310 h 105863"/>
                    <a:gd name="connsiteX4" fmla="*/ 0 w 127538"/>
                    <a:gd name="connsiteY4" fmla="*/ 49155 h 105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538" h="105863">
                      <a:moveTo>
                        <a:pt x="0" y="49155"/>
                      </a:moveTo>
                      <a:cubicBezTo>
                        <a:pt x="0" y="22007"/>
                        <a:pt x="28550" y="0"/>
                        <a:pt x="63769" y="0"/>
                      </a:cubicBezTo>
                      <a:cubicBezTo>
                        <a:pt x="98988" y="0"/>
                        <a:pt x="127538" y="22007"/>
                        <a:pt x="127538" y="49155"/>
                      </a:cubicBezTo>
                      <a:cubicBezTo>
                        <a:pt x="127538" y="76303"/>
                        <a:pt x="118038" y="72116"/>
                        <a:pt x="63769" y="98310"/>
                      </a:cubicBezTo>
                      <a:cubicBezTo>
                        <a:pt x="9500" y="124504"/>
                        <a:pt x="0" y="76303"/>
                        <a:pt x="0" y="49155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7" name="フリーフォーム 2908">
                  <a:extLst>
                    <a:ext uri="{FF2B5EF4-FFF2-40B4-BE49-F238E27FC236}">
                      <a16:creationId xmlns:a16="http://schemas.microsoft.com/office/drawing/2014/main" id="{0A274B1E-2BE9-4250-B6EF-0A0372CDA7B5}"/>
                    </a:ext>
                  </a:extLst>
                </p:cNvPr>
                <p:cNvSpPr/>
                <p:nvPr/>
              </p:nvSpPr>
              <p:spPr>
                <a:xfrm rot="5400000" flipH="1">
                  <a:off x="834113" y="5118141"/>
                  <a:ext cx="704480" cy="904166"/>
                </a:xfrm>
                <a:custGeom>
                  <a:avLst/>
                  <a:gdLst>
                    <a:gd name="connsiteX0" fmla="*/ 470849 w 479311"/>
                    <a:gd name="connsiteY0" fmla="*/ 280482 h 468767"/>
                    <a:gd name="connsiteX1" fmla="*/ 364642 w 479311"/>
                    <a:gd name="connsiteY1" fmla="*/ 315566 h 468767"/>
                    <a:gd name="connsiteX2" fmla="*/ 141036 w 479311"/>
                    <a:gd name="connsiteY2" fmla="*/ 203007 h 468767"/>
                    <a:gd name="connsiteX3" fmla="*/ 141035 w 479311"/>
                    <a:gd name="connsiteY3" fmla="*/ 468767 h 468767"/>
                    <a:gd name="connsiteX4" fmla="*/ 0 w 479311"/>
                    <a:gd name="connsiteY4" fmla="*/ 468767 h 468767"/>
                    <a:gd name="connsiteX5" fmla="*/ 0 w 479311"/>
                    <a:gd name="connsiteY5" fmla="*/ 70518 h 468767"/>
                    <a:gd name="connsiteX6" fmla="*/ 70518 w 479311"/>
                    <a:gd name="connsiteY6" fmla="*/ 0 h 468767"/>
                    <a:gd name="connsiteX7" fmla="*/ 97967 w 479311"/>
                    <a:gd name="connsiteY7" fmla="*/ 5542 h 468767"/>
                    <a:gd name="connsiteX8" fmla="*/ 105733 w 479311"/>
                    <a:gd name="connsiteY8" fmla="*/ 10778 h 468767"/>
                    <a:gd name="connsiteX9" fmla="*/ 117196 w 479311"/>
                    <a:gd name="connsiteY9" fmla="*/ 13915 h 468767"/>
                    <a:gd name="connsiteX10" fmla="*/ 435765 w 479311"/>
                    <a:gd name="connsiteY10" fmla="*/ 174275 h 468767"/>
                    <a:gd name="connsiteX11" fmla="*/ 470849 w 479311"/>
                    <a:gd name="connsiteY11" fmla="*/ 280482 h 468767"/>
                    <a:gd name="connsiteX0" fmla="*/ 470849 w 562289"/>
                    <a:gd name="connsiteY0" fmla="*/ 280482 h 468767"/>
                    <a:gd name="connsiteX1" fmla="*/ 364642 w 562289"/>
                    <a:gd name="connsiteY1" fmla="*/ 315566 h 468767"/>
                    <a:gd name="connsiteX2" fmla="*/ 141036 w 562289"/>
                    <a:gd name="connsiteY2" fmla="*/ 203007 h 468767"/>
                    <a:gd name="connsiteX3" fmla="*/ 141035 w 562289"/>
                    <a:gd name="connsiteY3" fmla="*/ 468767 h 468767"/>
                    <a:gd name="connsiteX4" fmla="*/ 0 w 562289"/>
                    <a:gd name="connsiteY4" fmla="*/ 468767 h 468767"/>
                    <a:gd name="connsiteX5" fmla="*/ 0 w 562289"/>
                    <a:gd name="connsiteY5" fmla="*/ 70518 h 468767"/>
                    <a:gd name="connsiteX6" fmla="*/ 70518 w 562289"/>
                    <a:gd name="connsiteY6" fmla="*/ 0 h 468767"/>
                    <a:gd name="connsiteX7" fmla="*/ 97967 w 562289"/>
                    <a:gd name="connsiteY7" fmla="*/ 5542 h 468767"/>
                    <a:gd name="connsiteX8" fmla="*/ 105733 w 562289"/>
                    <a:gd name="connsiteY8" fmla="*/ 10778 h 468767"/>
                    <a:gd name="connsiteX9" fmla="*/ 117196 w 562289"/>
                    <a:gd name="connsiteY9" fmla="*/ 13915 h 468767"/>
                    <a:gd name="connsiteX10" fmla="*/ 435765 w 562289"/>
                    <a:gd name="connsiteY10" fmla="*/ 174275 h 468767"/>
                    <a:gd name="connsiteX11" fmla="*/ 562289 w 562289"/>
                    <a:gd name="connsiteY11" fmla="*/ 371922 h 468767"/>
                    <a:gd name="connsiteX0" fmla="*/ 470849 w 470849"/>
                    <a:gd name="connsiteY0" fmla="*/ 280482 h 468767"/>
                    <a:gd name="connsiteX1" fmla="*/ 364642 w 470849"/>
                    <a:gd name="connsiteY1" fmla="*/ 315566 h 468767"/>
                    <a:gd name="connsiteX2" fmla="*/ 141036 w 470849"/>
                    <a:gd name="connsiteY2" fmla="*/ 203007 h 468767"/>
                    <a:gd name="connsiteX3" fmla="*/ 141035 w 470849"/>
                    <a:gd name="connsiteY3" fmla="*/ 468767 h 468767"/>
                    <a:gd name="connsiteX4" fmla="*/ 0 w 470849"/>
                    <a:gd name="connsiteY4" fmla="*/ 468767 h 468767"/>
                    <a:gd name="connsiteX5" fmla="*/ 0 w 470849"/>
                    <a:gd name="connsiteY5" fmla="*/ 70518 h 468767"/>
                    <a:gd name="connsiteX6" fmla="*/ 70518 w 470849"/>
                    <a:gd name="connsiteY6" fmla="*/ 0 h 468767"/>
                    <a:gd name="connsiteX7" fmla="*/ 97967 w 470849"/>
                    <a:gd name="connsiteY7" fmla="*/ 5542 h 468767"/>
                    <a:gd name="connsiteX8" fmla="*/ 105733 w 470849"/>
                    <a:gd name="connsiteY8" fmla="*/ 10778 h 468767"/>
                    <a:gd name="connsiteX9" fmla="*/ 117196 w 470849"/>
                    <a:gd name="connsiteY9" fmla="*/ 13915 h 468767"/>
                    <a:gd name="connsiteX10" fmla="*/ 435765 w 470849"/>
                    <a:gd name="connsiteY10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141035 w 435765"/>
                    <a:gd name="connsiteY2" fmla="*/ 468767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214312 w 435765"/>
                    <a:gd name="connsiteY2" fmla="*/ 462090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214312 w 435765"/>
                    <a:gd name="connsiteY2" fmla="*/ 462090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490468"/>
                    <a:gd name="connsiteX1" fmla="*/ 141036 w 435765"/>
                    <a:gd name="connsiteY1" fmla="*/ 203007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114810 w 435765"/>
                    <a:gd name="connsiteY9" fmla="*/ 16410 h 490468"/>
                    <a:gd name="connsiteX10" fmla="*/ 435765 w 435765"/>
                    <a:gd name="connsiteY10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435765 w 435765"/>
                    <a:gd name="connsiteY8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435765 w 435765"/>
                    <a:gd name="connsiteY7" fmla="*/ 174275 h 490468"/>
                    <a:gd name="connsiteX0" fmla="*/ 389623 w 460746"/>
                    <a:gd name="connsiteY0" fmla="*/ 323132 h 498034"/>
                    <a:gd name="connsiteX1" fmla="*/ 200990 w 460746"/>
                    <a:gd name="connsiteY1" fmla="*/ 230605 h 498034"/>
                    <a:gd name="connsiteX2" fmla="*/ 239293 w 460746"/>
                    <a:gd name="connsiteY2" fmla="*/ 469656 h 498034"/>
                    <a:gd name="connsiteX3" fmla="*/ 96593 w 460746"/>
                    <a:gd name="connsiteY3" fmla="*/ 498034 h 498034"/>
                    <a:gd name="connsiteX4" fmla="*/ 0 w 460746"/>
                    <a:gd name="connsiteY4" fmla="*/ 123155 h 498034"/>
                    <a:gd name="connsiteX5" fmla="*/ 95499 w 460746"/>
                    <a:gd name="connsiteY5" fmla="*/ 7566 h 498034"/>
                    <a:gd name="connsiteX6" fmla="*/ 122948 w 460746"/>
                    <a:gd name="connsiteY6" fmla="*/ 13108 h 498034"/>
                    <a:gd name="connsiteX7" fmla="*/ 460746 w 460746"/>
                    <a:gd name="connsiteY7" fmla="*/ 181841 h 498034"/>
                    <a:gd name="connsiteX0" fmla="*/ 391991 w 463114"/>
                    <a:gd name="connsiteY0" fmla="*/ 323132 h 498034"/>
                    <a:gd name="connsiteX1" fmla="*/ 203358 w 463114"/>
                    <a:gd name="connsiteY1" fmla="*/ 230605 h 498034"/>
                    <a:gd name="connsiteX2" fmla="*/ 241661 w 463114"/>
                    <a:gd name="connsiteY2" fmla="*/ 469656 h 498034"/>
                    <a:gd name="connsiteX3" fmla="*/ 98961 w 463114"/>
                    <a:gd name="connsiteY3" fmla="*/ 498034 h 498034"/>
                    <a:gd name="connsiteX4" fmla="*/ 2368 w 463114"/>
                    <a:gd name="connsiteY4" fmla="*/ 123155 h 498034"/>
                    <a:gd name="connsiteX5" fmla="*/ 97867 w 463114"/>
                    <a:gd name="connsiteY5" fmla="*/ 7566 h 498034"/>
                    <a:gd name="connsiteX6" fmla="*/ 125316 w 463114"/>
                    <a:gd name="connsiteY6" fmla="*/ 13108 h 498034"/>
                    <a:gd name="connsiteX7" fmla="*/ 463114 w 463114"/>
                    <a:gd name="connsiteY7" fmla="*/ 181841 h 498034"/>
                    <a:gd name="connsiteX0" fmla="*/ 389623 w 460746"/>
                    <a:gd name="connsiteY0" fmla="*/ 311502 h 486404"/>
                    <a:gd name="connsiteX1" fmla="*/ 200990 w 460746"/>
                    <a:gd name="connsiteY1" fmla="*/ 218975 h 486404"/>
                    <a:gd name="connsiteX2" fmla="*/ 239293 w 460746"/>
                    <a:gd name="connsiteY2" fmla="*/ 458026 h 486404"/>
                    <a:gd name="connsiteX3" fmla="*/ 96593 w 460746"/>
                    <a:gd name="connsiteY3" fmla="*/ 486404 h 486404"/>
                    <a:gd name="connsiteX4" fmla="*/ 0 w 460746"/>
                    <a:gd name="connsiteY4" fmla="*/ 111525 h 486404"/>
                    <a:gd name="connsiteX5" fmla="*/ 122948 w 460746"/>
                    <a:gd name="connsiteY5" fmla="*/ 1478 h 486404"/>
                    <a:gd name="connsiteX6" fmla="*/ 460746 w 460746"/>
                    <a:gd name="connsiteY6" fmla="*/ 170211 h 486404"/>
                    <a:gd name="connsiteX0" fmla="*/ 389623 w 460746"/>
                    <a:gd name="connsiteY0" fmla="*/ 315523 h 490425"/>
                    <a:gd name="connsiteX1" fmla="*/ 200990 w 460746"/>
                    <a:gd name="connsiteY1" fmla="*/ 222996 h 490425"/>
                    <a:gd name="connsiteX2" fmla="*/ 239293 w 460746"/>
                    <a:gd name="connsiteY2" fmla="*/ 462047 h 490425"/>
                    <a:gd name="connsiteX3" fmla="*/ 96593 w 460746"/>
                    <a:gd name="connsiteY3" fmla="*/ 490425 h 490425"/>
                    <a:gd name="connsiteX4" fmla="*/ 0 w 460746"/>
                    <a:gd name="connsiteY4" fmla="*/ 115546 h 490425"/>
                    <a:gd name="connsiteX5" fmla="*/ 122948 w 460746"/>
                    <a:gd name="connsiteY5" fmla="*/ 5499 h 490425"/>
                    <a:gd name="connsiteX6" fmla="*/ 460746 w 460746"/>
                    <a:gd name="connsiteY6" fmla="*/ 174232 h 490425"/>
                    <a:gd name="connsiteX0" fmla="*/ 389623 w 460746"/>
                    <a:gd name="connsiteY0" fmla="*/ 316001 h 490903"/>
                    <a:gd name="connsiteX1" fmla="*/ 200990 w 460746"/>
                    <a:gd name="connsiteY1" fmla="*/ 223474 h 490903"/>
                    <a:gd name="connsiteX2" fmla="*/ 239293 w 460746"/>
                    <a:gd name="connsiteY2" fmla="*/ 462525 h 490903"/>
                    <a:gd name="connsiteX3" fmla="*/ 96593 w 460746"/>
                    <a:gd name="connsiteY3" fmla="*/ 490903 h 490903"/>
                    <a:gd name="connsiteX4" fmla="*/ 0 w 460746"/>
                    <a:gd name="connsiteY4" fmla="*/ 116024 h 490903"/>
                    <a:gd name="connsiteX5" fmla="*/ 122948 w 460746"/>
                    <a:gd name="connsiteY5" fmla="*/ 5977 h 490903"/>
                    <a:gd name="connsiteX6" fmla="*/ 460746 w 460746"/>
                    <a:gd name="connsiteY6" fmla="*/ 174710 h 490903"/>
                    <a:gd name="connsiteX0" fmla="*/ 389623 w 460746"/>
                    <a:gd name="connsiteY0" fmla="*/ 316001 h 490903"/>
                    <a:gd name="connsiteX1" fmla="*/ 200990 w 460746"/>
                    <a:gd name="connsiteY1" fmla="*/ 223474 h 490903"/>
                    <a:gd name="connsiteX2" fmla="*/ 260943 w 460746"/>
                    <a:gd name="connsiteY2" fmla="*/ 444162 h 490903"/>
                    <a:gd name="connsiteX3" fmla="*/ 96593 w 460746"/>
                    <a:gd name="connsiteY3" fmla="*/ 490903 h 490903"/>
                    <a:gd name="connsiteX4" fmla="*/ 0 w 460746"/>
                    <a:gd name="connsiteY4" fmla="*/ 116024 h 490903"/>
                    <a:gd name="connsiteX5" fmla="*/ 122948 w 460746"/>
                    <a:gd name="connsiteY5" fmla="*/ 5977 h 490903"/>
                    <a:gd name="connsiteX6" fmla="*/ 460746 w 460746"/>
                    <a:gd name="connsiteY6" fmla="*/ 174710 h 490903"/>
                    <a:gd name="connsiteX0" fmla="*/ 389623 w 460746"/>
                    <a:gd name="connsiteY0" fmla="*/ 316001 h 490903"/>
                    <a:gd name="connsiteX1" fmla="*/ 200990 w 460746"/>
                    <a:gd name="connsiteY1" fmla="*/ 223474 h 490903"/>
                    <a:gd name="connsiteX2" fmla="*/ 260943 w 460746"/>
                    <a:gd name="connsiteY2" fmla="*/ 444162 h 490903"/>
                    <a:gd name="connsiteX3" fmla="*/ 96593 w 460746"/>
                    <a:gd name="connsiteY3" fmla="*/ 490903 h 490903"/>
                    <a:gd name="connsiteX4" fmla="*/ 0 w 460746"/>
                    <a:gd name="connsiteY4" fmla="*/ 116024 h 490903"/>
                    <a:gd name="connsiteX5" fmla="*/ 122948 w 460746"/>
                    <a:gd name="connsiteY5" fmla="*/ 5977 h 490903"/>
                    <a:gd name="connsiteX6" fmla="*/ 460746 w 460746"/>
                    <a:gd name="connsiteY6" fmla="*/ 174710 h 490903"/>
                    <a:gd name="connsiteX0" fmla="*/ 389623 w 460746"/>
                    <a:gd name="connsiteY0" fmla="*/ 316001 h 490903"/>
                    <a:gd name="connsiteX1" fmla="*/ 200990 w 460746"/>
                    <a:gd name="connsiteY1" fmla="*/ 223474 h 490903"/>
                    <a:gd name="connsiteX2" fmla="*/ 260943 w 460746"/>
                    <a:gd name="connsiteY2" fmla="*/ 444162 h 490903"/>
                    <a:gd name="connsiteX3" fmla="*/ 96593 w 460746"/>
                    <a:gd name="connsiteY3" fmla="*/ 490903 h 490903"/>
                    <a:gd name="connsiteX4" fmla="*/ 0 w 460746"/>
                    <a:gd name="connsiteY4" fmla="*/ 116024 h 490903"/>
                    <a:gd name="connsiteX5" fmla="*/ 122948 w 460746"/>
                    <a:gd name="connsiteY5" fmla="*/ 5977 h 490903"/>
                    <a:gd name="connsiteX6" fmla="*/ 460746 w 460746"/>
                    <a:gd name="connsiteY6" fmla="*/ 174710 h 490903"/>
                    <a:gd name="connsiteX0" fmla="*/ 389623 w 460746"/>
                    <a:gd name="connsiteY0" fmla="*/ 316001 h 493316"/>
                    <a:gd name="connsiteX1" fmla="*/ 200990 w 460746"/>
                    <a:gd name="connsiteY1" fmla="*/ 223474 h 493316"/>
                    <a:gd name="connsiteX2" fmla="*/ 260943 w 460746"/>
                    <a:gd name="connsiteY2" fmla="*/ 444162 h 493316"/>
                    <a:gd name="connsiteX3" fmla="*/ 96593 w 460746"/>
                    <a:gd name="connsiteY3" fmla="*/ 490903 h 493316"/>
                    <a:gd name="connsiteX4" fmla="*/ 0 w 460746"/>
                    <a:gd name="connsiteY4" fmla="*/ 116024 h 493316"/>
                    <a:gd name="connsiteX5" fmla="*/ 122948 w 460746"/>
                    <a:gd name="connsiteY5" fmla="*/ 5977 h 493316"/>
                    <a:gd name="connsiteX6" fmla="*/ 460746 w 460746"/>
                    <a:gd name="connsiteY6" fmla="*/ 174710 h 493316"/>
                    <a:gd name="connsiteX0" fmla="*/ 389623 w 460746"/>
                    <a:gd name="connsiteY0" fmla="*/ 342812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89623 w 460746"/>
                    <a:gd name="connsiteY0" fmla="*/ 342812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89623 w 460746"/>
                    <a:gd name="connsiteY0" fmla="*/ 342812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16346 w 460746"/>
                    <a:gd name="connsiteY0" fmla="*/ 336135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16346 w 460746"/>
                    <a:gd name="connsiteY0" fmla="*/ 336135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16346 w 492389"/>
                    <a:gd name="connsiteY0" fmla="*/ 334235 h 518227"/>
                    <a:gd name="connsiteX1" fmla="*/ 200990 w 492389"/>
                    <a:gd name="connsiteY1" fmla="*/ 248385 h 518227"/>
                    <a:gd name="connsiteX2" fmla="*/ 260943 w 492389"/>
                    <a:gd name="connsiteY2" fmla="*/ 469073 h 518227"/>
                    <a:gd name="connsiteX3" fmla="*/ 96593 w 492389"/>
                    <a:gd name="connsiteY3" fmla="*/ 515814 h 518227"/>
                    <a:gd name="connsiteX4" fmla="*/ 0 w 492389"/>
                    <a:gd name="connsiteY4" fmla="*/ 140935 h 518227"/>
                    <a:gd name="connsiteX5" fmla="*/ 152925 w 492389"/>
                    <a:gd name="connsiteY5" fmla="*/ 2510 h 518227"/>
                    <a:gd name="connsiteX6" fmla="*/ 492389 w 492389"/>
                    <a:gd name="connsiteY6" fmla="*/ 244693 h 518227"/>
                    <a:gd name="connsiteX0" fmla="*/ 316346 w 492389"/>
                    <a:gd name="connsiteY0" fmla="*/ 334235 h 563477"/>
                    <a:gd name="connsiteX1" fmla="*/ 200990 w 492389"/>
                    <a:gd name="connsiteY1" fmla="*/ 248385 h 563477"/>
                    <a:gd name="connsiteX2" fmla="*/ 260943 w 492389"/>
                    <a:gd name="connsiteY2" fmla="*/ 469073 h 563477"/>
                    <a:gd name="connsiteX3" fmla="*/ 98258 w 492389"/>
                    <a:gd name="connsiteY3" fmla="*/ 562556 h 563477"/>
                    <a:gd name="connsiteX4" fmla="*/ 0 w 492389"/>
                    <a:gd name="connsiteY4" fmla="*/ 140935 h 563477"/>
                    <a:gd name="connsiteX5" fmla="*/ 152925 w 492389"/>
                    <a:gd name="connsiteY5" fmla="*/ 2510 h 563477"/>
                    <a:gd name="connsiteX6" fmla="*/ 492389 w 492389"/>
                    <a:gd name="connsiteY6" fmla="*/ 244693 h 563477"/>
                    <a:gd name="connsiteX0" fmla="*/ 316346 w 492389"/>
                    <a:gd name="connsiteY0" fmla="*/ 334235 h 565259"/>
                    <a:gd name="connsiteX1" fmla="*/ 200990 w 492389"/>
                    <a:gd name="connsiteY1" fmla="*/ 248385 h 565259"/>
                    <a:gd name="connsiteX2" fmla="*/ 264274 w 492389"/>
                    <a:gd name="connsiteY2" fmla="*/ 519153 h 565259"/>
                    <a:gd name="connsiteX3" fmla="*/ 98258 w 492389"/>
                    <a:gd name="connsiteY3" fmla="*/ 562556 h 565259"/>
                    <a:gd name="connsiteX4" fmla="*/ 0 w 492389"/>
                    <a:gd name="connsiteY4" fmla="*/ 140935 h 565259"/>
                    <a:gd name="connsiteX5" fmla="*/ 152925 w 492389"/>
                    <a:gd name="connsiteY5" fmla="*/ 2510 h 565259"/>
                    <a:gd name="connsiteX6" fmla="*/ 492389 w 492389"/>
                    <a:gd name="connsiteY6" fmla="*/ 244693 h 565259"/>
                    <a:gd name="connsiteX0" fmla="*/ 316346 w 492389"/>
                    <a:gd name="connsiteY0" fmla="*/ 334235 h 566673"/>
                    <a:gd name="connsiteX1" fmla="*/ 200990 w 492389"/>
                    <a:gd name="connsiteY1" fmla="*/ 248385 h 566673"/>
                    <a:gd name="connsiteX2" fmla="*/ 264274 w 492389"/>
                    <a:gd name="connsiteY2" fmla="*/ 519153 h 566673"/>
                    <a:gd name="connsiteX3" fmla="*/ 98258 w 492389"/>
                    <a:gd name="connsiteY3" fmla="*/ 562556 h 566673"/>
                    <a:gd name="connsiteX4" fmla="*/ 0 w 492389"/>
                    <a:gd name="connsiteY4" fmla="*/ 140935 h 566673"/>
                    <a:gd name="connsiteX5" fmla="*/ 152925 w 492389"/>
                    <a:gd name="connsiteY5" fmla="*/ 2510 h 566673"/>
                    <a:gd name="connsiteX6" fmla="*/ 492389 w 492389"/>
                    <a:gd name="connsiteY6" fmla="*/ 244693 h 566673"/>
                    <a:gd name="connsiteX0" fmla="*/ 316346 w 492389"/>
                    <a:gd name="connsiteY0" fmla="*/ 334235 h 565508"/>
                    <a:gd name="connsiteX1" fmla="*/ 200990 w 492389"/>
                    <a:gd name="connsiteY1" fmla="*/ 248385 h 565508"/>
                    <a:gd name="connsiteX2" fmla="*/ 264273 w 492389"/>
                    <a:gd name="connsiteY2" fmla="*/ 510808 h 565508"/>
                    <a:gd name="connsiteX3" fmla="*/ 98258 w 492389"/>
                    <a:gd name="connsiteY3" fmla="*/ 562556 h 565508"/>
                    <a:gd name="connsiteX4" fmla="*/ 0 w 492389"/>
                    <a:gd name="connsiteY4" fmla="*/ 140935 h 565508"/>
                    <a:gd name="connsiteX5" fmla="*/ 152925 w 492389"/>
                    <a:gd name="connsiteY5" fmla="*/ 2510 h 565508"/>
                    <a:gd name="connsiteX6" fmla="*/ 492389 w 492389"/>
                    <a:gd name="connsiteY6" fmla="*/ 244693 h 565508"/>
                    <a:gd name="connsiteX0" fmla="*/ 316346 w 492389"/>
                    <a:gd name="connsiteY0" fmla="*/ 334235 h 565508"/>
                    <a:gd name="connsiteX1" fmla="*/ 200990 w 492389"/>
                    <a:gd name="connsiteY1" fmla="*/ 248385 h 565508"/>
                    <a:gd name="connsiteX2" fmla="*/ 264273 w 492389"/>
                    <a:gd name="connsiteY2" fmla="*/ 510808 h 565508"/>
                    <a:gd name="connsiteX3" fmla="*/ 98258 w 492389"/>
                    <a:gd name="connsiteY3" fmla="*/ 562556 h 565508"/>
                    <a:gd name="connsiteX4" fmla="*/ 0 w 492389"/>
                    <a:gd name="connsiteY4" fmla="*/ 140935 h 565508"/>
                    <a:gd name="connsiteX5" fmla="*/ 152925 w 492389"/>
                    <a:gd name="connsiteY5" fmla="*/ 2510 h 565508"/>
                    <a:gd name="connsiteX6" fmla="*/ 492389 w 492389"/>
                    <a:gd name="connsiteY6" fmla="*/ 244693 h 565508"/>
                    <a:gd name="connsiteX0" fmla="*/ 316346 w 492389"/>
                    <a:gd name="connsiteY0" fmla="*/ 334235 h 565508"/>
                    <a:gd name="connsiteX1" fmla="*/ 200990 w 492389"/>
                    <a:gd name="connsiteY1" fmla="*/ 248385 h 565508"/>
                    <a:gd name="connsiteX2" fmla="*/ 264273 w 492389"/>
                    <a:gd name="connsiteY2" fmla="*/ 510808 h 565508"/>
                    <a:gd name="connsiteX3" fmla="*/ 98258 w 492389"/>
                    <a:gd name="connsiteY3" fmla="*/ 562556 h 565508"/>
                    <a:gd name="connsiteX4" fmla="*/ 0 w 492389"/>
                    <a:gd name="connsiteY4" fmla="*/ 140935 h 565508"/>
                    <a:gd name="connsiteX5" fmla="*/ 152925 w 492389"/>
                    <a:gd name="connsiteY5" fmla="*/ 2510 h 565508"/>
                    <a:gd name="connsiteX6" fmla="*/ 492389 w 492389"/>
                    <a:gd name="connsiteY6" fmla="*/ 244693 h 565508"/>
                    <a:gd name="connsiteX0" fmla="*/ 316442 w 492485"/>
                    <a:gd name="connsiteY0" fmla="*/ 334101 h 565374"/>
                    <a:gd name="connsiteX1" fmla="*/ 201086 w 492485"/>
                    <a:gd name="connsiteY1" fmla="*/ 248251 h 565374"/>
                    <a:gd name="connsiteX2" fmla="*/ 264369 w 492485"/>
                    <a:gd name="connsiteY2" fmla="*/ 510674 h 565374"/>
                    <a:gd name="connsiteX3" fmla="*/ 98354 w 492485"/>
                    <a:gd name="connsiteY3" fmla="*/ 562422 h 565374"/>
                    <a:gd name="connsiteX4" fmla="*/ 96 w 492485"/>
                    <a:gd name="connsiteY4" fmla="*/ 140801 h 565374"/>
                    <a:gd name="connsiteX5" fmla="*/ 153021 w 492485"/>
                    <a:gd name="connsiteY5" fmla="*/ 2376 h 565374"/>
                    <a:gd name="connsiteX6" fmla="*/ 492485 w 492485"/>
                    <a:gd name="connsiteY6" fmla="*/ 244559 h 565374"/>
                    <a:gd name="connsiteX0" fmla="*/ 317466 w 493509"/>
                    <a:gd name="connsiteY0" fmla="*/ 334605 h 565880"/>
                    <a:gd name="connsiteX1" fmla="*/ 202110 w 493509"/>
                    <a:gd name="connsiteY1" fmla="*/ 248755 h 565880"/>
                    <a:gd name="connsiteX2" fmla="*/ 265393 w 493509"/>
                    <a:gd name="connsiteY2" fmla="*/ 511178 h 565880"/>
                    <a:gd name="connsiteX3" fmla="*/ 101043 w 493509"/>
                    <a:gd name="connsiteY3" fmla="*/ 562928 h 565880"/>
                    <a:gd name="connsiteX4" fmla="*/ 1120 w 493509"/>
                    <a:gd name="connsiteY4" fmla="*/ 141305 h 565880"/>
                    <a:gd name="connsiteX5" fmla="*/ 154045 w 493509"/>
                    <a:gd name="connsiteY5" fmla="*/ 2880 h 565880"/>
                    <a:gd name="connsiteX6" fmla="*/ 493509 w 493509"/>
                    <a:gd name="connsiteY6" fmla="*/ 245063 h 565880"/>
                    <a:gd name="connsiteX0" fmla="*/ 316653 w 492696"/>
                    <a:gd name="connsiteY0" fmla="*/ 335040 h 632568"/>
                    <a:gd name="connsiteX1" fmla="*/ 201297 w 492696"/>
                    <a:gd name="connsiteY1" fmla="*/ 249190 h 632568"/>
                    <a:gd name="connsiteX2" fmla="*/ 264580 w 492696"/>
                    <a:gd name="connsiteY2" fmla="*/ 511613 h 632568"/>
                    <a:gd name="connsiteX3" fmla="*/ 121880 w 492696"/>
                    <a:gd name="connsiteY3" fmla="*/ 631805 h 632568"/>
                    <a:gd name="connsiteX4" fmla="*/ 307 w 492696"/>
                    <a:gd name="connsiteY4" fmla="*/ 141740 h 632568"/>
                    <a:gd name="connsiteX5" fmla="*/ 153232 w 492696"/>
                    <a:gd name="connsiteY5" fmla="*/ 3315 h 632568"/>
                    <a:gd name="connsiteX6" fmla="*/ 492696 w 492696"/>
                    <a:gd name="connsiteY6" fmla="*/ 245498 h 632568"/>
                    <a:gd name="connsiteX0" fmla="*/ 316653 w 492696"/>
                    <a:gd name="connsiteY0" fmla="*/ 335040 h 633839"/>
                    <a:gd name="connsiteX1" fmla="*/ 201297 w 492696"/>
                    <a:gd name="connsiteY1" fmla="*/ 249190 h 633839"/>
                    <a:gd name="connsiteX2" fmla="*/ 272907 w 492696"/>
                    <a:gd name="connsiteY2" fmla="*/ 568370 h 633839"/>
                    <a:gd name="connsiteX3" fmla="*/ 121880 w 492696"/>
                    <a:gd name="connsiteY3" fmla="*/ 631805 h 633839"/>
                    <a:gd name="connsiteX4" fmla="*/ 307 w 492696"/>
                    <a:gd name="connsiteY4" fmla="*/ 141740 h 633839"/>
                    <a:gd name="connsiteX5" fmla="*/ 153232 w 492696"/>
                    <a:gd name="connsiteY5" fmla="*/ 3315 h 633839"/>
                    <a:gd name="connsiteX6" fmla="*/ 492696 w 492696"/>
                    <a:gd name="connsiteY6" fmla="*/ 245498 h 6338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92696" h="633839">
                      <a:moveTo>
                        <a:pt x="316653" y="335040"/>
                      </a:moveTo>
                      <a:lnTo>
                        <a:pt x="201297" y="249190"/>
                      </a:lnTo>
                      <a:cubicBezTo>
                        <a:pt x="209624" y="284359"/>
                        <a:pt x="266244" y="453076"/>
                        <a:pt x="272907" y="568370"/>
                      </a:cubicBezTo>
                      <a:cubicBezTo>
                        <a:pt x="246435" y="617336"/>
                        <a:pt x="179994" y="641265"/>
                        <a:pt x="121880" y="631805"/>
                      </a:cubicBezTo>
                      <a:cubicBezTo>
                        <a:pt x="57484" y="481251"/>
                        <a:pt x="-4918" y="246488"/>
                        <a:pt x="307" y="141740"/>
                      </a:cubicBezTo>
                      <a:cubicBezTo>
                        <a:pt x="5532" y="36992"/>
                        <a:pt x="71167" y="-13978"/>
                        <a:pt x="153232" y="3315"/>
                      </a:cubicBezTo>
                      <a:cubicBezTo>
                        <a:pt x="235297" y="20608"/>
                        <a:pt x="396751" y="142513"/>
                        <a:pt x="492696" y="245498"/>
                      </a:cubicBezTo>
                    </a:path>
                  </a:pathLst>
                </a:custGeom>
                <a:solidFill>
                  <a:srgbClr val="FFCC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289" name="フリーフォーム: 図形 288">
              <a:extLst>
                <a:ext uri="{FF2B5EF4-FFF2-40B4-BE49-F238E27FC236}">
                  <a16:creationId xmlns:a16="http://schemas.microsoft.com/office/drawing/2014/main" id="{C760A081-F369-4A9E-A7E6-82376A6996C3}"/>
                </a:ext>
              </a:extLst>
            </p:cNvPr>
            <p:cNvSpPr/>
            <p:nvPr/>
          </p:nvSpPr>
          <p:spPr bwMode="auto">
            <a:xfrm>
              <a:off x="2493520" y="4632031"/>
              <a:ext cx="205598" cy="42870"/>
            </a:xfrm>
            <a:custGeom>
              <a:avLst/>
              <a:gdLst>
                <a:gd name="connsiteX0" fmla="*/ 194747 w 205598"/>
                <a:gd name="connsiteY0" fmla="*/ 0 h 42870"/>
                <a:gd name="connsiteX1" fmla="*/ 205598 w 205598"/>
                <a:gd name="connsiteY1" fmla="*/ 8706 h 42870"/>
                <a:gd name="connsiteX2" fmla="*/ 102799 w 205598"/>
                <a:gd name="connsiteY2" fmla="*/ 42870 h 42870"/>
                <a:gd name="connsiteX3" fmla="*/ 0 w 205598"/>
                <a:gd name="connsiteY3" fmla="*/ 8706 h 42870"/>
                <a:gd name="connsiteX4" fmla="*/ 10851 w 205598"/>
                <a:gd name="connsiteY4" fmla="*/ 0 h 42870"/>
                <a:gd name="connsiteX5" fmla="*/ 102799 w 205598"/>
                <a:gd name="connsiteY5" fmla="*/ 9532 h 42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5598" h="42870">
                  <a:moveTo>
                    <a:pt x="194747" y="0"/>
                  </a:moveTo>
                  <a:lnTo>
                    <a:pt x="205598" y="8706"/>
                  </a:lnTo>
                  <a:cubicBezTo>
                    <a:pt x="205598" y="27574"/>
                    <a:pt x="159573" y="42870"/>
                    <a:pt x="102799" y="42870"/>
                  </a:cubicBezTo>
                  <a:cubicBezTo>
                    <a:pt x="46025" y="42870"/>
                    <a:pt x="0" y="27574"/>
                    <a:pt x="0" y="8706"/>
                  </a:cubicBezTo>
                  <a:lnTo>
                    <a:pt x="10851" y="0"/>
                  </a:lnTo>
                  <a:lnTo>
                    <a:pt x="102799" y="9532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フリーフォーム: 図形 289">
              <a:extLst>
                <a:ext uri="{FF2B5EF4-FFF2-40B4-BE49-F238E27FC236}">
                  <a16:creationId xmlns:a16="http://schemas.microsoft.com/office/drawing/2014/main" id="{19E6B7F6-D317-4FFC-90BD-DDA633B1353C}"/>
                </a:ext>
              </a:extLst>
            </p:cNvPr>
            <p:cNvSpPr/>
            <p:nvPr/>
          </p:nvSpPr>
          <p:spPr bwMode="auto">
            <a:xfrm>
              <a:off x="3115876" y="4632031"/>
              <a:ext cx="205598" cy="42870"/>
            </a:xfrm>
            <a:custGeom>
              <a:avLst/>
              <a:gdLst>
                <a:gd name="connsiteX0" fmla="*/ 10851 w 205598"/>
                <a:gd name="connsiteY0" fmla="*/ 0 h 42870"/>
                <a:gd name="connsiteX1" fmla="*/ 102799 w 205598"/>
                <a:gd name="connsiteY1" fmla="*/ 9532 h 42870"/>
                <a:gd name="connsiteX2" fmla="*/ 194747 w 205598"/>
                <a:gd name="connsiteY2" fmla="*/ 0 h 42870"/>
                <a:gd name="connsiteX3" fmla="*/ 205598 w 205598"/>
                <a:gd name="connsiteY3" fmla="*/ 8706 h 42870"/>
                <a:gd name="connsiteX4" fmla="*/ 102799 w 205598"/>
                <a:gd name="connsiteY4" fmla="*/ 42870 h 42870"/>
                <a:gd name="connsiteX5" fmla="*/ 0 w 205598"/>
                <a:gd name="connsiteY5" fmla="*/ 8706 h 42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5598" h="42870">
                  <a:moveTo>
                    <a:pt x="10851" y="0"/>
                  </a:moveTo>
                  <a:lnTo>
                    <a:pt x="102799" y="9532"/>
                  </a:lnTo>
                  <a:lnTo>
                    <a:pt x="194747" y="0"/>
                  </a:lnTo>
                  <a:lnTo>
                    <a:pt x="205598" y="8706"/>
                  </a:lnTo>
                  <a:cubicBezTo>
                    <a:pt x="205598" y="27574"/>
                    <a:pt x="159573" y="42870"/>
                    <a:pt x="102799" y="42870"/>
                  </a:cubicBezTo>
                  <a:cubicBezTo>
                    <a:pt x="46025" y="42870"/>
                    <a:pt x="0" y="27574"/>
                    <a:pt x="0" y="8706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1" name="フリーフォーム: 図形 290">
              <a:extLst>
                <a:ext uri="{FF2B5EF4-FFF2-40B4-BE49-F238E27FC236}">
                  <a16:creationId xmlns:a16="http://schemas.microsoft.com/office/drawing/2014/main" id="{E77494BD-A2BC-4C17-ABB1-5C427149FDF2}"/>
                </a:ext>
              </a:extLst>
            </p:cNvPr>
            <p:cNvSpPr/>
            <p:nvPr/>
          </p:nvSpPr>
          <p:spPr bwMode="auto">
            <a:xfrm rot="900000">
              <a:off x="2029361" y="5055885"/>
              <a:ext cx="458198" cy="233674"/>
            </a:xfrm>
            <a:custGeom>
              <a:avLst/>
              <a:gdLst>
                <a:gd name="connsiteX0" fmla="*/ 1381997 w 1769113"/>
                <a:gd name="connsiteY0" fmla="*/ 444850 h 902220"/>
                <a:gd name="connsiteX1" fmla="*/ 1769113 w 1769113"/>
                <a:gd name="connsiteY1" fmla="*/ 444850 h 902220"/>
                <a:gd name="connsiteX2" fmla="*/ 1769113 w 1769113"/>
                <a:gd name="connsiteY2" fmla="*/ 545945 h 902220"/>
                <a:gd name="connsiteX3" fmla="*/ 1531062 w 1769113"/>
                <a:gd name="connsiteY3" fmla="*/ 785412 h 902220"/>
                <a:gd name="connsiteX4" fmla="*/ 1769113 w 1769113"/>
                <a:gd name="connsiteY4" fmla="*/ 785412 h 902220"/>
                <a:gd name="connsiteX5" fmla="*/ 1769113 w 1769113"/>
                <a:gd name="connsiteY5" fmla="*/ 886507 h 902220"/>
                <a:gd name="connsiteX6" fmla="*/ 1381997 w 1769113"/>
                <a:gd name="connsiteY6" fmla="*/ 886507 h 902220"/>
                <a:gd name="connsiteX7" fmla="*/ 1381997 w 1769113"/>
                <a:gd name="connsiteY7" fmla="*/ 785412 h 902220"/>
                <a:gd name="connsiteX8" fmla="*/ 1627561 w 1769113"/>
                <a:gd name="connsiteY8" fmla="*/ 545944 h 902220"/>
                <a:gd name="connsiteX9" fmla="*/ 1381997 w 1769113"/>
                <a:gd name="connsiteY9" fmla="*/ 545945 h 902220"/>
                <a:gd name="connsiteX10" fmla="*/ 762030 w 1769113"/>
                <a:gd name="connsiteY10" fmla="*/ 286051 h 902220"/>
                <a:gd name="connsiteX11" fmla="*/ 1238686 w 1769113"/>
                <a:gd name="connsiteY11" fmla="*/ 158332 h 902220"/>
                <a:gd name="connsiteX12" fmla="*/ 1272040 w 1769113"/>
                <a:gd name="connsiteY12" fmla="*/ 282810 h 902220"/>
                <a:gd name="connsiteX13" fmla="*/ 1057935 w 1769113"/>
                <a:gd name="connsiteY13" fmla="*/ 656206 h 902220"/>
                <a:gd name="connsiteX14" fmla="*/ 1351047 w 1769113"/>
                <a:gd name="connsiteY14" fmla="*/ 577667 h 902220"/>
                <a:gd name="connsiteX15" fmla="*/ 1384401 w 1769113"/>
                <a:gd name="connsiteY15" fmla="*/ 702145 h 902220"/>
                <a:gd name="connsiteX16" fmla="*/ 907744 w 1769113"/>
                <a:gd name="connsiteY16" fmla="*/ 829865 h 902220"/>
                <a:gd name="connsiteX17" fmla="*/ 874391 w 1769113"/>
                <a:gd name="connsiteY17" fmla="*/ 705386 h 902220"/>
                <a:gd name="connsiteX18" fmla="*/ 1097747 w 1769113"/>
                <a:gd name="connsiteY18" fmla="*/ 329511 h 902220"/>
                <a:gd name="connsiteX19" fmla="*/ 795384 w 1769113"/>
                <a:gd name="connsiteY19" fmla="*/ 410529 h 902220"/>
                <a:gd name="connsiteX20" fmla="*/ 525082 w 1769113"/>
                <a:gd name="connsiteY20" fmla="*/ 0 h 902220"/>
                <a:gd name="connsiteX21" fmla="*/ 604251 w 1769113"/>
                <a:gd name="connsiteY21" fmla="*/ 137125 h 902220"/>
                <a:gd name="connsiteX22" fmla="*/ 468892 w 1769113"/>
                <a:gd name="connsiteY22" fmla="*/ 648359 h 902220"/>
                <a:gd name="connsiteX23" fmla="*/ 791783 w 1769113"/>
                <a:gd name="connsiteY23" fmla="*/ 461938 h 902220"/>
                <a:gd name="connsiteX24" fmla="*/ 870951 w 1769113"/>
                <a:gd name="connsiteY24" fmla="*/ 599063 h 902220"/>
                <a:gd name="connsiteX25" fmla="*/ 345869 w 1769113"/>
                <a:gd name="connsiteY25" fmla="*/ 902220 h 902220"/>
                <a:gd name="connsiteX26" fmla="*/ 266700 w 1769113"/>
                <a:gd name="connsiteY26" fmla="*/ 765095 h 902220"/>
                <a:gd name="connsiteX27" fmla="*/ 412251 w 1769113"/>
                <a:gd name="connsiteY27" fmla="*/ 247977 h 902220"/>
                <a:gd name="connsiteX28" fmla="*/ 79169 w 1769113"/>
                <a:gd name="connsiteY28" fmla="*/ 440282 h 902220"/>
                <a:gd name="connsiteX29" fmla="*/ 0 w 1769113"/>
                <a:gd name="connsiteY29" fmla="*/ 303157 h 902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769113" h="902220">
                  <a:moveTo>
                    <a:pt x="1381997" y="444850"/>
                  </a:moveTo>
                  <a:lnTo>
                    <a:pt x="1769113" y="444850"/>
                  </a:lnTo>
                  <a:lnTo>
                    <a:pt x="1769113" y="545945"/>
                  </a:lnTo>
                  <a:lnTo>
                    <a:pt x="1531062" y="785412"/>
                  </a:lnTo>
                  <a:lnTo>
                    <a:pt x="1769113" y="785412"/>
                  </a:lnTo>
                  <a:lnTo>
                    <a:pt x="1769113" y="886507"/>
                  </a:lnTo>
                  <a:lnTo>
                    <a:pt x="1381997" y="886507"/>
                  </a:lnTo>
                  <a:lnTo>
                    <a:pt x="1381997" y="785412"/>
                  </a:lnTo>
                  <a:lnTo>
                    <a:pt x="1627561" y="545944"/>
                  </a:lnTo>
                  <a:lnTo>
                    <a:pt x="1381997" y="545945"/>
                  </a:lnTo>
                  <a:close/>
                  <a:moveTo>
                    <a:pt x="762030" y="286051"/>
                  </a:moveTo>
                  <a:lnTo>
                    <a:pt x="1238686" y="158332"/>
                  </a:lnTo>
                  <a:lnTo>
                    <a:pt x="1272040" y="282810"/>
                  </a:lnTo>
                  <a:lnTo>
                    <a:pt x="1057935" y="656206"/>
                  </a:lnTo>
                  <a:lnTo>
                    <a:pt x="1351047" y="577667"/>
                  </a:lnTo>
                  <a:lnTo>
                    <a:pt x="1384401" y="702145"/>
                  </a:lnTo>
                  <a:lnTo>
                    <a:pt x="907744" y="829865"/>
                  </a:lnTo>
                  <a:lnTo>
                    <a:pt x="874391" y="705386"/>
                  </a:lnTo>
                  <a:lnTo>
                    <a:pt x="1097747" y="329511"/>
                  </a:lnTo>
                  <a:lnTo>
                    <a:pt x="795384" y="410529"/>
                  </a:lnTo>
                  <a:close/>
                  <a:moveTo>
                    <a:pt x="525082" y="0"/>
                  </a:moveTo>
                  <a:lnTo>
                    <a:pt x="604251" y="137125"/>
                  </a:lnTo>
                  <a:lnTo>
                    <a:pt x="468892" y="648359"/>
                  </a:lnTo>
                  <a:lnTo>
                    <a:pt x="791783" y="461938"/>
                  </a:lnTo>
                  <a:lnTo>
                    <a:pt x="870951" y="599063"/>
                  </a:lnTo>
                  <a:lnTo>
                    <a:pt x="345869" y="902220"/>
                  </a:lnTo>
                  <a:lnTo>
                    <a:pt x="266700" y="765095"/>
                  </a:lnTo>
                  <a:lnTo>
                    <a:pt x="412251" y="247977"/>
                  </a:lnTo>
                  <a:lnTo>
                    <a:pt x="79169" y="440282"/>
                  </a:lnTo>
                  <a:lnTo>
                    <a:pt x="0" y="303157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4" name="グループ化 333">
            <a:extLst>
              <a:ext uri="{FF2B5EF4-FFF2-40B4-BE49-F238E27FC236}">
                <a16:creationId xmlns:a16="http://schemas.microsoft.com/office/drawing/2014/main" id="{673D8AFD-5B16-434B-A865-98BE62DA0DF3}"/>
              </a:ext>
            </a:extLst>
          </p:cNvPr>
          <p:cNvGrpSpPr/>
          <p:nvPr/>
        </p:nvGrpSpPr>
        <p:grpSpPr>
          <a:xfrm>
            <a:off x="4340217" y="2414426"/>
            <a:ext cx="1320150" cy="1942186"/>
            <a:chOff x="3708581" y="3899488"/>
            <a:chExt cx="2203738" cy="3242109"/>
          </a:xfrm>
        </p:grpSpPr>
        <p:grpSp>
          <p:nvGrpSpPr>
            <p:cNvPr id="335" name="グループ化 334">
              <a:extLst>
                <a:ext uri="{FF2B5EF4-FFF2-40B4-BE49-F238E27FC236}">
                  <a16:creationId xmlns:a16="http://schemas.microsoft.com/office/drawing/2014/main" id="{CA2D7736-FFCB-4563-A13D-8C1C3CA5EAA4}"/>
                </a:ext>
              </a:extLst>
            </p:cNvPr>
            <p:cNvGrpSpPr/>
            <p:nvPr/>
          </p:nvGrpSpPr>
          <p:grpSpPr>
            <a:xfrm>
              <a:off x="3708581" y="6361997"/>
              <a:ext cx="2203738" cy="779600"/>
              <a:chOff x="3725673" y="4716101"/>
              <a:chExt cx="2203738" cy="779600"/>
            </a:xfrm>
          </p:grpSpPr>
          <p:grpSp>
            <p:nvGrpSpPr>
              <p:cNvPr id="370" name="グループ化 369">
                <a:extLst>
                  <a:ext uri="{FF2B5EF4-FFF2-40B4-BE49-F238E27FC236}">
                    <a16:creationId xmlns:a16="http://schemas.microsoft.com/office/drawing/2014/main" id="{C9C5215B-D98F-49D6-91A1-3DB4A91682B6}"/>
                  </a:ext>
                </a:extLst>
              </p:cNvPr>
              <p:cNvGrpSpPr/>
              <p:nvPr/>
            </p:nvGrpSpPr>
            <p:grpSpPr>
              <a:xfrm>
                <a:off x="3725673" y="4716101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372" name="グループ化 371">
                  <a:extLst>
                    <a:ext uri="{FF2B5EF4-FFF2-40B4-BE49-F238E27FC236}">
                      <a16:creationId xmlns:a16="http://schemas.microsoft.com/office/drawing/2014/main" id="{834EDAAF-15C7-4269-AB89-602E90A8B50E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374" name="フリーフォーム: 図形 373">
                    <a:extLst>
                      <a:ext uri="{FF2B5EF4-FFF2-40B4-BE49-F238E27FC236}">
                        <a16:creationId xmlns:a16="http://schemas.microsoft.com/office/drawing/2014/main" id="{845E83FA-1364-4752-8CF7-8B39147660EE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990033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5" name="フリーフォーム: 図形 374">
                    <a:extLst>
                      <a:ext uri="{FF2B5EF4-FFF2-40B4-BE49-F238E27FC236}">
                        <a16:creationId xmlns:a16="http://schemas.microsoft.com/office/drawing/2014/main" id="{2848EF32-FADA-4BB8-B3FC-83EABE45C831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990033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6" name="フリーフォーム: 図形 375">
                    <a:extLst>
                      <a:ext uri="{FF2B5EF4-FFF2-40B4-BE49-F238E27FC236}">
                        <a16:creationId xmlns:a16="http://schemas.microsoft.com/office/drawing/2014/main" id="{E8252891-548F-4477-9009-1CCBEA3F785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73" name="フリーフォーム: 図形 372">
                  <a:extLst>
                    <a:ext uri="{FF2B5EF4-FFF2-40B4-BE49-F238E27FC236}">
                      <a16:creationId xmlns:a16="http://schemas.microsoft.com/office/drawing/2014/main" id="{D0892EF5-C8E8-4DB9-95EF-949A3B85D017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7EAC0E34-F849-4098-9496-056E92B9FFA3}"/>
                  </a:ext>
                </a:extLst>
              </p:cNvPr>
              <p:cNvSpPr/>
              <p:nvPr/>
            </p:nvSpPr>
            <p:spPr bwMode="auto">
              <a:xfrm>
                <a:off x="3989965" y="4776746"/>
                <a:ext cx="1654026" cy="599620"/>
              </a:xfrm>
              <a:custGeom>
                <a:avLst/>
                <a:gdLst>
                  <a:gd name="connsiteX0" fmla="*/ 177100 w 1654026"/>
                  <a:gd name="connsiteY0" fmla="*/ 0 h 599620"/>
                  <a:gd name="connsiteX1" fmla="*/ 356650 w 1654026"/>
                  <a:gd name="connsiteY1" fmla="*/ 19616 h 599620"/>
                  <a:gd name="connsiteX2" fmla="*/ 832181 w 1654026"/>
                  <a:gd name="connsiteY2" fmla="*/ 147035 h 599620"/>
                  <a:gd name="connsiteX3" fmla="*/ 1307720 w 1654026"/>
                  <a:gd name="connsiteY3" fmla="*/ 19614 h 599620"/>
                  <a:gd name="connsiteX4" fmla="*/ 1459467 w 1654026"/>
                  <a:gd name="connsiteY4" fmla="*/ 3035 h 599620"/>
                  <a:gd name="connsiteX5" fmla="*/ 1464658 w 1654026"/>
                  <a:gd name="connsiteY5" fmla="*/ 9295 h 599620"/>
                  <a:gd name="connsiteX6" fmla="*/ 1640950 w 1654026"/>
                  <a:gd name="connsiteY6" fmla="*/ 335447 h 599620"/>
                  <a:gd name="connsiteX7" fmla="*/ 1654026 w 1654026"/>
                  <a:gd name="connsiteY7" fmla="*/ 360429 h 599620"/>
                  <a:gd name="connsiteX8" fmla="*/ 1605189 w 1654026"/>
                  <a:gd name="connsiteY8" fmla="*/ 400462 h 599620"/>
                  <a:gd name="connsiteX9" fmla="*/ 1538387 w 1654026"/>
                  <a:gd name="connsiteY9" fmla="*/ 428952 h 599620"/>
                  <a:gd name="connsiteX10" fmla="*/ 940187 w 1654026"/>
                  <a:gd name="connsiteY10" fmla="*/ 589241 h 599620"/>
                  <a:gd name="connsiteX11" fmla="*/ 934201 w 1654026"/>
                  <a:gd name="connsiteY11" fmla="*/ 585285 h 599620"/>
                  <a:gd name="connsiteX12" fmla="*/ 898358 w 1654026"/>
                  <a:gd name="connsiteY12" fmla="*/ 594404 h 599620"/>
                  <a:gd name="connsiteX13" fmla="*/ 800991 w 1654026"/>
                  <a:gd name="connsiteY13" fmla="*/ 598404 h 599620"/>
                  <a:gd name="connsiteX14" fmla="*/ 737913 w 1654026"/>
                  <a:gd name="connsiteY14" fmla="*/ 585786 h 599620"/>
                  <a:gd name="connsiteX15" fmla="*/ 732888 w 1654026"/>
                  <a:gd name="connsiteY15" fmla="*/ 583491 h 599620"/>
                  <a:gd name="connsiteX16" fmla="*/ 724183 w 1654026"/>
                  <a:gd name="connsiteY16" fmla="*/ 589243 h 599620"/>
                  <a:gd name="connsiteX17" fmla="*/ 125983 w 1654026"/>
                  <a:gd name="connsiteY17" fmla="*/ 428954 h 599620"/>
                  <a:gd name="connsiteX18" fmla="*/ 5462 w 1654026"/>
                  <a:gd name="connsiteY18" fmla="*/ 356429 h 599620"/>
                  <a:gd name="connsiteX19" fmla="*/ 0 w 1654026"/>
                  <a:gd name="connsiteY19" fmla="*/ 348471 h 599620"/>
                  <a:gd name="connsiteX20" fmla="*/ 3548 w 1654026"/>
                  <a:gd name="connsiteY20" fmla="*/ 341050 h 599620"/>
                  <a:gd name="connsiteX21" fmla="*/ 158266 w 1654026"/>
                  <a:gd name="connsiteY21" fmla="*/ 27226 h 59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654026" h="599620">
                    <a:moveTo>
                      <a:pt x="177100" y="0"/>
                    </a:moveTo>
                    <a:lnTo>
                      <a:pt x="356650" y="19616"/>
                    </a:lnTo>
                    <a:lnTo>
                      <a:pt x="832181" y="147035"/>
                    </a:lnTo>
                    <a:lnTo>
                      <a:pt x="1307720" y="19614"/>
                    </a:lnTo>
                    <a:lnTo>
                      <a:pt x="1459467" y="3035"/>
                    </a:lnTo>
                    <a:lnTo>
                      <a:pt x="1464658" y="9295"/>
                    </a:lnTo>
                    <a:cubicBezTo>
                      <a:pt x="1511505" y="97785"/>
                      <a:pt x="1581775" y="224180"/>
                      <a:pt x="1640950" y="335447"/>
                    </a:cubicBezTo>
                    <a:lnTo>
                      <a:pt x="1654026" y="360429"/>
                    </a:lnTo>
                    <a:lnTo>
                      <a:pt x="1605189" y="400462"/>
                    </a:lnTo>
                    <a:cubicBezTo>
                      <a:pt x="1584971" y="412762"/>
                      <a:pt x="1562572" y="422472"/>
                      <a:pt x="1538387" y="428952"/>
                    </a:cubicBezTo>
                    <a:lnTo>
                      <a:pt x="940187" y="589241"/>
                    </a:lnTo>
                    <a:lnTo>
                      <a:pt x="934201" y="585285"/>
                    </a:lnTo>
                    <a:lnTo>
                      <a:pt x="898358" y="594404"/>
                    </a:lnTo>
                    <a:cubicBezTo>
                      <a:pt x="864288" y="599451"/>
                      <a:pt x="830564" y="600947"/>
                      <a:pt x="800991" y="598404"/>
                    </a:cubicBezTo>
                    <a:cubicBezTo>
                      <a:pt x="778811" y="596497"/>
                      <a:pt x="757634" y="592157"/>
                      <a:pt x="737913" y="585786"/>
                    </a:cubicBezTo>
                    <a:lnTo>
                      <a:pt x="732888" y="583491"/>
                    </a:lnTo>
                    <a:lnTo>
                      <a:pt x="724183" y="589243"/>
                    </a:lnTo>
                    <a:lnTo>
                      <a:pt x="125983" y="428954"/>
                    </a:lnTo>
                    <a:cubicBezTo>
                      <a:pt x="77614" y="415994"/>
                      <a:pt x="36387" y="390116"/>
                      <a:pt x="5462" y="356429"/>
                    </a:cubicBezTo>
                    <a:lnTo>
                      <a:pt x="0" y="348471"/>
                    </a:lnTo>
                    <a:lnTo>
                      <a:pt x="3548" y="341050"/>
                    </a:lnTo>
                    <a:cubicBezTo>
                      <a:pt x="55532" y="233893"/>
                      <a:pt x="116761" y="112727"/>
                      <a:pt x="158266" y="27226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36" name="グループ化 335">
              <a:extLst>
                <a:ext uri="{FF2B5EF4-FFF2-40B4-BE49-F238E27FC236}">
                  <a16:creationId xmlns:a16="http://schemas.microsoft.com/office/drawing/2014/main" id="{A81C80F8-E5D1-42C9-97F0-3A641ED99BBC}"/>
                </a:ext>
              </a:extLst>
            </p:cNvPr>
            <p:cNvGrpSpPr/>
            <p:nvPr/>
          </p:nvGrpSpPr>
          <p:grpSpPr>
            <a:xfrm>
              <a:off x="4039607" y="6066673"/>
              <a:ext cx="1536065" cy="880439"/>
              <a:chOff x="3932065" y="4420777"/>
              <a:chExt cx="1783984" cy="880439"/>
            </a:xfrm>
          </p:grpSpPr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C61FABC8-5A7B-43B7-874F-F0273E745ECA}"/>
                  </a:ext>
                </a:extLst>
              </p:cNvPr>
              <p:cNvSpPr/>
              <p:nvPr/>
            </p:nvSpPr>
            <p:spPr bwMode="auto">
              <a:xfrm flipV="1">
                <a:off x="3948607" y="4420777"/>
                <a:ext cx="1746763" cy="704301"/>
              </a:xfrm>
              <a:custGeom>
                <a:avLst/>
                <a:gdLst>
                  <a:gd name="connsiteX0" fmla="*/ 1742193 w 1746763"/>
                  <a:gd name="connsiteY0" fmla="*/ 166007 h 704301"/>
                  <a:gd name="connsiteX1" fmla="*/ 1742193 w 1746763"/>
                  <a:gd name="connsiteY1" fmla="*/ 166006 h 704301"/>
                  <a:gd name="connsiteX2" fmla="*/ 1742193 w 1746763"/>
                  <a:gd name="connsiteY2" fmla="*/ 166006 h 704301"/>
                  <a:gd name="connsiteX3" fmla="*/ 4570 w 1746763"/>
                  <a:gd name="connsiteY3" fmla="*/ 166008 h 704301"/>
                  <a:gd name="connsiteX4" fmla="*/ 4570 w 1746763"/>
                  <a:gd name="connsiteY4" fmla="*/ 166007 h 704301"/>
                  <a:gd name="connsiteX5" fmla="*/ 4570 w 1746763"/>
                  <a:gd name="connsiteY5" fmla="*/ 166007 h 704301"/>
                  <a:gd name="connsiteX6" fmla="*/ 873381 w 1746763"/>
                  <a:gd name="connsiteY6" fmla="*/ 704301 h 704301"/>
                  <a:gd name="connsiteX7" fmla="*/ 1491646 w 1746763"/>
                  <a:gd name="connsiteY7" fmla="*/ 645695 h 704301"/>
                  <a:gd name="connsiteX8" fmla="*/ 1479085 w 1746763"/>
                  <a:gd name="connsiteY8" fmla="*/ 551204 h 704301"/>
                  <a:gd name="connsiteX9" fmla="*/ 1449897 w 1746763"/>
                  <a:gd name="connsiteY9" fmla="*/ 479900 h 704301"/>
                  <a:gd name="connsiteX10" fmla="*/ 1567539 w 1746763"/>
                  <a:gd name="connsiteY10" fmla="*/ 448378 h 704301"/>
                  <a:gd name="connsiteX11" fmla="*/ 1746763 w 1746763"/>
                  <a:gd name="connsiteY11" fmla="*/ 256477 h 704301"/>
                  <a:gd name="connsiteX12" fmla="*/ 1742193 w 1746763"/>
                  <a:gd name="connsiteY12" fmla="*/ 166006 h 704301"/>
                  <a:gd name="connsiteX13" fmla="*/ 1700916 w 1746763"/>
                  <a:gd name="connsiteY13" fmla="*/ 85371 h 704301"/>
                  <a:gd name="connsiteX14" fmla="*/ 1449752 w 1746763"/>
                  <a:gd name="connsiteY14" fmla="*/ 8793 h 704301"/>
                  <a:gd name="connsiteX15" fmla="*/ 873380 w 1746763"/>
                  <a:gd name="connsiteY15" fmla="*/ 163230 h 704301"/>
                  <a:gd name="connsiteX16" fmla="*/ 297011 w 1746763"/>
                  <a:gd name="connsiteY16" fmla="*/ 8794 h 704301"/>
                  <a:gd name="connsiteX17" fmla="*/ 45847 w 1746763"/>
                  <a:gd name="connsiteY17" fmla="*/ 85372 h 704301"/>
                  <a:gd name="connsiteX18" fmla="*/ 4570 w 1746763"/>
                  <a:gd name="connsiteY18" fmla="*/ 166007 h 704301"/>
                  <a:gd name="connsiteX19" fmla="*/ 0 w 1746763"/>
                  <a:gd name="connsiteY19" fmla="*/ 256478 h 704301"/>
                  <a:gd name="connsiteX20" fmla="*/ 179224 w 1746763"/>
                  <a:gd name="connsiteY20" fmla="*/ 448379 h 704301"/>
                  <a:gd name="connsiteX21" fmla="*/ 295654 w 1746763"/>
                  <a:gd name="connsiteY21" fmla="*/ 479576 h 704301"/>
                  <a:gd name="connsiteX22" fmla="*/ 292632 w 1746763"/>
                  <a:gd name="connsiteY22" fmla="*/ 484487 h 704301"/>
                  <a:gd name="connsiteX23" fmla="*/ 255116 w 1746763"/>
                  <a:gd name="connsiteY23" fmla="*/ 645695 h 704301"/>
                  <a:gd name="connsiteX24" fmla="*/ 873381 w 1746763"/>
                  <a:gd name="connsiteY24" fmla="*/ 704301 h 704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46763" h="704301">
                    <a:moveTo>
                      <a:pt x="1742193" y="166007"/>
                    </a:moveTo>
                    <a:lnTo>
                      <a:pt x="1742193" y="166006"/>
                    </a:lnTo>
                    <a:lnTo>
                      <a:pt x="1742193" y="166006"/>
                    </a:lnTo>
                    <a:close/>
                    <a:moveTo>
                      <a:pt x="4570" y="166008"/>
                    </a:moveTo>
                    <a:lnTo>
                      <a:pt x="4570" y="166007"/>
                    </a:lnTo>
                    <a:lnTo>
                      <a:pt x="4570" y="166007"/>
                    </a:lnTo>
                    <a:close/>
                    <a:moveTo>
                      <a:pt x="873381" y="704301"/>
                    </a:moveTo>
                    <a:cubicBezTo>
                      <a:pt x="1156752" y="704301"/>
                      <a:pt x="1440124" y="684766"/>
                      <a:pt x="1491646" y="645695"/>
                    </a:cubicBezTo>
                    <a:cubicBezTo>
                      <a:pt x="1491646" y="613327"/>
                      <a:pt x="1487321" y="581726"/>
                      <a:pt x="1479085" y="551204"/>
                    </a:cubicBezTo>
                    <a:lnTo>
                      <a:pt x="1449897" y="479900"/>
                    </a:lnTo>
                    <a:lnTo>
                      <a:pt x="1567539" y="448378"/>
                    </a:lnTo>
                    <a:cubicBezTo>
                      <a:pt x="1664277" y="422457"/>
                      <a:pt x="1732447" y="344864"/>
                      <a:pt x="1746763" y="256477"/>
                    </a:cubicBezTo>
                    <a:lnTo>
                      <a:pt x="1742193" y="166006"/>
                    </a:lnTo>
                    <a:lnTo>
                      <a:pt x="1700916" y="85371"/>
                    </a:lnTo>
                    <a:cubicBezTo>
                      <a:pt x="1644324" y="15984"/>
                      <a:pt x="1546491" y="-17128"/>
                      <a:pt x="1449752" y="8793"/>
                    </a:cubicBezTo>
                    <a:lnTo>
                      <a:pt x="873380" y="163230"/>
                    </a:lnTo>
                    <a:lnTo>
                      <a:pt x="297011" y="8794"/>
                    </a:lnTo>
                    <a:cubicBezTo>
                      <a:pt x="200272" y="-17127"/>
                      <a:pt x="102439" y="15985"/>
                      <a:pt x="45847" y="85372"/>
                    </a:cubicBezTo>
                    <a:lnTo>
                      <a:pt x="4570" y="166007"/>
                    </a:lnTo>
                    <a:lnTo>
                      <a:pt x="0" y="256478"/>
                    </a:lnTo>
                    <a:cubicBezTo>
                      <a:pt x="14316" y="344865"/>
                      <a:pt x="82486" y="422458"/>
                      <a:pt x="179224" y="448379"/>
                    </a:cubicBezTo>
                    <a:lnTo>
                      <a:pt x="295654" y="479576"/>
                    </a:lnTo>
                    <a:lnTo>
                      <a:pt x="292632" y="484487"/>
                    </a:lnTo>
                    <a:cubicBezTo>
                      <a:pt x="268362" y="534754"/>
                      <a:pt x="255116" y="589051"/>
                      <a:pt x="255116" y="645695"/>
                    </a:cubicBezTo>
                    <a:cubicBezTo>
                      <a:pt x="306638" y="684766"/>
                      <a:pt x="590010" y="704301"/>
                      <a:pt x="873381" y="704301"/>
                    </a:cubicBezTo>
                    <a:close/>
                  </a:path>
                </a:pathLst>
              </a:custGeom>
              <a:pattFill prst="dkVert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4D496F90-9FFD-4D93-B54A-7AF577E7115C}"/>
                  </a:ext>
                </a:extLst>
              </p:cNvPr>
              <p:cNvSpPr/>
              <p:nvPr/>
            </p:nvSpPr>
            <p:spPr bwMode="auto">
              <a:xfrm flipV="1">
                <a:off x="4048438" y="4597897"/>
                <a:ext cx="1488575" cy="240620"/>
              </a:xfrm>
              <a:custGeom>
                <a:avLst/>
                <a:gdLst>
                  <a:gd name="connsiteX0" fmla="*/ 184576 w 1488575"/>
                  <a:gd name="connsiteY0" fmla="*/ 240620 h 240620"/>
                  <a:gd name="connsiteX1" fmla="*/ 192056 w 1488575"/>
                  <a:gd name="connsiteY1" fmla="*/ 239357 h 240620"/>
                  <a:gd name="connsiteX2" fmla="*/ 781093 w 1488575"/>
                  <a:gd name="connsiteY2" fmla="*/ 81525 h 240620"/>
                  <a:gd name="connsiteX3" fmla="*/ 1365373 w 1488575"/>
                  <a:gd name="connsiteY3" fmla="*/ 238083 h 240620"/>
                  <a:gd name="connsiteX4" fmla="*/ 1350066 w 1488575"/>
                  <a:gd name="connsiteY4" fmla="*/ 200689 h 240620"/>
                  <a:gd name="connsiteX5" fmla="*/ 1467708 w 1488575"/>
                  <a:gd name="connsiteY5" fmla="*/ 169167 h 240620"/>
                  <a:gd name="connsiteX6" fmla="*/ 1488575 w 1488575"/>
                  <a:gd name="connsiteY6" fmla="*/ 160268 h 240620"/>
                  <a:gd name="connsiteX7" fmla="*/ 1477660 w 1488575"/>
                  <a:gd name="connsiteY7" fmla="*/ 163414 h 240620"/>
                  <a:gd name="connsiteX8" fmla="*/ 1418864 w 1488575"/>
                  <a:gd name="connsiteY8" fmla="*/ 166104 h 240620"/>
                  <a:gd name="connsiteX9" fmla="*/ 1370600 w 1488575"/>
                  <a:gd name="connsiteY9" fmla="*/ 157958 h 240620"/>
                  <a:gd name="connsiteX10" fmla="*/ 781093 w 1488575"/>
                  <a:gd name="connsiteY10" fmla="*/ 0 h 240620"/>
                  <a:gd name="connsiteX11" fmla="*/ 192056 w 1488575"/>
                  <a:gd name="connsiteY11" fmla="*/ 157832 h 240620"/>
                  <a:gd name="connsiteX12" fmla="*/ 143791 w 1488575"/>
                  <a:gd name="connsiteY12" fmla="*/ 165978 h 240620"/>
                  <a:gd name="connsiteX13" fmla="*/ 30050 w 1488575"/>
                  <a:gd name="connsiteY13" fmla="*/ 147448 h 240620"/>
                  <a:gd name="connsiteX14" fmla="*/ 0 w 1488575"/>
                  <a:gd name="connsiteY14" fmla="*/ 130356 h 240620"/>
                  <a:gd name="connsiteX15" fmla="*/ 12591 w 1488575"/>
                  <a:gd name="connsiteY15" fmla="*/ 140678 h 240620"/>
                  <a:gd name="connsiteX16" fmla="*/ 79393 w 1488575"/>
                  <a:gd name="connsiteY16" fmla="*/ 169168 h 240620"/>
                  <a:gd name="connsiteX17" fmla="*/ 195823 w 1488575"/>
                  <a:gd name="connsiteY17" fmla="*/ 200365 h 240620"/>
                  <a:gd name="connsiteX18" fmla="*/ 192801 w 1488575"/>
                  <a:gd name="connsiteY18" fmla="*/ 205276 h 240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88575" h="240620">
                    <a:moveTo>
                      <a:pt x="184576" y="240620"/>
                    </a:moveTo>
                    <a:lnTo>
                      <a:pt x="192056" y="239357"/>
                    </a:lnTo>
                    <a:lnTo>
                      <a:pt x="781093" y="81525"/>
                    </a:lnTo>
                    <a:lnTo>
                      <a:pt x="1365373" y="238083"/>
                    </a:lnTo>
                    <a:lnTo>
                      <a:pt x="1350066" y="200689"/>
                    </a:lnTo>
                    <a:lnTo>
                      <a:pt x="1467708" y="169167"/>
                    </a:lnTo>
                    <a:lnTo>
                      <a:pt x="1488575" y="160268"/>
                    </a:lnTo>
                    <a:lnTo>
                      <a:pt x="1477660" y="163414"/>
                    </a:lnTo>
                    <a:cubicBezTo>
                      <a:pt x="1458575" y="166571"/>
                      <a:pt x="1438849" y="167537"/>
                      <a:pt x="1418864" y="166104"/>
                    </a:cubicBezTo>
                    <a:cubicBezTo>
                      <a:pt x="1402876" y="164959"/>
                      <a:pt x="1386722" y="162278"/>
                      <a:pt x="1370600" y="157958"/>
                    </a:cubicBezTo>
                    <a:lnTo>
                      <a:pt x="781093" y="0"/>
                    </a:lnTo>
                    <a:lnTo>
                      <a:pt x="192056" y="157832"/>
                    </a:lnTo>
                    <a:cubicBezTo>
                      <a:pt x="175933" y="162152"/>
                      <a:pt x="159780" y="164832"/>
                      <a:pt x="143791" y="165978"/>
                    </a:cubicBezTo>
                    <a:cubicBezTo>
                      <a:pt x="103822" y="168843"/>
                      <a:pt x="64887" y="162117"/>
                      <a:pt x="30050" y="147448"/>
                    </a:cubicBezTo>
                    <a:lnTo>
                      <a:pt x="0" y="130356"/>
                    </a:lnTo>
                    <a:lnTo>
                      <a:pt x="12591" y="140678"/>
                    </a:lnTo>
                    <a:cubicBezTo>
                      <a:pt x="32810" y="152978"/>
                      <a:pt x="55209" y="162688"/>
                      <a:pt x="79393" y="169168"/>
                    </a:cubicBezTo>
                    <a:lnTo>
                      <a:pt x="195823" y="200365"/>
                    </a:lnTo>
                    <a:lnTo>
                      <a:pt x="192801" y="205276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34ED9DAA-391A-40C2-9772-3700D2D6D852}"/>
                  </a:ext>
                </a:extLst>
              </p:cNvPr>
              <p:cNvSpPr/>
              <p:nvPr/>
            </p:nvSpPr>
            <p:spPr bwMode="auto">
              <a:xfrm rot="20700000" flipH="1">
                <a:off x="4773426" y="4739152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</a:path>
                </a:pathLst>
              </a:custGeom>
              <a:pattFill prst="dkVert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7" name="楕円 227">
                <a:extLst>
                  <a:ext uri="{FF2B5EF4-FFF2-40B4-BE49-F238E27FC236}">
                    <a16:creationId xmlns:a16="http://schemas.microsoft.com/office/drawing/2014/main" id="{360A8CED-929F-4D71-BFAE-83F475FFC246}"/>
                  </a:ext>
                </a:extLst>
              </p:cNvPr>
              <p:cNvSpPr/>
              <p:nvPr/>
            </p:nvSpPr>
            <p:spPr bwMode="auto">
              <a:xfrm rot="5694883">
                <a:off x="4693340" y="4885234"/>
                <a:ext cx="318890" cy="513074"/>
              </a:xfrm>
              <a:custGeom>
                <a:avLst/>
                <a:gdLst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811284 h 1396349"/>
                  <a:gd name="connsiteX1" fmla="*/ 589828 w 1170130"/>
                  <a:gd name="connsiteY1" fmla="*/ 0 h 1396349"/>
                  <a:gd name="connsiteX2" fmla="*/ 1170130 w 1170130"/>
                  <a:gd name="connsiteY2" fmla="*/ 811284 h 1396349"/>
                  <a:gd name="connsiteX3" fmla="*/ 585065 w 1170130"/>
                  <a:gd name="connsiteY3" fmla="*/ 1396349 h 1396349"/>
                  <a:gd name="connsiteX4" fmla="*/ 0 w 1170130"/>
                  <a:gd name="connsiteY4" fmla="*/ 811284 h 139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1396349">
                    <a:moveTo>
                      <a:pt x="0" y="811284"/>
                    </a:moveTo>
                    <a:cubicBezTo>
                      <a:pt x="0" y="488162"/>
                      <a:pt x="266706" y="0"/>
                      <a:pt x="589828" y="0"/>
                    </a:cubicBezTo>
                    <a:cubicBezTo>
                      <a:pt x="912950" y="0"/>
                      <a:pt x="1170130" y="488162"/>
                      <a:pt x="1170130" y="811284"/>
                    </a:cubicBezTo>
                    <a:cubicBezTo>
                      <a:pt x="1170130" y="1134406"/>
                      <a:pt x="908187" y="1396349"/>
                      <a:pt x="585065" y="1396349"/>
                    </a:cubicBezTo>
                    <a:cubicBezTo>
                      <a:pt x="261943" y="1396349"/>
                      <a:pt x="0" y="1134406"/>
                      <a:pt x="0" y="81128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8A822C7D-14E2-490F-85D4-55A8B27E8678}"/>
                  </a:ext>
                </a:extLst>
              </p:cNvPr>
              <p:cNvSpPr/>
              <p:nvPr/>
            </p:nvSpPr>
            <p:spPr bwMode="auto">
              <a:xfrm rot="900000">
                <a:off x="3932065" y="4739154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</a:path>
                </a:pathLst>
              </a:custGeom>
              <a:pattFill prst="dkVert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EC4F96B9-8869-4725-8532-9D653E682F81}"/>
                  </a:ext>
                </a:extLst>
              </p:cNvPr>
              <p:cNvSpPr/>
              <p:nvPr/>
            </p:nvSpPr>
            <p:spPr bwMode="auto">
              <a:xfrm>
                <a:off x="3943484" y="4890730"/>
                <a:ext cx="1772565" cy="407960"/>
              </a:xfrm>
              <a:custGeom>
                <a:avLst/>
                <a:gdLst>
                  <a:gd name="connsiteX0" fmla="*/ 1770278 w 1772565"/>
                  <a:gd name="connsiteY0" fmla="*/ 0 h 407960"/>
                  <a:gd name="connsiteX1" fmla="*/ 1772565 w 1772565"/>
                  <a:gd name="connsiteY1" fmla="*/ 45268 h 407960"/>
                  <a:gd name="connsiteX2" fmla="*/ 1593340 w 1772565"/>
                  <a:gd name="connsiteY2" fmla="*/ 237169 h 407960"/>
                  <a:gd name="connsiteX3" fmla="*/ 995140 w 1772565"/>
                  <a:gd name="connsiteY3" fmla="*/ 397457 h 407960"/>
                  <a:gd name="connsiteX4" fmla="*/ 988814 w 1772565"/>
                  <a:gd name="connsiteY4" fmla="*/ 393277 h 407960"/>
                  <a:gd name="connsiteX5" fmla="*/ 951600 w 1772565"/>
                  <a:gd name="connsiteY5" fmla="*/ 402744 h 407960"/>
                  <a:gd name="connsiteX6" fmla="*/ 854233 w 1772565"/>
                  <a:gd name="connsiteY6" fmla="*/ 406744 h 407960"/>
                  <a:gd name="connsiteX7" fmla="*/ 787631 w 1772565"/>
                  <a:gd name="connsiteY7" fmla="*/ 390839 h 407960"/>
                  <a:gd name="connsiteX8" fmla="*/ 777425 w 1772565"/>
                  <a:gd name="connsiteY8" fmla="*/ 397583 h 407960"/>
                  <a:gd name="connsiteX9" fmla="*/ 179225 w 1772565"/>
                  <a:gd name="connsiteY9" fmla="*/ 237295 h 407960"/>
                  <a:gd name="connsiteX10" fmla="*/ 0 w 1772565"/>
                  <a:gd name="connsiteY10" fmla="*/ 45394 h 407960"/>
                  <a:gd name="connsiteX11" fmla="*/ 2287 w 1772565"/>
                  <a:gd name="connsiteY11" fmla="*/ 126 h 407960"/>
                  <a:gd name="connsiteX12" fmla="*/ 20440 w 1772565"/>
                  <a:gd name="connsiteY12" fmla="*/ 56634 h 407960"/>
                  <a:gd name="connsiteX13" fmla="*/ 179225 w 1772565"/>
                  <a:gd name="connsiteY13" fmla="*/ 184907 h 407960"/>
                  <a:gd name="connsiteX14" fmla="*/ 777425 w 1772565"/>
                  <a:gd name="connsiteY14" fmla="*/ 345195 h 407960"/>
                  <a:gd name="connsiteX15" fmla="*/ 787631 w 1772565"/>
                  <a:gd name="connsiteY15" fmla="*/ 338451 h 407960"/>
                  <a:gd name="connsiteX16" fmla="*/ 854233 w 1772565"/>
                  <a:gd name="connsiteY16" fmla="*/ 354356 h 407960"/>
                  <a:gd name="connsiteX17" fmla="*/ 951600 w 1772565"/>
                  <a:gd name="connsiteY17" fmla="*/ 350356 h 407960"/>
                  <a:gd name="connsiteX18" fmla="*/ 988814 w 1772565"/>
                  <a:gd name="connsiteY18" fmla="*/ 340889 h 407960"/>
                  <a:gd name="connsiteX19" fmla="*/ 995140 w 1772565"/>
                  <a:gd name="connsiteY19" fmla="*/ 345069 h 407960"/>
                  <a:gd name="connsiteX20" fmla="*/ 1593340 w 1772565"/>
                  <a:gd name="connsiteY20" fmla="*/ 184781 h 407960"/>
                  <a:gd name="connsiteX21" fmla="*/ 1752126 w 1772565"/>
                  <a:gd name="connsiteY21" fmla="*/ 56508 h 40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772565" h="407960">
                    <a:moveTo>
                      <a:pt x="1770278" y="0"/>
                    </a:moveTo>
                    <a:lnTo>
                      <a:pt x="1772565" y="45268"/>
                    </a:lnTo>
                    <a:cubicBezTo>
                      <a:pt x="1758249" y="133655"/>
                      <a:pt x="1690079" y="211248"/>
                      <a:pt x="1593340" y="237169"/>
                    </a:cubicBezTo>
                    <a:lnTo>
                      <a:pt x="995140" y="397457"/>
                    </a:lnTo>
                    <a:lnTo>
                      <a:pt x="988814" y="393277"/>
                    </a:lnTo>
                    <a:lnTo>
                      <a:pt x="951600" y="402744"/>
                    </a:lnTo>
                    <a:cubicBezTo>
                      <a:pt x="917530" y="407791"/>
                      <a:pt x="883806" y="409287"/>
                      <a:pt x="854233" y="406744"/>
                    </a:cubicBezTo>
                    <a:lnTo>
                      <a:pt x="787631" y="390839"/>
                    </a:lnTo>
                    <a:lnTo>
                      <a:pt x="777425" y="397583"/>
                    </a:lnTo>
                    <a:lnTo>
                      <a:pt x="179225" y="237295"/>
                    </a:lnTo>
                    <a:cubicBezTo>
                      <a:pt x="82486" y="211374"/>
                      <a:pt x="14317" y="133781"/>
                      <a:pt x="0" y="45394"/>
                    </a:cubicBezTo>
                    <a:lnTo>
                      <a:pt x="2287" y="126"/>
                    </a:lnTo>
                    <a:lnTo>
                      <a:pt x="20440" y="56634"/>
                    </a:lnTo>
                    <a:cubicBezTo>
                      <a:pt x="50187" y="116960"/>
                      <a:pt x="106671" y="165466"/>
                      <a:pt x="179225" y="184907"/>
                    </a:cubicBezTo>
                    <a:lnTo>
                      <a:pt x="777425" y="345195"/>
                    </a:lnTo>
                    <a:lnTo>
                      <a:pt x="787631" y="338451"/>
                    </a:lnTo>
                    <a:lnTo>
                      <a:pt x="854233" y="354356"/>
                    </a:lnTo>
                    <a:cubicBezTo>
                      <a:pt x="883806" y="356899"/>
                      <a:pt x="917530" y="355403"/>
                      <a:pt x="951600" y="350356"/>
                    </a:cubicBezTo>
                    <a:lnTo>
                      <a:pt x="988814" y="340889"/>
                    </a:lnTo>
                    <a:lnTo>
                      <a:pt x="995140" y="345069"/>
                    </a:lnTo>
                    <a:lnTo>
                      <a:pt x="1593340" y="184781"/>
                    </a:lnTo>
                    <a:cubicBezTo>
                      <a:pt x="1665894" y="165340"/>
                      <a:pt x="1722379" y="116834"/>
                      <a:pt x="1752126" y="56508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37" name="グループ化 336">
              <a:extLst>
                <a:ext uri="{FF2B5EF4-FFF2-40B4-BE49-F238E27FC236}">
                  <a16:creationId xmlns:a16="http://schemas.microsoft.com/office/drawing/2014/main" id="{688698C0-544E-4B40-B871-D61420D3ED90}"/>
                </a:ext>
              </a:extLst>
            </p:cNvPr>
            <p:cNvGrpSpPr/>
            <p:nvPr/>
          </p:nvGrpSpPr>
          <p:grpSpPr>
            <a:xfrm>
              <a:off x="4003479" y="3899488"/>
              <a:ext cx="1617196" cy="2367875"/>
              <a:chOff x="4022689" y="291999"/>
              <a:chExt cx="1617196" cy="2306449"/>
            </a:xfrm>
          </p:grpSpPr>
          <p:sp>
            <p:nvSpPr>
              <p:cNvPr id="346" name="楕円 345">
                <a:extLst>
                  <a:ext uri="{FF2B5EF4-FFF2-40B4-BE49-F238E27FC236}">
                    <a16:creationId xmlns:a16="http://schemas.microsoft.com/office/drawing/2014/main" id="{E64BA61B-68F5-46CE-A527-96F163D9375A}"/>
                  </a:ext>
                </a:extLst>
              </p:cNvPr>
              <p:cNvSpPr/>
              <p:nvPr/>
            </p:nvSpPr>
            <p:spPr bwMode="auto">
              <a:xfrm>
                <a:off x="4182712" y="291999"/>
                <a:ext cx="1296955" cy="1204517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楕円 346">
                <a:extLst>
                  <a:ext uri="{FF2B5EF4-FFF2-40B4-BE49-F238E27FC236}">
                    <a16:creationId xmlns:a16="http://schemas.microsoft.com/office/drawing/2014/main" id="{25C4E153-B84F-4EEE-87C9-95AD760AFD34}"/>
                  </a:ext>
                </a:extLst>
              </p:cNvPr>
              <p:cNvSpPr/>
              <p:nvPr/>
            </p:nvSpPr>
            <p:spPr bwMode="auto">
              <a:xfrm rot="900000" flipH="1">
                <a:off x="5188412" y="898669"/>
                <a:ext cx="451473" cy="511089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楕円 347">
                <a:extLst>
                  <a:ext uri="{FF2B5EF4-FFF2-40B4-BE49-F238E27FC236}">
                    <a16:creationId xmlns:a16="http://schemas.microsoft.com/office/drawing/2014/main" id="{D2C9A1FF-B73B-437C-8AA0-765ABB72DCB3}"/>
                  </a:ext>
                </a:extLst>
              </p:cNvPr>
              <p:cNvSpPr/>
              <p:nvPr/>
            </p:nvSpPr>
            <p:spPr bwMode="auto">
              <a:xfrm rot="900000" flipH="1">
                <a:off x="5274021" y="995583"/>
                <a:ext cx="280255" cy="317262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9" name="楕円 211">
                <a:extLst>
                  <a:ext uri="{FF2B5EF4-FFF2-40B4-BE49-F238E27FC236}">
                    <a16:creationId xmlns:a16="http://schemas.microsoft.com/office/drawing/2014/main" id="{E7E6A4CB-F155-4140-964B-04F89F712051}"/>
                  </a:ext>
                </a:extLst>
              </p:cNvPr>
              <p:cNvSpPr/>
              <p:nvPr/>
            </p:nvSpPr>
            <p:spPr bwMode="auto">
              <a:xfrm>
                <a:off x="4296452" y="1459475"/>
                <a:ext cx="1069475" cy="1138973"/>
              </a:xfrm>
              <a:custGeom>
                <a:avLst/>
                <a:gdLst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998968"/>
                  <a:gd name="connsiteX1" fmla="*/ 585065 w 1170130"/>
                  <a:gd name="connsiteY1" fmla="*/ 0 h 998968"/>
                  <a:gd name="connsiteX2" fmla="*/ 1170130 w 1170130"/>
                  <a:gd name="connsiteY2" fmla="*/ 887972 h 998968"/>
                  <a:gd name="connsiteX3" fmla="*/ 0 w 1170130"/>
                  <a:gd name="connsiteY3" fmla="*/ 887972 h 998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0130" h="998968">
                    <a:moveTo>
                      <a:pt x="0" y="887972"/>
                    </a:moveTo>
                    <a:cubicBezTo>
                      <a:pt x="0" y="397559"/>
                      <a:pt x="261943" y="0"/>
                      <a:pt x="585065" y="0"/>
                    </a:cubicBezTo>
                    <a:cubicBezTo>
                      <a:pt x="908187" y="0"/>
                      <a:pt x="1170130" y="397559"/>
                      <a:pt x="1170130" y="887972"/>
                    </a:cubicBezTo>
                    <a:cubicBezTo>
                      <a:pt x="1072619" y="1035967"/>
                      <a:pt x="97511" y="1035967"/>
                      <a:pt x="0" y="887972"/>
                    </a:cubicBezTo>
                    <a:close/>
                  </a:path>
                </a:pathLst>
              </a:custGeom>
              <a:solidFill>
                <a:srgbClr val="66663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0" name="グループ化 349">
                <a:extLst>
                  <a:ext uri="{FF2B5EF4-FFF2-40B4-BE49-F238E27FC236}">
                    <a16:creationId xmlns:a16="http://schemas.microsoft.com/office/drawing/2014/main" id="{E3059FD4-5B89-41F5-BF2B-7B012794C7E2}"/>
                  </a:ext>
                </a:extLst>
              </p:cNvPr>
              <p:cNvGrpSpPr/>
              <p:nvPr/>
            </p:nvGrpSpPr>
            <p:grpSpPr>
              <a:xfrm rot="20700000">
                <a:off x="4022689" y="898669"/>
                <a:ext cx="451473" cy="511089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362" name="楕円 361">
                  <a:extLst>
                    <a:ext uri="{FF2B5EF4-FFF2-40B4-BE49-F238E27FC236}">
                      <a16:creationId xmlns:a16="http://schemas.microsoft.com/office/drawing/2014/main" id="{ED5DD35F-9E8A-4E88-9D6A-F1981DE7B57C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3" name="楕円 362">
                  <a:extLst>
                    <a:ext uri="{FF2B5EF4-FFF2-40B4-BE49-F238E27FC236}">
                      <a16:creationId xmlns:a16="http://schemas.microsoft.com/office/drawing/2014/main" id="{C7B3510C-691F-4A04-B81A-4C326E31E7F3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51" name="楕円 350">
                <a:extLst>
                  <a:ext uri="{FF2B5EF4-FFF2-40B4-BE49-F238E27FC236}">
                    <a16:creationId xmlns:a16="http://schemas.microsoft.com/office/drawing/2014/main" id="{A471FCF9-E953-462C-AB16-19D6D3044C5A}"/>
                  </a:ext>
                </a:extLst>
              </p:cNvPr>
              <p:cNvSpPr/>
              <p:nvPr/>
            </p:nvSpPr>
            <p:spPr bwMode="auto">
              <a:xfrm>
                <a:off x="4217606" y="398189"/>
                <a:ext cx="1227167" cy="1344481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楕円 351">
                <a:extLst>
                  <a:ext uri="{FF2B5EF4-FFF2-40B4-BE49-F238E27FC236}">
                    <a16:creationId xmlns:a16="http://schemas.microsoft.com/office/drawing/2014/main" id="{84788420-3E56-451C-9198-20AFA7E12E25}"/>
                  </a:ext>
                </a:extLst>
              </p:cNvPr>
              <p:cNvSpPr/>
              <p:nvPr/>
            </p:nvSpPr>
            <p:spPr bwMode="auto">
              <a:xfrm>
                <a:off x="4422012" y="956667"/>
                <a:ext cx="165686" cy="21480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3" name="楕円 352">
                <a:extLst>
                  <a:ext uri="{FF2B5EF4-FFF2-40B4-BE49-F238E27FC236}">
                    <a16:creationId xmlns:a16="http://schemas.microsoft.com/office/drawing/2014/main" id="{1CE635E6-59FC-4D71-AED6-2DEEA2C9E320}"/>
                  </a:ext>
                </a:extLst>
              </p:cNvPr>
              <p:cNvSpPr/>
              <p:nvPr/>
            </p:nvSpPr>
            <p:spPr bwMode="auto">
              <a:xfrm>
                <a:off x="5061171" y="956667"/>
                <a:ext cx="165686" cy="21480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9CA0A572-BE98-4BB9-A028-2AA0C1CCD242}"/>
                  </a:ext>
                </a:extLst>
              </p:cNvPr>
              <p:cNvSpPr/>
              <p:nvPr/>
            </p:nvSpPr>
            <p:spPr bwMode="auto">
              <a:xfrm>
                <a:off x="4402313" y="785690"/>
                <a:ext cx="209540" cy="82804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5" name="フリーフォーム: 図形 354">
                <a:extLst>
                  <a:ext uri="{FF2B5EF4-FFF2-40B4-BE49-F238E27FC236}">
                    <a16:creationId xmlns:a16="http://schemas.microsoft.com/office/drawing/2014/main" id="{0E5426B9-E61C-4B6F-80B7-FDE374FB02E5}"/>
                  </a:ext>
                </a:extLst>
              </p:cNvPr>
              <p:cNvSpPr/>
              <p:nvPr/>
            </p:nvSpPr>
            <p:spPr bwMode="auto">
              <a:xfrm>
                <a:off x="5033085" y="785690"/>
                <a:ext cx="209540" cy="82804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98848EA9-E905-44A8-ABEA-C334C40D62D7}"/>
                  </a:ext>
                </a:extLst>
              </p:cNvPr>
              <p:cNvSpPr/>
              <p:nvPr/>
            </p:nvSpPr>
            <p:spPr bwMode="auto">
              <a:xfrm rot="10800000">
                <a:off x="4749061" y="1328760"/>
                <a:ext cx="168658" cy="48313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7" name="月 356">
                <a:extLst>
                  <a:ext uri="{FF2B5EF4-FFF2-40B4-BE49-F238E27FC236}">
                    <a16:creationId xmlns:a16="http://schemas.microsoft.com/office/drawing/2014/main" id="{4FA0B89C-C951-45C6-A794-DDFB4B5C09BA}"/>
                  </a:ext>
                </a:extLst>
              </p:cNvPr>
              <p:cNvSpPr/>
              <p:nvPr/>
            </p:nvSpPr>
            <p:spPr bwMode="auto">
              <a:xfrm rot="2700000">
                <a:off x="4569868" y="1319946"/>
                <a:ext cx="56341" cy="22775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8" name="月 357">
                <a:extLst>
                  <a:ext uri="{FF2B5EF4-FFF2-40B4-BE49-F238E27FC236}">
                    <a16:creationId xmlns:a16="http://schemas.microsoft.com/office/drawing/2014/main" id="{909DA7D8-649B-4D79-8218-4975B9971FD7}"/>
                  </a:ext>
                </a:extLst>
              </p:cNvPr>
              <p:cNvSpPr/>
              <p:nvPr/>
            </p:nvSpPr>
            <p:spPr bwMode="auto">
              <a:xfrm rot="18900000" flipH="1">
                <a:off x="5021983" y="1319946"/>
                <a:ext cx="56341" cy="22775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ED7CE039-FA4D-44D9-851B-CD0FF24DB502}"/>
                  </a:ext>
                </a:extLst>
              </p:cNvPr>
              <p:cNvSpPr/>
              <p:nvPr/>
            </p:nvSpPr>
            <p:spPr bwMode="auto">
              <a:xfrm>
                <a:off x="4751719" y="1498408"/>
                <a:ext cx="163340" cy="44534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0" name="楕円 359">
                <a:extLst>
                  <a:ext uri="{FF2B5EF4-FFF2-40B4-BE49-F238E27FC236}">
                    <a16:creationId xmlns:a16="http://schemas.microsoft.com/office/drawing/2014/main" id="{07192000-6571-47D4-980C-15F377E6ACEF}"/>
                  </a:ext>
                </a:extLst>
              </p:cNvPr>
              <p:cNvSpPr/>
              <p:nvPr/>
            </p:nvSpPr>
            <p:spPr bwMode="auto">
              <a:xfrm>
                <a:off x="4422012" y="947389"/>
                <a:ext cx="165686" cy="194512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楕円 360">
                <a:extLst>
                  <a:ext uri="{FF2B5EF4-FFF2-40B4-BE49-F238E27FC236}">
                    <a16:creationId xmlns:a16="http://schemas.microsoft.com/office/drawing/2014/main" id="{9CE01FA1-A6FC-462D-82B7-DDF178761EDA}"/>
                  </a:ext>
                </a:extLst>
              </p:cNvPr>
              <p:cNvSpPr/>
              <p:nvPr/>
            </p:nvSpPr>
            <p:spPr bwMode="auto">
              <a:xfrm>
                <a:off x="5061171" y="947389"/>
                <a:ext cx="165686" cy="194512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8" name="グループ化 337">
              <a:extLst>
                <a:ext uri="{FF2B5EF4-FFF2-40B4-BE49-F238E27FC236}">
                  <a16:creationId xmlns:a16="http://schemas.microsoft.com/office/drawing/2014/main" id="{112663D1-3366-4104-B07F-675D78CE794B}"/>
                </a:ext>
              </a:extLst>
            </p:cNvPr>
            <p:cNvGrpSpPr/>
            <p:nvPr/>
          </p:nvGrpSpPr>
          <p:grpSpPr>
            <a:xfrm>
              <a:off x="4167933" y="5308160"/>
              <a:ext cx="1290638" cy="718784"/>
              <a:chOff x="558340" y="5217984"/>
              <a:chExt cx="1396803" cy="736407"/>
            </a:xfrm>
          </p:grpSpPr>
          <p:sp>
            <p:nvSpPr>
              <p:cNvPr id="340" name="フリーフォーム: 図形 339">
                <a:extLst>
                  <a:ext uri="{FF2B5EF4-FFF2-40B4-BE49-F238E27FC236}">
                    <a16:creationId xmlns:a16="http://schemas.microsoft.com/office/drawing/2014/main" id="{947A54B1-8D45-46F5-A3B5-658F6DEA5A59}"/>
                  </a:ext>
                </a:extLst>
              </p:cNvPr>
              <p:cNvSpPr/>
              <p:nvPr/>
            </p:nvSpPr>
            <p:spPr>
              <a:xfrm rot="16200000">
                <a:off x="1179669" y="5300849"/>
                <a:ext cx="152839" cy="1154245"/>
              </a:xfrm>
              <a:custGeom>
                <a:avLst/>
                <a:gdLst>
                  <a:gd name="connsiteX0" fmla="*/ 152839 w 152839"/>
                  <a:gd name="connsiteY0" fmla="*/ 602297 h 1213519"/>
                  <a:gd name="connsiteX1" fmla="*/ 101193 w 152839"/>
                  <a:gd name="connsiteY1" fmla="*/ 778592 h 1213519"/>
                  <a:gd name="connsiteX2" fmla="*/ 51608 w 152839"/>
                  <a:gd name="connsiteY2" fmla="*/ 1103626 h 1213519"/>
                  <a:gd name="connsiteX3" fmla="*/ 72425 w 152839"/>
                  <a:gd name="connsiteY3" fmla="*/ 1200986 h 1213519"/>
                  <a:gd name="connsiteX4" fmla="*/ 77439 w 152839"/>
                  <a:gd name="connsiteY4" fmla="*/ 1208051 h 1213519"/>
                  <a:gd name="connsiteX5" fmla="*/ 53434 w 152839"/>
                  <a:gd name="connsiteY5" fmla="*/ 1212250 h 1213519"/>
                  <a:gd name="connsiteX6" fmla="*/ 31083 w 152839"/>
                  <a:gd name="connsiteY6" fmla="*/ 1213519 h 1213519"/>
                  <a:gd name="connsiteX7" fmla="*/ 14500 w 152839"/>
                  <a:gd name="connsiteY7" fmla="*/ 1179449 h 1213519"/>
                  <a:gd name="connsiteX8" fmla="*/ 1601 w 152839"/>
                  <a:gd name="connsiteY8" fmla="*/ 1103626 h 1213519"/>
                  <a:gd name="connsiteX9" fmla="*/ 51186 w 152839"/>
                  <a:gd name="connsiteY9" fmla="*/ 778592 h 1213519"/>
                  <a:gd name="connsiteX10" fmla="*/ 102832 w 152839"/>
                  <a:gd name="connsiteY10" fmla="*/ 602297 h 1213519"/>
                  <a:gd name="connsiteX11" fmla="*/ 81531 w 152839"/>
                  <a:gd name="connsiteY11" fmla="*/ 546171 h 1213519"/>
                  <a:gd name="connsiteX12" fmla="*/ 1602 w 152839"/>
                  <a:gd name="connsiteY12" fmla="*/ 110584 h 1213519"/>
                  <a:gd name="connsiteX13" fmla="*/ 24595 w 152839"/>
                  <a:gd name="connsiteY13" fmla="*/ 20089 h 1213519"/>
                  <a:gd name="connsiteX14" fmla="*/ 38621 w 152839"/>
                  <a:gd name="connsiteY14" fmla="*/ 0 h 1213519"/>
                  <a:gd name="connsiteX15" fmla="*/ 53434 w 152839"/>
                  <a:gd name="connsiteY15" fmla="*/ 842 h 1213519"/>
                  <a:gd name="connsiteX16" fmla="*/ 83822 w 152839"/>
                  <a:gd name="connsiteY16" fmla="*/ 6157 h 1213519"/>
                  <a:gd name="connsiteX17" fmla="*/ 66423 w 152839"/>
                  <a:gd name="connsiteY17" fmla="*/ 40804 h 1213519"/>
                  <a:gd name="connsiteX18" fmla="*/ 51609 w 152839"/>
                  <a:gd name="connsiteY18" fmla="*/ 110584 h 1213519"/>
                  <a:gd name="connsiteX19" fmla="*/ 131538 w 152839"/>
                  <a:gd name="connsiteY19" fmla="*/ 546171 h 12135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52839" h="1213519">
                    <a:moveTo>
                      <a:pt x="152839" y="602297"/>
                    </a:moveTo>
                    <a:lnTo>
                      <a:pt x="101193" y="778592"/>
                    </a:lnTo>
                    <a:cubicBezTo>
                      <a:pt x="68311" y="907837"/>
                      <a:pt x="47872" y="1028915"/>
                      <a:pt x="51608" y="1103626"/>
                    </a:cubicBezTo>
                    <a:cubicBezTo>
                      <a:pt x="53476" y="1140982"/>
                      <a:pt x="60743" y="1173542"/>
                      <a:pt x="72425" y="1200986"/>
                    </a:cubicBezTo>
                    <a:lnTo>
                      <a:pt x="77439" y="1208051"/>
                    </a:lnTo>
                    <a:lnTo>
                      <a:pt x="53434" y="1212250"/>
                    </a:lnTo>
                    <a:lnTo>
                      <a:pt x="31083" y="1213519"/>
                    </a:lnTo>
                    <a:lnTo>
                      <a:pt x="14500" y="1179449"/>
                    </a:lnTo>
                    <a:cubicBezTo>
                      <a:pt x="7440" y="1156962"/>
                      <a:pt x="3002" y="1131643"/>
                      <a:pt x="1601" y="1103626"/>
                    </a:cubicBezTo>
                    <a:cubicBezTo>
                      <a:pt x="-2135" y="1028915"/>
                      <a:pt x="18304" y="907837"/>
                      <a:pt x="51186" y="778592"/>
                    </a:cubicBezTo>
                    <a:lnTo>
                      <a:pt x="102832" y="602297"/>
                    </a:lnTo>
                    <a:lnTo>
                      <a:pt x="81531" y="546171"/>
                    </a:lnTo>
                    <a:cubicBezTo>
                      <a:pt x="25439" y="378022"/>
                      <a:pt x="-7872" y="210447"/>
                      <a:pt x="1602" y="110584"/>
                    </a:cubicBezTo>
                    <a:cubicBezTo>
                      <a:pt x="4760" y="77297"/>
                      <a:pt x="12671" y="46770"/>
                      <a:pt x="24595" y="20089"/>
                    </a:cubicBezTo>
                    <a:lnTo>
                      <a:pt x="38621" y="0"/>
                    </a:lnTo>
                    <a:lnTo>
                      <a:pt x="53434" y="842"/>
                    </a:lnTo>
                    <a:lnTo>
                      <a:pt x="83822" y="6157"/>
                    </a:lnTo>
                    <a:lnTo>
                      <a:pt x="66423" y="40804"/>
                    </a:lnTo>
                    <a:cubicBezTo>
                      <a:pt x="59020" y="62205"/>
                      <a:pt x="53978" y="85618"/>
                      <a:pt x="51609" y="110584"/>
                    </a:cubicBezTo>
                    <a:cubicBezTo>
                      <a:pt x="42135" y="210447"/>
                      <a:pt x="75446" y="378022"/>
                      <a:pt x="131538" y="546171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41" name="グループ化 340">
                <a:extLst>
                  <a:ext uri="{FF2B5EF4-FFF2-40B4-BE49-F238E27FC236}">
                    <a16:creationId xmlns:a16="http://schemas.microsoft.com/office/drawing/2014/main" id="{07161CD6-306C-4432-96B5-68D566E0B651}"/>
                  </a:ext>
                </a:extLst>
              </p:cNvPr>
              <p:cNvGrpSpPr/>
              <p:nvPr/>
            </p:nvGrpSpPr>
            <p:grpSpPr>
              <a:xfrm>
                <a:off x="558340" y="5217984"/>
                <a:ext cx="1396803" cy="705642"/>
                <a:chOff x="241633" y="5217984"/>
                <a:chExt cx="1396803" cy="705642"/>
              </a:xfrm>
            </p:grpSpPr>
            <p:sp>
              <p:nvSpPr>
                <p:cNvPr id="342" name="フリーフォーム 2908">
                  <a:extLst>
                    <a:ext uri="{FF2B5EF4-FFF2-40B4-BE49-F238E27FC236}">
                      <a16:creationId xmlns:a16="http://schemas.microsoft.com/office/drawing/2014/main" id="{917F3060-B7DF-482B-9C5A-0D56BB5141EB}"/>
                    </a:ext>
                  </a:extLst>
                </p:cNvPr>
                <p:cNvSpPr/>
                <p:nvPr/>
              </p:nvSpPr>
              <p:spPr>
                <a:xfrm rot="16200000">
                  <a:off x="292424" y="5167193"/>
                  <a:ext cx="705642" cy="807223"/>
                </a:xfrm>
                <a:custGeom>
                  <a:avLst/>
                  <a:gdLst>
                    <a:gd name="connsiteX0" fmla="*/ 470849 w 479311"/>
                    <a:gd name="connsiteY0" fmla="*/ 280482 h 468767"/>
                    <a:gd name="connsiteX1" fmla="*/ 364642 w 479311"/>
                    <a:gd name="connsiteY1" fmla="*/ 315566 h 468767"/>
                    <a:gd name="connsiteX2" fmla="*/ 141036 w 479311"/>
                    <a:gd name="connsiteY2" fmla="*/ 203007 h 468767"/>
                    <a:gd name="connsiteX3" fmla="*/ 141035 w 479311"/>
                    <a:gd name="connsiteY3" fmla="*/ 468767 h 468767"/>
                    <a:gd name="connsiteX4" fmla="*/ 0 w 479311"/>
                    <a:gd name="connsiteY4" fmla="*/ 468767 h 468767"/>
                    <a:gd name="connsiteX5" fmla="*/ 0 w 479311"/>
                    <a:gd name="connsiteY5" fmla="*/ 70518 h 468767"/>
                    <a:gd name="connsiteX6" fmla="*/ 70518 w 479311"/>
                    <a:gd name="connsiteY6" fmla="*/ 0 h 468767"/>
                    <a:gd name="connsiteX7" fmla="*/ 97967 w 479311"/>
                    <a:gd name="connsiteY7" fmla="*/ 5542 h 468767"/>
                    <a:gd name="connsiteX8" fmla="*/ 105733 w 479311"/>
                    <a:gd name="connsiteY8" fmla="*/ 10778 h 468767"/>
                    <a:gd name="connsiteX9" fmla="*/ 117196 w 479311"/>
                    <a:gd name="connsiteY9" fmla="*/ 13915 h 468767"/>
                    <a:gd name="connsiteX10" fmla="*/ 435765 w 479311"/>
                    <a:gd name="connsiteY10" fmla="*/ 174275 h 468767"/>
                    <a:gd name="connsiteX11" fmla="*/ 470849 w 479311"/>
                    <a:gd name="connsiteY11" fmla="*/ 280482 h 468767"/>
                    <a:gd name="connsiteX0" fmla="*/ 470849 w 562289"/>
                    <a:gd name="connsiteY0" fmla="*/ 280482 h 468767"/>
                    <a:gd name="connsiteX1" fmla="*/ 364642 w 562289"/>
                    <a:gd name="connsiteY1" fmla="*/ 315566 h 468767"/>
                    <a:gd name="connsiteX2" fmla="*/ 141036 w 562289"/>
                    <a:gd name="connsiteY2" fmla="*/ 203007 h 468767"/>
                    <a:gd name="connsiteX3" fmla="*/ 141035 w 562289"/>
                    <a:gd name="connsiteY3" fmla="*/ 468767 h 468767"/>
                    <a:gd name="connsiteX4" fmla="*/ 0 w 562289"/>
                    <a:gd name="connsiteY4" fmla="*/ 468767 h 468767"/>
                    <a:gd name="connsiteX5" fmla="*/ 0 w 562289"/>
                    <a:gd name="connsiteY5" fmla="*/ 70518 h 468767"/>
                    <a:gd name="connsiteX6" fmla="*/ 70518 w 562289"/>
                    <a:gd name="connsiteY6" fmla="*/ 0 h 468767"/>
                    <a:gd name="connsiteX7" fmla="*/ 97967 w 562289"/>
                    <a:gd name="connsiteY7" fmla="*/ 5542 h 468767"/>
                    <a:gd name="connsiteX8" fmla="*/ 105733 w 562289"/>
                    <a:gd name="connsiteY8" fmla="*/ 10778 h 468767"/>
                    <a:gd name="connsiteX9" fmla="*/ 117196 w 562289"/>
                    <a:gd name="connsiteY9" fmla="*/ 13915 h 468767"/>
                    <a:gd name="connsiteX10" fmla="*/ 435765 w 562289"/>
                    <a:gd name="connsiteY10" fmla="*/ 174275 h 468767"/>
                    <a:gd name="connsiteX11" fmla="*/ 562289 w 562289"/>
                    <a:gd name="connsiteY11" fmla="*/ 371922 h 468767"/>
                    <a:gd name="connsiteX0" fmla="*/ 470849 w 470849"/>
                    <a:gd name="connsiteY0" fmla="*/ 280482 h 468767"/>
                    <a:gd name="connsiteX1" fmla="*/ 364642 w 470849"/>
                    <a:gd name="connsiteY1" fmla="*/ 315566 h 468767"/>
                    <a:gd name="connsiteX2" fmla="*/ 141036 w 470849"/>
                    <a:gd name="connsiteY2" fmla="*/ 203007 h 468767"/>
                    <a:gd name="connsiteX3" fmla="*/ 141035 w 470849"/>
                    <a:gd name="connsiteY3" fmla="*/ 468767 h 468767"/>
                    <a:gd name="connsiteX4" fmla="*/ 0 w 470849"/>
                    <a:gd name="connsiteY4" fmla="*/ 468767 h 468767"/>
                    <a:gd name="connsiteX5" fmla="*/ 0 w 470849"/>
                    <a:gd name="connsiteY5" fmla="*/ 70518 h 468767"/>
                    <a:gd name="connsiteX6" fmla="*/ 70518 w 470849"/>
                    <a:gd name="connsiteY6" fmla="*/ 0 h 468767"/>
                    <a:gd name="connsiteX7" fmla="*/ 97967 w 470849"/>
                    <a:gd name="connsiteY7" fmla="*/ 5542 h 468767"/>
                    <a:gd name="connsiteX8" fmla="*/ 105733 w 470849"/>
                    <a:gd name="connsiteY8" fmla="*/ 10778 h 468767"/>
                    <a:gd name="connsiteX9" fmla="*/ 117196 w 470849"/>
                    <a:gd name="connsiteY9" fmla="*/ 13915 h 468767"/>
                    <a:gd name="connsiteX10" fmla="*/ 435765 w 470849"/>
                    <a:gd name="connsiteY10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141035 w 435765"/>
                    <a:gd name="connsiteY2" fmla="*/ 468767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214312 w 435765"/>
                    <a:gd name="connsiteY2" fmla="*/ 462090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214312 w 435765"/>
                    <a:gd name="connsiteY2" fmla="*/ 462090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490468"/>
                    <a:gd name="connsiteX1" fmla="*/ 141036 w 435765"/>
                    <a:gd name="connsiteY1" fmla="*/ 203007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114810 w 435765"/>
                    <a:gd name="connsiteY9" fmla="*/ 16410 h 490468"/>
                    <a:gd name="connsiteX10" fmla="*/ 435765 w 435765"/>
                    <a:gd name="connsiteY10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435765 w 435765"/>
                    <a:gd name="connsiteY8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435765 w 435765"/>
                    <a:gd name="connsiteY7" fmla="*/ 174275 h 490468"/>
                    <a:gd name="connsiteX0" fmla="*/ 389623 w 460746"/>
                    <a:gd name="connsiteY0" fmla="*/ 323132 h 498034"/>
                    <a:gd name="connsiteX1" fmla="*/ 200990 w 460746"/>
                    <a:gd name="connsiteY1" fmla="*/ 230605 h 498034"/>
                    <a:gd name="connsiteX2" fmla="*/ 239293 w 460746"/>
                    <a:gd name="connsiteY2" fmla="*/ 469656 h 498034"/>
                    <a:gd name="connsiteX3" fmla="*/ 96593 w 460746"/>
                    <a:gd name="connsiteY3" fmla="*/ 498034 h 498034"/>
                    <a:gd name="connsiteX4" fmla="*/ 0 w 460746"/>
                    <a:gd name="connsiteY4" fmla="*/ 123155 h 498034"/>
                    <a:gd name="connsiteX5" fmla="*/ 95499 w 460746"/>
                    <a:gd name="connsiteY5" fmla="*/ 7566 h 498034"/>
                    <a:gd name="connsiteX6" fmla="*/ 122948 w 460746"/>
                    <a:gd name="connsiteY6" fmla="*/ 13108 h 498034"/>
                    <a:gd name="connsiteX7" fmla="*/ 460746 w 460746"/>
                    <a:gd name="connsiteY7" fmla="*/ 181841 h 498034"/>
                    <a:gd name="connsiteX0" fmla="*/ 391991 w 463114"/>
                    <a:gd name="connsiteY0" fmla="*/ 323132 h 498034"/>
                    <a:gd name="connsiteX1" fmla="*/ 203358 w 463114"/>
                    <a:gd name="connsiteY1" fmla="*/ 230605 h 498034"/>
                    <a:gd name="connsiteX2" fmla="*/ 241661 w 463114"/>
                    <a:gd name="connsiteY2" fmla="*/ 469656 h 498034"/>
                    <a:gd name="connsiteX3" fmla="*/ 98961 w 463114"/>
                    <a:gd name="connsiteY3" fmla="*/ 498034 h 498034"/>
                    <a:gd name="connsiteX4" fmla="*/ 2368 w 463114"/>
                    <a:gd name="connsiteY4" fmla="*/ 123155 h 498034"/>
                    <a:gd name="connsiteX5" fmla="*/ 97867 w 463114"/>
                    <a:gd name="connsiteY5" fmla="*/ 7566 h 498034"/>
                    <a:gd name="connsiteX6" fmla="*/ 125316 w 463114"/>
                    <a:gd name="connsiteY6" fmla="*/ 13108 h 498034"/>
                    <a:gd name="connsiteX7" fmla="*/ 463114 w 463114"/>
                    <a:gd name="connsiteY7" fmla="*/ 181841 h 498034"/>
                    <a:gd name="connsiteX0" fmla="*/ 389623 w 460746"/>
                    <a:gd name="connsiteY0" fmla="*/ 311502 h 486404"/>
                    <a:gd name="connsiteX1" fmla="*/ 200990 w 460746"/>
                    <a:gd name="connsiteY1" fmla="*/ 218975 h 486404"/>
                    <a:gd name="connsiteX2" fmla="*/ 239293 w 460746"/>
                    <a:gd name="connsiteY2" fmla="*/ 458026 h 486404"/>
                    <a:gd name="connsiteX3" fmla="*/ 96593 w 460746"/>
                    <a:gd name="connsiteY3" fmla="*/ 486404 h 486404"/>
                    <a:gd name="connsiteX4" fmla="*/ 0 w 460746"/>
                    <a:gd name="connsiteY4" fmla="*/ 111525 h 486404"/>
                    <a:gd name="connsiteX5" fmla="*/ 122948 w 460746"/>
                    <a:gd name="connsiteY5" fmla="*/ 1478 h 486404"/>
                    <a:gd name="connsiteX6" fmla="*/ 460746 w 460746"/>
                    <a:gd name="connsiteY6" fmla="*/ 170211 h 486404"/>
                    <a:gd name="connsiteX0" fmla="*/ 389623 w 460746"/>
                    <a:gd name="connsiteY0" fmla="*/ 315523 h 490425"/>
                    <a:gd name="connsiteX1" fmla="*/ 200990 w 460746"/>
                    <a:gd name="connsiteY1" fmla="*/ 222996 h 490425"/>
                    <a:gd name="connsiteX2" fmla="*/ 239293 w 460746"/>
                    <a:gd name="connsiteY2" fmla="*/ 462047 h 490425"/>
                    <a:gd name="connsiteX3" fmla="*/ 96593 w 460746"/>
                    <a:gd name="connsiteY3" fmla="*/ 490425 h 490425"/>
                    <a:gd name="connsiteX4" fmla="*/ 0 w 460746"/>
                    <a:gd name="connsiteY4" fmla="*/ 115546 h 490425"/>
                    <a:gd name="connsiteX5" fmla="*/ 122948 w 460746"/>
                    <a:gd name="connsiteY5" fmla="*/ 5499 h 490425"/>
                    <a:gd name="connsiteX6" fmla="*/ 460746 w 460746"/>
                    <a:gd name="connsiteY6" fmla="*/ 174232 h 490425"/>
                    <a:gd name="connsiteX0" fmla="*/ 389623 w 460746"/>
                    <a:gd name="connsiteY0" fmla="*/ 316001 h 490903"/>
                    <a:gd name="connsiteX1" fmla="*/ 200990 w 460746"/>
                    <a:gd name="connsiteY1" fmla="*/ 223474 h 490903"/>
                    <a:gd name="connsiteX2" fmla="*/ 239293 w 460746"/>
                    <a:gd name="connsiteY2" fmla="*/ 462525 h 490903"/>
                    <a:gd name="connsiteX3" fmla="*/ 96593 w 460746"/>
                    <a:gd name="connsiteY3" fmla="*/ 490903 h 490903"/>
                    <a:gd name="connsiteX4" fmla="*/ 0 w 460746"/>
                    <a:gd name="connsiteY4" fmla="*/ 116024 h 490903"/>
                    <a:gd name="connsiteX5" fmla="*/ 122948 w 460746"/>
                    <a:gd name="connsiteY5" fmla="*/ 5977 h 490903"/>
                    <a:gd name="connsiteX6" fmla="*/ 460746 w 460746"/>
                    <a:gd name="connsiteY6" fmla="*/ 174710 h 490903"/>
                    <a:gd name="connsiteX0" fmla="*/ 389623 w 460746"/>
                    <a:gd name="connsiteY0" fmla="*/ 316001 h 490903"/>
                    <a:gd name="connsiteX1" fmla="*/ 200990 w 460746"/>
                    <a:gd name="connsiteY1" fmla="*/ 223474 h 490903"/>
                    <a:gd name="connsiteX2" fmla="*/ 260943 w 460746"/>
                    <a:gd name="connsiteY2" fmla="*/ 444162 h 490903"/>
                    <a:gd name="connsiteX3" fmla="*/ 96593 w 460746"/>
                    <a:gd name="connsiteY3" fmla="*/ 490903 h 490903"/>
                    <a:gd name="connsiteX4" fmla="*/ 0 w 460746"/>
                    <a:gd name="connsiteY4" fmla="*/ 116024 h 490903"/>
                    <a:gd name="connsiteX5" fmla="*/ 122948 w 460746"/>
                    <a:gd name="connsiteY5" fmla="*/ 5977 h 490903"/>
                    <a:gd name="connsiteX6" fmla="*/ 460746 w 460746"/>
                    <a:gd name="connsiteY6" fmla="*/ 174710 h 490903"/>
                    <a:gd name="connsiteX0" fmla="*/ 389623 w 460746"/>
                    <a:gd name="connsiteY0" fmla="*/ 316001 h 490903"/>
                    <a:gd name="connsiteX1" fmla="*/ 200990 w 460746"/>
                    <a:gd name="connsiteY1" fmla="*/ 223474 h 490903"/>
                    <a:gd name="connsiteX2" fmla="*/ 260943 w 460746"/>
                    <a:gd name="connsiteY2" fmla="*/ 444162 h 490903"/>
                    <a:gd name="connsiteX3" fmla="*/ 96593 w 460746"/>
                    <a:gd name="connsiteY3" fmla="*/ 490903 h 490903"/>
                    <a:gd name="connsiteX4" fmla="*/ 0 w 460746"/>
                    <a:gd name="connsiteY4" fmla="*/ 116024 h 490903"/>
                    <a:gd name="connsiteX5" fmla="*/ 122948 w 460746"/>
                    <a:gd name="connsiteY5" fmla="*/ 5977 h 490903"/>
                    <a:gd name="connsiteX6" fmla="*/ 460746 w 460746"/>
                    <a:gd name="connsiteY6" fmla="*/ 174710 h 490903"/>
                    <a:gd name="connsiteX0" fmla="*/ 389623 w 460746"/>
                    <a:gd name="connsiteY0" fmla="*/ 316001 h 490903"/>
                    <a:gd name="connsiteX1" fmla="*/ 200990 w 460746"/>
                    <a:gd name="connsiteY1" fmla="*/ 223474 h 490903"/>
                    <a:gd name="connsiteX2" fmla="*/ 260943 w 460746"/>
                    <a:gd name="connsiteY2" fmla="*/ 444162 h 490903"/>
                    <a:gd name="connsiteX3" fmla="*/ 96593 w 460746"/>
                    <a:gd name="connsiteY3" fmla="*/ 490903 h 490903"/>
                    <a:gd name="connsiteX4" fmla="*/ 0 w 460746"/>
                    <a:gd name="connsiteY4" fmla="*/ 116024 h 490903"/>
                    <a:gd name="connsiteX5" fmla="*/ 122948 w 460746"/>
                    <a:gd name="connsiteY5" fmla="*/ 5977 h 490903"/>
                    <a:gd name="connsiteX6" fmla="*/ 460746 w 460746"/>
                    <a:gd name="connsiteY6" fmla="*/ 174710 h 490903"/>
                    <a:gd name="connsiteX0" fmla="*/ 389623 w 460746"/>
                    <a:gd name="connsiteY0" fmla="*/ 316001 h 493316"/>
                    <a:gd name="connsiteX1" fmla="*/ 200990 w 460746"/>
                    <a:gd name="connsiteY1" fmla="*/ 223474 h 493316"/>
                    <a:gd name="connsiteX2" fmla="*/ 260943 w 460746"/>
                    <a:gd name="connsiteY2" fmla="*/ 444162 h 493316"/>
                    <a:gd name="connsiteX3" fmla="*/ 96593 w 460746"/>
                    <a:gd name="connsiteY3" fmla="*/ 490903 h 493316"/>
                    <a:gd name="connsiteX4" fmla="*/ 0 w 460746"/>
                    <a:gd name="connsiteY4" fmla="*/ 116024 h 493316"/>
                    <a:gd name="connsiteX5" fmla="*/ 122948 w 460746"/>
                    <a:gd name="connsiteY5" fmla="*/ 5977 h 493316"/>
                    <a:gd name="connsiteX6" fmla="*/ 460746 w 460746"/>
                    <a:gd name="connsiteY6" fmla="*/ 174710 h 493316"/>
                    <a:gd name="connsiteX0" fmla="*/ 389623 w 460746"/>
                    <a:gd name="connsiteY0" fmla="*/ 342812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89623 w 460746"/>
                    <a:gd name="connsiteY0" fmla="*/ 342812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89623 w 460746"/>
                    <a:gd name="connsiteY0" fmla="*/ 342812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16346 w 460746"/>
                    <a:gd name="connsiteY0" fmla="*/ 336135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16346 w 460746"/>
                    <a:gd name="connsiteY0" fmla="*/ 336135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16346 w 492389"/>
                    <a:gd name="connsiteY0" fmla="*/ 334235 h 518227"/>
                    <a:gd name="connsiteX1" fmla="*/ 200990 w 492389"/>
                    <a:gd name="connsiteY1" fmla="*/ 248385 h 518227"/>
                    <a:gd name="connsiteX2" fmla="*/ 260943 w 492389"/>
                    <a:gd name="connsiteY2" fmla="*/ 469073 h 518227"/>
                    <a:gd name="connsiteX3" fmla="*/ 96593 w 492389"/>
                    <a:gd name="connsiteY3" fmla="*/ 515814 h 518227"/>
                    <a:gd name="connsiteX4" fmla="*/ 0 w 492389"/>
                    <a:gd name="connsiteY4" fmla="*/ 140935 h 518227"/>
                    <a:gd name="connsiteX5" fmla="*/ 152925 w 492389"/>
                    <a:gd name="connsiteY5" fmla="*/ 2510 h 518227"/>
                    <a:gd name="connsiteX6" fmla="*/ 492389 w 492389"/>
                    <a:gd name="connsiteY6" fmla="*/ 244693 h 518227"/>
                    <a:gd name="connsiteX0" fmla="*/ 316346 w 492389"/>
                    <a:gd name="connsiteY0" fmla="*/ 334235 h 563477"/>
                    <a:gd name="connsiteX1" fmla="*/ 200990 w 492389"/>
                    <a:gd name="connsiteY1" fmla="*/ 248385 h 563477"/>
                    <a:gd name="connsiteX2" fmla="*/ 260943 w 492389"/>
                    <a:gd name="connsiteY2" fmla="*/ 469073 h 563477"/>
                    <a:gd name="connsiteX3" fmla="*/ 98258 w 492389"/>
                    <a:gd name="connsiteY3" fmla="*/ 562556 h 563477"/>
                    <a:gd name="connsiteX4" fmla="*/ 0 w 492389"/>
                    <a:gd name="connsiteY4" fmla="*/ 140935 h 563477"/>
                    <a:gd name="connsiteX5" fmla="*/ 152925 w 492389"/>
                    <a:gd name="connsiteY5" fmla="*/ 2510 h 563477"/>
                    <a:gd name="connsiteX6" fmla="*/ 492389 w 492389"/>
                    <a:gd name="connsiteY6" fmla="*/ 244693 h 563477"/>
                    <a:gd name="connsiteX0" fmla="*/ 316346 w 492389"/>
                    <a:gd name="connsiteY0" fmla="*/ 334235 h 565259"/>
                    <a:gd name="connsiteX1" fmla="*/ 200990 w 492389"/>
                    <a:gd name="connsiteY1" fmla="*/ 248385 h 565259"/>
                    <a:gd name="connsiteX2" fmla="*/ 264274 w 492389"/>
                    <a:gd name="connsiteY2" fmla="*/ 519153 h 565259"/>
                    <a:gd name="connsiteX3" fmla="*/ 98258 w 492389"/>
                    <a:gd name="connsiteY3" fmla="*/ 562556 h 565259"/>
                    <a:gd name="connsiteX4" fmla="*/ 0 w 492389"/>
                    <a:gd name="connsiteY4" fmla="*/ 140935 h 565259"/>
                    <a:gd name="connsiteX5" fmla="*/ 152925 w 492389"/>
                    <a:gd name="connsiteY5" fmla="*/ 2510 h 565259"/>
                    <a:gd name="connsiteX6" fmla="*/ 492389 w 492389"/>
                    <a:gd name="connsiteY6" fmla="*/ 244693 h 565259"/>
                    <a:gd name="connsiteX0" fmla="*/ 316346 w 492389"/>
                    <a:gd name="connsiteY0" fmla="*/ 334235 h 566673"/>
                    <a:gd name="connsiteX1" fmla="*/ 200990 w 492389"/>
                    <a:gd name="connsiteY1" fmla="*/ 248385 h 566673"/>
                    <a:gd name="connsiteX2" fmla="*/ 264274 w 492389"/>
                    <a:gd name="connsiteY2" fmla="*/ 519153 h 566673"/>
                    <a:gd name="connsiteX3" fmla="*/ 98258 w 492389"/>
                    <a:gd name="connsiteY3" fmla="*/ 562556 h 566673"/>
                    <a:gd name="connsiteX4" fmla="*/ 0 w 492389"/>
                    <a:gd name="connsiteY4" fmla="*/ 140935 h 566673"/>
                    <a:gd name="connsiteX5" fmla="*/ 152925 w 492389"/>
                    <a:gd name="connsiteY5" fmla="*/ 2510 h 566673"/>
                    <a:gd name="connsiteX6" fmla="*/ 492389 w 492389"/>
                    <a:gd name="connsiteY6" fmla="*/ 244693 h 566673"/>
                    <a:gd name="connsiteX0" fmla="*/ 316346 w 492389"/>
                    <a:gd name="connsiteY0" fmla="*/ 334235 h 565508"/>
                    <a:gd name="connsiteX1" fmla="*/ 200990 w 492389"/>
                    <a:gd name="connsiteY1" fmla="*/ 248385 h 565508"/>
                    <a:gd name="connsiteX2" fmla="*/ 264273 w 492389"/>
                    <a:gd name="connsiteY2" fmla="*/ 510808 h 565508"/>
                    <a:gd name="connsiteX3" fmla="*/ 98258 w 492389"/>
                    <a:gd name="connsiteY3" fmla="*/ 562556 h 565508"/>
                    <a:gd name="connsiteX4" fmla="*/ 0 w 492389"/>
                    <a:gd name="connsiteY4" fmla="*/ 140935 h 565508"/>
                    <a:gd name="connsiteX5" fmla="*/ 152925 w 492389"/>
                    <a:gd name="connsiteY5" fmla="*/ 2510 h 565508"/>
                    <a:gd name="connsiteX6" fmla="*/ 492389 w 492389"/>
                    <a:gd name="connsiteY6" fmla="*/ 244693 h 565508"/>
                    <a:gd name="connsiteX0" fmla="*/ 316346 w 492389"/>
                    <a:gd name="connsiteY0" fmla="*/ 334235 h 565508"/>
                    <a:gd name="connsiteX1" fmla="*/ 200990 w 492389"/>
                    <a:gd name="connsiteY1" fmla="*/ 248385 h 565508"/>
                    <a:gd name="connsiteX2" fmla="*/ 264273 w 492389"/>
                    <a:gd name="connsiteY2" fmla="*/ 510808 h 565508"/>
                    <a:gd name="connsiteX3" fmla="*/ 98258 w 492389"/>
                    <a:gd name="connsiteY3" fmla="*/ 562556 h 565508"/>
                    <a:gd name="connsiteX4" fmla="*/ 0 w 492389"/>
                    <a:gd name="connsiteY4" fmla="*/ 140935 h 565508"/>
                    <a:gd name="connsiteX5" fmla="*/ 152925 w 492389"/>
                    <a:gd name="connsiteY5" fmla="*/ 2510 h 565508"/>
                    <a:gd name="connsiteX6" fmla="*/ 492389 w 492389"/>
                    <a:gd name="connsiteY6" fmla="*/ 244693 h 565508"/>
                    <a:gd name="connsiteX0" fmla="*/ 316346 w 492389"/>
                    <a:gd name="connsiteY0" fmla="*/ 334235 h 565508"/>
                    <a:gd name="connsiteX1" fmla="*/ 200990 w 492389"/>
                    <a:gd name="connsiteY1" fmla="*/ 248385 h 565508"/>
                    <a:gd name="connsiteX2" fmla="*/ 264273 w 492389"/>
                    <a:gd name="connsiteY2" fmla="*/ 510808 h 565508"/>
                    <a:gd name="connsiteX3" fmla="*/ 98258 w 492389"/>
                    <a:gd name="connsiteY3" fmla="*/ 562556 h 565508"/>
                    <a:gd name="connsiteX4" fmla="*/ 0 w 492389"/>
                    <a:gd name="connsiteY4" fmla="*/ 140935 h 565508"/>
                    <a:gd name="connsiteX5" fmla="*/ 152925 w 492389"/>
                    <a:gd name="connsiteY5" fmla="*/ 2510 h 565508"/>
                    <a:gd name="connsiteX6" fmla="*/ 492389 w 492389"/>
                    <a:gd name="connsiteY6" fmla="*/ 244693 h 565508"/>
                    <a:gd name="connsiteX0" fmla="*/ 316442 w 492485"/>
                    <a:gd name="connsiteY0" fmla="*/ 334101 h 565374"/>
                    <a:gd name="connsiteX1" fmla="*/ 201086 w 492485"/>
                    <a:gd name="connsiteY1" fmla="*/ 248251 h 565374"/>
                    <a:gd name="connsiteX2" fmla="*/ 264369 w 492485"/>
                    <a:gd name="connsiteY2" fmla="*/ 510674 h 565374"/>
                    <a:gd name="connsiteX3" fmla="*/ 98354 w 492485"/>
                    <a:gd name="connsiteY3" fmla="*/ 562422 h 565374"/>
                    <a:gd name="connsiteX4" fmla="*/ 96 w 492485"/>
                    <a:gd name="connsiteY4" fmla="*/ 140801 h 565374"/>
                    <a:gd name="connsiteX5" fmla="*/ 153021 w 492485"/>
                    <a:gd name="connsiteY5" fmla="*/ 2376 h 565374"/>
                    <a:gd name="connsiteX6" fmla="*/ 492485 w 492485"/>
                    <a:gd name="connsiteY6" fmla="*/ 244559 h 565374"/>
                    <a:gd name="connsiteX0" fmla="*/ 317466 w 493509"/>
                    <a:gd name="connsiteY0" fmla="*/ 334605 h 565880"/>
                    <a:gd name="connsiteX1" fmla="*/ 202110 w 493509"/>
                    <a:gd name="connsiteY1" fmla="*/ 248755 h 565880"/>
                    <a:gd name="connsiteX2" fmla="*/ 265393 w 493509"/>
                    <a:gd name="connsiteY2" fmla="*/ 511178 h 565880"/>
                    <a:gd name="connsiteX3" fmla="*/ 101043 w 493509"/>
                    <a:gd name="connsiteY3" fmla="*/ 562928 h 565880"/>
                    <a:gd name="connsiteX4" fmla="*/ 1120 w 493509"/>
                    <a:gd name="connsiteY4" fmla="*/ 141305 h 565880"/>
                    <a:gd name="connsiteX5" fmla="*/ 154045 w 493509"/>
                    <a:gd name="connsiteY5" fmla="*/ 2880 h 565880"/>
                    <a:gd name="connsiteX6" fmla="*/ 493509 w 493509"/>
                    <a:gd name="connsiteY6" fmla="*/ 245063 h 565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93509" h="565880">
                      <a:moveTo>
                        <a:pt x="317466" y="334605"/>
                      </a:moveTo>
                      <a:lnTo>
                        <a:pt x="202110" y="248755"/>
                      </a:lnTo>
                      <a:cubicBezTo>
                        <a:pt x="210437" y="283924"/>
                        <a:pt x="258730" y="395884"/>
                        <a:pt x="265393" y="511178"/>
                      </a:cubicBezTo>
                      <a:cubicBezTo>
                        <a:pt x="238921" y="560144"/>
                        <a:pt x="159157" y="572388"/>
                        <a:pt x="101043" y="562928"/>
                      </a:cubicBezTo>
                      <a:cubicBezTo>
                        <a:pt x="36647" y="412374"/>
                        <a:pt x="-7714" y="234646"/>
                        <a:pt x="1120" y="141305"/>
                      </a:cubicBezTo>
                      <a:cubicBezTo>
                        <a:pt x="9954" y="47964"/>
                        <a:pt x="71980" y="-14413"/>
                        <a:pt x="154045" y="2880"/>
                      </a:cubicBezTo>
                      <a:cubicBezTo>
                        <a:pt x="236110" y="20173"/>
                        <a:pt x="397564" y="142078"/>
                        <a:pt x="493509" y="245063"/>
                      </a:cubicBezTo>
                    </a:path>
                  </a:pathLst>
                </a:custGeom>
                <a:solidFill>
                  <a:srgbClr val="6666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3" name="楕円 8">
                  <a:extLst>
                    <a:ext uri="{FF2B5EF4-FFF2-40B4-BE49-F238E27FC236}">
                      <a16:creationId xmlns:a16="http://schemas.microsoft.com/office/drawing/2014/main" id="{38331BF9-7163-4ADD-9F29-44C23B8A4023}"/>
                    </a:ext>
                  </a:extLst>
                </p:cNvPr>
                <p:cNvSpPr/>
                <p:nvPr/>
              </p:nvSpPr>
              <p:spPr>
                <a:xfrm>
                  <a:off x="582628" y="5496709"/>
                  <a:ext cx="250409" cy="199341"/>
                </a:xfrm>
                <a:custGeom>
                  <a:avLst/>
                  <a:gdLst>
                    <a:gd name="connsiteX0" fmla="*/ 0 w 127537"/>
                    <a:gd name="connsiteY0" fmla="*/ 49155 h 98310"/>
                    <a:gd name="connsiteX1" fmla="*/ 63769 w 127537"/>
                    <a:gd name="connsiteY1" fmla="*/ 0 h 98310"/>
                    <a:gd name="connsiteX2" fmla="*/ 127538 w 127537"/>
                    <a:gd name="connsiteY2" fmla="*/ 49155 h 98310"/>
                    <a:gd name="connsiteX3" fmla="*/ 63769 w 127537"/>
                    <a:gd name="connsiteY3" fmla="*/ 98310 h 98310"/>
                    <a:gd name="connsiteX4" fmla="*/ 0 w 127537"/>
                    <a:gd name="connsiteY4" fmla="*/ 49155 h 98310"/>
                    <a:gd name="connsiteX0" fmla="*/ 0 w 127538"/>
                    <a:gd name="connsiteY0" fmla="*/ 49155 h 105863"/>
                    <a:gd name="connsiteX1" fmla="*/ 63769 w 127538"/>
                    <a:gd name="connsiteY1" fmla="*/ 0 h 105863"/>
                    <a:gd name="connsiteX2" fmla="*/ 127538 w 127538"/>
                    <a:gd name="connsiteY2" fmla="*/ 49155 h 105863"/>
                    <a:gd name="connsiteX3" fmla="*/ 63769 w 127538"/>
                    <a:gd name="connsiteY3" fmla="*/ 98310 h 105863"/>
                    <a:gd name="connsiteX4" fmla="*/ 0 w 127538"/>
                    <a:gd name="connsiteY4" fmla="*/ 49155 h 105863"/>
                    <a:gd name="connsiteX0" fmla="*/ 0 w 127538"/>
                    <a:gd name="connsiteY0" fmla="*/ 49155 h 114549"/>
                    <a:gd name="connsiteX1" fmla="*/ 63769 w 127538"/>
                    <a:gd name="connsiteY1" fmla="*/ 0 h 114549"/>
                    <a:gd name="connsiteX2" fmla="*/ 127538 w 127538"/>
                    <a:gd name="connsiteY2" fmla="*/ 49155 h 114549"/>
                    <a:gd name="connsiteX3" fmla="*/ 63769 w 127538"/>
                    <a:gd name="connsiteY3" fmla="*/ 98310 h 114549"/>
                    <a:gd name="connsiteX4" fmla="*/ 0 w 127538"/>
                    <a:gd name="connsiteY4" fmla="*/ 49155 h 114549"/>
                    <a:gd name="connsiteX0" fmla="*/ 2326 w 129864"/>
                    <a:gd name="connsiteY0" fmla="*/ 49155 h 116670"/>
                    <a:gd name="connsiteX1" fmla="*/ 66095 w 129864"/>
                    <a:gd name="connsiteY1" fmla="*/ 0 h 116670"/>
                    <a:gd name="connsiteX2" fmla="*/ 129864 w 129864"/>
                    <a:gd name="connsiteY2" fmla="*/ 49155 h 116670"/>
                    <a:gd name="connsiteX3" fmla="*/ 66095 w 129864"/>
                    <a:gd name="connsiteY3" fmla="*/ 98310 h 116670"/>
                    <a:gd name="connsiteX4" fmla="*/ 2326 w 129864"/>
                    <a:gd name="connsiteY4" fmla="*/ 49155 h 116670"/>
                    <a:gd name="connsiteX0" fmla="*/ 1994 w 117626"/>
                    <a:gd name="connsiteY0" fmla="*/ 46792 h 98333"/>
                    <a:gd name="connsiteX1" fmla="*/ 53857 w 117626"/>
                    <a:gd name="connsiteY1" fmla="*/ 18 h 98333"/>
                    <a:gd name="connsiteX2" fmla="*/ 117626 w 117626"/>
                    <a:gd name="connsiteY2" fmla="*/ 49173 h 98333"/>
                    <a:gd name="connsiteX3" fmla="*/ 53857 w 117626"/>
                    <a:gd name="connsiteY3" fmla="*/ 98328 h 98333"/>
                    <a:gd name="connsiteX4" fmla="*/ 1994 w 117626"/>
                    <a:gd name="connsiteY4" fmla="*/ 46792 h 98333"/>
                    <a:gd name="connsiteX0" fmla="*/ 6612 w 122244"/>
                    <a:gd name="connsiteY0" fmla="*/ 54427 h 111305"/>
                    <a:gd name="connsiteX1" fmla="*/ 58475 w 122244"/>
                    <a:gd name="connsiteY1" fmla="*/ 7653 h 111305"/>
                    <a:gd name="connsiteX2" fmla="*/ 122244 w 122244"/>
                    <a:gd name="connsiteY2" fmla="*/ 56808 h 111305"/>
                    <a:gd name="connsiteX3" fmla="*/ 58475 w 122244"/>
                    <a:gd name="connsiteY3" fmla="*/ 105963 h 111305"/>
                    <a:gd name="connsiteX4" fmla="*/ 6612 w 122244"/>
                    <a:gd name="connsiteY4" fmla="*/ 54427 h 111305"/>
                    <a:gd name="connsiteX0" fmla="*/ 6612 w 122244"/>
                    <a:gd name="connsiteY0" fmla="*/ 47839 h 99454"/>
                    <a:gd name="connsiteX1" fmla="*/ 58475 w 122244"/>
                    <a:gd name="connsiteY1" fmla="*/ 1065 h 99454"/>
                    <a:gd name="connsiteX2" fmla="*/ 122244 w 122244"/>
                    <a:gd name="connsiteY2" fmla="*/ 50220 h 99454"/>
                    <a:gd name="connsiteX3" fmla="*/ 58475 w 122244"/>
                    <a:gd name="connsiteY3" fmla="*/ 99375 h 99454"/>
                    <a:gd name="connsiteX4" fmla="*/ 6612 w 122244"/>
                    <a:gd name="connsiteY4" fmla="*/ 47839 h 99454"/>
                    <a:gd name="connsiteX0" fmla="*/ 6294 w 126688"/>
                    <a:gd name="connsiteY0" fmla="*/ 66038 h 105261"/>
                    <a:gd name="connsiteX1" fmla="*/ 62919 w 126688"/>
                    <a:gd name="connsiteY1" fmla="*/ 214 h 105261"/>
                    <a:gd name="connsiteX2" fmla="*/ 126688 w 126688"/>
                    <a:gd name="connsiteY2" fmla="*/ 49369 h 105261"/>
                    <a:gd name="connsiteX3" fmla="*/ 62919 w 126688"/>
                    <a:gd name="connsiteY3" fmla="*/ 98524 h 105261"/>
                    <a:gd name="connsiteX4" fmla="*/ 6294 w 126688"/>
                    <a:gd name="connsiteY4" fmla="*/ 66038 h 105261"/>
                    <a:gd name="connsiteX0" fmla="*/ 6294 w 126688"/>
                    <a:gd name="connsiteY0" fmla="*/ 66038 h 105261"/>
                    <a:gd name="connsiteX1" fmla="*/ 62919 w 126688"/>
                    <a:gd name="connsiteY1" fmla="*/ 214 h 105261"/>
                    <a:gd name="connsiteX2" fmla="*/ 126688 w 126688"/>
                    <a:gd name="connsiteY2" fmla="*/ 49369 h 105261"/>
                    <a:gd name="connsiteX3" fmla="*/ 62919 w 126688"/>
                    <a:gd name="connsiteY3" fmla="*/ 98524 h 105261"/>
                    <a:gd name="connsiteX4" fmla="*/ 6294 w 126688"/>
                    <a:gd name="connsiteY4" fmla="*/ 66038 h 105261"/>
                    <a:gd name="connsiteX0" fmla="*/ 6005 w 131162"/>
                    <a:gd name="connsiteY0" fmla="*/ 66038 h 105261"/>
                    <a:gd name="connsiteX1" fmla="*/ 67393 w 131162"/>
                    <a:gd name="connsiteY1" fmla="*/ 214 h 105261"/>
                    <a:gd name="connsiteX2" fmla="*/ 131162 w 131162"/>
                    <a:gd name="connsiteY2" fmla="*/ 49369 h 105261"/>
                    <a:gd name="connsiteX3" fmla="*/ 67393 w 131162"/>
                    <a:gd name="connsiteY3" fmla="*/ 98524 h 105261"/>
                    <a:gd name="connsiteX4" fmla="*/ 6005 w 131162"/>
                    <a:gd name="connsiteY4" fmla="*/ 66038 h 105261"/>
                    <a:gd name="connsiteX0" fmla="*/ 1738 w 126895"/>
                    <a:gd name="connsiteY0" fmla="*/ 66038 h 106932"/>
                    <a:gd name="connsiteX1" fmla="*/ 63126 w 126895"/>
                    <a:gd name="connsiteY1" fmla="*/ 214 h 106932"/>
                    <a:gd name="connsiteX2" fmla="*/ 126895 w 126895"/>
                    <a:gd name="connsiteY2" fmla="*/ 49369 h 106932"/>
                    <a:gd name="connsiteX3" fmla="*/ 63126 w 126895"/>
                    <a:gd name="connsiteY3" fmla="*/ 98524 h 106932"/>
                    <a:gd name="connsiteX4" fmla="*/ 1738 w 126895"/>
                    <a:gd name="connsiteY4" fmla="*/ 66038 h 106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6895" h="106932">
                      <a:moveTo>
                        <a:pt x="1738" y="66038"/>
                      </a:moveTo>
                      <a:cubicBezTo>
                        <a:pt x="13644" y="3172"/>
                        <a:pt x="42267" y="2992"/>
                        <a:pt x="63126" y="214"/>
                      </a:cubicBezTo>
                      <a:cubicBezTo>
                        <a:pt x="83986" y="-2564"/>
                        <a:pt x="126895" y="22221"/>
                        <a:pt x="126895" y="49369"/>
                      </a:cubicBezTo>
                      <a:cubicBezTo>
                        <a:pt x="126895" y="76517"/>
                        <a:pt x="83986" y="95746"/>
                        <a:pt x="63126" y="98524"/>
                      </a:cubicBezTo>
                      <a:cubicBezTo>
                        <a:pt x="42267" y="101302"/>
                        <a:pt x="-10168" y="128904"/>
                        <a:pt x="1738" y="660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4" name="楕円 8">
                  <a:extLst>
                    <a:ext uri="{FF2B5EF4-FFF2-40B4-BE49-F238E27FC236}">
                      <a16:creationId xmlns:a16="http://schemas.microsoft.com/office/drawing/2014/main" id="{92DD5265-C10E-4D98-9346-D58A6BD696BC}"/>
                    </a:ext>
                  </a:extLst>
                </p:cNvPr>
                <p:cNvSpPr/>
                <p:nvPr/>
              </p:nvSpPr>
              <p:spPr>
                <a:xfrm flipH="1">
                  <a:off x="1008470" y="5528119"/>
                  <a:ext cx="256580" cy="201995"/>
                </a:xfrm>
                <a:custGeom>
                  <a:avLst/>
                  <a:gdLst>
                    <a:gd name="connsiteX0" fmla="*/ 0 w 127537"/>
                    <a:gd name="connsiteY0" fmla="*/ 49155 h 98310"/>
                    <a:gd name="connsiteX1" fmla="*/ 63769 w 127537"/>
                    <a:gd name="connsiteY1" fmla="*/ 0 h 98310"/>
                    <a:gd name="connsiteX2" fmla="*/ 127538 w 127537"/>
                    <a:gd name="connsiteY2" fmla="*/ 49155 h 98310"/>
                    <a:gd name="connsiteX3" fmla="*/ 63769 w 127537"/>
                    <a:gd name="connsiteY3" fmla="*/ 98310 h 98310"/>
                    <a:gd name="connsiteX4" fmla="*/ 0 w 127537"/>
                    <a:gd name="connsiteY4" fmla="*/ 49155 h 98310"/>
                    <a:gd name="connsiteX0" fmla="*/ 0 w 127538"/>
                    <a:gd name="connsiteY0" fmla="*/ 49155 h 105863"/>
                    <a:gd name="connsiteX1" fmla="*/ 63769 w 127538"/>
                    <a:gd name="connsiteY1" fmla="*/ 0 h 105863"/>
                    <a:gd name="connsiteX2" fmla="*/ 127538 w 127538"/>
                    <a:gd name="connsiteY2" fmla="*/ 49155 h 105863"/>
                    <a:gd name="connsiteX3" fmla="*/ 63769 w 127538"/>
                    <a:gd name="connsiteY3" fmla="*/ 98310 h 105863"/>
                    <a:gd name="connsiteX4" fmla="*/ 0 w 127538"/>
                    <a:gd name="connsiteY4" fmla="*/ 49155 h 105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538" h="105863">
                      <a:moveTo>
                        <a:pt x="0" y="49155"/>
                      </a:moveTo>
                      <a:cubicBezTo>
                        <a:pt x="0" y="22007"/>
                        <a:pt x="28550" y="0"/>
                        <a:pt x="63769" y="0"/>
                      </a:cubicBezTo>
                      <a:cubicBezTo>
                        <a:pt x="98988" y="0"/>
                        <a:pt x="127538" y="22007"/>
                        <a:pt x="127538" y="49155"/>
                      </a:cubicBezTo>
                      <a:cubicBezTo>
                        <a:pt x="127538" y="76303"/>
                        <a:pt x="118038" y="72116"/>
                        <a:pt x="63769" y="98310"/>
                      </a:cubicBezTo>
                      <a:cubicBezTo>
                        <a:pt x="9500" y="124504"/>
                        <a:pt x="0" y="76303"/>
                        <a:pt x="0" y="49155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5" name="フリーフォーム 2908">
                  <a:extLst>
                    <a:ext uri="{FF2B5EF4-FFF2-40B4-BE49-F238E27FC236}">
                      <a16:creationId xmlns:a16="http://schemas.microsoft.com/office/drawing/2014/main" id="{65799B47-DF82-4A0C-81D4-81BB9CDB1813}"/>
                    </a:ext>
                  </a:extLst>
                </p:cNvPr>
                <p:cNvSpPr/>
                <p:nvPr/>
              </p:nvSpPr>
              <p:spPr>
                <a:xfrm rot="5400000" flipH="1">
                  <a:off x="834113" y="5118141"/>
                  <a:ext cx="704480" cy="904166"/>
                </a:xfrm>
                <a:custGeom>
                  <a:avLst/>
                  <a:gdLst>
                    <a:gd name="connsiteX0" fmla="*/ 470849 w 479311"/>
                    <a:gd name="connsiteY0" fmla="*/ 280482 h 468767"/>
                    <a:gd name="connsiteX1" fmla="*/ 364642 w 479311"/>
                    <a:gd name="connsiteY1" fmla="*/ 315566 h 468767"/>
                    <a:gd name="connsiteX2" fmla="*/ 141036 w 479311"/>
                    <a:gd name="connsiteY2" fmla="*/ 203007 h 468767"/>
                    <a:gd name="connsiteX3" fmla="*/ 141035 w 479311"/>
                    <a:gd name="connsiteY3" fmla="*/ 468767 h 468767"/>
                    <a:gd name="connsiteX4" fmla="*/ 0 w 479311"/>
                    <a:gd name="connsiteY4" fmla="*/ 468767 h 468767"/>
                    <a:gd name="connsiteX5" fmla="*/ 0 w 479311"/>
                    <a:gd name="connsiteY5" fmla="*/ 70518 h 468767"/>
                    <a:gd name="connsiteX6" fmla="*/ 70518 w 479311"/>
                    <a:gd name="connsiteY6" fmla="*/ 0 h 468767"/>
                    <a:gd name="connsiteX7" fmla="*/ 97967 w 479311"/>
                    <a:gd name="connsiteY7" fmla="*/ 5542 h 468767"/>
                    <a:gd name="connsiteX8" fmla="*/ 105733 w 479311"/>
                    <a:gd name="connsiteY8" fmla="*/ 10778 h 468767"/>
                    <a:gd name="connsiteX9" fmla="*/ 117196 w 479311"/>
                    <a:gd name="connsiteY9" fmla="*/ 13915 h 468767"/>
                    <a:gd name="connsiteX10" fmla="*/ 435765 w 479311"/>
                    <a:gd name="connsiteY10" fmla="*/ 174275 h 468767"/>
                    <a:gd name="connsiteX11" fmla="*/ 470849 w 479311"/>
                    <a:gd name="connsiteY11" fmla="*/ 280482 h 468767"/>
                    <a:gd name="connsiteX0" fmla="*/ 470849 w 562289"/>
                    <a:gd name="connsiteY0" fmla="*/ 280482 h 468767"/>
                    <a:gd name="connsiteX1" fmla="*/ 364642 w 562289"/>
                    <a:gd name="connsiteY1" fmla="*/ 315566 h 468767"/>
                    <a:gd name="connsiteX2" fmla="*/ 141036 w 562289"/>
                    <a:gd name="connsiteY2" fmla="*/ 203007 h 468767"/>
                    <a:gd name="connsiteX3" fmla="*/ 141035 w 562289"/>
                    <a:gd name="connsiteY3" fmla="*/ 468767 h 468767"/>
                    <a:gd name="connsiteX4" fmla="*/ 0 w 562289"/>
                    <a:gd name="connsiteY4" fmla="*/ 468767 h 468767"/>
                    <a:gd name="connsiteX5" fmla="*/ 0 w 562289"/>
                    <a:gd name="connsiteY5" fmla="*/ 70518 h 468767"/>
                    <a:gd name="connsiteX6" fmla="*/ 70518 w 562289"/>
                    <a:gd name="connsiteY6" fmla="*/ 0 h 468767"/>
                    <a:gd name="connsiteX7" fmla="*/ 97967 w 562289"/>
                    <a:gd name="connsiteY7" fmla="*/ 5542 h 468767"/>
                    <a:gd name="connsiteX8" fmla="*/ 105733 w 562289"/>
                    <a:gd name="connsiteY8" fmla="*/ 10778 h 468767"/>
                    <a:gd name="connsiteX9" fmla="*/ 117196 w 562289"/>
                    <a:gd name="connsiteY9" fmla="*/ 13915 h 468767"/>
                    <a:gd name="connsiteX10" fmla="*/ 435765 w 562289"/>
                    <a:gd name="connsiteY10" fmla="*/ 174275 h 468767"/>
                    <a:gd name="connsiteX11" fmla="*/ 562289 w 562289"/>
                    <a:gd name="connsiteY11" fmla="*/ 371922 h 468767"/>
                    <a:gd name="connsiteX0" fmla="*/ 470849 w 470849"/>
                    <a:gd name="connsiteY0" fmla="*/ 280482 h 468767"/>
                    <a:gd name="connsiteX1" fmla="*/ 364642 w 470849"/>
                    <a:gd name="connsiteY1" fmla="*/ 315566 h 468767"/>
                    <a:gd name="connsiteX2" fmla="*/ 141036 w 470849"/>
                    <a:gd name="connsiteY2" fmla="*/ 203007 h 468767"/>
                    <a:gd name="connsiteX3" fmla="*/ 141035 w 470849"/>
                    <a:gd name="connsiteY3" fmla="*/ 468767 h 468767"/>
                    <a:gd name="connsiteX4" fmla="*/ 0 w 470849"/>
                    <a:gd name="connsiteY4" fmla="*/ 468767 h 468767"/>
                    <a:gd name="connsiteX5" fmla="*/ 0 w 470849"/>
                    <a:gd name="connsiteY5" fmla="*/ 70518 h 468767"/>
                    <a:gd name="connsiteX6" fmla="*/ 70518 w 470849"/>
                    <a:gd name="connsiteY6" fmla="*/ 0 h 468767"/>
                    <a:gd name="connsiteX7" fmla="*/ 97967 w 470849"/>
                    <a:gd name="connsiteY7" fmla="*/ 5542 h 468767"/>
                    <a:gd name="connsiteX8" fmla="*/ 105733 w 470849"/>
                    <a:gd name="connsiteY8" fmla="*/ 10778 h 468767"/>
                    <a:gd name="connsiteX9" fmla="*/ 117196 w 470849"/>
                    <a:gd name="connsiteY9" fmla="*/ 13915 h 468767"/>
                    <a:gd name="connsiteX10" fmla="*/ 435765 w 470849"/>
                    <a:gd name="connsiteY10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141035 w 435765"/>
                    <a:gd name="connsiteY2" fmla="*/ 468767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214312 w 435765"/>
                    <a:gd name="connsiteY2" fmla="*/ 462090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214312 w 435765"/>
                    <a:gd name="connsiteY2" fmla="*/ 462090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490468"/>
                    <a:gd name="connsiteX1" fmla="*/ 141036 w 435765"/>
                    <a:gd name="connsiteY1" fmla="*/ 203007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114810 w 435765"/>
                    <a:gd name="connsiteY9" fmla="*/ 16410 h 490468"/>
                    <a:gd name="connsiteX10" fmla="*/ 435765 w 435765"/>
                    <a:gd name="connsiteY10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435765 w 435765"/>
                    <a:gd name="connsiteY8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435765 w 435765"/>
                    <a:gd name="connsiteY7" fmla="*/ 174275 h 490468"/>
                    <a:gd name="connsiteX0" fmla="*/ 389623 w 460746"/>
                    <a:gd name="connsiteY0" fmla="*/ 323132 h 498034"/>
                    <a:gd name="connsiteX1" fmla="*/ 200990 w 460746"/>
                    <a:gd name="connsiteY1" fmla="*/ 230605 h 498034"/>
                    <a:gd name="connsiteX2" fmla="*/ 239293 w 460746"/>
                    <a:gd name="connsiteY2" fmla="*/ 469656 h 498034"/>
                    <a:gd name="connsiteX3" fmla="*/ 96593 w 460746"/>
                    <a:gd name="connsiteY3" fmla="*/ 498034 h 498034"/>
                    <a:gd name="connsiteX4" fmla="*/ 0 w 460746"/>
                    <a:gd name="connsiteY4" fmla="*/ 123155 h 498034"/>
                    <a:gd name="connsiteX5" fmla="*/ 95499 w 460746"/>
                    <a:gd name="connsiteY5" fmla="*/ 7566 h 498034"/>
                    <a:gd name="connsiteX6" fmla="*/ 122948 w 460746"/>
                    <a:gd name="connsiteY6" fmla="*/ 13108 h 498034"/>
                    <a:gd name="connsiteX7" fmla="*/ 460746 w 460746"/>
                    <a:gd name="connsiteY7" fmla="*/ 181841 h 498034"/>
                    <a:gd name="connsiteX0" fmla="*/ 391991 w 463114"/>
                    <a:gd name="connsiteY0" fmla="*/ 323132 h 498034"/>
                    <a:gd name="connsiteX1" fmla="*/ 203358 w 463114"/>
                    <a:gd name="connsiteY1" fmla="*/ 230605 h 498034"/>
                    <a:gd name="connsiteX2" fmla="*/ 241661 w 463114"/>
                    <a:gd name="connsiteY2" fmla="*/ 469656 h 498034"/>
                    <a:gd name="connsiteX3" fmla="*/ 98961 w 463114"/>
                    <a:gd name="connsiteY3" fmla="*/ 498034 h 498034"/>
                    <a:gd name="connsiteX4" fmla="*/ 2368 w 463114"/>
                    <a:gd name="connsiteY4" fmla="*/ 123155 h 498034"/>
                    <a:gd name="connsiteX5" fmla="*/ 97867 w 463114"/>
                    <a:gd name="connsiteY5" fmla="*/ 7566 h 498034"/>
                    <a:gd name="connsiteX6" fmla="*/ 125316 w 463114"/>
                    <a:gd name="connsiteY6" fmla="*/ 13108 h 498034"/>
                    <a:gd name="connsiteX7" fmla="*/ 463114 w 463114"/>
                    <a:gd name="connsiteY7" fmla="*/ 181841 h 498034"/>
                    <a:gd name="connsiteX0" fmla="*/ 389623 w 460746"/>
                    <a:gd name="connsiteY0" fmla="*/ 311502 h 486404"/>
                    <a:gd name="connsiteX1" fmla="*/ 200990 w 460746"/>
                    <a:gd name="connsiteY1" fmla="*/ 218975 h 486404"/>
                    <a:gd name="connsiteX2" fmla="*/ 239293 w 460746"/>
                    <a:gd name="connsiteY2" fmla="*/ 458026 h 486404"/>
                    <a:gd name="connsiteX3" fmla="*/ 96593 w 460746"/>
                    <a:gd name="connsiteY3" fmla="*/ 486404 h 486404"/>
                    <a:gd name="connsiteX4" fmla="*/ 0 w 460746"/>
                    <a:gd name="connsiteY4" fmla="*/ 111525 h 486404"/>
                    <a:gd name="connsiteX5" fmla="*/ 122948 w 460746"/>
                    <a:gd name="connsiteY5" fmla="*/ 1478 h 486404"/>
                    <a:gd name="connsiteX6" fmla="*/ 460746 w 460746"/>
                    <a:gd name="connsiteY6" fmla="*/ 170211 h 486404"/>
                    <a:gd name="connsiteX0" fmla="*/ 389623 w 460746"/>
                    <a:gd name="connsiteY0" fmla="*/ 315523 h 490425"/>
                    <a:gd name="connsiteX1" fmla="*/ 200990 w 460746"/>
                    <a:gd name="connsiteY1" fmla="*/ 222996 h 490425"/>
                    <a:gd name="connsiteX2" fmla="*/ 239293 w 460746"/>
                    <a:gd name="connsiteY2" fmla="*/ 462047 h 490425"/>
                    <a:gd name="connsiteX3" fmla="*/ 96593 w 460746"/>
                    <a:gd name="connsiteY3" fmla="*/ 490425 h 490425"/>
                    <a:gd name="connsiteX4" fmla="*/ 0 w 460746"/>
                    <a:gd name="connsiteY4" fmla="*/ 115546 h 490425"/>
                    <a:gd name="connsiteX5" fmla="*/ 122948 w 460746"/>
                    <a:gd name="connsiteY5" fmla="*/ 5499 h 490425"/>
                    <a:gd name="connsiteX6" fmla="*/ 460746 w 460746"/>
                    <a:gd name="connsiteY6" fmla="*/ 174232 h 490425"/>
                    <a:gd name="connsiteX0" fmla="*/ 389623 w 460746"/>
                    <a:gd name="connsiteY0" fmla="*/ 316001 h 490903"/>
                    <a:gd name="connsiteX1" fmla="*/ 200990 w 460746"/>
                    <a:gd name="connsiteY1" fmla="*/ 223474 h 490903"/>
                    <a:gd name="connsiteX2" fmla="*/ 239293 w 460746"/>
                    <a:gd name="connsiteY2" fmla="*/ 462525 h 490903"/>
                    <a:gd name="connsiteX3" fmla="*/ 96593 w 460746"/>
                    <a:gd name="connsiteY3" fmla="*/ 490903 h 490903"/>
                    <a:gd name="connsiteX4" fmla="*/ 0 w 460746"/>
                    <a:gd name="connsiteY4" fmla="*/ 116024 h 490903"/>
                    <a:gd name="connsiteX5" fmla="*/ 122948 w 460746"/>
                    <a:gd name="connsiteY5" fmla="*/ 5977 h 490903"/>
                    <a:gd name="connsiteX6" fmla="*/ 460746 w 460746"/>
                    <a:gd name="connsiteY6" fmla="*/ 174710 h 490903"/>
                    <a:gd name="connsiteX0" fmla="*/ 389623 w 460746"/>
                    <a:gd name="connsiteY0" fmla="*/ 316001 h 490903"/>
                    <a:gd name="connsiteX1" fmla="*/ 200990 w 460746"/>
                    <a:gd name="connsiteY1" fmla="*/ 223474 h 490903"/>
                    <a:gd name="connsiteX2" fmla="*/ 260943 w 460746"/>
                    <a:gd name="connsiteY2" fmla="*/ 444162 h 490903"/>
                    <a:gd name="connsiteX3" fmla="*/ 96593 w 460746"/>
                    <a:gd name="connsiteY3" fmla="*/ 490903 h 490903"/>
                    <a:gd name="connsiteX4" fmla="*/ 0 w 460746"/>
                    <a:gd name="connsiteY4" fmla="*/ 116024 h 490903"/>
                    <a:gd name="connsiteX5" fmla="*/ 122948 w 460746"/>
                    <a:gd name="connsiteY5" fmla="*/ 5977 h 490903"/>
                    <a:gd name="connsiteX6" fmla="*/ 460746 w 460746"/>
                    <a:gd name="connsiteY6" fmla="*/ 174710 h 490903"/>
                    <a:gd name="connsiteX0" fmla="*/ 389623 w 460746"/>
                    <a:gd name="connsiteY0" fmla="*/ 316001 h 490903"/>
                    <a:gd name="connsiteX1" fmla="*/ 200990 w 460746"/>
                    <a:gd name="connsiteY1" fmla="*/ 223474 h 490903"/>
                    <a:gd name="connsiteX2" fmla="*/ 260943 w 460746"/>
                    <a:gd name="connsiteY2" fmla="*/ 444162 h 490903"/>
                    <a:gd name="connsiteX3" fmla="*/ 96593 w 460746"/>
                    <a:gd name="connsiteY3" fmla="*/ 490903 h 490903"/>
                    <a:gd name="connsiteX4" fmla="*/ 0 w 460746"/>
                    <a:gd name="connsiteY4" fmla="*/ 116024 h 490903"/>
                    <a:gd name="connsiteX5" fmla="*/ 122948 w 460746"/>
                    <a:gd name="connsiteY5" fmla="*/ 5977 h 490903"/>
                    <a:gd name="connsiteX6" fmla="*/ 460746 w 460746"/>
                    <a:gd name="connsiteY6" fmla="*/ 174710 h 490903"/>
                    <a:gd name="connsiteX0" fmla="*/ 389623 w 460746"/>
                    <a:gd name="connsiteY0" fmla="*/ 316001 h 490903"/>
                    <a:gd name="connsiteX1" fmla="*/ 200990 w 460746"/>
                    <a:gd name="connsiteY1" fmla="*/ 223474 h 490903"/>
                    <a:gd name="connsiteX2" fmla="*/ 260943 w 460746"/>
                    <a:gd name="connsiteY2" fmla="*/ 444162 h 490903"/>
                    <a:gd name="connsiteX3" fmla="*/ 96593 w 460746"/>
                    <a:gd name="connsiteY3" fmla="*/ 490903 h 490903"/>
                    <a:gd name="connsiteX4" fmla="*/ 0 w 460746"/>
                    <a:gd name="connsiteY4" fmla="*/ 116024 h 490903"/>
                    <a:gd name="connsiteX5" fmla="*/ 122948 w 460746"/>
                    <a:gd name="connsiteY5" fmla="*/ 5977 h 490903"/>
                    <a:gd name="connsiteX6" fmla="*/ 460746 w 460746"/>
                    <a:gd name="connsiteY6" fmla="*/ 174710 h 490903"/>
                    <a:gd name="connsiteX0" fmla="*/ 389623 w 460746"/>
                    <a:gd name="connsiteY0" fmla="*/ 316001 h 493316"/>
                    <a:gd name="connsiteX1" fmla="*/ 200990 w 460746"/>
                    <a:gd name="connsiteY1" fmla="*/ 223474 h 493316"/>
                    <a:gd name="connsiteX2" fmla="*/ 260943 w 460746"/>
                    <a:gd name="connsiteY2" fmla="*/ 444162 h 493316"/>
                    <a:gd name="connsiteX3" fmla="*/ 96593 w 460746"/>
                    <a:gd name="connsiteY3" fmla="*/ 490903 h 493316"/>
                    <a:gd name="connsiteX4" fmla="*/ 0 w 460746"/>
                    <a:gd name="connsiteY4" fmla="*/ 116024 h 493316"/>
                    <a:gd name="connsiteX5" fmla="*/ 122948 w 460746"/>
                    <a:gd name="connsiteY5" fmla="*/ 5977 h 493316"/>
                    <a:gd name="connsiteX6" fmla="*/ 460746 w 460746"/>
                    <a:gd name="connsiteY6" fmla="*/ 174710 h 493316"/>
                    <a:gd name="connsiteX0" fmla="*/ 389623 w 460746"/>
                    <a:gd name="connsiteY0" fmla="*/ 342812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89623 w 460746"/>
                    <a:gd name="connsiteY0" fmla="*/ 342812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89623 w 460746"/>
                    <a:gd name="connsiteY0" fmla="*/ 342812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16346 w 460746"/>
                    <a:gd name="connsiteY0" fmla="*/ 336135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16346 w 460746"/>
                    <a:gd name="connsiteY0" fmla="*/ 336135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16346 w 492389"/>
                    <a:gd name="connsiteY0" fmla="*/ 334235 h 518227"/>
                    <a:gd name="connsiteX1" fmla="*/ 200990 w 492389"/>
                    <a:gd name="connsiteY1" fmla="*/ 248385 h 518227"/>
                    <a:gd name="connsiteX2" fmla="*/ 260943 w 492389"/>
                    <a:gd name="connsiteY2" fmla="*/ 469073 h 518227"/>
                    <a:gd name="connsiteX3" fmla="*/ 96593 w 492389"/>
                    <a:gd name="connsiteY3" fmla="*/ 515814 h 518227"/>
                    <a:gd name="connsiteX4" fmla="*/ 0 w 492389"/>
                    <a:gd name="connsiteY4" fmla="*/ 140935 h 518227"/>
                    <a:gd name="connsiteX5" fmla="*/ 152925 w 492389"/>
                    <a:gd name="connsiteY5" fmla="*/ 2510 h 518227"/>
                    <a:gd name="connsiteX6" fmla="*/ 492389 w 492389"/>
                    <a:gd name="connsiteY6" fmla="*/ 244693 h 518227"/>
                    <a:gd name="connsiteX0" fmla="*/ 316346 w 492389"/>
                    <a:gd name="connsiteY0" fmla="*/ 334235 h 563477"/>
                    <a:gd name="connsiteX1" fmla="*/ 200990 w 492389"/>
                    <a:gd name="connsiteY1" fmla="*/ 248385 h 563477"/>
                    <a:gd name="connsiteX2" fmla="*/ 260943 w 492389"/>
                    <a:gd name="connsiteY2" fmla="*/ 469073 h 563477"/>
                    <a:gd name="connsiteX3" fmla="*/ 98258 w 492389"/>
                    <a:gd name="connsiteY3" fmla="*/ 562556 h 563477"/>
                    <a:gd name="connsiteX4" fmla="*/ 0 w 492389"/>
                    <a:gd name="connsiteY4" fmla="*/ 140935 h 563477"/>
                    <a:gd name="connsiteX5" fmla="*/ 152925 w 492389"/>
                    <a:gd name="connsiteY5" fmla="*/ 2510 h 563477"/>
                    <a:gd name="connsiteX6" fmla="*/ 492389 w 492389"/>
                    <a:gd name="connsiteY6" fmla="*/ 244693 h 563477"/>
                    <a:gd name="connsiteX0" fmla="*/ 316346 w 492389"/>
                    <a:gd name="connsiteY0" fmla="*/ 334235 h 565259"/>
                    <a:gd name="connsiteX1" fmla="*/ 200990 w 492389"/>
                    <a:gd name="connsiteY1" fmla="*/ 248385 h 565259"/>
                    <a:gd name="connsiteX2" fmla="*/ 264274 w 492389"/>
                    <a:gd name="connsiteY2" fmla="*/ 519153 h 565259"/>
                    <a:gd name="connsiteX3" fmla="*/ 98258 w 492389"/>
                    <a:gd name="connsiteY3" fmla="*/ 562556 h 565259"/>
                    <a:gd name="connsiteX4" fmla="*/ 0 w 492389"/>
                    <a:gd name="connsiteY4" fmla="*/ 140935 h 565259"/>
                    <a:gd name="connsiteX5" fmla="*/ 152925 w 492389"/>
                    <a:gd name="connsiteY5" fmla="*/ 2510 h 565259"/>
                    <a:gd name="connsiteX6" fmla="*/ 492389 w 492389"/>
                    <a:gd name="connsiteY6" fmla="*/ 244693 h 565259"/>
                    <a:gd name="connsiteX0" fmla="*/ 316346 w 492389"/>
                    <a:gd name="connsiteY0" fmla="*/ 334235 h 566673"/>
                    <a:gd name="connsiteX1" fmla="*/ 200990 w 492389"/>
                    <a:gd name="connsiteY1" fmla="*/ 248385 h 566673"/>
                    <a:gd name="connsiteX2" fmla="*/ 264274 w 492389"/>
                    <a:gd name="connsiteY2" fmla="*/ 519153 h 566673"/>
                    <a:gd name="connsiteX3" fmla="*/ 98258 w 492389"/>
                    <a:gd name="connsiteY3" fmla="*/ 562556 h 566673"/>
                    <a:gd name="connsiteX4" fmla="*/ 0 w 492389"/>
                    <a:gd name="connsiteY4" fmla="*/ 140935 h 566673"/>
                    <a:gd name="connsiteX5" fmla="*/ 152925 w 492389"/>
                    <a:gd name="connsiteY5" fmla="*/ 2510 h 566673"/>
                    <a:gd name="connsiteX6" fmla="*/ 492389 w 492389"/>
                    <a:gd name="connsiteY6" fmla="*/ 244693 h 566673"/>
                    <a:gd name="connsiteX0" fmla="*/ 316346 w 492389"/>
                    <a:gd name="connsiteY0" fmla="*/ 334235 h 565508"/>
                    <a:gd name="connsiteX1" fmla="*/ 200990 w 492389"/>
                    <a:gd name="connsiteY1" fmla="*/ 248385 h 565508"/>
                    <a:gd name="connsiteX2" fmla="*/ 264273 w 492389"/>
                    <a:gd name="connsiteY2" fmla="*/ 510808 h 565508"/>
                    <a:gd name="connsiteX3" fmla="*/ 98258 w 492389"/>
                    <a:gd name="connsiteY3" fmla="*/ 562556 h 565508"/>
                    <a:gd name="connsiteX4" fmla="*/ 0 w 492389"/>
                    <a:gd name="connsiteY4" fmla="*/ 140935 h 565508"/>
                    <a:gd name="connsiteX5" fmla="*/ 152925 w 492389"/>
                    <a:gd name="connsiteY5" fmla="*/ 2510 h 565508"/>
                    <a:gd name="connsiteX6" fmla="*/ 492389 w 492389"/>
                    <a:gd name="connsiteY6" fmla="*/ 244693 h 565508"/>
                    <a:gd name="connsiteX0" fmla="*/ 316346 w 492389"/>
                    <a:gd name="connsiteY0" fmla="*/ 334235 h 565508"/>
                    <a:gd name="connsiteX1" fmla="*/ 200990 w 492389"/>
                    <a:gd name="connsiteY1" fmla="*/ 248385 h 565508"/>
                    <a:gd name="connsiteX2" fmla="*/ 264273 w 492389"/>
                    <a:gd name="connsiteY2" fmla="*/ 510808 h 565508"/>
                    <a:gd name="connsiteX3" fmla="*/ 98258 w 492389"/>
                    <a:gd name="connsiteY3" fmla="*/ 562556 h 565508"/>
                    <a:gd name="connsiteX4" fmla="*/ 0 w 492389"/>
                    <a:gd name="connsiteY4" fmla="*/ 140935 h 565508"/>
                    <a:gd name="connsiteX5" fmla="*/ 152925 w 492389"/>
                    <a:gd name="connsiteY5" fmla="*/ 2510 h 565508"/>
                    <a:gd name="connsiteX6" fmla="*/ 492389 w 492389"/>
                    <a:gd name="connsiteY6" fmla="*/ 244693 h 565508"/>
                    <a:gd name="connsiteX0" fmla="*/ 316346 w 492389"/>
                    <a:gd name="connsiteY0" fmla="*/ 334235 h 565508"/>
                    <a:gd name="connsiteX1" fmla="*/ 200990 w 492389"/>
                    <a:gd name="connsiteY1" fmla="*/ 248385 h 565508"/>
                    <a:gd name="connsiteX2" fmla="*/ 264273 w 492389"/>
                    <a:gd name="connsiteY2" fmla="*/ 510808 h 565508"/>
                    <a:gd name="connsiteX3" fmla="*/ 98258 w 492389"/>
                    <a:gd name="connsiteY3" fmla="*/ 562556 h 565508"/>
                    <a:gd name="connsiteX4" fmla="*/ 0 w 492389"/>
                    <a:gd name="connsiteY4" fmla="*/ 140935 h 565508"/>
                    <a:gd name="connsiteX5" fmla="*/ 152925 w 492389"/>
                    <a:gd name="connsiteY5" fmla="*/ 2510 h 565508"/>
                    <a:gd name="connsiteX6" fmla="*/ 492389 w 492389"/>
                    <a:gd name="connsiteY6" fmla="*/ 244693 h 565508"/>
                    <a:gd name="connsiteX0" fmla="*/ 316442 w 492485"/>
                    <a:gd name="connsiteY0" fmla="*/ 334101 h 565374"/>
                    <a:gd name="connsiteX1" fmla="*/ 201086 w 492485"/>
                    <a:gd name="connsiteY1" fmla="*/ 248251 h 565374"/>
                    <a:gd name="connsiteX2" fmla="*/ 264369 w 492485"/>
                    <a:gd name="connsiteY2" fmla="*/ 510674 h 565374"/>
                    <a:gd name="connsiteX3" fmla="*/ 98354 w 492485"/>
                    <a:gd name="connsiteY3" fmla="*/ 562422 h 565374"/>
                    <a:gd name="connsiteX4" fmla="*/ 96 w 492485"/>
                    <a:gd name="connsiteY4" fmla="*/ 140801 h 565374"/>
                    <a:gd name="connsiteX5" fmla="*/ 153021 w 492485"/>
                    <a:gd name="connsiteY5" fmla="*/ 2376 h 565374"/>
                    <a:gd name="connsiteX6" fmla="*/ 492485 w 492485"/>
                    <a:gd name="connsiteY6" fmla="*/ 244559 h 565374"/>
                    <a:gd name="connsiteX0" fmla="*/ 317466 w 493509"/>
                    <a:gd name="connsiteY0" fmla="*/ 334605 h 565880"/>
                    <a:gd name="connsiteX1" fmla="*/ 202110 w 493509"/>
                    <a:gd name="connsiteY1" fmla="*/ 248755 h 565880"/>
                    <a:gd name="connsiteX2" fmla="*/ 265393 w 493509"/>
                    <a:gd name="connsiteY2" fmla="*/ 511178 h 565880"/>
                    <a:gd name="connsiteX3" fmla="*/ 101043 w 493509"/>
                    <a:gd name="connsiteY3" fmla="*/ 562928 h 565880"/>
                    <a:gd name="connsiteX4" fmla="*/ 1120 w 493509"/>
                    <a:gd name="connsiteY4" fmla="*/ 141305 h 565880"/>
                    <a:gd name="connsiteX5" fmla="*/ 154045 w 493509"/>
                    <a:gd name="connsiteY5" fmla="*/ 2880 h 565880"/>
                    <a:gd name="connsiteX6" fmla="*/ 493509 w 493509"/>
                    <a:gd name="connsiteY6" fmla="*/ 245063 h 565880"/>
                    <a:gd name="connsiteX0" fmla="*/ 316653 w 492696"/>
                    <a:gd name="connsiteY0" fmla="*/ 335040 h 632568"/>
                    <a:gd name="connsiteX1" fmla="*/ 201297 w 492696"/>
                    <a:gd name="connsiteY1" fmla="*/ 249190 h 632568"/>
                    <a:gd name="connsiteX2" fmla="*/ 264580 w 492696"/>
                    <a:gd name="connsiteY2" fmla="*/ 511613 h 632568"/>
                    <a:gd name="connsiteX3" fmla="*/ 121880 w 492696"/>
                    <a:gd name="connsiteY3" fmla="*/ 631805 h 632568"/>
                    <a:gd name="connsiteX4" fmla="*/ 307 w 492696"/>
                    <a:gd name="connsiteY4" fmla="*/ 141740 h 632568"/>
                    <a:gd name="connsiteX5" fmla="*/ 153232 w 492696"/>
                    <a:gd name="connsiteY5" fmla="*/ 3315 h 632568"/>
                    <a:gd name="connsiteX6" fmla="*/ 492696 w 492696"/>
                    <a:gd name="connsiteY6" fmla="*/ 245498 h 632568"/>
                    <a:gd name="connsiteX0" fmla="*/ 316653 w 492696"/>
                    <a:gd name="connsiteY0" fmla="*/ 335040 h 633839"/>
                    <a:gd name="connsiteX1" fmla="*/ 201297 w 492696"/>
                    <a:gd name="connsiteY1" fmla="*/ 249190 h 633839"/>
                    <a:gd name="connsiteX2" fmla="*/ 272907 w 492696"/>
                    <a:gd name="connsiteY2" fmla="*/ 568370 h 633839"/>
                    <a:gd name="connsiteX3" fmla="*/ 121880 w 492696"/>
                    <a:gd name="connsiteY3" fmla="*/ 631805 h 633839"/>
                    <a:gd name="connsiteX4" fmla="*/ 307 w 492696"/>
                    <a:gd name="connsiteY4" fmla="*/ 141740 h 633839"/>
                    <a:gd name="connsiteX5" fmla="*/ 153232 w 492696"/>
                    <a:gd name="connsiteY5" fmla="*/ 3315 h 633839"/>
                    <a:gd name="connsiteX6" fmla="*/ 492696 w 492696"/>
                    <a:gd name="connsiteY6" fmla="*/ 245498 h 6338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92696" h="633839">
                      <a:moveTo>
                        <a:pt x="316653" y="335040"/>
                      </a:moveTo>
                      <a:lnTo>
                        <a:pt x="201297" y="249190"/>
                      </a:lnTo>
                      <a:cubicBezTo>
                        <a:pt x="209624" y="284359"/>
                        <a:pt x="266244" y="453076"/>
                        <a:pt x="272907" y="568370"/>
                      </a:cubicBezTo>
                      <a:cubicBezTo>
                        <a:pt x="246435" y="617336"/>
                        <a:pt x="179994" y="641265"/>
                        <a:pt x="121880" y="631805"/>
                      </a:cubicBezTo>
                      <a:cubicBezTo>
                        <a:pt x="57484" y="481251"/>
                        <a:pt x="-4918" y="246488"/>
                        <a:pt x="307" y="141740"/>
                      </a:cubicBezTo>
                      <a:cubicBezTo>
                        <a:pt x="5532" y="36992"/>
                        <a:pt x="71167" y="-13978"/>
                        <a:pt x="153232" y="3315"/>
                      </a:cubicBezTo>
                      <a:cubicBezTo>
                        <a:pt x="235297" y="20608"/>
                        <a:pt x="396751" y="142513"/>
                        <a:pt x="492696" y="245498"/>
                      </a:cubicBezTo>
                    </a:path>
                  </a:pathLst>
                </a:custGeom>
                <a:solidFill>
                  <a:srgbClr val="6666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339" name="フリーフォーム: 図形 338">
              <a:extLst>
                <a:ext uri="{FF2B5EF4-FFF2-40B4-BE49-F238E27FC236}">
                  <a16:creationId xmlns:a16="http://schemas.microsoft.com/office/drawing/2014/main" id="{777DA9FF-79F7-4063-8C27-311FB83D1A9E}"/>
                </a:ext>
              </a:extLst>
            </p:cNvPr>
            <p:cNvSpPr/>
            <p:nvPr/>
          </p:nvSpPr>
          <p:spPr bwMode="auto">
            <a:xfrm rot="900000">
              <a:off x="3941980" y="5116845"/>
              <a:ext cx="458198" cy="233674"/>
            </a:xfrm>
            <a:custGeom>
              <a:avLst/>
              <a:gdLst>
                <a:gd name="connsiteX0" fmla="*/ 1381997 w 1769113"/>
                <a:gd name="connsiteY0" fmla="*/ 444850 h 902220"/>
                <a:gd name="connsiteX1" fmla="*/ 1769113 w 1769113"/>
                <a:gd name="connsiteY1" fmla="*/ 444850 h 902220"/>
                <a:gd name="connsiteX2" fmla="*/ 1769113 w 1769113"/>
                <a:gd name="connsiteY2" fmla="*/ 545945 h 902220"/>
                <a:gd name="connsiteX3" fmla="*/ 1531062 w 1769113"/>
                <a:gd name="connsiteY3" fmla="*/ 785412 h 902220"/>
                <a:gd name="connsiteX4" fmla="*/ 1769113 w 1769113"/>
                <a:gd name="connsiteY4" fmla="*/ 785412 h 902220"/>
                <a:gd name="connsiteX5" fmla="*/ 1769113 w 1769113"/>
                <a:gd name="connsiteY5" fmla="*/ 886507 h 902220"/>
                <a:gd name="connsiteX6" fmla="*/ 1381997 w 1769113"/>
                <a:gd name="connsiteY6" fmla="*/ 886507 h 902220"/>
                <a:gd name="connsiteX7" fmla="*/ 1381997 w 1769113"/>
                <a:gd name="connsiteY7" fmla="*/ 785412 h 902220"/>
                <a:gd name="connsiteX8" fmla="*/ 1627561 w 1769113"/>
                <a:gd name="connsiteY8" fmla="*/ 545944 h 902220"/>
                <a:gd name="connsiteX9" fmla="*/ 1381997 w 1769113"/>
                <a:gd name="connsiteY9" fmla="*/ 545945 h 902220"/>
                <a:gd name="connsiteX10" fmla="*/ 762030 w 1769113"/>
                <a:gd name="connsiteY10" fmla="*/ 286051 h 902220"/>
                <a:gd name="connsiteX11" fmla="*/ 1238686 w 1769113"/>
                <a:gd name="connsiteY11" fmla="*/ 158332 h 902220"/>
                <a:gd name="connsiteX12" fmla="*/ 1272040 w 1769113"/>
                <a:gd name="connsiteY12" fmla="*/ 282810 h 902220"/>
                <a:gd name="connsiteX13" fmla="*/ 1057935 w 1769113"/>
                <a:gd name="connsiteY13" fmla="*/ 656206 h 902220"/>
                <a:gd name="connsiteX14" fmla="*/ 1351047 w 1769113"/>
                <a:gd name="connsiteY14" fmla="*/ 577667 h 902220"/>
                <a:gd name="connsiteX15" fmla="*/ 1384401 w 1769113"/>
                <a:gd name="connsiteY15" fmla="*/ 702145 h 902220"/>
                <a:gd name="connsiteX16" fmla="*/ 907744 w 1769113"/>
                <a:gd name="connsiteY16" fmla="*/ 829865 h 902220"/>
                <a:gd name="connsiteX17" fmla="*/ 874391 w 1769113"/>
                <a:gd name="connsiteY17" fmla="*/ 705386 h 902220"/>
                <a:gd name="connsiteX18" fmla="*/ 1097747 w 1769113"/>
                <a:gd name="connsiteY18" fmla="*/ 329511 h 902220"/>
                <a:gd name="connsiteX19" fmla="*/ 795384 w 1769113"/>
                <a:gd name="connsiteY19" fmla="*/ 410529 h 902220"/>
                <a:gd name="connsiteX20" fmla="*/ 525082 w 1769113"/>
                <a:gd name="connsiteY20" fmla="*/ 0 h 902220"/>
                <a:gd name="connsiteX21" fmla="*/ 604251 w 1769113"/>
                <a:gd name="connsiteY21" fmla="*/ 137125 h 902220"/>
                <a:gd name="connsiteX22" fmla="*/ 468892 w 1769113"/>
                <a:gd name="connsiteY22" fmla="*/ 648359 h 902220"/>
                <a:gd name="connsiteX23" fmla="*/ 791783 w 1769113"/>
                <a:gd name="connsiteY23" fmla="*/ 461938 h 902220"/>
                <a:gd name="connsiteX24" fmla="*/ 870951 w 1769113"/>
                <a:gd name="connsiteY24" fmla="*/ 599063 h 902220"/>
                <a:gd name="connsiteX25" fmla="*/ 345869 w 1769113"/>
                <a:gd name="connsiteY25" fmla="*/ 902220 h 902220"/>
                <a:gd name="connsiteX26" fmla="*/ 266700 w 1769113"/>
                <a:gd name="connsiteY26" fmla="*/ 765095 h 902220"/>
                <a:gd name="connsiteX27" fmla="*/ 412251 w 1769113"/>
                <a:gd name="connsiteY27" fmla="*/ 247977 h 902220"/>
                <a:gd name="connsiteX28" fmla="*/ 79169 w 1769113"/>
                <a:gd name="connsiteY28" fmla="*/ 440282 h 902220"/>
                <a:gd name="connsiteX29" fmla="*/ 0 w 1769113"/>
                <a:gd name="connsiteY29" fmla="*/ 303157 h 902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769113" h="902220">
                  <a:moveTo>
                    <a:pt x="1381997" y="444850"/>
                  </a:moveTo>
                  <a:lnTo>
                    <a:pt x="1769113" y="444850"/>
                  </a:lnTo>
                  <a:lnTo>
                    <a:pt x="1769113" y="545945"/>
                  </a:lnTo>
                  <a:lnTo>
                    <a:pt x="1531062" y="785412"/>
                  </a:lnTo>
                  <a:lnTo>
                    <a:pt x="1769113" y="785412"/>
                  </a:lnTo>
                  <a:lnTo>
                    <a:pt x="1769113" y="886507"/>
                  </a:lnTo>
                  <a:lnTo>
                    <a:pt x="1381997" y="886507"/>
                  </a:lnTo>
                  <a:lnTo>
                    <a:pt x="1381997" y="785412"/>
                  </a:lnTo>
                  <a:lnTo>
                    <a:pt x="1627561" y="545944"/>
                  </a:lnTo>
                  <a:lnTo>
                    <a:pt x="1381997" y="545945"/>
                  </a:lnTo>
                  <a:close/>
                  <a:moveTo>
                    <a:pt x="762030" y="286051"/>
                  </a:moveTo>
                  <a:lnTo>
                    <a:pt x="1238686" y="158332"/>
                  </a:lnTo>
                  <a:lnTo>
                    <a:pt x="1272040" y="282810"/>
                  </a:lnTo>
                  <a:lnTo>
                    <a:pt x="1057935" y="656206"/>
                  </a:lnTo>
                  <a:lnTo>
                    <a:pt x="1351047" y="577667"/>
                  </a:lnTo>
                  <a:lnTo>
                    <a:pt x="1384401" y="702145"/>
                  </a:lnTo>
                  <a:lnTo>
                    <a:pt x="907744" y="829865"/>
                  </a:lnTo>
                  <a:lnTo>
                    <a:pt x="874391" y="705386"/>
                  </a:lnTo>
                  <a:lnTo>
                    <a:pt x="1097747" y="329511"/>
                  </a:lnTo>
                  <a:lnTo>
                    <a:pt x="795384" y="410529"/>
                  </a:lnTo>
                  <a:close/>
                  <a:moveTo>
                    <a:pt x="525082" y="0"/>
                  </a:moveTo>
                  <a:lnTo>
                    <a:pt x="604251" y="137125"/>
                  </a:lnTo>
                  <a:lnTo>
                    <a:pt x="468892" y="648359"/>
                  </a:lnTo>
                  <a:lnTo>
                    <a:pt x="791783" y="461938"/>
                  </a:lnTo>
                  <a:lnTo>
                    <a:pt x="870951" y="599063"/>
                  </a:lnTo>
                  <a:lnTo>
                    <a:pt x="345869" y="902220"/>
                  </a:lnTo>
                  <a:lnTo>
                    <a:pt x="266700" y="765095"/>
                  </a:lnTo>
                  <a:lnTo>
                    <a:pt x="412251" y="247977"/>
                  </a:lnTo>
                  <a:lnTo>
                    <a:pt x="79169" y="440282"/>
                  </a:lnTo>
                  <a:lnTo>
                    <a:pt x="0" y="303157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77" name="グループ化 376">
            <a:extLst>
              <a:ext uri="{FF2B5EF4-FFF2-40B4-BE49-F238E27FC236}">
                <a16:creationId xmlns:a16="http://schemas.microsoft.com/office/drawing/2014/main" id="{558ADD2E-4266-4931-A8D5-50E253AB68B2}"/>
              </a:ext>
            </a:extLst>
          </p:cNvPr>
          <p:cNvGrpSpPr/>
          <p:nvPr/>
        </p:nvGrpSpPr>
        <p:grpSpPr>
          <a:xfrm>
            <a:off x="6172349" y="2567542"/>
            <a:ext cx="1320150" cy="1789070"/>
            <a:chOff x="5730555" y="4146437"/>
            <a:chExt cx="2203738" cy="2986509"/>
          </a:xfrm>
        </p:grpSpPr>
        <p:grpSp>
          <p:nvGrpSpPr>
            <p:cNvPr id="378" name="グループ化 377">
              <a:extLst>
                <a:ext uri="{FF2B5EF4-FFF2-40B4-BE49-F238E27FC236}">
                  <a16:creationId xmlns:a16="http://schemas.microsoft.com/office/drawing/2014/main" id="{BB270705-2080-47B6-9E77-215A2D406699}"/>
                </a:ext>
              </a:extLst>
            </p:cNvPr>
            <p:cNvGrpSpPr/>
            <p:nvPr/>
          </p:nvGrpSpPr>
          <p:grpSpPr>
            <a:xfrm>
              <a:off x="5730555" y="6353346"/>
              <a:ext cx="2203738" cy="779600"/>
              <a:chOff x="5727881" y="2793297"/>
              <a:chExt cx="2203738" cy="779600"/>
            </a:xfrm>
          </p:grpSpPr>
          <p:grpSp>
            <p:nvGrpSpPr>
              <p:cNvPr id="413" name="グループ化 412">
                <a:extLst>
                  <a:ext uri="{FF2B5EF4-FFF2-40B4-BE49-F238E27FC236}">
                    <a16:creationId xmlns:a16="http://schemas.microsoft.com/office/drawing/2014/main" id="{1E5E9267-E1B6-431E-B73F-11881730602F}"/>
                  </a:ext>
                </a:extLst>
              </p:cNvPr>
              <p:cNvGrpSpPr/>
              <p:nvPr/>
            </p:nvGrpSpPr>
            <p:grpSpPr>
              <a:xfrm>
                <a:off x="5727881" y="2793297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415" name="グループ化 414">
                  <a:extLst>
                    <a:ext uri="{FF2B5EF4-FFF2-40B4-BE49-F238E27FC236}">
                      <a16:creationId xmlns:a16="http://schemas.microsoft.com/office/drawing/2014/main" id="{A8CAAE8D-56BA-4C96-9615-CE7DEFF3FE9B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417" name="フリーフォーム: 図形 416">
                    <a:extLst>
                      <a:ext uri="{FF2B5EF4-FFF2-40B4-BE49-F238E27FC236}">
                        <a16:creationId xmlns:a16="http://schemas.microsoft.com/office/drawing/2014/main" id="{40E3278D-8D39-4FC6-9611-02767760C94A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8" name="フリーフォーム: 図形 417">
                    <a:extLst>
                      <a:ext uri="{FF2B5EF4-FFF2-40B4-BE49-F238E27FC236}">
                        <a16:creationId xmlns:a16="http://schemas.microsoft.com/office/drawing/2014/main" id="{509BD1A3-165D-4352-A18B-986C260A1937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9" name="フリーフォーム: 図形 418">
                    <a:extLst>
                      <a:ext uri="{FF2B5EF4-FFF2-40B4-BE49-F238E27FC236}">
                        <a16:creationId xmlns:a16="http://schemas.microsoft.com/office/drawing/2014/main" id="{85FE44A5-FE99-44F1-ADB6-F0C107F1C11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rgbClr val="CC99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16" name="フリーフォーム: 図形 415">
                  <a:extLst>
                    <a:ext uri="{FF2B5EF4-FFF2-40B4-BE49-F238E27FC236}">
                      <a16:creationId xmlns:a16="http://schemas.microsoft.com/office/drawing/2014/main" id="{F8DB2FE5-C33B-45C4-8A28-A268C8C1EE86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14" name="フリーフォーム: 図形 413">
                <a:extLst>
                  <a:ext uri="{FF2B5EF4-FFF2-40B4-BE49-F238E27FC236}">
                    <a16:creationId xmlns:a16="http://schemas.microsoft.com/office/drawing/2014/main" id="{F39BFCB5-F68B-4522-8960-F2465D0BE382}"/>
                  </a:ext>
                </a:extLst>
              </p:cNvPr>
              <p:cNvSpPr/>
              <p:nvPr/>
            </p:nvSpPr>
            <p:spPr bwMode="auto">
              <a:xfrm>
                <a:off x="5999258" y="2853942"/>
                <a:ext cx="1654026" cy="599620"/>
              </a:xfrm>
              <a:custGeom>
                <a:avLst/>
                <a:gdLst>
                  <a:gd name="connsiteX0" fmla="*/ 177100 w 1654026"/>
                  <a:gd name="connsiteY0" fmla="*/ 0 h 599620"/>
                  <a:gd name="connsiteX1" fmla="*/ 356650 w 1654026"/>
                  <a:gd name="connsiteY1" fmla="*/ 19616 h 599620"/>
                  <a:gd name="connsiteX2" fmla="*/ 832181 w 1654026"/>
                  <a:gd name="connsiteY2" fmla="*/ 147035 h 599620"/>
                  <a:gd name="connsiteX3" fmla="*/ 1307720 w 1654026"/>
                  <a:gd name="connsiteY3" fmla="*/ 19614 h 599620"/>
                  <a:gd name="connsiteX4" fmla="*/ 1459467 w 1654026"/>
                  <a:gd name="connsiteY4" fmla="*/ 3035 h 599620"/>
                  <a:gd name="connsiteX5" fmla="*/ 1464658 w 1654026"/>
                  <a:gd name="connsiteY5" fmla="*/ 9295 h 599620"/>
                  <a:gd name="connsiteX6" fmla="*/ 1640950 w 1654026"/>
                  <a:gd name="connsiteY6" fmla="*/ 335447 h 599620"/>
                  <a:gd name="connsiteX7" fmla="*/ 1654026 w 1654026"/>
                  <a:gd name="connsiteY7" fmla="*/ 360429 h 599620"/>
                  <a:gd name="connsiteX8" fmla="*/ 1605189 w 1654026"/>
                  <a:gd name="connsiteY8" fmla="*/ 400462 h 599620"/>
                  <a:gd name="connsiteX9" fmla="*/ 1538387 w 1654026"/>
                  <a:gd name="connsiteY9" fmla="*/ 428952 h 599620"/>
                  <a:gd name="connsiteX10" fmla="*/ 940187 w 1654026"/>
                  <a:gd name="connsiteY10" fmla="*/ 589241 h 599620"/>
                  <a:gd name="connsiteX11" fmla="*/ 934201 w 1654026"/>
                  <a:gd name="connsiteY11" fmla="*/ 585285 h 599620"/>
                  <a:gd name="connsiteX12" fmla="*/ 898358 w 1654026"/>
                  <a:gd name="connsiteY12" fmla="*/ 594404 h 599620"/>
                  <a:gd name="connsiteX13" fmla="*/ 800991 w 1654026"/>
                  <a:gd name="connsiteY13" fmla="*/ 598404 h 599620"/>
                  <a:gd name="connsiteX14" fmla="*/ 737913 w 1654026"/>
                  <a:gd name="connsiteY14" fmla="*/ 585786 h 599620"/>
                  <a:gd name="connsiteX15" fmla="*/ 732888 w 1654026"/>
                  <a:gd name="connsiteY15" fmla="*/ 583491 h 599620"/>
                  <a:gd name="connsiteX16" fmla="*/ 724183 w 1654026"/>
                  <a:gd name="connsiteY16" fmla="*/ 589243 h 599620"/>
                  <a:gd name="connsiteX17" fmla="*/ 125983 w 1654026"/>
                  <a:gd name="connsiteY17" fmla="*/ 428954 h 599620"/>
                  <a:gd name="connsiteX18" fmla="*/ 5462 w 1654026"/>
                  <a:gd name="connsiteY18" fmla="*/ 356429 h 599620"/>
                  <a:gd name="connsiteX19" fmla="*/ 0 w 1654026"/>
                  <a:gd name="connsiteY19" fmla="*/ 348471 h 599620"/>
                  <a:gd name="connsiteX20" fmla="*/ 3548 w 1654026"/>
                  <a:gd name="connsiteY20" fmla="*/ 341050 h 599620"/>
                  <a:gd name="connsiteX21" fmla="*/ 158266 w 1654026"/>
                  <a:gd name="connsiteY21" fmla="*/ 27226 h 59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654026" h="599620">
                    <a:moveTo>
                      <a:pt x="177100" y="0"/>
                    </a:moveTo>
                    <a:lnTo>
                      <a:pt x="356650" y="19616"/>
                    </a:lnTo>
                    <a:lnTo>
                      <a:pt x="832181" y="147035"/>
                    </a:lnTo>
                    <a:lnTo>
                      <a:pt x="1307720" y="19614"/>
                    </a:lnTo>
                    <a:lnTo>
                      <a:pt x="1459467" y="3035"/>
                    </a:lnTo>
                    <a:lnTo>
                      <a:pt x="1464658" y="9295"/>
                    </a:lnTo>
                    <a:cubicBezTo>
                      <a:pt x="1511505" y="97785"/>
                      <a:pt x="1581775" y="224180"/>
                      <a:pt x="1640950" y="335447"/>
                    </a:cubicBezTo>
                    <a:lnTo>
                      <a:pt x="1654026" y="360429"/>
                    </a:lnTo>
                    <a:lnTo>
                      <a:pt x="1605189" y="400462"/>
                    </a:lnTo>
                    <a:cubicBezTo>
                      <a:pt x="1584971" y="412762"/>
                      <a:pt x="1562572" y="422472"/>
                      <a:pt x="1538387" y="428952"/>
                    </a:cubicBezTo>
                    <a:lnTo>
                      <a:pt x="940187" y="589241"/>
                    </a:lnTo>
                    <a:lnTo>
                      <a:pt x="934201" y="585285"/>
                    </a:lnTo>
                    <a:lnTo>
                      <a:pt x="898358" y="594404"/>
                    </a:lnTo>
                    <a:cubicBezTo>
                      <a:pt x="864288" y="599451"/>
                      <a:pt x="830564" y="600947"/>
                      <a:pt x="800991" y="598404"/>
                    </a:cubicBezTo>
                    <a:cubicBezTo>
                      <a:pt x="778811" y="596497"/>
                      <a:pt x="757634" y="592157"/>
                      <a:pt x="737913" y="585786"/>
                    </a:cubicBezTo>
                    <a:lnTo>
                      <a:pt x="732888" y="583491"/>
                    </a:lnTo>
                    <a:lnTo>
                      <a:pt x="724183" y="589243"/>
                    </a:lnTo>
                    <a:lnTo>
                      <a:pt x="125983" y="428954"/>
                    </a:lnTo>
                    <a:cubicBezTo>
                      <a:pt x="77614" y="415994"/>
                      <a:pt x="36387" y="390116"/>
                      <a:pt x="5462" y="356429"/>
                    </a:cubicBezTo>
                    <a:lnTo>
                      <a:pt x="0" y="348471"/>
                    </a:lnTo>
                    <a:lnTo>
                      <a:pt x="3548" y="341050"/>
                    </a:lnTo>
                    <a:cubicBezTo>
                      <a:pt x="55532" y="233893"/>
                      <a:pt x="116761" y="112727"/>
                      <a:pt x="158266" y="27226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79" name="グループ化 378">
              <a:extLst>
                <a:ext uri="{FF2B5EF4-FFF2-40B4-BE49-F238E27FC236}">
                  <a16:creationId xmlns:a16="http://schemas.microsoft.com/office/drawing/2014/main" id="{FE6ADFB8-050C-4DD5-8953-53A588297A71}"/>
                </a:ext>
              </a:extLst>
            </p:cNvPr>
            <p:cNvGrpSpPr/>
            <p:nvPr/>
          </p:nvGrpSpPr>
          <p:grpSpPr>
            <a:xfrm>
              <a:off x="6021008" y="6061537"/>
              <a:ext cx="1629948" cy="894589"/>
              <a:chOff x="5975485" y="4404101"/>
              <a:chExt cx="1774849" cy="894589"/>
            </a:xfrm>
          </p:grpSpPr>
          <p:sp>
            <p:nvSpPr>
              <p:cNvPr id="410" name="フリーフォーム: 図形 409">
                <a:extLst>
                  <a:ext uri="{FF2B5EF4-FFF2-40B4-BE49-F238E27FC236}">
                    <a16:creationId xmlns:a16="http://schemas.microsoft.com/office/drawing/2014/main" id="{3406EFF8-5994-49CD-B4BB-AE628474569C}"/>
                  </a:ext>
                </a:extLst>
              </p:cNvPr>
              <p:cNvSpPr/>
              <p:nvPr/>
            </p:nvSpPr>
            <p:spPr bwMode="auto">
              <a:xfrm rot="5694883">
                <a:off x="6419321" y="3967574"/>
                <a:ext cx="894485" cy="1767540"/>
              </a:xfrm>
              <a:custGeom>
                <a:avLst/>
                <a:gdLst>
                  <a:gd name="connsiteX0" fmla="*/ 19335 w 894485"/>
                  <a:gd name="connsiteY0" fmla="*/ 933185 h 1767540"/>
                  <a:gd name="connsiteX1" fmla="*/ 24757 w 894485"/>
                  <a:gd name="connsiteY1" fmla="*/ 312173 h 1767540"/>
                  <a:gd name="connsiteX2" fmla="*/ 119977 w 894485"/>
                  <a:gd name="connsiteY2" fmla="*/ 316592 h 1767540"/>
                  <a:gd name="connsiteX3" fmla="*/ 193520 w 894485"/>
                  <a:gd name="connsiteY3" fmla="*/ 339564 h 1767540"/>
                  <a:gd name="connsiteX4" fmla="*/ 214847 w 894485"/>
                  <a:gd name="connsiteY4" fmla="*/ 219654 h 1767540"/>
                  <a:gd name="connsiteX5" fmla="*/ 226530 w 894485"/>
                  <a:gd name="connsiteY5" fmla="*/ 184084 h 1767540"/>
                  <a:gd name="connsiteX6" fmla="*/ 225095 w 894485"/>
                  <a:gd name="connsiteY6" fmla="*/ 176801 h 1767540"/>
                  <a:gd name="connsiteX7" fmla="*/ 289383 w 894485"/>
                  <a:gd name="connsiteY7" fmla="*/ 60338 h 1767540"/>
                  <a:gd name="connsiteX8" fmla="*/ 366186 w 894485"/>
                  <a:gd name="connsiteY8" fmla="*/ 12304 h 1767540"/>
                  <a:gd name="connsiteX9" fmla="*/ 455932 w 894485"/>
                  <a:gd name="connsiteY9" fmla="*/ 0 h 1767540"/>
                  <a:gd name="connsiteX10" fmla="*/ 662482 w 894485"/>
                  <a:gd name="connsiteY10" fmla="*/ 162125 h 1767540"/>
                  <a:gd name="connsiteX11" fmla="*/ 873430 w 894485"/>
                  <a:gd name="connsiteY11" fmla="*/ 744394 h 1767540"/>
                  <a:gd name="connsiteX12" fmla="*/ 870002 w 894485"/>
                  <a:gd name="connsiteY12" fmla="*/ 750696 h 1767540"/>
                  <a:gd name="connsiteX13" fmla="*/ 882158 w 894485"/>
                  <a:gd name="connsiteY13" fmla="*/ 785627 h 1767540"/>
                  <a:gd name="connsiteX14" fmla="*/ 894485 w 894485"/>
                  <a:gd name="connsiteY14" fmla="*/ 882293 h 1767540"/>
                  <a:gd name="connsiteX15" fmla="*/ 884344 w 894485"/>
                  <a:gd name="connsiteY15" fmla="*/ 950013 h 1767540"/>
                  <a:gd name="connsiteX16" fmla="*/ 891937 w 894485"/>
                  <a:gd name="connsiteY16" fmla="*/ 959603 h 1767540"/>
                  <a:gd name="connsiteX17" fmla="*/ 783488 w 894485"/>
                  <a:gd name="connsiteY17" fmla="*/ 1569337 h 1767540"/>
                  <a:gd name="connsiteX18" fmla="*/ 607648 w 894485"/>
                  <a:gd name="connsiteY18" fmla="*/ 1764342 h 1767540"/>
                  <a:gd name="connsiteX19" fmla="*/ 517119 w 894485"/>
                  <a:gd name="connsiteY19" fmla="*/ 1767540 h 1767540"/>
                  <a:gd name="connsiteX20" fmla="*/ 433244 w 894485"/>
                  <a:gd name="connsiteY20" fmla="*/ 1733323 h 1767540"/>
                  <a:gd name="connsiteX21" fmla="*/ 384284 w 894485"/>
                  <a:gd name="connsiteY21" fmla="*/ 1687835 h 1767540"/>
                  <a:gd name="connsiteX22" fmla="*/ 378301 w 894485"/>
                  <a:gd name="connsiteY22" fmla="*/ 1677658 h 1767540"/>
                  <a:gd name="connsiteX23" fmla="*/ 367896 w 894485"/>
                  <a:gd name="connsiteY23" fmla="*/ 1666980 h 1767540"/>
                  <a:gd name="connsiteX24" fmla="*/ 333787 w 894485"/>
                  <a:gd name="connsiteY24" fmla="*/ 1602865 h 1767540"/>
                  <a:gd name="connsiteX25" fmla="*/ 292730 w 894485"/>
                  <a:gd name="connsiteY25" fmla="*/ 1489535 h 1767540"/>
                  <a:gd name="connsiteX26" fmla="*/ 288096 w 894485"/>
                  <a:gd name="connsiteY26" fmla="*/ 1492967 h 1767540"/>
                  <a:gd name="connsiteX27" fmla="*/ 130694 w 894485"/>
                  <a:gd name="connsiteY27" fmla="*/ 1544156 h 1767540"/>
                  <a:gd name="connsiteX28" fmla="*/ 19335 w 894485"/>
                  <a:gd name="connsiteY28" fmla="*/ 933185 h 1767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94485" h="1767540">
                    <a:moveTo>
                      <a:pt x="19335" y="933185"/>
                    </a:moveTo>
                    <a:cubicBezTo>
                      <a:pt x="-4942" y="650856"/>
                      <a:pt x="-9756" y="366852"/>
                      <a:pt x="24757" y="312173"/>
                    </a:cubicBezTo>
                    <a:cubicBezTo>
                      <a:pt x="57006" y="309400"/>
                      <a:pt x="88862" y="311001"/>
                      <a:pt x="119977" y="316592"/>
                    </a:cubicBezTo>
                    <a:lnTo>
                      <a:pt x="193520" y="339564"/>
                    </a:lnTo>
                    <a:lnTo>
                      <a:pt x="214847" y="219654"/>
                    </a:lnTo>
                    <a:lnTo>
                      <a:pt x="226530" y="184084"/>
                    </a:lnTo>
                    <a:lnTo>
                      <a:pt x="225095" y="176801"/>
                    </a:lnTo>
                    <a:cubicBezTo>
                      <a:pt x="235018" y="132162"/>
                      <a:pt x="257242" y="91502"/>
                      <a:pt x="289383" y="60338"/>
                    </a:cubicBezTo>
                    <a:lnTo>
                      <a:pt x="366186" y="12304"/>
                    </a:lnTo>
                    <a:lnTo>
                      <a:pt x="455932" y="0"/>
                    </a:lnTo>
                    <a:cubicBezTo>
                      <a:pt x="545221" y="6692"/>
                      <a:pt x="628368" y="67963"/>
                      <a:pt x="662482" y="162125"/>
                    </a:cubicBezTo>
                    <a:lnTo>
                      <a:pt x="873430" y="744394"/>
                    </a:lnTo>
                    <a:lnTo>
                      <a:pt x="870002" y="750696"/>
                    </a:lnTo>
                    <a:lnTo>
                      <a:pt x="882158" y="785627"/>
                    </a:lnTo>
                    <a:cubicBezTo>
                      <a:pt x="890105" y="819139"/>
                      <a:pt x="894485" y="852611"/>
                      <a:pt x="894485" y="882293"/>
                    </a:cubicBezTo>
                    <a:lnTo>
                      <a:pt x="884344" y="950013"/>
                    </a:lnTo>
                    <a:lnTo>
                      <a:pt x="891937" y="959603"/>
                    </a:lnTo>
                    <a:lnTo>
                      <a:pt x="783488" y="1569337"/>
                    </a:lnTo>
                    <a:cubicBezTo>
                      <a:pt x="765950" y="1667940"/>
                      <a:pt x="694483" y="1742506"/>
                      <a:pt x="607648" y="1764342"/>
                    </a:cubicBezTo>
                    <a:lnTo>
                      <a:pt x="517119" y="1767540"/>
                    </a:lnTo>
                    <a:lnTo>
                      <a:pt x="433244" y="1733323"/>
                    </a:lnTo>
                    <a:cubicBezTo>
                      <a:pt x="414749" y="1720713"/>
                      <a:pt x="398291" y="1705341"/>
                      <a:pt x="384284" y="1687835"/>
                    </a:cubicBezTo>
                    <a:lnTo>
                      <a:pt x="378301" y="1677658"/>
                    </a:lnTo>
                    <a:lnTo>
                      <a:pt x="367896" y="1666980"/>
                    </a:lnTo>
                    <a:cubicBezTo>
                      <a:pt x="353908" y="1647890"/>
                      <a:pt x="342315" y="1626405"/>
                      <a:pt x="333787" y="1602865"/>
                    </a:cubicBezTo>
                    <a:lnTo>
                      <a:pt x="292730" y="1489535"/>
                    </a:lnTo>
                    <a:lnTo>
                      <a:pt x="288096" y="1492967"/>
                    </a:lnTo>
                    <a:cubicBezTo>
                      <a:pt x="240093" y="1521454"/>
                      <a:pt x="187130" y="1539303"/>
                      <a:pt x="130694" y="1544156"/>
                    </a:cubicBezTo>
                    <a:cubicBezTo>
                      <a:pt x="87353" y="1496171"/>
                      <a:pt x="43613" y="1215515"/>
                      <a:pt x="19335" y="933185"/>
                    </a:cubicBezTo>
                    <a:close/>
                  </a:path>
                </a:pathLst>
              </a:custGeom>
              <a:pattFill prst="plaid">
                <a:fgClr>
                  <a:schemeClr val="accent2">
                    <a:lumMod val="75000"/>
                  </a:schemeClr>
                </a:fgClr>
                <a:bgClr>
                  <a:srgbClr val="00206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83A02046-0835-479B-AA9B-EB8C1BD7BB0E}"/>
                  </a:ext>
                </a:extLst>
              </p:cNvPr>
              <p:cNvSpPr/>
              <p:nvPr/>
            </p:nvSpPr>
            <p:spPr bwMode="auto">
              <a:xfrm>
                <a:off x="5975485" y="4890730"/>
                <a:ext cx="1772565" cy="407960"/>
              </a:xfrm>
              <a:custGeom>
                <a:avLst/>
                <a:gdLst>
                  <a:gd name="connsiteX0" fmla="*/ 1770278 w 1772565"/>
                  <a:gd name="connsiteY0" fmla="*/ 0 h 407960"/>
                  <a:gd name="connsiteX1" fmla="*/ 1772565 w 1772565"/>
                  <a:gd name="connsiteY1" fmla="*/ 45268 h 407960"/>
                  <a:gd name="connsiteX2" fmla="*/ 1593340 w 1772565"/>
                  <a:gd name="connsiteY2" fmla="*/ 237169 h 407960"/>
                  <a:gd name="connsiteX3" fmla="*/ 995140 w 1772565"/>
                  <a:gd name="connsiteY3" fmla="*/ 397457 h 407960"/>
                  <a:gd name="connsiteX4" fmla="*/ 988814 w 1772565"/>
                  <a:gd name="connsiteY4" fmla="*/ 393277 h 407960"/>
                  <a:gd name="connsiteX5" fmla="*/ 951600 w 1772565"/>
                  <a:gd name="connsiteY5" fmla="*/ 402744 h 407960"/>
                  <a:gd name="connsiteX6" fmla="*/ 854233 w 1772565"/>
                  <a:gd name="connsiteY6" fmla="*/ 406744 h 407960"/>
                  <a:gd name="connsiteX7" fmla="*/ 787631 w 1772565"/>
                  <a:gd name="connsiteY7" fmla="*/ 390839 h 407960"/>
                  <a:gd name="connsiteX8" fmla="*/ 777425 w 1772565"/>
                  <a:gd name="connsiteY8" fmla="*/ 397583 h 407960"/>
                  <a:gd name="connsiteX9" fmla="*/ 179225 w 1772565"/>
                  <a:gd name="connsiteY9" fmla="*/ 237295 h 407960"/>
                  <a:gd name="connsiteX10" fmla="*/ 0 w 1772565"/>
                  <a:gd name="connsiteY10" fmla="*/ 45394 h 407960"/>
                  <a:gd name="connsiteX11" fmla="*/ 2287 w 1772565"/>
                  <a:gd name="connsiteY11" fmla="*/ 126 h 407960"/>
                  <a:gd name="connsiteX12" fmla="*/ 20440 w 1772565"/>
                  <a:gd name="connsiteY12" fmla="*/ 56634 h 407960"/>
                  <a:gd name="connsiteX13" fmla="*/ 179225 w 1772565"/>
                  <a:gd name="connsiteY13" fmla="*/ 184907 h 407960"/>
                  <a:gd name="connsiteX14" fmla="*/ 777425 w 1772565"/>
                  <a:gd name="connsiteY14" fmla="*/ 345195 h 407960"/>
                  <a:gd name="connsiteX15" fmla="*/ 787631 w 1772565"/>
                  <a:gd name="connsiteY15" fmla="*/ 338451 h 407960"/>
                  <a:gd name="connsiteX16" fmla="*/ 854233 w 1772565"/>
                  <a:gd name="connsiteY16" fmla="*/ 354356 h 407960"/>
                  <a:gd name="connsiteX17" fmla="*/ 951600 w 1772565"/>
                  <a:gd name="connsiteY17" fmla="*/ 350356 h 407960"/>
                  <a:gd name="connsiteX18" fmla="*/ 988814 w 1772565"/>
                  <a:gd name="connsiteY18" fmla="*/ 340889 h 407960"/>
                  <a:gd name="connsiteX19" fmla="*/ 995140 w 1772565"/>
                  <a:gd name="connsiteY19" fmla="*/ 345069 h 407960"/>
                  <a:gd name="connsiteX20" fmla="*/ 1593340 w 1772565"/>
                  <a:gd name="connsiteY20" fmla="*/ 184781 h 407960"/>
                  <a:gd name="connsiteX21" fmla="*/ 1752126 w 1772565"/>
                  <a:gd name="connsiteY21" fmla="*/ 56508 h 40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772565" h="407960">
                    <a:moveTo>
                      <a:pt x="1770278" y="0"/>
                    </a:moveTo>
                    <a:lnTo>
                      <a:pt x="1772565" y="45268"/>
                    </a:lnTo>
                    <a:cubicBezTo>
                      <a:pt x="1758249" y="133655"/>
                      <a:pt x="1690079" y="211248"/>
                      <a:pt x="1593340" y="237169"/>
                    </a:cubicBezTo>
                    <a:lnTo>
                      <a:pt x="995140" y="397457"/>
                    </a:lnTo>
                    <a:lnTo>
                      <a:pt x="988814" y="393277"/>
                    </a:lnTo>
                    <a:lnTo>
                      <a:pt x="951600" y="402744"/>
                    </a:lnTo>
                    <a:cubicBezTo>
                      <a:pt x="917530" y="407791"/>
                      <a:pt x="883806" y="409287"/>
                      <a:pt x="854233" y="406744"/>
                    </a:cubicBezTo>
                    <a:lnTo>
                      <a:pt x="787631" y="390839"/>
                    </a:lnTo>
                    <a:lnTo>
                      <a:pt x="777425" y="397583"/>
                    </a:lnTo>
                    <a:lnTo>
                      <a:pt x="179225" y="237295"/>
                    </a:lnTo>
                    <a:cubicBezTo>
                      <a:pt x="82486" y="211374"/>
                      <a:pt x="14317" y="133781"/>
                      <a:pt x="0" y="45394"/>
                    </a:cubicBezTo>
                    <a:lnTo>
                      <a:pt x="2287" y="126"/>
                    </a:lnTo>
                    <a:lnTo>
                      <a:pt x="20440" y="56634"/>
                    </a:lnTo>
                    <a:cubicBezTo>
                      <a:pt x="50187" y="116960"/>
                      <a:pt x="106671" y="165466"/>
                      <a:pt x="179225" y="184907"/>
                    </a:cubicBezTo>
                    <a:lnTo>
                      <a:pt x="777425" y="345195"/>
                    </a:lnTo>
                    <a:lnTo>
                      <a:pt x="787631" y="338451"/>
                    </a:lnTo>
                    <a:lnTo>
                      <a:pt x="854233" y="354356"/>
                    </a:lnTo>
                    <a:cubicBezTo>
                      <a:pt x="883806" y="356899"/>
                      <a:pt x="917530" y="355403"/>
                      <a:pt x="951600" y="350356"/>
                    </a:cubicBezTo>
                    <a:lnTo>
                      <a:pt x="988814" y="340889"/>
                    </a:lnTo>
                    <a:lnTo>
                      <a:pt x="995140" y="345069"/>
                    </a:lnTo>
                    <a:lnTo>
                      <a:pt x="1593340" y="184781"/>
                    </a:lnTo>
                    <a:cubicBezTo>
                      <a:pt x="1665894" y="165340"/>
                      <a:pt x="1722379" y="116834"/>
                      <a:pt x="1752126" y="56508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2" name="フリーフォーム: 図形 411">
                <a:extLst>
                  <a:ext uri="{FF2B5EF4-FFF2-40B4-BE49-F238E27FC236}">
                    <a16:creationId xmlns:a16="http://schemas.microsoft.com/office/drawing/2014/main" id="{28741165-BEDA-49D0-87F7-E66AD74A5CA1}"/>
                  </a:ext>
                </a:extLst>
              </p:cNvPr>
              <p:cNvSpPr/>
              <p:nvPr/>
            </p:nvSpPr>
            <p:spPr bwMode="auto">
              <a:xfrm flipV="1">
                <a:off x="6080439" y="4597897"/>
                <a:ext cx="1488575" cy="240620"/>
              </a:xfrm>
              <a:custGeom>
                <a:avLst/>
                <a:gdLst>
                  <a:gd name="connsiteX0" fmla="*/ 184576 w 1488575"/>
                  <a:gd name="connsiteY0" fmla="*/ 240620 h 240620"/>
                  <a:gd name="connsiteX1" fmla="*/ 192056 w 1488575"/>
                  <a:gd name="connsiteY1" fmla="*/ 239357 h 240620"/>
                  <a:gd name="connsiteX2" fmla="*/ 781093 w 1488575"/>
                  <a:gd name="connsiteY2" fmla="*/ 81525 h 240620"/>
                  <a:gd name="connsiteX3" fmla="*/ 1365373 w 1488575"/>
                  <a:gd name="connsiteY3" fmla="*/ 238083 h 240620"/>
                  <a:gd name="connsiteX4" fmla="*/ 1350066 w 1488575"/>
                  <a:gd name="connsiteY4" fmla="*/ 200689 h 240620"/>
                  <a:gd name="connsiteX5" fmla="*/ 1467708 w 1488575"/>
                  <a:gd name="connsiteY5" fmla="*/ 169167 h 240620"/>
                  <a:gd name="connsiteX6" fmla="*/ 1488575 w 1488575"/>
                  <a:gd name="connsiteY6" fmla="*/ 160268 h 240620"/>
                  <a:gd name="connsiteX7" fmla="*/ 1477660 w 1488575"/>
                  <a:gd name="connsiteY7" fmla="*/ 163414 h 240620"/>
                  <a:gd name="connsiteX8" fmla="*/ 1418864 w 1488575"/>
                  <a:gd name="connsiteY8" fmla="*/ 166104 h 240620"/>
                  <a:gd name="connsiteX9" fmla="*/ 1370600 w 1488575"/>
                  <a:gd name="connsiteY9" fmla="*/ 157958 h 240620"/>
                  <a:gd name="connsiteX10" fmla="*/ 781093 w 1488575"/>
                  <a:gd name="connsiteY10" fmla="*/ 0 h 240620"/>
                  <a:gd name="connsiteX11" fmla="*/ 192056 w 1488575"/>
                  <a:gd name="connsiteY11" fmla="*/ 157832 h 240620"/>
                  <a:gd name="connsiteX12" fmla="*/ 143791 w 1488575"/>
                  <a:gd name="connsiteY12" fmla="*/ 165978 h 240620"/>
                  <a:gd name="connsiteX13" fmla="*/ 30050 w 1488575"/>
                  <a:gd name="connsiteY13" fmla="*/ 147448 h 240620"/>
                  <a:gd name="connsiteX14" fmla="*/ 0 w 1488575"/>
                  <a:gd name="connsiteY14" fmla="*/ 130356 h 240620"/>
                  <a:gd name="connsiteX15" fmla="*/ 12591 w 1488575"/>
                  <a:gd name="connsiteY15" fmla="*/ 140678 h 240620"/>
                  <a:gd name="connsiteX16" fmla="*/ 79393 w 1488575"/>
                  <a:gd name="connsiteY16" fmla="*/ 169168 h 240620"/>
                  <a:gd name="connsiteX17" fmla="*/ 195823 w 1488575"/>
                  <a:gd name="connsiteY17" fmla="*/ 200365 h 240620"/>
                  <a:gd name="connsiteX18" fmla="*/ 192801 w 1488575"/>
                  <a:gd name="connsiteY18" fmla="*/ 205276 h 240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88575" h="240620">
                    <a:moveTo>
                      <a:pt x="184576" y="240620"/>
                    </a:moveTo>
                    <a:lnTo>
                      <a:pt x="192056" y="239357"/>
                    </a:lnTo>
                    <a:lnTo>
                      <a:pt x="781093" y="81525"/>
                    </a:lnTo>
                    <a:lnTo>
                      <a:pt x="1365373" y="238083"/>
                    </a:lnTo>
                    <a:lnTo>
                      <a:pt x="1350066" y="200689"/>
                    </a:lnTo>
                    <a:lnTo>
                      <a:pt x="1467708" y="169167"/>
                    </a:lnTo>
                    <a:lnTo>
                      <a:pt x="1488575" y="160268"/>
                    </a:lnTo>
                    <a:lnTo>
                      <a:pt x="1477660" y="163414"/>
                    </a:lnTo>
                    <a:cubicBezTo>
                      <a:pt x="1458575" y="166571"/>
                      <a:pt x="1438849" y="167537"/>
                      <a:pt x="1418864" y="166104"/>
                    </a:cubicBezTo>
                    <a:cubicBezTo>
                      <a:pt x="1402876" y="164959"/>
                      <a:pt x="1386722" y="162278"/>
                      <a:pt x="1370600" y="157958"/>
                    </a:cubicBezTo>
                    <a:lnTo>
                      <a:pt x="781093" y="0"/>
                    </a:lnTo>
                    <a:lnTo>
                      <a:pt x="192056" y="157832"/>
                    </a:lnTo>
                    <a:cubicBezTo>
                      <a:pt x="175933" y="162152"/>
                      <a:pt x="159780" y="164832"/>
                      <a:pt x="143791" y="165978"/>
                    </a:cubicBezTo>
                    <a:cubicBezTo>
                      <a:pt x="103822" y="168843"/>
                      <a:pt x="64887" y="162117"/>
                      <a:pt x="30050" y="147448"/>
                    </a:cubicBezTo>
                    <a:lnTo>
                      <a:pt x="0" y="130356"/>
                    </a:lnTo>
                    <a:lnTo>
                      <a:pt x="12591" y="140678"/>
                    </a:lnTo>
                    <a:cubicBezTo>
                      <a:pt x="32810" y="152978"/>
                      <a:pt x="55209" y="162688"/>
                      <a:pt x="79393" y="169168"/>
                    </a:cubicBezTo>
                    <a:lnTo>
                      <a:pt x="195823" y="200365"/>
                    </a:lnTo>
                    <a:lnTo>
                      <a:pt x="192801" y="205276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80" name="グループ化 379">
              <a:extLst>
                <a:ext uri="{FF2B5EF4-FFF2-40B4-BE49-F238E27FC236}">
                  <a16:creationId xmlns:a16="http://schemas.microsoft.com/office/drawing/2014/main" id="{4EF4BF20-2907-452A-837E-EE3062342986}"/>
                </a:ext>
              </a:extLst>
            </p:cNvPr>
            <p:cNvGrpSpPr/>
            <p:nvPr/>
          </p:nvGrpSpPr>
          <p:grpSpPr>
            <a:xfrm>
              <a:off x="6078184" y="4146437"/>
              <a:ext cx="1515982" cy="2002167"/>
              <a:chOff x="6185947" y="451452"/>
              <a:chExt cx="1515982" cy="2002167"/>
            </a:xfrm>
          </p:grpSpPr>
          <p:sp>
            <p:nvSpPr>
              <p:cNvPr id="389" name="フリーフォーム: 図形 388">
                <a:extLst>
                  <a:ext uri="{FF2B5EF4-FFF2-40B4-BE49-F238E27FC236}">
                    <a16:creationId xmlns:a16="http://schemas.microsoft.com/office/drawing/2014/main" id="{CC8126B0-6A16-4F9D-89EF-53989AAF9201}"/>
                  </a:ext>
                </a:extLst>
              </p:cNvPr>
              <p:cNvSpPr/>
              <p:nvPr/>
            </p:nvSpPr>
            <p:spPr bwMode="auto">
              <a:xfrm>
                <a:off x="6395284" y="1452344"/>
                <a:ext cx="1080665" cy="943630"/>
              </a:xfrm>
              <a:custGeom>
                <a:avLst/>
                <a:gdLst>
                  <a:gd name="connsiteX0" fmla="*/ 540333 w 1080665"/>
                  <a:gd name="connsiteY0" fmla="*/ 0 h 943630"/>
                  <a:gd name="connsiteX1" fmla="*/ 1067152 w 1080665"/>
                  <a:gd name="connsiteY1" fmla="*/ 807041 h 943630"/>
                  <a:gd name="connsiteX2" fmla="*/ 1080665 w 1080665"/>
                  <a:gd name="connsiteY2" fmla="*/ 907648 h 943630"/>
                  <a:gd name="connsiteX3" fmla="*/ 988313 w 1080665"/>
                  <a:gd name="connsiteY3" fmla="*/ 920403 h 943630"/>
                  <a:gd name="connsiteX4" fmla="*/ 92354 w 1080665"/>
                  <a:gd name="connsiteY4" fmla="*/ 920403 h 943630"/>
                  <a:gd name="connsiteX5" fmla="*/ 0 w 1080665"/>
                  <a:gd name="connsiteY5" fmla="*/ 907648 h 943630"/>
                  <a:gd name="connsiteX6" fmla="*/ 13513 w 1080665"/>
                  <a:gd name="connsiteY6" fmla="*/ 807041 h 943630"/>
                  <a:gd name="connsiteX7" fmla="*/ 540333 w 1080665"/>
                  <a:gd name="connsiteY7" fmla="*/ 0 h 943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80665" h="943630">
                    <a:moveTo>
                      <a:pt x="540333" y="0"/>
                    </a:moveTo>
                    <a:cubicBezTo>
                      <a:pt x="777159" y="0"/>
                      <a:pt x="980356" y="332777"/>
                      <a:pt x="1067152" y="807041"/>
                    </a:cubicBezTo>
                    <a:lnTo>
                      <a:pt x="1080665" y="907648"/>
                    </a:lnTo>
                    <a:lnTo>
                      <a:pt x="988313" y="920403"/>
                    </a:lnTo>
                    <a:cubicBezTo>
                      <a:pt x="713481" y="951373"/>
                      <a:pt x="367185" y="951373"/>
                      <a:pt x="92354" y="920403"/>
                    </a:cubicBezTo>
                    <a:lnTo>
                      <a:pt x="0" y="907648"/>
                    </a:lnTo>
                    <a:lnTo>
                      <a:pt x="13513" y="807041"/>
                    </a:lnTo>
                    <a:cubicBezTo>
                      <a:pt x="100310" y="332777"/>
                      <a:pt x="303506" y="0"/>
                      <a:pt x="540333" y="0"/>
                    </a:cubicBezTo>
                    <a:close/>
                  </a:path>
                </a:pathLst>
              </a:custGeom>
              <a:pattFill prst="plaid">
                <a:fgClr>
                  <a:schemeClr val="accent2">
                    <a:lumMod val="75000"/>
                  </a:schemeClr>
                </a:fgClr>
                <a:bgClr>
                  <a:srgbClr val="00206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二等辺三角形 389">
                <a:extLst>
                  <a:ext uri="{FF2B5EF4-FFF2-40B4-BE49-F238E27FC236}">
                    <a16:creationId xmlns:a16="http://schemas.microsoft.com/office/drawing/2014/main" id="{A657A74B-CD68-488A-A65E-F51A9A704C36}"/>
                  </a:ext>
                </a:extLst>
              </p:cNvPr>
              <p:cNvSpPr/>
              <p:nvPr/>
            </p:nvSpPr>
            <p:spPr bwMode="auto">
              <a:xfrm rot="10800000">
                <a:off x="6623047" y="1510024"/>
                <a:ext cx="625133" cy="640127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45262C57-98F7-4DF6-8EB8-3A3BF52F2157}"/>
                  </a:ext>
                </a:extLst>
              </p:cNvPr>
              <p:cNvSpPr/>
              <p:nvPr/>
            </p:nvSpPr>
            <p:spPr bwMode="auto">
              <a:xfrm rot="10800000">
                <a:off x="6873962" y="1510023"/>
                <a:ext cx="374218" cy="640127"/>
              </a:xfrm>
              <a:custGeom>
                <a:avLst/>
                <a:gdLst>
                  <a:gd name="connsiteX0" fmla="*/ 116681 w 354123"/>
                  <a:gd name="connsiteY0" fmla="*/ 605753 h 605753"/>
                  <a:gd name="connsiteX1" fmla="*/ 0 w 354123"/>
                  <a:gd name="connsiteY1" fmla="*/ 605753 h 605753"/>
                  <a:gd name="connsiteX2" fmla="*/ 295782 w 354123"/>
                  <a:gd name="connsiteY2" fmla="*/ 0 h 605753"/>
                  <a:gd name="connsiteX3" fmla="*/ 354123 w 354123"/>
                  <a:gd name="connsiteY3" fmla="*/ 119480 h 605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4123" h="605753">
                    <a:moveTo>
                      <a:pt x="116681" y="605753"/>
                    </a:moveTo>
                    <a:lnTo>
                      <a:pt x="0" y="605753"/>
                    </a:lnTo>
                    <a:lnTo>
                      <a:pt x="295782" y="0"/>
                    </a:lnTo>
                    <a:lnTo>
                      <a:pt x="354123" y="119480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フリーフォーム: 図形 391">
                <a:extLst>
                  <a:ext uri="{FF2B5EF4-FFF2-40B4-BE49-F238E27FC236}">
                    <a16:creationId xmlns:a16="http://schemas.microsoft.com/office/drawing/2014/main" id="{EC1B693D-0C97-40BC-8DF3-9E36F24F9740}"/>
                  </a:ext>
                </a:extLst>
              </p:cNvPr>
              <p:cNvSpPr/>
              <p:nvPr/>
            </p:nvSpPr>
            <p:spPr bwMode="auto">
              <a:xfrm rot="10800000">
                <a:off x="6623047" y="1510023"/>
                <a:ext cx="377992" cy="640127"/>
              </a:xfrm>
              <a:custGeom>
                <a:avLst/>
                <a:gdLst>
                  <a:gd name="connsiteX0" fmla="*/ 357694 w 357694"/>
                  <a:gd name="connsiteY0" fmla="*/ 605753 h 605753"/>
                  <a:gd name="connsiteX1" fmla="*/ 233869 w 357694"/>
                  <a:gd name="connsiteY1" fmla="*/ 605753 h 605753"/>
                  <a:gd name="connsiteX2" fmla="*/ 0 w 357694"/>
                  <a:gd name="connsiteY2" fmla="*/ 126795 h 605753"/>
                  <a:gd name="connsiteX3" fmla="*/ 61912 w 357694"/>
                  <a:gd name="connsiteY3" fmla="*/ 0 h 605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7694" h="605753">
                    <a:moveTo>
                      <a:pt x="357694" y="605753"/>
                    </a:moveTo>
                    <a:lnTo>
                      <a:pt x="233869" y="605753"/>
                    </a:lnTo>
                    <a:lnTo>
                      <a:pt x="0" y="126795"/>
                    </a:lnTo>
                    <a:lnTo>
                      <a:pt x="61912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93" name="グループ化 392">
                <a:extLst>
                  <a:ext uri="{FF2B5EF4-FFF2-40B4-BE49-F238E27FC236}">
                    <a16:creationId xmlns:a16="http://schemas.microsoft.com/office/drawing/2014/main" id="{AB1C18FD-4ADF-4FD7-A51A-08C68F50FFFD}"/>
                  </a:ext>
                </a:extLst>
              </p:cNvPr>
              <p:cNvGrpSpPr/>
              <p:nvPr/>
            </p:nvGrpSpPr>
            <p:grpSpPr>
              <a:xfrm rot="20700000">
                <a:off x="6185947" y="892138"/>
                <a:ext cx="313710" cy="475926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408" name="楕円 407">
                  <a:extLst>
                    <a:ext uri="{FF2B5EF4-FFF2-40B4-BE49-F238E27FC236}">
                      <a16:creationId xmlns:a16="http://schemas.microsoft.com/office/drawing/2014/main" id="{23CF6CEF-E4D4-40FE-A533-673BE0460542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9" name="楕円 408">
                  <a:extLst>
                    <a:ext uri="{FF2B5EF4-FFF2-40B4-BE49-F238E27FC236}">
                      <a16:creationId xmlns:a16="http://schemas.microsoft.com/office/drawing/2014/main" id="{95E2ECB0-F51D-407E-A03E-DBC400203351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4" name="グループ化 393">
                <a:extLst>
                  <a:ext uri="{FF2B5EF4-FFF2-40B4-BE49-F238E27FC236}">
                    <a16:creationId xmlns:a16="http://schemas.microsoft.com/office/drawing/2014/main" id="{A5A7507D-9EAA-4AD3-8AC5-5E01F42D4EC4}"/>
                  </a:ext>
                </a:extLst>
              </p:cNvPr>
              <p:cNvGrpSpPr/>
              <p:nvPr/>
            </p:nvGrpSpPr>
            <p:grpSpPr>
              <a:xfrm rot="900000" flipH="1">
                <a:off x="7388219" y="892138"/>
                <a:ext cx="313710" cy="475926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406" name="楕円 405">
                  <a:extLst>
                    <a:ext uri="{FF2B5EF4-FFF2-40B4-BE49-F238E27FC236}">
                      <a16:creationId xmlns:a16="http://schemas.microsoft.com/office/drawing/2014/main" id="{D0DB0210-D435-4EA5-9B87-92585F651863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7" name="楕円 406">
                  <a:extLst>
                    <a:ext uri="{FF2B5EF4-FFF2-40B4-BE49-F238E27FC236}">
                      <a16:creationId xmlns:a16="http://schemas.microsoft.com/office/drawing/2014/main" id="{F0519F2D-5021-4D8F-984B-F7CE2F5A319C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3FE09964-2DAD-44CF-A4EF-B0042C22A00F}"/>
                  </a:ext>
                </a:extLst>
              </p:cNvPr>
              <p:cNvSpPr/>
              <p:nvPr/>
            </p:nvSpPr>
            <p:spPr bwMode="auto">
              <a:xfrm>
                <a:off x="6366782" y="2126201"/>
                <a:ext cx="1137718" cy="327418"/>
              </a:xfrm>
              <a:custGeom>
                <a:avLst/>
                <a:gdLst>
                  <a:gd name="connsiteX0" fmla="*/ 47448 w 1040637"/>
                  <a:gd name="connsiteY0" fmla="*/ 0 h 276463"/>
                  <a:gd name="connsiteX1" fmla="*/ 993146 w 1040637"/>
                  <a:gd name="connsiteY1" fmla="*/ 0 h 276463"/>
                  <a:gd name="connsiteX2" fmla="*/ 1018827 w 1040637"/>
                  <a:gd name="connsiteY2" fmla="*/ 109346 h 276463"/>
                  <a:gd name="connsiteX3" fmla="*/ 1040637 w 1040637"/>
                  <a:gd name="connsiteY3" fmla="*/ 271729 h 276463"/>
                  <a:gd name="connsiteX4" fmla="*/ 1029209 w 1040637"/>
                  <a:gd name="connsiteY4" fmla="*/ 276463 h 276463"/>
                  <a:gd name="connsiteX5" fmla="*/ 12211 w 1040637"/>
                  <a:gd name="connsiteY5" fmla="*/ 276463 h 276463"/>
                  <a:gd name="connsiteX6" fmla="*/ 0 w 1040637"/>
                  <a:gd name="connsiteY6" fmla="*/ 271405 h 276463"/>
                  <a:gd name="connsiteX7" fmla="*/ 21767 w 1040637"/>
                  <a:gd name="connsiteY7" fmla="*/ 109346 h 276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40637" h="276463">
                    <a:moveTo>
                      <a:pt x="47448" y="0"/>
                    </a:moveTo>
                    <a:lnTo>
                      <a:pt x="993146" y="0"/>
                    </a:lnTo>
                    <a:lnTo>
                      <a:pt x="1018827" y="109346"/>
                    </a:lnTo>
                    <a:lnTo>
                      <a:pt x="1040637" y="271729"/>
                    </a:lnTo>
                    <a:lnTo>
                      <a:pt x="1029209" y="276463"/>
                    </a:lnTo>
                    <a:lnTo>
                      <a:pt x="12211" y="276463"/>
                    </a:lnTo>
                    <a:lnTo>
                      <a:pt x="0" y="271405"/>
                    </a:lnTo>
                    <a:lnTo>
                      <a:pt x="21767" y="109346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楕円 227">
                <a:extLst>
                  <a:ext uri="{FF2B5EF4-FFF2-40B4-BE49-F238E27FC236}">
                    <a16:creationId xmlns:a16="http://schemas.microsoft.com/office/drawing/2014/main" id="{8C0C737D-538C-4744-9229-B6AB1FD02DEA}"/>
                  </a:ext>
                </a:extLst>
              </p:cNvPr>
              <p:cNvSpPr/>
              <p:nvPr/>
            </p:nvSpPr>
            <p:spPr bwMode="auto">
              <a:xfrm>
                <a:off x="6322573" y="451452"/>
                <a:ext cx="1236530" cy="1284087"/>
              </a:xfrm>
              <a:custGeom>
                <a:avLst/>
                <a:gdLst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811284 h 1396349"/>
                  <a:gd name="connsiteX1" fmla="*/ 589828 w 1170130"/>
                  <a:gd name="connsiteY1" fmla="*/ 0 h 1396349"/>
                  <a:gd name="connsiteX2" fmla="*/ 1170130 w 1170130"/>
                  <a:gd name="connsiteY2" fmla="*/ 811284 h 1396349"/>
                  <a:gd name="connsiteX3" fmla="*/ 585065 w 1170130"/>
                  <a:gd name="connsiteY3" fmla="*/ 1396349 h 1396349"/>
                  <a:gd name="connsiteX4" fmla="*/ 0 w 1170130"/>
                  <a:gd name="connsiteY4" fmla="*/ 811284 h 139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1396349">
                    <a:moveTo>
                      <a:pt x="0" y="811284"/>
                    </a:moveTo>
                    <a:cubicBezTo>
                      <a:pt x="0" y="488162"/>
                      <a:pt x="266706" y="0"/>
                      <a:pt x="589828" y="0"/>
                    </a:cubicBezTo>
                    <a:cubicBezTo>
                      <a:pt x="912950" y="0"/>
                      <a:pt x="1170130" y="488162"/>
                      <a:pt x="1170130" y="811284"/>
                    </a:cubicBezTo>
                    <a:cubicBezTo>
                      <a:pt x="1170130" y="1134406"/>
                      <a:pt x="908187" y="1396349"/>
                      <a:pt x="585065" y="1396349"/>
                    </a:cubicBezTo>
                    <a:cubicBezTo>
                      <a:pt x="261943" y="1396349"/>
                      <a:pt x="0" y="1134406"/>
                      <a:pt x="0" y="811284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0A7E4B4E-E375-4754-B62A-4558D0BD8643}"/>
                  </a:ext>
                </a:extLst>
              </p:cNvPr>
              <p:cNvSpPr/>
              <p:nvPr/>
            </p:nvSpPr>
            <p:spPr bwMode="auto">
              <a:xfrm>
                <a:off x="6474769" y="862453"/>
                <a:ext cx="904165" cy="301323"/>
              </a:xfrm>
              <a:custGeom>
                <a:avLst/>
                <a:gdLst>
                  <a:gd name="connsiteX0" fmla="*/ 619638 w 855612"/>
                  <a:gd name="connsiteY0" fmla="*/ 39509 h 285142"/>
                  <a:gd name="connsiteX1" fmla="*/ 516576 w 855612"/>
                  <a:gd name="connsiteY1" fmla="*/ 142571 h 285142"/>
                  <a:gd name="connsiteX2" fmla="*/ 619638 w 855612"/>
                  <a:gd name="connsiteY2" fmla="*/ 245633 h 285142"/>
                  <a:gd name="connsiteX3" fmla="*/ 722700 w 855612"/>
                  <a:gd name="connsiteY3" fmla="*/ 142571 h 285142"/>
                  <a:gd name="connsiteX4" fmla="*/ 619638 w 855612"/>
                  <a:gd name="connsiteY4" fmla="*/ 39509 h 285142"/>
                  <a:gd name="connsiteX5" fmla="*/ 238048 w 855612"/>
                  <a:gd name="connsiteY5" fmla="*/ 39509 h 285142"/>
                  <a:gd name="connsiteX6" fmla="*/ 134986 w 855612"/>
                  <a:gd name="connsiteY6" fmla="*/ 142571 h 285142"/>
                  <a:gd name="connsiteX7" fmla="*/ 238048 w 855612"/>
                  <a:gd name="connsiteY7" fmla="*/ 245633 h 285142"/>
                  <a:gd name="connsiteX8" fmla="*/ 341110 w 855612"/>
                  <a:gd name="connsiteY8" fmla="*/ 142571 h 285142"/>
                  <a:gd name="connsiteX9" fmla="*/ 238048 w 855612"/>
                  <a:gd name="connsiteY9" fmla="*/ 39509 h 285142"/>
                  <a:gd name="connsiteX10" fmla="*/ 238048 w 855612"/>
                  <a:gd name="connsiteY10" fmla="*/ 0 h 285142"/>
                  <a:gd name="connsiteX11" fmla="*/ 338861 w 855612"/>
                  <a:gd name="connsiteY11" fmla="*/ 41758 h 285142"/>
                  <a:gd name="connsiteX12" fmla="*/ 365653 w 855612"/>
                  <a:gd name="connsiteY12" fmla="*/ 81497 h 285142"/>
                  <a:gd name="connsiteX13" fmla="*/ 379802 w 855612"/>
                  <a:gd name="connsiteY13" fmla="*/ 67767 h 285142"/>
                  <a:gd name="connsiteX14" fmla="*/ 425460 w 855612"/>
                  <a:gd name="connsiteY14" fmla="*/ 55285 h 285142"/>
                  <a:gd name="connsiteX15" fmla="*/ 471474 w 855612"/>
                  <a:gd name="connsiteY15" fmla="*/ 66381 h 285142"/>
                  <a:gd name="connsiteX16" fmla="*/ 490505 w 855612"/>
                  <a:gd name="connsiteY16" fmla="*/ 83763 h 285142"/>
                  <a:gd name="connsiteX17" fmla="*/ 518825 w 855612"/>
                  <a:gd name="connsiteY17" fmla="*/ 41758 h 285142"/>
                  <a:gd name="connsiteX18" fmla="*/ 619638 w 855612"/>
                  <a:gd name="connsiteY18" fmla="*/ 0 h 285142"/>
                  <a:gd name="connsiteX19" fmla="*/ 751005 w 855612"/>
                  <a:gd name="connsiteY19" fmla="*/ 87076 h 285142"/>
                  <a:gd name="connsiteX20" fmla="*/ 757677 w 855612"/>
                  <a:gd name="connsiteY20" fmla="*/ 120121 h 285142"/>
                  <a:gd name="connsiteX21" fmla="*/ 758666 w 855612"/>
                  <a:gd name="connsiteY21" fmla="*/ 119711 h 285142"/>
                  <a:gd name="connsiteX22" fmla="*/ 832752 w 855612"/>
                  <a:gd name="connsiteY22" fmla="*/ 119711 h 285142"/>
                  <a:gd name="connsiteX23" fmla="*/ 855612 w 855612"/>
                  <a:gd name="connsiteY23" fmla="*/ 142571 h 285142"/>
                  <a:gd name="connsiteX24" fmla="*/ 855611 w 855612"/>
                  <a:gd name="connsiteY24" fmla="*/ 142571 h 285142"/>
                  <a:gd name="connsiteX25" fmla="*/ 832751 w 855612"/>
                  <a:gd name="connsiteY25" fmla="*/ 165431 h 285142"/>
                  <a:gd name="connsiteX26" fmla="*/ 758666 w 855612"/>
                  <a:gd name="connsiteY26" fmla="*/ 165430 h 285142"/>
                  <a:gd name="connsiteX27" fmla="*/ 757677 w 855612"/>
                  <a:gd name="connsiteY27" fmla="*/ 165020 h 285142"/>
                  <a:gd name="connsiteX28" fmla="*/ 751005 w 855612"/>
                  <a:gd name="connsiteY28" fmla="*/ 198066 h 285142"/>
                  <a:gd name="connsiteX29" fmla="*/ 619638 w 855612"/>
                  <a:gd name="connsiteY29" fmla="*/ 285142 h 285142"/>
                  <a:gd name="connsiteX30" fmla="*/ 477067 w 855612"/>
                  <a:gd name="connsiteY30" fmla="*/ 142571 h 285142"/>
                  <a:gd name="connsiteX31" fmla="*/ 482901 w 855612"/>
                  <a:gd name="connsiteY31" fmla="*/ 113676 h 285142"/>
                  <a:gd name="connsiteX32" fmla="*/ 481543 w 855612"/>
                  <a:gd name="connsiteY32" fmla="*/ 114563 h 285142"/>
                  <a:gd name="connsiteX33" fmla="*/ 425908 w 855612"/>
                  <a:gd name="connsiteY33" fmla="*/ 85003 h 285142"/>
                  <a:gd name="connsiteX34" fmla="*/ 394534 w 855612"/>
                  <a:gd name="connsiteY34" fmla="*/ 93580 h 285142"/>
                  <a:gd name="connsiteX35" fmla="*/ 374628 w 855612"/>
                  <a:gd name="connsiteY35" fmla="*/ 112897 h 285142"/>
                  <a:gd name="connsiteX36" fmla="*/ 380619 w 855612"/>
                  <a:gd name="connsiteY36" fmla="*/ 142571 h 285142"/>
                  <a:gd name="connsiteX37" fmla="*/ 238048 w 855612"/>
                  <a:gd name="connsiteY37" fmla="*/ 285142 h 285142"/>
                  <a:gd name="connsiteX38" fmla="*/ 106681 w 855612"/>
                  <a:gd name="connsiteY38" fmla="*/ 198066 h 285142"/>
                  <a:gd name="connsiteX39" fmla="*/ 99850 w 855612"/>
                  <a:gd name="connsiteY39" fmla="*/ 164228 h 285142"/>
                  <a:gd name="connsiteX40" fmla="*/ 96945 w 855612"/>
                  <a:gd name="connsiteY40" fmla="*/ 165431 h 285142"/>
                  <a:gd name="connsiteX41" fmla="*/ 22860 w 855612"/>
                  <a:gd name="connsiteY41" fmla="*/ 165430 h 285142"/>
                  <a:gd name="connsiteX42" fmla="*/ 6695 w 855612"/>
                  <a:gd name="connsiteY42" fmla="*/ 158734 h 285142"/>
                  <a:gd name="connsiteX43" fmla="*/ 0 w 855612"/>
                  <a:gd name="connsiteY43" fmla="*/ 142571 h 285142"/>
                  <a:gd name="connsiteX44" fmla="*/ 6695 w 855612"/>
                  <a:gd name="connsiteY44" fmla="*/ 126407 h 285142"/>
                  <a:gd name="connsiteX45" fmla="*/ 22860 w 855612"/>
                  <a:gd name="connsiteY45" fmla="*/ 119711 h 285142"/>
                  <a:gd name="connsiteX46" fmla="*/ 96946 w 855612"/>
                  <a:gd name="connsiteY46" fmla="*/ 119711 h 285142"/>
                  <a:gd name="connsiteX47" fmla="*/ 99850 w 855612"/>
                  <a:gd name="connsiteY47" fmla="*/ 120914 h 285142"/>
                  <a:gd name="connsiteX48" fmla="*/ 106681 w 855612"/>
                  <a:gd name="connsiteY48" fmla="*/ 87076 h 285142"/>
                  <a:gd name="connsiteX49" fmla="*/ 238048 w 855612"/>
                  <a:gd name="connsiteY49" fmla="*/ 0 h 2851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855612" h="285142">
                    <a:moveTo>
                      <a:pt x="619638" y="39509"/>
                    </a:moveTo>
                    <a:cubicBezTo>
                      <a:pt x="562718" y="39509"/>
                      <a:pt x="516576" y="85651"/>
                      <a:pt x="516576" y="142571"/>
                    </a:cubicBezTo>
                    <a:cubicBezTo>
                      <a:pt x="516576" y="199491"/>
                      <a:pt x="562718" y="245633"/>
                      <a:pt x="619638" y="245633"/>
                    </a:cubicBezTo>
                    <a:cubicBezTo>
                      <a:pt x="676558" y="245633"/>
                      <a:pt x="722700" y="199491"/>
                      <a:pt x="722700" y="142571"/>
                    </a:cubicBezTo>
                    <a:cubicBezTo>
                      <a:pt x="722700" y="85651"/>
                      <a:pt x="676558" y="39509"/>
                      <a:pt x="619638" y="39509"/>
                    </a:cubicBezTo>
                    <a:close/>
                    <a:moveTo>
                      <a:pt x="238048" y="39509"/>
                    </a:moveTo>
                    <a:cubicBezTo>
                      <a:pt x="181128" y="39509"/>
                      <a:pt x="134986" y="85651"/>
                      <a:pt x="134986" y="142571"/>
                    </a:cubicBezTo>
                    <a:cubicBezTo>
                      <a:pt x="134986" y="199491"/>
                      <a:pt x="181128" y="245633"/>
                      <a:pt x="238048" y="245633"/>
                    </a:cubicBezTo>
                    <a:cubicBezTo>
                      <a:pt x="294968" y="245633"/>
                      <a:pt x="341110" y="199491"/>
                      <a:pt x="341110" y="142571"/>
                    </a:cubicBezTo>
                    <a:cubicBezTo>
                      <a:pt x="341110" y="85651"/>
                      <a:pt x="294968" y="39509"/>
                      <a:pt x="238048" y="39509"/>
                    </a:cubicBezTo>
                    <a:close/>
                    <a:moveTo>
                      <a:pt x="238048" y="0"/>
                    </a:moveTo>
                    <a:cubicBezTo>
                      <a:pt x="277418" y="0"/>
                      <a:pt x="313061" y="15958"/>
                      <a:pt x="338861" y="41758"/>
                    </a:cubicBezTo>
                    <a:lnTo>
                      <a:pt x="365653" y="81497"/>
                    </a:lnTo>
                    <a:lnTo>
                      <a:pt x="379802" y="67767"/>
                    </a:lnTo>
                    <a:cubicBezTo>
                      <a:pt x="393512" y="59942"/>
                      <a:pt x="409170" y="55531"/>
                      <a:pt x="425460" y="55285"/>
                    </a:cubicBezTo>
                    <a:cubicBezTo>
                      <a:pt x="441749" y="55039"/>
                      <a:pt x="457534" y="58975"/>
                      <a:pt x="471474" y="66381"/>
                    </a:cubicBezTo>
                    <a:lnTo>
                      <a:pt x="490505" y="83763"/>
                    </a:lnTo>
                    <a:lnTo>
                      <a:pt x="518825" y="41758"/>
                    </a:lnTo>
                    <a:cubicBezTo>
                      <a:pt x="544626" y="15958"/>
                      <a:pt x="580268" y="0"/>
                      <a:pt x="619638" y="0"/>
                    </a:cubicBezTo>
                    <a:cubicBezTo>
                      <a:pt x="678693" y="0"/>
                      <a:pt x="729362" y="35905"/>
                      <a:pt x="751005" y="87076"/>
                    </a:cubicBezTo>
                    <a:lnTo>
                      <a:pt x="757677" y="120121"/>
                    </a:lnTo>
                    <a:lnTo>
                      <a:pt x="758666" y="119711"/>
                    </a:lnTo>
                    <a:lnTo>
                      <a:pt x="832752" y="119711"/>
                    </a:lnTo>
                    <a:cubicBezTo>
                      <a:pt x="845377" y="119711"/>
                      <a:pt x="855612" y="129946"/>
                      <a:pt x="855612" y="142571"/>
                    </a:cubicBezTo>
                    <a:lnTo>
                      <a:pt x="855611" y="142571"/>
                    </a:lnTo>
                    <a:cubicBezTo>
                      <a:pt x="855611" y="155196"/>
                      <a:pt x="845376" y="165431"/>
                      <a:pt x="832751" y="165431"/>
                    </a:cubicBezTo>
                    <a:lnTo>
                      <a:pt x="758666" y="165430"/>
                    </a:lnTo>
                    <a:lnTo>
                      <a:pt x="757677" y="165020"/>
                    </a:lnTo>
                    <a:lnTo>
                      <a:pt x="751005" y="198066"/>
                    </a:lnTo>
                    <a:cubicBezTo>
                      <a:pt x="729362" y="249237"/>
                      <a:pt x="678693" y="285142"/>
                      <a:pt x="619638" y="285142"/>
                    </a:cubicBezTo>
                    <a:cubicBezTo>
                      <a:pt x="540898" y="285142"/>
                      <a:pt x="477067" y="221311"/>
                      <a:pt x="477067" y="142571"/>
                    </a:cubicBezTo>
                    <a:lnTo>
                      <a:pt x="482901" y="113676"/>
                    </a:lnTo>
                    <a:lnTo>
                      <a:pt x="481543" y="114563"/>
                    </a:lnTo>
                    <a:cubicBezTo>
                      <a:pt x="469294" y="95822"/>
                      <a:pt x="448295" y="84665"/>
                      <a:pt x="425908" y="85003"/>
                    </a:cubicBezTo>
                    <a:cubicBezTo>
                      <a:pt x="414714" y="85172"/>
                      <a:pt x="403955" y="88203"/>
                      <a:pt x="394534" y="93580"/>
                    </a:cubicBezTo>
                    <a:lnTo>
                      <a:pt x="374628" y="112897"/>
                    </a:lnTo>
                    <a:lnTo>
                      <a:pt x="380619" y="142571"/>
                    </a:lnTo>
                    <a:cubicBezTo>
                      <a:pt x="380619" y="221311"/>
                      <a:pt x="316788" y="285142"/>
                      <a:pt x="238048" y="285142"/>
                    </a:cubicBezTo>
                    <a:cubicBezTo>
                      <a:pt x="178993" y="285142"/>
                      <a:pt x="128325" y="249237"/>
                      <a:pt x="106681" y="198066"/>
                    </a:cubicBezTo>
                    <a:lnTo>
                      <a:pt x="99850" y="164228"/>
                    </a:lnTo>
                    <a:lnTo>
                      <a:pt x="96945" y="165431"/>
                    </a:lnTo>
                    <a:lnTo>
                      <a:pt x="22860" y="165430"/>
                    </a:lnTo>
                    <a:cubicBezTo>
                      <a:pt x="16547" y="165430"/>
                      <a:pt x="10832" y="162871"/>
                      <a:pt x="6695" y="158734"/>
                    </a:cubicBezTo>
                    <a:lnTo>
                      <a:pt x="0" y="142571"/>
                    </a:lnTo>
                    <a:lnTo>
                      <a:pt x="6695" y="126407"/>
                    </a:lnTo>
                    <a:cubicBezTo>
                      <a:pt x="10832" y="122270"/>
                      <a:pt x="16547" y="119711"/>
                      <a:pt x="22860" y="119711"/>
                    </a:cubicBezTo>
                    <a:lnTo>
                      <a:pt x="96946" y="119711"/>
                    </a:lnTo>
                    <a:lnTo>
                      <a:pt x="99850" y="120914"/>
                    </a:lnTo>
                    <a:lnTo>
                      <a:pt x="106681" y="87076"/>
                    </a:lnTo>
                    <a:cubicBezTo>
                      <a:pt x="128325" y="35905"/>
                      <a:pt x="178993" y="0"/>
                      <a:pt x="23804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6E0F63D4-D600-43F1-BFD5-3C3237C3F09A}"/>
                  </a:ext>
                </a:extLst>
              </p:cNvPr>
              <p:cNvSpPr/>
              <p:nvPr/>
            </p:nvSpPr>
            <p:spPr bwMode="auto">
              <a:xfrm rot="10800000">
                <a:off x="6643305" y="967065"/>
                <a:ext cx="153406" cy="89287"/>
              </a:xfrm>
              <a:custGeom>
                <a:avLst/>
                <a:gdLst>
                  <a:gd name="connsiteX0" fmla="*/ 133606 w 239394"/>
                  <a:gd name="connsiteY0" fmla="*/ 0 h 139335"/>
                  <a:gd name="connsiteX1" fmla="*/ 228080 w 239394"/>
                  <a:gd name="connsiteY1" fmla="*/ 32138 h 139335"/>
                  <a:gd name="connsiteX2" fmla="*/ 239394 w 239394"/>
                  <a:gd name="connsiteY2" fmla="*/ 45920 h 139335"/>
                  <a:gd name="connsiteX3" fmla="*/ 156177 w 239394"/>
                  <a:gd name="connsiteY3" fmla="*/ 55733 h 139335"/>
                  <a:gd name="connsiteX4" fmla="*/ 60103 w 239394"/>
                  <a:gd name="connsiteY4" fmla="*/ 93570 h 139335"/>
                  <a:gd name="connsiteX5" fmla="*/ 7279 w 239394"/>
                  <a:gd name="connsiteY5" fmla="*/ 139335 h 139335"/>
                  <a:gd name="connsiteX6" fmla="*/ 0 w 239394"/>
                  <a:gd name="connsiteY6" fmla="*/ 109725 h 139335"/>
                  <a:gd name="connsiteX7" fmla="*/ 133606 w 239394"/>
                  <a:gd name="connsiteY7" fmla="*/ 0 h 13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9394" h="139335">
                    <a:moveTo>
                      <a:pt x="133606" y="0"/>
                    </a:moveTo>
                    <a:cubicBezTo>
                      <a:pt x="170501" y="0"/>
                      <a:pt x="203902" y="12282"/>
                      <a:pt x="228080" y="32138"/>
                    </a:cubicBezTo>
                    <a:lnTo>
                      <a:pt x="239394" y="45920"/>
                    </a:lnTo>
                    <a:lnTo>
                      <a:pt x="156177" y="55733"/>
                    </a:lnTo>
                    <a:cubicBezTo>
                      <a:pt x="120016" y="64667"/>
                      <a:pt x="87452" y="77595"/>
                      <a:pt x="60103" y="93570"/>
                    </a:cubicBezTo>
                    <a:lnTo>
                      <a:pt x="7279" y="139335"/>
                    </a:lnTo>
                    <a:lnTo>
                      <a:pt x="0" y="109725"/>
                    </a:lnTo>
                    <a:cubicBezTo>
                      <a:pt x="0" y="49126"/>
                      <a:pt x="59817" y="0"/>
                      <a:pt x="13360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9" name="フリーフォーム: 図形 398">
                <a:extLst>
                  <a:ext uri="{FF2B5EF4-FFF2-40B4-BE49-F238E27FC236}">
                    <a16:creationId xmlns:a16="http://schemas.microsoft.com/office/drawing/2014/main" id="{BEF25A01-F767-4981-B248-5747AAEB3E2C}"/>
                  </a:ext>
                </a:extLst>
              </p:cNvPr>
              <p:cNvSpPr/>
              <p:nvPr/>
            </p:nvSpPr>
            <p:spPr bwMode="auto">
              <a:xfrm rot="10800000" flipH="1">
                <a:off x="7053474" y="967065"/>
                <a:ext cx="153406" cy="89287"/>
              </a:xfrm>
              <a:custGeom>
                <a:avLst/>
                <a:gdLst>
                  <a:gd name="connsiteX0" fmla="*/ 133606 w 239394"/>
                  <a:gd name="connsiteY0" fmla="*/ 0 h 139335"/>
                  <a:gd name="connsiteX1" fmla="*/ 228080 w 239394"/>
                  <a:gd name="connsiteY1" fmla="*/ 32138 h 139335"/>
                  <a:gd name="connsiteX2" fmla="*/ 239394 w 239394"/>
                  <a:gd name="connsiteY2" fmla="*/ 45920 h 139335"/>
                  <a:gd name="connsiteX3" fmla="*/ 156177 w 239394"/>
                  <a:gd name="connsiteY3" fmla="*/ 55733 h 139335"/>
                  <a:gd name="connsiteX4" fmla="*/ 60103 w 239394"/>
                  <a:gd name="connsiteY4" fmla="*/ 93570 h 139335"/>
                  <a:gd name="connsiteX5" fmla="*/ 7279 w 239394"/>
                  <a:gd name="connsiteY5" fmla="*/ 139335 h 139335"/>
                  <a:gd name="connsiteX6" fmla="*/ 0 w 239394"/>
                  <a:gd name="connsiteY6" fmla="*/ 109725 h 139335"/>
                  <a:gd name="connsiteX7" fmla="*/ 133606 w 239394"/>
                  <a:gd name="connsiteY7" fmla="*/ 0 h 13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9394" h="139335">
                    <a:moveTo>
                      <a:pt x="133606" y="0"/>
                    </a:moveTo>
                    <a:cubicBezTo>
                      <a:pt x="170501" y="0"/>
                      <a:pt x="203902" y="12282"/>
                      <a:pt x="228080" y="32138"/>
                    </a:cubicBezTo>
                    <a:lnTo>
                      <a:pt x="239394" y="45920"/>
                    </a:lnTo>
                    <a:lnTo>
                      <a:pt x="156177" y="55733"/>
                    </a:lnTo>
                    <a:cubicBezTo>
                      <a:pt x="120016" y="64667"/>
                      <a:pt x="87452" y="77595"/>
                      <a:pt x="60103" y="93570"/>
                    </a:cubicBezTo>
                    <a:lnTo>
                      <a:pt x="7279" y="139335"/>
                    </a:lnTo>
                    <a:lnTo>
                      <a:pt x="0" y="109725"/>
                    </a:lnTo>
                    <a:cubicBezTo>
                      <a:pt x="0" y="49126"/>
                      <a:pt x="59817" y="0"/>
                      <a:pt x="13360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0" name="月 399">
                <a:extLst>
                  <a:ext uri="{FF2B5EF4-FFF2-40B4-BE49-F238E27FC236}">
                    <a16:creationId xmlns:a16="http://schemas.microsoft.com/office/drawing/2014/main" id="{09903908-ADCE-482B-BA24-06B5411667AE}"/>
                  </a:ext>
                </a:extLst>
              </p:cNvPr>
              <p:cNvSpPr/>
              <p:nvPr/>
            </p:nvSpPr>
            <p:spPr bwMode="auto">
              <a:xfrm rot="2700000">
                <a:off x="6671833" y="1312816"/>
                <a:ext cx="56341" cy="22775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1" name="月 400">
                <a:extLst>
                  <a:ext uri="{FF2B5EF4-FFF2-40B4-BE49-F238E27FC236}">
                    <a16:creationId xmlns:a16="http://schemas.microsoft.com/office/drawing/2014/main" id="{B0E12B37-AA6C-4E3F-9A4F-86D04BB07036}"/>
                  </a:ext>
                </a:extLst>
              </p:cNvPr>
              <p:cNvSpPr/>
              <p:nvPr/>
            </p:nvSpPr>
            <p:spPr bwMode="auto">
              <a:xfrm rot="18900000" flipH="1">
                <a:off x="7123948" y="1312816"/>
                <a:ext cx="56341" cy="22775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2" name="フリーフォーム: 図形 401">
                <a:extLst>
                  <a:ext uri="{FF2B5EF4-FFF2-40B4-BE49-F238E27FC236}">
                    <a16:creationId xmlns:a16="http://schemas.microsoft.com/office/drawing/2014/main" id="{A9C2849A-336B-4DA0-8492-D0E7AA1708A7}"/>
                  </a:ext>
                </a:extLst>
              </p:cNvPr>
              <p:cNvSpPr/>
              <p:nvPr/>
            </p:nvSpPr>
            <p:spPr bwMode="auto">
              <a:xfrm rot="10800000" flipV="1">
                <a:off x="6852558" y="1490684"/>
                <a:ext cx="165592" cy="45720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3" name="楕円 357">
                <a:extLst>
                  <a:ext uri="{FF2B5EF4-FFF2-40B4-BE49-F238E27FC236}">
                    <a16:creationId xmlns:a16="http://schemas.microsoft.com/office/drawing/2014/main" id="{FCDE4CE0-D449-487D-80AE-CF8659A6ACC0}"/>
                  </a:ext>
                </a:extLst>
              </p:cNvPr>
              <p:cNvSpPr/>
              <p:nvPr/>
            </p:nvSpPr>
            <p:spPr bwMode="auto">
              <a:xfrm>
                <a:off x="6805092" y="1232558"/>
                <a:ext cx="246106" cy="136451"/>
              </a:xfrm>
              <a:custGeom>
                <a:avLst/>
                <a:gdLst>
                  <a:gd name="connsiteX0" fmla="*/ 0 w 232889"/>
                  <a:gd name="connsiteY0" fmla="*/ 49084 h 98168"/>
                  <a:gd name="connsiteX1" fmla="*/ 116445 w 232889"/>
                  <a:gd name="connsiteY1" fmla="*/ 0 h 98168"/>
                  <a:gd name="connsiteX2" fmla="*/ 232890 w 232889"/>
                  <a:gd name="connsiteY2" fmla="*/ 49084 h 98168"/>
                  <a:gd name="connsiteX3" fmla="*/ 116445 w 232889"/>
                  <a:gd name="connsiteY3" fmla="*/ 98168 h 98168"/>
                  <a:gd name="connsiteX4" fmla="*/ 0 w 232889"/>
                  <a:gd name="connsiteY4" fmla="*/ 49084 h 98168"/>
                  <a:gd name="connsiteX0" fmla="*/ 0 w 232890"/>
                  <a:gd name="connsiteY0" fmla="*/ 49084 h 98168"/>
                  <a:gd name="connsiteX1" fmla="*/ 116445 w 232890"/>
                  <a:gd name="connsiteY1" fmla="*/ 0 h 98168"/>
                  <a:gd name="connsiteX2" fmla="*/ 232890 w 232890"/>
                  <a:gd name="connsiteY2" fmla="*/ 49084 h 98168"/>
                  <a:gd name="connsiteX3" fmla="*/ 116445 w 232890"/>
                  <a:gd name="connsiteY3" fmla="*/ 98168 h 98168"/>
                  <a:gd name="connsiteX4" fmla="*/ 0 w 232890"/>
                  <a:gd name="connsiteY4" fmla="*/ 49084 h 98168"/>
                  <a:gd name="connsiteX0" fmla="*/ 0 w 232890"/>
                  <a:gd name="connsiteY0" fmla="*/ 49084 h 98168"/>
                  <a:gd name="connsiteX1" fmla="*/ 116445 w 232890"/>
                  <a:gd name="connsiteY1" fmla="*/ 0 h 98168"/>
                  <a:gd name="connsiteX2" fmla="*/ 232890 w 232890"/>
                  <a:gd name="connsiteY2" fmla="*/ 49084 h 98168"/>
                  <a:gd name="connsiteX3" fmla="*/ 116445 w 232890"/>
                  <a:gd name="connsiteY3" fmla="*/ 98168 h 98168"/>
                  <a:gd name="connsiteX4" fmla="*/ 0 w 232890"/>
                  <a:gd name="connsiteY4" fmla="*/ 49084 h 98168"/>
                  <a:gd name="connsiteX0" fmla="*/ 0 w 232890"/>
                  <a:gd name="connsiteY0" fmla="*/ 80040 h 129124"/>
                  <a:gd name="connsiteX1" fmla="*/ 109302 w 232890"/>
                  <a:gd name="connsiteY1" fmla="*/ 0 h 129124"/>
                  <a:gd name="connsiteX2" fmla="*/ 232890 w 232890"/>
                  <a:gd name="connsiteY2" fmla="*/ 80040 h 129124"/>
                  <a:gd name="connsiteX3" fmla="*/ 116445 w 232890"/>
                  <a:gd name="connsiteY3" fmla="*/ 129124 h 129124"/>
                  <a:gd name="connsiteX4" fmla="*/ 0 w 232890"/>
                  <a:gd name="connsiteY4" fmla="*/ 80040 h 129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2890" h="129124">
                    <a:moveTo>
                      <a:pt x="0" y="80040"/>
                    </a:moveTo>
                    <a:cubicBezTo>
                      <a:pt x="0" y="52932"/>
                      <a:pt x="44991" y="0"/>
                      <a:pt x="109302" y="0"/>
                    </a:cubicBezTo>
                    <a:cubicBezTo>
                      <a:pt x="173613" y="0"/>
                      <a:pt x="232890" y="52932"/>
                      <a:pt x="232890" y="80040"/>
                    </a:cubicBezTo>
                    <a:cubicBezTo>
                      <a:pt x="232890" y="107148"/>
                      <a:pt x="180756" y="129124"/>
                      <a:pt x="116445" y="129124"/>
                    </a:cubicBezTo>
                    <a:cubicBezTo>
                      <a:pt x="52134" y="129124"/>
                      <a:pt x="0" y="107148"/>
                      <a:pt x="0" y="8004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フリーフォーム: 図形 403">
                <a:extLst>
                  <a:ext uri="{FF2B5EF4-FFF2-40B4-BE49-F238E27FC236}">
                    <a16:creationId xmlns:a16="http://schemas.microsoft.com/office/drawing/2014/main" id="{B9598F51-104D-42B4-81D2-DDAA90D15360}"/>
                  </a:ext>
                </a:extLst>
              </p:cNvPr>
              <p:cNvSpPr/>
              <p:nvPr/>
            </p:nvSpPr>
            <p:spPr bwMode="auto">
              <a:xfrm>
                <a:off x="6862356" y="1182828"/>
                <a:ext cx="131578" cy="195430"/>
              </a:xfrm>
              <a:custGeom>
                <a:avLst/>
                <a:gdLst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  <a:gd name="connsiteX7" fmla="*/ 27827 w 124512"/>
                  <a:gd name="connsiteY7" fmla="*/ 11644 h 184936"/>
                  <a:gd name="connsiteX8" fmla="*/ 62256 w 124512"/>
                  <a:gd name="connsiteY8" fmla="*/ 20630 h 184936"/>
                  <a:gd name="connsiteX9" fmla="*/ 96685 w 124512"/>
                  <a:gd name="connsiteY9" fmla="*/ 11644 h 184936"/>
                  <a:gd name="connsiteX0" fmla="*/ 62256 w 153696"/>
                  <a:gd name="connsiteY0" fmla="*/ 20630 h 184936"/>
                  <a:gd name="connsiteX1" fmla="*/ 96685 w 153696"/>
                  <a:gd name="connsiteY1" fmla="*/ 11644 h 184936"/>
                  <a:gd name="connsiteX2" fmla="*/ 110045 w 153696"/>
                  <a:gd name="connsiteY2" fmla="*/ 0 h 184936"/>
                  <a:gd name="connsiteX3" fmla="*/ 119620 w 153696"/>
                  <a:gd name="connsiteY3" fmla="*/ 26083 h 184936"/>
                  <a:gd name="connsiteX4" fmla="*/ 124512 w 153696"/>
                  <a:gd name="connsiteY4" fmla="*/ 70591 h 184936"/>
                  <a:gd name="connsiteX5" fmla="*/ 62256 w 153696"/>
                  <a:gd name="connsiteY5" fmla="*/ 184936 h 184936"/>
                  <a:gd name="connsiteX6" fmla="*/ 0 w 153696"/>
                  <a:gd name="connsiteY6" fmla="*/ 70591 h 184936"/>
                  <a:gd name="connsiteX7" fmla="*/ 4893 w 153696"/>
                  <a:gd name="connsiteY7" fmla="*/ 26083 h 184936"/>
                  <a:gd name="connsiteX8" fmla="*/ 14467 w 153696"/>
                  <a:gd name="connsiteY8" fmla="*/ 0 h 184936"/>
                  <a:gd name="connsiteX9" fmla="*/ 27827 w 153696"/>
                  <a:gd name="connsiteY9" fmla="*/ 11644 h 184936"/>
                  <a:gd name="connsiteX10" fmla="*/ 153696 w 153696"/>
                  <a:gd name="connsiteY10" fmla="*/ 112070 h 184936"/>
                  <a:gd name="connsiteX0" fmla="*/ 62256 w 124512"/>
                  <a:gd name="connsiteY0" fmla="*/ 20630 h 184936"/>
                  <a:gd name="connsiteX1" fmla="*/ 96685 w 124512"/>
                  <a:gd name="connsiteY1" fmla="*/ 11644 h 184936"/>
                  <a:gd name="connsiteX2" fmla="*/ 110045 w 124512"/>
                  <a:gd name="connsiteY2" fmla="*/ 0 h 184936"/>
                  <a:gd name="connsiteX3" fmla="*/ 119620 w 124512"/>
                  <a:gd name="connsiteY3" fmla="*/ 26083 h 184936"/>
                  <a:gd name="connsiteX4" fmla="*/ 124512 w 124512"/>
                  <a:gd name="connsiteY4" fmla="*/ 70591 h 184936"/>
                  <a:gd name="connsiteX5" fmla="*/ 62256 w 124512"/>
                  <a:gd name="connsiteY5" fmla="*/ 184936 h 184936"/>
                  <a:gd name="connsiteX6" fmla="*/ 0 w 124512"/>
                  <a:gd name="connsiteY6" fmla="*/ 70591 h 184936"/>
                  <a:gd name="connsiteX7" fmla="*/ 4893 w 124512"/>
                  <a:gd name="connsiteY7" fmla="*/ 26083 h 184936"/>
                  <a:gd name="connsiteX8" fmla="*/ 14467 w 124512"/>
                  <a:gd name="connsiteY8" fmla="*/ 0 h 184936"/>
                  <a:gd name="connsiteX9" fmla="*/ 27827 w 124512"/>
                  <a:gd name="connsiteY9" fmla="*/ 11644 h 184936"/>
                  <a:gd name="connsiteX0" fmla="*/ 96685 w 124512"/>
                  <a:gd name="connsiteY0" fmla="*/ 11644 h 184936"/>
                  <a:gd name="connsiteX1" fmla="*/ 110045 w 124512"/>
                  <a:gd name="connsiteY1" fmla="*/ 0 h 184936"/>
                  <a:gd name="connsiteX2" fmla="*/ 119620 w 124512"/>
                  <a:gd name="connsiteY2" fmla="*/ 26083 h 184936"/>
                  <a:gd name="connsiteX3" fmla="*/ 124512 w 124512"/>
                  <a:gd name="connsiteY3" fmla="*/ 70591 h 184936"/>
                  <a:gd name="connsiteX4" fmla="*/ 62256 w 124512"/>
                  <a:gd name="connsiteY4" fmla="*/ 184936 h 184936"/>
                  <a:gd name="connsiteX5" fmla="*/ 0 w 124512"/>
                  <a:gd name="connsiteY5" fmla="*/ 70591 h 184936"/>
                  <a:gd name="connsiteX6" fmla="*/ 4893 w 124512"/>
                  <a:gd name="connsiteY6" fmla="*/ 26083 h 184936"/>
                  <a:gd name="connsiteX7" fmla="*/ 14467 w 124512"/>
                  <a:gd name="connsiteY7" fmla="*/ 0 h 184936"/>
                  <a:gd name="connsiteX8" fmla="*/ 27827 w 124512"/>
                  <a:gd name="connsiteY8" fmla="*/ 11644 h 184936"/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  <a:gd name="connsiteX7" fmla="*/ 27827 w 124512"/>
                  <a:gd name="connsiteY7" fmla="*/ 11644 h 184936"/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512" h="184936">
                    <a:moveTo>
                      <a:pt x="110045" y="0"/>
                    </a:moveTo>
                    <a:lnTo>
                      <a:pt x="119620" y="26083"/>
                    </a:lnTo>
                    <a:cubicBezTo>
                      <a:pt x="122770" y="39763"/>
                      <a:pt x="124512" y="54803"/>
                      <a:pt x="124512" y="70591"/>
                    </a:cubicBezTo>
                    <a:cubicBezTo>
                      <a:pt x="124512" y="133742"/>
                      <a:pt x="96639" y="184936"/>
                      <a:pt x="62256" y="184936"/>
                    </a:cubicBezTo>
                    <a:cubicBezTo>
                      <a:pt x="27873" y="184936"/>
                      <a:pt x="0" y="133742"/>
                      <a:pt x="0" y="70591"/>
                    </a:cubicBezTo>
                    <a:cubicBezTo>
                      <a:pt x="0" y="54803"/>
                      <a:pt x="1742" y="39763"/>
                      <a:pt x="4893" y="26083"/>
                    </a:cubicBezTo>
                    <a:lnTo>
                      <a:pt x="14467" y="0"/>
                    </a:lnTo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8BEC1120-B8D9-4F2E-90CE-93FB3EE3EAE7}"/>
                  </a:ext>
                </a:extLst>
              </p:cNvPr>
              <p:cNvSpPr/>
              <p:nvPr/>
            </p:nvSpPr>
            <p:spPr bwMode="auto">
              <a:xfrm rot="10800000">
                <a:off x="6705921" y="1674159"/>
                <a:ext cx="468532" cy="276467"/>
              </a:xfrm>
              <a:custGeom>
                <a:avLst/>
                <a:gdLst>
                  <a:gd name="connsiteX0" fmla="*/ 443372 w 443372"/>
                  <a:gd name="connsiteY0" fmla="*/ 261621 h 261621"/>
                  <a:gd name="connsiteX1" fmla="*/ 338981 w 443372"/>
                  <a:gd name="connsiteY1" fmla="*/ 233422 h 261621"/>
                  <a:gd name="connsiteX2" fmla="*/ 221070 w 443372"/>
                  <a:gd name="connsiteY2" fmla="*/ 223078 h 261621"/>
                  <a:gd name="connsiteX3" fmla="*/ 103159 w 443372"/>
                  <a:gd name="connsiteY3" fmla="*/ 233422 h 261621"/>
                  <a:gd name="connsiteX4" fmla="*/ 0 w 443372"/>
                  <a:gd name="connsiteY4" fmla="*/ 261289 h 261621"/>
                  <a:gd name="connsiteX5" fmla="*/ 221545 w 443372"/>
                  <a:gd name="connsiteY5" fmla="*/ 0 h 261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372" h="261621">
                    <a:moveTo>
                      <a:pt x="443372" y="261621"/>
                    </a:moveTo>
                    <a:lnTo>
                      <a:pt x="338981" y="233422"/>
                    </a:lnTo>
                    <a:cubicBezTo>
                      <a:pt x="300895" y="226640"/>
                      <a:pt x="261460" y="223078"/>
                      <a:pt x="221070" y="223078"/>
                    </a:cubicBezTo>
                    <a:cubicBezTo>
                      <a:pt x="180680" y="223078"/>
                      <a:pt x="141246" y="226640"/>
                      <a:pt x="103159" y="233422"/>
                    </a:cubicBezTo>
                    <a:lnTo>
                      <a:pt x="0" y="261289"/>
                    </a:lnTo>
                    <a:lnTo>
                      <a:pt x="221545" y="0"/>
                    </a:lnTo>
                    <a:close/>
                  </a:path>
                </a:pathLst>
              </a:custGeom>
              <a:pattFill prst="dkVert">
                <a:fgClr>
                  <a:schemeClr val="bg2"/>
                </a:fgClr>
                <a:bgClr>
                  <a:schemeClr val="bg1">
                    <a:lumMod val="75000"/>
                  </a:schemeClr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1" name="グループ化 380">
              <a:extLst>
                <a:ext uri="{FF2B5EF4-FFF2-40B4-BE49-F238E27FC236}">
                  <a16:creationId xmlns:a16="http://schemas.microsoft.com/office/drawing/2014/main" id="{AC4CCF97-C061-44B0-9751-31D75B701849}"/>
                </a:ext>
              </a:extLst>
            </p:cNvPr>
            <p:cNvGrpSpPr/>
            <p:nvPr/>
          </p:nvGrpSpPr>
          <p:grpSpPr>
            <a:xfrm>
              <a:off x="6196013" y="5367798"/>
              <a:ext cx="1264377" cy="711484"/>
              <a:chOff x="6187861" y="5367798"/>
              <a:chExt cx="1272529" cy="711484"/>
            </a:xfrm>
          </p:grpSpPr>
          <p:sp>
            <p:nvSpPr>
              <p:cNvPr id="384" name="楕円 8">
                <a:extLst>
                  <a:ext uri="{FF2B5EF4-FFF2-40B4-BE49-F238E27FC236}">
                    <a16:creationId xmlns:a16="http://schemas.microsoft.com/office/drawing/2014/main" id="{82CD96E4-276F-4D0C-87CC-C958282BF568}"/>
                  </a:ext>
                </a:extLst>
              </p:cNvPr>
              <p:cNvSpPr/>
              <p:nvPr/>
            </p:nvSpPr>
            <p:spPr>
              <a:xfrm flipH="1">
                <a:off x="6871879" y="5667249"/>
                <a:ext cx="237078" cy="197161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5" name="楕円 8">
                <a:extLst>
                  <a:ext uri="{FF2B5EF4-FFF2-40B4-BE49-F238E27FC236}">
                    <a16:creationId xmlns:a16="http://schemas.microsoft.com/office/drawing/2014/main" id="{5DC9A937-8A99-4E2E-BAE1-4311F62A4158}"/>
                  </a:ext>
                </a:extLst>
              </p:cNvPr>
              <p:cNvSpPr/>
              <p:nvPr/>
            </p:nvSpPr>
            <p:spPr>
              <a:xfrm flipH="1">
                <a:off x="6522499" y="5665092"/>
                <a:ext cx="237078" cy="197161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86" name="グループ化 385">
                <a:extLst>
                  <a:ext uri="{FF2B5EF4-FFF2-40B4-BE49-F238E27FC236}">
                    <a16:creationId xmlns:a16="http://schemas.microsoft.com/office/drawing/2014/main" id="{36092747-9158-4449-80F8-308D59EEB041}"/>
                  </a:ext>
                </a:extLst>
              </p:cNvPr>
              <p:cNvGrpSpPr/>
              <p:nvPr/>
            </p:nvGrpSpPr>
            <p:grpSpPr>
              <a:xfrm>
                <a:off x="6187861" y="5367798"/>
                <a:ext cx="1272529" cy="711484"/>
                <a:chOff x="239784" y="5217983"/>
                <a:chExt cx="1398580" cy="728928"/>
              </a:xfrm>
            </p:grpSpPr>
            <p:sp>
              <p:nvSpPr>
                <p:cNvPr id="387" name="フリーフォーム 2908">
                  <a:extLst>
                    <a:ext uri="{FF2B5EF4-FFF2-40B4-BE49-F238E27FC236}">
                      <a16:creationId xmlns:a16="http://schemas.microsoft.com/office/drawing/2014/main" id="{33222D03-59E2-4AEB-A87B-1B0B1378C49E}"/>
                    </a:ext>
                  </a:extLst>
                </p:cNvPr>
                <p:cNvSpPr/>
                <p:nvPr/>
              </p:nvSpPr>
              <p:spPr>
                <a:xfrm rot="16200000">
                  <a:off x="400071" y="5057696"/>
                  <a:ext cx="722961" cy="1043536"/>
                </a:xfrm>
                <a:custGeom>
                  <a:avLst/>
                  <a:gdLst>
                    <a:gd name="connsiteX0" fmla="*/ 470849 w 479311"/>
                    <a:gd name="connsiteY0" fmla="*/ 280482 h 468767"/>
                    <a:gd name="connsiteX1" fmla="*/ 364642 w 479311"/>
                    <a:gd name="connsiteY1" fmla="*/ 315566 h 468767"/>
                    <a:gd name="connsiteX2" fmla="*/ 141036 w 479311"/>
                    <a:gd name="connsiteY2" fmla="*/ 203007 h 468767"/>
                    <a:gd name="connsiteX3" fmla="*/ 141035 w 479311"/>
                    <a:gd name="connsiteY3" fmla="*/ 468767 h 468767"/>
                    <a:gd name="connsiteX4" fmla="*/ 0 w 479311"/>
                    <a:gd name="connsiteY4" fmla="*/ 468767 h 468767"/>
                    <a:gd name="connsiteX5" fmla="*/ 0 w 479311"/>
                    <a:gd name="connsiteY5" fmla="*/ 70518 h 468767"/>
                    <a:gd name="connsiteX6" fmla="*/ 70518 w 479311"/>
                    <a:gd name="connsiteY6" fmla="*/ 0 h 468767"/>
                    <a:gd name="connsiteX7" fmla="*/ 97967 w 479311"/>
                    <a:gd name="connsiteY7" fmla="*/ 5542 h 468767"/>
                    <a:gd name="connsiteX8" fmla="*/ 105733 w 479311"/>
                    <a:gd name="connsiteY8" fmla="*/ 10778 h 468767"/>
                    <a:gd name="connsiteX9" fmla="*/ 117196 w 479311"/>
                    <a:gd name="connsiteY9" fmla="*/ 13915 h 468767"/>
                    <a:gd name="connsiteX10" fmla="*/ 435765 w 479311"/>
                    <a:gd name="connsiteY10" fmla="*/ 174275 h 468767"/>
                    <a:gd name="connsiteX11" fmla="*/ 470849 w 479311"/>
                    <a:gd name="connsiteY11" fmla="*/ 280482 h 468767"/>
                    <a:gd name="connsiteX0" fmla="*/ 470849 w 562289"/>
                    <a:gd name="connsiteY0" fmla="*/ 280482 h 468767"/>
                    <a:gd name="connsiteX1" fmla="*/ 364642 w 562289"/>
                    <a:gd name="connsiteY1" fmla="*/ 315566 h 468767"/>
                    <a:gd name="connsiteX2" fmla="*/ 141036 w 562289"/>
                    <a:gd name="connsiteY2" fmla="*/ 203007 h 468767"/>
                    <a:gd name="connsiteX3" fmla="*/ 141035 w 562289"/>
                    <a:gd name="connsiteY3" fmla="*/ 468767 h 468767"/>
                    <a:gd name="connsiteX4" fmla="*/ 0 w 562289"/>
                    <a:gd name="connsiteY4" fmla="*/ 468767 h 468767"/>
                    <a:gd name="connsiteX5" fmla="*/ 0 w 562289"/>
                    <a:gd name="connsiteY5" fmla="*/ 70518 h 468767"/>
                    <a:gd name="connsiteX6" fmla="*/ 70518 w 562289"/>
                    <a:gd name="connsiteY6" fmla="*/ 0 h 468767"/>
                    <a:gd name="connsiteX7" fmla="*/ 97967 w 562289"/>
                    <a:gd name="connsiteY7" fmla="*/ 5542 h 468767"/>
                    <a:gd name="connsiteX8" fmla="*/ 105733 w 562289"/>
                    <a:gd name="connsiteY8" fmla="*/ 10778 h 468767"/>
                    <a:gd name="connsiteX9" fmla="*/ 117196 w 562289"/>
                    <a:gd name="connsiteY9" fmla="*/ 13915 h 468767"/>
                    <a:gd name="connsiteX10" fmla="*/ 435765 w 562289"/>
                    <a:gd name="connsiteY10" fmla="*/ 174275 h 468767"/>
                    <a:gd name="connsiteX11" fmla="*/ 562289 w 562289"/>
                    <a:gd name="connsiteY11" fmla="*/ 371922 h 468767"/>
                    <a:gd name="connsiteX0" fmla="*/ 470849 w 470849"/>
                    <a:gd name="connsiteY0" fmla="*/ 280482 h 468767"/>
                    <a:gd name="connsiteX1" fmla="*/ 364642 w 470849"/>
                    <a:gd name="connsiteY1" fmla="*/ 315566 h 468767"/>
                    <a:gd name="connsiteX2" fmla="*/ 141036 w 470849"/>
                    <a:gd name="connsiteY2" fmla="*/ 203007 h 468767"/>
                    <a:gd name="connsiteX3" fmla="*/ 141035 w 470849"/>
                    <a:gd name="connsiteY3" fmla="*/ 468767 h 468767"/>
                    <a:gd name="connsiteX4" fmla="*/ 0 w 470849"/>
                    <a:gd name="connsiteY4" fmla="*/ 468767 h 468767"/>
                    <a:gd name="connsiteX5" fmla="*/ 0 w 470849"/>
                    <a:gd name="connsiteY5" fmla="*/ 70518 h 468767"/>
                    <a:gd name="connsiteX6" fmla="*/ 70518 w 470849"/>
                    <a:gd name="connsiteY6" fmla="*/ 0 h 468767"/>
                    <a:gd name="connsiteX7" fmla="*/ 97967 w 470849"/>
                    <a:gd name="connsiteY7" fmla="*/ 5542 h 468767"/>
                    <a:gd name="connsiteX8" fmla="*/ 105733 w 470849"/>
                    <a:gd name="connsiteY8" fmla="*/ 10778 h 468767"/>
                    <a:gd name="connsiteX9" fmla="*/ 117196 w 470849"/>
                    <a:gd name="connsiteY9" fmla="*/ 13915 h 468767"/>
                    <a:gd name="connsiteX10" fmla="*/ 435765 w 470849"/>
                    <a:gd name="connsiteY10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141035 w 435765"/>
                    <a:gd name="connsiteY2" fmla="*/ 468767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214312 w 435765"/>
                    <a:gd name="connsiteY2" fmla="*/ 462090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214312 w 435765"/>
                    <a:gd name="connsiteY2" fmla="*/ 462090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490468"/>
                    <a:gd name="connsiteX1" fmla="*/ 141036 w 435765"/>
                    <a:gd name="connsiteY1" fmla="*/ 203007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114810 w 435765"/>
                    <a:gd name="connsiteY9" fmla="*/ 16410 h 490468"/>
                    <a:gd name="connsiteX10" fmla="*/ 435765 w 435765"/>
                    <a:gd name="connsiteY10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435765 w 435765"/>
                    <a:gd name="connsiteY8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435765 w 435765"/>
                    <a:gd name="connsiteY7" fmla="*/ 174275 h 490468"/>
                    <a:gd name="connsiteX0" fmla="*/ 389623 w 460746"/>
                    <a:gd name="connsiteY0" fmla="*/ 323132 h 498034"/>
                    <a:gd name="connsiteX1" fmla="*/ 200990 w 460746"/>
                    <a:gd name="connsiteY1" fmla="*/ 230605 h 498034"/>
                    <a:gd name="connsiteX2" fmla="*/ 239293 w 460746"/>
                    <a:gd name="connsiteY2" fmla="*/ 469656 h 498034"/>
                    <a:gd name="connsiteX3" fmla="*/ 96593 w 460746"/>
                    <a:gd name="connsiteY3" fmla="*/ 498034 h 498034"/>
                    <a:gd name="connsiteX4" fmla="*/ 0 w 460746"/>
                    <a:gd name="connsiteY4" fmla="*/ 123155 h 498034"/>
                    <a:gd name="connsiteX5" fmla="*/ 95499 w 460746"/>
                    <a:gd name="connsiteY5" fmla="*/ 7566 h 498034"/>
                    <a:gd name="connsiteX6" fmla="*/ 122948 w 460746"/>
                    <a:gd name="connsiteY6" fmla="*/ 13108 h 498034"/>
                    <a:gd name="connsiteX7" fmla="*/ 460746 w 460746"/>
                    <a:gd name="connsiteY7" fmla="*/ 181841 h 498034"/>
                    <a:gd name="connsiteX0" fmla="*/ 391991 w 463114"/>
                    <a:gd name="connsiteY0" fmla="*/ 323132 h 498034"/>
                    <a:gd name="connsiteX1" fmla="*/ 203358 w 463114"/>
                    <a:gd name="connsiteY1" fmla="*/ 230605 h 498034"/>
                    <a:gd name="connsiteX2" fmla="*/ 241661 w 463114"/>
                    <a:gd name="connsiteY2" fmla="*/ 469656 h 498034"/>
                    <a:gd name="connsiteX3" fmla="*/ 98961 w 463114"/>
                    <a:gd name="connsiteY3" fmla="*/ 498034 h 498034"/>
                    <a:gd name="connsiteX4" fmla="*/ 2368 w 463114"/>
                    <a:gd name="connsiteY4" fmla="*/ 123155 h 498034"/>
                    <a:gd name="connsiteX5" fmla="*/ 97867 w 463114"/>
                    <a:gd name="connsiteY5" fmla="*/ 7566 h 498034"/>
                    <a:gd name="connsiteX6" fmla="*/ 125316 w 463114"/>
                    <a:gd name="connsiteY6" fmla="*/ 13108 h 498034"/>
                    <a:gd name="connsiteX7" fmla="*/ 463114 w 463114"/>
                    <a:gd name="connsiteY7" fmla="*/ 181841 h 498034"/>
                    <a:gd name="connsiteX0" fmla="*/ 389623 w 460746"/>
                    <a:gd name="connsiteY0" fmla="*/ 311502 h 486404"/>
                    <a:gd name="connsiteX1" fmla="*/ 200990 w 460746"/>
                    <a:gd name="connsiteY1" fmla="*/ 218975 h 486404"/>
                    <a:gd name="connsiteX2" fmla="*/ 239293 w 460746"/>
                    <a:gd name="connsiteY2" fmla="*/ 458026 h 486404"/>
                    <a:gd name="connsiteX3" fmla="*/ 96593 w 460746"/>
                    <a:gd name="connsiteY3" fmla="*/ 486404 h 486404"/>
                    <a:gd name="connsiteX4" fmla="*/ 0 w 460746"/>
                    <a:gd name="connsiteY4" fmla="*/ 111525 h 486404"/>
                    <a:gd name="connsiteX5" fmla="*/ 122948 w 460746"/>
                    <a:gd name="connsiteY5" fmla="*/ 1478 h 486404"/>
                    <a:gd name="connsiteX6" fmla="*/ 460746 w 460746"/>
                    <a:gd name="connsiteY6" fmla="*/ 170211 h 486404"/>
                    <a:gd name="connsiteX0" fmla="*/ 389623 w 460746"/>
                    <a:gd name="connsiteY0" fmla="*/ 315523 h 490425"/>
                    <a:gd name="connsiteX1" fmla="*/ 200990 w 460746"/>
                    <a:gd name="connsiteY1" fmla="*/ 222996 h 490425"/>
                    <a:gd name="connsiteX2" fmla="*/ 239293 w 460746"/>
                    <a:gd name="connsiteY2" fmla="*/ 462047 h 490425"/>
                    <a:gd name="connsiteX3" fmla="*/ 96593 w 460746"/>
                    <a:gd name="connsiteY3" fmla="*/ 490425 h 490425"/>
                    <a:gd name="connsiteX4" fmla="*/ 0 w 460746"/>
                    <a:gd name="connsiteY4" fmla="*/ 115546 h 490425"/>
                    <a:gd name="connsiteX5" fmla="*/ 122948 w 460746"/>
                    <a:gd name="connsiteY5" fmla="*/ 5499 h 490425"/>
                    <a:gd name="connsiteX6" fmla="*/ 460746 w 460746"/>
                    <a:gd name="connsiteY6" fmla="*/ 174232 h 490425"/>
                    <a:gd name="connsiteX0" fmla="*/ 389623 w 460746"/>
                    <a:gd name="connsiteY0" fmla="*/ 316001 h 490903"/>
                    <a:gd name="connsiteX1" fmla="*/ 200990 w 460746"/>
                    <a:gd name="connsiteY1" fmla="*/ 223474 h 490903"/>
                    <a:gd name="connsiteX2" fmla="*/ 239293 w 460746"/>
                    <a:gd name="connsiteY2" fmla="*/ 462525 h 490903"/>
                    <a:gd name="connsiteX3" fmla="*/ 96593 w 460746"/>
                    <a:gd name="connsiteY3" fmla="*/ 490903 h 490903"/>
                    <a:gd name="connsiteX4" fmla="*/ 0 w 460746"/>
                    <a:gd name="connsiteY4" fmla="*/ 116024 h 490903"/>
                    <a:gd name="connsiteX5" fmla="*/ 122948 w 460746"/>
                    <a:gd name="connsiteY5" fmla="*/ 5977 h 490903"/>
                    <a:gd name="connsiteX6" fmla="*/ 460746 w 460746"/>
                    <a:gd name="connsiteY6" fmla="*/ 174710 h 490903"/>
                    <a:gd name="connsiteX0" fmla="*/ 389623 w 460746"/>
                    <a:gd name="connsiteY0" fmla="*/ 316001 h 490903"/>
                    <a:gd name="connsiteX1" fmla="*/ 200990 w 460746"/>
                    <a:gd name="connsiteY1" fmla="*/ 223474 h 490903"/>
                    <a:gd name="connsiteX2" fmla="*/ 260943 w 460746"/>
                    <a:gd name="connsiteY2" fmla="*/ 444162 h 490903"/>
                    <a:gd name="connsiteX3" fmla="*/ 96593 w 460746"/>
                    <a:gd name="connsiteY3" fmla="*/ 490903 h 490903"/>
                    <a:gd name="connsiteX4" fmla="*/ 0 w 460746"/>
                    <a:gd name="connsiteY4" fmla="*/ 116024 h 490903"/>
                    <a:gd name="connsiteX5" fmla="*/ 122948 w 460746"/>
                    <a:gd name="connsiteY5" fmla="*/ 5977 h 490903"/>
                    <a:gd name="connsiteX6" fmla="*/ 460746 w 460746"/>
                    <a:gd name="connsiteY6" fmla="*/ 174710 h 490903"/>
                    <a:gd name="connsiteX0" fmla="*/ 389623 w 460746"/>
                    <a:gd name="connsiteY0" fmla="*/ 316001 h 490903"/>
                    <a:gd name="connsiteX1" fmla="*/ 200990 w 460746"/>
                    <a:gd name="connsiteY1" fmla="*/ 223474 h 490903"/>
                    <a:gd name="connsiteX2" fmla="*/ 260943 w 460746"/>
                    <a:gd name="connsiteY2" fmla="*/ 444162 h 490903"/>
                    <a:gd name="connsiteX3" fmla="*/ 96593 w 460746"/>
                    <a:gd name="connsiteY3" fmla="*/ 490903 h 490903"/>
                    <a:gd name="connsiteX4" fmla="*/ 0 w 460746"/>
                    <a:gd name="connsiteY4" fmla="*/ 116024 h 490903"/>
                    <a:gd name="connsiteX5" fmla="*/ 122948 w 460746"/>
                    <a:gd name="connsiteY5" fmla="*/ 5977 h 490903"/>
                    <a:gd name="connsiteX6" fmla="*/ 460746 w 460746"/>
                    <a:gd name="connsiteY6" fmla="*/ 174710 h 490903"/>
                    <a:gd name="connsiteX0" fmla="*/ 389623 w 460746"/>
                    <a:gd name="connsiteY0" fmla="*/ 316001 h 490903"/>
                    <a:gd name="connsiteX1" fmla="*/ 200990 w 460746"/>
                    <a:gd name="connsiteY1" fmla="*/ 223474 h 490903"/>
                    <a:gd name="connsiteX2" fmla="*/ 260943 w 460746"/>
                    <a:gd name="connsiteY2" fmla="*/ 444162 h 490903"/>
                    <a:gd name="connsiteX3" fmla="*/ 96593 w 460746"/>
                    <a:gd name="connsiteY3" fmla="*/ 490903 h 490903"/>
                    <a:gd name="connsiteX4" fmla="*/ 0 w 460746"/>
                    <a:gd name="connsiteY4" fmla="*/ 116024 h 490903"/>
                    <a:gd name="connsiteX5" fmla="*/ 122948 w 460746"/>
                    <a:gd name="connsiteY5" fmla="*/ 5977 h 490903"/>
                    <a:gd name="connsiteX6" fmla="*/ 460746 w 460746"/>
                    <a:gd name="connsiteY6" fmla="*/ 174710 h 490903"/>
                    <a:gd name="connsiteX0" fmla="*/ 389623 w 460746"/>
                    <a:gd name="connsiteY0" fmla="*/ 316001 h 493316"/>
                    <a:gd name="connsiteX1" fmla="*/ 200990 w 460746"/>
                    <a:gd name="connsiteY1" fmla="*/ 223474 h 493316"/>
                    <a:gd name="connsiteX2" fmla="*/ 260943 w 460746"/>
                    <a:gd name="connsiteY2" fmla="*/ 444162 h 493316"/>
                    <a:gd name="connsiteX3" fmla="*/ 96593 w 460746"/>
                    <a:gd name="connsiteY3" fmla="*/ 490903 h 493316"/>
                    <a:gd name="connsiteX4" fmla="*/ 0 w 460746"/>
                    <a:gd name="connsiteY4" fmla="*/ 116024 h 493316"/>
                    <a:gd name="connsiteX5" fmla="*/ 122948 w 460746"/>
                    <a:gd name="connsiteY5" fmla="*/ 5977 h 493316"/>
                    <a:gd name="connsiteX6" fmla="*/ 460746 w 460746"/>
                    <a:gd name="connsiteY6" fmla="*/ 174710 h 493316"/>
                    <a:gd name="connsiteX0" fmla="*/ 389623 w 460746"/>
                    <a:gd name="connsiteY0" fmla="*/ 342812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89623 w 460746"/>
                    <a:gd name="connsiteY0" fmla="*/ 342812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89623 w 460746"/>
                    <a:gd name="connsiteY0" fmla="*/ 342812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16346 w 460746"/>
                    <a:gd name="connsiteY0" fmla="*/ 336135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16346 w 460746"/>
                    <a:gd name="connsiteY0" fmla="*/ 336135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16346 w 492389"/>
                    <a:gd name="connsiteY0" fmla="*/ 334235 h 518227"/>
                    <a:gd name="connsiteX1" fmla="*/ 200990 w 492389"/>
                    <a:gd name="connsiteY1" fmla="*/ 248385 h 518227"/>
                    <a:gd name="connsiteX2" fmla="*/ 260943 w 492389"/>
                    <a:gd name="connsiteY2" fmla="*/ 469073 h 518227"/>
                    <a:gd name="connsiteX3" fmla="*/ 96593 w 492389"/>
                    <a:gd name="connsiteY3" fmla="*/ 515814 h 518227"/>
                    <a:gd name="connsiteX4" fmla="*/ 0 w 492389"/>
                    <a:gd name="connsiteY4" fmla="*/ 140935 h 518227"/>
                    <a:gd name="connsiteX5" fmla="*/ 152925 w 492389"/>
                    <a:gd name="connsiteY5" fmla="*/ 2510 h 518227"/>
                    <a:gd name="connsiteX6" fmla="*/ 492389 w 492389"/>
                    <a:gd name="connsiteY6" fmla="*/ 244693 h 518227"/>
                    <a:gd name="connsiteX0" fmla="*/ 316346 w 492389"/>
                    <a:gd name="connsiteY0" fmla="*/ 334235 h 563477"/>
                    <a:gd name="connsiteX1" fmla="*/ 200990 w 492389"/>
                    <a:gd name="connsiteY1" fmla="*/ 248385 h 563477"/>
                    <a:gd name="connsiteX2" fmla="*/ 260943 w 492389"/>
                    <a:gd name="connsiteY2" fmla="*/ 469073 h 563477"/>
                    <a:gd name="connsiteX3" fmla="*/ 98258 w 492389"/>
                    <a:gd name="connsiteY3" fmla="*/ 562556 h 563477"/>
                    <a:gd name="connsiteX4" fmla="*/ 0 w 492389"/>
                    <a:gd name="connsiteY4" fmla="*/ 140935 h 563477"/>
                    <a:gd name="connsiteX5" fmla="*/ 152925 w 492389"/>
                    <a:gd name="connsiteY5" fmla="*/ 2510 h 563477"/>
                    <a:gd name="connsiteX6" fmla="*/ 492389 w 492389"/>
                    <a:gd name="connsiteY6" fmla="*/ 244693 h 563477"/>
                    <a:gd name="connsiteX0" fmla="*/ 316346 w 492389"/>
                    <a:gd name="connsiteY0" fmla="*/ 334235 h 565259"/>
                    <a:gd name="connsiteX1" fmla="*/ 200990 w 492389"/>
                    <a:gd name="connsiteY1" fmla="*/ 248385 h 565259"/>
                    <a:gd name="connsiteX2" fmla="*/ 264274 w 492389"/>
                    <a:gd name="connsiteY2" fmla="*/ 519153 h 565259"/>
                    <a:gd name="connsiteX3" fmla="*/ 98258 w 492389"/>
                    <a:gd name="connsiteY3" fmla="*/ 562556 h 565259"/>
                    <a:gd name="connsiteX4" fmla="*/ 0 w 492389"/>
                    <a:gd name="connsiteY4" fmla="*/ 140935 h 565259"/>
                    <a:gd name="connsiteX5" fmla="*/ 152925 w 492389"/>
                    <a:gd name="connsiteY5" fmla="*/ 2510 h 565259"/>
                    <a:gd name="connsiteX6" fmla="*/ 492389 w 492389"/>
                    <a:gd name="connsiteY6" fmla="*/ 244693 h 565259"/>
                    <a:gd name="connsiteX0" fmla="*/ 316346 w 492389"/>
                    <a:gd name="connsiteY0" fmla="*/ 334235 h 566673"/>
                    <a:gd name="connsiteX1" fmla="*/ 200990 w 492389"/>
                    <a:gd name="connsiteY1" fmla="*/ 248385 h 566673"/>
                    <a:gd name="connsiteX2" fmla="*/ 264274 w 492389"/>
                    <a:gd name="connsiteY2" fmla="*/ 519153 h 566673"/>
                    <a:gd name="connsiteX3" fmla="*/ 98258 w 492389"/>
                    <a:gd name="connsiteY3" fmla="*/ 562556 h 566673"/>
                    <a:gd name="connsiteX4" fmla="*/ 0 w 492389"/>
                    <a:gd name="connsiteY4" fmla="*/ 140935 h 566673"/>
                    <a:gd name="connsiteX5" fmla="*/ 152925 w 492389"/>
                    <a:gd name="connsiteY5" fmla="*/ 2510 h 566673"/>
                    <a:gd name="connsiteX6" fmla="*/ 492389 w 492389"/>
                    <a:gd name="connsiteY6" fmla="*/ 244693 h 566673"/>
                    <a:gd name="connsiteX0" fmla="*/ 316346 w 492389"/>
                    <a:gd name="connsiteY0" fmla="*/ 334235 h 565508"/>
                    <a:gd name="connsiteX1" fmla="*/ 200990 w 492389"/>
                    <a:gd name="connsiteY1" fmla="*/ 248385 h 565508"/>
                    <a:gd name="connsiteX2" fmla="*/ 264273 w 492389"/>
                    <a:gd name="connsiteY2" fmla="*/ 510808 h 565508"/>
                    <a:gd name="connsiteX3" fmla="*/ 98258 w 492389"/>
                    <a:gd name="connsiteY3" fmla="*/ 562556 h 565508"/>
                    <a:gd name="connsiteX4" fmla="*/ 0 w 492389"/>
                    <a:gd name="connsiteY4" fmla="*/ 140935 h 565508"/>
                    <a:gd name="connsiteX5" fmla="*/ 152925 w 492389"/>
                    <a:gd name="connsiteY5" fmla="*/ 2510 h 565508"/>
                    <a:gd name="connsiteX6" fmla="*/ 492389 w 492389"/>
                    <a:gd name="connsiteY6" fmla="*/ 244693 h 565508"/>
                    <a:gd name="connsiteX0" fmla="*/ 316346 w 492389"/>
                    <a:gd name="connsiteY0" fmla="*/ 334235 h 565508"/>
                    <a:gd name="connsiteX1" fmla="*/ 200990 w 492389"/>
                    <a:gd name="connsiteY1" fmla="*/ 248385 h 565508"/>
                    <a:gd name="connsiteX2" fmla="*/ 264273 w 492389"/>
                    <a:gd name="connsiteY2" fmla="*/ 510808 h 565508"/>
                    <a:gd name="connsiteX3" fmla="*/ 98258 w 492389"/>
                    <a:gd name="connsiteY3" fmla="*/ 562556 h 565508"/>
                    <a:gd name="connsiteX4" fmla="*/ 0 w 492389"/>
                    <a:gd name="connsiteY4" fmla="*/ 140935 h 565508"/>
                    <a:gd name="connsiteX5" fmla="*/ 152925 w 492389"/>
                    <a:gd name="connsiteY5" fmla="*/ 2510 h 565508"/>
                    <a:gd name="connsiteX6" fmla="*/ 492389 w 492389"/>
                    <a:gd name="connsiteY6" fmla="*/ 244693 h 565508"/>
                    <a:gd name="connsiteX0" fmla="*/ 316346 w 492389"/>
                    <a:gd name="connsiteY0" fmla="*/ 334235 h 565508"/>
                    <a:gd name="connsiteX1" fmla="*/ 200990 w 492389"/>
                    <a:gd name="connsiteY1" fmla="*/ 248385 h 565508"/>
                    <a:gd name="connsiteX2" fmla="*/ 264273 w 492389"/>
                    <a:gd name="connsiteY2" fmla="*/ 510808 h 565508"/>
                    <a:gd name="connsiteX3" fmla="*/ 98258 w 492389"/>
                    <a:gd name="connsiteY3" fmla="*/ 562556 h 565508"/>
                    <a:gd name="connsiteX4" fmla="*/ 0 w 492389"/>
                    <a:gd name="connsiteY4" fmla="*/ 140935 h 565508"/>
                    <a:gd name="connsiteX5" fmla="*/ 152925 w 492389"/>
                    <a:gd name="connsiteY5" fmla="*/ 2510 h 565508"/>
                    <a:gd name="connsiteX6" fmla="*/ 492389 w 492389"/>
                    <a:gd name="connsiteY6" fmla="*/ 244693 h 565508"/>
                    <a:gd name="connsiteX0" fmla="*/ 316442 w 492485"/>
                    <a:gd name="connsiteY0" fmla="*/ 334101 h 565374"/>
                    <a:gd name="connsiteX1" fmla="*/ 201086 w 492485"/>
                    <a:gd name="connsiteY1" fmla="*/ 248251 h 565374"/>
                    <a:gd name="connsiteX2" fmla="*/ 264369 w 492485"/>
                    <a:gd name="connsiteY2" fmla="*/ 510674 h 565374"/>
                    <a:gd name="connsiteX3" fmla="*/ 98354 w 492485"/>
                    <a:gd name="connsiteY3" fmla="*/ 562422 h 565374"/>
                    <a:gd name="connsiteX4" fmla="*/ 96 w 492485"/>
                    <a:gd name="connsiteY4" fmla="*/ 140801 h 565374"/>
                    <a:gd name="connsiteX5" fmla="*/ 153021 w 492485"/>
                    <a:gd name="connsiteY5" fmla="*/ 2376 h 565374"/>
                    <a:gd name="connsiteX6" fmla="*/ 492485 w 492485"/>
                    <a:gd name="connsiteY6" fmla="*/ 244559 h 565374"/>
                    <a:gd name="connsiteX0" fmla="*/ 317466 w 493509"/>
                    <a:gd name="connsiteY0" fmla="*/ 334605 h 565880"/>
                    <a:gd name="connsiteX1" fmla="*/ 202110 w 493509"/>
                    <a:gd name="connsiteY1" fmla="*/ 248755 h 565880"/>
                    <a:gd name="connsiteX2" fmla="*/ 265393 w 493509"/>
                    <a:gd name="connsiteY2" fmla="*/ 511178 h 565880"/>
                    <a:gd name="connsiteX3" fmla="*/ 101043 w 493509"/>
                    <a:gd name="connsiteY3" fmla="*/ 562928 h 565880"/>
                    <a:gd name="connsiteX4" fmla="*/ 1120 w 493509"/>
                    <a:gd name="connsiteY4" fmla="*/ 141305 h 565880"/>
                    <a:gd name="connsiteX5" fmla="*/ 154045 w 493509"/>
                    <a:gd name="connsiteY5" fmla="*/ 2880 h 565880"/>
                    <a:gd name="connsiteX6" fmla="*/ 493509 w 493509"/>
                    <a:gd name="connsiteY6" fmla="*/ 245063 h 565880"/>
                    <a:gd name="connsiteX0" fmla="*/ 329579 w 505622"/>
                    <a:gd name="connsiteY0" fmla="*/ 335902 h 731541"/>
                    <a:gd name="connsiteX1" fmla="*/ 214223 w 505622"/>
                    <a:gd name="connsiteY1" fmla="*/ 250052 h 731541"/>
                    <a:gd name="connsiteX2" fmla="*/ 277506 w 505622"/>
                    <a:gd name="connsiteY2" fmla="*/ 512475 h 731541"/>
                    <a:gd name="connsiteX3" fmla="*/ 51731 w 505622"/>
                    <a:gd name="connsiteY3" fmla="*/ 731181 h 731541"/>
                    <a:gd name="connsiteX4" fmla="*/ 13233 w 505622"/>
                    <a:gd name="connsiteY4" fmla="*/ 142602 h 731541"/>
                    <a:gd name="connsiteX5" fmla="*/ 166158 w 505622"/>
                    <a:gd name="connsiteY5" fmla="*/ 4177 h 731541"/>
                    <a:gd name="connsiteX6" fmla="*/ 505622 w 505622"/>
                    <a:gd name="connsiteY6" fmla="*/ 246360 h 731541"/>
                    <a:gd name="connsiteX0" fmla="*/ 329579 w 505622"/>
                    <a:gd name="connsiteY0" fmla="*/ 335902 h 731541"/>
                    <a:gd name="connsiteX1" fmla="*/ 256879 w 505622"/>
                    <a:gd name="connsiteY1" fmla="*/ 275737 h 731541"/>
                    <a:gd name="connsiteX2" fmla="*/ 277506 w 505622"/>
                    <a:gd name="connsiteY2" fmla="*/ 512475 h 731541"/>
                    <a:gd name="connsiteX3" fmla="*/ 51731 w 505622"/>
                    <a:gd name="connsiteY3" fmla="*/ 731181 h 731541"/>
                    <a:gd name="connsiteX4" fmla="*/ 13233 w 505622"/>
                    <a:gd name="connsiteY4" fmla="*/ 142602 h 731541"/>
                    <a:gd name="connsiteX5" fmla="*/ 166158 w 505622"/>
                    <a:gd name="connsiteY5" fmla="*/ 4177 h 731541"/>
                    <a:gd name="connsiteX6" fmla="*/ 505622 w 505622"/>
                    <a:gd name="connsiteY6" fmla="*/ 246360 h 731541"/>
                    <a:gd name="connsiteX0" fmla="*/ 329579 w 505622"/>
                    <a:gd name="connsiteY0" fmla="*/ 335902 h 731541"/>
                    <a:gd name="connsiteX1" fmla="*/ 236404 w 505622"/>
                    <a:gd name="connsiteY1" fmla="*/ 257390 h 731541"/>
                    <a:gd name="connsiteX2" fmla="*/ 277506 w 505622"/>
                    <a:gd name="connsiteY2" fmla="*/ 512475 h 731541"/>
                    <a:gd name="connsiteX3" fmla="*/ 51731 w 505622"/>
                    <a:gd name="connsiteY3" fmla="*/ 731181 h 731541"/>
                    <a:gd name="connsiteX4" fmla="*/ 13233 w 505622"/>
                    <a:gd name="connsiteY4" fmla="*/ 142602 h 731541"/>
                    <a:gd name="connsiteX5" fmla="*/ 166158 w 505622"/>
                    <a:gd name="connsiteY5" fmla="*/ 4177 h 731541"/>
                    <a:gd name="connsiteX6" fmla="*/ 505622 w 505622"/>
                    <a:gd name="connsiteY6" fmla="*/ 246360 h 731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05622" h="731541">
                      <a:moveTo>
                        <a:pt x="329579" y="335902"/>
                      </a:moveTo>
                      <a:lnTo>
                        <a:pt x="236404" y="257390"/>
                      </a:lnTo>
                      <a:cubicBezTo>
                        <a:pt x="244731" y="292559"/>
                        <a:pt x="270843" y="397181"/>
                        <a:pt x="277506" y="512475"/>
                      </a:cubicBezTo>
                      <a:cubicBezTo>
                        <a:pt x="251034" y="561441"/>
                        <a:pt x="109845" y="740641"/>
                        <a:pt x="51731" y="731181"/>
                      </a:cubicBezTo>
                      <a:cubicBezTo>
                        <a:pt x="-12665" y="580627"/>
                        <a:pt x="-5838" y="263769"/>
                        <a:pt x="13233" y="142602"/>
                      </a:cubicBezTo>
                      <a:cubicBezTo>
                        <a:pt x="32304" y="21435"/>
                        <a:pt x="84093" y="-13116"/>
                        <a:pt x="166158" y="4177"/>
                      </a:cubicBezTo>
                      <a:cubicBezTo>
                        <a:pt x="248223" y="21470"/>
                        <a:pt x="409677" y="143375"/>
                        <a:pt x="505622" y="246360"/>
                      </a:cubicBezTo>
                    </a:path>
                  </a:pathLst>
                </a:custGeom>
                <a:pattFill prst="plaid">
                  <a:fgClr>
                    <a:schemeClr val="accent2">
                      <a:lumMod val="75000"/>
                    </a:schemeClr>
                  </a:fgClr>
                  <a:bgClr>
                    <a:srgbClr val="00206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8" name="フリーフォーム 2908">
                  <a:extLst>
                    <a:ext uri="{FF2B5EF4-FFF2-40B4-BE49-F238E27FC236}">
                      <a16:creationId xmlns:a16="http://schemas.microsoft.com/office/drawing/2014/main" id="{E0A65E56-081C-4A51-9FEA-234EF4BE4BF6}"/>
                    </a:ext>
                  </a:extLst>
                </p:cNvPr>
                <p:cNvSpPr/>
                <p:nvPr/>
              </p:nvSpPr>
              <p:spPr>
                <a:xfrm rot="5400000" flipH="1">
                  <a:off x="766364" y="5074912"/>
                  <a:ext cx="728927" cy="1015072"/>
                </a:xfrm>
                <a:custGeom>
                  <a:avLst/>
                  <a:gdLst>
                    <a:gd name="connsiteX0" fmla="*/ 470849 w 479311"/>
                    <a:gd name="connsiteY0" fmla="*/ 280482 h 468767"/>
                    <a:gd name="connsiteX1" fmla="*/ 364642 w 479311"/>
                    <a:gd name="connsiteY1" fmla="*/ 315566 h 468767"/>
                    <a:gd name="connsiteX2" fmla="*/ 141036 w 479311"/>
                    <a:gd name="connsiteY2" fmla="*/ 203007 h 468767"/>
                    <a:gd name="connsiteX3" fmla="*/ 141035 w 479311"/>
                    <a:gd name="connsiteY3" fmla="*/ 468767 h 468767"/>
                    <a:gd name="connsiteX4" fmla="*/ 0 w 479311"/>
                    <a:gd name="connsiteY4" fmla="*/ 468767 h 468767"/>
                    <a:gd name="connsiteX5" fmla="*/ 0 w 479311"/>
                    <a:gd name="connsiteY5" fmla="*/ 70518 h 468767"/>
                    <a:gd name="connsiteX6" fmla="*/ 70518 w 479311"/>
                    <a:gd name="connsiteY6" fmla="*/ 0 h 468767"/>
                    <a:gd name="connsiteX7" fmla="*/ 97967 w 479311"/>
                    <a:gd name="connsiteY7" fmla="*/ 5542 h 468767"/>
                    <a:gd name="connsiteX8" fmla="*/ 105733 w 479311"/>
                    <a:gd name="connsiteY8" fmla="*/ 10778 h 468767"/>
                    <a:gd name="connsiteX9" fmla="*/ 117196 w 479311"/>
                    <a:gd name="connsiteY9" fmla="*/ 13915 h 468767"/>
                    <a:gd name="connsiteX10" fmla="*/ 435765 w 479311"/>
                    <a:gd name="connsiteY10" fmla="*/ 174275 h 468767"/>
                    <a:gd name="connsiteX11" fmla="*/ 470849 w 479311"/>
                    <a:gd name="connsiteY11" fmla="*/ 280482 h 468767"/>
                    <a:gd name="connsiteX0" fmla="*/ 470849 w 562289"/>
                    <a:gd name="connsiteY0" fmla="*/ 280482 h 468767"/>
                    <a:gd name="connsiteX1" fmla="*/ 364642 w 562289"/>
                    <a:gd name="connsiteY1" fmla="*/ 315566 h 468767"/>
                    <a:gd name="connsiteX2" fmla="*/ 141036 w 562289"/>
                    <a:gd name="connsiteY2" fmla="*/ 203007 h 468767"/>
                    <a:gd name="connsiteX3" fmla="*/ 141035 w 562289"/>
                    <a:gd name="connsiteY3" fmla="*/ 468767 h 468767"/>
                    <a:gd name="connsiteX4" fmla="*/ 0 w 562289"/>
                    <a:gd name="connsiteY4" fmla="*/ 468767 h 468767"/>
                    <a:gd name="connsiteX5" fmla="*/ 0 w 562289"/>
                    <a:gd name="connsiteY5" fmla="*/ 70518 h 468767"/>
                    <a:gd name="connsiteX6" fmla="*/ 70518 w 562289"/>
                    <a:gd name="connsiteY6" fmla="*/ 0 h 468767"/>
                    <a:gd name="connsiteX7" fmla="*/ 97967 w 562289"/>
                    <a:gd name="connsiteY7" fmla="*/ 5542 h 468767"/>
                    <a:gd name="connsiteX8" fmla="*/ 105733 w 562289"/>
                    <a:gd name="connsiteY8" fmla="*/ 10778 h 468767"/>
                    <a:gd name="connsiteX9" fmla="*/ 117196 w 562289"/>
                    <a:gd name="connsiteY9" fmla="*/ 13915 h 468767"/>
                    <a:gd name="connsiteX10" fmla="*/ 435765 w 562289"/>
                    <a:gd name="connsiteY10" fmla="*/ 174275 h 468767"/>
                    <a:gd name="connsiteX11" fmla="*/ 562289 w 562289"/>
                    <a:gd name="connsiteY11" fmla="*/ 371922 h 468767"/>
                    <a:gd name="connsiteX0" fmla="*/ 470849 w 470849"/>
                    <a:gd name="connsiteY0" fmla="*/ 280482 h 468767"/>
                    <a:gd name="connsiteX1" fmla="*/ 364642 w 470849"/>
                    <a:gd name="connsiteY1" fmla="*/ 315566 h 468767"/>
                    <a:gd name="connsiteX2" fmla="*/ 141036 w 470849"/>
                    <a:gd name="connsiteY2" fmla="*/ 203007 h 468767"/>
                    <a:gd name="connsiteX3" fmla="*/ 141035 w 470849"/>
                    <a:gd name="connsiteY3" fmla="*/ 468767 h 468767"/>
                    <a:gd name="connsiteX4" fmla="*/ 0 w 470849"/>
                    <a:gd name="connsiteY4" fmla="*/ 468767 h 468767"/>
                    <a:gd name="connsiteX5" fmla="*/ 0 w 470849"/>
                    <a:gd name="connsiteY5" fmla="*/ 70518 h 468767"/>
                    <a:gd name="connsiteX6" fmla="*/ 70518 w 470849"/>
                    <a:gd name="connsiteY6" fmla="*/ 0 h 468767"/>
                    <a:gd name="connsiteX7" fmla="*/ 97967 w 470849"/>
                    <a:gd name="connsiteY7" fmla="*/ 5542 h 468767"/>
                    <a:gd name="connsiteX8" fmla="*/ 105733 w 470849"/>
                    <a:gd name="connsiteY8" fmla="*/ 10778 h 468767"/>
                    <a:gd name="connsiteX9" fmla="*/ 117196 w 470849"/>
                    <a:gd name="connsiteY9" fmla="*/ 13915 h 468767"/>
                    <a:gd name="connsiteX10" fmla="*/ 435765 w 470849"/>
                    <a:gd name="connsiteY10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141035 w 435765"/>
                    <a:gd name="connsiteY2" fmla="*/ 468767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214312 w 435765"/>
                    <a:gd name="connsiteY2" fmla="*/ 462090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214312 w 435765"/>
                    <a:gd name="connsiteY2" fmla="*/ 462090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490468"/>
                    <a:gd name="connsiteX1" fmla="*/ 141036 w 435765"/>
                    <a:gd name="connsiteY1" fmla="*/ 203007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114810 w 435765"/>
                    <a:gd name="connsiteY9" fmla="*/ 16410 h 490468"/>
                    <a:gd name="connsiteX10" fmla="*/ 435765 w 435765"/>
                    <a:gd name="connsiteY10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435765 w 435765"/>
                    <a:gd name="connsiteY8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435765 w 435765"/>
                    <a:gd name="connsiteY7" fmla="*/ 174275 h 490468"/>
                    <a:gd name="connsiteX0" fmla="*/ 389623 w 460746"/>
                    <a:gd name="connsiteY0" fmla="*/ 323132 h 498034"/>
                    <a:gd name="connsiteX1" fmla="*/ 200990 w 460746"/>
                    <a:gd name="connsiteY1" fmla="*/ 230605 h 498034"/>
                    <a:gd name="connsiteX2" fmla="*/ 239293 w 460746"/>
                    <a:gd name="connsiteY2" fmla="*/ 469656 h 498034"/>
                    <a:gd name="connsiteX3" fmla="*/ 96593 w 460746"/>
                    <a:gd name="connsiteY3" fmla="*/ 498034 h 498034"/>
                    <a:gd name="connsiteX4" fmla="*/ 0 w 460746"/>
                    <a:gd name="connsiteY4" fmla="*/ 123155 h 498034"/>
                    <a:gd name="connsiteX5" fmla="*/ 95499 w 460746"/>
                    <a:gd name="connsiteY5" fmla="*/ 7566 h 498034"/>
                    <a:gd name="connsiteX6" fmla="*/ 122948 w 460746"/>
                    <a:gd name="connsiteY6" fmla="*/ 13108 h 498034"/>
                    <a:gd name="connsiteX7" fmla="*/ 460746 w 460746"/>
                    <a:gd name="connsiteY7" fmla="*/ 181841 h 498034"/>
                    <a:gd name="connsiteX0" fmla="*/ 391991 w 463114"/>
                    <a:gd name="connsiteY0" fmla="*/ 323132 h 498034"/>
                    <a:gd name="connsiteX1" fmla="*/ 203358 w 463114"/>
                    <a:gd name="connsiteY1" fmla="*/ 230605 h 498034"/>
                    <a:gd name="connsiteX2" fmla="*/ 241661 w 463114"/>
                    <a:gd name="connsiteY2" fmla="*/ 469656 h 498034"/>
                    <a:gd name="connsiteX3" fmla="*/ 98961 w 463114"/>
                    <a:gd name="connsiteY3" fmla="*/ 498034 h 498034"/>
                    <a:gd name="connsiteX4" fmla="*/ 2368 w 463114"/>
                    <a:gd name="connsiteY4" fmla="*/ 123155 h 498034"/>
                    <a:gd name="connsiteX5" fmla="*/ 97867 w 463114"/>
                    <a:gd name="connsiteY5" fmla="*/ 7566 h 498034"/>
                    <a:gd name="connsiteX6" fmla="*/ 125316 w 463114"/>
                    <a:gd name="connsiteY6" fmla="*/ 13108 h 498034"/>
                    <a:gd name="connsiteX7" fmla="*/ 463114 w 463114"/>
                    <a:gd name="connsiteY7" fmla="*/ 181841 h 498034"/>
                    <a:gd name="connsiteX0" fmla="*/ 389623 w 460746"/>
                    <a:gd name="connsiteY0" fmla="*/ 311502 h 486404"/>
                    <a:gd name="connsiteX1" fmla="*/ 200990 w 460746"/>
                    <a:gd name="connsiteY1" fmla="*/ 218975 h 486404"/>
                    <a:gd name="connsiteX2" fmla="*/ 239293 w 460746"/>
                    <a:gd name="connsiteY2" fmla="*/ 458026 h 486404"/>
                    <a:gd name="connsiteX3" fmla="*/ 96593 w 460746"/>
                    <a:gd name="connsiteY3" fmla="*/ 486404 h 486404"/>
                    <a:gd name="connsiteX4" fmla="*/ 0 w 460746"/>
                    <a:gd name="connsiteY4" fmla="*/ 111525 h 486404"/>
                    <a:gd name="connsiteX5" fmla="*/ 122948 w 460746"/>
                    <a:gd name="connsiteY5" fmla="*/ 1478 h 486404"/>
                    <a:gd name="connsiteX6" fmla="*/ 460746 w 460746"/>
                    <a:gd name="connsiteY6" fmla="*/ 170211 h 486404"/>
                    <a:gd name="connsiteX0" fmla="*/ 389623 w 460746"/>
                    <a:gd name="connsiteY0" fmla="*/ 315523 h 490425"/>
                    <a:gd name="connsiteX1" fmla="*/ 200990 w 460746"/>
                    <a:gd name="connsiteY1" fmla="*/ 222996 h 490425"/>
                    <a:gd name="connsiteX2" fmla="*/ 239293 w 460746"/>
                    <a:gd name="connsiteY2" fmla="*/ 462047 h 490425"/>
                    <a:gd name="connsiteX3" fmla="*/ 96593 w 460746"/>
                    <a:gd name="connsiteY3" fmla="*/ 490425 h 490425"/>
                    <a:gd name="connsiteX4" fmla="*/ 0 w 460746"/>
                    <a:gd name="connsiteY4" fmla="*/ 115546 h 490425"/>
                    <a:gd name="connsiteX5" fmla="*/ 122948 w 460746"/>
                    <a:gd name="connsiteY5" fmla="*/ 5499 h 490425"/>
                    <a:gd name="connsiteX6" fmla="*/ 460746 w 460746"/>
                    <a:gd name="connsiteY6" fmla="*/ 174232 h 490425"/>
                    <a:gd name="connsiteX0" fmla="*/ 389623 w 460746"/>
                    <a:gd name="connsiteY0" fmla="*/ 316001 h 490903"/>
                    <a:gd name="connsiteX1" fmla="*/ 200990 w 460746"/>
                    <a:gd name="connsiteY1" fmla="*/ 223474 h 490903"/>
                    <a:gd name="connsiteX2" fmla="*/ 239293 w 460746"/>
                    <a:gd name="connsiteY2" fmla="*/ 462525 h 490903"/>
                    <a:gd name="connsiteX3" fmla="*/ 96593 w 460746"/>
                    <a:gd name="connsiteY3" fmla="*/ 490903 h 490903"/>
                    <a:gd name="connsiteX4" fmla="*/ 0 w 460746"/>
                    <a:gd name="connsiteY4" fmla="*/ 116024 h 490903"/>
                    <a:gd name="connsiteX5" fmla="*/ 122948 w 460746"/>
                    <a:gd name="connsiteY5" fmla="*/ 5977 h 490903"/>
                    <a:gd name="connsiteX6" fmla="*/ 460746 w 460746"/>
                    <a:gd name="connsiteY6" fmla="*/ 174710 h 490903"/>
                    <a:gd name="connsiteX0" fmla="*/ 389623 w 460746"/>
                    <a:gd name="connsiteY0" fmla="*/ 316001 h 490903"/>
                    <a:gd name="connsiteX1" fmla="*/ 200990 w 460746"/>
                    <a:gd name="connsiteY1" fmla="*/ 223474 h 490903"/>
                    <a:gd name="connsiteX2" fmla="*/ 260943 w 460746"/>
                    <a:gd name="connsiteY2" fmla="*/ 444162 h 490903"/>
                    <a:gd name="connsiteX3" fmla="*/ 96593 w 460746"/>
                    <a:gd name="connsiteY3" fmla="*/ 490903 h 490903"/>
                    <a:gd name="connsiteX4" fmla="*/ 0 w 460746"/>
                    <a:gd name="connsiteY4" fmla="*/ 116024 h 490903"/>
                    <a:gd name="connsiteX5" fmla="*/ 122948 w 460746"/>
                    <a:gd name="connsiteY5" fmla="*/ 5977 h 490903"/>
                    <a:gd name="connsiteX6" fmla="*/ 460746 w 460746"/>
                    <a:gd name="connsiteY6" fmla="*/ 174710 h 490903"/>
                    <a:gd name="connsiteX0" fmla="*/ 389623 w 460746"/>
                    <a:gd name="connsiteY0" fmla="*/ 316001 h 490903"/>
                    <a:gd name="connsiteX1" fmla="*/ 200990 w 460746"/>
                    <a:gd name="connsiteY1" fmla="*/ 223474 h 490903"/>
                    <a:gd name="connsiteX2" fmla="*/ 260943 w 460746"/>
                    <a:gd name="connsiteY2" fmla="*/ 444162 h 490903"/>
                    <a:gd name="connsiteX3" fmla="*/ 96593 w 460746"/>
                    <a:gd name="connsiteY3" fmla="*/ 490903 h 490903"/>
                    <a:gd name="connsiteX4" fmla="*/ 0 w 460746"/>
                    <a:gd name="connsiteY4" fmla="*/ 116024 h 490903"/>
                    <a:gd name="connsiteX5" fmla="*/ 122948 w 460746"/>
                    <a:gd name="connsiteY5" fmla="*/ 5977 h 490903"/>
                    <a:gd name="connsiteX6" fmla="*/ 460746 w 460746"/>
                    <a:gd name="connsiteY6" fmla="*/ 174710 h 490903"/>
                    <a:gd name="connsiteX0" fmla="*/ 389623 w 460746"/>
                    <a:gd name="connsiteY0" fmla="*/ 316001 h 490903"/>
                    <a:gd name="connsiteX1" fmla="*/ 200990 w 460746"/>
                    <a:gd name="connsiteY1" fmla="*/ 223474 h 490903"/>
                    <a:gd name="connsiteX2" fmla="*/ 260943 w 460746"/>
                    <a:gd name="connsiteY2" fmla="*/ 444162 h 490903"/>
                    <a:gd name="connsiteX3" fmla="*/ 96593 w 460746"/>
                    <a:gd name="connsiteY3" fmla="*/ 490903 h 490903"/>
                    <a:gd name="connsiteX4" fmla="*/ 0 w 460746"/>
                    <a:gd name="connsiteY4" fmla="*/ 116024 h 490903"/>
                    <a:gd name="connsiteX5" fmla="*/ 122948 w 460746"/>
                    <a:gd name="connsiteY5" fmla="*/ 5977 h 490903"/>
                    <a:gd name="connsiteX6" fmla="*/ 460746 w 460746"/>
                    <a:gd name="connsiteY6" fmla="*/ 174710 h 490903"/>
                    <a:gd name="connsiteX0" fmla="*/ 389623 w 460746"/>
                    <a:gd name="connsiteY0" fmla="*/ 316001 h 493316"/>
                    <a:gd name="connsiteX1" fmla="*/ 200990 w 460746"/>
                    <a:gd name="connsiteY1" fmla="*/ 223474 h 493316"/>
                    <a:gd name="connsiteX2" fmla="*/ 260943 w 460746"/>
                    <a:gd name="connsiteY2" fmla="*/ 444162 h 493316"/>
                    <a:gd name="connsiteX3" fmla="*/ 96593 w 460746"/>
                    <a:gd name="connsiteY3" fmla="*/ 490903 h 493316"/>
                    <a:gd name="connsiteX4" fmla="*/ 0 w 460746"/>
                    <a:gd name="connsiteY4" fmla="*/ 116024 h 493316"/>
                    <a:gd name="connsiteX5" fmla="*/ 122948 w 460746"/>
                    <a:gd name="connsiteY5" fmla="*/ 5977 h 493316"/>
                    <a:gd name="connsiteX6" fmla="*/ 460746 w 460746"/>
                    <a:gd name="connsiteY6" fmla="*/ 174710 h 493316"/>
                    <a:gd name="connsiteX0" fmla="*/ 389623 w 460746"/>
                    <a:gd name="connsiteY0" fmla="*/ 342812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89623 w 460746"/>
                    <a:gd name="connsiteY0" fmla="*/ 342812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89623 w 460746"/>
                    <a:gd name="connsiteY0" fmla="*/ 342812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16346 w 460746"/>
                    <a:gd name="connsiteY0" fmla="*/ 336135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16346 w 460746"/>
                    <a:gd name="connsiteY0" fmla="*/ 336135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16346 w 492389"/>
                    <a:gd name="connsiteY0" fmla="*/ 334235 h 518227"/>
                    <a:gd name="connsiteX1" fmla="*/ 200990 w 492389"/>
                    <a:gd name="connsiteY1" fmla="*/ 248385 h 518227"/>
                    <a:gd name="connsiteX2" fmla="*/ 260943 w 492389"/>
                    <a:gd name="connsiteY2" fmla="*/ 469073 h 518227"/>
                    <a:gd name="connsiteX3" fmla="*/ 96593 w 492389"/>
                    <a:gd name="connsiteY3" fmla="*/ 515814 h 518227"/>
                    <a:gd name="connsiteX4" fmla="*/ 0 w 492389"/>
                    <a:gd name="connsiteY4" fmla="*/ 140935 h 518227"/>
                    <a:gd name="connsiteX5" fmla="*/ 152925 w 492389"/>
                    <a:gd name="connsiteY5" fmla="*/ 2510 h 518227"/>
                    <a:gd name="connsiteX6" fmla="*/ 492389 w 492389"/>
                    <a:gd name="connsiteY6" fmla="*/ 244693 h 518227"/>
                    <a:gd name="connsiteX0" fmla="*/ 316346 w 492389"/>
                    <a:gd name="connsiteY0" fmla="*/ 334235 h 563477"/>
                    <a:gd name="connsiteX1" fmla="*/ 200990 w 492389"/>
                    <a:gd name="connsiteY1" fmla="*/ 248385 h 563477"/>
                    <a:gd name="connsiteX2" fmla="*/ 260943 w 492389"/>
                    <a:gd name="connsiteY2" fmla="*/ 469073 h 563477"/>
                    <a:gd name="connsiteX3" fmla="*/ 98258 w 492389"/>
                    <a:gd name="connsiteY3" fmla="*/ 562556 h 563477"/>
                    <a:gd name="connsiteX4" fmla="*/ 0 w 492389"/>
                    <a:gd name="connsiteY4" fmla="*/ 140935 h 563477"/>
                    <a:gd name="connsiteX5" fmla="*/ 152925 w 492389"/>
                    <a:gd name="connsiteY5" fmla="*/ 2510 h 563477"/>
                    <a:gd name="connsiteX6" fmla="*/ 492389 w 492389"/>
                    <a:gd name="connsiteY6" fmla="*/ 244693 h 563477"/>
                    <a:gd name="connsiteX0" fmla="*/ 316346 w 492389"/>
                    <a:gd name="connsiteY0" fmla="*/ 334235 h 565259"/>
                    <a:gd name="connsiteX1" fmla="*/ 200990 w 492389"/>
                    <a:gd name="connsiteY1" fmla="*/ 248385 h 565259"/>
                    <a:gd name="connsiteX2" fmla="*/ 264274 w 492389"/>
                    <a:gd name="connsiteY2" fmla="*/ 519153 h 565259"/>
                    <a:gd name="connsiteX3" fmla="*/ 98258 w 492389"/>
                    <a:gd name="connsiteY3" fmla="*/ 562556 h 565259"/>
                    <a:gd name="connsiteX4" fmla="*/ 0 w 492389"/>
                    <a:gd name="connsiteY4" fmla="*/ 140935 h 565259"/>
                    <a:gd name="connsiteX5" fmla="*/ 152925 w 492389"/>
                    <a:gd name="connsiteY5" fmla="*/ 2510 h 565259"/>
                    <a:gd name="connsiteX6" fmla="*/ 492389 w 492389"/>
                    <a:gd name="connsiteY6" fmla="*/ 244693 h 565259"/>
                    <a:gd name="connsiteX0" fmla="*/ 316346 w 492389"/>
                    <a:gd name="connsiteY0" fmla="*/ 334235 h 566673"/>
                    <a:gd name="connsiteX1" fmla="*/ 200990 w 492389"/>
                    <a:gd name="connsiteY1" fmla="*/ 248385 h 566673"/>
                    <a:gd name="connsiteX2" fmla="*/ 264274 w 492389"/>
                    <a:gd name="connsiteY2" fmla="*/ 519153 h 566673"/>
                    <a:gd name="connsiteX3" fmla="*/ 98258 w 492389"/>
                    <a:gd name="connsiteY3" fmla="*/ 562556 h 566673"/>
                    <a:gd name="connsiteX4" fmla="*/ 0 w 492389"/>
                    <a:gd name="connsiteY4" fmla="*/ 140935 h 566673"/>
                    <a:gd name="connsiteX5" fmla="*/ 152925 w 492389"/>
                    <a:gd name="connsiteY5" fmla="*/ 2510 h 566673"/>
                    <a:gd name="connsiteX6" fmla="*/ 492389 w 492389"/>
                    <a:gd name="connsiteY6" fmla="*/ 244693 h 566673"/>
                    <a:gd name="connsiteX0" fmla="*/ 316346 w 492389"/>
                    <a:gd name="connsiteY0" fmla="*/ 334235 h 565508"/>
                    <a:gd name="connsiteX1" fmla="*/ 200990 w 492389"/>
                    <a:gd name="connsiteY1" fmla="*/ 248385 h 565508"/>
                    <a:gd name="connsiteX2" fmla="*/ 264273 w 492389"/>
                    <a:gd name="connsiteY2" fmla="*/ 510808 h 565508"/>
                    <a:gd name="connsiteX3" fmla="*/ 98258 w 492389"/>
                    <a:gd name="connsiteY3" fmla="*/ 562556 h 565508"/>
                    <a:gd name="connsiteX4" fmla="*/ 0 w 492389"/>
                    <a:gd name="connsiteY4" fmla="*/ 140935 h 565508"/>
                    <a:gd name="connsiteX5" fmla="*/ 152925 w 492389"/>
                    <a:gd name="connsiteY5" fmla="*/ 2510 h 565508"/>
                    <a:gd name="connsiteX6" fmla="*/ 492389 w 492389"/>
                    <a:gd name="connsiteY6" fmla="*/ 244693 h 565508"/>
                    <a:gd name="connsiteX0" fmla="*/ 316346 w 492389"/>
                    <a:gd name="connsiteY0" fmla="*/ 334235 h 565508"/>
                    <a:gd name="connsiteX1" fmla="*/ 200990 w 492389"/>
                    <a:gd name="connsiteY1" fmla="*/ 248385 h 565508"/>
                    <a:gd name="connsiteX2" fmla="*/ 264273 w 492389"/>
                    <a:gd name="connsiteY2" fmla="*/ 510808 h 565508"/>
                    <a:gd name="connsiteX3" fmla="*/ 98258 w 492389"/>
                    <a:gd name="connsiteY3" fmla="*/ 562556 h 565508"/>
                    <a:gd name="connsiteX4" fmla="*/ 0 w 492389"/>
                    <a:gd name="connsiteY4" fmla="*/ 140935 h 565508"/>
                    <a:gd name="connsiteX5" fmla="*/ 152925 w 492389"/>
                    <a:gd name="connsiteY5" fmla="*/ 2510 h 565508"/>
                    <a:gd name="connsiteX6" fmla="*/ 492389 w 492389"/>
                    <a:gd name="connsiteY6" fmla="*/ 244693 h 565508"/>
                    <a:gd name="connsiteX0" fmla="*/ 316346 w 492389"/>
                    <a:gd name="connsiteY0" fmla="*/ 334235 h 565508"/>
                    <a:gd name="connsiteX1" fmla="*/ 200990 w 492389"/>
                    <a:gd name="connsiteY1" fmla="*/ 248385 h 565508"/>
                    <a:gd name="connsiteX2" fmla="*/ 264273 w 492389"/>
                    <a:gd name="connsiteY2" fmla="*/ 510808 h 565508"/>
                    <a:gd name="connsiteX3" fmla="*/ 98258 w 492389"/>
                    <a:gd name="connsiteY3" fmla="*/ 562556 h 565508"/>
                    <a:gd name="connsiteX4" fmla="*/ 0 w 492389"/>
                    <a:gd name="connsiteY4" fmla="*/ 140935 h 565508"/>
                    <a:gd name="connsiteX5" fmla="*/ 152925 w 492389"/>
                    <a:gd name="connsiteY5" fmla="*/ 2510 h 565508"/>
                    <a:gd name="connsiteX6" fmla="*/ 492389 w 492389"/>
                    <a:gd name="connsiteY6" fmla="*/ 244693 h 565508"/>
                    <a:gd name="connsiteX0" fmla="*/ 316442 w 492485"/>
                    <a:gd name="connsiteY0" fmla="*/ 334101 h 565374"/>
                    <a:gd name="connsiteX1" fmla="*/ 201086 w 492485"/>
                    <a:gd name="connsiteY1" fmla="*/ 248251 h 565374"/>
                    <a:gd name="connsiteX2" fmla="*/ 264369 w 492485"/>
                    <a:gd name="connsiteY2" fmla="*/ 510674 h 565374"/>
                    <a:gd name="connsiteX3" fmla="*/ 98354 w 492485"/>
                    <a:gd name="connsiteY3" fmla="*/ 562422 h 565374"/>
                    <a:gd name="connsiteX4" fmla="*/ 96 w 492485"/>
                    <a:gd name="connsiteY4" fmla="*/ 140801 h 565374"/>
                    <a:gd name="connsiteX5" fmla="*/ 153021 w 492485"/>
                    <a:gd name="connsiteY5" fmla="*/ 2376 h 565374"/>
                    <a:gd name="connsiteX6" fmla="*/ 492485 w 492485"/>
                    <a:gd name="connsiteY6" fmla="*/ 244559 h 565374"/>
                    <a:gd name="connsiteX0" fmla="*/ 317466 w 493509"/>
                    <a:gd name="connsiteY0" fmla="*/ 334605 h 565880"/>
                    <a:gd name="connsiteX1" fmla="*/ 202110 w 493509"/>
                    <a:gd name="connsiteY1" fmla="*/ 248755 h 565880"/>
                    <a:gd name="connsiteX2" fmla="*/ 265393 w 493509"/>
                    <a:gd name="connsiteY2" fmla="*/ 511178 h 565880"/>
                    <a:gd name="connsiteX3" fmla="*/ 101043 w 493509"/>
                    <a:gd name="connsiteY3" fmla="*/ 562928 h 565880"/>
                    <a:gd name="connsiteX4" fmla="*/ 1120 w 493509"/>
                    <a:gd name="connsiteY4" fmla="*/ 141305 h 565880"/>
                    <a:gd name="connsiteX5" fmla="*/ 154045 w 493509"/>
                    <a:gd name="connsiteY5" fmla="*/ 2880 h 565880"/>
                    <a:gd name="connsiteX6" fmla="*/ 493509 w 493509"/>
                    <a:gd name="connsiteY6" fmla="*/ 245063 h 565880"/>
                    <a:gd name="connsiteX0" fmla="*/ 316653 w 492696"/>
                    <a:gd name="connsiteY0" fmla="*/ 335040 h 632568"/>
                    <a:gd name="connsiteX1" fmla="*/ 201297 w 492696"/>
                    <a:gd name="connsiteY1" fmla="*/ 249190 h 632568"/>
                    <a:gd name="connsiteX2" fmla="*/ 264580 w 492696"/>
                    <a:gd name="connsiteY2" fmla="*/ 511613 h 632568"/>
                    <a:gd name="connsiteX3" fmla="*/ 121880 w 492696"/>
                    <a:gd name="connsiteY3" fmla="*/ 631805 h 632568"/>
                    <a:gd name="connsiteX4" fmla="*/ 307 w 492696"/>
                    <a:gd name="connsiteY4" fmla="*/ 141740 h 632568"/>
                    <a:gd name="connsiteX5" fmla="*/ 153232 w 492696"/>
                    <a:gd name="connsiteY5" fmla="*/ 3315 h 632568"/>
                    <a:gd name="connsiteX6" fmla="*/ 492696 w 492696"/>
                    <a:gd name="connsiteY6" fmla="*/ 245498 h 632568"/>
                    <a:gd name="connsiteX0" fmla="*/ 316653 w 492696"/>
                    <a:gd name="connsiteY0" fmla="*/ 335040 h 633839"/>
                    <a:gd name="connsiteX1" fmla="*/ 201297 w 492696"/>
                    <a:gd name="connsiteY1" fmla="*/ 249190 h 633839"/>
                    <a:gd name="connsiteX2" fmla="*/ 272907 w 492696"/>
                    <a:gd name="connsiteY2" fmla="*/ 568370 h 633839"/>
                    <a:gd name="connsiteX3" fmla="*/ 121880 w 492696"/>
                    <a:gd name="connsiteY3" fmla="*/ 631805 h 633839"/>
                    <a:gd name="connsiteX4" fmla="*/ 307 w 492696"/>
                    <a:gd name="connsiteY4" fmla="*/ 141740 h 633839"/>
                    <a:gd name="connsiteX5" fmla="*/ 153232 w 492696"/>
                    <a:gd name="connsiteY5" fmla="*/ 3315 h 633839"/>
                    <a:gd name="connsiteX6" fmla="*/ 492696 w 492696"/>
                    <a:gd name="connsiteY6" fmla="*/ 245498 h 633839"/>
                    <a:gd name="connsiteX0" fmla="*/ 333751 w 509794"/>
                    <a:gd name="connsiteY0" fmla="*/ 334989 h 626954"/>
                    <a:gd name="connsiteX1" fmla="*/ 218395 w 509794"/>
                    <a:gd name="connsiteY1" fmla="*/ 249139 h 626954"/>
                    <a:gd name="connsiteX2" fmla="*/ 290005 w 509794"/>
                    <a:gd name="connsiteY2" fmla="*/ 568319 h 626954"/>
                    <a:gd name="connsiteX3" fmla="*/ 46841 w 509794"/>
                    <a:gd name="connsiteY3" fmla="*/ 624415 h 626954"/>
                    <a:gd name="connsiteX4" fmla="*/ 17405 w 509794"/>
                    <a:gd name="connsiteY4" fmla="*/ 141689 h 626954"/>
                    <a:gd name="connsiteX5" fmla="*/ 170330 w 509794"/>
                    <a:gd name="connsiteY5" fmla="*/ 3264 h 626954"/>
                    <a:gd name="connsiteX6" fmla="*/ 509794 w 509794"/>
                    <a:gd name="connsiteY6" fmla="*/ 245447 h 626954"/>
                    <a:gd name="connsiteX0" fmla="*/ 333751 w 509794"/>
                    <a:gd name="connsiteY0" fmla="*/ 334989 h 644042"/>
                    <a:gd name="connsiteX1" fmla="*/ 218395 w 509794"/>
                    <a:gd name="connsiteY1" fmla="*/ 249139 h 644042"/>
                    <a:gd name="connsiteX2" fmla="*/ 301947 w 509794"/>
                    <a:gd name="connsiteY2" fmla="*/ 617854 h 644042"/>
                    <a:gd name="connsiteX3" fmla="*/ 46841 w 509794"/>
                    <a:gd name="connsiteY3" fmla="*/ 624415 h 644042"/>
                    <a:gd name="connsiteX4" fmla="*/ 17405 w 509794"/>
                    <a:gd name="connsiteY4" fmla="*/ 141689 h 644042"/>
                    <a:gd name="connsiteX5" fmla="*/ 170330 w 509794"/>
                    <a:gd name="connsiteY5" fmla="*/ 3264 h 644042"/>
                    <a:gd name="connsiteX6" fmla="*/ 509794 w 509794"/>
                    <a:gd name="connsiteY6" fmla="*/ 245447 h 644042"/>
                    <a:gd name="connsiteX0" fmla="*/ 333751 w 509794"/>
                    <a:gd name="connsiteY0" fmla="*/ 334989 h 694963"/>
                    <a:gd name="connsiteX1" fmla="*/ 218395 w 509794"/>
                    <a:gd name="connsiteY1" fmla="*/ 249139 h 694963"/>
                    <a:gd name="connsiteX2" fmla="*/ 301947 w 509794"/>
                    <a:gd name="connsiteY2" fmla="*/ 617854 h 694963"/>
                    <a:gd name="connsiteX3" fmla="*/ 46841 w 509794"/>
                    <a:gd name="connsiteY3" fmla="*/ 624415 h 694963"/>
                    <a:gd name="connsiteX4" fmla="*/ 17405 w 509794"/>
                    <a:gd name="connsiteY4" fmla="*/ 141689 h 694963"/>
                    <a:gd name="connsiteX5" fmla="*/ 170330 w 509794"/>
                    <a:gd name="connsiteY5" fmla="*/ 3264 h 694963"/>
                    <a:gd name="connsiteX6" fmla="*/ 509794 w 509794"/>
                    <a:gd name="connsiteY6" fmla="*/ 245447 h 694963"/>
                    <a:gd name="connsiteX0" fmla="*/ 333751 w 509794"/>
                    <a:gd name="connsiteY0" fmla="*/ 334989 h 711586"/>
                    <a:gd name="connsiteX1" fmla="*/ 218395 w 509794"/>
                    <a:gd name="connsiteY1" fmla="*/ 249139 h 711586"/>
                    <a:gd name="connsiteX2" fmla="*/ 301947 w 509794"/>
                    <a:gd name="connsiteY2" fmla="*/ 617854 h 711586"/>
                    <a:gd name="connsiteX3" fmla="*/ 46841 w 509794"/>
                    <a:gd name="connsiteY3" fmla="*/ 624415 h 711586"/>
                    <a:gd name="connsiteX4" fmla="*/ 17405 w 509794"/>
                    <a:gd name="connsiteY4" fmla="*/ 141689 h 711586"/>
                    <a:gd name="connsiteX5" fmla="*/ 170330 w 509794"/>
                    <a:gd name="connsiteY5" fmla="*/ 3264 h 711586"/>
                    <a:gd name="connsiteX6" fmla="*/ 509794 w 509794"/>
                    <a:gd name="connsiteY6" fmla="*/ 245447 h 711586"/>
                    <a:gd name="connsiteX0" fmla="*/ 333751 w 509794"/>
                    <a:gd name="connsiteY0" fmla="*/ 334989 h 711586"/>
                    <a:gd name="connsiteX1" fmla="*/ 235457 w 509794"/>
                    <a:gd name="connsiteY1" fmla="*/ 287666 h 711586"/>
                    <a:gd name="connsiteX2" fmla="*/ 301947 w 509794"/>
                    <a:gd name="connsiteY2" fmla="*/ 617854 h 711586"/>
                    <a:gd name="connsiteX3" fmla="*/ 46841 w 509794"/>
                    <a:gd name="connsiteY3" fmla="*/ 624415 h 711586"/>
                    <a:gd name="connsiteX4" fmla="*/ 17405 w 509794"/>
                    <a:gd name="connsiteY4" fmla="*/ 141689 h 711586"/>
                    <a:gd name="connsiteX5" fmla="*/ 170330 w 509794"/>
                    <a:gd name="connsiteY5" fmla="*/ 3264 h 711586"/>
                    <a:gd name="connsiteX6" fmla="*/ 509794 w 509794"/>
                    <a:gd name="connsiteY6" fmla="*/ 245447 h 711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09794" h="711586">
                      <a:moveTo>
                        <a:pt x="333751" y="334989"/>
                      </a:moveTo>
                      <a:lnTo>
                        <a:pt x="235457" y="287666"/>
                      </a:lnTo>
                      <a:cubicBezTo>
                        <a:pt x="243784" y="322835"/>
                        <a:pt x="295284" y="502560"/>
                        <a:pt x="301947" y="617854"/>
                      </a:cubicBezTo>
                      <a:cubicBezTo>
                        <a:pt x="185046" y="782403"/>
                        <a:pt x="67418" y="694418"/>
                        <a:pt x="46841" y="624415"/>
                      </a:cubicBezTo>
                      <a:cubicBezTo>
                        <a:pt x="-17555" y="473861"/>
                        <a:pt x="-3176" y="245214"/>
                        <a:pt x="17405" y="141689"/>
                      </a:cubicBezTo>
                      <a:cubicBezTo>
                        <a:pt x="37986" y="38164"/>
                        <a:pt x="88265" y="-14029"/>
                        <a:pt x="170330" y="3264"/>
                      </a:cubicBezTo>
                      <a:cubicBezTo>
                        <a:pt x="252395" y="20557"/>
                        <a:pt x="413849" y="142462"/>
                        <a:pt x="509794" y="245447"/>
                      </a:cubicBezTo>
                    </a:path>
                  </a:pathLst>
                </a:custGeom>
                <a:pattFill prst="plaid">
                  <a:fgClr>
                    <a:schemeClr val="accent2">
                      <a:lumMod val="75000"/>
                    </a:schemeClr>
                  </a:fgClr>
                  <a:bgClr>
                    <a:srgbClr val="00206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382" name="フリーフォーム: 図形 381">
              <a:extLst>
                <a:ext uri="{FF2B5EF4-FFF2-40B4-BE49-F238E27FC236}">
                  <a16:creationId xmlns:a16="http://schemas.microsoft.com/office/drawing/2014/main" id="{482C4E2D-1DA4-4868-87BA-1C9D44594618}"/>
                </a:ext>
              </a:extLst>
            </p:cNvPr>
            <p:cNvSpPr/>
            <p:nvPr/>
          </p:nvSpPr>
          <p:spPr>
            <a:xfrm rot="16200000">
              <a:off x="6734144" y="5361349"/>
              <a:ext cx="186092" cy="1258560"/>
            </a:xfrm>
            <a:custGeom>
              <a:avLst/>
              <a:gdLst>
                <a:gd name="connsiteX0" fmla="*/ 186092 w 186092"/>
                <a:gd name="connsiteY0" fmla="*/ 1258463 h 1258560"/>
                <a:gd name="connsiteX1" fmla="*/ 160091 w 186092"/>
                <a:gd name="connsiteY1" fmla="*/ 1258560 h 1258560"/>
                <a:gd name="connsiteX2" fmla="*/ 24291 w 186092"/>
                <a:gd name="connsiteY2" fmla="*/ 1079756 h 1258560"/>
                <a:gd name="connsiteX3" fmla="*/ 5305 w 186092"/>
                <a:gd name="connsiteY3" fmla="*/ 704319 h 1258560"/>
                <a:gd name="connsiteX4" fmla="*/ 15342 w 186092"/>
                <a:gd name="connsiteY4" fmla="*/ 629918 h 1258560"/>
                <a:gd name="connsiteX5" fmla="*/ 7475 w 186092"/>
                <a:gd name="connsiteY5" fmla="*/ 547310 h 1258560"/>
                <a:gd name="connsiteX6" fmla="*/ 24294 w 186092"/>
                <a:gd name="connsiteY6" fmla="*/ 182003 h 1258560"/>
                <a:gd name="connsiteX7" fmla="*/ 159797 w 186092"/>
                <a:gd name="connsiteY7" fmla="*/ 0 h 1258560"/>
                <a:gd name="connsiteX8" fmla="*/ 183456 w 186092"/>
                <a:gd name="connsiteY8" fmla="*/ 1059 h 1258560"/>
                <a:gd name="connsiteX9" fmla="*/ 124233 w 186092"/>
                <a:gd name="connsiteY9" fmla="*/ 25787 h 1258560"/>
                <a:gd name="connsiteX10" fmla="*/ 50488 w 186092"/>
                <a:gd name="connsiteY10" fmla="*/ 182004 h 1258560"/>
                <a:gd name="connsiteX11" fmla="*/ 33669 w 186092"/>
                <a:gd name="connsiteY11" fmla="*/ 547311 h 1258560"/>
                <a:gd name="connsiteX12" fmla="*/ 41536 w 186092"/>
                <a:gd name="connsiteY12" fmla="*/ 629919 h 1258560"/>
                <a:gd name="connsiteX13" fmla="*/ 31499 w 186092"/>
                <a:gd name="connsiteY13" fmla="*/ 704320 h 1258560"/>
                <a:gd name="connsiteX14" fmla="*/ 50485 w 186092"/>
                <a:gd name="connsiteY14" fmla="*/ 1079757 h 1258560"/>
                <a:gd name="connsiteX15" fmla="*/ 125020 w 186092"/>
                <a:gd name="connsiteY15" fmla="*/ 1227442 h 1258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6092" h="1258560">
                  <a:moveTo>
                    <a:pt x="186092" y="1258463"/>
                  </a:moveTo>
                  <a:lnTo>
                    <a:pt x="160091" y="1258560"/>
                  </a:lnTo>
                  <a:cubicBezTo>
                    <a:pt x="90691" y="1242780"/>
                    <a:pt x="45834" y="1179887"/>
                    <a:pt x="24291" y="1079756"/>
                  </a:cubicBezTo>
                  <a:cubicBezTo>
                    <a:pt x="6339" y="996314"/>
                    <a:pt x="-8233" y="849841"/>
                    <a:pt x="5305" y="704319"/>
                  </a:cubicBezTo>
                  <a:lnTo>
                    <a:pt x="15342" y="629918"/>
                  </a:lnTo>
                  <a:lnTo>
                    <a:pt x="7475" y="547310"/>
                  </a:lnTo>
                  <a:cubicBezTo>
                    <a:pt x="1949" y="401353"/>
                    <a:pt x="10986" y="260132"/>
                    <a:pt x="24294" y="182003"/>
                  </a:cubicBezTo>
                  <a:cubicBezTo>
                    <a:pt x="44256" y="64810"/>
                    <a:pt x="89903" y="10448"/>
                    <a:pt x="159797" y="0"/>
                  </a:cubicBezTo>
                  <a:lnTo>
                    <a:pt x="183456" y="1059"/>
                  </a:lnTo>
                  <a:lnTo>
                    <a:pt x="124233" y="25787"/>
                  </a:lnTo>
                  <a:cubicBezTo>
                    <a:pt x="88520" y="53671"/>
                    <a:pt x="63796" y="103875"/>
                    <a:pt x="50488" y="182004"/>
                  </a:cubicBezTo>
                  <a:cubicBezTo>
                    <a:pt x="37180" y="260133"/>
                    <a:pt x="28143" y="401354"/>
                    <a:pt x="33669" y="547311"/>
                  </a:cubicBezTo>
                  <a:lnTo>
                    <a:pt x="41536" y="629919"/>
                  </a:lnTo>
                  <a:lnTo>
                    <a:pt x="31499" y="704320"/>
                  </a:lnTo>
                  <a:cubicBezTo>
                    <a:pt x="17961" y="849842"/>
                    <a:pt x="32533" y="996315"/>
                    <a:pt x="50485" y="1079757"/>
                  </a:cubicBezTo>
                  <a:cubicBezTo>
                    <a:pt x="64847" y="1146511"/>
                    <a:pt x="89571" y="1196715"/>
                    <a:pt x="125020" y="1227442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3" name="フリーフォーム: 図形 382">
              <a:extLst>
                <a:ext uri="{FF2B5EF4-FFF2-40B4-BE49-F238E27FC236}">
                  <a16:creationId xmlns:a16="http://schemas.microsoft.com/office/drawing/2014/main" id="{6178E54B-3A4C-403F-8F88-5BF361C3E0E6}"/>
                </a:ext>
              </a:extLst>
            </p:cNvPr>
            <p:cNvSpPr/>
            <p:nvPr/>
          </p:nvSpPr>
          <p:spPr bwMode="auto">
            <a:xfrm rot="900000">
              <a:off x="5938420" y="5185426"/>
              <a:ext cx="458198" cy="233674"/>
            </a:xfrm>
            <a:custGeom>
              <a:avLst/>
              <a:gdLst>
                <a:gd name="connsiteX0" fmla="*/ 1381997 w 1769113"/>
                <a:gd name="connsiteY0" fmla="*/ 444850 h 902220"/>
                <a:gd name="connsiteX1" fmla="*/ 1769113 w 1769113"/>
                <a:gd name="connsiteY1" fmla="*/ 444850 h 902220"/>
                <a:gd name="connsiteX2" fmla="*/ 1769113 w 1769113"/>
                <a:gd name="connsiteY2" fmla="*/ 545945 h 902220"/>
                <a:gd name="connsiteX3" fmla="*/ 1531062 w 1769113"/>
                <a:gd name="connsiteY3" fmla="*/ 785412 h 902220"/>
                <a:gd name="connsiteX4" fmla="*/ 1769113 w 1769113"/>
                <a:gd name="connsiteY4" fmla="*/ 785412 h 902220"/>
                <a:gd name="connsiteX5" fmla="*/ 1769113 w 1769113"/>
                <a:gd name="connsiteY5" fmla="*/ 886507 h 902220"/>
                <a:gd name="connsiteX6" fmla="*/ 1381997 w 1769113"/>
                <a:gd name="connsiteY6" fmla="*/ 886507 h 902220"/>
                <a:gd name="connsiteX7" fmla="*/ 1381997 w 1769113"/>
                <a:gd name="connsiteY7" fmla="*/ 785412 h 902220"/>
                <a:gd name="connsiteX8" fmla="*/ 1627561 w 1769113"/>
                <a:gd name="connsiteY8" fmla="*/ 545944 h 902220"/>
                <a:gd name="connsiteX9" fmla="*/ 1381997 w 1769113"/>
                <a:gd name="connsiteY9" fmla="*/ 545945 h 902220"/>
                <a:gd name="connsiteX10" fmla="*/ 762030 w 1769113"/>
                <a:gd name="connsiteY10" fmla="*/ 286051 h 902220"/>
                <a:gd name="connsiteX11" fmla="*/ 1238686 w 1769113"/>
                <a:gd name="connsiteY11" fmla="*/ 158332 h 902220"/>
                <a:gd name="connsiteX12" fmla="*/ 1272040 w 1769113"/>
                <a:gd name="connsiteY12" fmla="*/ 282810 h 902220"/>
                <a:gd name="connsiteX13" fmla="*/ 1057935 w 1769113"/>
                <a:gd name="connsiteY13" fmla="*/ 656206 h 902220"/>
                <a:gd name="connsiteX14" fmla="*/ 1351047 w 1769113"/>
                <a:gd name="connsiteY14" fmla="*/ 577667 h 902220"/>
                <a:gd name="connsiteX15" fmla="*/ 1384401 w 1769113"/>
                <a:gd name="connsiteY15" fmla="*/ 702145 h 902220"/>
                <a:gd name="connsiteX16" fmla="*/ 907744 w 1769113"/>
                <a:gd name="connsiteY16" fmla="*/ 829865 h 902220"/>
                <a:gd name="connsiteX17" fmla="*/ 874391 w 1769113"/>
                <a:gd name="connsiteY17" fmla="*/ 705386 h 902220"/>
                <a:gd name="connsiteX18" fmla="*/ 1097747 w 1769113"/>
                <a:gd name="connsiteY18" fmla="*/ 329511 h 902220"/>
                <a:gd name="connsiteX19" fmla="*/ 795384 w 1769113"/>
                <a:gd name="connsiteY19" fmla="*/ 410529 h 902220"/>
                <a:gd name="connsiteX20" fmla="*/ 525082 w 1769113"/>
                <a:gd name="connsiteY20" fmla="*/ 0 h 902220"/>
                <a:gd name="connsiteX21" fmla="*/ 604251 w 1769113"/>
                <a:gd name="connsiteY21" fmla="*/ 137125 h 902220"/>
                <a:gd name="connsiteX22" fmla="*/ 468892 w 1769113"/>
                <a:gd name="connsiteY22" fmla="*/ 648359 h 902220"/>
                <a:gd name="connsiteX23" fmla="*/ 791783 w 1769113"/>
                <a:gd name="connsiteY23" fmla="*/ 461938 h 902220"/>
                <a:gd name="connsiteX24" fmla="*/ 870951 w 1769113"/>
                <a:gd name="connsiteY24" fmla="*/ 599063 h 902220"/>
                <a:gd name="connsiteX25" fmla="*/ 345869 w 1769113"/>
                <a:gd name="connsiteY25" fmla="*/ 902220 h 902220"/>
                <a:gd name="connsiteX26" fmla="*/ 266700 w 1769113"/>
                <a:gd name="connsiteY26" fmla="*/ 765095 h 902220"/>
                <a:gd name="connsiteX27" fmla="*/ 412251 w 1769113"/>
                <a:gd name="connsiteY27" fmla="*/ 247977 h 902220"/>
                <a:gd name="connsiteX28" fmla="*/ 79169 w 1769113"/>
                <a:gd name="connsiteY28" fmla="*/ 440282 h 902220"/>
                <a:gd name="connsiteX29" fmla="*/ 0 w 1769113"/>
                <a:gd name="connsiteY29" fmla="*/ 303157 h 902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769113" h="902220">
                  <a:moveTo>
                    <a:pt x="1381997" y="444850"/>
                  </a:moveTo>
                  <a:lnTo>
                    <a:pt x="1769113" y="444850"/>
                  </a:lnTo>
                  <a:lnTo>
                    <a:pt x="1769113" y="545945"/>
                  </a:lnTo>
                  <a:lnTo>
                    <a:pt x="1531062" y="785412"/>
                  </a:lnTo>
                  <a:lnTo>
                    <a:pt x="1769113" y="785412"/>
                  </a:lnTo>
                  <a:lnTo>
                    <a:pt x="1769113" y="886507"/>
                  </a:lnTo>
                  <a:lnTo>
                    <a:pt x="1381997" y="886507"/>
                  </a:lnTo>
                  <a:lnTo>
                    <a:pt x="1381997" y="785412"/>
                  </a:lnTo>
                  <a:lnTo>
                    <a:pt x="1627561" y="545944"/>
                  </a:lnTo>
                  <a:lnTo>
                    <a:pt x="1381997" y="545945"/>
                  </a:lnTo>
                  <a:close/>
                  <a:moveTo>
                    <a:pt x="762030" y="286051"/>
                  </a:moveTo>
                  <a:lnTo>
                    <a:pt x="1238686" y="158332"/>
                  </a:lnTo>
                  <a:lnTo>
                    <a:pt x="1272040" y="282810"/>
                  </a:lnTo>
                  <a:lnTo>
                    <a:pt x="1057935" y="656206"/>
                  </a:lnTo>
                  <a:lnTo>
                    <a:pt x="1351047" y="577667"/>
                  </a:lnTo>
                  <a:lnTo>
                    <a:pt x="1384401" y="702145"/>
                  </a:lnTo>
                  <a:lnTo>
                    <a:pt x="907744" y="829865"/>
                  </a:lnTo>
                  <a:lnTo>
                    <a:pt x="874391" y="705386"/>
                  </a:lnTo>
                  <a:lnTo>
                    <a:pt x="1097747" y="329511"/>
                  </a:lnTo>
                  <a:lnTo>
                    <a:pt x="795384" y="410529"/>
                  </a:lnTo>
                  <a:close/>
                  <a:moveTo>
                    <a:pt x="525082" y="0"/>
                  </a:moveTo>
                  <a:lnTo>
                    <a:pt x="604251" y="137125"/>
                  </a:lnTo>
                  <a:lnTo>
                    <a:pt x="468892" y="648359"/>
                  </a:lnTo>
                  <a:lnTo>
                    <a:pt x="791783" y="461938"/>
                  </a:lnTo>
                  <a:lnTo>
                    <a:pt x="870951" y="599063"/>
                  </a:lnTo>
                  <a:lnTo>
                    <a:pt x="345869" y="902220"/>
                  </a:lnTo>
                  <a:lnTo>
                    <a:pt x="266700" y="765095"/>
                  </a:lnTo>
                  <a:lnTo>
                    <a:pt x="412251" y="247977"/>
                  </a:lnTo>
                  <a:lnTo>
                    <a:pt x="79169" y="440282"/>
                  </a:lnTo>
                  <a:lnTo>
                    <a:pt x="0" y="303157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0" name="グループ化 419">
            <a:extLst>
              <a:ext uri="{FF2B5EF4-FFF2-40B4-BE49-F238E27FC236}">
                <a16:creationId xmlns:a16="http://schemas.microsoft.com/office/drawing/2014/main" id="{F825A7B8-3F3B-42B3-9DDF-14D94C0A13B2}"/>
              </a:ext>
            </a:extLst>
          </p:cNvPr>
          <p:cNvGrpSpPr/>
          <p:nvPr/>
        </p:nvGrpSpPr>
        <p:grpSpPr>
          <a:xfrm>
            <a:off x="8035096" y="2580762"/>
            <a:ext cx="1320150" cy="1775850"/>
            <a:chOff x="7658281" y="4177155"/>
            <a:chExt cx="2203738" cy="2964442"/>
          </a:xfrm>
        </p:grpSpPr>
        <p:grpSp>
          <p:nvGrpSpPr>
            <p:cNvPr id="421" name="グループ化 420">
              <a:extLst>
                <a:ext uri="{FF2B5EF4-FFF2-40B4-BE49-F238E27FC236}">
                  <a16:creationId xmlns:a16="http://schemas.microsoft.com/office/drawing/2014/main" id="{6025C55D-459F-4268-8A0D-FF5048452447}"/>
                </a:ext>
              </a:extLst>
            </p:cNvPr>
            <p:cNvGrpSpPr/>
            <p:nvPr/>
          </p:nvGrpSpPr>
          <p:grpSpPr>
            <a:xfrm>
              <a:off x="7658281" y="6361997"/>
              <a:ext cx="2203738" cy="779600"/>
              <a:chOff x="7675373" y="4716101"/>
              <a:chExt cx="2203738" cy="779600"/>
            </a:xfrm>
          </p:grpSpPr>
          <p:grpSp>
            <p:nvGrpSpPr>
              <p:cNvPr id="463" name="グループ化 462">
                <a:extLst>
                  <a:ext uri="{FF2B5EF4-FFF2-40B4-BE49-F238E27FC236}">
                    <a16:creationId xmlns:a16="http://schemas.microsoft.com/office/drawing/2014/main" id="{D91FAFA4-D1A0-4EF8-B78F-5AECE257CDAF}"/>
                  </a:ext>
                </a:extLst>
              </p:cNvPr>
              <p:cNvGrpSpPr/>
              <p:nvPr/>
            </p:nvGrpSpPr>
            <p:grpSpPr>
              <a:xfrm>
                <a:off x="7675373" y="4716101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465" name="グループ化 464">
                  <a:extLst>
                    <a:ext uri="{FF2B5EF4-FFF2-40B4-BE49-F238E27FC236}">
                      <a16:creationId xmlns:a16="http://schemas.microsoft.com/office/drawing/2014/main" id="{4901A457-F11D-4259-B0F7-C48B575E7204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467" name="フリーフォーム: 図形 466">
                    <a:extLst>
                      <a:ext uri="{FF2B5EF4-FFF2-40B4-BE49-F238E27FC236}">
                        <a16:creationId xmlns:a16="http://schemas.microsoft.com/office/drawing/2014/main" id="{D05EC69B-019C-4E93-941F-0E7E8E0FBC93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8" name="フリーフォーム: 図形 467">
                    <a:extLst>
                      <a:ext uri="{FF2B5EF4-FFF2-40B4-BE49-F238E27FC236}">
                        <a16:creationId xmlns:a16="http://schemas.microsoft.com/office/drawing/2014/main" id="{AE8CC7D8-6B14-4F95-A67A-1702E6EC990C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9" name="フリーフォーム: 図形 468">
                    <a:extLst>
                      <a:ext uri="{FF2B5EF4-FFF2-40B4-BE49-F238E27FC236}">
                        <a16:creationId xmlns:a16="http://schemas.microsoft.com/office/drawing/2014/main" id="{632B3CF8-32D6-4A5A-922B-EC7AEC0FD07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66" name="フリーフォーム: 図形 465">
                  <a:extLst>
                    <a:ext uri="{FF2B5EF4-FFF2-40B4-BE49-F238E27FC236}">
                      <a16:creationId xmlns:a16="http://schemas.microsoft.com/office/drawing/2014/main" id="{1248CD6E-DAFF-49E9-BE08-E4C252833908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64" name="フリーフォーム: 図形 463">
                <a:extLst>
                  <a:ext uri="{FF2B5EF4-FFF2-40B4-BE49-F238E27FC236}">
                    <a16:creationId xmlns:a16="http://schemas.microsoft.com/office/drawing/2014/main" id="{36C5F64B-118C-48A4-BBAF-F83C38F60470}"/>
                  </a:ext>
                </a:extLst>
              </p:cNvPr>
              <p:cNvSpPr/>
              <p:nvPr/>
            </p:nvSpPr>
            <p:spPr bwMode="auto">
              <a:xfrm>
                <a:off x="7947730" y="4776746"/>
                <a:ext cx="1654026" cy="599620"/>
              </a:xfrm>
              <a:custGeom>
                <a:avLst/>
                <a:gdLst>
                  <a:gd name="connsiteX0" fmla="*/ 177100 w 1654026"/>
                  <a:gd name="connsiteY0" fmla="*/ 0 h 599620"/>
                  <a:gd name="connsiteX1" fmla="*/ 356650 w 1654026"/>
                  <a:gd name="connsiteY1" fmla="*/ 19616 h 599620"/>
                  <a:gd name="connsiteX2" fmla="*/ 832181 w 1654026"/>
                  <a:gd name="connsiteY2" fmla="*/ 147035 h 599620"/>
                  <a:gd name="connsiteX3" fmla="*/ 1307720 w 1654026"/>
                  <a:gd name="connsiteY3" fmla="*/ 19614 h 599620"/>
                  <a:gd name="connsiteX4" fmla="*/ 1459467 w 1654026"/>
                  <a:gd name="connsiteY4" fmla="*/ 3035 h 599620"/>
                  <a:gd name="connsiteX5" fmla="*/ 1464658 w 1654026"/>
                  <a:gd name="connsiteY5" fmla="*/ 9295 h 599620"/>
                  <a:gd name="connsiteX6" fmla="*/ 1640950 w 1654026"/>
                  <a:gd name="connsiteY6" fmla="*/ 335447 h 599620"/>
                  <a:gd name="connsiteX7" fmla="*/ 1654026 w 1654026"/>
                  <a:gd name="connsiteY7" fmla="*/ 360429 h 599620"/>
                  <a:gd name="connsiteX8" fmla="*/ 1605189 w 1654026"/>
                  <a:gd name="connsiteY8" fmla="*/ 400462 h 599620"/>
                  <a:gd name="connsiteX9" fmla="*/ 1538387 w 1654026"/>
                  <a:gd name="connsiteY9" fmla="*/ 428952 h 599620"/>
                  <a:gd name="connsiteX10" fmla="*/ 940187 w 1654026"/>
                  <a:gd name="connsiteY10" fmla="*/ 589241 h 599620"/>
                  <a:gd name="connsiteX11" fmla="*/ 934201 w 1654026"/>
                  <a:gd name="connsiteY11" fmla="*/ 585285 h 599620"/>
                  <a:gd name="connsiteX12" fmla="*/ 898358 w 1654026"/>
                  <a:gd name="connsiteY12" fmla="*/ 594404 h 599620"/>
                  <a:gd name="connsiteX13" fmla="*/ 800991 w 1654026"/>
                  <a:gd name="connsiteY13" fmla="*/ 598404 h 599620"/>
                  <a:gd name="connsiteX14" fmla="*/ 737913 w 1654026"/>
                  <a:gd name="connsiteY14" fmla="*/ 585786 h 599620"/>
                  <a:gd name="connsiteX15" fmla="*/ 732888 w 1654026"/>
                  <a:gd name="connsiteY15" fmla="*/ 583491 h 599620"/>
                  <a:gd name="connsiteX16" fmla="*/ 724183 w 1654026"/>
                  <a:gd name="connsiteY16" fmla="*/ 589243 h 599620"/>
                  <a:gd name="connsiteX17" fmla="*/ 125983 w 1654026"/>
                  <a:gd name="connsiteY17" fmla="*/ 428954 h 599620"/>
                  <a:gd name="connsiteX18" fmla="*/ 5462 w 1654026"/>
                  <a:gd name="connsiteY18" fmla="*/ 356429 h 599620"/>
                  <a:gd name="connsiteX19" fmla="*/ 0 w 1654026"/>
                  <a:gd name="connsiteY19" fmla="*/ 348471 h 599620"/>
                  <a:gd name="connsiteX20" fmla="*/ 3548 w 1654026"/>
                  <a:gd name="connsiteY20" fmla="*/ 341050 h 599620"/>
                  <a:gd name="connsiteX21" fmla="*/ 158266 w 1654026"/>
                  <a:gd name="connsiteY21" fmla="*/ 27226 h 59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654026" h="599620">
                    <a:moveTo>
                      <a:pt x="177100" y="0"/>
                    </a:moveTo>
                    <a:lnTo>
                      <a:pt x="356650" y="19616"/>
                    </a:lnTo>
                    <a:lnTo>
                      <a:pt x="832181" y="147035"/>
                    </a:lnTo>
                    <a:lnTo>
                      <a:pt x="1307720" y="19614"/>
                    </a:lnTo>
                    <a:lnTo>
                      <a:pt x="1459467" y="3035"/>
                    </a:lnTo>
                    <a:lnTo>
                      <a:pt x="1464658" y="9295"/>
                    </a:lnTo>
                    <a:cubicBezTo>
                      <a:pt x="1511505" y="97785"/>
                      <a:pt x="1581775" y="224180"/>
                      <a:pt x="1640950" y="335447"/>
                    </a:cubicBezTo>
                    <a:lnTo>
                      <a:pt x="1654026" y="360429"/>
                    </a:lnTo>
                    <a:lnTo>
                      <a:pt x="1605189" y="400462"/>
                    </a:lnTo>
                    <a:cubicBezTo>
                      <a:pt x="1584971" y="412762"/>
                      <a:pt x="1562572" y="422472"/>
                      <a:pt x="1538387" y="428952"/>
                    </a:cubicBezTo>
                    <a:lnTo>
                      <a:pt x="940187" y="589241"/>
                    </a:lnTo>
                    <a:lnTo>
                      <a:pt x="934201" y="585285"/>
                    </a:lnTo>
                    <a:lnTo>
                      <a:pt x="898358" y="594404"/>
                    </a:lnTo>
                    <a:cubicBezTo>
                      <a:pt x="864288" y="599451"/>
                      <a:pt x="830564" y="600947"/>
                      <a:pt x="800991" y="598404"/>
                    </a:cubicBezTo>
                    <a:cubicBezTo>
                      <a:pt x="778811" y="596497"/>
                      <a:pt x="757634" y="592157"/>
                      <a:pt x="737913" y="585786"/>
                    </a:cubicBezTo>
                    <a:lnTo>
                      <a:pt x="732888" y="583491"/>
                    </a:lnTo>
                    <a:lnTo>
                      <a:pt x="724183" y="589243"/>
                    </a:lnTo>
                    <a:lnTo>
                      <a:pt x="125983" y="428954"/>
                    </a:lnTo>
                    <a:cubicBezTo>
                      <a:pt x="77614" y="415994"/>
                      <a:pt x="36387" y="390116"/>
                      <a:pt x="5462" y="356429"/>
                    </a:cubicBezTo>
                    <a:lnTo>
                      <a:pt x="0" y="348471"/>
                    </a:lnTo>
                    <a:lnTo>
                      <a:pt x="3548" y="341050"/>
                    </a:lnTo>
                    <a:cubicBezTo>
                      <a:pt x="55532" y="233893"/>
                      <a:pt x="116761" y="112727"/>
                      <a:pt x="158266" y="27226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22" name="グループ化 421">
              <a:extLst>
                <a:ext uri="{FF2B5EF4-FFF2-40B4-BE49-F238E27FC236}">
                  <a16:creationId xmlns:a16="http://schemas.microsoft.com/office/drawing/2014/main" id="{C8EE16CC-F91D-49EA-8B73-CCB1AC6FF367}"/>
                </a:ext>
              </a:extLst>
            </p:cNvPr>
            <p:cNvGrpSpPr/>
            <p:nvPr/>
          </p:nvGrpSpPr>
          <p:grpSpPr>
            <a:xfrm>
              <a:off x="7900111" y="6066673"/>
              <a:ext cx="1715376" cy="880439"/>
              <a:chOff x="65744" y="4420777"/>
              <a:chExt cx="1778875" cy="880439"/>
            </a:xfrm>
          </p:grpSpPr>
          <p:sp>
            <p:nvSpPr>
              <p:cNvPr id="457" name="フリーフォーム: 図形 456">
                <a:extLst>
                  <a:ext uri="{FF2B5EF4-FFF2-40B4-BE49-F238E27FC236}">
                    <a16:creationId xmlns:a16="http://schemas.microsoft.com/office/drawing/2014/main" id="{4B3EF915-8CCB-4D1F-9261-5E297D933C65}"/>
                  </a:ext>
                </a:extLst>
              </p:cNvPr>
              <p:cNvSpPr/>
              <p:nvPr/>
            </p:nvSpPr>
            <p:spPr bwMode="auto">
              <a:xfrm flipV="1">
                <a:off x="82286" y="4420777"/>
                <a:ext cx="1746763" cy="704301"/>
              </a:xfrm>
              <a:custGeom>
                <a:avLst/>
                <a:gdLst>
                  <a:gd name="connsiteX0" fmla="*/ 1742193 w 1746763"/>
                  <a:gd name="connsiteY0" fmla="*/ 166007 h 704301"/>
                  <a:gd name="connsiteX1" fmla="*/ 1742193 w 1746763"/>
                  <a:gd name="connsiteY1" fmla="*/ 166006 h 704301"/>
                  <a:gd name="connsiteX2" fmla="*/ 1742193 w 1746763"/>
                  <a:gd name="connsiteY2" fmla="*/ 166006 h 704301"/>
                  <a:gd name="connsiteX3" fmla="*/ 4570 w 1746763"/>
                  <a:gd name="connsiteY3" fmla="*/ 166008 h 704301"/>
                  <a:gd name="connsiteX4" fmla="*/ 4570 w 1746763"/>
                  <a:gd name="connsiteY4" fmla="*/ 166007 h 704301"/>
                  <a:gd name="connsiteX5" fmla="*/ 4570 w 1746763"/>
                  <a:gd name="connsiteY5" fmla="*/ 166007 h 704301"/>
                  <a:gd name="connsiteX6" fmla="*/ 873381 w 1746763"/>
                  <a:gd name="connsiteY6" fmla="*/ 704301 h 704301"/>
                  <a:gd name="connsiteX7" fmla="*/ 1491646 w 1746763"/>
                  <a:gd name="connsiteY7" fmla="*/ 645695 h 704301"/>
                  <a:gd name="connsiteX8" fmla="*/ 1479085 w 1746763"/>
                  <a:gd name="connsiteY8" fmla="*/ 551204 h 704301"/>
                  <a:gd name="connsiteX9" fmla="*/ 1449897 w 1746763"/>
                  <a:gd name="connsiteY9" fmla="*/ 479900 h 704301"/>
                  <a:gd name="connsiteX10" fmla="*/ 1567539 w 1746763"/>
                  <a:gd name="connsiteY10" fmla="*/ 448378 h 704301"/>
                  <a:gd name="connsiteX11" fmla="*/ 1746763 w 1746763"/>
                  <a:gd name="connsiteY11" fmla="*/ 256477 h 704301"/>
                  <a:gd name="connsiteX12" fmla="*/ 1742193 w 1746763"/>
                  <a:gd name="connsiteY12" fmla="*/ 166006 h 704301"/>
                  <a:gd name="connsiteX13" fmla="*/ 1700916 w 1746763"/>
                  <a:gd name="connsiteY13" fmla="*/ 85371 h 704301"/>
                  <a:gd name="connsiteX14" fmla="*/ 1449752 w 1746763"/>
                  <a:gd name="connsiteY14" fmla="*/ 8793 h 704301"/>
                  <a:gd name="connsiteX15" fmla="*/ 873380 w 1746763"/>
                  <a:gd name="connsiteY15" fmla="*/ 163230 h 704301"/>
                  <a:gd name="connsiteX16" fmla="*/ 297011 w 1746763"/>
                  <a:gd name="connsiteY16" fmla="*/ 8794 h 704301"/>
                  <a:gd name="connsiteX17" fmla="*/ 45847 w 1746763"/>
                  <a:gd name="connsiteY17" fmla="*/ 85372 h 704301"/>
                  <a:gd name="connsiteX18" fmla="*/ 4570 w 1746763"/>
                  <a:gd name="connsiteY18" fmla="*/ 166007 h 704301"/>
                  <a:gd name="connsiteX19" fmla="*/ 0 w 1746763"/>
                  <a:gd name="connsiteY19" fmla="*/ 256478 h 704301"/>
                  <a:gd name="connsiteX20" fmla="*/ 179224 w 1746763"/>
                  <a:gd name="connsiteY20" fmla="*/ 448379 h 704301"/>
                  <a:gd name="connsiteX21" fmla="*/ 295654 w 1746763"/>
                  <a:gd name="connsiteY21" fmla="*/ 479576 h 704301"/>
                  <a:gd name="connsiteX22" fmla="*/ 292632 w 1746763"/>
                  <a:gd name="connsiteY22" fmla="*/ 484487 h 704301"/>
                  <a:gd name="connsiteX23" fmla="*/ 255116 w 1746763"/>
                  <a:gd name="connsiteY23" fmla="*/ 645695 h 704301"/>
                  <a:gd name="connsiteX24" fmla="*/ 873381 w 1746763"/>
                  <a:gd name="connsiteY24" fmla="*/ 704301 h 704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46763" h="704301">
                    <a:moveTo>
                      <a:pt x="1742193" y="166007"/>
                    </a:moveTo>
                    <a:lnTo>
                      <a:pt x="1742193" y="166006"/>
                    </a:lnTo>
                    <a:lnTo>
                      <a:pt x="1742193" y="166006"/>
                    </a:lnTo>
                    <a:close/>
                    <a:moveTo>
                      <a:pt x="4570" y="166008"/>
                    </a:moveTo>
                    <a:lnTo>
                      <a:pt x="4570" y="166007"/>
                    </a:lnTo>
                    <a:lnTo>
                      <a:pt x="4570" y="166007"/>
                    </a:lnTo>
                    <a:close/>
                    <a:moveTo>
                      <a:pt x="873381" y="704301"/>
                    </a:moveTo>
                    <a:cubicBezTo>
                      <a:pt x="1156752" y="704301"/>
                      <a:pt x="1440124" y="684766"/>
                      <a:pt x="1491646" y="645695"/>
                    </a:cubicBezTo>
                    <a:cubicBezTo>
                      <a:pt x="1491646" y="613327"/>
                      <a:pt x="1487321" y="581726"/>
                      <a:pt x="1479085" y="551204"/>
                    </a:cubicBezTo>
                    <a:lnTo>
                      <a:pt x="1449897" y="479900"/>
                    </a:lnTo>
                    <a:lnTo>
                      <a:pt x="1567539" y="448378"/>
                    </a:lnTo>
                    <a:cubicBezTo>
                      <a:pt x="1664277" y="422457"/>
                      <a:pt x="1732447" y="344864"/>
                      <a:pt x="1746763" y="256477"/>
                    </a:cubicBezTo>
                    <a:lnTo>
                      <a:pt x="1742193" y="166006"/>
                    </a:lnTo>
                    <a:lnTo>
                      <a:pt x="1700916" y="85371"/>
                    </a:lnTo>
                    <a:cubicBezTo>
                      <a:pt x="1644324" y="15984"/>
                      <a:pt x="1546491" y="-17128"/>
                      <a:pt x="1449752" y="8793"/>
                    </a:cubicBezTo>
                    <a:lnTo>
                      <a:pt x="873380" y="163230"/>
                    </a:lnTo>
                    <a:lnTo>
                      <a:pt x="297011" y="8794"/>
                    </a:lnTo>
                    <a:cubicBezTo>
                      <a:pt x="200272" y="-17127"/>
                      <a:pt x="102439" y="15985"/>
                      <a:pt x="45847" y="85372"/>
                    </a:cubicBezTo>
                    <a:lnTo>
                      <a:pt x="4570" y="166007"/>
                    </a:lnTo>
                    <a:lnTo>
                      <a:pt x="0" y="256478"/>
                    </a:lnTo>
                    <a:cubicBezTo>
                      <a:pt x="14316" y="344865"/>
                      <a:pt x="82486" y="422458"/>
                      <a:pt x="179224" y="448379"/>
                    </a:cubicBezTo>
                    <a:lnTo>
                      <a:pt x="295654" y="479576"/>
                    </a:lnTo>
                    <a:lnTo>
                      <a:pt x="292632" y="484487"/>
                    </a:lnTo>
                    <a:cubicBezTo>
                      <a:pt x="268362" y="534754"/>
                      <a:pt x="255116" y="589051"/>
                      <a:pt x="255116" y="645695"/>
                    </a:cubicBezTo>
                    <a:cubicBezTo>
                      <a:pt x="306638" y="684766"/>
                      <a:pt x="590010" y="704301"/>
                      <a:pt x="873381" y="704301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58" name="フリーフォーム: 図形 457">
                <a:extLst>
                  <a:ext uri="{FF2B5EF4-FFF2-40B4-BE49-F238E27FC236}">
                    <a16:creationId xmlns:a16="http://schemas.microsoft.com/office/drawing/2014/main" id="{F5263ED7-959A-4B8B-8219-235140811E6C}"/>
                  </a:ext>
                </a:extLst>
              </p:cNvPr>
              <p:cNvSpPr/>
              <p:nvPr/>
            </p:nvSpPr>
            <p:spPr bwMode="auto">
              <a:xfrm flipV="1">
                <a:off x="182117" y="4597897"/>
                <a:ext cx="1488575" cy="240620"/>
              </a:xfrm>
              <a:custGeom>
                <a:avLst/>
                <a:gdLst>
                  <a:gd name="connsiteX0" fmla="*/ 184576 w 1488575"/>
                  <a:gd name="connsiteY0" fmla="*/ 240620 h 240620"/>
                  <a:gd name="connsiteX1" fmla="*/ 192056 w 1488575"/>
                  <a:gd name="connsiteY1" fmla="*/ 239357 h 240620"/>
                  <a:gd name="connsiteX2" fmla="*/ 781093 w 1488575"/>
                  <a:gd name="connsiteY2" fmla="*/ 81525 h 240620"/>
                  <a:gd name="connsiteX3" fmla="*/ 1365373 w 1488575"/>
                  <a:gd name="connsiteY3" fmla="*/ 238083 h 240620"/>
                  <a:gd name="connsiteX4" fmla="*/ 1350066 w 1488575"/>
                  <a:gd name="connsiteY4" fmla="*/ 200689 h 240620"/>
                  <a:gd name="connsiteX5" fmla="*/ 1467708 w 1488575"/>
                  <a:gd name="connsiteY5" fmla="*/ 169167 h 240620"/>
                  <a:gd name="connsiteX6" fmla="*/ 1488575 w 1488575"/>
                  <a:gd name="connsiteY6" fmla="*/ 160268 h 240620"/>
                  <a:gd name="connsiteX7" fmla="*/ 1477660 w 1488575"/>
                  <a:gd name="connsiteY7" fmla="*/ 163414 h 240620"/>
                  <a:gd name="connsiteX8" fmla="*/ 1418864 w 1488575"/>
                  <a:gd name="connsiteY8" fmla="*/ 166104 h 240620"/>
                  <a:gd name="connsiteX9" fmla="*/ 1370600 w 1488575"/>
                  <a:gd name="connsiteY9" fmla="*/ 157958 h 240620"/>
                  <a:gd name="connsiteX10" fmla="*/ 781093 w 1488575"/>
                  <a:gd name="connsiteY10" fmla="*/ 0 h 240620"/>
                  <a:gd name="connsiteX11" fmla="*/ 192056 w 1488575"/>
                  <a:gd name="connsiteY11" fmla="*/ 157832 h 240620"/>
                  <a:gd name="connsiteX12" fmla="*/ 143791 w 1488575"/>
                  <a:gd name="connsiteY12" fmla="*/ 165978 h 240620"/>
                  <a:gd name="connsiteX13" fmla="*/ 30050 w 1488575"/>
                  <a:gd name="connsiteY13" fmla="*/ 147448 h 240620"/>
                  <a:gd name="connsiteX14" fmla="*/ 0 w 1488575"/>
                  <a:gd name="connsiteY14" fmla="*/ 130356 h 240620"/>
                  <a:gd name="connsiteX15" fmla="*/ 12591 w 1488575"/>
                  <a:gd name="connsiteY15" fmla="*/ 140678 h 240620"/>
                  <a:gd name="connsiteX16" fmla="*/ 79393 w 1488575"/>
                  <a:gd name="connsiteY16" fmla="*/ 169168 h 240620"/>
                  <a:gd name="connsiteX17" fmla="*/ 195823 w 1488575"/>
                  <a:gd name="connsiteY17" fmla="*/ 200365 h 240620"/>
                  <a:gd name="connsiteX18" fmla="*/ 192801 w 1488575"/>
                  <a:gd name="connsiteY18" fmla="*/ 205276 h 240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88575" h="240620">
                    <a:moveTo>
                      <a:pt x="184576" y="240620"/>
                    </a:moveTo>
                    <a:lnTo>
                      <a:pt x="192056" y="239357"/>
                    </a:lnTo>
                    <a:lnTo>
                      <a:pt x="781093" y="81525"/>
                    </a:lnTo>
                    <a:lnTo>
                      <a:pt x="1365373" y="238083"/>
                    </a:lnTo>
                    <a:lnTo>
                      <a:pt x="1350066" y="200689"/>
                    </a:lnTo>
                    <a:lnTo>
                      <a:pt x="1467708" y="169167"/>
                    </a:lnTo>
                    <a:lnTo>
                      <a:pt x="1488575" y="160268"/>
                    </a:lnTo>
                    <a:lnTo>
                      <a:pt x="1477660" y="163414"/>
                    </a:lnTo>
                    <a:cubicBezTo>
                      <a:pt x="1458575" y="166571"/>
                      <a:pt x="1438849" y="167537"/>
                      <a:pt x="1418864" y="166104"/>
                    </a:cubicBezTo>
                    <a:cubicBezTo>
                      <a:pt x="1402876" y="164959"/>
                      <a:pt x="1386722" y="162278"/>
                      <a:pt x="1370600" y="157958"/>
                    </a:cubicBezTo>
                    <a:lnTo>
                      <a:pt x="781093" y="0"/>
                    </a:lnTo>
                    <a:lnTo>
                      <a:pt x="192056" y="157832"/>
                    </a:lnTo>
                    <a:cubicBezTo>
                      <a:pt x="175933" y="162152"/>
                      <a:pt x="159780" y="164832"/>
                      <a:pt x="143791" y="165978"/>
                    </a:cubicBezTo>
                    <a:cubicBezTo>
                      <a:pt x="103822" y="168843"/>
                      <a:pt x="64887" y="162117"/>
                      <a:pt x="30050" y="147448"/>
                    </a:cubicBezTo>
                    <a:lnTo>
                      <a:pt x="0" y="130356"/>
                    </a:lnTo>
                    <a:lnTo>
                      <a:pt x="12591" y="140678"/>
                    </a:lnTo>
                    <a:cubicBezTo>
                      <a:pt x="32810" y="152978"/>
                      <a:pt x="55209" y="162688"/>
                      <a:pt x="79393" y="169168"/>
                    </a:cubicBezTo>
                    <a:lnTo>
                      <a:pt x="195823" y="200365"/>
                    </a:lnTo>
                    <a:lnTo>
                      <a:pt x="192801" y="205276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59" name="フリーフォーム: 図形 458">
                <a:extLst>
                  <a:ext uri="{FF2B5EF4-FFF2-40B4-BE49-F238E27FC236}">
                    <a16:creationId xmlns:a16="http://schemas.microsoft.com/office/drawing/2014/main" id="{EF098024-B4DD-4B16-907A-B50FB153874B}"/>
                  </a:ext>
                </a:extLst>
              </p:cNvPr>
              <p:cNvSpPr/>
              <p:nvPr/>
            </p:nvSpPr>
            <p:spPr bwMode="auto">
              <a:xfrm rot="20700000" flipH="1">
                <a:off x="906117" y="4746295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0" name="楕円 227">
                <a:extLst>
                  <a:ext uri="{FF2B5EF4-FFF2-40B4-BE49-F238E27FC236}">
                    <a16:creationId xmlns:a16="http://schemas.microsoft.com/office/drawing/2014/main" id="{D367AC54-8A28-49BF-9167-A8143AF79F34}"/>
                  </a:ext>
                </a:extLst>
              </p:cNvPr>
              <p:cNvSpPr/>
              <p:nvPr/>
            </p:nvSpPr>
            <p:spPr bwMode="auto">
              <a:xfrm rot="5694883">
                <a:off x="827019" y="4885234"/>
                <a:ext cx="318890" cy="513074"/>
              </a:xfrm>
              <a:custGeom>
                <a:avLst/>
                <a:gdLst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811284 h 1396349"/>
                  <a:gd name="connsiteX1" fmla="*/ 589828 w 1170130"/>
                  <a:gd name="connsiteY1" fmla="*/ 0 h 1396349"/>
                  <a:gd name="connsiteX2" fmla="*/ 1170130 w 1170130"/>
                  <a:gd name="connsiteY2" fmla="*/ 811284 h 1396349"/>
                  <a:gd name="connsiteX3" fmla="*/ 585065 w 1170130"/>
                  <a:gd name="connsiteY3" fmla="*/ 1396349 h 1396349"/>
                  <a:gd name="connsiteX4" fmla="*/ 0 w 1170130"/>
                  <a:gd name="connsiteY4" fmla="*/ 811284 h 139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1396349">
                    <a:moveTo>
                      <a:pt x="0" y="811284"/>
                    </a:moveTo>
                    <a:cubicBezTo>
                      <a:pt x="0" y="488162"/>
                      <a:pt x="266706" y="0"/>
                      <a:pt x="589828" y="0"/>
                    </a:cubicBezTo>
                    <a:cubicBezTo>
                      <a:pt x="912950" y="0"/>
                      <a:pt x="1170130" y="488162"/>
                      <a:pt x="1170130" y="811284"/>
                    </a:cubicBezTo>
                    <a:cubicBezTo>
                      <a:pt x="1170130" y="1134406"/>
                      <a:pt x="908187" y="1396349"/>
                      <a:pt x="585065" y="1396349"/>
                    </a:cubicBezTo>
                    <a:cubicBezTo>
                      <a:pt x="261943" y="1396349"/>
                      <a:pt x="0" y="1134406"/>
                      <a:pt x="0" y="81128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1" name="フリーフォーム: 図形 460">
                <a:extLst>
                  <a:ext uri="{FF2B5EF4-FFF2-40B4-BE49-F238E27FC236}">
                    <a16:creationId xmlns:a16="http://schemas.microsoft.com/office/drawing/2014/main" id="{E5C0A45C-2416-485D-88A3-AC9541FB442C}"/>
                  </a:ext>
                </a:extLst>
              </p:cNvPr>
              <p:cNvSpPr/>
              <p:nvPr/>
            </p:nvSpPr>
            <p:spPr bwMode="auto">
              <a:xfrm rot="900000">
                <a:off x="65744" y="4739154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2" name="フリーフォーム: 図形 461">
                <a:extLst>
                  <a:ext uri="{FF2B5EF4-FFF2-40B4-BE49-F238E27FC236}">
                    <a16:creationId xmlns:a16="http://schemas.microsoft.com/office/drawing/2014/main" id="{56A0489D-CA43-433A-8BCC-673250BF0673}"/>
                  </a:ext>
                </a:extLst>
              </p:cNvPr>
              <p:cNvSpPr/>
              <p:nvPr/>
            </p:nvSpPr>
            <p:spPr bwMode="auto">
              <a:xfrm>
                <a:off x="79000" y="4890730"/>
                <a:ext cx="1758211" cy="407960"/>
              </a:xfrm>
              <a:custGeom>
                <a:avLst/>
                <a:gdLst>
                  <a:gd name="connsiteX0" fmla="*/ 1770278 w 1772565"/>
                  <a:gd name="connsiteY0" fmla="*/ 0 h 407960"/>
                  <a:gd name="connsiteX1" fmla="*/ 1772565 w 1772565"/>
                  <a:gd name="connsiteY1" fmla="*/ 45268 h 407960"/>
                  <a:gd name="connsiteX2" fmla="*/ 1593340 w 1772565"/>
                  <a:gd name="connsiteY2" fmla="*/ 237169 h 407960"/>
                  <a:gd name="connsiteX3" fmla="*/ 995140 w 1772565"/>
                  <a:gd name="connsiteY3" fmla="*/ 397457 h 407960"/>
                  <a:gd name="connsiteX4" fmla="*/ 988814 w 1772565"/>
                  <a:gd name="connsiteY4" fmla="*/ 393277 h 407960"/>
                  <a:gd name="connsiteX5" fmla="*/ 951600 w 1772565"/>
                  <a:gd name="connsiteY5" fmla="*/ 402744 h 407960"/>
                  <a:gd name="connsiteX6" fmla="*/ 854233 w 1772565"/>
                  <a:gd name="connsiteY6" fmla="*/ 406744 h 407960"/>
                  <a:gd name="connsiteX7" fmla="*/ 787631 w 1772565"/>
                  <a:gd name="connsiteY7" fmla="*/ 390839 h 407960"/>
                  <a:gd name="connsiteX8" fmla="*/ 777425 w 1772565"/>
                  <a:gd name="connsiteY8" fmla="*/ 397583 h 407960"/>
                  <a:gd name="connsiteX9" fmla="*/ 179225 w 1772565"/>
                  <a:gd name="connsiteY9" fmla="*/ 237295 h 407960"/>
                  <a:gd name="connsiteX10" fmla="*/ 0 w 1772565"/>
                  <a:gd name="connsiteY10" fmla="*/ 45394 h 407960"/>
                  <a:gd name="connsiteX11" fmla="*/ 2287 w 1772565"/>
                  <a:gd name="connsiteY11" fmla="*/ 126 h 407960"/>
                  <a:gd name="connsiteX12" fmla="*/ 20440 w 1772565"/>
                  <a:gd name="connsiteY12" fmla="*/ 56634 h 407960"/>
                  <a:gd name="connsiteX13" fmla="*/ 179225 w 1772565"/>
                  <a:gd name="connsiteY13" fmla="*/ 184907 h 407960"/>
                  <a:gd name="connsiteX14" fmla="*/ 777425 w 1772565"/>
                  <a:gd name="connsiteY14" fmla="*/ 345195 h 407960"/>
                  <a:gd name="connsiteX15" fmla="*/ 787631 w 1772565"/>
                  <a:gd name="connsiteY15" fmla="*/ 338451 h 407960"/>
                  <a:gd name="connsiteX16" fmla="*/ 854233 w 1772565"/>
                  <a:gd name="connsiteY16" fmla="*/ 354356 h 407960"/>
                  <a:gd name="connsiteX17" fmla="*/ 951600 w 1772565"/>
                  <a:gd name="connsiteY17" fmla="*/ 350356 h 407960"/>
                  <a:gd name="connsiteX18" fmla="*/ 988814 w 1772565"/>
                  <a:gd name="connsiteY18" fmla="*/ 340889 h 407960"/>
                  <a:gd name="connsiteX19" fmla="*/ 995140 w 1772565"/>
                  <a:gd name="connsiteY19" fmla="*/ 345069 h 407960"/>
                  <a:gd name="connsiteX20" fmla="*/ 1593340 w 1772565"/>
                  <a:gd name="connsiteY20" fmla="*/ 184781 h 407960"/>
                  <a:gd name="connsiteX21" fmla="*/ 1752126 w 1772565"/>
                  <a:gd name="connsiteY21" fmla="*/ 56508 h 40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772565" h="407960">
                    <a:moveTo>
                      <a:pt x="1770278" y="0"/>
                    </a:moveTo>
                    <a:lnTo>
                      <a:pt x="1772565" y="45268"/>
                    </a:lnTo>
                    <a:cubicBezTo>
                      <a:pt x="1758249" y="133655"/>
                      <a:pt x="1690079" y="211248"/>
                      <a:pt x="1593340" y="237169"/>
                    </a:cubicBezTo>
                    <a:lnTo>
                      <a:pt x="995140" y="397457"/>
                    </a:lnTo>
                    <a:lnTo>
                      <a:pt x="988814" y="393277"/>
                    </a:lnTo>
                    <a:lnTo>
                      <a:pt x="951600" y="402744"/>
                    </a:lnTo>
                    <a:cubicBezTo>
                      <a:pt x="917530" y="407791"/>
                      <a:pt x="883806" y="409287"/>
                      <a:pt x="854233" y="406744"/>
                    </a:cubicBezTo>
                    <a:lnTo>
                      <a:pt x="787631" y="390839"/>
                    </a:lnTo>
                    <a:lnTo>
                      <a:pt x="777425" y="397583"/>
                    </a:lnTo>
                    <a:lnTo>
                      <a:pt x="179225" y="237295"/>
                    </a:lnTo>
                    <a:cubicBezTo>
                      <a:pt x="82486" y="211374"/>
                      <a:pt x="14317" y="133781"/>
                      <a:pt x="0" y="45394"/>
                    </a:cubicBezTo>
                    <a:lnTo>
                      <a:pt x="2287" y="126"/>
                    </a:lnTo>
                    <a:lnTo>
                      <a:pt x="20440" y="56634"/>
                    </a:lnTo>
                    <a:cubicBezTo>
                      <a:pt x="50187" y="116960"/>
                      <a:pt x="106671" y="165466"/>
                      <a:pt x="179225" y="184907"/>
                    </a:cubicBezTo>
                    <a:lnTo>
                      <a:pt x="777425" y="345195"/>
                    </a:lnTo>
                    <a:lnTo>
                      <a:pt x="787631" y="338451"/>
                    </a:lnTo>
                    <a:lnTo>
                      <a:pt x="854233" y="354356"/>
                    </a:lnTo>
                    <a:cubicBezTo>
                      <a:pt x="883806" y="356899"/>
                      <a:pt x="917530" y="355403"/>
                      <a:pt x="951600" y="350356"/>
                    </a:cubicBezTo>
                    <a:lnTo>
                      <a:pt x="988814" y="340889"/>
                    </a:lnTo>
                    <a:lnTo>
                      <a:pt x="995140" y="345069"/>
                    </a:lnTo>
                    <a:lnTo>
                      <a:pt x="1593340" y="184781"/>
                    </a:lnTo>
                    <a:cubicBezTo>
                      <a:pt x="1665894" y="165340"/>
                      <a:pt x="1722379" y="116834"/>
                      <a:pt x="1752126" y="56508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23" name="グループ化 422">
              <a:extLst>
                <a:ext uri="{FF2B5EF4-FFF2-40B4-BE49-F238E27FC236}">
                  <a16:creationId xmlns:a16="http://schemas.microsoft.com/office/drawing/2014/main" id="{829FB2C8-CC28-43DB-8A4D-317C3A5F0720}"/>
                </a:ext>
              </a:extLst>
            </p:cNvPr>
            <p:cNvGrpSpPr/>
            <p:nvPr/>
          </p:nvGrpSpPr>
          <p:grpSpPr>
            <a:xfrm>
              <a:off x="7946410" y="4177155"/>
              <a:ext cx="1617196" cy="1954609"/>
              <a:chOff x="7974276" y="496786"/>
              <a:chExt cx="1617196" cy="1954609"/>
            </a:xfrm>
          </p:grpSpPr>
          <p:sp>
            <p:nvSpPr>
              <p:cNvPr id="432" name="楕円 211">
                <a:extLst>
                  <a:ext uri="{FF2B5EF4-FFF2-40B4-BE49-F238E27FC236}">
                    <a16:creationId xmlns:a16="http://schemas.microsoft.com/office/drawing/2014/main" id="{DEDB7ECE-DBB1-4BAD-9A31-67812783FC50}"/>
                  </a:ext>
                </a:extLst>
              </p:cNvPr>
              <p:cNvSpPr/>
              <p:nvPr/>
            </p:nvSpPr>
            <p:spPr bwMode="auto">
              <a:xfrm>
                <a:off x="8211026" y="1450120"/>
                <a:ext cx="1143500" cy="902026"/>
              </a:xfrm>
              <a:custGeom>
                <a:avLst/>
                <a:gdLst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998968"/>
                  <a:gd name="connsiteX1" fmla="*/ 585065 w 1170130"/>
                  <a:gd name="connsiteY1" fmla="*/ 0 h 998968"/>
                  <a:gd name="connsiteX2" fmla="*/ 1170130 w 1170130"/>
                  <a:gd name="connsiteY2" fmla="*/ 887972 h 998968"/>
                  <a:gd name="connsiteX3" fmla="*/ 0 w 1170130"/>
                  <a:gd name="connsiteY3" fmla="*/ 887972 h 998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0130" h="998968">
                    <a:moveTo>
                      <a:pt x="0" y="887972"/>
                    </a:moveTo>
                    <a:cubicBezTo>
                      <a:pt x="0" y="397559"/>
                      <a:pt x="261943" y="0"/>
                      <a:pt x="585065" y="0"/>
                    </a:cubicBezTo>
                    <a:cubicBezTo>
                      <a:pt x="908187" y="0"/>
                      <a:pt x="1170130" y="397559"/>
                      <a:pt x="1170130" y="887972"/>
                    </a:cubicBezTo>
                    <a:cubicBezTo>
                      <a:pt x="1072619" y="1035967"/>
                      <a:pt x="97511" y="1035967"/>
                      <a:pt x="0" y="887972"/>
                    </a:cubicBezTo>
                    <a:close/>
                  </a:path>
                </a:pathLst>
              </a:custGeom>
              <a:solidFill>
                <a:schemeClr val="accent5">
                  <a:lumMod val="9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二等辺三角形 432">
                <a:extLst>
                  <a:ext uri="{FF2B5EF4-FFF2-40B4-BE49-F238E27FC236}">
                    <a16:creationId xmlns:a16="http://schemas.microsoft.com/office/drawing/2014/main" id="{86D570F4-8CD6-4B43-9951-060B23BFF102}"/>
                  </a:ext>
                </a:extLst>
              </p:cNvPr>
              <p:cNvSpPr/>
              <p:nvPr/>
            </p:nvSpPr>
            <p:spPr bwMode="auto">
              <a:xfrm rot="10800000">
                <a:off x="8470207" y="1569934"/>
                <a:ext cx="625133" cy="325935"/>
              </a:xfrm>
              <a:prstGeom prst="triangle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34" name="グループ化 433">
                <a:extLst>
                  <a:ext uri="{FF2B5EF4-FFF2-40B4-BE49-F238E27FC236}">
                    <a16:creationId xmlns:a16="http://schemas.microsoft.com/office/drawing/2014/main" id="{73600DBD-95C7-428E-BB7E-11D96C4A2EDA}"/>
                  </a:ext>
                </a:extLst>
              </p:cNvPr>
              <p:cNvGrpSpPr/>
              <p:nvPr/>
            </p:nvGrpSpPr>
            <p:grpSpPr>
              <a:xfrm rot="20700000">
                <a:off x="7974276" y="889314"/>
                <a:ext cx="451473" cy="511089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455" name="楕円 454">
                  <a:extLst>
                    <a:ext uri="{FF2B5EF4-FFF2-40B4-BE49-F238E27FC236}">
                      <a16:creationId xmlns:a16="http://schemas.microsoft.com/office/drawing/2014/main" id="{5067E07E-0EEF-45DF-90BB-0910419504F6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6" name="楕円 455">
                  <a:extLst>
                    <a:ext uri="{FF2B5EF4-FFF2-40B4-BE49-F238E27FC236}">
                      <a16:creationId xmlns:a16="http://schemas.microsoft.com/office/drawing/2014/main" id="{BC14B7C3-2F6D-4E95-9F4F-AF5783D892D2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5" name="グループ化 434">
                <a:extLst>
                  <a:ext uri="{FF2B5EF4-FFF2-40B4-BE49-F238E27FC236}">
                    <a16:creationId xmlns:a16="http://schemas.microsoft.com/office/drawing/2014/main" id="{26909893-5BB1-4B3E-8535-4129F1C280F5}"/>
                  </a:ext>
                </a:extLst>
              </p:cNvPr>
              <p:cNvGrpSpPr/>
              <p:nvPr/>
            </p:nvGrpSpPr>
            <p:grpSpPr>
              <a:xfrm rot="900000" flipH="1">
                <a:off x="9139999" y="889314"/>
                <a:ext cx="451473" cy="511089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453" name="楕円 452">
                  <a:extLst>
                    <a:ext uri="{FF2B5EF4-FFF2-40B4-BE49-F238E27FC236}">
                      <a16:creationId xmlns:a16="http://schemas.microsoft.com/office/drawing/2014/main" id="{78CF5C4B-3C96-49CB-AD9F-593153EFBCAB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4" name="楕円 453">
                  <a:extLst>
                    <a:ext uri="{FF2B5EF4-FFF2-40B4-BE49-F238E27FC236}">
                      <a16:creationId xmlns:a16="http://schemas.microsoft.com/office/drawing/2014/main" id="{566E05C2-5E42-4370-98E0-57FA6384A88B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36" name="四角形: 角を丸くする 435">
                <a:extLst>
                  <a:ext uri="{FF2B5EF4-FFF2-40B4-BE49-F238E27FC236}">
                    <a16:creationId xmlns:a16="http://schemas.microsoft.com/office/drawing/2014/main" id="{2A93AF65-CD46-4ABC-8095-56EC57EDA2CF}"/>
                  </a:ext>
                </a:extLst>
              </p:cNvPr>
              <p:cNvSpPr/>
              <p:nvPr/>
            </p:nvSpPr>
            <p:spPr bwMode="auto">
              <a:xfrm>
                <a:off x="8164511" y="496787"/>
                <a:ext cx="1236530" cy="1199109"/>
              </a:xfrm>
              <a:prstGeom prst="roundRect">
                <a:avLst>
                  <a:gd name="adj" fmla="val 39331"/>
                </a:avLst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月 436">
                <a:extLst>
                  <a:ext uri="{FF2B5EF4-FFF2-40B4-BE49-F238E27FC236}">
                    <a16:creationId xmlns:a16="http://schemas.microsoft.com/office/drawing/2014/main" id="{E1CAFB79-0662-4263-ADE7-3D049231462A}"/>
                  </a:ext>
                </a:extLst>
              </p:cNvPr>
              <p:cNvSpPr/>
              <p:nvPr/>
            </p:nvSpPr>
            <p:spPr bwMode="auto">
              <a:xfrm rot="15300000">
                <a:off x="8411928" y="889800"/>
                <a:ext cx="79015" cy="278049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月 437">
                <a:extLst>
                  <a:ext uri="{FF2B5EF4-FFF2-40B4-BE49-F238E27FC236}">
                    <a16:creationId xmlns:a16="http://schemas.microsoft.com/office/drawing/2014/main" id="{72871190-2B73-40E5-86EA-D18D16FED68D}"/>
                  </a:ext>
                </a:extLst>
              </p:cNvPr>
              <p:cNvSpPr/>
              <p:nvPr/>
            </p:nvSpPr>
            <p:spPr bwMode="auto">
              <a:xfrm rot="6300000" flipH="1">
                <a:off x="9072860" y="889800"/>
                <a:ext cx="79015" cy="278049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39" name="グループ化 438">
                <a:extLst>
                  <a:ext uri="{FF2B5EF4-FFF2-40B4-BE49-F238E27FC236}">
                    <a16:creationId xmlns:a16="http://schemas.microsoft.com/office/drawing/2014/main" id="{9AFB37AC-2F72-4EEB-B6DA-93D80C3410C1}"/>
                  </a:ext>
                </a:extLst>
              </p:cNvPr>
              <p:cNvGrpSpPr/>
              <p:nvPr/>
            </p:nvGrpSpPr>
            <p:grpSpPr>
              <a:xfrm>
                <a:off x="8215041" y="1002880"/>
                <a:ext cx="78735" cy="60166"/>
                <a:chOff x="2569305" y="1692913"/>
                <a:chExt cx="202787" cy="333198"/>
              </a:xfrm>
              <a:noFill/>
            </p:grpSpPr>
            <p:sp>
              <p:nvSpPr>
                <p:cNvPr id="451" name="楕円 450">
                  <a:extLst>
                    <a:ext uri="{FF2B5EF4-FFF2-40B4-BE49-F238E27FC236}">
                      <a16:creationId xmlns:a16="http://schemas.microsoft.com/office/drawing/2014/main" id="{5F664D9E-E002-4EAA-BA40-B523E84092A7}"/>
                    </a:ext>
                  </a:extLst>
                </p:cNvPr>
                <p:cNvSpPr/>
                <p:nvPr/>
              </p:nvSpPr>
              <p:spPr bwMode="auto">
                <a:xfrm rot="900000">
                  <a:off x="2569306" y="1692913"/>
                  <a:ext cx="202786" cy="45719"/>
                </a:xfrm>
                <a:prstGeom prst="ellipse">
                  <a:avLst/>
                </a:prstGeom>
                <a:grpFill/>
                <a:ln w="12700">
                  <a:solidFill>
                    <a:srgbClr val="FF99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2" name="楕円 451">
                  <a:extLst>
                    <a:ext uri="{FF2B5EF4-FFF2-40B4-BE49-F238E27FC236}">
                      <a16:creationId xmlns:a16="http://schemas.microsoft.com/office/drawing/2014/main" id="{12C3E218-CA60-49E0-B346-8D189C278F21}"/>
                    </a:ext>
                  </a:extLst>
                </p:cNvPr>
                <p:cNvSpPr/>
                <p:nvPr/>
              </p:nvSpPr>
              <p:spPr bwMode="auto">
                <a:xfrm rot="20700000" flipV="1">
                  <a:off x="2569305" y="1980393"/>
                  <a:ext cx="202785" cy="45718"/>
                </a:xfrm>
                <a:prstGeom prst="ellipse">
                  <a:avLst/>
                </a:prstGeom>
                <a:grpFill/>
                <a:ln w="12700">
                  <a:solidFill>
                    <a:srgbClr val="FF99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0" name="グループ化 439">
                <a:extLst>
                  <a:ext uri="{FF2B5EF4-FFF2-40B4-BE49-F238E27FC236}">
                    <a16:creationId xmlns:a16="http://schemas.microsoft.com/office/drawing/2014/main" id="{F0C151CB-8BCE-4B1E-94B9-1714D99B2BA0}"/>
                  </a:ext>
                </a:extLst>
              </p:cNvPr>
              <p:cNvGrpSpPr/>
              <p:nvPr/>
            </p:nvGrpSpPr>
            <p:grpSpPr>
              <a:xfrm flipH="1">
                <a:off x="9271519" y="1002880"/>
                <a:ext cx="78735" cy="60166"/>
                <a:chOff x="2569305" y="1692913"/>
                <a:chExt cx="202787" cy="333198"/>
              </a:xfrm>
              <a:noFill/>
            </p:grpSpPr>
            <p:sp>
              <p:nvSpPr>
                <p:cNvPr id="449" name="楕円 448">
                  <a:extLst>
                    <a:ext uri="{FF2B5EF4-FFF2-40B4-BE49-F238E27FC236}">
                      <a16:creationId xmlns:a16="http://schemas.microsoft.com/office/drawing/2014/main" id="{B1A95261-6596-4DE7-9962-0D122594962F}"/>
                    </a:ext>
                  </a:extLst>
                </p:cNvPr>
                <p:cNvSpPr/>
                <p:nvPr/>
              </p:nvSpPr>
              <p:spPr bwMode="auto">
                <a:xfrm rot="900000">
                  <a:off x="2569306" y="1692913"/>
                  <a:ext cx="202786" cy="45719"/>
                </a:xfrm>
                <a:prstGeom prst="ellipse">
                  <a:avLst/>
                </a:prstGeom>
                <a:grpFill/>
                <a:ln w="12700">
                  <a:solidFill>
                    <a:srgbClr val="FF99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0" name="楕円 449">
                  <a:extLst>
                    <a:ext uri="{FF2B5EF4-FFF2-40B4-BE49-F238E27FC236}">
                      <a16:creationId xmlns:a16="http://schemas.microsoft.com/office/drawing/2014/main" id="{EDE105EE-0D56-41B6-9CFD-BEE010F0246F}"/>
                    </a:ext>
                  </a:extLst>
                </p:cNvPr>
                <p:cNvSpPr/>
                <p:nvPr/>
              </p:nvSpPr>
              <p:spPr bwMode="auto">
                <a:xfrm rot="20700000" flipV="1">
                  <a:off x="2569305" y="1980393"/>
                  <a:ext cx="202785" cy="45718"/>
                </a:xfrm>
                <a:prstGeom prst="ellipse">
                  <a:avLst/>
                </a:prstGeom>
                <a:grpFill/>
                <a:ln w="12700">
                  <a:solidFill>
                    <a:srgbClr val="FF99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1" name="楕円 440">
                <a:extLst>
                  <a:ext uri="{FF2B5EF4-FFF2-40B4-BE49-F238E27FC236}">
                    <a16:creationId xmlns:a16="http://schemas.microsoft.com/office/drawing/2014/main" id="{3FA7BB45-D57D-45D9-9630-741BD90DB7C4}"/>
                  </a:ext>
                </a:extLst>
              </p:cNvPr>
              <p:cNvSpPr/>
              <p:nvPr/>
            </p:nvSpPr>
            <p:spPr bwMode="auto">
              <a:xfrm>
                <a:off x="8682821" y="1218422"/>
                <a:ext cx="194992" cy="10141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2" name="月 441">
                <a:extLst>
                  <a:ext uri="{FF2B5EF4-FFF2-40B4-BE49-F238E27FC236}">
                    <a16:creationId xmlns:a16="http://schemas.microsoft.com/office/drawing/2014/main" id="{4A3DDD7D-0655-4AC6-B58B-52469D4473F0}"/>
                  </a:ext>
                </a:extLst>
              </p:cNvPr>
              <p:cNvSpPr/>
              <p:nvPr/>
            </p:nvSpPr>
            <p:spPr bwMode="auto">
              <a:xfrm rot="2700000">
                <a:off x="8532983" y="1310592"/>
                <a:ext cx="56341" cy="22775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3" name="月 442">
                <a:extLst>
                  <a:ext uri="{FF2B5EF4-FFF2-40B4-BE49-F238E27FC236}">
                    <a16:creationId xmlns:a16="http://schemas.microsoft.com/office/drawing/2014/main" id="{0573F5FA-180D-4FC1-ADEC-61B071AA9594}"/>
                  </a:ext>
                </a:extLst>
              </p:cNvPr>
              <p:cNvSpPr/>
              <p:nvPr/>
            </p:nvSpPr>
            <p:spPr bwMode="auto">
              <a:xfrm rot="18900000" flipH="1">
                <a:off x="8985098" y="1310592"/>
                <a:ext cx="56341" cy="22775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4" name="フリーフォーム: 図形 443">
                <a:extLst>
                  <a:ext uri="{FF2B5EF4-FFF2-40B4-BE49-F238E27FC236}">
                    <a16:creationId xmlns:a16="http://schemas.microsoft.com/office/drawing/2014/main" id="{3408B326-96CD-4E15-8048-40F66E708880}"/>
                  </a:ext>
                </a:extLst>
              </p:cNvPr>
              <p:cNvSpPr/>
              <p:nvPr/>
            </p:nvSpPr>
            <p:spPr bwMode="auto">
              <a:xfrm rot="10800000" flipV="1">
                <a:off x="8706893" y="1488460"/>
                <a:ext cx="179222" cy="45720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595714B6-84AF-46D8-AE37-08DB3B04B846}"/>
                  </a:ext>
                </a:extLst>
              </p:cNvPr>
              <p:cNvSpPr/>
              <p:nvPr/>
            </p:nvSpPr>
            <p:spPr bwMode="auto">
              <a:xfrm>
                <a:off x="8172611" y="2123977"/>
                <a:ext cx="1220327" cy="327418"/>
              </a:xfrm>
              <a:custGeom>
                <a:avLst/>
                <a:gdLst>
                  <a:gd name="connsiteX0" fmla="*/ 47448 w 1040637"/>
                  <a:gd name="connsiteY0" fmla="*/ 0 h 276463"/>
                  <a:gd name="connsiteX1" fmla="*/ 993146 w 1040637"/>
                  <a:gd name="connsiteY1" fmla="*/ 0 h 276463"/>
                  <a:gd name="connsiteX2" fmla="*/ 1018827 w 1040637"/>
                  <a:gd name="connsiteY2" fmla="*/ 109346 h 276463"/>
                  <a:gd name="connsiteX3" fmla="*/ 1040637 w 1040637"/>
                  <a:gd name="connsiteY3" fmla="*/ 271729 h 276463"/>
                  <a:gd name="connsiteX4" fmla="*/ 1029209 w 1040637"/>
                  <a:gd name="connsiteY4" fmla="*/ 276463 h 276463"/>
                  <a:gd name="connsiteX5" fmla="*/ 12211 w 1040637"/>
                  <a:gd name="connsiteY5" fmla="*/ 276463 h 276463"/>
                  <a:gd name="connsiteX6" fmla="*/ 0 w 1040637"/>
                  <a:gd name="connsiteY6" fmla="*/ 271405 h 276463"/>
                  <a:gd name="connsiteX7" fmla="*/ 21767 w 1040637"/>
                  <a:gd name="connsiteY7" fmla="*/ 109346 h 276463"/>
                  <a:gd name="connsiteX0" fmla="*/ 35237 w 1028426"/>
                  <a:gd name="connsiteY0" fmla="*/ 0 h 276463"/>
                  <a:gd name="connsiteX1" fmla="*/ 980935 w 1028426"/>
                  <a:gd name="connsiteY1" fmla="*/ 0 h 276463"/>
                  <a:gd name="connsiteX2" fmla="*/ 1006616 w 1028426"/>
                  <a:gd name="connsiteY2" fmla="*/ 109346 h 276463"/>
                  <a:gd name="connsiteX3" fmla="*/ 1028426 w 1028426"/>
                  <a:gd name="connsiteY3" fmla="*/ 271729 h 276463"/>
                  <a:gd name="connsiteX4" fmla="*/ 1016998 w 1028426"/>
                  <a:gd name="connsiteY4" fmla="*/ 276463 h 276463"/>
                  <a:gd name="connsiteX5" fmla="*/ 0 w 1028426"/>
                  <a:gd name="connsiteY5" fmla="*/ 276463 h 276463"/>
                  <a:gd name="connsiteX6" fmla="*/ 9556 w 1028426"/>
                  <a:gd name="connsiteY6" fmla="*/ 109346 h 276463"/>
                  <a:gd name="connsiteX7" fmla="*/ 35237 w 1028426"/>
                  <a:gd name="connsiteY7" fmla="*/ 0 h 276463"/>
                  <a:gd name="connsiteX0" fmla="*/ 35237 w 1016998"/>
                  <a:gd name="connsiteY0" fmla="*/ 0 h 276463"/>
                  <a:gd name="connsiteX1" fmla="*/ 980935 w 1016998"/>
                  <a:gd name="connsiteY1" fmla="*/ 0 h 276463"/>
                  <a:gd name="connsiteX2" fmla="*/ 1006616 w 1016998"/>
                  <a:gd name="connsiteY2" fmla="*/ 109346 h 276463"/>
                  <a:gd name="connsiteX3" fmla="*/ 1016998 w 1016998"/>
                  <a:gd name="connsiteY3" fmla="*/ 276463 h 276463"/>
                  <a:gd name="connsiteX4" fmla="*/ 0 w 1016998"/>
                  <a:gd name="connsiteY4" fmla="*/ 276463 h 276463"/>
                  <a:gd name="connsiteX5" fmla="*/ 9556 w 1016998"/>
                  <a:gd name="connsiteY5" fmla="*/ 109346 h 276463"/>
                  <a:gd name="connsiteX6" fmla="*/ 35237 w 1016998"/>
                  <a:gd name="connsiteY6" fmla="*/ 0 h 276463"/>
                  <a:gd name="connsiteX0" fmla="*/ 25681 w 1007442"/>
                  <a:gd name="connsiteY0" fmla="*/ 0 h 276463"/>
                  <a:gd name="connsiteX1" fmla="*/ 971379 w 1007442"/>
                  <a:gd name="connsiteY1" fmla="*/ 0 h 276463"/>
                  <a:gd name="connsiteX2" fmla="*/ 997060 w 1007442"/>
                  <a:gd name="connsiteY2" fmla="*/ 109346 h 276463"/>
                  <a:gd name="connsiteX3" fmla="*/ 1007442 w 1007442"/>
                  <a:gd name="connsiteY3" fmla="*/ 276463 h 276463"/>
                  <a:gd name="connsiteX4" fmla="*/ 19227 w 1007442"/>
                  <a:gd name="connsiteY4" fmla="*/ 276463 h 276463"/>
                  <a:gd name="connsiteX5" fmla="*/ 0 w 1007442"/>
                  <a:gd name="connsiteY5" fmla="*/ 109346 h 276463"/>
                  <a:gd name="connsiteX6" fmla="*/ 25681 w 1007442"/>
                  <a:gd name="connsiteY6" fmla="*/ 0 h 276463"/>
                  <a:gd name="connsiteX0" fmla="*/ 25681 w 997060"/>
                  <a:gd name="connsiteY0" fmla="*/ 0 h 276463"/>
                  <a:gd name="connsiteX1" fmla="*/ 971379 w 997060"/>
                  <a:gd name="connsiteY1" fmla="*/ 0 h 276463"/>
                  <a:gd name="connsiteX2" fmla="*/ 997060 w 997060"/>
                  <a:gd name="connsiteY2" fmla="*/ 109346 h 276463"/>
                  <a:gd name="connsiteX3" fmla="*/ 986883 w 997060"/>
                  <a:gd name="connsiteY3" fmla="*/ 276463 h 276463"/>
                  <a:gd name="connsiteX4" fmla="*/ 19227 w 997060"/>
                  <a:gd name="connsiteY4" fmla="*/ 276463 h 276463"/>
                  <a:gd name="connsiteX5" fmla="*/ 0 w 997060"/>
                  <a:gd name="connsiteY5" fmla="*/ 109346 h 276463"/>
                  <a:gd name="connsiteX6" fmla="*/ 25681 w 997060"/>
                  <a:gd name="connsiteY6" fmla="*/ 0 h 276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97060" h="276463">
                    <a:moveTo>
                      <a:pt x="25681" y="0"/>
                    </a:moveTo>
                    <a:lnTo>
                      <a:pt x="971379" y="0"/>
                    </a:lnTo>
                    <a:lnTo>
                      <a:pt x="997060" y="109346"/>
                    </a:lnTo>
                    <a:lnTo>
                      <a:pt x="986883" y="276463"/>
                    </a:lnTo>
                    <a:lnTo>
                      <a:pt x="19227" y="276463"/>
                    </a:lnTo>
                    <a:lnTo>
                      <a:pt x="0" y="109346"/>
                    </a:lnTo>
                    <a:lnTo>
                      <a:pt x="25681" y="0"/>
                    </a:lnTo>
                    <a:close/>
                  </a:path>
                </a:pathLst>
              </a:custGeom>
              <a:pattFill prst="dkVert">
                <a:fgClr>
                  <a:srgbClr val="CC9900"/>
                </a:fgClr>
                <a:bgClr>
                  <a:srgbClr val="FFCC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F8E9A84F-02C8-40CF-ACE5-B03F7411D42A}"/>
                  </a:ext>
                </a:extLst>
              </p:cNvPr>
              <p:cNvSpPr/>
              <p:nvPr/>
            </p:nvSpPr>
            <p:spPr bwMode="auto">
              <a:xfrm>
                <a:off x="8465208" y="496786"/>
                <a:ext cx="635139" cy="198319"/>
              </a:xfrm>
              <a:custGeom>
                <a:avLst/>
                <a:gdLst>
                  <a:gd name="connsiteX0" fmla="*/ 578135 w 601033"/>
                  <a:gd name="connsiteY0" fmla="*/ 24248 h 187670"/>
                  <a:gd name="connsiteX1" fmla="*/ 601033 w 601033"/>
                  <a:gd name="connsiteY1" fmla="*/ 31356 h 187670"/>
                  <a:gd name="connsiteX2" fmla="*/ 589838 w 601033"/>
                  <a:gd name="connsiteY2" fmla="*/ 187670 h 187670"/>
                  <a:gd name="connsiteX3" fmla="*/ 22898 w 601033"/>
                  <a:gd name="connsiteY3" fmla="*/ 24248 h 187670"/>
                  <a:gd name="connsiteX4" fmla="*/ 11194 w 601033"/>
                  <a:gd name="connsiteY4" fmla="*/ 187670 h 187670"/>
                  <a:gd name="connsiteX5" fmla="*/ 0 w 601033"/>
                  <a:gd name="connsiteY5" fmla="*/ 31356 h 187670"/>
                  <a:gd name="connsiteX6" fmla="*/ 96493 w 601033"/>
                  <a:gd name="connsiteY6" fmla="*/ 6578 h 187670"/>
                  <a:gd name="connsiteX7" fmla="*/ 83524 w 601033"/>
                  <a:gd name="connsiteY7" fmla="*/ 187670 h 187670"/>
                  <a:gd name="connsiteX8" fmla="*/ 70757 w 601033"/>
                  <a:gd name="connsiteY8" fmla="*/ 9392 h 187670"/>
                  <a:gd name="connsiteX9" fmla="*/ 71803 w 601033"/>
                  <a:gd name="connsiteY9" fmla="*/ 9067 h 187670"/>
                  <a:gd name="connsiteX10" fmla="*/ 504538 w 601033"/>
                  <a:gd name="connsiteY10" fmla="*/ 6578 h 187670"/>
                  <a:gd name="connsiteX11" fmla="*/ 529229 w 601033"/>
                  <a:gd name="connsiteY11" fmla="*/ 9067 h 187670"/>
                  <a:gd name="connsiteX12" fmla="*/ 530275 w 601033"/>
                  <a:gd name="connsiteY12" fmla="*/ 9392 h 187670"/>
                  <a:gd name="connsiteX13" fmla="*/ 517507 w 601033"/>
                  <a:gd name="connsiteY13" fmla="*/ 187670 h 187670"/>
                  <a:gd name="connsiteX14" fmla="*/ 431736 w 601033"/>
                  <a:gd name="connsiteY14" fmla="*/ 0 h 187670"/>
                  <a:gd name="connsiteX15" fmla="*/ 439285 w 601033"/>
                  <a:gd name="connsiteY15" fmla="*/ 0 h 187670"/>
                  <a:gd name="connsiteX16" fmla="*/ 458478 w 601033"/>
                  <a:gd name="connsiteY16" fmla="*/ 1935 h 187670"/>
                  <a:gd name="connsiteX17" fmla="*/ 445176 w 601033"/>
                  <a:gd name="connsiteY17" fmla="*/ 187670 h 187670"/>
                  <a:gd name="connsiteX18" fmla="*/ 359406 w 601033"/>
                  <a:gd name="connsiteY18" fmla="*/ 0 h 187670"/>
                  <a:gd name="connsiteX19" fmla="*/ 386286 w 601033"/>
                  <a:gd name="connsiteY19" fmla="*/ 0 h 187670"/>
                  <a:gd name="connsiteX20" fmla="*/ 372846 w 601033"/>
                  <a:gd name="connsiteY20" fmla="*/ 187670 h 187670"/>
                  <a:gd name="connsiteX21" fmla="*/ 287075 w 601033"/>
                  <a:gd name="connsiteY21" fmla="*/ 0 h 187670"/>
                  <a:gd name="connsiteX22" fmla="*/ 313955 w 601033"/>
                  <a:gd name="connsiteY22" fmla="*/ 0 h 187670"/>
                  <a:gd name="connsiteX23" fmla="*/ 300515 w 601033"/>
                  <a:gd name="connsiteY23" fmla="*/ 187670 h 187670"/>
                  <a:gd name="connsiteX24" fmla="*/ 214745 w 601033"/>
                  <a:gd name="connsiteY24" fmla="*/ 0 h 187670"/>
                  <a:gd name="connsiteX25" fmla="*/ 241625 w 601033"/>
                  <a:gd name="connsiteY25" fmla="*/ 0 h 187670"/>
                  <a:gd name="connsiteX26" fmla="*/ 228185 w 601033"/>
                  <a:gd name="connsiteY26" fmla="*/ 187670 h 187670"/>
                  <a:gd name="connsiteX27" fmla="*/ 161747 w 601033"/>
                  <a:gd name="connsiteY27" fmla="*/ 0 h 187670"/>
                  <a:gd name="connsiteX28" fmla="*/ 169294 w 601033"/>
                  <a:gd name="connsiteY28" fmla="*/ 0 h 187670"/>
                  <a:gd name="connsiteX29" fmla="*/ 155854 w 601033"/>
                  <a:gd name="connsiteY29" fmla="*/ 187670 h 187670"/>
                  <a:gd name="connsiteX30" fmla="*/ 142553 w 601033"/>
                  <a:gd name="connsiteY30" fmla="*/ 1935 h 187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01033" h="187670">
                    <a:moveTo>
                      <a:pt x="578135" y="24248"/>
                    </a:moveTo>
                    <a:lnTo>
                      <a:pt x="601033" y="31356"/>
                    </a:lnTo>
                    <a:lnTo>
                      <a:pt x="589838" y="187670"/>
                    </a:lnTo>
                    <a:close/>
                    <a:moveTo>
                      <a:pt x="22898" y="24248"/>
                    </a:moveTo>
                    <a:lnTo>
                      <a:pt x="11194" y="187670"/>
                    </a:lnTo>
                    <a:lnTo>
                      <a:pt x="0" y="31356"/>
                    </a:lnTo>
                    <a:close/>
                    <a:moveTo>
                      <a:pt x="96493" y="6578"/>
                    </a:moveTo>
                    <a:lnTo>
                      <a:pt x="83524" y="187670"/>
                    </a:lnTo>
                    <a:lnTo>
                      <a:pt x="70757" y="9392"/>
                    </a:lnTo>
                    <a:lnTo>
                      <a:pt x="71803" y="9067"/>
                    </a:lnTo>
                    <a:close/>
                    <a:moveTo>
                      <a:pt x="504538" y="6578"/>
                    </a:moveTo>
                    <a:lnTo>
                      <a:pt x="529229" y="9067"/>
                    </a:lnTo>
                    <a:lnTo>
                      <a:pt x="530275" y="9392"/>
                    </a:lnTo>
                    <a:lnTo>
                      <a:pt x="517507" y="187670"/>
                    </a:lnTo>
                    <a:close/>
                    <a:moveTo>
                      <a:pt x="431736" y="0"/>
                    </a:moveTo>
                    <a:lnTo>
                      <a:pt x="439285" y="0"/>
                    </a:lnTo>
                    <a:lnTo>
                      <a:pt x="458478" y="1935"/>
                    </a:lnTo>
                    <a:lnTo>
                      <a:pt x="445176" y="187670"/>
                    </a:lnTo>
                    <a:close/>
                    <a:moveTo>
                      <a:pt x="359406" y="0"/>
                    </a:moveTo>
                    <a:lnTo>
                      <a:pt x="386286" y="0"/>
                    </a:lnTo>
                    <a:lnTo>
                      <a:pt x="372846" y="187670"/>
                    </a:lnTo>
                    <a:close/>
                    <a:moveTo>
                      <a:pt x="287075" y="0"/>
                    </a:moveTo>
                    <a:lnTo>
                      <a:pt x="313955" y="0"/>
                    </a:lnTo>
                    <a:lnTo>
                      <a:pt x="300515" y="187670"/>
                    </a:lnTo>
                    <a:close/>
                    <a:moveTo>
                      <a:pt x="214745" y="0"/>
                    </a:moveTo>
                    <a:lnTo>
                      <a:pt x="241625" y="0"/>
                    </a:lnTo>
                    <a:lnTo>
                      <a:pt x="228185" y="187670"/>
                    </a:lnTo>
                    <a:close/>
                    <a:moveTo>
                      <a:pt x="161747" y="0"/>
                    </a:moveTo>
                    <a:lnTo>
                      <a:pt x="169294" y="0"/>
                    </a:lnTo>
                    <a:lnTo>
                      <a:pt x="155854" y="187670"/>
                    </a:lnTo>
                    <a:lnTo>
                      <a:pt x="142553" y="1935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月 446">
                <a:extLst>
                  <a:ext uri="{FF2B5EF4-FFF2-40B4-BE49-F238E27FC236}">
                    <a16:creationId xmlns:a16="http://schemas.microsoft.com/office/drawing/2014/main" id="{D4D681AB-F6A6-4C88-92BA-D353A814A34C}"/>
                  </a:ext>
                </a:extLst>
              </p:cNvPr>
              <p:cNvSpPr/>
              <p:nvPr/>
            </p:nvSpPr>
            <p:spPr bwMode="auto">
              <a:xfrm rot="4500000">
                <a:off x="8411928" y="696037"/>
                <a:ext cx="79015" cy="278049"/>
              </a:xfrm>
              <a:prstGeom prst="moon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8" name="月 447">
                <a:extLst>
                  <a:ext uri="{FF2B5EF4-FFF2-40B4-BE49-F238E27FC236}">
                    <a16:creationId xmlns:a16="http://schemas.microsoft.com/office/drawing/2014/main" id="{74383EF0-02D5-4BB6-996A-152D583B142B}"/>
                  </a:ext>
                </a:extLst>
              </p:cNvPr>
              <p:cNvSpPr/>
              <p:nvPr/>
            </p:nvSpPr>
            <p:spPr bwMode="auto">
              <a:xfrm rot="17100000" flipH="1">
                <a:off x="9072860" y="696037"/>
                <a:ext cx="79015" cy="278049"/>
              </a:xfrm>
              <a:prstGeom prst="moon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4" name="グループ化 423">
              <a:extLst>
                <a:ext uri="{FF2B5EF4-FFF2-40B4-BE49-F238E27FC236}">
                  <a16:creationId xmlns:a16="http://schemas.microsoft.com/office/drawing/2014/main" id="{D32E4D29-8ADC-44B2-9B0C-55E84D01E2CC}"/>
                </a:ext>
              </a:extLst>
            </p:cNvPr>
            <p:cNvGrpSpPr/>
            <p:nvPr/>
          </p:nvGrpSpPr>
          <p:grpSpPr>
            <a:xfrm>
              <a:off x="7985265" y="5339838"/>
              <a:ext cx="1539735" cy="718784"/>
              <a:chOff x="558340" y="5217984"/>
              <a:chExt cx="1396803" cy="736407"/>
            </a:xfrm>
          </p:grpSpPr>
          <p:sp>
            <p:nvSpPr>
              <p:cNvPr id="426" name="フリーフォーム: 図形 425">
                <a:extLst>
                  <a:ext uri="{FF2B5EF4-FFF2-40B4-BE49-F238E27FC236}">
                    <a16:creationId xmlns:a16="http://schemas.microsoft.com/office/drawing/2014/main" id="{9E7C045A-C9A1-46F8-9CA8-7D447CC5ED09}"/>
                  </a:ext>
                </a:extLst>
              </p:cNvPr>
              <p:cNvSpPr/>
              <p:nvPr/>
            </p:nvSpPr>
            <p:spPr>
              <a:xfrm rot="16200000">
                <a:off x="1179669" y="5300849"/>
                <a:ext cx="152839" cy="1154245"/>
              </a:xfrm>
              <a:custGeom>
                <a:avLst/>
                <a:gdLst>
                  <a:gd name="connsiteX0" fmla="*/ 152839 w 152839"/>
                  <a:gd name="connsiteY0" fmla="*/ 602297 h 1213519"/>
                  <a:gd name="connsiteX1" fmla="*/ 101193 w 152839"/>
                  <a:gd name="connsiteY1" fmla="*/ 778592 h 1213519"/>
                  <a:gd name="connsiteX2" fmla="*/ 51608 w 152839"/>
                  <a:gd name="connsiteY2" fmla="*/ 1103626 h 1213519"/>
                  <a:gd name="connsiteX3" fmla="*/ 72425 w 152839"/>
                  <a:gd name="connsiteY3" fmla="*/ 1200986 h 1213519"/>
                  <a:gd name="connsiteX4" fmla="*/ 77439 w 152839"/>
                  <a:gd name="connsiteY4" fmla="*/ 1208051 h 1213519"/>
                  <a:gd name="connsiteX5" fmla="*/ 53434 w 152839"/>
                  <a:gd name="connsiteY5" fmla="*/ 1212250 h 1213519"/>
                  <a:gd name="connsiteX6" fmla="*/ 31083 w 152839"/>
                  <a:gd name="connsiteY6" fmla="*/ 1213519 h 1213519"/>
                  <a:gd name="connsiteX7" fmla="*/ 14500 w 152839"/>
                  <a:gd name="connsiteY7" fmla="*/ 1179449 h 1213519"/>
                  <a:gd name="connsiteX8" fmla="*/ 1601 w 152839"/>
                  <a:gd name="connsiteY8" fmla="*/ 1103626 h 1213519"/>
                  <a:gd name="connsiteX9" fmla="*/ 51186 w 152839"/>
                  <a:gd name="connsiteY9" fmla="*/ 778592 h 1213519"/>
                  <a:gd name="connsiteX10" fmla="*/ 102832 w 152839"/>
                  <a:gd name="connsiteY10" fmla="*/ 602297 h 1213519"/>
                  <a:gd name="connsiteX11" fmla="*/ 81531 w 152839"/>
                  <a:gd name="connsiteY11" fmla="*/ 546171 h 1213519"/>
                  <a:gd name="connsiteX12" fmla="*/ 1602 w 152839"/>
                  <a:gd name="connsiteY12" fmla="*/ 110584 h 1213519"/>
                  <a:gd name="connsiteX13" fmla="*/ 24595 w 152839"/>
                  <a:gd name="connsiteY13" fmla="*/ 20089 h 1213519"/>
                  <a:gd name="connsiteX14" fmla="*/ 38621 w 152839"/>
                  <a:gd name="connsiteY14" fmla="*/ 0 h 1213519"/>
                  <a:gd name="connsiteX15" fmla="*/ 53434 w 152839"/>
                  <a:gd name="connsiteY15" fmla="*/ 842 h 1213519"/>
                  <a:gd name="connsiteX16" fmla="*/ 83822 w 152839"/>
                  <a:gd name="connsiteY16" fmla="*/ 6157 h 1213519"/>
                  <a:gd name="connsiteX17" fmla="*/ 66423 w 152839"/>
                  <a:gd name="connsiteY17" fmla="*/ 40804 h 1213519"/>
                  <a:gd name="connsiteX18" fmla="*/ 51609 w 152839"/>
                  <a:gd name="connsiteY18" fmla="*/ 110584 h 1213519"/>
                  <a:gd name="connsiteX19" fmla="*/ 131538 w 152839"/>
                  <a:gd name="connsiteY19" fmla="*/ 546171 h 12135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52839" h="1213519">
                    <a:moveTo>
                      <a:pt x="152839" y="602297"/>
                    </a:moveTo>
                    <a:lnTo>
                      <a:pt x="101193" y="778592"/>
                    </a:lnTo>
                    <a:cubicBezTo>
                      <a:pt x="68311" y="907837"/>
                      <a:pt x="47872" y="1028915"/>
                      <a:pt x="51608" y="1103626"/>
                    </a:cubicBezTo>
                    <a:cubicBezTo>
                      <a:pt x="53476" y="1140982"/>
                      <a:pt x="60743" y="1173542"/>
                      <a:pt x="72425" y="1200986"/>
                    </a:cubicBezTo>
                    <a:lnTo>
                      <a:pt x="77439" y="1208051"/>
                    </a:lnTo>
                    <a:lnTo>
                      <a:pt x="53434" y="1212250"/>
                    </a:lnTo>
                    <a:lnTo>
                      <a:pt x="31083" y="1213519"/>
                    </a:lnTo>
                    <a:lnTo>
                      <a:pt x="14500" y="1179449"/>
                    </a:lnTo>
                    <a:cubicBezTo>
                      <a:pt x="7440" y="1156962"/>
                      <a:pt x="3002" y="1131643"/>
                      <a:pt x="1601" y="1103626"/>
                    </a:cubicBezTo>
                    <a:cubicBezTo>
                      <a:pt x="-2135" y="1028915"/>
                      <a:pt x="18304" y="907837"/>
                      <a:pt x="51186" y="778592"/>
                    </a:cubicBezTo>
                    <a:lnTo>
                      <a:pt x="102832" y="602297"/>
                    </a:lnTo>
                    <a:lnTo>
                      <a:pt x="81531" y="546171"/>
                    </a:lnTo>
                    <a:cubicBezTo>
                      <a:pt x="25439" y="378022"/>
                      <a:pt x="-7872" y="210447"/>
                      <a:pt x="1602" y="110584"/>
                    </a:cubicBezTo>
                    <a:cubicBezTo>
                      <a:pt x="4760" y="77297"/>
                      <a:pt x="12671" y="46770"/>
                      <a:pt x="24595" y="20089"/>
                    </a:cubicBezTo>
                    <a:lnTo>
                      <a:pt x="38621" y="0"/>
                    </a:lnTo>
                    <a:lnTo>
                      <a:pt x="53434" y="842"/>
                    </a:lnTo>
                    <a:lnTo>
                      <a:pt x="83822" y="6157"/>
                    </a:lnTo>
                    <a:lnTo>
                      <a:pt x="66423" y="40804"/>
                    </a:lnTo>
                    <a:cubicBezTo>
                      <a:pt x="59020" y="62205"/>
                      <a:pt x="53978" y="85618"/>
                      <a:pt x="51609" y="110584"/>
                    </a:cubicBezTo>
                    <a:cubicBezTo>
                      <a:pt x="42135" y="210447"/>
                      <a:pt x="75446" y="378022"/>
                      <a:pt x="131538" y="546171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27" name="グループ化 426">
                <a:extLst>
                  <a:ext uri="{FF2B5EF4-FFF2-40B4-BE49-F238E27FC236}">
                    <a16:creationId xmlns:a16="http://schemas.microsoft.com/office/drawing/2014/main" id="{B110F620-0A45-43F1-8A29-25FEA5A4ED2B}"/>
                  </a:ext>
                </a:extLst>
              </p:cNvPr>
              <p:cNvGrpSpPr/>
              <p:nvPr/>
            </p:nvGrpSpPr>
            <p:grpSpPr>
              <a:xfrm>
                <a:off x="558340" y="5217984"/>
                <a:ext cx="1396803" cy="705642"/>
                <a:chOff x="241633" y="5217984"/>
                <a:chExt cx="1396803" cy="705642"/>
              </a:xfrm>
            </p:grpSpPr>
            <p:sp>
              <p:nvSpPr>
                <p:cNvPr id="428" name="フリーフォーム 2908">
                  <a:extLst>
                    <a:ext uri="{FF2B5EF4-FFF2-40B4-BE49-F238E27FC236}">
                      <a16:creationId xmlns:a16="http://schemas.microsoft.com/office/drawing/2014/main" id="{6B73D5C5-A2B6-4136-B53C-A29C36591702}"/>
                    </a:ext>
                  </a:extLst>
                </p:cNvPr>
                <p:cNvSpPr/>
                <p:nvPr/>
              </p:nvSpPr>
              <p:spPr>
                <a:xfrm rot="16200000">
                  <a:off x="292424" y="5167193"/>
                  <a:ext cx="705642" cy="807223"/>
                </a:xfrm>
                <a:custGeom>
                  <a:avLst/>
                  <a:gdLst>
                    <a:gd name="connsiteX0" fmla="*/ 470849 w 479311"/>
                    <a:gd name="connsiteY0" fmla="*/ 280482 h 468767"/>
                    <a:gd name="connsiteX1" fmla="*/ 364642 w 479311"/>
                    <a:gd name="connsiteY1" fmla="*/ 315566 h 468767"/>
                    <a:gd name="connsiteX2" fmla="*/ 141036 w 479311"/>
                    <a:gd name="connsiteY2" fmla="*/ 203007 h 468767"/>
                    <a:gd name="connsiteX3" fmla="*/ 141035 w 479311"/>
                    <a:gd name="connsiteY3" fmla="*/ 468767 h 468767"/>
                    <a:gd name="connsiteX4" fmla="*/ 0 w 479311"/>
                    <a:gd name="connsiteY4" fmla="*/ 468767 h 468767"/>
                    <a:gd name="connsiteX5" fmla="*/ 0 w 479311"/>
                    <a:gd name="connsiteY5" fmla="*/ 70518 h 468767"/>
                    <a:gd name="connsiteX6" fmla="*/ 70518 w 479311"/>
                    <a:gd name="connsiteY6" fmla="*/ 0 h 468767"/>
                    <a:gd name="connsiteX7" fmla="*/ 97967 w 479311"/>
                    <a:gd name="connsiteY7" fmla="*/ 5542 h 468767"/>
                    <a:gd name="connsiteX8" fmla="*/ 105733 w 479311"/>
                    <a:gd name="connsiteY8" fmla="*/ 10778 h 468767"/>
                    <a:gd name="connsiteX9" fmla="*/ 117196 w 479311"/>
                    <a:gd name="connsiteY9" fmla="*/ 13915 h 468767"/>
                    <a:gd name="connsiteX10" fmla="*/ 435765 w 479311"/>
                    <a:gd name="connsiteY10" fmla="*/ 174275 h 468767"/>
                    <a:gd name="connsiteX11" fmla="*/ 470849 w 479311"/>
                    <a:gd name="connsiteY11" fmla="*/ 280482 h 468767"/>
                    <a:gd name="connsiteX0" fmla="*/ 470849 w 562289"/>
                    <a:gd name="connsiteY0" fmla="*/ 280482 h 468767"/>
                    <a:gd name="connsiteX1" fmla="*/ 364642 w 562289"/>
                    <a:gd name="connsiteY1" fmla="*/ 315566 h 468767"/>
                    <a:gd name="connsiteX2" fmla="*/ 141036 w 562289"/>
                    <a:gd name="connsiteY2" fmla="*/ 203007 h 468767"/>
                    <a:gd name="connsiteX3" fmla="*/ 141035 w 562289"/>
                    <a:gd name="connsiteY3" fmla="*/ 468767 h 468767"/>
                    <a:gd name="connsiteX4" fmla="*/ 0 w 562289"/>
                    <a:gd name="connsiteY4" fmla="*/ 468767 h 468767"/>
                    <a:gd name="connsiteX5" fmla="*/ 0 w 562289"/>
                    <a:gd name="connsiteY5" fmla="*/ 70518 h 468767"/>
                    <a:gd name="connsiteX6" fmla="*/ 70518 w 562289"/>
                    <a:gd name="connsiteY6" fmla="*/ 0 h 468767"/>
                    <a:gd name="connsiteX7" fmla="*/ 97967 w 562289"/>
                    <a:gd name="connsiteY7" fmla="*/ 5542 h 468767"/>
                    <a:gd name="connsiteX8" fmla="*/ 105733 w 562289"/>
                    <a:gd name="connsiteY8" fmla="*/ 10778 h 468767"/>
                    <a:gd name="connsiteX9" fmla="*/ 117196 w 562289"/>
                    <a:gd name="connsiteY9" fmla="*/ 13915 h 468767"/>
                    <a:gd name="connsiteX10" fmla="*/ 435765 w 562289"/>
                    <a:gd name="connsiteY10" fmla="*/ 174275 h 468767"/>
                    <a:gd name="connsiteX11" fmla="*/ 562289 w 562289"/>
                    <a:gd name="connsiteY11" fmla="*/ 371922 h 468767"/>
                    <a:gd name="connsiteX0" fmla="*/ 470849 w 470849"/>
                    <a:gd name="connsiteY0" fmla="*/ 280482 h 468767"/>
                    <a:gd name="connsiteX1" fmla="*/ 364642 w 470849"/>
                    <a:gd name="connsiteY1" fmla="*/ 315566 h 468767"/>
                    <a:gd name="connsiteX2" fmla="*/ 141036 w 470849"/>
                    <a:gd name="connsiteY2" fmla="*/ 203007 h 468767"/>
                    <a:gd name="connsiteX3" fmla="*/ 141035 w 470849"/>
                    <a:gd name="connsiteY3" fmla="*/ 468767 h 468767"/>
                    <a:gd name="connsiteX4" fmla="*/ 0 w 470849"/>
                    <a:gd name="connsiteY4" fmla="*/ 468767 h 468767"/>
                    <a:gd name="connsiteX5" fmla="*/ 0 w 470849"/>
                    <a:gd name="connsiteY5" fmla="*/ 70518 h 468767"/>
                    <a:gd name="connsiteX6" fmla="*/ 70518 w 470849"/>
                    <a:gd name="connsiteY6" fmla="*/ 0 h 468767"/>
                    <a:gd name="connsiteX7" fmla="*/ 97967 w 470849"/>
                    <a:gd name="connsiteY7" fmla="*/ 5542 h 468767"/>
                    <a:gd name="connsiteX8" fmla="*/ 105733 w 470849"/>
                    <a:gd name="connsiteY8" fmla="*/ 10778 h 468767"/>
                    <a:gd name="connsiteX9" fmla="*/ 117196 w 470849"/>
                    <a:gd name="connsiteY9" fmla="*/ 13915 h 468767"/>
                    <a:gd name="connsiteX10" fmla="*/ 435765 w 470849"/>
                    <a:gd name="connsiteY10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141035 w 435765"/>
                    <a:gd name="connsiteY2" fmla="*/ 468767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214312 w 435765"/>
                    <a:gd name="connsiteY2" fmla="*/ 462090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214312 w 435765"/>
                    <a:gd name="connsiteY2" fmla="*/ 462090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490468"/>
                    <a:gd name="connsiteX1" fmla="*/ 141036 w 435765"/>
                    <a:gd name="connsiteY1" fmla="*/ 203007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114810 w 435765"/>
                    <a:gd name="connsiteY9" fmla="*/ 16410 h 490468"/>
                    <a:gd name="connsiteX10" fmla="*/ 435765 w 435765"/>
                    <a:gd name="connsiteY10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435765 w 435765"/>
                    <a:gd name="connsiteY8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435765 w 435765"/>
                    <a:gd name="connsiteY7" fmla="*/ 174275 h 490468"/>
                    <a:gd name="connsiteX0" fmla="*/ 389623 w 460746"/>
                    <a:gd name="connsiteY0" fmla="*/ 323132 h 498034"/>
                    <a:gd name="connsiteX1" fmla="*/ 200990 w 460746"/>
                    <a:gd name="connsiteY1" fmla="*/ 230605 h 498034"/>
                    <a:gd name="connsiteX2" fmla="*/ 239293 w 460746"/>
                    <a:gd name="connsiteY2" fmla="*/ 469656 h 498034"/>
                    <a:gd name="connsiteX3" fmla="*/ 96593 w 460746"/>
                    <a:gd name="connsiteY3" fmla="*/ 498034 h 498034"/>
                    <a:gd name="connsiteX4" fmla="*/ 0 w 460746"/>
                    <a:gd name="connsiteY4" fmla="*/ 123155 h 498034"/>
                    <a:gd name="connsiteX5" fmla="*/ 95499 w 460746"/>
                    <a:gd name="connsiteY5" fmla="*/ 7566 h 498034"/>
                    <a:gd name="connsiteX6" fmla="*/ 122948 w 460746"/>
                    <a:gd name="connsiteY6" fmla="*/ 13108 h 498034"/>
                    <a:gd name="connsiteX7" fmla="*/ 460746 w 460746"/>
                    <a:gd name="connsiteY7" fmla="*/ 181841 h 498034"/>
                    <a:gd name="connsiteX0" fmla="*/ 391991 w 463114"/>
                    <a:gd name="connsiteY0" fmla="*/ 323132 h 498034"/>
                    <a:gd name="connsiteX1" fmla="*/ 203358 w 463114"/>
                    <a:gd name="connsiteY1" fmla="*/ 230605 h 498034"/>
                    <a:gd name="connsiteX2" fmla="*/ 241661 w 463114"/>
                    <a:gd name="connsiteY2" fmla="*/ 469656 h 498034"/>
                    <a:gd name="connsiteX3" fmla="*/ 98961 w 463114"/>
                    <a:gd name="connsiteY3" fmla="*/ 498034 h 498034"/>
                    <a:gd name="connsiteX4" fmla="*/ 2368 w 463114"/>
                    <a:gd name="connsiteY4" fmla="*/ 123155 h 498034"/>
                    <a:gd name="connsiteX5" fmla="*/ 97867 w 463114"/>
                    <a:gd name="connsiteY5" fmla="*/ 7566 h 498034"/>
                    <a:gd name="connsiteX6" fmla="*/ 125316 w 463114"/>
                    <a:gd name="connsiteY6" fmla="*/ 13108 h 498034"/>
                    <a:gd name="connsiteX7" fmla="*/ 463114 w 463114"/>
                    <a:gd name="connsiteY7" fmla="*/ 181841 h 498034"/>
                    <a:gd name="connsiteX0" fmla="*/ 389623 w 460746"/>
                    <a:gd name="connsiteY0" fmla="*/ 311502 h 486404"/>
                    <a:gd name="connsiteX1" fmla="*/ 200990 w 460746"/>
                    <a:gd name="connsiteY1" fmla="*/ 218975 h 486404"/>
                    <a:gd name="connsiteX2" fmla="*/ 239293 w 460746"/>
                    <a:gd name="connsiteY2" fmla="*/ 458026 h 486404"/>
                    <a:gd name="connsiteX3" fmla="*/ 96593 w 460746"/>
                    <a:gd name="connsiteY3" fmla="*/ 486404 h 486404"/>
                    <a:gd name="connsiteX4" fmla="*/ 0 w 460746"/>
                    <a:gd name="connsiteY4" fmla="*/ 111525 h 486404"/>
                    <a:gd name="connsiteX5" fmla="*/ 122948 w 460746"/>
                    <a:gd name="connsiteY5" fmla="*/ 1478 h 486404"/>
                    <a:gd name="connsiteX6" fmla="*/ 460746 w 460746"/>
                    <a:gd name="connsiteY6" fmla="*/ 170211 h 486404"/>
                    <a:gd name="connsiteX0" fmla="*/ 389623 w 460746"/>
                    <a:gd name="connsiteY0" fmla="*/ 315523 h 490425"/>
                    <a:gd name="connsiteX1" fmla="*/ 200990 w 460746"/>
                    <a:gd name="connsiteY1" fmla="*/ 222996 h 490425"/>
                    <a:gd name="connsiteX2" fmla="*/ 239293 w 460746"/>
                    <a:gd name="connsiteY2" fmla="*/ 462047 h 490425"/>
                    <a:gd name="connsiteX3" fmla="*/ 96593 w 460746"/>
                    <a:gd name="connsiteY3" fmla="*/ 490425 h 490425"/>
                    <a:gd name="connsiteX4" fmla="*/ 0 w 460746"/>
                    <a:gd name="connsiteY4" fmla="*/ 115546 h 490425"/>
                    <a:gd name="connsiteX5" fmla="*/ 122948 w 460746"/>
                    <a:gd name="connsiteY5" fmla="*/ 5499 h 490425"/>
                    <a:gd name="connsiteX6" fmla="*/ 460746 w 460746"/>
                    <a:gd name="connsiteY6" fmla="*/ 174232 h 490425"/>
                    <a:gd name="connsiteX0" fmla="*/ 389623 w 460746"/>
                    <a:gd name="connsiteY0" fmla="*/ 316001 h 490903"/>
                    <a:gd name="connsiteX1" fmla="*/ 200990 w 460746"/>
                    <a:gd name="connsiteY1" fmla="*/ 223474 h 490903"/>
                    <a:gd name="connsiteX2" fmla="*/ 239293 w 460746"/>
                    <a:gd name="connsiteY2" fmla="*/ 462525 h 490903"/>
                    <a:gd name="connsiteX3" fmla="*/ 96593 w 460746"/>
                    <a:gd name="connsiteY3" fmla="*/ 490903 h 490903"/>
                    <a:gd name="connsiteX4" fmla="*/ 0 w 460746"/>
                    <a:gd name="connsiteY4" fmla="*/ 116024 h 490903"/>
                    <a:gd name="connsiteX5" fmla="*/ 122948 w 460746"/>
                    <a:gd name="connsiteY5" fmla="*/ 5977 h 490903"/>
                    <a:gd name="connsiteX6" fmla="*/ 460746 w 460746"/>
                    <a:gd name="connsiteY6" fmla="*/ 174710 h 490903"/>
                    <a:gd name="connsiteX0" fmla="*/ 389623 w 460746"/>
                    <a:gd name="connsiteY0" fmla="*/ 316001 h 490903"/>
                    <a:gd name="connsiteX1" fmla="*/ 200990 w 460746"/>
                    <a:gd name="connsiteY1" fmla="*/ 223474 h 490903"/>
                    <a:gd name="connsiteX2" fmla="*/ 260943 w 460746"/>
                    <a:gd name="connsiteY2" fmla="*/ 444162 h 490903"/>
                    <a:gd name="connsiteX3" fmla="*/ 96593 w 460746"/>
                    <a:gd name="connsiteY3" fmla="*/ 490903 h 490903"/>
                    <a:gd name="connsiteX4" fmla="*/ 0 w 460746"/>
                    <a:gd name="connsiteY4" fmla="*/ 116024 h 490903"/>
                    <a:gd name="connsiteX5" fmla="*/ 122948 w 460746"/>
                    <a:gd name="connsiteY5" fmla="*/ 5977 h 490903"/>
                    <a:gd name="connsiteX6" fmla="*/ 460746 w 460746"/>
                    <a:gd name="connsiteY6" fmla="*/ 174710 h 490903"/>
                    <a:gd name="connsiteX0" fmla="*/ 389623 w 460746"/>
                    <a:gd name="connsiteY0" fmla="*/ 316001 h 490903"/>
                    <a:gd name="connsiteX1" fmla="*/ 200990 w 460746"/>
                    <a:gd name="connsiteY1" fmla="*/ 223474 h 490903"/>
                    <a:gd name="connsiteX2" fmla="*/ 260943 w 460746"/>
                    <a:gd name="connsiteY2" fmla="*/ 444162 h 490903"/>
                    <a:gd name="connsiteX3" fmla="*/ 96593 w 460746"/>
                    <a:gd name="connsiteY3" fmla="*/ 490903 h 490903"/>
                    <a:gd name="connsiteX4" fmla="*/ 0 w 460746"/>
                    <a:gd name="connsiteY4" fmla="*/ 116024 h 490903"/>
                    <a:gd name="connsiteX5" fmla="*/ 122948 w 460746"/>
                    <a:gd name="connsiteY5" fmla="*/ 5977 h 490903"/>
                    <a:gd name="connsiteX6" fmla="*/ 460746 w 460746"/>
                    <a:gd name="connsiteY6" fmla="*/ 174710 h 490903"/>
                    <a:gd name="connsiteX0" fmla="*/ 389623 w 460746"/>
                    <a:gd name="connsiteY0" fmla="*/ 316001 h 490903"/>
                    <a:gd name="connsiteX1" fmla="*/ 200990 w 460746"/>
                    <a:gd name="connsiteY1" fmla="*/ 223474 h 490903"/>
                    <a:gd name="connsiteX2" fmla="*/ 260943 w 460746"/>
                    <a:gd name="connsiteY2" fmla="*/ 444162 h 490903"/>
                    <a:gd name="connsiteX3" fmla="*/ 96593 w 460746"/>
                    <a:gd name="connsiteY3" fmla="*/ 490903 h 490903"/>
                    <a:gd name="connsiteX4" fmla="*/ 0 w 460746"/>
                    <a:gd name="connsiteY4" fmla="*/ 116024 h 490903"/>
                    <a:gd name="connsiteX5" fmla="*/ 122948 w 460746"/>
                    <a:gd name="connsiteY5" fmla="*/ 5977 h 490903"/>
                    <a:gd name="connsiteX6" fmla="*/ 460746 w 460746"/>
                    <a:gd name="connsiteY6" fmla="*/ 174710 h 490903"/>
                    <a:gd name="connsiteX0" fmla="*/ 389623 w 460746"/>
                    <a:gd name="connsiteY0" fmla="*/ 316001 h 493316"/>
                    <a:gd name="connsiteX1" fmla="*/ 200990 w 460746"/>
                    <a:gd name="connsiteY1" fmla="*/ 223474 h 493316"/>
                    <a:gd name="connsiteX2" fmla="*/ 260943 w 460746"/>
                    <a:gd name="connsiteY2" fmla="*/ 444162 h 493316"/>
                    <a:gd name="connsiteX3" fmla="*/ 96593 w 460746"/>
                    <a:gd name="connsiteY3" fmla="*/ 490903 h 493316"/>
                    <a:gd name="connsiteX4" fmla="*/ 0 w 460746"/>
                    <a:gd name="connsiteY4" fmla="*/ 116024 h 493316"/>
                    <a:gd name="connsiteX5" fmla="*/ 122948 w 460746"/>
                    <a:gd name="connsiteY5" fmla="*/ 5977 h 493316"/>
                    <a:gd name="connsiteX6" fmla="*/ 460746 w 460746"/>
                    <a:gd name="connsiteY6" fmla="*/ 174710 h 493316"/>
                    <a:gd name="connsiteX0" fmla="*/ 389623 w 460746"/>
                    <a:gd name="connsiteY0" fmla="*/ 342812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89623 w 460746"/>
                    <a:gd name="connsiteY0" fmla="*/ 342812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89623 w 460746"/>
                    <a:gd name="connsiteY0" fmla="*/ 342812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16346 w 460746"/>
                    <a:gd name="connsiteY0" fmla="*/ 336135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16346 w 460746"/>
                    <a:gd name="connsiteY0" fmla="*/ 336135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16346 w 492389"/>
                    <a:gd name="connsiteY0" fmla="*/ 334235 h 518227"/>
                    <a:gd name="connsiteX1" fmla="*/ 200990 w 492389"/>
                    <a:gd name="connsiteY1" fmla="*/ 248385 h 518227"/>
                    <a:gd name="connsiteX2" fmla="*/ 260943 w 492389"/>
                    <a:gd name="connsiteY2" fmla="*/ 469073 h 518227"/>
                    <a:gd name="connsiteX3" fmla="*/ 96593 w 492389"/>
                    <a:gd name="connsiteY3" fmla="*/ 515814 h 518227"/>
                    <a:gd name="connsiteX4" fmla="*/ 0 w 492389"/>
                    <a:gd name="connsiteY4" fmla="*/ 140935 h 518227"/>
                    <a:gd name="connsiteX5" fmla="*/ 152925 w 492389"/>
                    <a:gd name="connsiteY5" fmla="*/ 2510 h 518227"/>
                    <a:gd name="connsiteX6" fmla="*/ 492389 w 492389"/>
                    <a:gd name="connsiteY6" fmla="*/ 244693 h 518227"/>
                    <a:gd name="connsiteX0" fmla="*/ 316346 w 492389"/>
                    <a:gd name="connsiteY0" fmla="*/ 334235 h 563477"/>
                    <a:gd name="connsiteX1" fmla="*/ 200990 w 492389"/>
                    <a:gd name="connsiteY1" fmla="*/ 248385 h 563477"/>
                    <a:gd name="connsiteX2" fmla="*/ 260943 w 492389"/>
                    <a:gd name="connsiteY2" fmla="*/ 469073 h 563477"/>
                    <a:gd name="connsiteX3" fmla="*/ 98258 w 492389"/>
                    <a:gd name="connsiteY3" fmla="*/ 562556 h 563477"/>
                    <a:gd name="connsiteX4" fmla="*/ 0 w 492389"/>
                    <a:gd name="connsiteY4" fmla="*/ 140935 h 563477"/>
                    <a:gd name="connsiteX5" fmla="*/ 152925 w 492389"/>
                    <a:gd name="connsiteY5" fmla="*/ 2510 h 563477"/>
                    <a:gd name="connsiteX6" fmla="*/ 492389 w 492389"/>
                    <a:gd name="connsiteY6" fmla="*/ 244693 h 563477"/>
                    <a:gd name="connsiteX0" fmla="*/ 316346 w 492389"/>
                    <a:gd name="connsiteY0" fmla="*/ 334235 h 565259"/>
                    <a:gd name="connsiteX1" fmla="*/ 200990 w 492389"/>
                    <a:gd name="connsiteY1" fmla="*/ 248385 h 565259"/>
                    <a:gd name="connsiteX2" fmla="*/ 264274 w 492389"/>
                    <a:gd name="connsiteY2" fmla="*/ 519153 h 565259"/>
                    <a:gd name="connsiteX3" fmla="*/ 98258 w 492389"/>
                    <a:gd name="connsiteY3" fmla="*/ 562556 h 565259"/>
                    <a:gd name="connsiteX4" fmla="*/ 0 w 492389"/>
                    <a:gd name="connsiteY4" fmla="*/ 140935 h 565259"/>
                    <a:gd name="connsiteX5" fmla="*/ 152925 w 492389"/>
                    <a:gd name="connsiteY5" fmla="*/ 2510 h 565259"/>
                    <a:gd name="connsiteX6" fmla="*/ 492389 w 492389"/>
                    <a:gd name="connsiteY6" fmla="*/ 244693 h 565259"/>
                    <a:gd name="connsiteX0" fmla="*/ 316346 w 492389"/>
                    <a:gd name="connsiteY0" fmla="*/ 334235 h 566673"/>
                    <a:gd name="connsiteX1" fmla="*/ 200990 w 492389"/>
                    <a:gd name="connsiteY1" fmla="*/ 248385 h 566673"/>
                    <a:gd name="connsiteX2" fmla="*/ 264274 w 492389"/>
                    <a:gd name="connsiteY2" fmla="*/ 519153 h 566673"/>
                    <a:gd name="connsiteX3" fmla="*/ 98258 w 492389"/>
                    <a:gd name="connsiteY3" fmla="*/ 562556 h 566673"/>
                    <a:gd name="connsiteX4" fmla="*/ 0 w 492389"/>
                    <a:gd name="connsiteY4" fmla="*/ 140935 h 566673"/>
                    <a:gd name="connsiteX5" fmla="*/ 152925 w 492389"/>
                    <a:gd name="connsiteY5" fmla="*/ 2510 h 566673"/>
                    <a:gd name="connsiteX6" fmla="*/ 492389 w 492389"/>
                    <a:gd name="connsiteY6" fmla="*/ 244693 h 566673"/>
                    <a:gd name="connsiteX0" fmla="*/ 316346 w 492389"/>
                    <a:gd name="connsiteY0" fmla="*/ 334235 h 565508"/>
                    <a:gd name="connsiteX1" fmla="*/ 200990 w 492389"/>
                    <a:gd name="connsiteY1" fmla="*/ 248385 h 565508"/>
                    <a:gd name="connsiteX2" fmla="*/ 264273 w 492389"/>
                    <a:gd name="connsiteY2" fmla="*/ 510808 h 565508"/>
                    <a:gd name="connsiteX3" fmla="*/ 98258 w 492389"/>
                    <a:gd name="connsiteY3" fmla="*/ 562556 h 565508"/>
                    <a:gd name="connsiteX4" fmla="*/ 0 w 492389"/>
                    <a:gd name="connsiteY4" fmla="*/ 140935 h 565508"/>
                    <a:gd name="connsiteX5" fmla="*/ 152925 w 492389"/>
                    <a:gd name="connsiteY5" fmla="*/ 2510 h 565508"/>
                    <a:gd name="connsiteX6" fmla="*/ 492389 w 492389"/>
                    <a:gd name="connsiteY6" fmla="*/ 244693 h 565508"/>
                    <a:gd name="connsiteX0" fmla="*/ 316346 w 492389"/>
                    <a:gd name="connsiteY0" fmla="*/ 334235 h 565508"/>
                    <a:gd name="connsiteX1" fmla="*/ 200990 w 492389"/>
                    <a:gd name="connsiteY1" fmla="*/ 248385 h 565508"/>
                    <a:gd name="connsiteX2" fmla="*/ 264273 w 492389"/>
                    <a:gd name="connsiteY2" fmla="*/ 510808 h 565508"/>
                    <a:gd name="connsiteX3" fmla="*/ 98258 w 492389"/>
                    <a:gd name="connsiteY3" fmla="*/ 562556 h 565508"/>
                    <a:gd name="connsiteX4" fmla="*/ 0 w 492389"/>
                    <a:gd name="connsiteY4" fmla="*/ 140935 h 565508"/>
                    <a:gd name="connsiteX5" fmla="*/ 152925 w 492389"/>
                    <a:gd name="connsiteY5" fmla="*/ 2510 h 565508"/>
                    <a:gd name="connsiteX6" fmla="*/ 492389 w 492389"/>
                    <a:gd name="connsiteY6" fmla="*/ 244693 h 565508"/>
                    <a:gd name="connsiteX0" fmla="*/ 316346 w 492389"/>
                    <a:gd name="connsiteY0" fmla="*/ 334235 h 565508"/>
                    <a:gd name="connsiteX1" fmla="*/ 200990 w 492389"/>
                    <a:gd name="connsiteY1" fmla="*/ 248385 h 565508"/>
                    <a:gd name="connsiteX2" fmla="*/ 264273 w 492389"/>
                    <a:gd name="connsiteY2" fmla="*/ 510808 h 565508"/>
                    <a:gd name="connsiteX3" fmla="*/ 98258 w 492389"/>
                    <a:gd name="connsiteY3" fmla="*/ 562556 h 565508"/>
                    <a:gd name="connsiteX4" fmla="*/ 0 w 492389"/>
                    <a:gd name="connsiteY4" fmla="*/ 140935 h 565508"/>
                    <a:gd name="connsiteX5" fmla="*/ 152925 w 492389"/>
                    <a:gd name="connsiteY5" fmla="*/ 2510 h 565508"/>
                    <a:gd name="connsiteX6" fmla="*/ 492389 w 492389"/>
                    <a:gd name="connsiteY6" fmla="*/ 244693 h 565508"/>
                    <a:gd name="connsiteX0" fmla="*/ 316442 w 492485"/>
                    <a:gd name="connsiteY0" fmla="*/ 334101 h 565374"/>
                    <a:gd name="connsiteX1" fmla="*/ 201086 w 492485"/>
                    <a:gd name="connsiteY1" fmla="*/ 248251 h 565374"/>
                    <a:gd name="connsiteX2" fmla="*/ 264369 w 492485"/>
                    <a:gd name="connsiteY2" fmla="*/ 510674 h 565374"/>
                    <a:gd name="connsiteX3" fmla="*/ 98354 w 492485"/>
                    <a:gd name="connsiteY3" fmla="*/ 562422 h 565374"/>
                    <a:gd name="connsiteX4" fmla="*/ 96 w 492485"/>
                    <a:gd name="connsiteY4" fmla="*/ 140801 h 565374"/>
                    <a:gd name="connsiteX5" fmla="*/ 153021 w 492485"/>
                    <a:gd name="connsiteY5" fmla="*/ 2376 h 565374"/>
                    <a:gd name="connsiteX6" fmla="*/ 492485 w 492485"/>
                    <a:gd name="connsiteY6" fmla="*/ 244559 h 565374"/>
                    <a:gd name="connsiteX0" fmla="*/ 317466 w 493509"/>
                    <a:gd name="connsiteY0" fmla="*/ 334605 h 565880"/>
                    <a:gd name="connsiteX1" fmla="*/ 202110 w 493509"/>
                    <a:gd name="connsiteY1" fmla="*/ 248755 h 565880"/>
                    <a:gd name="connsiteX2" fmla="*/ 265393 w 493509"/>
                    <a:gd name="connsiteY2" fmla="*/ 511178 h 565880"/>
                    <a:gd name="connsiteX3" fmla="*/ 101043 w 493509"/>
                    <a:gd name="connsiteY3" fmla="*/ 562928 h 565880"/>
                    <a:gd name="connsiteX4" fmla="*/ 1120 w 493509"/>
                    <a:gd name="connsiteY4" fmla="*/ 141305 h 565880"/>
                    <a:gd name="connsiteX5" fmla="*/ 154045 w 493509"/>
                    <a:gd name="connsiteY5" fmla="*/ 2880 h 565880"/>
                    <a:gd name="connsiteX6" fmla="*/ 493509 w 493509"/>
                    <a:gd name="connsiteY6" fmla="*/ 245063 h 565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93509" h="565880">
                      <a:moveTo>
                        <a:pt x="317466" y="334605"/>
                      </a:moveTo>
                      <a:lnTo>
                        <a:pt x="202110" y="248755"/>
                      </a:lnTo>
                      <a:cubicBezTo>
                        <a:pt x="210437" y="283924"/>
                        <a:pt x="258730" y="395884"/>
                        <a:pt x="265393" y="511178"/>
                      </a:cubicBezTo>
                      <a:cubicBezTo>
                        <a:pt x="238921" y="560144"/>
                        <a:pt x="159157" y="572388"/>
                        <a:pt x="101043" y="562928"/>
                      </a:cubicBezTo>
                      <a:cubicBezTo>
                        <a:pt x="36647" y="412374"/>
                        <a:pt x="-7714" y="234646"/>
                        <a:pt x="1120" y="141305"/>
                      </a:cubicBezTo>
                      <a:cubicBezTo>
                        <a:pt x="9954" y="47964"/>
                        <a:pt x="71980" y="-14413"/>
                        <a:pt x="154045" y="2880"/>
                      </a:cubicBezTo>
                      <a:cubicBezTo>
                        <a:pt x="236110" y="20173"/>
                        <a:pt x="397564" y="142078"/>
                        <a:pt x="493509" y="245063"/>
                      </a:cubicBezTo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9" name="楕円 8">
                  <a:extLst>
                    <a:ext uri="{FF2B5EF4-FFF2-40B4-BE49-F238E27FC236}">
                      <a16:creationId xmlns:a16="http://schemas.microsoft.com/office/drawing/2014/main" id="{0010556E-3D07-4073-B8FB-47B7F41246DE}"/>
                    </a:ext>
                  </a:extLst>
                </p:cNvPr>
                <p:cNvSpPr/>
                <p:nvPr/>
              </p:nvSpPr>
              <p:spPr>
                <a:xfrm>
                  <a:off x="582628" y="5496709"/>
                  <a:ext cx="250409" cy="199341"/>
                </a:xfrm>
                <a:custGeom>
                  <a:avLst/>
                  <a:gdLst>
                    <a:gd name="connsiteX0" fmla="*/ 0 w 127537"/>
                    <a:gd name="connsiteY0" fmla="*/ 49155 h 98310"/>
                    <a:gd name="connsiteX1" fmla="*/ 63769 w 127537"/>
                    <a:gd name="connsiteY1" fmla="*/ 0 h 98310"/>
                    <a:gd name="connsiteX2" fmla="*/ 127538 w 127537"/>
                    <a:gd name="connsiteY2" fmla="*/ 49155 h 98310"/>
                    <a:gd name="connsiteX3" fmla="*/ 63769 w 127537"/>
                    <a:gd name="connsiteY3" fmla="*/ 98310 h 98310"/>
                    <a:gd name="connsiteX4" fmla="*/ 0 w 127537"/>
                    <a:gd name="connsiteY4" fmla="*/ 49155 h 98310"/>
                    <a:gd name="connsiteX0" fmla="*/ 0 w 127538"/>
                    <a:gd name="connsiteY0" fmla="*/ 49155 h 105863"/>
                    <a:gd name="connsiteX1" fmla="*/ 63769 w 127538"/>
                    <a:gd name="connsiteY1" fmla="*/ 0 h 105863"/>
                    <a:gd name="connsiteX2" fmla="*/ 127538 w 127538"/>
                    <a:gd name="connsiteY2" fmla="*/ 49155 h 105863"/>
                    <a:gd name="connsiteX3" fmla="*/ 63769 w 127538"/>
                    <a:gd name="connsiteY3" fmla="*/ 98310 h 105863"/>
                    <a:gd name="connsiteX4" fmla="*/ 0 w 127538"/>
                    <a:gd name="connsiteY4" fmla="*/ 49155 h 105863"/>
                    <a:gd name="connsiteX0" fmla="*/ 0 w 127538"/>
                    <a:gd name="connsiteY0" fmla="*/ 49155 h 114549"/>
                    <a:gd name="connsiteX1" fmla="*/ 63769 w 127538"/>
                    <a:gd name="connsiteY1" fmla="*/ 0 h 114549"/>
                    <a:gd name="connsiteX2" fmla="*/ 127538 w 127538"/>
                    <a:gd name="connsiteY2" fmla="*/ 49155 h 114549"/>
                    <a:gd name="connsiteX3" fmla="*/ 63769 w 127538"/>
                    <a:gd name="connsiteY3" fmla="*/ 98310 h 114549"/>
                    <a:gd name="connsiteX4" fmla="*/ 0 w 127538"/>
                    <a:gd name="connsiteY4" fmla="*/ 49155 h 114549"/>
                    <a:gd name="connsiteX0" fmla="*/ 2326 w 129864"/>
                    <a:gd name="connsiteY0" fmla="*/ 49155 h 116670"/>
                    <a:gd name="connsiteX1" fmla="*/ 66095 w 129864"/>
                    <a:gd name="connsiteY1" fmla="*/ 0 h 116670"/>
                    <a:gd name="connsiteX2" fmla="*/ 129864 w 129864"/>
                    <a:gd name="connsiteY2" fmla="*/ 49155 h 116670"/>
                    <a:gd name="connsiteX3" fmla="*/ 66095 w 129864"/>
                    <a:gd name="connsiteY3" fmla="*/ 98310 h 116670"/>
                    <a:gd name="connsiteX4" fmla="*/ 2326 w 129864"/>
                    <a:gd name="connsiteY4" fmla="*/ 49155 h 116670"/>
                    <a:gd name="connsiteX0" fmla="*/ 1994 w 117626"/>
                    <a:gd name="connsiteY0" fmla="*/ 46792 h 98333"/>
                    <a:gd name="connsiteX1" fmla="*/ 53857 w 117626"/>
                    <a:gd name="connsiteY1" fmla="*/ 18 h 98333"/>
                    <a:gd name="connsiteX2" fmla="*/ 117626 w 117626"/>
                    <a:gd name="connsiteY2" fmla="*/ 49173 h 98333"/>
                    <a:gd name="connsiteX3" fmla="*/ 53857 w 117626"/>
                    <a:gd name="connsiteY3" fmla="*/ 98328 h 98333"/>
                    <a:gd name="connsiteX4" fmla="*/ 1994 w 117626"/>
                    <a:gd name="connsiteY4" fmla="*/ 46792 h 98333"/>
                    <a:gd name="connsiteX0" fmla="*/ 6612 w 122244"/>
                    <a:gd name="connsiteY0" fmla="*/ 54427 h 111305"/>
                    <a:gd name="connsiteX1" fmla="*/ 58475 w 122244"/>
                    <a:gd name="connsiteY1" fmla="*/ 7653 h 111305"/>
                    <a:gd name="connsiteX2" fmla="*/ 122244 w 122244"/>
                    <a:gd name="connsiteY2" fmla="*/ 56808 h 111305"/>
                    <a:gd name="connsiteX3" fmla="*/ 58475 w 122244"/>
                    <a:gd name="connsiteY3" fmla="*/ 105963 h 111305"/>
                    <a:gd name="connsiteX4" fmla="*/ 6612 w 122244"/>
                    <a:gd name="connsiteY4" fmla="*/ 54427 h 111305"/>
                    <a:gd name="connsiteX0" fmla="*/ 6612 w 122244"/>
                    <a:gd name="connsiteY0" fmla="*/ 47839 h 99454"/>
                    <a:gd name="connsiteX1" fmla="*/ 58475 w 122244"/>
                    <a:gd name="connsiteY1" fmla="*/ 1065 h 99454"/>
                    <a:gd name="connsiteX2" fmla="*/ 122244 w 122244"/>
                    <a:gd name="connsiteY2" fmla="*/ 50220 h 99454"/>
                    <a:gd name="connsiteX3" fmla="*/ 58475 w 122244"/>
                    <a:gd name="connsiteY3" fmla="*/ 99375 h 99454"/>
                    <a:gd name="connsiteX4" fmla="*/ 6612 w 122244"/>
                    <a:gd name="connsiteY4" fmla="*/ 47839 h 99454"/>
                    <a:gd name="connsiteX0" fmla="*/ 6294 w 126688"/>
                    <a:gd name="connsiteY0" fmla="*/ 66038 h 105261"/>
                    <a:gd name="connsiteX1" fmla="*/ 62919 w 126688"/>
                    <a:gd name="connsiteY1" fmla="*/ 214 h 105261"/>
                    <a:gd name="connsiteX2" fmla="*/ 126688 w 126688"/>
                    <a:gd name="connsiteY2" fmla="*/ 49369 h 105261"/>
                    <a:gd name="connsiteX3" fmla="*/ 62919 w 126688"/>
                    <a:gd name="connsiteY3" fmla="*/ 98524 h 105261"/>
                    <a:gd name="connsiteX4" fmla="*/ 6294 w 126688"/>
                    <a:gd name="connsiteY4" fmla="*/ 66038 h 105261"/>
                    <a:gd name="connsiteX0" fmla="*/ 6294 w 126688"/>
                    <a:gd name="connsiteY0" fmla="*/ 66038 h 105261"/>
                    <a:gd name="connsiteX1" fmla="*/ 62919 w 126688"/>
                    <a:gd name="connsiteY1" fmla="*/ 214 h 105261"/>
                    <a:gd name="connsiteX2" fmla="*/ 126688 w 126688"/>
                    <a:gd name="connsiteY2" fmla="*/ 49369 h 105261"/>
                    <a:gd name="connsiteX3" fmla="*/ 62919 w 126688"/>
                    <a:gd name="connsiteY3" fmla="*/ 98524 h 105261"/>
                    <a:gd name="connsiteX4" fmla="*/ 6294 w 126688"/>
                    <a:gd name="connsiteY4" fmla="*/ 66038 h 105261"/>
                    <a:gd name="connsiteX0" fmla="*/ 6005 w 131162"/>
                    <a:gd name="connsiteY0" fmla="*/ 66038 h 105261"/>
                    <a:gd name="connsiteX1" fmla="*/ 67393 w 131162"/>
                    <a:gd name="connsiteY1" fmla="*/ 214 h 105261"/>
                    <a:gd name="connsiteX2" fmla="*/ 131162 w 131162"/>
                    <a:gd name="connsiteY2" fmla="*/ 49369 h 105261"/>
                    <a:gd name="connsiteX3" fmla="*/ 67393 w 131162"/>
                    <a:gd name="connsiteY3" fmla="*/ 98524 h 105261"/>
                    <a:gd name="connsiteX4" fmla="*/ 6005 w 131162"/>
                    <a:gd name="connsiteY4" fmla="*/ 66038 h 105261"/>
                    <a:gd name="connsiteX0" fmla="*/ 1738 w 126895"/>
                    <a:gd name="connsiteY0" fmla="*/ 66038 h 106932"/>
                    <a:gd name="connsiteX1" fmla="*/ 63126 w 126895"/>
                    <a:gd name="connsiteY1" fmla="*/ 214 h 106932"/>
                    <a:gd name="connsiteX2" fmla="*/ 126895 w 126895"/>
                    <a:gd name="connsiteY2" fmla="*/ 49369 h 106932"/>
                    <a:gd name="connsiteX3" fmla="*/ 63126 w 126895"/>
                    <a:gd name="connsiteY3" fmla="*/ 98524 h 106932"/>
                    <a:gd name="connsiteX4" fmla="*/ 1738 w 126895"/>
                    <a:gd name="connsiteY4" fmla="*/ 66038 h 106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6895" h="106932">
                      <a:moveTo>
                        <a:pt x="1738" y="66038"/>
                      </a:moveTo>
                      <a:cubicBezTo>
                        <a:pt x="13644" y="3172"/>
                        <a:pt x="42267" y="2992"/>
                        <a:pt x="63126" y="214"/>
                      </a:cubicBezTo>
                      <a:cubicBezTo>
                        <a:pt x="83986" y="-2564"/>
                        <a:pt x="126895" y="22221"/>
                        <a:pt x="126895" y="49369"/>
                      </a:cubicBezTo>
                      <a:cubicBezTo>
                        <a:pt x="126895" y="76517"/>
                        <a:pt x="83986" y="95746"/>
                        <a:pt x="63126" y="98524"/>
                      </a:cubicBezTo>
                      <a:cubicBezTo>
                        <a:pt x="42267" y="101302"/>
                        <a:pt x="-10168" y="128904"/>
                        <a:pt x="1738" y="660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0" name="楕円 8">
                  <a:extLst>
                    <a:ext uri="{FF2B5EF4-FFF2-40B4-BE49-F238E27FC236}">
                      <a16:creationId xmlns:a16="http://schemas.microsoft.com/office/drawing/2014/main" id="{7D8E6D5A-3D2F-4E5A-8B87-6718A9EB0BEB}"/>
                    </a:ext>
                  </a:extLst>
                </p:cNvPr>
                <p:cNvSpPr/>
                <p:nvPr/>
              </p:nvSpPr>
              <p:spPr>
                <a:xfrm flipH="1">
                  <a:off x="1008470" y="5528119"/>
                  <a:ext cx="256580" cy="201995"/>
                </a:xfrm>
                <a:custGeom>
                  <a:avLst/>
                  <a:gdLst>
                    <a:gd name="connsiteX0" fmla="*/ 0 w 127537"/>
                    <a:gd name="connsiteY0" fmla="*/ 49155 h 98310"/>
                    <a:gd name="connsiteX1" fmla="*/ 63769 w 127537"/>
                    <a:gd name="connsiteY1" fmla="*/ 0 h 98310"/>
                    <a:gd name="connsiteX2" fmla="*/ 127538 w 127537"/>
                    <a:gd name="connsiteY2" fmla="*/ 49155 h 98310"/>
                    <a:gd name="connsiteX3" fmla="*/ 63769 w 127537"/>
                    <a:gd name="connsiteY3" fmla="*/ 98310 h 98310"/>
                    <a:gd name="connsiteX4" fmla="*/ 0 w 127537"/>
                    <a:gd name="connsiteY4" fmla="*/ 49155 h 98310"/>
                    <a:gd name="connsiteX0" fmla="*/ 0 w 127538"/>
                    <a:gd name="connsiteY0" fmla="*/ 49155 h 105863"/>
                    <a:gd name="connsiteX1" fmla="*/ 63769 w 127538"/>
                    <a:gd name="connsiteY1" fmla="*/ 0 h 105863"/>
                    <a:gd name="connsiteX2" fmla="*/ 127538 w 127538"/>
                    <a:gd name="connsiteY2" fmla="*/ 49155 h 105863"/>
                    <a:gd name="connsiteX3" fmla="*/ 63769 w 127538"/>
                    <a:gd name="connsiteY3" fmla="*/ 98310 h 105863"/>
                    <a:gd name="connsiteX4" fmla="*/ 0 w 127538"/>
                    <a:gd name="connsiteY4" fmla="*/ 49155 h 105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538" h="105863">
                      <a:moveTo>
                        <a:pt x="0" y="49155"/>
                      </a:moveTo>
                      <a:cubicBezTo>
                        <a:pt x="0" y="22007"/>
                        <a:pt x="28550" y="0"/>
                        <a:pt x="63769" y="0"/>
                      </a:cubicBezTo>
                      <a:cubicBezTo>
                        <a:pt x="98988" y="0"/>
                        <a:pt x="127538" y="22007"/>
                        <a:pt x="127538" y="49155"/>
                      </a:cubicBezTo>
                      <a:cubicBezTo>
                        <a:pt x="127538" y="76303"/>
                        <a:pt x="118038" y="72116"/>
                        <a:pt x="63769" y="98310"/>
                      </a:cubicBezTo>
                      <a:cubicBezTo>
                        <a:pt x="9500" y="124504"/>
                        <a:pt x="0" y="76303"/>
                        <a:pt x="0" y="49155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1" name="フリーフォーム 2908">
                  <a:extLst>
                    <a:ext uri="{FF2B5EF4-FFF2-40B4-BE49-F238E27FC236}">
                      <a16:creationId xmlns:a16="http://schemas.microsoft.com/office/drawing/2014/main" id="{A0D931E1-290D-4EBC-BCD7-57166C24DE33}"/>
                    </a:ext>
                  </a:extLst>
                </p:cNvPr>
                <p:cNvSpPr/>
                <p:nvPr/>
              </p:nvSpPr>
              <p:spPr>
                <a:xfrm rot="5400000" flipH="1">
                  <a:off x="834113" y="5118141"/>
                  <a:ext cx="704480" cy="904166"/>
                </a:xfrm>
                <a:custGeom>
                  <a:avLst/>
                  <a:gdLst>
                    <a:gd name="connsiteX0" fmla="*/ 470849 w 479311"/>
                    <a:gd name="connsiteY0" fmla="*/ 280482 h 468767"/>
                    <a:gd name="connsiteX1" fmla="*/ 364642 w 479311"/>
                    <a:gd name="connsiteY1" fmla="*/ 315566 h 468767"/>
                    <a:gd name="connsiteX2" fmla="*/ 141036 w 479311"/>
                    <a:gd name="connsiteY2" fmla="*/ 203007 h 468767"/>
                    <a:gd name="connsiteX3" fmla="*/ 141035 w 479311"/>
                    <a:gd name="connsiteY3" fmla="*/ 468767 h 468767"/>
                    <a:gd name="connsiteX4" fmla="*/ 0 w 479311"/>
                    <a:gd name="connsiteY4" fmla="*/ 468767 h 468767"/>
                    <a:gd name="connsiteX5" fmla="*/ 0 w 479311"/>
                    <a:gd name="connsiteY5" fmla="*/ 70518 h 468767"/>
                    <a:gd name="connsiteX6" fmla="*/ 70518 w 479311"/>
                    <a:gd name="connsiteY6" fmla="*/ 0 h 468767"/>
                    <a:gd name="connsiteX7" fmla="*/ 97967 w 479311"/>
                    <a:gd name="connsiteY7" fmla="*/ 5542 h 468767"/>
                    <a:gd name="connsiteX8" fmla="*/ 105733 w 479311"/>
                    <a:gd name="connsiteY8" fmla="*/ 10778 h 468767"/>
                    <a:gd name="connsiteX9" fmla="*/ 117196 w 479311"/>
                    <a:gd name="connsiteY9" fmla="*/ 13915 h 468767"/>
                    <a:gd name="connsiteX10" fmla="*/ 435765 w 479311"/>
                    <a:gd name="connsiteY10" fmla="*/ 174275 h 468767"/>
                    <a:gd name="connsiteX11" fmla="*/ 470849 w 479311"/>
                    <a:gd name="connsiteY11" fmla="*/ 280482 h 468767"/>
                    <a:gd name="connsiteX0" fmla="*/ 470849 w 562289"/>
                    <a:gd name="connsiteY0" fmla="*/ 280482 h 468767"/>
                    <a:gd name="connsiteX1" fmla="*/ 364642 w 562289"/>
                    <a:gd name="connsiteY1" fmla="*/ 315566 h 468767"/>
                    <a:gd name="connsiteX2" fmla="*/ 141036 w 562289"/>
                    <a:gd name="connsiteY2" fmla="*/ 203007 h 468767"/>
                    <a:gd name="connsiteX3" fmla="*/ 141035 w 562289"/>
                    <a:gd name="connsiteY3" fmla="*/ 468767 h 468767"/>
                    <a:gd name="connsiteX4" fmla="*/ 0 w 562289"/>
                    <a:gd name="connsiteY4" fmla="*/ 468767 h 468767"/>
                    <a:gd name="connsiteX5" fmla="*/ 0 w 562289"/>
                    <a:gd name="connsiteY5" fmla="*/ 70518 h 468767"/>
                    <a:gd name="connsiteX6" fmla="*/ 70518 w 562289"/>
                    <a:gd name="connsiteY6" fmla="*/ 0 h 468767"/>
                    <a:gd name="connsiteX7" fmla="*/ 97967 w 562289"/>
                    <a:gd name="connsiteY7" fmla="*/ 5542 h 468767"/>
                    <a:gd name="connsiteX8" fmla="*/ 105733 w 562289"/>
                    <a:gd name="connsiteY8" fmla="*/ 10778 h 468767"/>
                    <a:gd name="connsiteX9" fmla="*/ 117196 w 562289"/>
                    <a:gd name="connsiteY9" fmla="*/ 13915 h 468767"/>
                    <a:gd name="connsiteX10" fmla="*/ 435765 w 562289"/>
                    <a:gd name="connsiteY10" fmla="*/ 174275 h 468767"/>
                    <a:gd name="connsiteX11" fmla="*/ 562289 w 562289"/>
                    <a:gd name="connsiteY11" fmla="*/ 371922 h 468767"/>
                    <a:gd name="connsiteX0" fmla="*/ 470849 w 470849"/>
                    <a:gd name="connsiteY0" fmla="*/ 280482 h 468767"/>
                    <a:gd name="connsiteX1" fmla="*/ 364642 w 470849"/>
                    <a:gd name="connsiteY1" fmla="*/ 315566 h 468767"/>
                    <a:gd name="connsiteX2" fmla="*/ 141036 w 470849"/>
                    <a:gd name="connsiteY2" fmla="*/ 203007 h 468767"/>
                    <a:gd name="connsiteX3" fmla="*/ 141035 w 470849"/>
                    <a:gd name="connsiteY3" fmla="*/ 468767 h 468767"/>
                    <a:gd name="connsiteX4" fmla="*/ 0 w 470849"/>
                    <a:gd name="connsiteY4" fmla="*/ 468767 h 468767"/>
                    <a:gd name="connsiteX5" fmla="*/ 0 w 470849"/>
                    <a:gd name="connsiteY5" fmla="*/ 70518 h 468767"/>
                    <a:gd name="connsiteX6" fmla="*/ 70518 w 470849"/>
                    <a:gd name="connsiteY6" fmla="*/ 0 h 468767"/>
                    <a:gd name="connsiteX7" fmla="*/ 97967 w 470849"/>
                    <a:gd name="connsiteY7" fmla="*/ 5542 h 468767"/>
                    <a:gd name="connsiteX8" fmla="*/ 105733 w 470849"/>
                    <a:gd name="connsiteY8" fmla="*/ 10778 h 468767"/>
                    <a:gd name="connsiteX9" fmla="*/ 117196 w 470849"/>
                    <a:gd name="connsiteY9" fmla="*/ 13915 h 468767"/>
                    <a:gd name="connsiteX10" fmla="*/ 435765 w 470849"/>
                    <a:gd name="connsiteY10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141035 w 435765"/>
                    <a:gd name="connsiteY2" fmla="*/ 468767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214312 w 435765"/>
                    <a:gd name="connsiteY2" fmla="*/ 462090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214312 w 435765"/>
                    <a:gd name="connsiteY2" fmla="*/ 462090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490468"/>
                    <a:gd name="connsiteX1" fmla="*/ 141036 w 435765"/>
                    <a:gd name="connsiteY1" fmla="*/ 203007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114810 w 435765"/>
                    <a:gd name="connsiteY9" fmla="*/ 16410 h 490468"/>
                    <a:gd name="connsiteX10" fmla="*/ 435765 w 435765"/>
                    <a:gd name="connsiteY10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435765 w 435765"/>
                    <a:gd name="connsiteY8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435765 w 435765"/>
                    <a:gd name="connsiteY7" fmla="*/ 174275 h 490468"/>
                    <a:gd name="connsiteX0" fmla="*/ 389623 w 460746"/>
                    <a:gd name="connsiteY0" fmla="*/ 323132 h 498034"/>
                    <a:gd name="connsiteX1" fmla="*/ 200990 w 460746"/>
                    <a:gd name="connsiteY1" fmla="*/ 230605 h 498034"/>
                    <a:gd name="connsiteX2" fmla="*/ 239293 w 460746"/>
                    <a:gd name="connsiteY2" fmla="*/ 469656 h 498034"/>
                    <a:gd name="connsiteX3" fmla="*/ 96593 w 460746"/>
                    <a:gd name="connsiteY3" fmla="*/ 498034 h 498034"/>
                    <a:gd name="connsiteX4" fmla="*/ 0 w 460746"/>
                    <a:gd name="connsiteY4" fmla="*/ 123155 h 498034"/>
                    <a:gd name="connsiteX5" fmla="*/ 95499 w 460746"/>
                    <a:gd name="connsiteY5" fmla="*/ 7566 h 498034"/>
                    <a:gd name="connsiteX6" fmla="*/ 122948 w 460746"/>
                    <a:gd name="connsiteY6" fmla="*/ 13108 h 498034"/>
                    <a:gd name="connsiteX7" fmla="*/ 460746 w 460746"/>
                    <a:gd name="connsiteY7" fmla="*/ 181841 h 498034"/>
                    <a:gd name="connsiteX0" fmla="*/ 391991 w 463114"/>
                    <a:gd name="connsiteY0" fmla="*/ 323132 h 498034"/>
                    <a:gd name="connsiteX1" fmla="*/ 203358 w 463114"/>
                    <a:gd name="connsiteY1" fmla="*/ 230605 h 498034"/>
                    <a:gd name="connsiteX2" fmla="*/ 241661 w 463114"/>
                    <a:gd name="connsiteY2" fmla="*/ 469656 h 498034"/>
                    <a:gd name="connsiteX3" fmla="*/ 98961 w 463114"/>
                    <a:gd name="connsiteY3" fmla="*/ 498034 h 498034"/>
                    <a:gd name="connsiteX4" fmla="*/ 2368 w 463114"/>
                    <a:gd name="connsiteY4" fmla="*/ 123155 h 498034"/>
                    <a:gd name="connsiteX5" fmla="*/ 97867 w 463114"/>
                    <a:gd name="connsiteY5" fmla="*/ 7566 h 498034"/>
                    <a:gd name="connsiteX6" fmla="*/ 125316 w 463114"/>
                    <a:gd name="connsiteY6" fmla="*/ 13108 h 498034"/>
                    <a:gd name="connsiteX7" fmla="*/ 463114 w 463114"/>
                    <a:gd name="connsiteY7" fmla="*/ 181841 h 498034"/>
                    <a:gd name="connsiteX0" fmla="*/ 389623 w 460746"/>
                    <a:gd name="connsiteY0" fmla="*/ 311502 h 486404"/>
                    <a:gd name="connsiteX1" fmla="*/ 200990 w 460746"/>
                    <a:gd name="connsiteY1" fmla="*/ 218975 h 486404"/>
                    <a:gd name="connsiteX2" fmla="*/ 239293 w 460746"/>
                    <a:gd name="connsiteY2" fmla="*/ 458026 h 486404"/>
                    <a:gd name="connsiteX3" fmla="*/ 96593 w 460746"/>
                    <a:gd name="connsiteY3" fmla="*/ 486404 h 486404"/>
                    <a:gd name="connsiteX4" fmla="*/ 0 w 460746"/>
                    <a:gd name="connsiteY4" fmla="*/ 111525 h 486404"/>
                    <a:gd name="connsiteX5" fmla="*/ 122948 w 460746"/>
                    <a:gd name="connsiteY5" fmla="*/ 1478 h 486404"/>
                    <a:gd name="connsiteX6" fmla="*/ 460746 w 460746"/>
                    <a:gd name="connsiteY6" fmla="*/ 170211 h 486404"/>
                    <a:gd name="connsiteX0" fmla="*/ 389623 w 460746"/>
                    <a:gd name="connsiteY0" fmla="*/ 315523 h 490425"/>
                    <a:gd name="connsiteX1" fmla="*/ 200990 w 460746"/>
                    <a:gd name="connsiteY1" fmla="*/ 222996 h 490425"/>
                    <a:gd name="connsiteX2" fmla="*/ 239293 w 460746"/>
                    <a:gd name="connsiteY2" fmla="*/ 462047 h 490425"/>
                    <a:gd name="connsiteX3" fmla="*/ 96593 w 460746"/>
                    <a:gd name="connsiteY3" fmla="*/ 490425 h 490425"/>
                    <a:gd name="connsiteX4" fmla="*/ 0 w 460746"/>
                    <a:gd name="connsiteY4" fmla="*/ 115546 h 490425"/>
                    <a:gd name="connsiteX5" fmla="*/ 122948 w 460746"/>
                    <a:gd name="connsiteY5" fmla="*/ 5499 h 490425"/>
                    <a:gd name="connsiteX6" fmla="*/ 460746 w 460746"/>
                    <a:gd name="connsiteY6" fmla="*/ 174232 h 490425"/>
                    <a:gd name="connsiteX0" fmla="*/ 389623 w 460746"/>
                    <a:gd name="connsiteY0" fmla="*/ 316001 h 490903"/>
                    <a:gd name="connsiteX1" fmla="*/ 200990 w 460746"/>
                    <a:gd name="connsiteY1" fmla="*/ 223474 h 490903"/>
                    <a:gd name="connsiteX2" fmla="*/ 239293 w 460746"/>
                    <a:gd name="connsiteY2" fmla="*/ 462525 h 490903"/>
                    <a:gd name="connsiteX3" fmla="*/ 96593 w 460746"/>
                    <a:gd name="connsiteY3" fmla="*/ 490903 h 490903"/>
                    <a:gd name="connsiteX4" fmla="*/ 0 w 460746"/>
                    <a:gd name="connsiteY4" fmla="*/ 116024 h 490903"/>
                    <a:gd name="connsiteX5" fmla="*/ 122948 w 460746"/>
                    <a:gd name="connsiteY5" fmla="*/ 5977 h 490903"/>
                    <a:gd name="connsiteX6" fmla="*/ 460746 w 460746"/>
                    <a:gd name="connsiteY6" fmla="*/ 174710 h 490903"/>
                    <a:gd name="connsiteX0" fmla="*/ 389623 w 460746"/>
                    <a:gd name="connsiteY0" fmla="*/ 316001 h 490903"/>
                    <a:gd name="connsiteX1" fmla="*/ 200990 w 460746"/>
                    <a:gd name="connsiteY1" fmla="*/ 223474 h 490903"/>
                    <a:gd name="connsiteX2" fmla="*/ 260943 w 460746"/>
                    <a:gd name="connsiteY2" fmla="*/ 444162 h 490903"/>
                    <a:gd name="connsiteX3" fmla="*/ 96593 w 460746"/>
                    <a:gd name="connsiteY3" fmla="*/ 490903 h 490903"/>
                    <a:gd name="connsiteX4" fmla="*/ 0 w 460746"/>
                    <a:gd name="connsiteY4" fmla="*/ 116024 h 490903"/>
                    <a:gd name="connsiteX5" fmla="*/ 122948 w 460746"/>
                    <a:gd name="connsiteY5" fmla="*/ 5977 h 490903"/>
                    <a:gd name="connsiteX6" fmla="*/ 460746 w 460746"/>
                    <a:gd name="connsiteY6" fmla="*/ 174710 h 490903"/>
                    <a:gd name="connsiteX0" fmla="*/ 389623 w 460746"/>
                    <a:gd name="connsiteY0" fmla="*/ 316001 h 490903"/>
                    <a:gd name="connsiteX1" fmla="*/ 200990 w 460746"/>
                    <a:gd name="connsiteY1" fmla="*/ 223474 h 490903"/>
                    <a:gd name="connsiteX2" fmla="*/ 260943 w 460746"/>
                    <a:gd name="connsiteY2" fmla="*/ 444162 h 490903"/>
                    <a:gd name="connsiteX3" fmla="*/ 96593 w 460746"/>
                    <a:gd name="connsiteY3" fmla="*/ 490903 h 490903"/>
                    <a:gd name="connsiteX4" fmla="*/ 0 w 460746"/>
                    <a:gd name="connsiteY4" fmla="*/ 116024 h 490903"/>
                    <a:gd name="connsiteX5" fmla="*/ 122948 w 460746"/>
                    <a:gd name="connsiteY5" fmla="*/ 5977 h 490903"/>
                    <a:gd name="connsiteX6" fmla="*/ 460746 w 460746"/>
                    <a:gd name="connsiteY6" fmla="*/ 174710 h 490903"/>
                    <a:gd name="connsiteX0" fmla="*/ 389623 w 460746"/>
                    <a:gd name="connsiteY0" fmla="*/ 316001 h 490903"/>
                    <a:gd name="connsiteX1" fmla="*/ 200990 w 460746"/>
                    <a:gd name="connsiteY1" fmla="*/ 223474 h 490903"/>
                    <a:gd name="connsiteX2" fmla="*/ 260943 w 460746"/>
                    <a:gd name="connsiteY2" fmla="*/ 444162 h 490903"/>
                    <a:gd name="connsiteX3" fmla="*/ 96593 w 460746"/>
                    <a:gd name="connsiteY3" fmla="*/ 490903 h 490903"/>
                    <a:gd name="connsiteX4" fmla="*/ 0 w 460746"/>
                    <a:gd name="connsiteY4" fmla="*/ 116024 h 490903"/>
                    <a:gd name="connsiteX5" fmla="*/ 122948 w 460746"/>
                    <a:gd name="connsiteY5" fmla="*/ 5977 h 490903"/>
                    <a:gd name="connsiteX6" fmla="*/ 460746 w 460746"/>
                    <a:gd name="connsiteY6" fmla="*/ 174710 h 490903"/>
                    <a:gd name="connsiteX0" fmla="*/ 389623 w 460746"/>
                    <a:gd name="connsiteY0" fmla="*/ 316001 h 493316"/>
                    <a:gd name="connsiteX1" fmla="*/ 200990 w 460746"/>
                    <a:gd name="connsiteY1" fmla="*/ 223474 h 493316"/>
                    <a:gd name="connsiteX2" fmla="*/ 260943 w 460746"/>
                    <a:gd name="connsiteY2" fmla="*/ 444162 h 493316"/>
                    <a:gd name="connsiteX3" fmla="*/ 96593 w 460746"/>
                    <a:gd name="connsiteY3" fmla="*/ 490903 h 493316"/>
                    <a:gd name="connsiteX4" fmla="*/ 0 w 460746"/>
                    <a:gd name="connsiteY4" fmla="*/ 116024 h 493316"/>
                    <a:gd name="connsiteX5" fmla="*/ 122948 w 460746"/>
                    <a:gd name="connsiteY5" fmla="*/ 5977 h 493316"/>
                    <a:gd name="connsiteX6" fmla="*/ 460746 w 460746"/>
                    <a:gd name="connsiteY6" fmla="*/ 174710 h 493316"/>
                    <a:gd name="connsiteX0" fmla="*/ 389623 w 460746"/>
                    <a:gd name="connsiteY0" fmla="*/ 342812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89623 w 460746"/>
                    <a:gd name="connsiteY0" fmla="*/ 342812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89623 w 460746"/>
                    <a:gd name="connsiteY0" fmla="*/ 342812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16346 w 460746"/>
                    <a:gd name="connsiteY0" fmla="*/ 336135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16346 w 460746"/>
                    <a:gd name="connsiteY0" fmla="*/ 336135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16346 w 492389"/>
                    <a:gd name="connsiteY0" fmla="*/ 334235 h 518227"/>
                    <a:gd name="connsiteX1" fmla="*/ 200990 w 492389"/>
                    <a:gd name="connsiteY1" fmla="*/ 248385 h 518227"/>
                    <a:gd name="connsiteX2" fmla="*/ 260943 w 492389"/>
                    <a:gd name="connsiteY2" fmla="*/ 469073 h 518227"/>
                    <a:gd name="connsiteX3" fmla="*/ 96593 w 492389"/>
                    <a:gd name="connsiteY3" fmla="*/ 515814 h 518227"/>
                    <a:gd name="connsiteX4" fmla="*/ 0 w 492389"/>
                    <a:gd name="connsiteY4" fmla="*/ 140935 h 518227"/>
                    <a:gd name="connsiteX5" fmla="*/ 152925 w 492389"/>
                    <a:gd name="connsiteY5" fmla="*/ 2510 h 518227"/>
                    <a:gd name="connsiteX6" fmla="*/ 492389 w 492389"/>
                    <a:gd name="connsiteY6" fmla="*/ 244693 h 518227"/>
                    <a:gd name="connsiteX0" fmla="*/ 316346 w 492389"/>
                    <a:gd name="connsiteY0" fmla="*/ 334235 h 563477"/>
                    <a:gd name="connsiteX1" fmla="*/ 200990 w 492389"/>
                    <a:gd name="connsiteY1" fmla="*/ 248385 h 563477"/>
                    <a:gd name="connsiteX2" fmla="*/ 260943 w 492389"/>
                    <a:gd name="connsiteY2" fmla="*/ 469073 h 563477"/>
                    <a:gd name="connsiteX3" fmla="*/ 98258 w 492389"/>
                    <a:gd name="connsiteY3" fmla="*/ 562556 h 563477"/>
                    <a:gd name="connsiteX4" fmla="*/ 0 w 492389"/>
                    <a:gd name="connsiteY4" fmla="*/ 140935 h 563477"/>
                    <a:gd name="connsiteX5" fmla="*/ 152925 w 492389"/>
                    <a:gd name="connsiteY5" fmla="*/ 2510 h 563477"/>
                    <a:gd name="connsiteX6" fmla="*/ 492389 w 492389"/>
                    <a:gd name="connsiteY6" fmla="*/ 244693 h 563477"/>
                    <a:gd name="connsiteX0" fmla="*/ 316346 w 492389"/>
                    <a:gd name="connsiteY0" fmla="*/ 334235 h 565259"/>
                    <a:gd name="connsiteX1" fmla="*/ 200990 w 492389"/>
                    <a:gd name="connsiteY1" fmla="*/ 248385 h 565259"/>
                    <a:gd name="connsiteX2" fmla="*/ 264274 w 492389"/>
                    <a:gd name="connsiteY2" fmla="*/ 519153 h 565259"/>
                    <a:gd name="connsiteX3" fmla="*/ 98258 w 492389"/>
                    <a:gd name="connsiteY3" fmla="*/ 562556 h 565259"/>
                    <a:gd name="connsiteX4" fmla="*/ 0 w 492389"/>
                    <a:gd name="connsiteY4" fmla="*/ 140935 h 565259"/>
                    <a:gd name="connsiteX5" fmla="*/ 152925 w 492389"/>
                    <a:gd name="connsiteY5" fmla="*/ 2510 h 565259"/>
                    <a:gd name="connsiteX6" fmla="*/ 492389 w 492389"/>
                    <a:gd name="connsiteY6" fmla="*/ 244693 h 565259"/>
                    <a:gd name="connsiteX0" fmla="*/ 316346 w 492389"/>
                    <a:gd name="connsiteY0" fmla="*/ 334235 h 566673"/>
                    <a:gd name="connsiteX1" fmla="*/ 200990 w 492389"/>
                    <a:gd name="connsiteY1" fmla="*/ 248385 h 566673"/>
                    <a:gd name="connsiteX2" fmla="*/ 264274 w 492389"/>
                    <a:gd name="connsiteY2" fmla="*/ 519153 h 566673"/>
                    <a:gd name="connsiteX3" fmla="*/ 98258 w 492389"/>
                    <a:gd name="connsiteY3" fmla="*/ 562556 h 566673"/>
                    <a:gd name="connsiteX4" fmla="*/ 0 w 492389"/>
                    <a:gd name="connsiteY4" fmla="*/ 140935 h 566673"/>
                    <a:gd name="connsiteX5" fmla="*/ 152925 w 492389"/>
                    <a:gd name="connsiteY5" fmla="*/ 2510 h 566673"/>
                    <a:gd name="connsiteX6" fmla="*/ 492389 w 492389"/>
                    <a:gd name="connsiteY6" fmla="*/ 244693 h 566673"/>
                    <a:gd name="connsiteX0" fmla="*/ 316346 w 492389"/>
                    <a:gd name="connsiteY0" fmla="*/ 334235 h 565508"/>
                    <a:gd name="connsiteX1" fmla="*/ 200990 w 492389"/>
                    <a:gd name="connsiteY1" fmla="*/ 248385 h 565508"/>
                    <a:gd name="connsiteX2" fmla="*/ 264273 w 492389"/>
                    <a:gd name="connsiteY2" fmla="*/ 510808 h 565508"/>
                    <a:gd name="connsiteX3" fmla="*/ 98258 w 492389"/>
                    <a:gd name="connsiteY3" fmla="*/ 562556 h 565508"/>
                    <a:gd name="connsiteX4" fmla="*/ 0 w 492389"/>
                    <a:gd name="connsiteY4" fmla="*/ 140935 h 565508"/>
                    <a:gd name="connsiteX5" fmla="*/ 152925 w 492389"/>
                    <a:gd name="connsiteY5" fmla="*/ 2510 h 565508"/>
                    <a:gd name="connsiteX6" fmla="*/ 492389 w 492389"/>
                    <a:gd name="connsiteY6" fmla="*/ 244693 h 565508"/>
                    <a:gd name="connsiteX0" fmla="*/ 316346 w 492389"/>
                    <a:gd name="connsiteY0" fmla="*/ 334235 h 565508"/>
                    <a:gd name="connsiteX1" fmla="*/ 200990 w 492389"/>
                    <a:gd name="connsiteY1" fmla="*/ 248385 h 565508"/>
                    <a:gd name="connsiteX2" fmla="*/ 264273 w 492389"/>
                    <a:gd name="connsiteY2" fmla="*/ 510808 h 565508"/>
                    <a:gd name="connsiteX3" fmla="*/ 98258 w 492389"/>
                    <a:gd name="connsiteY3" fmla="*/ 562556 h 565508"/>
                    <a:gd name="connsiteX4" fmla="*/ 0 w 492389"/>
                    <a:gd name="connsiteY4" fmla="*/ 140935 h 565508"/>
                    <a:gd name="connsiteX5" fmla="*/ 152925 w 492389"/>
                    <a:gd name="connsiteY5" fmla="*/ 2510 h 565508"/>
                    <a:gd name="connsiteX6" fmla="*/ 492389 w 492389"/>
                    <a:gd name="connsiteY6" fmla="*/ 244693 h 565508"/>
                    <a:gd name="connsiteX0" fmla="*/ 316346 w 492389"/>
                    <a:gd name="connsiteY0" fmla="*/ 334235 h 565508"/>
                    <a:gd name="connsiteX1" fmla="*/ 200990 w 492389"/>
                    <a:gd name="connsiteY1" fmla="*/ 248385 h 565508"/>
                    <a:gd name="connsiteX2" fmla="*/ 264273 w 492389"/>
                    <a:gd name="connsiteY2" fmla="*/ 510808 h 565508"/>
                    <a:gd name="connsiteX3" fmla="*/ 98258 w 492389"/>
                    <a:gd name="connsiteY3" fmla="*/ 562556 h 565508"/>
                    <a:gd name="connsiteX4" fmla="*/ 0 w 492389"/>
                    <a:gd name="connsiteY4" fmla="*/ 140935 h 565508"/>
                    <a:gd name="connsiteX5" fmla="*/ 152925 w 492389"/>
                    <a:gd name="connsiteY5" fmla="*/ 2510 h 565508"/>
                    <a:gd name="connsiteX6" fmla="*/ 492389 w 492389"/>
                    <a:gd name="connsiteY6" fmla="*/ 244693 h 565508"/>
                    <a:gd name="connsiteX0" fmla="*/ 316442 w 492485"/>
                    <a:gd name="connsiteY0" fmla="*/ 334101 h 565374"/>
                    <a:gd name="connsiteX1" fmla="*/ 201086 w 492485"/>
                    <a:gd name="connsiteY1" fmla="*/ 248251 h 565374"/>
                    <a:gd name="connsiteX2" fmla="*/ 264369 w 492485"/>
                    <a:gd name="connsiteY2" fmla="*/ 510674 h 565374"/>
                    <a:gd name="connsiteX3" fmla="*/ 98354 w 492485"/>
                    <a:gd name="connsiteY3" fmla="*/ 562422 h 565374"/>
                    <a:gd name="connsiteX4" fmla="*/ 96 w 492485"/>
                    <a:gd name="connsiteY4" fmla="*/ 140801 h 565374"/>
                    <a:gd name="connsiteX5" fmla="*/ 153021 w 492485"/>
                    <a:gd name="connsiteY5" fmla="*/ 2376 h 565374"/>
                    <a:gd name="connsiteX6" fmla="*/ 492485 w 492485"/>
                    <a:gd name="connsiteY6" fmla="*/ 244559 h 565374"/>
                    <a:gd name="connsiteX0" fmla="*/ 317466 w 493509"/>
                    <a:gd name="connsiteY0" fmla="*/ 334605 h 565880"/>
                    <a:gd name="connsiteX1" fmla="*/ 202110 w 493509"/>
                    <a:gd name="connsiteY1" fmla="*/ 248755 h 565880"/>
                    <a:gd name="connsiteX2" fmla="*/ 265393 w 493509"/>
                    <a:gd name="connsiteY2" fmla="*/ 511178 h 565880"/>
                    <a:gd name="connsiteX3" fmla="*/ 101043 w 493509"/>
                    <a:gd name="connsiteY3" fmla="*/ 562928 h 565880"/>
                    <a:gd name="connsiteX4" fmla="*/ 1120 w 493509"/>
                    <a:gd name="connsiteY4" fmla="*/ 141305 h 565880"/>
                    <a:gd name="connsiteX5" fmla="*/ 154045 w 493509"/>
                    <a:gd name="connsiteY5" fmla="*/ 2880 h 565880"/>
                    <a:gd name="connsiteX6" fmla="*/ 493509 w 493509"/>
                    <a:gd name="connsiteY6" fmla="*/ 245063 h 565880"/>
                    <a:gd name="connsiteX0" fmla="*/ 316653 w 492696"/>
                    <a:gd name="connsiteY0" fmla="*/ 335040 h 632568"/>
                    <a:gd name="connsiteX1" fmla="*/ 201297 w 492696"/>
                    <a:gd name="connsiteY1" fmla="*/ 249190 h 632568"/>
                    <a:gd name="connsiteX2" fmla="*/ 264580 w 492696"/>
                    <a:gd name="connsiteY2" fmla="*/ 511613 h 632568"/>
                    <a:gd name="connsiteX3" fmla="*/ 121880 w 492696"/>
                    <a:gd name="connsiteY3" fmla="*/ 631805 h 632568"/>
                    <a:gd name="connsiteX4" fmla="*/ 307 w 492696"/>
                    <a:gd name="connsiteY4" fmla="*/ 141740 h 632568"/>
                    <a:gd name="connsiteX5" fmla="*/ 153232 w 492696"/>
                    <a:gd name="connsiteY5" fmla="*/ 3315 h 632568"/>
                    <a:gd name="connsiteX6" fmla="*/ 492696 w 492696"/>
                    <a:gd name="connsiteY6" fmla="*/ 245498 h 632568"/>
                    <a:gd name="connsiteX0" fmla="*/ 316653 w 492696"/>
                    <a:gd name="connsiteY0" fmla="*/ 335040 h 633839"/>
                    <a:gd name="connsiteX1" fmla="*/ 201297 w 492696"/>
                    <a:gd name="connsiteY1" fmla="*/ 249190 h 633839"/>
                    <a:gd name="connsiteX2" fmla="*/ 272907 w 492696"/>
                    <a:gd name="connsiteY2" fmla="*/ 568370 h 633839"/>
                    <a:gd name="connsiteX3" fmla="*/ 121880 w 492696"/>
                    <a:gd name="connsiteY3" fmla="*/ 631805 h 633839"/>
                    <a:gd name="connsiteX4" fmla="*/ 307 w 492696"/>
                    <a:gd name="connsiteY4" fmla="*/ 141740 h 633839"/>
                    <a:gd name="connsiteX5" fmla="*/ 153232 w 492696"/>
                    <a:gd name="connsiteY5" fmla="*/ 3315 h 633839"/>
                    <a:gd name="connsiteX6" fmla="*/ 492696 w 492696"/>
                    <a:gd name="connsiteY6" fmla="*/ 245498 h 6338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92696" h="633839">
                      <a:moveTo>
                        <a:pt x="316653" y="335040"/>
                      </a:moveTo>
                      <a:lnTo>
                        <a:pt x="201297" y="249190"/>
                      </a:lnTo>
                      <a:cubicBezTo>
                        <a:pt x="209624" y="284359"/>
                        <a:pt x="266244" y="453076"/>
                        <a:pt x="272907" y="568370"/>
                      </a:cubicBezTo>
                      <a:cubicBezTo>
                        <a:pt x="246435" y="617336"/>
                        <a:pt x="179994" y="641265"/>
                        <a:pt x="121880" y="631805"/>
                      </a:cubicBezTo>
                      <a:cubicBezTo>
                        <a:pt x="57484" y="481251"/>
                        <a:pt x="-4918" y="246488"/>
                        <a:pt x="307" y="141740"/>
                      </a:cubicBezTo>
                      <a:cubicBezTo>
                        <a:pt x="5532" y="36992"/>
                        <a:pt x="71167" y="-13978"/>
                        <a:pt x="153232" y="3315"/>
                      </a:cubicBezTo>
                      <a:cubicBezTo>
                        <a:pt x="235297" y="20608"/>
                        <a:pt x="396751" y="142513"/>
                        <a:pt x="492696" y="245498"/>
                      </a:cubicBezTo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425" name="フリーフォーム: 図形 424">
              <a:extLst>
                <a:ext uri="{FF2B5EF4-FFF2-40B4-BE49-F238E27FC236}">
                  <a16:creationId xmlns:a16="http://schemas.microsoft.com/office/drawing/2014/main" id="{A67270AC-8398-4DA9-AA63-805EDA095CC7}"/>
                </a:ext>
              </a:extLst>
            </p:cNvPr>
            <p:cNvSpPr/>
            <p:nvPr/>
          </p:nvSpPr>
          <p:spPr bwMode="auto">
            <a:xfrm rot="900000">
              <a:off x="7774840" y="5132086"/>
              <a:ext cx="458198" cy="233674"/>
            </a:xfrm>
            <a:custGeom>
              <a:avLst/>
              <a:gdLst>
                <a:gd name="connsiteX0" fmla="*/ 1381997 w 1769113"/>
                <a:gd name="connsiteY0" fmla="*/ 444850 h 902220"/>
                <a:gd name="connsiteX1" fmla="*/ 1769113 w 1769113"/>
                <a:gd name="connsiteY1" fmla="*/ 444850 h 902220"/>
                <a:gd name="connsiteX2" fmla="*/ 1769113 w 1769113"/>
                <a:gd name="connsiteY2" fmla="*/ 545945 h 902220"/>
                <a:gd name="connsiteX3" fmla="*/ 1531062 w 1769113"/>
                <a:gd name="connsiteY3" fmla="*/ 785412 h 902220"/>
                <a:gd name="connsiteX4" fmla="*/ 1769113 w 1769113"/>
                <a:gd name="connsiteY4" fmla="*/ 785412 h 902220"/>
                <a:gd name="connsiteX5" fmla="*/ 1769113 w 1769113"/>
                <a:gd name="connsiteY5" fmla="*/ 886507 h 902220"/>
                <a:gd name="connsiteX6" fmla="*/ 1381997 w 1769113"/>
                <a:gd name="connsiteY6" fmla="*/ 886507 h 902220"/>
                <a:gd name="connsiteX7" fmla="*/ 1381997 w 1769113"/>
                <a:gd name="connsiteY7" fmla="*/ 785412 h 902220"/>
                <a:gd name="connsiteX8" fmla="*/ 1627561 w 1769113"/>
                <a:gd name="connsiteY8" fmla="*/ 545944 h 902220"/>
                <a:gd name="connsiteX9" fmla="*/ 1381997 w 1769113"/>
                <a:gd name="connsiteY9" fmla="*/ 545945 h 902220"/>
                <a:gd name="connsiteX10" fmla="*/ 762030 w 1769113"/>
                <a:gd name="connsiteY10" fmla="*/ 286051 h 902220"/>
                <a:gd name="connsiteX11" fmla="*/ 1238686 w 1769113"/>
                <a:gd name="connsiteY11" fmla="*/ 158332 h 902220"/>
                <a:gd name="connsiteX12" fmla="*/ 1272040 w 1769113"/>
                <a:gd name="connsiteY12" fmla="*/ 282810 h 902220"/>
                <a:gd name="connsiteX13" fmla="*/ 1057935 w 1769113"/>
                <a:gd name="connsiteY13" fmla="*/ 656206 h 902220"/>
                <a:gd name="connsiteX14" fmla="*/ 1351047 w 1769113"/>
                <a:gd name="connsiteY14" fmla="*/ 577667 h 902220"/>
                <a:gd name="connsiteX15" fmla="*/ 1384401 w 1769113"/>
                <a:gd name="connsiteY15" fmla="*/ 702145 h 902220"/>
                <a:gd name="connsiteX16" fmla="*/ 907744 w 1769113"/>
                <a:gd name="connsiteY16" fmla="*/ 829865 h 902220"/>
                <a:gd name="connsiteX17" fmla="*/ 874391 w 1769113"/>
                <a:gd name="connsiteY17" fmla="*/ 705386 h 902220"/>
                <a:gd name="connsiteX18" fmla="*/ 1097747 w 1769113"/>
                <a:gd name="connsiteY18" fmla="*/ 329511 h 902220"/>
                <a:gd name="connsiteX19" fmla="*/ 795384 w 1769113"/>
                <a:gd name="connsiteY19" fmla="*/ 410529 h 902220"/>
                <a:gd name="connsiteX20" fmla="*/ 525082 w 1769113"/>
                <a:gd name="connsiteY20" fmla="*/ 0 h 902220"/>
                <a:gd name="connsiteX21" fmla="*/ 604251 w 1769113"/>
                <a:gd name="connsiteY21" fmla="*/ 137125 h 902220"/>
                <a:gd name="connsiteX22" fmla="*/ 468892 w 1769113"/>
                <a:gd name="connsiteY22" fmla="*/ 648359 h 902220"/>
                <a:gd name="connsiteX23" fmla="*/ 791783 w 1769113"/>
                <a:gd name="connsiteY23" fmla="*/ 461938 h 902220"/>
                <a:gd name="connsiteX24" fmla="*/ 870951 w 1769113"/>
                <a:gd name="connsiteY24" fmla="*/ 599063 h 902220"/>
                <a:gd name="connsiteX25" fmla="*/ 345869 w 1769113"/>
                <a:gd name="connsiteY25" fmla="*/ 902220 h 902220"/>
                <a:gd name="connsiteX26" fmla="*/ 266700 w 1769113"/>
                <a:gd name="connsiteY26" fmla="*/ 765095 h 902220"/>
                <a:gd name="connsiteX27" fmla="*/ 412251 w 1769113"/>
                <a:gd name="connsiteY27" fmla="*/ 247977 h 902220"/>
                <a:gd name="connsiteX28" fmla="*/ 79169 w 1769113"/>
                <a:gd name="connsiteY28" fmla="*/ 440282 h 902220"/>
                <a:gd name="connsiteX29" fmla="*/ 0 w 1769113"/>
                <a:gd name="connsiteY29" fmla="*/ 303157 h 902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769113" h="902220">
                  <a:moveTo>
                    <a:pt x="1381997" y="444850"/>
                  </a:moveTo>
                  <a:lnTo>
                    <a:pt x="1769113" y="444850"/>
                  </a:lnTo>
                  <a:lnTo>
                    <a:pt x="1769113" y="545945"/>
                  </a:lnTo>
                  <a:lnTo>
                    <a:pt x="1531062" y="785412"/>
                  </a:lnTo>
                  <a:lnTo>
                    <a:pt x="1769113" y="785412"/>
                  </a:lnTo>
                  <a:lnTo>
                    <a:pt x="1769113" y="886507"/>
                  </a:lnTo>
                  <a:lnTo>
                    <a:pt x="1381997" y="886507"/>
                  </a:lnTo>
                  <a:lnTo>
                    <a:pt x="1381997" y="785412"/>
                  </a:lnTo>
                  <a:lnTo>
                    <a:pt x="1627561" y="545944"/>
                  </a:lnTo>
                  <a:lnTo>
                    <a:pt x="1381997" y="545945"/>
                  </a:lnTo>
                  <a:close/>
                  <a:moveTo>
                    <a:pt x="762030" y="286051"/>
                  </a:moveTo>
                  <a:lnTo>
                    <a:pt x="1238686" y="158332"/>
                  </a:lnTo>
                  <a:lnTo>
                    <a:pt x="1272040" y="282810"/>
                  </a:lnTo>
                  <a:lnTo>
                    <a:pt x="1057935" y="656206"/>
                  </a:lnTo>
                  <a:lnTo>
                    <a:pt x="1351047" y="577667"/>
                  </a:lnTo>
                  <a:lnTo>
                    <a:pt x="1384401" y="702145"/>
                  </a:lnTo>
                  <a:lnTo>
                    <a:pt x="907744" y="829865"/>
                  </a:lnTo>
                  <a:lnTo>
                    <a:pt x="874391" y="705386"/>
                  </a:lnTo>
                  <a:lnTo>
                    <a:pt x="1097747" y="329511"/>
                  </a:lnTo>
                  <a:lnTo>
                    <a:pt x="795384" y="410529"/>
                  </a:lnTo>
                  <a:close/>
                  <a:moveTo>
                    <a:pt x="525082" y="0"/>
                  </a:moveTo>
                  <a:lnTo>
                    <a:pt x="604251" y="137125"/>
                  </a:lnTo>
                  <a:lnTo>
                    <a:pt x="468892" y="648359"/>
                  </a:lnTo>
                  <a:lnTo>
                    <a:pt x="791783" y="461938"/>
                  </a:lnTo>
                  <a:lnTo>
                    <a:pt x="870951" y="599063"/>
                  </a:lnTo>
                  <a:lnTo>
                    <a:pt x="345869" y="902220"/>
                  </a:lnTo>
                  <a:lnTo>
                    <a:pt x="266700" y="765095"/>
                  </a:lnTo>
                  <a:lnTo>
                    <a:pt x="412251" y="247977"/>
                  </a:lnTo>
                  <a:lnTo>
                    <a:pt x="79169" y="440282"/>
                  </a:lnTo>
                  <a:lnTo>
                    <a:pt x="0" y="303157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86" name="グループ化 685">
            <a:extLst>
              <a:ext uri="{FF2B5EF4-FFF2-40B4-BE49-F238E27FC236}">
                <a16:creationId xmlns:a16="http://schemas.microsoft.com/office/drawing/2014/main" id="{A4ED51B9-7AB3-4A2B-B00A-1EF54EBC8883}"/>
              </a:ext>
            </a:extLst>
          </p:cNvPr>
          <p:cNvGrpSpPr/>
          <p:nvPr/>
        </p:nvGrpSpPr>
        <p:grpSpPr>
          <a:xfrm>
            <a:off x="5986869" y="4540380"/>
            <a:ext cx="1608648" cy="1789066"/>
            <a:chOff x="5448527" y="577737"/>
            <a:chExt cx="2685332" cy="2986509"/>
          </a:xfrm>
        </p:grpSpPr>
        <p:grpSp>
          <p:nvGrpSpPr>
            <p:cNvPr id="687" name="グループ化 686">
              <a:extLst>
                <a:ext uri="{FF2B5EF4-FFF2-40B4-BE49-F238E27FC236}">
                  <a16:creationId xmlns:a16="http://schemas.microsoft.com/office/drawing/2014/main" id="{0FAC1BD8-6CDC-4E9E-9B50-FE56E6DA1853}"/>
                </a:ext>
              </a:extLst>
            </p:cNvPr>
            <p:cNvGrpSpPr/>
            <p:nvPr/>
          </p:nvGrpSpPr>
          <p:grpSpPr>
            <a:xfrm>
              <a:off x="5730555" y="2784646"/>
              <a:ext cx="2203738" cy="779600"/>
              <a:chOff x="5727881" y="2793297"/>
              <a:chExt cx="2203738" cy="779600"/>
            </a:xfrm>
          </p:grpSpPr>
          <p:grpSp>
            <p:nvGrpSpPr>
              <p:cNvPr id="736" name="グループ化 735">
                <a:extLst>
                  <a:ext uri="{FF2B5EF4-FFF2-40B4-BE49-F238E27FC236}">
                    <a16:creationId xmlns:a16="http://schemas.microsoft.com/office/drawing/2014/main" id="{B4FFF286-3E18-440D-93DA-134100B10A7B}"/>
                  </a:ext>
                </a:extLst>
              </p:cNvPr>
              <p:cNvGrpSpPr/>
              <p:nvPr/>
            </p:nvGrpSpPr>
            <p:grpSpPr>
              <a:xfrm>
                <a:off x="5727881" y="2793297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738" name="グループ化 737">
                  <a:extLst>
                    <a:ext uri="{FF2B5EF4-FFF2-40B4-BE49-F238E27FC236}">
                      <a16:creationId xmlns:a16="http://schemas.microsoft.com/office/drawing/2014/main" id="{204100C7-C4DE-4689-881C-21F2847F41D7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740" name="フリーフォーム: 図形 739">
                    <a:extLst>
                      <a:ext uri="{FF2B5EF4-FFF2-40B4-BE49-F238E27FC236}">
                        <a16:creationId xmlns:a16="http://schemas.microsoft.com/office/drawing/2014/main" id="{A1843E3F-A2CF-4240-9884-52544EB86473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1" name="フリーフォーム: 図形 740">
                    <a:extLst>
                      <a:ext uri="{FF2B5EF4-FFF2-40B4-BE49-F238E27FC236}">
                        <a16:creationId xmlns:a16="http://schemas.microsoft.com/office/drawing/2014/main" id="{C931A559-B7FB-492D-B1E1-270FC10ACC7B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2" name="フリーフォーム: 図形 741">
                    <a:extLst>
                      <a:ext uri="{FF2B5EF4-FFF2-40B4-BE49-F238E27FC236}">
                        <a16:creationId xmlns:a16="http://schemas.microsoft.com/office/drawing/2014/main" id="{B6FE1CBF-307E-48AD-932B-D90961C411A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rgbClr val="CC99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39" name="フリーフォーム: 図形 738">
                  <a:extLst>
                    <a:ext uri="{FF2B5EF4-FFF2-40B4-BE49-F238E27FC236}">
                      <a16:creationId xmlns:a16="http://schemas.microsoft.com/office/drawing/2014/main" id="{DA24131F-719D-4873-BFDA-703C639868AA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7BCD89D9-B9F9-48E1-A4CF-F235B035F2A5}"/>
                  </a:ext>
                </a:extLst>
              </p:cNvPr>
              <p:cNvSpPr/>
              <p:nvPr/>
            </p:nvSpPr>
            <p:spPr bwMode="auto">
              <a:xfrm>
                <a:off x="5999258" y="2853942"/>
                <a:ext cx="1654026" cy="599620"/>
              </a:xfrm>
              <a:custGeom>
                <a:avLst/>
                <a:gdLst>
                  <a:gd name="connsiteX0" fmla="*/ 177100 w 1654026"/>
                  <a:gd name="connsiteY0" fmla="*/ 0 h 599620"/>
                  <a:gd name="connsiteX1" fmla="*/ 356650 w 1654026"/>
                  <a:gd name="connsiteY1" fmla="*/ 19616 h 599620"/>
                  <a:gd name="connsiteX2" fmla="*/ 832181 w 1654026"/>
                  <a:gd name="connsiteY2" fmla="*/ 147035 h 599620"/>
                  <a:gd name="connsiteX3" fmla="*/ 1307720 w 1654026"/>
                  <a:gd name="connsiteY3" fmla="*/ 19614 h 599620"/>
                  <a:gd name="connsiteX4" fmla="*/ 1459467 w 1654026"/>
                  <a:gd name="connsiteY4" fmla="*/ 3035 h 599620"/>
                  <a:gd name="connsiteX5" fmla="*/ 1464658 w 1654026"/>
                  <a:gd name="connsiteY5" fmla="*/ 9295 h 599620"/>
                  <a:gd name="connsiteX6" fmla="*/ 1640950 w 1654026"/>
                  <a:gd name="connsiteY6" fmla="*/ 335447 h 599620"/>
                  <a:gd name="connsiteX7" fmla="*/ 1654026 w 1654026"/>
                  <a:gd name="connsiteY7" fmla="*/ 360429 h 599620"/>
                  <a:gd name="connsiteX8" fmla="*/ 1605189 w 1654026"/>
                  <a:gd name="connsiteY8" fmla="*/ 400462 h 599620"/>
                  <a:gd name="connsiteX9" fmla="*/ 1538387 w 1654026"/>
                  <a:gd name="connsiteY9" fmla="*/ 428952 h 599620"/>
                  <a:gd name="connsiteX10" fmla="*/ 940187 w 1654026"/>
                  <a:gd name="connsiteY10" fmla="*/ 589241 h 599620"/>
                  <a:gd name="connsiteX11" fmla="*/ 934201 w 1654026"/>
                  <a:gd name="connsiteY11" fmla="*/ 585285 h 599620"/>
                  <a:gd name="connsiteX12" fmla="*/ 898358 w 1654026"/>
                  <a:gd name="connsiteY12" fmla="*/ 594404 h 599620"/>
                  <a:gd name="connsiteX13" fmla="*/ 800991 w 1654026"/>
                  <a:gd name="connsiteY13" fmla="*/ 598404 h 599620"/>
                  <a:gd name="connsiteX14" fmla="*/ 737913 w 1654026"/>
                  <a:gd name="connsiteY14" fmla="*/ 585786 h 599620"/>
                  <a:gd name="connsiteX15" fmla="*/ 732888 w 1654026"/>
                  <a:gd name="connsiteY15" fmla="*/ 583491 h 599620"/>
                  <a:gd name="connsiteX16" fmla="*/ 724183 w 1654026"/>
                  <a:gd name="connsiteY16" fmla="*/ 589243 h 599620"/>
                  <a:gd name="connsiteX17" fmla="*/ 125983 w 1654026"/>
                  <a:gd name="connsiteY17" fmla="*/ 428954 h 599620"/>
                  <a:gd name="connsiteX18" fmla="*/ 5462 w 1654026"/>
                  <a:gd name="connsiteY18" fmla="*/ 356429 h 599620"/>
                  <a:gd name="connsiteX19" fmla="*/ 0 w 1654026"/>
                  <a:gd name="connsiteY19" fmla="*/ 348471 h 599620"/>
                  <a:gd name="connsiteX20" fmla="*/ 3548 w 1654026"/>
                  <a:gd name="connsiteY20" fmla="*/ 341050 h 599620"/>
                  <a:gd name="connsiteX21" fmla="*/ 158266 w 1654026"/>
                  <a:gd name="connsiteY21" fmla="*/ 27226 h 59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654026" h="599620">
                    <a:moveTo>
                      <a:pt x="177100" y="0"/>
                    </a:moveTo>
                    <a:lnTo>
                      <a:pt x="356650" y="19616"/>
                    </a:lnTo>
                    <a:lnTo>
                      <a:pt x="832181" y="147035"/>
                    </a:lnTo>
                    <a:lnTo>
                      <a:pt x="1307720" y="19614"/>
                    </a:lnTo>
                    <a:lnTo>
                      <a:pt x="1459467" y="3035"/>
                    </a:lnTo>
                    <a:lnTo>
                      <a:pt x="1464658" y="9295"/>
                    </a:lnTo>
                    <a:cubicBezTo>
                      <a:pt x="1511505" y="97785"/>
                      <a:pt x="1581775" y="224180"/>
                      <a:pt x="1640950" y="335447"/>
                    </a:cubicBezTo>
                    <a:lnTo>
                      <a:pt x="1654026" y="360429"/>
                    </a:lnTo>
                    <a:lnTo>
                      <a:pt x="1605189" y="400462"/>
                    </a:lnTo>
                    <a:cubicBezTo>
                      <a:pt x="1584971" y="412762"/>
                      <a:pt x="1562572" y="422472"/>
                      <a:pt x="1538387" y="428952"/>
                    </a:cubicBezTo>
                    <a:lnTo>
                      <a:pt x="940187" y="589241"/>
                    </a:lnTo>
                    <a:lnTo>
                      <a:pt x="934201" y="585285"/>
                    </a:lnTo>
                    <a:lnTo>
                      <a:pt x="898358" y="594404"/>
                    </a:lnTo>
                    <a:cubicBezTo>
                      <a:pt x="864288" y="599451"/>
                      <a:pt x="830564" y="600947"/>
                      <a:pt x="800991" y="598404"/>
                    </a:cubicBezTo>
                    <a:cubicBezTo>
                      <a:pt x="778811" y="596497"/>
                      <a:pt x="757634" y="592157"/>
                      <a:pt x="737913" y="585786"/>
                    </a:cubicBezTo>
                    <a:lnTo>
                      <a:pt x="732888" y="583491"/>
                    </a:lnTo>
                    <a:lnTo>
                      <a:pt x="724183" y="589243"/>
                    </a:lnTo>
                    <a:lnTo>
                      <a:pt x="125983" y="428954"/>
                    </a:lnTo>
                    <a:cubicBezTo>
                      <a:pt x="77614" y="415994"/>
                      <a:pt x="36387" y="390116"/>
                      <a:pt x="5462" y="356429"/>
                    </a:cubicBezTo>
                    <a:lnTo>
                      <a:pt x="0" y="348471"/>
                    </a:lnTo>
                    <a:lnTo>
                      <a:pt x="3548" y="341050"/>
                    </a:lnTo>
                    <a:cubicBezTo>
                      <a:pt x="55532" y="233893"/>
                      <a:pt x="116761" y="112727"/>
                      <a:pt x="158266" y="27226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88" name="グループ化 687">
              <a:extLst>
                <a:ext uri="{FF2B5EF4-FFF2-40B4-BE49-F238E27FC236}">
                  <a16:creationId xmlns:a16="http://schemas.microsoft.com/office/drawing/2014/main" id="{EA7CBB6E-4B6F-4F4C-9AAB-C6D6BAD8D114}"/>
                </a:ext>
              </a:extLst>
            </p:cNvPr>
            <p:cNvGrpSpPr/>
            <p:nvPr/>
          </p:nvGrpSpPr>
          <p:grpSpPr>
            <a:xfrm>
              <a:off x="6021008" y="2492837"/>
              <a:ext cx="1629948" cy="894589"/>
              <a:chOff x="5975485" y="4404101"/>
              <a:chExt cx="1774849" cy="894589"/>
            </a:xfrm>
          </p:grpSpPr>
          <p:sp>
            <p:nvSpPr>
              <p:cNvPr id="733" name="フリーフォーム: 図形 732">
                <a:extLst>
                  <a:ext uri="{FF2B5EF4-FFF2-40B4-BE49-F238E27FC236}">
                    <a16:creationId xmlns:a16="http://schemas.microsoft.com/office/drawing/2014/main" id="{ADCCA42C-0FC1-45B7-A13D-D0C5D1AA1D7F}"/>
                  </a:ext>
                </a:extLst>
              </p:cNvPr>
              <p:cNvSpPr/>
              <p:nvPr/>
            </p:nvSpPr>
            <p:spPr bwMode="auto">
              <a:xfrm rot="5694883">
                <a:off x="6419321" y="3967574"/>
                <a:ext cx="894485" cy="1767540"/>
              </a:xfrm>
              <a:custGeom>
                <a:avLst/>
                <a:gdLst>
                  <a:gd name="connsiteX0" fmla="*/ 19335 w 894485"/>
                  <a:gd name="connsiteY0" fmla="*/ 933185 h 1767540"/>
                  <a:gd name="connsiteX1" fmla="*/ 24757 w 894485"/>
                  <a:gd name="connsiteY1" fmla="*/ 312173 h 1767540"/>
                  <a:gd name="connsiteX2" fmla="*/ 119977 w 894485"/>
                  <a:gd name="connsiteY2" fmla="*/ 316592 h 1767540"/>
                  <a:gd name="connsiteX3" fmla="*/ 193520 w 894485"/>
                  <a:gd name="connsiteY3" fmla="*/ 339564 h 1767540"/>
                  <a:gd name="connsiteX4" fmla="*/ 214847 w 894485"/>
                  <a:gd name="connsiteY4" fmla="*/ 219654 h 1767540"/>
                  <a:gd name="connsiteX5" fmla="*/ 226530 w 894485"/>
                  <a:gd name="connsiteY5" fmla="*/ 184084 h 1767540"/>
                  <a:gd name="connsiteX6" fmla="*/ 225095 w 894485"/>
                  <a:gd name="connsiteY6" fmla="*/ 176801 h 1767540"/>
                  <a:gd name="connsiteX7" fmla="*/ 289383 w 894485"/>
                  <a:gd name="connsiteY7" fmla="*/ 60338 h 1767540"/>
                  <a:gd name="connsiteX8" fmla="*/ 366186 w 894485"/>
                  <a:gd name="connsiteY8" fmla="*/ 12304 h 1767540"/>
                  <a:gd name="connsiteX9" fmla="*/ 455932 w 894485"/>
                  <a:gd name="connsiteY9" fmla="*/ 0 h 1767540"/>
                  <a:gd name="connsiteX10" fmla="*/ 662482 w 894485"/>
                  <a:gd name="connsiteY10" fmla="*/ 162125 h 1767540"/>
                  <a:gd name="connsiteX11" fmla="*/ 873430 w 894485"/>
                  <a:gd name="connsiteY11" fmla="*/ 744394 h 1767540"/>
                  <a:gd name="connsiteX12" fmla="*/ 870002 w 894485"/>
                  <a:gd name="connsiteY12" fmla="*/ 750696 h 1767540"/>
                  <a:gd name="connsiteX13" fmla="*/ 882158 w 894485"/>
                  <a:gd name="connsiteY13" fmla="*/ 785627 h 1767540"/>
                  <a:gd name="connsiteX14" fmla="*/ 894485 w 894485"/>
                  <a:gd name="connsiteY14" fmla="*/ 882293 h 1767540"/>
                  <a:gd name="connsiteX15" fmla="*/ 884344 w 894485"/>
                  <a:gd name="connsiteY15" fmla="*/ 950013 h 1767540"/>
                  <a:gd name="connsiteX16" fmla="*/ 891937 w 894485"/>
                  <a:gd name="connsiteY16" fmla="*/ 959603 h 1767540"/>
                  <a:gd name="connsiteX17" fmla="*/ 783488 w 894485"/>
                  <a:gd name="connsiteY17" fmla="*/ 1569337 h 1767540"/>
                  <a:gd name="connsiteX18" fmla="*/ 607648 w 894485"/>
                  <a:gd name="connsiteY18" fmla="*/ 1764342 h 1767540"/>
                  <a:gd name="connsiteX19" fmla="*/ 517119 w 894485"/>
                  <a:gd name="connsiteY19" fmla="*/ 1767540 h 1767540"/>
                  <a:gd name="connsiteX20" fmla="*/ 433244 w 894485"/>
                  <a:gd name="connsiteY20" fmla="*/ 1733323 h 1767540"/>
                  <a:gd name="connsiteX21" fmla="*/ 384284 w 894485"/>
                  <a:gd name="connsiteY21" fmla="*/ 1687835 h 1767540"/>
                  <a:gd name="connsiteX22" fmla="*/ 378301 w 894485"/>
                  <a:gd name="connsiteY22" fmla="*/ 1677658 h 1767540"/>
                  <a:gd name="connsiteX23" fmla="*/ 367896 w 894485"/>
                  <a:gd name="connsiteY23" fmla="*/ 1666980 h 1767540"/>
                  <a:gd name="connsiteX24" fmla="*/ 333787 w 894485"/>
                  <a:gd name="connsiteY24" fmla="*/ 1602865 h 1767540"/>
                  <a:gd name="connsiteX25" fmla="*/ 292730 w 894485"/>
                  <a:gd name="connsiteY25" fmla="*/ 1489535 h 1767540"/>
                  <a:gd name="connsiteX26" fmla="*/ 288096 w 894485"/>
                  <a:gd name="connsiteY26" fmla="*/ 1492967 h 1767540"/>
                  <a:gd name="connsiteX27" fmla="*/ 130694 w 894485"/>
                  <a:gd name="connsiteY27" fmla="*/ 1544156 h 1767540"/>
                  <a:gd name="connsiteX28" fmla="*/ 19335 w 894485"/>
                  <a:gd name="connsiteY28" fmla="*/ 933185 h 1767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94485" h="1767540">
                    <a:moveTo>
                      <a:pt x="19335" y="933185"/>
                    </a:moveTo>
                    <a:cubicBezTo>
                      <a:pt x="-4942" y="650856"/>
                      <a:pt x="-9756" y="366852"/>
                      <a:pt x="24757" y="312173"/>
                    </a:cubicBezTo>
                    <a:cubicBezTo>
                      <a:pt x="57006" y="309400"/>
                      <a:pt x="88862" y="311001"/>
                      <a:pt x="119977" y="316592"/>
                    </a:cubicBezTo>
                    <a:lnTo>
                      <a:pt x="193520" y="339564"/>
                    </a:lnTo>
                    <a:lnTo>
                      <a:pt x="214847" y="219654"/>
                    </a:lnTo>
                    <a:lnTo>
                      <a:pt x="226530" y="184084"/>
                    </a:lnTo>
                    <a:lnTo>
                      <a:pt x="225095" y="176801"/>
                    </a:lnTo>
                    <a:cubicBezTo>
                      <a:pt x="235018" y="132162"/>
                      <a:pt x="257242" y="91502"/>
                      <a:pt x="289383" y="60338"/>
                    </a:cubicBezTo>
                    <a:lnTo>
                      <a:pt x="366186" y="12304"/>
                    </a:lnTo>
                    <a:lnTo>
                      <a:pt x="455932" y="0"/>
                    </a:lnTo>
                    <a:cubicBezTo>
                      <a:pt x="545221" y="6692"/>
                      <a:pt x="628368" y="67963"/>
                      <a:pt x="662482" y="162125"/>
                    </a:cubicBezTo>
                    <a:lnTo>
                      <a:pt x="873430" y="744394"/>
                    </a:lnTo>
                    <a:lnTo>
                      <a:pt x="870002" y="750696"/>
                    </a:lnTo>
                    <a:lnTo>
                      <a:pt x="882158" y="785627"/>
                    </a:lnTo>
                    <a:cubicBezTo>
                      <a:pt x="890105" y="819139"/>
                      <a:pt x="894485" y="852611"/>
                      <a:pt x="894485" y="882293"/>
                    </a:cubicBezTo>
                    <a:lnTo>
                      <a:pt x="884344" y="950013"/>
                    </a:lnTo>
                    <a:lnTo>
                      <a:pt x="891937" y="959603"/>
                    </a:lnTo>
                    <a:lnTo>
                      <a:pt x="783488" y="1569337"/>
                    </a:lnTo>
                    <a:cubicBezTo>
                      <a:pt x="765950" y="1667940"/>
                      <a:pt x="694483" y="1742506"/>
                      <a:pt x="607648" y="1764342"/>
                    </a:cubicBezTo>
                    <a:lnTo>
                      <a:pt x="517119" y="1767540"/>
                    </a:lnTo>
                    <a:lnTo>
                      <a:pt x="433244" y="1733323"/>
                    </a:lnTo>
                    <a:cubicBezTo>
                      <a:pt x="414749" y="1720713"/>
                      <a:pt x="398291" y="1705341"/>
                      <a:pt x="384284" y="1687835"/>
                    </a:cubicBezTo>
                    <a:lnTo>
                      <a:pt x="378301" y="1677658"/>
                    </a:lnTo>
                    <a:lnTo>
                      <a:pt x="367896" y="1666980"/>
                    </a:lnTo>
                    <a:cubicBezTo>
                      <a:pt x="353908" y="1647890"/>
                      <a:pt x="342315" y="1626405"/>
                      <a:pt x="333787" y="1602865"/>
                    </a:cubicBezTo>
                    <a:lnTo>
                      <a:pt x="292730" y="1489535"/>
                    </a:lnTo>
                    <a:lnTo>
                      <a:pt x="288096" y="1492967"/>
                    </a:lnTo>
                    <a:cubicBezTo>
                      <a:pt x="240093" y="1521454"/>
                      <a:pt x="187130" y="1539303"/>
                      <a:pt x="130694" y="1544156"/>
                    </a:cubicBezTo>
                    <a:cubicBezTo>
                      <a:pt x="87353" y="1496171"/>
                      <a:pt x="43613" y="1215515"/>
                      <a:pt x="19335" y="933185"/>
                    </a:cubicBezTo>
                    <a:close/>
                  </a:path>
                </a:pathLst>
              </a:custGeom>
              <a:pattFill prst="plaid">
                <a:fgClr>
                  <a:schemeClr val="accent2">
                    <a:lumMod val="75000"/>
                  </a:schemeClr>
                </a:fgClr>
                <a:bgClr>
                  <a:srgbClr val="00206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4" name="フリーフォーム: 図形 733">
                <a:extLst>
                  <a:ext uri="{FF2B5EF4-FFF2-40B4-BE49-F238E27FC236}">
                    <a16:creationId xmlns:a16="http://schemas.microsoft.com/office/drawing/2014/main" id="{2E70E2EA-DF0D-4AE8-97C2-5C5EC00D4BEB}"/>
                  </a:ext>
                </a:extLst>
              </p:cNvPr>
              <p:cNvSpPr/>
              <p:nvPr/>
            </p:nvSpPr>
            <p:spPr bwMode="auto">
              <a:xfrm>
                <a:off x="5975485" y="4890730"/>
                <a:ext cx="1772565" cy="407960"/>
              </a:xfrm>
              <a:custGeom>
                <a:avLst/>
                <a:gdLst>
                  <a:gd name="connsiteX0" fmla="*/ 1770278 w 1772565"/>
                  <a:gd name="connsiteY0" fmla="*/ 0 h 407960"/>
                  <a:gd name="connsiteX1" fmla="*/ 1772565 w 1772565"/>
                  <a:gd name="connsiteY1" fmla="*/ 45268 h 407960"/>
                  <a:gd name="connsiteX2" fmla="*/ 1593340 w 1772565"/>
                  <a:gd name="connsiteY2" fmla="*/ 237169 h 407960"/>
                  <a:gd name="connsiteX3" fmla="*/ 995140 w 1772565"/>
                  <a:gd name="connsiteY3" fmla="*/ 397457 h 407960"/>
                  <a:gd name="connsiteX4" fmla="*/ 988814 w 1772565"/>
                  <a:gd name="connsiteY4" fmla="*/ 393277 h 407960"/>
                  <a:gd name="connsiteX5" fmla="*/ 951600 w 1772565"/>
                  <a:gd name="connsiteY5" fmla="*/ 402744 h 407960"/>
                  <a:gd name="connsiteX6" fmla="*/ 854233 w 1772565"/>
                  <a:gd name="connsiteY6" fmla="*/ 406744 h 407960"/>
                  <a:gd name="connsiteX7" fmla="*/ 787631 w 1772565"/>
                  <a:gd name="connsiteY7" fmla="*/ 390839 h 407960"/>
                  <a:gd name="connsiteX8" fmla="*/ 777425 w 1772565"/>
                  <a:gd name="connsiteY8" fmla="*/ 397583 h 407960"/>
                  <a:gd name="connsiteX9" fmla="*/ 179225 w 1772565"/>
                  <a:gd name="connsiteY9" fmla="*/ 237295 h 407960"/>
                  <a:gd name="connsiteX10" fmla="*/ 0 w 1772565"/>
                  <a:gd name="connsiteY10" fmla="*/ 45394 h 407960"/>
                  <a:gd name="connsiteX11" fmla="*/ 2287 w 1772565"/>
                  <a:gd name="connsiteY11" fmla="*/ 126 h 407960"/>
                  <a:gd name="connsiteX12" fmla="*/ 20440 w 1772565"/>
                  <a:gd name="connsiteY12" fmla="*/ 56634 h 407960"/>
                  <a:gd name="connsiteX13" fmla="*/ 179225 w 1772565"/>
                  <a:gd name="connsiteY13" fmla="*/ 184907 h 407960"/>
                  <a:gd name="connsiteX14" fmla="*/ 777425 w 1772565"/>
                  <a:gd name="connsiteY14" fmla="*/ 345195 h 407960"/>
                  <a:gd name="connsiteX15" fmla="*/ 787631 w 1772565"/>
                  <a:gd name="connsiteY15" fmla="*/ 338451 h 407960"/>
                  <a:gd name="connsiteX16" fmla="*/ 854233 w 1772565"/>
                  <a:gd name="connsiteY16" fmla="*/ 354356 h 407960"/>
                  <a:gd name="connsiteX17" fmla="*/ 951600 w 1772565"/>
                  <a:gd name="connsiteY17" fmla="*/ 350356 h 407960"/>
                  <a:gd name="connsiteX18" fmla="*/ 988814 w 1772565"/>
                  <a:gd name="connsiteY18" fmla="*/ 340889 h 407960"/>
                  <a:gd name="connsiteX19" fmla="*/ 995140 w 1772565"/>
                  <a:gd name="connsiteY19" fmla="*/ 345069 h 407960"/>
                  <a:gd name="connsiteX20" fmla="*/ 1593340 w 1772565"/>
                  <a:gd name="connsiteY20" fmla="*/ 184781 h 407960"/>
                  <a:gd name="connsiteX21" fmla="*/ 1752126 w 1772565"/>
                  <a:gd name="connsiteY21" fmla="*/ 56508 h 40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772565" h="407960">
                    <a:moveTo>
                      <a:pt x="1770278" y="0"/>
                    </a:moveTo>
                    <a:lnTo>
                      <a:pt x="1772565" y="45268"/>
                    </a:lnTo>
                    <a:cubicBezTo>
                      <a:pt x="1758249" y="133655"/>
                      <a:pt x="1690079" y="211248"/>
                      <a:pt x="1593340" y="237169"/>
                    </a:cubicBezTo>
                    <a:lnTo>
                      <a:pt x="995140" y="397457"/>
                    </a:lnTo>
                    <a:lnTo>
                      <a:pt x="988814" y="393277"/>
                    </a:lnTo>
                    <a:lnTo>
                      <a:pt x="951600" y="402744"/>
                    </a:lnTo>
                    <a:cubicBezTo>
                      <a:pt x="917530" y="407791"/>
                      <a:pt x="883806" y="409287"/>
                      <a:pt x="854233" y="406744"/>
                    </a:cubicBezTo>
                    <a:lnTo>
                      <a:pt x="787631" y="390839"/>
                    </a:lnTo>
                    <a:lnTo>
                      <a:pt x="777425" y="397583"/>
                    </a:lnTo>
                    <a:lnTo>
                      <a:pt x="179225" y="237295"/>
                    </a:lnTo>
                    <a:cubicBezTo>
                      <a:pt x="82486" y="211374"/>
                      <a:pt x="14317" y="133781"/>
                      <a:pt x="0" y="45394"/>
                    </a:cubicBezTo>
                    <a:lnTo>
                      <a:pt x="2287" y="126"/>
                    </a:lnTo>
                    <a:lnTo>
                      <a:pt x="20440" y="56634"/>
                    </a:lnTo>
                    <a:cubicBezTo>
                      <a:pt x="50187" y="116960"/>
                      <a:pt x="106671" y="165466"/>
                      <a:pt x="179225" y="184907"/>
                    </a:cubicBezTo>
                    <a:lnTo>
                      <a:pt x="777425" y="345195"/>
                    </a:lnTo>
                    <a:lnTo>
                      <a:pt x="787631" y="338451"/>
                    </a:lnTo>
                    <a:lnTo>
                      <a:pt x="854233" y="354356"/>
                    </a:lnTo>
                    <a:cubicBezTo>
                      <a:pt x="883806" y="356899"/>
                      <a:pt x="917530" y="355403"/>
                      <a:pt x="951600" y="350356"/>
                    </a:cubicBezTo>
                    <a:lnTo>
                      <a:pt x="988814" y="340889"/>
                    </a:lnTo>
                    <a:lnTo>
                      <a:pt x="995140" y="345069"/>
                    </a:lnTo>
                    <a:lnTo>
                      <a:pt x="1593340" y="184781"/>
                    </a:lnTo>
                    <a:cubicBezTo>
                      <a:pt x="1665894" y="165340"/>
                      <a:pt x="1722379" y="116834"/>
                      <a:pt x="1752126" y="56508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5" name="フリーフォーム: 図形 734">
                <a:extLst>
                  <a:ext uri="{FF2B5EF4-FFF2-40B4-BE49-F238E27FC236}">
                    <a16:creationId xmlns:a16="http://schemas.microsoft.com/office/drawing/2014/main" id="{D6D2B0DE-1B2E-4FB6-9447-595E8CCC345E}"/>
                  </a:ext>
                </a:extLst>
              </p:cNvPr>
              <p:cNvSpPr/>
              <p:nvPr/>
            </p:nvSpPr>
            <p:spPr bwMode="auto">
              <a:xfrm flipV="1">
                <a:off x="6080439" y="4597897"/>
                <a:ext cx="1488575" cy="240620"/>
              </a:xfrm>
              <a:custGeom>
                <a:avLst/>
                <a:gdLst>
                  <a:gd name="connsiteX0" fmla="*/ 184576 w 1488575"/>
                  <a:gd name="connsiteY0" fmla="*/ 240620 h 240620"/>
                  <a:gd name="connsiteX1" fmla="*/ 192056 w 1488575"/>
                  <a:gd name="connsiteY1" fmla="*/ 239357 h 240620"/>
                  <a:gd name="connsiteX2" fmla="*/ 781093 w 1488575"/>
                  <a:gd name="connsiteY2" fmla="*/ 81525 h 240620"/>
                  <a:gd name="connsiteX3" fmla="*/ 1365373 w 1488575"/>
                  <a:gd name="connsiteY3" fmla="*/ 238083 h 240620"/>
                  <a:gd name="connsiteX4" fmla="*/ 1350066 w 1488575"/>
                  <a:gd name="connsiteY4" fmla="*/ 200689 h 240620"/>
                  <a:gd name="connsiteX5" fmla="*/ 1467708 w 1488575"/>
                  <a:gd name="connsiteY5" fmla="*/ 169167 h 240620"/>
                  <a:gd name="connsiteX6" fmla="*/ 1488575 w 1488575"/>
                  <a:gd name="connsiteY6" fmla="*/ 160268 h 240620"/>
                  <a:gd name="connsiteX7" fmla="*/ 1477660 w 1488575"/>
                  <a:gd name="connsiteY7" fmla="*/ 163414 h 240620"/>
                  <a:gd name="connsiteX8" fmla="*/ 1418864 w 1488575"/>
                  <a:gd name="connsiteY8" fmla="*/ 166104 h 240620"/>
                  <a:gd name="connsiteX9" fmla="*/ 1370600 w 1488575"/>
                  <a:gd name="connsiteY9" fmla="*/ 157958 h 240620"/>
                  <a:gd name="connsiteX10" fmla="*/ 781093 w 1488575"/>
                  <a:gd name="connsiteY10" fmla="*/ 0 h 240620"/>
                  <a:gd name="connsiteX11" fmla="*/ 192056 w 1488575"/>
                  <a:gd name="connsiteY11" fmla="*/ 157832 h 240620"/>
                  <a:gd name="connsiteX12" fmla="*/ 143791 w 1488575"/>
                  <a:gd name="connsiteY12" fmla="*/ 165978 h 240620"/>
                  <a:gd name="connsiteX13" fmla="*/ 30050 w 1488575"/>
                  <a:gd name="connsiteY13" fmla="*/ 147448 h 240620"/>
                  <a:gd name="connsiteX14" fmla="*/ 0 w 1488575"/>
                  <a:gd name="connsiteY14" fmla="*/ 130356 h 240620"/>
                  <a:gd name="connsiteX15" fmla="*/ 12591 w 1488575"/>
                  <a:gd name="connsiteY15" fmla="*/ 140678 h 240620"/>
                  <a:gd name="connsiteX16" fmla="*/ 79393 w 1488575"/>
                  <a:gd name="connsiteY16" fmla="*/ 169168 h 240620"/>
                  <a:gd name="connsiteX17" fmla="*/ 195823 w 1488575"/>
                  <a:gd name="connsiteY17" fmla="*/ 200365 h 240620"/>
                  <a:gd name="connsiteX18" fmla="*/ 192801 w 1488575"/>
                  <a:gd name="connsiteY18" fmla="*/ 205276 h 240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88575" h="240620">
                    <a:moveTo>
                      <a:pt x="184576" y="240620"/>
                    </a:moveTo>
                    <a:lnTo>
                      <a:pt x="192056" y="239357"/>
                    </a:lnTo>
                    <a:lnTo>
                      <a:pt x="781093" y="81525"/>
                    </a:lnTo>
                    <a:lnTo>
                      <a:pt x="1365373" y="238083"/>
                    </a:lnTo>
                    <a:lnTo>
                      <a:pt x="1350066" y="200689"/>
                    </a:lnTo>
                    <a:lnTo>
                      <a:pt x="1467708" y="169167"/>
                    </a:lnTo>
                    <a:lnTo>
                      <a:pt x="1488575" y="160268"/>
                    </a:lnTo>
                    <a:lnTo>
                      <a:pt x="1477660" y="163414"/>
                    </a:lnTo>
                    <a:cubicBezTo>
                      <a:pt x="1458575" y="166571"/>
                      <a:pt x="1438849" y="167537"/>
                      <a:pt x="1418864" y="166104"/>
                    </a:cubicBezTo>
                    <a:cubicBezTo>
                      <a:pt x="1402876" y="164959"/>
                      <a:pt x="1386722" y="162278"/>
                      <a:pt x="1370600" y="157958"/>
                    </a:cubicBezTo>
                    <a:lnTo>
                      <a:pt x="781093" y="0"/>
                    </a:lnTo>
                    <a:lnTo>
                      <a:pt x="192056" y="157832"/>
                    </a:lnTo>
                    <a:cubicBezTo>
                      <a:pt x="175933" y="162152"/>
                      <a:pt x="159780" y="164832"/>
                      <a:pt x="143791" y="165978"/>
                    </a:cubicBezTo>
                    <a:cubicBezTo>
                      <a:pt x="103822" y="168843"/>
                      <a:pt x="64887" y="162117"/>
                      <a:pt x="30050" y="147448"/>
                    </a:cubicBezTo>
                    <a:lnTo>
                      <a:pt x="0" y="130356"/>
                    </a:lnTo>
                    <a:lnTo>
                      <a:pt x="12591" y="140678"/>
                    </a:lnTo>
                    <a:cubicBezTo>
                      <a:pt x="32810" y="152978"/>
                      <a:pt x="55209" y="162688"/>
                      <a:pt x="79393" y="169168"/>
                    </a:cubicBezTo>
                    <a:lnTo>
                      <a:pt x="195823" y="200365"/>
                    </a:lnTo>
                    <a:lnTo>
                      <a:pt x="192801" y="205276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89" name="グループ化 688">
              <a:extLst>
                <a:ext uri="{FF2B5EF4-FFF2-40B4-BE49-F238E27FC236}">
                  <a16:creationId xmlns:a16="http://schemas.microsoft.com/office/drawing/2014/main" id="{C2D68B99-BB35-448A-B0D0-7327DF442807}"/>
                </a:ext>
              </a:extLst>
            </p:cNvPr>
            <p:cNvGrpSpPr/>
            <p:nvPr/>
          </p:nvGrpSpPr>
          <p:grpSpPr>
            <a:xfrm>
              <a:off x="6078184" y="577737"/>
              <a:ext cx="1515982" cy="2002167"/>
              <a:chOff x="6185947" y="451452"/>
              <a:chExt cx="1515982" cy="2002167"/>
            </a:xfrm>
          </p:grpSpPr>
          <p:sp>
            <p:nvSpPr>
              <p:cNvPr id="712" name="フリーフォーム: 図形 711">
                <a:extLst>
                  <a:ext uri="{FF2B5EF4-FFF2-40B4-BE49-F238E27FC236}">
                    <a16:creationId xmlns:a16="http://schemas.microsoft.com/office/drawing/2014/main" id="{5B8298D1-5BA7-46B5-8B5B-01415A614897}"/>
                  </a:ext>
                </a:extLst>
              </p:cNvPr>
              <p:cNvSpPr/>
              <p:nvPr/>
            </p:nvSpPr>
            <p:spPr bwMode="auto">
              <a:xfrm>
                <a:off x="6395284" y="1452344"/>
                <a:ext cx="1080665" cy="943630"/>
              </a:xfrm>
              <a:custGeom>
                <a:avLst/>
                <a:gdLst>
                  <a:gd name="connsiteX0" fmla="*/ 540333 w 1080665"/>
                  <a:gd name="connsiteY0" fmla="*/ 0 h 943630"/>
                  <a:gd name="connsiteX1" fmla="*/ 1067152 w 1080665"/>
                  <a:gd name="connsiteY1" fmla="*/ 807041 h 943630"/>
                  <a:gd name="connsiteX2" fmla="*/ 1080665 w 1080665"/>
                  <a:gd name="connsiteY2" fmla="*/ 907648 h 943630"/>
                  <a:gd name="connsiteX3" fmla="*/ 988313 w 1080665"/>
                  <a:gd name="connsiteY3" fmla="*/ 920403 h 943630"/>
                  <a:gd name="connsiteX4" fmla="*/ 92354 w 1080665"/>
                  <a:gd name="connsiteY4" fmla="*/ 920403 h 943630"/>
                  <a:gd name="connsiteX5" fmla="*/ 0 w 1080665"/>
                  <a:gd name="connsiteY5" fmla="*/ 907648 h 943630"/>
                  <a:gd name="connsiteX6" fmla="*/ 13513 w 1080665"/>
                  <a:gd name="connsiteY6" fmla="*/ 807041 h 943630"/>
                  <a:gd name="connsiteX7" fmla="*/ 540333 w 1080665"/>
                  <a:gd name="connsiteY7" fmla="*/ 0 h 943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80665" h="943630">
                    <a:moveTo>
                      <a:pt x="540333" y="0"/>
                    </a:moveTo>
                    <a:cubicBezTo>
                      <a:pt x="777159" y="0"/>
                      <a:pt x="980356" y="332777"/>
                      <a:pt x="1067152" y="807041"/>
                    </a:cubicBezTo>
                    <a:lnTo>
                      <a:pt x="1080665" y="907648"/>
                    </a:lnTo>
                    <a:lnTo>
                      <a:pt x="988313" y="920403"/>
                    </a:lnTo>
                    <a:cubicBezTo>
                      <a:pt x="713481" y="951373"/>
                      <a:pt x="367185" y="951373"/>
                      <a:pt x="92354" y="920403"/>
                    </a:cubicBezTo>
                    <a:lnTo>
                      <a:pt x="0" y="907648"/>
                    </a:lnTo>
                    <a:lnTo>
                      <a:pt x="13513" y="807041"/>
                    </a:lnTo>
                    <a:cubicBezTo>
                      <a:pt x="100310" y="332777"/>
                      <a:pt x="303506" y="0"/>
                      <a:pt x="540333" y="0"/>
                    </a:cubicBezTo>
                    <a:close/>
                  </a:path>
                </a:pathLst>
              </a:custGeom>
              <a:pattFill prst="plaid">
                <a:fgClr>
                  <a:schemeClr val="accent2">
                    <a:lumMod val="75000"/>
                  </a:schemeClr>
                </a:fgClr>
                <a:bgClr>
                  <a:srgbClr val="00206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3" name="二等辺三角形 712">
                <a:extLst>
                  <a:ext uri="{FF2B5EF4-FFF2-40B4-BE49-F238E27FC236}">
                    <a16:creationId xmlns:a16="http://schemas.microsoft.com/office/drawing/2014/main" id="{956D0872-3263-4A7B-8E3C-D10447B99290}"/>
                  </a:ext>
                </a:extLst>
              </p:cNvPr>
              <p:cNvSpPr/>
              <p:nvPr/>
            </p:nvSpPr>
            <p:spPr bwMode="auto">
              <a:xfrm rot="10800000">
                <a:off x="6623047" y="1510024"/>
                <a:ext cx="625133" cy="640127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4" name="フリーフォーム: 図形 713">
                <a:extLst>
                  <a:ext uri="{FF2B5EF4-FFF2-40B4-BE49-F238E27FC236}">
                    <a16:creationId xmlns:a16="http://schemas.microsoft.com/office/drawing/2014/main" id="{F59F5E63-82BE-4616-B794-A02EFD791208}"/>
                  </a:ext>
                </a:extLst>
              </p:cNvPr>
              <p:cNvSpPr/>
              <p:nvPr/>
            </p:nvSpPr>
            <p:spPr bwMode="auto">
              <a:xfrm rot="10800000">
                <a:off x="6873962" y="1510023"/>
                <a:ext cx="374218" cy="640127"/>
              </a:xfrm>
              <a:custGeom>
                <a:avLst/>
                <a:gdLst>
                  <a:gd name="connsiteX0" fmla="*/ 116681 w 354123"/>
                  <a:gd name="connsiteY0" fmla="*/ 605753 h 605753"/>
                  <a:gd name="connsiteX1" fmla="*/ 0 w 354123"/>
                  <a:gd name="connsiteY1" fmla="*/ 605753 h 605753"/>
                  <a:gd name="connsiteX2" fmla="*/ 295782 w 354123"/>
                  <a:gd name="connsiteY2" fmla="*/ 0 h 605753"/>
                  <a:gd name="connsiteX3" fmla="*/ 354123 w 354123"/>
                  <a:gd name="connsiteY3" fmla="*/ 119480 h 605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4123" h="605753">
                    <a:moveTo>
                      <a:pt x="116681" y="605753"/>
                    </a:moveTo>
                    <a:lnTo>
                      <a:pt x="0" y="605753"/>
                    </a:lnTo>
                    <a:lnTo>
                      <a:pt x="295782" y="0"/>
                    </a:lnTo>
                    <a:lnTo>
                      <a:pt x="354123" y="119480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5" name="フリーフォーム: 図形 714">
                <a:extLst>
                  <a:ext uri="{FF2B5EF4-FFF2-40B4-BE49-F238E27FC236}">
                    <a16:creationId xmlns:a16="http://schemas.microsoft.com/office/drawing/2014/main" id="{218B6E19-059A-4747-9792-23A1154C9BD0}"/>
                  </a:ext>
                </a:extLst>
              </p:cNvPr>
              <p:cNvSpPr/>
              <p:nvPr/>
            </p:nvSpPr>
            <p:spPr bwMode="auto">
              <a:xfrm rot="10800000">
                <a:off x="6623047" y="1510023"/>
                <a:ext cx="377992" cy="640127"/>
              </a:xfrm>
              <a:custGeom>
                <a:avLst/>
                <a:gdLst>
                  <a:gd name="connsiteX0" fmla="*/ 357694 w 357694"/>
                  <a:gd name="connsiteY0" fmla="*/ 605753 h 605753"/>
                  <a:gd name="connsiteX1" fmla="*/ 233869 w 357694"/>
                  <a:gd name="connsiteY1" fmla="*/ 605753 h 605753"/>
                  <a:gd name="connsiteX2" fmla="*/ 0 w 357694"/>
                  <a:gd name="connsiteY2" fmla="*/ 126795 h 605753"/>
                  <a:gd name="connsiteX3" fmla="*/ 61912 w 357694"/>
                  <a:gd name="connsiteY3" fmla="*/ 0 h 605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7694" h="605753">
                    <a:moveTo>
                      <a:pt x="357694" y="605753"/>
                    </a:moveTo>
                    <a:lnTo>
                      <a:pt x="233869" y="605753"/>
                    </a:lnTo>
                    <a:lnTo>
                      <a:pt x="0" y="126795"/>
                    </a:lnTo>
                    <a:lnTo>
                      <a:pt x="61912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16" name="グループ化 715">
                <a:extLst>
                  <a:ext uri="{FF2B5EF4-FFF2-40B4-BE49-F238E27FC236}">
                    <a16:creationId xmlns:a16="http://schemas.microsoft.com/office/drawing/2014/main" id="{8C3A849D-310E-4056-B076-1B79B9E532FF}"/>
                  </a:ext>
                </a:extLst>
              </p:cNvPr>
              <p:cNvGrpSpPr/>
              <p:nvPr/>
            </p:nvGrpSpPr>
            <p:grpSpPr>
              <a:xfrm rot="20700000">
                <a:off x="6185947" y="892138"/>
                <a:ext cx="313710" cy="475926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731" name="楕円 730">
                  <a:extLst>
                    <a:ext uri="{FF2B5EF4-FFF2-40B4-BE49-F238E27FC236}">
                      <a16:creationId xmlns:a16="http://schemas.microsoft.com/office/drawing/2014/main" id="{F2537C64-61CC-4F3B-8F37-AC6DE83FD460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2" name="楕円 731">
                  <a:extLst>
                    <a:ext uri="{FF2B5EF4-FFF2-40B4-BE49-F238E27FC236}">
                      <a16:creationId xmlns:a16="http://schemas.microsoft.com/office/drawing/2014/main" id="{6C2D0192-9389-49A2-B4F8-AC1768CC59B7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7" name="グループ化 716">
                <a:extLst>
                  <a:ext uri="{FF2B5EF4-FFF2-40B4-BE49-F238E27FC236}">
                    <a16:creationId xmlns:a16="http://schemas.microsoft.com/office/drawing/2014/main" id="{BD682AC6-8B4E-4CAA-BFCE-B8194D753718}"/>
                  </a:ext>
                </a:extLst>
              </p:cNvPr>
              <p:cNvGrpSpPr/>
              <p:nvPr/>
            </p:nvGrpSpPr>
            <p:grpSpPr>
              <a:xfrm rot="900000" flipH="1">
                <a:off x="7388219" y="892138"/>
                <a:ext cx="313710" cy="475926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729" name="楕円 728">
                  <a:extLst>
                    <a:ext uri="{FF2B5EF4-FFF2-40B4-BE49-F238E27FC236}">
                      <a16:creationId xmlns:a16="http://schemas.microsoft.com/office/drawing/2014/main" id="{539C84CC-12B0-4B31-8FEC-A5D3988DF810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0" name="楕円 729">
                  <a:extLst>
                    <a:ext uri="{FF2B5EF4-FFF2-40B4-BE49-F238E27FC236}">
                      <a16:creationId xmlns:a16="http://schemas.microsoft.com/office/drawing/2014/main" id="{6166EFC6-5BE5-4D76-804A-039697643FC2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18" name="フリーフォーム: 図形 717">
                <a:extLst>
                  <a:ext uri="{FF2B5EF4-FFF2-40B4-BE49-F238E27FC236}">
                    <a16:creationId xmlns:a16="http://schemas.microsoft.com/office/drawing/2014/main" id="{6CA156D3-730D-4D16-9A92-6623256CDEB0}"/>
                  </a:ext>
                </a:extLst>
              </p:cNvPr>
              <p:cNvSpPr/>
              <p:nvPr/>
            </p:nvSpPr>
            <p:spPr bwMode="auto">
              <a:xfrm>
                <a:off x="6366782" y="2126201"/>
                <a:ext cx="1137718" cy="327418"/>
              </a:xfrm>
              <a:custGeom>
                <a:avLst/>
                <a:gdLst>
                  <a:gd name="connsiteX0" fmla="*/ 47448 w 1040637"/>
                  <a:gd name="connsiteY0" fmla="*/ 0 h 276463"/>
                  <a:gd name="connsiteX1" fmla="*/ 993146 w 1040637"/>
                  <a:gd name="connsiteY1" fmla="*/ 0 h 276463"/>
                  <a:gd name="connsiteX2" fmla="*/ 1018827 w 1040637"/>
                  <a:gd name="connsiteY2" fmla="*/ 109346 h 276463"/>
                  <a:gd name="connsiteX3" fmla="*/ 1040637 w 1040637"/>
                  <a:gd name="connsiteY3" fmla="*/ 271729 h 276463"/>
                  <a:gd name="connsiteX4" fmla="*/ 1029209 w 1040637"/>
                  <a:gd name="connsiteY4" fmla="*/ 276463 h 276463"/>
                  <a:gd name="connsiteX5" fmla="*/ 12211 w 1040637"/>
                  <a:gd name="connsiteY5" fmla="*/ 276463 h 276463"/>
                  <a:gd name="connsiteX6" fmla="*/ 0 w 1040637"/>
                  <a:gd name="connsiteY6" fmla="*/ 271405 h 276463"/>
                  <a:gd name="connsiteX7" fmla="*/ 21767 w 1040637"/>
                  <a:gd name="connsiteY7" fmla="*/ 109346 h 276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40637" h="276463">
                    <a:moveTo>
                      <a:pt x="47448" y="0"/>
                    </a:moveTo>
                    <a:lnTo>
                      <a:pt x="993146" y="0"/>
                    </a:lnTo>
                    <a:lnTo>
                      <a:pt x="1018827" y="109346"/>
                    </a:lnTo>
                    <a:lnTo>
                      <a:pt x="1040637" y="271729"/>
                    </a:lnTo>
                    <a:lnTo>
                      <a:pt x="1029209" y="276463"/>
                    </a:lnTo>
                    <a:lnTo>
                      <a:pt x="12211" y="276463"/>
                    </a:lnTo>
                    <a:lnTo>
                      <a:pt x="0" y="271405"/>
                    </a:lnTo>
                    <a:lnTo>
                      <a:pt x="21767" y="109346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9" name="楕円 227">
                <a:extLst>
                  <a:ext uri="{FF2B5EF4-FFF2-40B4-BE49-F238E27FC236}">
                    <a16:creationId xmlns:a16="http://schemas.microsoft.com/office/drawing/2014/main" id="{5FE93AC0-8AD6-480B-9D65-8EE801478422}"/>
                  </a:ext>
                </a:extLst>
              </p:cNvPr>
              <p:cNvSpPr/>
              <p:nvPr/>
            </p:nvSpPr>
            <p:spPr bwMode="auto">
              <a:xfrm>
                <a:off x="6322573" y="451452"/>
                <a:ext cx="1236530" cy="1284087"/>
              </a:xfrm>
              <a:custGeom>
                <a:avLst/>
                <a:gdLst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811284 h 1396349"/>
                  <a:gd name="connsiteX1" fmla="*/ 589828 w 1170130"/>
                  <a:gd name="connsiteY1" fmla="*/ 0 h 1396349"/>
                  <a:gd name="connsiteX2" fmla="*/ 1170130 w 1170130"/>
                  <a:gd name="connsiteY2" fmla="*/ 811284 h 1396349"/>
                  <a:gd name="connsiteX3" fmla="*/ 585065 w 1170130"/>
                  <a:gd name="connsiteY3" fmla="*/ 1396349 h 1396349"/>
                  <a:gd name="connsiteX4" fmla="*/ 0 w 1170130"/>
                  <a:gd name="connsiteY4" fmla="*/ 811284 h 139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1396349">
                    <a:moveTo>
                      <a:pt x="0" y="811284"/>
                    </a:moveTo>
                    <a:cubicBezTo>
                      <a:pt x="0" y="488162"/>
                      <a:pt x="266706" y="0"/>
                      <a:pt x="589828" y="0"/>
                    </a:cubicBezTo>
                    <a:cubicBezTo>
                      <a:pt x="912950" y="0"/>
                      <a:pt x="1170130" y="488162"/>
                      <a:pt x="1170130" y="811284"/>
                    </a:cubicBezTo>
                    <a:cubicBezTo>
                      <a:pt x="1170130" y="1134406"/>
                      <a:pt x="908187" y="1396349"/>
                      <a:pt x="585065" y="1396349"/>
                    </a:cubicBezTo>
                    <a:cubicBezTo>
                      <a:pt x="261943" y="1396349"/>
                      <a:pt x="0" y="1134406"/>
                      <a:pt x="0" y="811284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0" name="フリーフォーム: 図形 719">
                <a:extLst>
                  <a:ext uri="{FF2B5EF4-FFF2-40B4-BE49-F238E27FC236}">
                    <a16:creationId xmlns:a16="http://schemas.microsoft.com/office/drawing/2014/main" id="{D21D4B45-E3AD-42E3-A958-A7E6CAC78C08}"/>
                  </a:ext>
                </a:extLst>
              </p:cNvPr>
              <p:cNvSpPr/>
              <p:nvPr/>
            </p:nvSpPr>
            <p:spPr bwMode="auto">
              <a:xfrm>
                <a:off x="6474769" y="862453"/>
                <a:ext cx="904165" cy="301323"/>
              </a:xfrm>
              <a:custGeom>
                <a:avLst/>
                <a:gdLst>
                  <a:gd name="connsiteX0" fmla="*/ 619638 w 855612"/>
                  <a:gd name="connsiteY0" fmla="*/ 39509 h 285142"/>
                  <a:gd name="connsiteX1" fmla="*/ 516576 w 855612"/>
                  <a:gd name="connsiteY1" fmla="*/ 142571 h 285142"/>
                  <a:gd name="connsiteX2" fmla="*/ 619638 w 855612"/>
                  <a:gd name="connsiteY2" fmla="*/ 245633 h 285142"/>
                  <a:gd name="connsiteX3" fmla="*/ 722700 w 855612"/>
                  <a:gd name="connsiteY3" fmla="*/ 142571 h 285142"/>
                  <a:gd name="connsiteX4" fmla="*/ 619638 w 855612"/>
                  <a:gd name="connsiteY4" fmla="*/ 39509 h 285142"/>
                  <a:gd name="connsiteX5" fmla="*/ 238048 w 855612"/>
                  <a:gd name="connsiteY5" fmla="*/ 39509 h 285142"/>
                  <a:gd name="connsiteX6" fmla="*/ 134986 w 855612"/>
                  <a:gd name="connsiteY6" fmla="*/ 142571 h 285142"/>
                  <a:gd name="connsiteX7" fmla="*/ 238048 w 855612"/>
                  <a:gd name="connsiteY7" fmla="*/ 245633 h 285142"/>
                  <a:gd name="connsiteX8" fmla="*/ 341110 w 855612"/>
                  <a:gd name="connsiteY8" fmla="*/ 142571 h 285142"/>
                  <a:gd name="connsiteX9" fmla="*/ 238048 w 855612"/>
                  <a:gd name="connsiteY9" fmla="*/ 39509 h 285142"/>
                  <a:gd name="connsiteX10" fmla="*/ 238048 w 855612"/>
                  <a:gd name="connsiteY10" fmla="*/ 0 h 285142"/>
                  <a:gd name="connsiteX11" fmla="*/ 338861 w 855612"/>
                  <a:gd name="connsiteY11" fmla="*/ 41758 h 285142"/>
                  <a:gd name="connsiteX12" fmla="*/ 365653 w 855612"/>
                  <a:gd name="connsiteY12" fmla="*/ 81497 h 285142"/>
                  <a:gd name="connsiteX13" fmla="*/ 379802 w 855612"/>
                  <a:gd name="connsiteY13" fmla="*/ 67767 h 285142"/>
                  <a:gd name="connsiteX14" fmla="*/ 425460 w 855612"/>
                  <a:gd name="connsiteY14" fmla="*/ 55285 h 285142"/>
                  <a:gd name="connsiteX15" fmla="*/ 471474 w 855612"/>
                  <a:gd name="connsiteY15" fmla="*/ 66381 h 285142"/>
                  <a:gd name="connsiteX16" fmla="*/ 490505 w 855612"/>
                  <a:gd name="connsiteY16" fmla="*/ 83763 h 285142"/>
                  <a:gd name="connsiteX17" fmla="*/ 518825 w 855612"/>
                  <a:gd name="connsiteY17" fmla="*/ 41758 h 285142"/>
                  <a:gd name="connsiteX18" fmla="*/ 619638 w 855612"/>
                  <a:gd name="connsiteY18" fmla="*/ 0 h 285142"/>
                  <a:gd name="connsiteX19" fmla="*/ 751005 w 855612"/>
                  <a:gd name="connsiteY19" fmla="*/ 87076 h 285142"/>
                  <a:gd name="connsiteX20" fmla="*/ 757677 w 855612"/>
                  <a:gd name="connsiteY20" fmla="*/ 120121 h 285142"/>
                  <a:gd name="connsiteX21" fmla="*/ 758666 w 855612"/>
                  <a:gd name="connsiteY21" fmla="*/ 119711 h 285142"/>
                  <a:gd name="connsiteX22" fmla="*/ 832752 w 855612"/>
                  <a:gd name="connsiteY22" fmla="*/ 119711 h 285142"/>
                  <a:gd name="connsiteX23" fmla="*/ 855612 w 855612"/>
                  <a:gd name="connsiteY23" fmla="*/ 142571 h 285142"/>
                  <a:gd name="connsiteX24" fmla="*/ 855611 w 855612"/>
                  <a:gd name="connsiteY24" fmla="*/ 142571 h 285142"/>
                  <a:gd name="connsiteX25" fmla="*/ 832751 w 855612"/>
                  <a:gd name="connsiteY25" fmla="*/ 165431 h 285142"/>
                  <a:gd name="connsiteX26" fmla="*/ 758666 w 855612"/>
                  <a:gd name="connsiteY26" fmla="*/ 165430 h 285142"/>
                  <a:gd name="connsiteX27" fmla="*/ 757677 w 855612"/>
                  <a:gd name="connsiteY27" fmla="*/ 165020 h 285142"/>
                  <a:gd name="connsiteX28" fmla="*/ 751005 w 855612"/>
                  <a:gd name="connsiteY28" fmla="*/ 198066 h 285142"/>
                  <a:gd name="connsiteX29" fmla="*/ 619638 w 855612"/>
                  <a:gd name="connsiteY29" fmla="*/ 285142 h 285142"/>
                  <a:gd name="connsiteX30" fmla="*/ 477067 w 855612"/>
                  <a:gd name="connsiteY30" fmla="*/ 142571 h 285142"/>
                  <a:gd name="connsiteX31" fmla="*/ 482901 w 855612"/>
                  <a:gd name="connsiteY31" fmla="*/ 113676 h 285142"/>
                  <a:gd name="connsiteX32" fmla="*/ 481543 w 855612"/>
                  <a:gd name="connsiteY32" fmla="*/ 114563 h 285142"/>
                  <a:gd name="connsiteX33" fmla="*/ 425908 w 855612"/>
                  <a:gd name="connsiteY33" fmla="*/ 85003 h 285142"/>
                  <a:gd name="connsiteX34" fmla="*/ 394534 w 855612"/>
                  <a:gd name="connsiteY34" fmla="*/ 93580 h 285142"/>
                  <a:gd name="connsiteX35" fmla="*/ 374628 w 855612"/>
                  <a:gd name="connsiteY35" fmla="*/ 112897 h 285142"/>
                  <a:gd name="connsiteX36" fmla="*/ 380619 w 855612"/>
                  <a:gd name="connsiteY36" fmla="*/ 142571 h 285142"/>
                  <a:gd name="connsiteX37" fmla="*/ 238048 w 855612"/>
                  <a:gd name="connsiteY37" fmla="*/ 285142 h 285142"/>
                  <a:gd name="connsiteX38" fmla="*/ 106681 w 855612"/>
                  <a:gd name="connsiteY38" fmla="*/ 198066 h 285142"/>
                  <a:gd name="connsiteX39" fmla="*/ 99850 w 855612"/>
                  <a:gd name="connsiteY39" fmla="*/ 164228 h 285142"/>
                  <a:gd name="connsiteX40" fmla="*/ 96945 w 855612"/>
                  <a:gd name="connsiteY40" fmla="*/ 165431 h 285142"/>
                  <a:gd name="connsiteX41" fmla="*/ 22860 w 855612"/>
                  <a:gd name="connsiteY41" fmla="*/ 165430 h 285142"/>
                  <a:gd name="connsiteX42" fmla="*/ 6695 w 855612"/>
                  <a:gd name="connsiteY42" fmla="*/ 158734 h 285142"/>
                  <a:gd name="connsiteX43" fmla="*/ 0 w 855612"/>
                  <a:gd name="connsiteY43" fmla="*/ 142571 h 285142"/>
                  <a:gd name="connsiteX44" fmla="*/ 6695 w 855612"/>
                  <a:gd name="connsiteY44" fmla="*/ 126407 h 285142"/>
                  <a:gd name="connsiteX45" fmla="*/ 22860 w 855612"/>
                  <a:gd name="connsiteY45" fmla="*/ 119711 h 285142"/>
                  <a:gd name="connsiteX46" fmla="*/ 96946 w 855612"/>
                  <a:gd name="connsiteY46" fmla="*/ 119711 h 285142"/>
                  <a:gd name="connsiteX47" fmla="*/ 99850 w 855612"/>
                  <a:gd name="connsiteY47" fmla="*/ 120914 h 285142"/>
                  <a:gd name="connsiteX48" fmla="*/ 106681 w 855612"/>
                  <a:gd name="connsiteY48" fmla="*/ 87076 h 285142"/>
                  <a:gd name="connsiteX49" fmla="*/ 238048 w 855612"/>
                  <a:gd name="connsiteY49" fmla="*/ 0 h 2851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855612" h="285142">
                    <a:moveTo>
                      <a:pt x="619638" y="39509"/>
                    </a:moveTo>
                    <a:cubicBezTo>
                      <a:pt x="562718" y="39509"/>
                      <a:pt x="516576" y="85651"/>
                      <a:pt x="516576" y="142571"/>
                    </a:cubicBezTo>
                    <a:cubicBezTo>
                      <a:pt x="516576" y="199491"/>
                      <a:pt x="562718" y="245633"/>
                      <a:pt x="619638" y="245633"/>
                    </a:cubicBezTo>
                    <a:cubicBezTo>
                      <a:pt x="676558" y="245633"/>
                      <a:pt x="722700" y="199491"/>
                      <a:pt x="722700" y="142571"/>
                    </a:cubicBezTo>
                    <a:cubicBezTo>
                      <a:pt x="722700" y="85651"/>
                      <a:pt x="676558" y="39509"/>
                      <a:pt x="619638" y="39509"/>
                    </a:cubicBezTo>
                    <a:close/>
                    <a:moveTo>
                      <a:pt x="238048" y="39509"/>
                    </a:moveTo>
                    <a:cubicBezTo>
                      <a:pt x="181128" y="39509"/>
                      <a:pt x="134986" y="85651"/>
                      <a:pt x="134986" y="142571"/>
                    </a:cubicBezTo>
                    <a:cubicBezTo>
                      <a:pt x="134986" y="199491"/>
                      <a:pt x="181128" y="245633"/>
                      <a:pt x="238048" y="245633"/>
                    </a:cubicBezTo>
                    <a:cubicBezTo>
                      <a:pt x="294968" y="245633"/>
                      <a:pt x="341110" y="199491"/>
                      <a:pt x="341110" y="142571"/>
                    </a:cubicBezTo>
                    <a:cubicBezTo>
                      <a:pt x="341110" y="85651"/>
                      <a:pt x="294968" y="39509"/>
                      <a:pt x="238048" y="39509"/>
                    </a:cubicBezTo>
                    <a:close/>
                    <a:moveTo>
                      <a:pt x="238048" y="0"/>
                    </a:moveTo>
                    <a:cubicBezTo>
                      <a:pt x="277418" y="0"/>
                      <a:pt x="313061" y="15958"/>
                      <a:pt x="338861" y="41758"/>
                    </a:cubicBezTo>
                    <a:lnTo>
                      <a:pt x="365653" y="81497"/>
                    </a:lnTo>
                    <a:lnTo>
                      <a:pt x="379802" y="67767"/>
                    </a:lnTo>
                    <a:cubicBezTo>
                      <a:pt x="393512" y="59942"/>
                      <a:pt x="409170" y="55531"/>
                      <a:pt x="425460" y="55285"/>
                    </a:cubicBezTo>
                    <a:cubicBezTo>
                      <a:pt x="441749" y="55039"/>
                      <a:pt x="457534" y="58975"/>
                      <a:pt x="471474" y="66381"/>
                    </a:cubicBezTo>
                    <a:lnTo>
                      <a:pt x="490505" y="83763"/>
                    </a:lnTo>
                    <a:lnTo>
                      <a:pt x="518825" y="41758"/>
                    </a:lnTo>
                    <a:cubicBezTo>
                      <a:pt x="544626" y="15958"/>
                      <a:pt x="580268" y="0"/>
                      <a:pt x="619638" y="0"/>
                    </a:cubicBezTo>
                    <a:cubicBezTo>
                      <a:pt x="678693" y="0"/>
                      <a:pt x="729362" y="35905"/>
                      <a:pt x="751005" y="87076"/>
                    </a:cubicBezTo>
                    <a:lnTo>
                      <a:pt x="757677" y="120121"/>
                    </a:lnTo>
                    <a:lnTo>
                      <a:pt x="758666" y="119711"/>
                    </a:lnTo>
                    <a:lnTo>
                      <a:pt x="832752" y="119711"/>
                    </a:lnTo>
                    <a:cubicBezTo>
                      <a:pt x="845377" y="119711"/>
                      <a:pt x="855612" y="129946"/>
                      <a:pt x="855612" y="142571"/>
                    </a:cubicBezTo>
                    <a:lnTo>
                      <a:pt x="855611" y="142571"/>
                    </a:lnTo>
                    <a:cubicBezTo>
                      <a:pt x="855611" y="155196"/>
                      <a:pt x="845376" y="165431"/>
                      <a:pt x="832751" y="165431"/>
                    </a:cubicBezTo>
                    <a:lnTo>
                      <a:pt x="758666" y="165430"/>
                    </a:lnTo>
                    <a:lnTo>
                      <a:pt x="757677" y="165020"/>
                    </a:lnTo>
                    <a:lnTo>
                      <a:pt x="751005" y="198066"/>
                    </a:lnTo>
                    <a:cubicBezTo>
                      <a:pt x="729362" y="249237"/>
                      <a:pt x="678693" y="285142"/>
                      <a:pt x="619638" y="285142"/>
                    </a:cubicBezTo>
                    <a:cubicBezTo>
                      <a:pt x="540898" y="285142"/>
                      <a:pt x="477067" y="221311"/>
                      <a:pt x="477067" y="142571"/>
                    </a:cubicBezTo>
                    <a:lnTo>
                      <a:pt x="482901" y="113676"/>
                    </a:lnTo>
                    <a:lnTo>
                      <a:pt x="481543" y="114563"/>
                    </a:lnTo>
                    <a:cubicBezTo>
                      <a:pt x="469294" y="95822"/>
                      <a:pt x="448295" y="84665"/>
                      <a:pt x="425908" y="85003"/>
                    </a:cubicBezTo>
                    <a:cubicBezTo>
                      <a:pt x="414714" y="85172"/>
                      <a:pt x="403955" y="88203"/>
                      <a:pt x="394534" y="93580"/>
                    </a:cubicBezTo>
                    <a:lnTo>
                      <a:pt x="374628" y="112897"/>
                    </a:lnTo>
                    <a:lnTo>
                      <a:pt x="380619" y="142571"/>
                    </a:lnTo>
                    <a:cubicBezTo>
                      <a:pt x="380619" y="221311"/>
                      <a:pt x="316788" y="285142"/>
                      <a:pt x="238048" y="285142"/>
                    </a:cubicBezTo>
                    <a:cubicBezTo>
                      <a:pt x="178993" y="285142"/>
                      <a:pt x="128325" y="249237"/>
                      <a:pt x="106681" y="198066"/>
                    </a:cubicBezTo>
                    <a:lnTo>
                      <a:pt x="99850" y="164228"/>
                    </a:lnTo>
                    <a:lnTo>
                      <a:pt x="96945" y="165431"/>
                    </a:lnTo>
                    <a:lnTo>
                      <a:pt x="22860" y="165430"/>
                    </a:lnTo>
                    <a:cubicBezTo>
                      <a:pt x="16547" y="165430"/>
                      <a:pt x="10832" y="162871"/>
                      <a:pt x="6695" y="158734"/>
                    </a:cubicBezTo>
                    <a:lnTo>
                      <a:pt x="0" y="142571"/>
                    </a:lnTo>
                    <a:lnTo>
                      <a:pt x="6695" y="126407"/>
                    </a:lnTo>
                    <a:cubicBezTo>
                      <a:pt x="10832" y="122270"/>
                      <a:pt x="16547" y="119711"/>
                      <a:pt x="22860" y="119711"/>
                    </a:cubicBezTo>
                    <a:lnTo>
                      <a:pt x="96946" y="119711"/>
                    </a:lnTo>
                    <a:lnTo>
                      <a:pt x="99850" y="120914"/>
                    </a:lnTo>
                    <a:lnTo>
                      <a:pt x="106681" y="87076"/>
                    </a:lnTo>
                    <a:cubicBezTo>
                      <a:pt x="128325" y="35905"/>
                      <a:pt x="178993" y="0"/>
                      <a:pt x="23804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1" name="フリーフォーム: 図形 720">
                <a:extLst>
                  <a:ext uri="{FF2B5EF4-FFF2-40B4-BE49-F238E27FC236}">
                    <a16:creationId xmlns:a16="http://schemas.microsoft.com/office/drawing/2014/main" id="{90419DF3-FA57-4F3D-8F78-B596DB19529B}"/>
                  </a:ext>
                </a:extLst>
              </p:cNvPr>
              <p:cNvSpPr/>
              <p:nvPr/>
            </p:nvSpPr>
            <p:spPr bwMode="auto">
              <a:xfrm>
                <a:off x="6643305" y="1018345"/>
                <a:ext cx="153406" cy="89287"/>
              </a:xfrm>
              <a:custGeom>
                <a:avLst/>
                <a:gdLst>
                  <a:gd name="connsiteX0" fmla="*/ 133606 w 239394"/>
                  <a:gd name="connsiteY0" fmla="*/ 0 h 139335"/>
                  <a:gd name="connsiteX1" fmla="*/ 228080 w 239394"/>
                  <a:gd name="connsiteY1" fmla="*/ 32138 h 139335"/>
                  <a:gd name="connsiteX2" fmla="*/ 239394 w 239394"/>
                  <a:gd name="connsiteY2" fmla="*/ 45920 h 139335"/>
                  <a:gd name="connsiteX3" fmla="*/ 156177 w 239394"/>
                  <a:gd name="connsiteY3" fmla="*/ 55733 h 139335"/>
                  <a:gd name="connsiteX4" fmla="*/ 60103 w 239394"/>
                  <a:gd name="connsiteY4" fmla="*/ 93570 h 139335"/>
                  <a:gd name="connsiteX5" fmla="*/ 7279 w 239394"/>
                  <a:gd name="connsiteY5" fmla="*/ 139335 h 139335"/>
                  <a:gd name="connsiteX6" fmla="*/ 0 w 239394"/>
                  <a:gd name="connsiteY6" fmla="*/ 109725 h 139335"/>
                  <a:gd name="connsiteX7" fmla="*/ 133606 w 239394"/>
                  <a:gd name="connsiteY7" fmla="*/ 0 h 13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9394" h="139335">
                    <a:moveTo>
                      <a:pt x="133606" y="0"/>
                    </a:moveTo>
                    <a:cubicBezTo>
                      <a:pt x="170501" y="0"/>
                      <a:pt x="203902" y="12282"/>
                      <a:pt x="228080" y="32138"/>
                    </a:cubicBezTo>
                    <a:lnTo>
                      <a:pt x="239394" y="45920"/>
                    </a:lnTo>
                    <a:lnTo>
                      <a:pt x="156177" y="55733"/>
                    </a:lnTo>
                    <a:cubicBezTo>
                      <a:pt x="120016" y="64667"/>
                      <a:pt x="87452" y="77595"/>
                      <a:pt x="60103" y="93570"/>
                    </a:cubicBezTo>
                    <a:lnTo>
                      <a:pt x="7279" y="139335"/>
                    </a:lnTo>
                    <a:lnTo>
                      <a:pt x="0" y="109725"/>
                    </a:lnTo>
                    <a:cubicBezTo>
                      <a:pt x="0" y="49126"/>
                      <a:pt x="59817" y="0"/>
                      <a:pt x="13360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2" name="フリーフォーム: 図形 721">
                <a:extLst>
                  <a:ext uri="{FF2B5EF4-FFF2-40B4-BE49-F238E27FC236}">
                    <a16:creationId xmlns:a16="http://schemas.microsoft.com/office/drawing/2014/main" id="{4357778A-F100-4A1F-82F0-AD13EF3C8915}"/>
                  </a:ext>
                </a:extLst>
              </p:cNvPr>
              <p:cNvSpPr/>
              <p:nvPr/>
            </p:nvSpPr>
            <p:spPr bwMode="auto">
              <a:xfrm flipH="1">
                <a:off x="7053474" y="1018345"/>
                <a:ext cx="153406" cy="89287"/>
              </a:xfrm>
              <a:custGeom>
                <a:avLst/>
                <a:gdLst>
                  <a:gd name="connsiteX0" fmla="*/ 133606 w 239394"/>
                  <a:gd name="connsiteY0" fmla="*/ 0 h 139335"/>
                  <a:gd name="connsiteX1" fmla="*/ 228080 w 239394"/>
                  <a:gd name="connsiteY1" fmla="*/ 32138 h 139335"/>
                  <a:gd name="connsiteX2" fmla="*/ 239394 w 239394"/>
                  <a:gd name="connsiteY2" fmla="*/ 45920 h 139335"/>
                  <a:gd name="connsiteX3" fmla="*/ 156177 w 239394"/>
                  <a:gd name="connsiteY3" fmla="*/ 55733 h 139335"/>
                  <a:gd name="connsiteX4" fmla="*/ 60103 w 239394"/>
                  <a:gd name="connsiteY4" fmla="*/ 93570 h 139335"/>
                  <a:gd name="connsiteX5" fmla="*/ 7279 w 239394"/>
                  <a:gd name="connsiteY5" fmla="*/ 139335 h 139335"/>
                  <a:gd name="connsiteX6" fmla="*/ 0 w 239394"/>
                  <a:gd name="connsiteY6" fmla="*/ 109725 h 139335"/>
                  <a:gd name="connsiteX7" fmla="*/ 133606 w 239394"/>
                  <a:gd name="connsiteY7" fmla="*/ 0 h 13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9394" h="139335">
                    <a:moveTo>
                      <a:pt x="133606" y="0"/>
                    </a:moveTo>
                    <a:cubicBezTo>
                      <a:pt x="170501" y="0"/>
                      <a:pt x="203902" y="12282"/>
                      <a:pt x="228080" y="32138"/>
                    </a:cubicBezTo>
                    <a:lnTo>
                      <a:pt x="239394" y="45920"/>
                    </a:lnTo>
                    <a:lnTo>
                      <a:pt x="156177" y="55733"/>
                    </a:lnTo>
                    <a:cubicBezTo>
                      <a:pt x="120016" y="64667"/>
                      <a:pt x="87452" y="77595"/>
                      <a:pt x="60103" y="93570"/>
                    </a:cubicBezTo>
                    <a:lnTo>
                      <a:pt x="7279" y="139335"/>
                    </a:lnTo>
                    <a:lnTo>
                      <a:pt x="0" y="109725"/>
                    </a:lnTo>
                    <a:cubicBezTo>
                      <a:pt x="0" y="49126"/>
                      <a:pt x="59817" y="0"/>
                      <a:pt x="13360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3" name="月 722">
                <a:extLst>
                  <a:ext uri="{FF2B5EF4-FFF2-40B4-BE49-F238E27FC236}">
                    <a16:creationId xmlns:a16="http://schemas.microsoft.com/office/drawing/2014/main" id="{6CAEC305-9C0E-421F-8FCB-5B717B8336B5}"/>
                  </a:ext>
                </a:extLst>
              </p:cNvPr>
              <p:cNvSpPr/>
              <p:nvPr/>
            </p:nvSpPr>
            <p:spPr bwMode="auto">
              <a:xfrm rot="2700000">
                <a:off x="6671833" y="1374662"/>
                <a:ext cx="56341" cy="22775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4" name="月 723">
                <a:extLst>
                  <a:ext uri="{FF2B5EF4-FFF2-40B4-BE49-F238E27FC236}">
                    <a16:creationId xmlns:a16="http://schemas.microsoft.com/office/drawing/2014/main" id="{CC3699AE-D3D6-4F2F-830C-8A73ADBE9377}"/>
                  </a:ext>
                </a:extLst>
              </p:cNvPr>
              <p:cNvSpPr/>
              <p:nvPr/>
            </p:nvSpPr>
            <p:spPr bwMode="auto">
              <a:xfrm rot="18900000" flipH="1">
                <a:off x="7123948" y="1374662"/>
                <a:ext cx="56341" cy="22775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5" name="フリーフォーム: 図形 724">
                <a:extLst>
                  <a:ext uri="{FF2B5EF4-FFF2-40B4-BE49-F238E27FC236}">
                    <a16:creationId xmlns:a16="http://schemas.microsoft.com/office/drawing/2014/main" id="{F21986CC-9AFB-4E1C-9403-F6EEA7EBA800}"/>
                  </a:ext>
                </a:extLst>
              </p:cNvPr>
              <p:cNvSpPr/>
              <p:nvPr/>
            </p:nvSpPr>
            <p:spPr bwMode="auto">
              <a:xfrm>
                <a:off x="6822396" y="1552530"/>
                <a:ext cx="225916" cy="45720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6" name="楕円 357">
                <a:extLst>
                  <a:ext uri="{FF2B5EF4-FFF2-40B4-BE49-F238E27FC236}">
                    <a16:creationId xmlns:a16="http://schemas.microsoft.com/office/drawing/2014/main" id="{7EEC93C3-E8A4-4696-9A6C-64E2E1E99EBE}"/>
                  </a:ext>
                </a:extLst>
              </p:cNvPr>
              <p:cNvSpPr/>
              <p:nvPr/>
            </p:nvSpPr>
            <p:spPr bwMode="auto">
              <a:xfrm>
                <a:off x="6805092" y="1294404"/>
                <a:ext cx="246106" cy="136451"/>
              </a:xfrm>
              <a:custGeom>
                <a:avLst/>
                <a:gdLst>
                  <a:gd name="connsiteX0" fmla="*/ 0 w 232889"/>
                  <a:gd name="connsiteY0" fmla="*/ 49084 h 98168"/>
                  <a:gd name="connsiteX1" fmla="*/ 116445 w 232889"/>
                  <a:gd name="connsiteY1" fmla="*/ 0 h 98168"/>
                  <a:gd name="connsiteX2" fmla="*/ 232890 w 232889"/>
                  <a:gd name="connsiteY2" fmla="*/ 49084 h 98168"/>
                  <a:gd name="connsiteX3" fmla="*/ 116445 w 232889"/>
                  <a:gd name="connsiteY3" fmla="*/ 98168 h 98168"/>
                  <a:gd name="connsiteX4" fmla="*/ 0 w 232889"/>
                  <a:gd name="connsiteY4" fmla="*/ 49084 h 98168"/>
                  <a:gd name="connsiteX0" fmla="*/ 0 w 232890"/>
                  <a:gd name="connsiteY0" fmla="*/ 49084 h 98168"/>
                  <a:gd name="connsiteX1" fmla="*/ 116445 w 232890"/>
                  <a:gd name="connsiteY1" fmla="*/ 0 h 98168"/>
                  <a:gd name="connsiteX2" fmla="*/ 232890 w 232890"/>
                  <a:gd name="connsiteY2" fmla="*/ 49084 h 98168"/>
                  <a:gd name="connsiteX3" fmla="*/ 116445 w 232890"/>
                  <a:gd name="connsiteY3" fmla="*/ 98168 h 98168"/>
                  <a:gd name="connsiteX4" fmla="*/ 0 w 232890"/>
                  <a:gd name="connsiteY4" fmla="*/ 49084 h 98168"/>
                  <a:gd name="connsiteX0" fmla="*/ 0 w 232890"/>
                  <a:gd name="connsiteY0" fmla="*/ 49084 h 98168"/>
                  <a:gd name="connsiteX1" fmla="*/ 116445 w 232890"/>
                  <a:gd name="connsiteY1" fmla="*/ 0 h 98168"/>
                  <a:gd name="connsiteX2" fmla="*/ 232890 w 232890"/>
                  <a:gd name="connsiteY2" fmla="*/ 49084 h 98168"/>
                  <a:gd name="connsiteX3" fmla="*/ 116445 w 232890"/>
                  <a:gd name="connsiteY3" fmla="*/ 98168 h 98168"/>
                  <a:gd name="connsiteX4" fmla="*/ 0 w 232890"/>
                  <a:gd name="connsiteY4" fmla="*/ 49084 h 98168"/>
                  <a:gd name="connsiteX0" fmla="*/ 0 w 232890"/>
                  <a:gd name="connsiteY0" fmla="*/ 80040 h 129124"/>
                  <a:gd name="connsiteX1" fmla="*/ 109302 w 232890"/>
                  <a:gd name="connsiteY1" fmla="*/ 0 h 129124"/>
                  <a:gd name="connsiteX2" fmla="*/ 232890 w 232890"/>
                  <a:gd name="connsiteY2" fmla="*/ 80040 h 129124"/>
                  <a:gd name="connsiteX3" fmla="*/ 116445 w 232890"/>
                  <a:gd name="connsiteY3" fmla="*/ 129124 h 129124"/>
                  <a:gd name="connsiteX4" fmla="*/ 0 w 232890"/>
                  <a:gd name="connsiteY4" fmla="*/ 80040 h 129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2890" h="129124">
                    <a:moveTo>
                      <a:pt x="0" y="80040"/>
                    </a:moveTo>
                    <a:cubicBezTo>
                      <a:pt x="0" y="52932"/>
                      <a:pt x="44991" y="0"/>
                      <a:pt x="109302" y="0"/>
                    </a:cubicBezTo>
                    <a:cubicBezTo>
                      <a:pt x="173613" y="0"/>
                      <a:pt x="232890" y="52932"/>
                      <a:pt x="232890" y="80040"/>
                    </a:cubicBezTo>
                    <a:cubicBezTo>
                      <a:pt x="232890" y="107148"/>
                      <a:pt x="180756" y="129124"/>
                      <a:pt x="116445" y="129124"/>
                    </a:cubicBezTo>
                    <a:cubicBezTo>
                      <a:pt x="52134" y="129124"/>
                      <a:pt x="0" y="107148"/>
                      <a:pt x="0" y="8004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7" name="フリーフォーム: 図形 726">
                <a:extLst>
                  <a:ext uri="{FF2B5EF4-FFF2-40B4-BE49-F238E27FC236}">
                    <a16:creationId xmlns:a16="http://schemas.microsoft.com/office/drawing/2014/main" id="{E0493AC9-A4B3-46B3-AC64-95F2B9CCDAEC}"/>
                  </a:ext>
                </a:extLst>
              </p:cNvPr>
              <p:cNvSpPr/>
              <p:nvPr/>
            </p:nvSpPr>
            <p:spPr bwMode="auto">
              <a:xfrm>
                <a:off x="6862356" y="1244674"/>
                <a:ext cx="131578" cy="195430"/>
              </a:xfrm>
              <a:custGeom>
                <a:avLst/>
                <a:gdLst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  <a:gd name="connsiteX7" fmla="*/ 27827 w 124512"/>
                  <a:gd name="connsiteY7" fmla="*/ 11644 h 184936"/>
                  <a:gd name="connsiteX8" fmla="*/ 62256 w 124512"/>
                  <a:gd name="connsiteY8" fmla="*/ 20630 h 184936"/>
                  <a:gd name="connsiteX9" fmla="*/ 96685 w 124512"/>
                  <a:gd name="connsiteY9" fmla="*/ 11644 h 184936"/>
                  <a:gd name="connsiteX0" fmla="*/ 62256 w 153696"/>
                  <a:gd name="connsiteY0" fmla="*/ 20630 h 184936"/>
                  <a:gd name="connsiteX1" fmla="*/ 96685 w 153696"/>
                  <a:gd name="connsiteY1" fmla="*/ 11644 h 184936"/>
                  <a:gd name="connsiteX2" fmla="*/ 110045 w 153696"/>
                  <a:gd name="connsiteY2" fmla="*/ 0 h 184936"/>
                  <a:gd name="connsiteX3" fmla="*/ 119620 w 153696"/>
                  <a:gd name="connsiteY3" fmla="*/ 26083 h 184936"/>
                  <a:gd name="connsiteX4" fmla="*/ 124512 w 153696"/>
                  <a:gd name="connsiteY4" fmla="*/ 70591 h 184936"/>
                  <a:gd name="connsiteX5" fmla="*/ 62256 w 153696"/>
                  <a:gd name="connsiteY5" fmla="*/ 184936 h 184936"/>
                  <a:gd name="connsiteX6" fmla="*/ 0 w 153696"/>
                  <a:gd name="connsiteY6" fmla="*/ 70591 h 184936"/>
                  <a:gd name="connsiteX7" fmla="*/ 4893 w 153696"/>
                  <a:gd name="connsiteY7" fmla="*/ 26083 h 184936"/>
                  <a:gd name="connsiteX8" fmla="*/ 14467 w 153696"/>
                  <a:gd name="connsiteY8" fmla="*/ 0 h 184936"/>
                  <a:gd name="connsiteX9" fmla="*/ 27827 w 153696"/>
                  <a:gd name="connsiteY9" fmla="*/ 11644 h 184936"/>
                  <a:gd name="connsiteX10" fmla="*/ 153696 w 153696"/>
                  <a:gd name="connsiteY10" fmla="*/ 112070 h 184936"/>
                  <a:gd name="connsiteX0" fmla="*/ 62256 w 124512"/>
                  <a:gd name="connsiteY0" fmla="*/ 20630 h 184936"/>
                  <a:gd name="connsiteX1" fmla="*/ 96685 w 124512"/>
                  <a:gd name="connsiteY1" fmla="*/ 11644 h 184936"/>
                  <a:gd name="connsiteX2" fmla="*/ 110045 w 124512"/>
                  <a:gd name="connsiteY2" fmla="*/ 0 h 184936"/>
                  <a:gd name="connsiteX3" fmla="*/ 119620 w 124512"/>
                  <a:gd name="connsiteY3" fmla="*/ 26083 h 184936"/>
                  <a:gd name="connsiteX4" fmla="*/ 124512 w 124512"/>
                  <a:gd name="connsiteY4" fmla="*/ 70591 h 184936"/>
                  <a:gd name="connsiteX5" fmla="*/ 62256 w 124512"/>
                  <a:gd name="connsiteY5" fmla="*/ 184936 h 184936"/>
                  <a:gd name="connsiteX6" fmla="*/ 0 w 124512"/>
                  <a:gd name="connsiteY6" fmla="*/ 70591 h 184936"/>
                  <a:gd name="connsiteX7" fmla="*/ 4893 w 124512"/>
                  <a:gd name="connsiteY7" fmla="*/ 26083 h 184936"/>
                  <a:gd name="connsiteX8" fmla="*/ 14467 w 124512"/>
                  <a:gd name="connsiteY8" fmla="*/ 0 h 184936"/>
                  <a:gd name="connsiteX9" fmla="*/ 27827 w 124512"/>
                  <a:gd name="connsiteY9" fmla="*/ 11644 h 184936"/>
                  <a:gd name="connsiteX0" fmla="*/ 96685 w 124512"/>
                  <a:gd name="connsiteY0" fmla="*/ 11644 h 184936"/>
                  <a:gd name="connsiteX1" fmla="*/ 110045 w 124512"/>
                  <a:gd name="connsiteY1" fmla="*/ 0 h 184936"/>
                  <a:gd name="connsiteX2" fmla="*/ 119620 w 124512"/>
                  <a:gd name="connsiteY2" fmla="*/ 26083 h 184936"/>
                  <a:gd name="connsiteX3" fmla="*/ 124512 w 124512"/>
                  <a:gd name="connsiteY3" fmla="*/ 70591 h 184936"/>
                  <a:gd name="connsiteX4" fmla="*/ 62256 w 124512"/>
                  <a:gd name="connsiteY4" fmla="*/ 184936 h 184936"/>
                  <a:gd name="connsiteX5" fmla="*/ 0 w 124512"/>
                  <a:gd name="connsiteY5" fmla="*/ 70591 h 184936"/>
                  <a:gd name="connsiteX6" fmla="*/ 4893 w 124512"/>
                  <a:gd name="connsiteY6" fmla="*/ 26083 h 184936"/>
                  <a:gd name="connsiteX7" fmla="*/ 14467 w 124512"/>
                  <a:gd name="connsiteY7" fmla="*/ 0 h 184936"/>
                  <a:gd name="connsiteX8" fmla="*/ 27827 w 124512"/>
                  <a:gd name="connsiteY8" fmla="*/ 11644 h 184936"/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  <a:gd name="connsiteX7" fmla="*/ 27827 w 124512"/>
                  <a:gd name="connsiteY7" fmla="*/ 11644 h 184936"/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512" h="184936">
                    <a:moveTo>
                      <a:pt x="110045" y="0"/>
                    </a:moveTo>
                    <a:lnTo>
                      <a:pt x="119620" y="26083"/>
                    </a:lnTo>
                    <a:cubicBezTo>
                      <a:pt x="122770" y="39763"/>
                      <a:pt x="124512" y="54803"/>
                      <a:pt x="124512" y="70591"/>
                    </a:cubicBezTo>
                    <a:cubicBezTo>
                      <a:pt x="124512" y="133742"/>
                      <a:pt x="96639" y="184936"/>
                      <a:pt x="62256" y="184936"/>
                    </a:cubicBezTo>
                    <a:cubicBezTo>
                      <a:pt x="27873" y="184936"/>
                      <a:pt x="0" y="133742"/>
                      <a:pt x="0" y="70591"/>
                    </a:cubicBezTo>
                    <a:cubicBezTo>
                      <a:pt x="0" y="54803"/>
                      <a:pt x="1742" y="39763"/>
                      <a:pt x="4893" y="26083"/>
                    </a:cubicBezTo>
                    <a:lnTo>
                      <a:pt x="14467" y="0"/>
                    </a:lnTo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8" name="フリーフォーム: 図形 727">
                <a:extLst>
                  <a:ext uri="{FF2B5EF4-FFF2-40B4-BE49-F238E27FC236}">
                    <a16:creationId xmlns:a16="http://schemas.microsoft.com/office/drawing/2014/main" id="{BAF22D03-7635-439D-9FC3-6B56A505016B}"/>
                  </a:ext>
                </a:extLst>
              </p:cNvPr>
              <p:cNvSpPr/>
              <p:nvPr/>
            </p:nvSpPr>
            <p:spPr bwMode="auto">
              <a:xfrm rot="10800000">
                <a:off x="6705921" y="1674159"/>
                <a:ext cx="468532" cy="276467"/>
              </a:xfrm>
              <a:custGeom>
                <a:avLst/>
                <a:gdLst>
                  <a:gd name="connsiteX0" fmla="*/ 443372 w 443372"/>
                  <a:gd name="connsiteY0" fmla="*/ 261621 h 261621"/>
                  <a:gd name="connsiteX1" fmla="*/ 338981 w 443372"/>
                  <a:gd name="connsiteY1" fmla="*/ 233422 h 261621"/>
                  <a:gd name="connsiteX2" fmla="*/ 221070 w 443372"/>
                  <a:gd name="connsiteY2" fmla="*/ 223078 h 261621"/>
                  <a:gd name="connsiteX3" fmla="*/ 103159 w 443372"/>
                  <a:gd name="connsiteY3" fmla="*/ 233422 h 261621"/>
                  <a:gd name="connsiteX4" fmla="*/ 0 w 443372"/>
                  <a:gd name="connsiteY4" fmla="*/ 261289 h 261621"/>
                  <a:gd name="connsiteX5" fmla="*/ 221545 w 443372"/>
                  <a:gd name="connsiteY5" fmla="*/ 0 h 261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372" h="261621">
                    <a:moveTo>
                      <a:pt x="443372" y="261621"/>
                    </a:moveTo>
                    <a:lnTo>
                      <a:pt x="338981" y="233422"/>
                    </a:lnTo>
                    <a:cubicBezTo>
                      <a:pt x="300895" y="226640"/>
                      <a:pt x="261460" y="223078"/>
                      <a:pt x="221070" y="223078"/>
                    </a:cubicBezTo>
                    <a:cubicBezTo>
                      <a:pt x="180680" y="223078"/>
                      <a:pt x="141246" y="226640"/>
                      <a:pt x="103159" y="233422"/>
                    </a:cubicBezTo>
                    <a:lnTo>
                      <a:pt x="0" y="261289"/>
                    </a:lnTo>
                    <a:lnTo>
                      <a:pt x="221545" y="0"/>
                    </a:lnTo>
                    <a:close/>
                  </a:path>
                </a:pathLst>
              </a:custGeom>
              <a:pattFill prst="dkVert">
                <a:fgClr>
                  <a:schemeClr val="bg2"/>
                </a:fgClr>
                <a:bgClr>
                  <a:schemeClr val="bg1">
                    <a:lumMod val="75000"/>
                  </a:schemeClr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90" name="グループ化 689">
              <a:extLst>
                <a:ext uri="{FF2B5EF4-FFF2-40B4-BE49-F238E27FC236}">
                  <a16:creationId xmlns:a16="http://schemas.microsoft.com/office/drawing/2014/main" id="{31999D00-E817-4CE3-AD10-710E8FE08C65}"/>
                </a:ext>
              </a:extLst>
            </p:cNvPr>
            <p:cNvGrpSpPr/>
            <p:nvPr/>
          </p:nvGrpSpPr>
          <p:grpSpPr>
            <a:xfrm>
              <a:off x="5448527" y="1383852"/>
              <a:ext cx="2685332" cy="1694158"/>
              <a:chOff x="-415063" y="1383852"/>
              <a:chExt cx="2685332" cy="1694158"/>
            </a:xfrm>
          </p:grpSpPr>
          <p:grpSp>
            <p:nvGrpSpPr>
              <p:cNvPr id="691" name="グループ化 690">
                <a:extLst>
                  <a:ext uri="{FF2B5EF4-FFF2-40B4-BE49-F238E27FC236}">
                    <a16:creationId xmlns:a16="http://schemas.microsoft.com/office/drawing/2014/main" id="{E34A1A9E-A554-44AB-B9E1-6EC1E34FD164}"/>
                  </a:ext>
                </a:extLst>
              </p:cNvPr>
              <p:cNvGrpSpPr/>
              <p:nvPr/>
            </p:nvGrpSpPr>
            <p:grpSpPr>
              <a:xfrm>
                <a:off x="-415063" y="1383852"/>
                <a:ext cx="2685332" cy="1694158"/>
                <a:chOff x="3499813" y="4184567"/>
                <a:chExt cx="2685332" cy="1694158"/>
              </a:xfrm>
            </p:grpSpPr>
            <p:grpSp>
              <p:nvGrpSpPr>
                <p:cNvPr id="694" name="グループ化 693">
                  <a:extLst>
                    <a:ext uri="{FF2B5EF4-FFF2-40B4-BE49-F238E27FC236}">
                      <a16:creationId xmlns:a16="http://schemas.microsoft.com/office/drawing/2014/main" id="{213E7671-9AC8-4173-A68A-575FE3EA6F1B}"/>
                    </a:ext>
                  </a:extLst>
                </p:cNvPr>
                <p:cNvGrpSpPr/>
                <p:nvPr/>
              </p:nvGrpSpPr>
              <p:grpSpPr>
                <a:xfrm>
                  <a:off x="3499813" y="4184567"/>
                  <a:ext cx="2685332" cy="1693452"/>
                  <a:chOff x="3499813" y="4184567"/>
                  <a:chExt cx="2685332" cy="1693452"/>
                </a:xfrm>
              </p:grpSpPr>
              <p:sp>
                <p:nvSpPr>
                  <p:cNvPr id="696" name="フリーフォーム: 図形 695">
                    <a:extLst>
                      <a:ext uri="{FF2B5EF4-FFF2-40B4-BE49-F238E27FC236}">
                        <a16:creationId xmlns:a16="http://schemas.microsoft.com/office/drawing/2014/main" id="{0E154DB3-3C10-4D94-882F-EC55F0C371E5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499813" y="4184567"/>
                    <a:ext cx="2685332" cy="1693452"/>
                  </a:xfrm>
                  <a:custGeom>
                    <a:avLst/>
                    <a:gdLst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3350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411212 w 2685332"/>
                      <a:gd name="connsiteY4" fmla="*/ 311806 h 1693452"/>
                      <a:gd name="connsiteX5" fmla="*/ 1342666 w 2685332"/>
                      <a:gd name="connsiteY5" fmla="*/ 0 h 1693452"/>
                      <a:gd name="connsiteX6" fmla="*/ 2274120 w 2685332"/>
                      <a:gd name="connsiteY6" fmla="*/ 311806 h 1693452"/>
                      <a:gd name="connsiteX7" fmla="*/ 2339921 w 2685332"/>
                      <a:gd name="connsiteY7" fmla="*/ 311806 h 1693452"/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3350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411212 w 2685332"/>
                      <a:gd name="connsiteY4" fmla="*/ 311806 h 1693452"/>
                      <a:gd name="connsiteX5" fmla="*/ 1342666 w 2685332"/>
                      <a:gd name="connsiteY5" fmla="*/ 0 h 1693452"/>
                      <a:gd name="connsiteX6" fmla="*/ 2339921 w 2685332"/>
                      <a:gd name="connsiteY6" fmla="*/ 311806 h 1693452"/>
                      <a:gd name="connsiteX7" fmla="*/ 2685332 w 2685332"/>
                      <a:gd name="connsiteY7" fmla="*/ 1693452 h 1693452"/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3350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1342666 w 2685332"/>
                      <a:gd name="connsiteY4" fmla="*/ 0 h 1693452"/>
                      <a:gd name="connsiteX5" fmla="*/ 2339921 w 2685332"/>
                      <a:gd name="connsiteY5" fmla="*/ 311806 h 1693452"/>
                      <a:gd name="connsiteX6" fmla="*/ 2685332 w 2685332"/>
                      <a:gd name="connsiteY6" fmla="*/ 1693452 h 1693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85332" h="1693452">
                        <a:moveTo>
                          <a:pt x="2685332" y="1693452"/>
                        </a:moveTo>
                        <a:lnTo>
                          <a:pt x="1311338" y="1233505"/>
                        </a:lnTo>
                        <a:lnTo>
                          <a:pt x="0" y="1672478"/>
                        </a:lnTo>
                        <a:lnTo>
                          <a:pt x="340168" y="311806"/>
                        </a:lnTo>
                        <a:lnTo>
                          <a:pt x="1342666" y="0"/>
                        </a:lnTo>
                        <a:lnTo>
                          <a:pt x="2339921" y="311806"/>
                        </a:lnTo>
                        <a:lnTo>
                          <a:pt x="2685332" y="1693452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697" name="フリーフォーム: 図形 696">
                    <a:extLst>
                      <a:ext uri="{FF2B5EF4-FFF2-40B4-BE49-F238E27FC236}">
                        <a16:creationId xmlns:a16="http://schemas.microsoft.com/office/drawing/2014/main" id="{FB7DBC32-05C0-4F21-868C-8D10632F7AE0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541333" y="4248150"/>
                    <a:ext cx="2602292" cy="1595438"/>
                  </a:xfrm>
                  <a:custGeom>
                    <a:avLst/>
                    <a:gdLst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3350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411212 w 2685332"/>
                      <a:gd name="connsiteY4" fmla="*/ 311806 h 1693452"/>
                      <a:gd name="connsiteX5" fmla="*/ 1342666 w 2685332"/>
                      <a:gd name="connsiteY5" fmla="*/ 0 h 1693452"/>
                      <a:gd name="connsiteX6" fmla="*/ 2274120 w 2685332"/>
                      <a:gd name="connsiteY6" fmla="*/ 311806 h 1693452"/>
                      <a:gd name="connsiteX7" fmla="*/ 2339921 w 2685332"/>
                      <a:gd name="connsiteY7" fmla="*/ 311806 h 1693452"/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3350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411212 w 2685332"/>
                      <a:gd name="connsiteY4" fmla="*/ 311806 h 1693452"/>
                      <a:gd name="connsiteX5" fmla="*/ 1342666 w 2685332"/>
                      <a:gd name="connsiteY5" fmla="*/ 0 h 1693452"/>
                      <a:gd name="connsiteX6" fmla="*/ 2339921 w 2685332"/>
                      <a:gd name="connsiteY6" fmla="*/ 311806 h 1693452"/>
                      <a:gd name="connsiteX7" fmla="*/ 2685332 w 2685332"/>
                      <a:gd name="connsiteY7" fmla="*/ 1693452 h 1693452"/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3350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1342666 w 2685332"/>
                      <a:gd name="connsiteY4" fmla="*/ 0 h 1693452"/>
                      <a:gd name="connsiteX5" fmla="*/ 2339921 w 2685332"/>
                      <a:gd name="connsiteY5" fmla="*/ 311806 h 1693452"/>
                      <a:gd name="connsiteX6" fmla="*/ 2685332 w 2685332"/>
                      <a:gd name="connsiteY6" fmla="*/ 1693452 h 1693452"/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2339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1342666 w 2685332"/>
                      <a:gd name="connsiteY4" fmla="*/ 0 h 1693452"/>
                      <a:gd name="connsiteX5" fmla="*/ 2339921 w 2685332"/>
                      <a:gd name="connsiteY5" fmla="*/ 311806 h 1693452"/>
                      <a:gd name="connsiteX6" fmla="*/ 2685332 w 2685332"/>
                      <a:gd name="connsiteY6" fmla="*/ 1693452 h 1693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85332" h="1693452">
                        <a:moveTo>
                          <a:pt x="2685332" y="1693452"/>
                        </a:moveTo>
                        <a:lnTo>
                          <a:pt x="1311338" y="1223395"/>
                        </a:lnTo>
                        <a:lnTo>
                          <a:pt x="0" y="1672478"/>
                        </a:lnTo>
                        <a:lnTo>
                          <a:pt x="340168" y="311806"/>
                        </a:lnTo>
                        <a:lnTo>
                          <a:pt x="1342666" y="0"/>
                        </a:lnTo>
                        <a:lnTo>
                          <a:pt x="2339921" y="311806"/>
                        </a:lnTo>
                        <a:lnTo>
                          <a:pt x="2685332" y="1693452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698" name="フリーフォーム: 図形 697">
                    <a:extLst>
                      <a:ext uri="{FF2B5EF4-FFF2-40B4-BE49-F238E27FC236}">
                        <a16:creationId xmlns:a16="http://schemas.microsoft.com/office/drawing/2014/main" id="{960784AD-54BA-435F-9564-24635C509A3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09975" y="4333875"/>
                    <a:ext cx="700088" cy="695325"/>
                  </a:xfrm>
                  <a:custGeom>
                    <a:avLst/>
                    <a:gdLst>
                      <a:gd name="connsiteX0" fmla="*/ 0 w 700088"/>
                      <a:gd name="connsiteY0" fmla="*/ 0 h 695325"/>
                      <a:gd name="connsiteX1" fmla="*/ 619125 w 700088"/>
                      <a:gd name="connsiteY1" fmla="*/ 200025 h 695325"/>
                      <a:gd name="connsiteX2" fmla="*/ 700088 w 700088"/>
                      <a:gd name="connsiteY2" fmla="*/ 695325 h 695325"/>
                      <a:gd name="connsiteX3" fmla="*/ 138113 w 700088"/>
                      <a:gd name="connsiteY3" fmla="*/ 495300 h 695325"/>
                      <a:gd name="connsiteX4" fmla="*/ 0 w 700088"/>
                      <a:gd name="connsiteY4" fmla="*/ 0 h 69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00088" h="695325">
                        <a:moveTo>
                          <a:pt x="0" y="0"/>
                        </a:moveTo>
                        <a:lnTo>
                          <a:pt x="619125" y="200025"/>
                        </a:lnTo>
                        <a:lnTo>
                          <a:pt x="700088" y="695325"/>
                        </a:lnTo>
                        <a:lnTo>
                          <a:pt x="138113" y="4953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9" name="フリーフォーム: 図形 698">
                    <a:extLst>
                      <a:ext uri="{FF2B5EF4-FFF2-40B4-BE49-F238E27FC236}">
                        <a16:creationId xmlns:a16="http://schemas.microsoft.com/office/drawing/2014/main" id="{46F33A59-9CD3-4B92-A026-CEDAD7B041F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791200" y="4329113"/>
                    <a:ext cx="285750" cy="566737"/>
                  </a:xfrm>
                  <a:custGeom>
                    <a:avLst/>
                    <a:gdLst>
                      <a:gd name="connsiteX0" fmla="*/ 285750 w 285750"/>
                      <a:gd name="connsiteY0" fmla="*/ 0 h 566737"/>
                      <a:gd name="connsiteX1" fmla="*/ 109538 w 285750"/>
                      <a:gd name="connsiteY1" fmla="*/ 66675 h 566737"/>
                      <a:gd name="connsiteX2" fmla="*/ 0 w 285750"/>
                      <a:gd name="connsiteY2" fmla="*/ 566737 h 566737"/>
                      <a:gd name="connsiteX3" fmla="*/ 161925 w 285750"/>
                      <a:gd name="connsiteY3" fmla="*/ 519112 h 566737"/>
                      <a:gd name="connsiteX4" fmla="*/ 285750 w 285750"/>
                      <a:gd name="connsiteY4" fmla="*/ 0 h 566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85750" h="566737">
                        <a:moveTo>
                          <a:pt x="285750" y="0"/>
                        </a:moveTo>
                        <a:lnTo>
                          <a:pt x="109538" y="66675"/>
                        </a:lnTo>
                        <a:lnTo>
                          <a:pt x="0" y="566737"/>
                        </a:lnTo>
                        <a:lnTo>
                          <a:pt x="161925" y="519112"/>
                        </a:lnTo>
                        <a:lnTo>
                          <a:pt x="285750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0" name="楕円 699">
                    <a:extLst>
                      <a:ext uri="{FF2B5EF4-FFF2-40B4-BE49-F238E27FC236}">
                        <a16:creationId xmlns:a16="http://schemas.microsoft.com/office/drawing/2014/main" id="{F0D9246F-F676-40A8-8F52-4802D073D1E2}"/>
                      </a:ext>
                    </a:extLst>
                  </p:cNvPr>
                  <p:cNvSpPr/>
                  <p:nvPr/>
                </p:nvSpPr>
                <p:spPr bwMode="auto">
                  <a:xfrm rot="20853401">
                    <a:off x="3884953" y="5274205"/>
                    <a:ext cx="86644" cy="135015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1" name="フリーフォーム: 図形 700">
                    <a:extLst>
                      <a:ext uri="{FF2B5EF4-FFF2-40B4-BE49-F238E27FC236}">
                        <a16:creationId xmlns:a16="http://schemas.microsoft.com/office/drawing/2014/main" id="{AE8BCBED-EC70-4F3A-81E8-1C5EF2E6E5C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04636" y="5365463"/>
                    <a:ext cx="95250" cy="314325"/>
                  </a:xfrm>
                  <a:custGeom>
                    <a:avLst/>
                    <a:gdLst>
                      <a:gd name="connsiteX0" fmla="*/ 85725 w 85725"/>
                      <a:gd name="connsiteY0" fmla="*/ 9525 h 304800"/>
                      <a:gd name="connsiteX1" fmla="*/ 85725 w 85725"/>
                      <a:gd name="connsiteY1" fmla="*/ 304800 h 304800"/>
                      <a:gd name="connsiteX2" fmla="*/ 0 w 85725"/>
                      <a:gd name="connsiteY2" fmla="*/ 280987 h 304800"/>
                      <a:gd name="connsiteX3" fmla="*/ 0 w 85725"/>
                      <a:gd name="connsiteY3" fmla="*/ 0 h 304800"/>
                      <a:gd name="connsiteX4" fmla="*/ 85725 w 85725"/>
                      <a:gd name="connsiteY4" fmla="*/ 9525 h 304800"/>
                      <a:gd name="connsiteX0" fmla="*/ 95250 w 95250"/>
                      <a:gd name="connsiteY0" fmla="*/ 19050 h 314325"/>
                      <a:gd name="connsiteX1" fmla="*/ 95250 w 95250"/>
                      <a:gd name="connsiteY1" fmla="*/ 314325 h 314325"/>
                      <a:gd name="connsiteX2" fmla="*/ 9525 w 95250"/>
                      <a:gd name="connsiteY2" fmla="*/ 290512 h 314325"/>
                      <a:gd name="connsiteX3" fmla="*/ 0 w 95250"/>
                      <a:gd name="connsiteY3" fmla="*/ 0 h 314325"/>
                      <a:gd name="connsiteX4" fmla="*/ 95250 w 95250"/>
                      <a:gd name="connsiteY4" fmla="*/ 19050 h 314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50" h="314325">
                        <a:moveTo>
                          <a:pt x="95250" y="19050"/>
                        </a:moveTo>
                        <a:lnTo>
                          <a:pt x="95250" y="314325"/>
                        </a:lnTo>
                        <a:lnTo>
                          <a:pt x="9525" y="290512"/>
                        </a:lnTo>
                        <a:lnTo>
                          <a:pt x="0" y="0"/>
                        </a:lnTo>
                        <a:lnTo>
                          <a:pt x="95250" y="1905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02" name="フリーフォーム: 図形 701">
                    <a:extLst>
                      <a:ext uri="{FF2B5EF4-FFF2-40B4-BE49-F238E27FC236}">
                        <a16:creationId xmlns:a16="http://schemas.microsoft.com/office/drawing/2014/main" id="{4DFBDFB9-10C7-499E-AC50-B4E54255A0C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324475" y="4945482"/>
                    <a:ext cx="338138" cy="418733"/>
                  </a:xfrm>
                  <a:custGeom>
                    <a:avLst/>
                    <a:gdLst>
                      <a:gd name="connsiteX0" fmla="*/ 338138 w 338138"/>
                      <a:gd name="connsiteY0" fmla="*/ 0 h 461962"/>
                      <a:gd name="connsiteX1" fmla="*/ 33338 w 338138"/>
                      <a:gd name="connsiteY1" fmla="*/ 109537 h 461962"/>
                      <a:gd name="connsiteX2" fmla="*/ 0 w 338138"/>
                      <a:gd name="connsiteY2" fmla="*/ 461962 h 461962"/>
                      <a:gd name="connsiteX3" fmla="*/ 266700 w 338138"/>
                      <a:gd name="connsiteY3" fmla="*/ 366712 h 461962"/>
                      <a:gd name="connsiteX4" fmla="*/ 338138 w 338138"/>
                      <a:gd name="connsiteY4" fmla="*/ 0 h 4619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38138" h="461962">
                        <a:moveTo>
                          <a:pt x="338138" y="0"/>
                        </a:moveTo>
                        <a:lnTo>
                          <a:pt x="33338" y="109537"/>
                        </a:lnTo>
                        <a:lnTo>
                          <a:pt x="0" y="461962"/>
                        </a:lnTo>
                        <a:lnTo>
                          <a:pt x="266700" y="366712"/>
                        </a:lnTo>
                        <a:lnTo>
                          <a:pt x="338138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03" name="フリーフォーム: 図形 702">
                    <a:extLst>
                      <a:ext uri="{FF2B5EF4-FFF2-40B4-BE49-F238E27FC236}">
                        <a16:creationId xmlns:a16="http://schemas.microsoft.com/office/drawing/2014/main" id="{C84D9BDC-4106-4651-8C0D-7767789F8AB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71963" y="4572000"/>
                    <a:ext cx="547687" cy="571500"/>
                  </a:xfrm>
                  <a:custGeom>
                    <a:avLst/>
                    <a:gdLst>
                      <a:gd name="connsiteX0" fmla="*/ 0 w 547687"/>
                      <a:gd name="connsiteY0" fmla="*/ 0 h 571500"/>
                      <a:gd name="connsiteX1" fmla="*/ 533400 w 547687"/>
                      <a:gd name="connsiteY1" fmla="*/ 166688 h 571500"/>
                      <a:gd name="connsiteX2" fmla="*/ 547687 w 547687"/>
                      <a:gd name="connsiteY2" fmla="*/ 571500 h 571500"/>
                      <a:gd name="connsiteX3" fmla="*/ 71437 w 547687"/>
                      <a:gd name="connsiteY3" fmla="*/ 447675 h 571500"/>
                      <a:gd name="connsiteX4" fmla="*/ 0 w 547687"/>
                      <a:gd name="connsiteY4" fmla="*/ 0 h 571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47687" h="571500">
                        <a:moveTo>
                          <a:pt x="0" y="0"/>
                        </a:moveTo>
                        <a:lnTo>
                          <a:pt x="533400" y="166688"/>
                        </a:lnTo>
                        <a:lnTo>
                          <a:pt x="547687" y="571500"/>
                        </a:lnTo>
                        <a:lnTo>
                          <a:pt x="71437" y="44767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4" name="フリーフォーム: 図形 703">
                    <a:extLst>
                      <a:ext uri="{FF2B5EF4-FFF2-40B4-BE49-F238E27FC236}">
                        <a16:creationId xmlns:a16="http://schemas.microsoft.com/office/drawing/2014/main" id="{519E2738-63A4-4406-8B32-97E342CD2CA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05375" y="5257800"/>
                    <a:ext cx="942975" cy="519112"/>
                  </a:xfrm>
                  <a:custGeom>
                    <a:avLst/>
                    <a:gdLst>
                      <a:gd name="connsiteX0" fmla="*/ 9525 w 928688"/>
                      <a:gd name="connsiteY0" fmla="*/ 233362 h 476250"/>
                      <a:gd name="connsiteX1" fmla="*/ 0 w 928688"/>
                      <a:gd name="connsiteY1" fmla="*/ 476250 h 476250"/>
                      <a:gd name="connsiteX2" fmla="*/ 881063 w 928688"/>
                      <a:gd name="connsiteY2" fmla="*/ 214312 h 476250"/>
                      <a:gd name="connsiteX3" fmla="*/ 928688 w 928688"/>
                      <a:gd name="connsiteY3" fmla="*/ 0 h 476250"/>
                      <a:gd name="connsiteX4" fmla="*/ 9525 w 928688"/>
                      <a:gd name="connsiteY4" fmla="*/ 233362 h 476250"/>
                      <a:gd name="connsiteX0" fmla="*/ 9525 w 928688"/>
                      <a:gd name="connsiteY0" fmla="*/ 261937 h 504825"/>
                      <a:gd name="connsiteX1" fmla="*/ 0 w 928688"/>
                      <a:gd name="connsiteY1" fmla="*/ 504825 h 504825"/>
                      <a:gd name="connsiteX2" fmla="*/ 881063 w 928688"/>
                      <a:gd name="connsiteY2" fmla="*/ 242887 h 504825"/>
                      <a:gd name="connsiteX3" fmla="*/ 928688 w 928688"/>
                      <a:gd name="connsiteY3" fmla="*/ 0 h 504825"/>
                      <a:gd name="connsiteX4" fmla="*/ 9525 w 928688"/>
                      <a:gd name="connsiteY4" fmla="*/ 261937 h 504825"/>
                      <a:gd name="connsiteX0" fmla="*/ 9525 w 942975"/>
                      <a:gd name="connsiteY0" fmla="*/ 276224 h 519112"/>
                      <a:gd name="connsiteX1" fmla="*/ 0 w 942975"/>
                      <a:gd name="connsiteY1" fmla="*/ 519112 h 519112"/>
                      <a:gd name="connsiteX2" fmla="*/ 881063 w 942975"/>
                      <a:gd name="connsiteY2" fmla="*/ 257174 h 519112"/>
                      <a:gd name="connsiteX3" fmla="*/ 942975 w 942975"/>
                      <a:gd name="connsiteY3" fmla="*/ 0 h 519112"/>
                      <a:gd name="connsiteX4" fmla="*/ 9525 w 942975"/>
                      <a:gd name="connsiteY4" fmla="*/ 276224 h 519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2975" h="519112">
                        <a:moveTo>
                          <a:pt x="9525" y="276224"/>
                        </a:moveTo>
                        <a:lnTo>
                          <a:pt x="0" y="519112"/>
                        </a:lnTo>
                        <a:lnTo>
                          <a:pt x="881063" y="257174"/>
                        </a:lnTo>
                        <a:lnTo>
                          <a:pt x="942975" y="0"/>
                        </a:lnTo>
                        <a:lnTo>
                          <a:pt x="9525" y="276224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5" name="フリーフォーム: 図形 704">
                    <a:extLst>
                      <a:ext uri="{FF2B5EF4-FFF2-40B4-BE49-F238E27FC236}">
                        <a16:creationId xmlns:a16="http://schemas.microsoft.com/office/drawing/2014/main" id="{43918B30-1D9A-4B5A-97B0-1DDB81B7DE4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62375" y="4905375"/>
                    <a:ext cx="1047750" cy="442913"/>
                  </a:xfrm>
                  <a:custGeom>
                    <a:avLst/>
                    <a:gdLst>
                      <a:gd name="connsiteX0" fmla="*/ 0 w 1047750"/>
                      <a:gd name="connsiteY0" fmla="*/ 0 h 442913"/>
                      <a:gd name="connsiteX1" fmla="*/ 1047750 w 1047750"/>
                      <a:gd name="connsiteY1" fmla="*/ 309563 h 442913"/>
                      <a:gd name="connsiteX2" fmla="*/ 1047750 w 1047750"/>
                      <a:gd name="connsiteY2" fmla="*/ 442913 h 442913"/>
                      <a:gd name="connsiteX3" fmla="*/ 38100 w 1047750"/>
                      <a:gd name="connsiteY3" fmla="*/ 133350 h 442913"/>
                      <a:gd name="connsiteX4" fmla="*/ 0 w 1047750"/>
                      <a:gd name="connsiteY4" fmla="*/ 0 h 4429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47750" h="442913">
                        <a:moveTo>
                          <a:pt x="0" y="0"/>
                        </a:moveTo>
                        <a:lnTo>
                          <a:pt x="1047750" y="309563"/>
                        </a:lnTo>
                        <a:lnTo>
                          <a:pt x="1047750" y="442913"/>
                        </a:lnTo>
                        <a:lnTo>
                          <a:pt x="38100" y="13335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06" name="フリーフォーム: 図形 705">
                    <a:extLst>
                      <a:ext uri="{FF2B5EF4-FFF2-40B4-BE49-F238E27FC236}">
                        <a16:creationId xmlns:a16="http://schemas.microsoft.com/office/drawing/2014/main" id="{068B63D0-F8F2-4B33-B141-3F84DD71925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6049" y="5446425"/>
                    <a:ext cx="95250" cy="314325"/>
                  </a:xfrm>
                  <a:custGeom>
                    <a:avLst/>
                    <a:gdLst>
                      <a:gd name="connsiteX0" fmla="*/ 85725 w 85725"/>
                      <a:gd name="connsiteY0" fmla="*/ 9525 h 304800"/>
                      <a:gd name="connsiteX1" fmla="*/ 85725 w 85725"/>
                      <a:gd name="connsiteY1" fmla="*/ 304800 h 304800"/>
                      <a:gd name="connsiteX2" fmla="*/ 0 w 85725"/>
                      <a:gd name="connsiteY2" fmla="*/ 280987 h 304800"/>
                      <a:gd name="connsiteX3" fmla="*/ 0 w 85725"/>
                      <a:gd name="connsiteY3" fmla="*/ 0 h 304800"/>
                      <a:gd name="connsiteX4" fmla="*/ 85725 w 85725"/>
                      <a:gd name="connsiteY4" fmla="*/ 9525 h 304800"/>
                      <a:gd name="connsiteX0" fmla="*/ 95250 w 95250"/>
                      <a:gd name="connsiteY0" fmla="*/ 19050 h 314325"/>
                      <a:gd name="connsiteX1" fmla="*/ 95250 w 95250"/>
                      <a:gd name="connsiteY1" fmla="*/ 314325 h 314325"/>
                      <a:gd name="connsiteX2" fmla="*/ 9525 w 95250"/>
                      <a:gd name="connsiteY2" fmla="*/ 290512 h 314325"/>
                      <a:gd name="connsiteX3" fmla="*/ 0 w 95250"/>
                      <a:gd name="connsiteY3" fmla="*/ 0 h 314325"/>
                      <a:gd name="connsiteX4" fmla="*/ 95250 w 95250"/>
                      <a:gd name="connsiteY4" fmla="*/ 19050 h 314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50" h="314325">
                        <a:moveTo>
                          <a:pt x="95250" y="19050"/>
                        </a:moveTo>
                        <a:lnTo>
                          <a:pt x="95250" y="314325"/>
                        </a:lnTo>
                        <a:lnTo>
                          <a:pt x="9525" y="290512"/>
                        </a:lnTo>
                        <a:lnTo>
                          <a:pt x="0" y="0"/>
                        </a:lnTo>
                        <a:lnTo>
                          <a:pt x="95250" y="1905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07" name="フリーフォーム: 図形 706">
                    <a:extLst>
                      <a:ext uri="{FF2B5EF4-FFF2-40B4-BE49-F238E27FC236}">
                        <a16:creationId xmlns:a16="http://schemas.microsoft.com/office/drawing/2014/main" id="{FAD80E06-678B-45EE-AB02-126859748BE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29187" y="4640683"/>
                    <a:ext cx="304801" cy="428258"/>
                  </a:xfrm>
                  <a:custGeom>
                    <a:avLst/>
                    <a:gdLst>
                      <a:gd name="connsiteX0" fmla="*/ 338138 w 338138"/>
                      <a:gd name="connsiteY0" fmla="*/ 0 h 461962"/>
                      <a:gd name="connsiteX1" fmla="*/ 33338 w 338138"/>
                      <a:gd name="connsiteY1" fmla="*/ 109537 h 461962"/>
                      <a:gd name="connsiteX2" fmla="*/ 0 w 338138"/>
                      <a:gd name="connsiteY2" fmla="*/ 461962 h 461962"/>
                      <a:gd name="connsiteX3" fmla="*/ 266700 w 338138"/>
                      <a:gd name="connsiteY3" fmla="*/ 366712 h 461962"/>
                      <a:gd name="connsiteX4" fmla="*/ 338138 w 338138"/>
                      <a:gd name="connsiteY4" fmla="*/ 0 h 461962"/>
                      <a:gd name="connsiteX0" fmla="*/ 304801 w 304801"/>
                      <a:gd name="connsiteY0" fmla="*/ 0 h 472470"/>
                      <a:gd name="connsiteX1" fmla="*/ 1 w 304801"/>
                      <a:gd name="connsiteY1" fmla="*/ 109537 h 472470"/>
                      <a:gd name="connsiteX2" fmla="*/ 0 w 304801"/>
                      <a:gd name="connsiteY2" fmla="*/ 472470 h 472470"/>
                      <a:gd name="connsiteX3" fmla="*/ 233363 w 304801"/>
                      <a:gd name="connsiteY3" fmla="*/ 366712 h 472470"/>
                      <a:gd name="connsiteX4" fmla="*/ 304801 w 304801"/>
                      <a:gd name="connsiteY4" fmla="*/ 0 h 472470"/>
                      <a:gd name="connsiteX0" fmla="*/ 304801 w 304801"/>
                      <a:gd name="connsiteY0" fmla="*/ 0 h 472470"/>
                      <a:gd name="connsiteX1" fmla="*/ 1 w 304801"/>
                      <a:gd name="connsiteY1" fmla="*/ 109537 h 472470"/>
                      <a:gd name="connsiteX2" fmla="*/ 0 w 304801"/>
                      <a:gd name="connsiteY2" fmla="*/ 472470 h 472470"/>
                      <a:gd name="connsiteX3" fmla="*/ 276225 w 304801"/>
                      <a:gd name="connsiteY3" fmla="*/ 366712 h 472470"/>
                      <a:gd name="connsiteX4" fmla="*/ 304801 w 304801"/>
                      <a:gd name="connsiteY4" fmla="*/ 0 h 472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4801" h="472470">
                        <a:moveTo>
                          <a:pt x="304801" y="0"/>
                        </a:moveTo>
                        <a:lnTo>
                          <a:pt x="1" y="109537"/>
                        </a:lnTo>
                        <a:cubicBezTo>
                          <a:pt x="1" y="230515"/>
                          <a:pt x="0" y="351492"/>
                          <a:pt x="0" y="472470"/>
                        </a:cubicBezTo>
                        <a:lnTo>
                          <a:pt x="276225" y="366712"/>
                        </a:lnTo>
                        <a:lnTo>
                          <a:pt x="304801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08" name="フリーフォーム: 図形 707">
                    <a:extLst>
                      <a:ext uri="{FF2B5EF4-FFF2-40B4-BE49-F238E27FC236}">
                        <a16:creationId xmlns:a16="http://schemas.microsoft.com/office/drawing/2014/main" id="{5CF8F19B-A1C3-40FF-9B98-2CBFA5D99B2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81612" y="4424364"/>
                    <a:ext cx="566737" cy="457200"/>
                  </a:xfrm>
                  <a:custGeom>
                    <a:avLst/>
                    <a:gdLst>
                      <a:gd name="connsiteX0" fmla="*/ 14288 w 552450"/>
                      <a:gd name="connsiteY0" fmla="*/ 204787 h 428625"/>
                      <a:gd name="connsiteX1" fmla="*/ 0 w 552450"/>
                      <a:gd name="connsiteY1" fmla="*/ 428625 h 428625"/>
                      <a:gd name="connsiteX2" fmla="*/ 495300 w 552450"/>
                      <a:gd name="connsiteY2" fmla="*/ 280987 h 428625"/>
                      <a:gd name="connsiteX3" fmla="*/ 552450 w 552450"/>
                      <a:gd name="connsiteY3" fmla="*/ 0 h 428625"/>
                      <a:gd name="connsiteX4" fmla="*/ 14288 w 552450"/>
                      <a:gd name="connsiteY4" fmla="*/ 204787 h 428625"/>
                      <a:gd name="connsiteX0" fmla="*/ 28575 w 566737"/>
                      <a:gd name="connsiteY0" fmla="*/ 204787 h 457200"/>
                      <a:gd name="connsiteX1" fmla="*/ 0 w 566737"/>
                      <a:gd name="connsiteY1" fmla="*/ 457200 h 457200"/>
                      <a:gd name="connsiteX2" fmla="*/ 509587 w 566737"/>
                      <a:gd name="connsiteY2" fmla="*/ 280987 h 457200"/>
                      <a:gd name="connsiteX3" fmla="*/ 566737 w 566737"/>
                      <a:gd name="connsiteY3" fmla="*/ 0 h 457200"/>
                      <a:gd name="connsiteX4" fmla="*/ 28575 w 566737"/>
                      <a:gd name="connsiteY4" fmla="*/ 204787 h 457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66737" h="457200">
                        <a:moveTo>
                          <a:pt x="28575" y="204787"/>
                        </a:moveTo>
                        <a:lnTo>
                          <a:pt x="0" y="457200"/>
                        </a:lnTo>
                        <a:lnTo>
                          <a:pt x="509587" y="280987"/>
                        </a:lnTo>
                        <a:lnTo>
                          <a:pt x="566737" y="0"/>
                        </a:lnTo>
                        <a:lnTo>
                          <a:pt x="28575" y="204787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09" name="フリーフォーム: 図形 708">
                    <a:extLst>
                      <a:ext uri="{FF2B5EF4-FFF2-40B4-BE49-F238E27FC236}">
                        <a16:creationId xmlns:a16="http://schemas.microsoft.com/office/drawing/2014/main" id="{7308690D-C06B-47E5-A77C-3A12E85721C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24313" y="5305425"/>
                    <a:ext cx="509587" cy="309563"/>
                  </a:xfrm>
                  <a:custGeom>
                    <a:avLst/>
                    <a:gdLst>
                      <a:gd name="connsiteX0" fmla="*/ 504825 w 509587"/>
                      <a:gd name="connsiteY0" fmla="*/ 142875 h 309563"/>
                      <a:gd name="connsiteX1" fmla="*/ 0 w 509587"/>
                      <a:gd name="connsiteY1" fmla="*/ 0 h 309563"/>
                      <a:gd name="connsiteX2" fmla="*/ 23812 w 509587"/>
                      <a:gd name="connsiteY2" fmla="*/ 166688 h 309563"/>
                      <a:gd name="connsiteX3" fmla="*/ 509587 w 509587"/>
                      <a:gd name="connsiteY3" fmla="*/ 309563 h 309563"/>
                      <a:gd name="connsiteX4" fmla="*/ 504825 w 509587"/>
                      <a:gd name="connsiteY4" fmla="*/ 142875 h 3095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09587" h="309563">
                        <a:moveTo>
                          <a:pt x="504825" y="142875"/>
                        </a:moveTo>
                        <a:lnTo>
                          <a:pt x="0" y="0"/>
                        </a:lnTo>
                        <a:lnTo>
                          <a:pt x="23812" y="166688"/>
                        </a:lnTo>
                        <a:lnTo>
                          <a:pt x="509587" y="309563"/>
                        </a:lnTo>
                        <a:lnTo>
                          <a:pt x="504825" y="142875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10" name="楕円 709">
                    <a:extLst>
                      <a:ext uri="{FF2B5EF4-FFF2-40B4-BE49-F238E27FC236}">
                        <a16:creationId xmlns:a16="http://schemas.microsoft.com/office/drawing/2014/main" id="{1E6BDA39-57D0-45FF-BF7E-027C1A889E6E}"/>
                      </a:ext>
                    </a:extLst>
                  </p:cNvPr>
                  <p:cNvSpPr/>
                  <p:nvPr/>
                </p:nvSpPr>
                <p:spPr bwMode="auto">
                  <a:xfrm rot="746599" flipH="1">
                    <a:off x="5771963" y="5099601"/>
                    <a:ext cx="86644" cy="135015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1" name="フリーフォーム: 図形 710">
                    <a:extLst>
                      <a:ext uri="{FF2B5EF4-FFF2-40B4-BE49-F238E27FC236}">
                        <a16:creationId xmlns:a16="http://schemas.microsoft.com/office/drawing/2014/main" id="{1261297D-BA29-4AB1-9A71-4AD3353D3AA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38713" y="5153025"/>
                    <a:ext cx="361950" cy="295275"/>
                  </a:xfrm>
                  <a:custGeom>
                    <a:avLst/>
                    <a:gdLst>
                      <a:gd name="connsiteX0" fmla="*/ 361950 w 361950"/>
                      <a:gd name="connsiteY0" fmla="*/ 0 h 295275"/>
                      <a:gd name="connsiteX1" fmla="*/ 338137 w 361950"/>
                      <a:gd name="connsiteY1" fmla="*/ 209550 h 295275"/>
                      <a:gd name="connsiteX2" fmla="*/ 0 w 361950"/>
                      <a:gd name="connsiteY2" fmla="*/ 295275 h 295275"/>
                      <a:gd name="connsiteX3" fmla="*/ 4762 w 361950"/>
                      <a:gd name="connsiteY3" fmla="*/ 157163 h 295275"/>
                      <a:gd name="connsiteX4" fmla="*/ 361950 w 361950"/>
                      <a:gd name="connsiteY4" fmla="*/ 0 h 295275"/>
                      <a:gd name="connsiteX0" fmla="*/ 361950 w 361950"/>
                      <a:gd name="connsiteY0" fmla="*/ 0 h 295275"/>
                      <a:gd name="connsiteX1" fmla="*/ 338137 w 361950"/>
                      <a:gd name="connsiteY1" fmla="*/ 209550 h 295275"/>
                      <a:gd name="connsiteX2" fmla="*/ 0 w 361950"/>
                      <a:gd name="connsiteY2" fmla="*/ 295275 h 295275"/>
                      <a:gd name="connsiteX3" fmla="*/ 4762 w 361950"/>
                      <a:gd name="connsiteY3" fmla="*/ 90488 h 295275"/>
                      <a:gd name="connsiteX4" fmla="*/ 361950 w 361950"/>
                      <a:gd name="connsiteY4" fmla="*/ 0 h 2952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61950" h="295275">
                        <a:moveTo>
                          <a:pt x="361950" y="0"/>
                        </a:moveTo>
                        <a:lnTo>
                          <a:pt x="338137" y="209550"/>
                        </a:lnTo>
                        <a:lnTo>
                          <a:pt x="0" y="295275"/>
                        </a:lnTo>
                        <a:lnTo>
                          <a:pt x="4762" y="90488"/>
                        </a:lnTo>
                        <a:lnTo>
                          <a:pt x="361950" y="0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695" name="フリーフォーム: 図形 694">
                  <a:extLst>
                    <a:ext uri="{FF2B5EF4-FFF2-40B4-BE49-F238E27FC236}">
                      <a16:creationId xmlns:a16="http://schemas.microsoft.com/office/drawing/2014/main" id="{146E682C-D126-4832-85C8-EDAE65A6305F}"/>
                    </a:ext>
                  </a:extLst>
                </p:cNvPr>
                <p:cNvSpPr/>
                <p:nvPr/>
              </p:nvSpPr>
              <p:spPr bwMode="auto">
                <a:xfrm rot="10800000">
                  <a:off x="3499813" y="4185273"/>
                  <a:ext cx="1351699" cy="1693452"/>
                </a:xfrm>
                <a:custGeom>
                  <a:avLst/>
                  <a:gdLst>
                    <a:gd name="connsiteX0" fmla="*/ 1351699 w 1351699"/>
                    <a:gd name="connsiteY0" fmla="*/ 1693452 h 1693452"/>
                    <a:gd name="connsiteX1" fmla="*/ 0 w 1351699"/>
                    <a:gd name="connsiteY1" fmla="*/ 1240969 h 1693452"/>
                    <a:gd name="connsiteX2" fmla="*/ 0 w 1351699"/>
                    <a:gd name="connsiteY2" fmla="*/ 2810 h 1693452"/>
                    <a:gd name="connsiteX3" fmla="*/ 9033 w 1351699"/>
                    <a:gd name="connsiteY3" fmla="*/ 0 h 1693452"/>
                    <a:gd name="connsiteX4" fmla="*/ 1006288 w 1351699"/>
                    <a:gd name="connsiteY4" fmla="*/ 311806 h 1693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1699" h="1693452">
                      <a:moveTo>
                        <a:pt x="1351699" y="1693452"/>
                      </a:moveTo>
                      <a:lnTo>
                        <a:pt x="0" y="1240969"/>
                      </a:lnTo>
                      <a:lnTo>
                        <a:pt x="0" y="2810"/>
                      </a:lnTo>
                      <a:lnTo>
                        <a:pt x="9033" y="0"/>
                      </a:lnTo>
                      <a:lnTo>
                        <a:pt x="1006288" y="311806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692" name="角丸四角形 85">
                <a:extLst>
                  <a:ext uri="{FF2B5EF4-FFF2-40B4-BE49-F238E27FC236}">
                    <a16:creationId xmlns:a16="http://schemas.microsoft.com/office/drawing/2014/main" id="{5C420CBB-B0DA-4F52-B2B0-18FF44FE1278}"/>
                  </a:ext>
                </a:extLst>
              </p:cNvPr>
              <p:cNvSpPr/>
              <p:nvPr/>
            </p:nvSpPr>
            <p:spPr>
              <a:xfrm rot="4459480">
                <a:off x="-346056" y="2276175"/>
                <a:ext cx="335699" cy="266874"/>
              </a:xfrm>
              <a:custGeom>
                <a:avLst/>
                <a:gdLst/>
                <a:ahLst/>
                <a:cxnLst/>
                <a:rect l="l" t="t" r="r" b="b"/>
                <a:pathLst>
                  <a:path w="351836" h="368855">
                    <a:moveTo>
                      <a:pt x="45991" y="0"/>
                    </a:moveTo>
                    <a:cubicBezTo>
                      <a:pt x="66733" y="0"/>
                      <a:pt x="84268" y="13732"/>
                      <a:pt x="89318" y="32808"/>
                    </a:cubicBezTo>
                    <a:cubicBezTo>
                      <a:pt x="94369" y="13732"/>
                      <a:pt x="111904" y="0"/>
                      <a:pt x="132645" y="0"/>
                    </a:cubicBezTo>
                    <a:cubicBezTo>
                      <a:pt x="153294" y="0"/>
                      <a:pt x="170764" y="13609"/>
                      <a:pt x="175920" y="32550"/>
                    </a:cubicBezTo>
                    <a:cubicBezTo>
                      <a:pt x="181076" y="13609"/>
                      <a:pt x="198547" y="0"/>
                      <a:pt x="219195" y="0"/>
                    </a:cubicBezTo>
                    <a:cubicBezTo>
                      <a:pt x="239936" y="0"/>
                      <a:pt x="257470" y="13731"/>
                      <a:pt x="262522" y="32806"/>
                    </a:cubicBezTo>
                    <a:cubicBezTo>
                      <a:pt x="267573" y="13731"/>
                      <a:pt x="285108" y="0"/>
                      <a:pt x="305848" y="0"/>
                    </a:cubicBezTo>
                    <a:cubicBezTo>
                      <a:pt x="331246" y="0"/>
                      <a:pt x="351836" y="20590"/>
                      <a:pt x="351836" y="45988"/>
                    </a:cubicBezTo>
                    <a:cubicBezTo>
                      <a:pt x="351836" y="96054"/>
                      <a:pt x="351835" y="146119"/>
                      <a:pt x="351835" y="196185"/>
                    </a:cubicBezTo>
                    <a:lnTo>
                      <a:pt x="351834" y="196190"/>
                    </a:lnTo>
                    <a:lnTo>
                      <a:pt x="351834" y="242172"/>
                    </a:lnTo>
                    <a:cubicBezTo>
                      <a:pt x="351834" y="312137"/>
                      <a:pt x="295116" y="368855"/>
                      <a:pt x="225151" y="368855"/>
                    </a:cubicBezTo>
                    <a:lnTo>
                      <a:pt x="126683" y="368855"/>
                    </a:lnTo>
                    <a:cubicBezTo>
                      <a:pt x="56718" y="368855"/>
                      <a:pt x="0" y="312137"/>
                      <a:pt x="0" y="242172"/>
                    </a:cubicBezTo>
                    <a:cubicBezTo>
                      <a:pt x="0" y="199945"/>
                      <a:pt x="1" y="157717"/>
                      <a:pt x="1" y="115490"/>
                    </a:cubicBezTo>
                    <a:lnTo>
                      <a:pt x="3" y="115490"/>
                    </a:lnTo>
                    <a:lnTo>
                      <a:pt x="3" y="45988"/>
                    </a:lnTo>
                    <a:cubicBezTo>
                      <a:pt x="3" y="20590"/>
                      <a:pt x="20593" y="0"/>
                      <a:pt x="4599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3" name="角丸四角形 85">
                <a:extLst>
                  <a:ext uri="{FF2B5EF4-FFF2-40B4-BE49-F238E27FC236}">
                    <a16:creationId xmlns:a16="http://schemas.microsoft.com/office/drawing/2014/main" id="{8EC1041B-7198-40F0-8ADC-F77E71EC41E6}"/>
                  </a:ext>
                </a:extLst>
              </p:cNvPr>
              <p:cNvSpPr/>
              <p:nvPr/>
            </p:nvSpPr>
            <p:spPr>
              <a:xfrm rot="17140520" flipH="1">
                <a:off x="1848997" y="2276174"/>
                <a:ext cx="335699" cy="266874"/>
              </a:xfrm>
              <a:custGeom>
                <a:avLst/>
                <a:gdLst/>
                <a:ahLst/>
                <a:cxnLst/>
                <a:rect l="l" t="t" r="r" b="b"/>
                <a:pathLst>
                  <a:path w="351836" h="368855">
                    <a:moveTo>
                      <a:pt x="45991" y="0"/>
                    </a:moveTo>
                    <a:cubicBezTo>
                      <a:pt x="66733" y="0"/>
                      <a:pt x="84268" y="13732"/>
                      <a:pt x="89318" y="32808"/>
                    </a:cubicBezTo>
                    <a:cubicBezTo>
                      <a:pt x="94369" y="13732"/>
                      <a:pt x="111904" y="0"/>
                      <a:pt x="132645" y="0"/>
                    </a:cubicBezTo>
                    <a:cubicBezTo>
                      <a:pt x="153294" y="0"/>
                      <a:pt x="170764" y="13609"/>
                      <a:pt x="175920" y="32550"/>
                    </a:cubicBezTo>
                    <a:cubicBezTo>
                      <a:pt x="181076" y="13609"/>
                      <a:pt x="198547" y="0"/>
                      <a:pt x="219195" y="0"/>
                    </a:cubicBezTo>
                    <a:cubicBezTo>
                      <a:pt x="239936" y="0"/>
                      <a:pt x="257470" y="13731"/>
                      <a:pt x="262522" y="32806"/>
                    </a:cubicBezTo>
                    <a:cubicBezTo>
                      <a:pt x="267573" y="13731"/>
                      <a:pt x="285108" y="0"/>
                      <a:pt x="305848" y="0"/>
                    </a:cubicBezTo>
                    <a:cubicBezTo>
                      <a:pt x="331246" y="0"/>
                      <a:pt x="351836" y="20590"/>
                      <a:pt x="351836" y="45988"/>
                    </a:cubicBezTo>
                    <a:cubicBezTo>
                      <a:pt x="351836" y="96054"/>
                      <a:pt x="351835" y="146119"/>
                      <a:pt x="351835" y="196185"/>
                    </a:cubicBezTo>
                    <a:lnTo>
                      <a:pt x="351834" y="196190"/>
                    </a:lnTo>
                    <a:lnTo>
                      <a:pt x="351834" y="242172"/>
                    </a:lnTo>
                    <a:cubicBezTo>
                      <a:pt x="351834" y="312137"/>
                      <a:pt x="295116" y="368855"/>
                      <a:pt x="225151" y="368855"/>
                    </a:cubicBezTo>
                    <a:lnTo>
                      <a:pt x="126683" y="368855"/>
                    </a:lnTo>
                    <a:cubicBezTo>
                      <a:pt x="56718" y="368855"/>
                      <a:pt x="0" y="312137"/>
                      <a:pt x="0" y="242172"/>
                    </a:cubicBezTo>
                    <a:cubicBezTo>
                      <a:pt x="0" y="199945"/>
                      <a:pt x="1" y="157717"/>
                      <a:pt x="1" y="115490"/>
                    </a:cubicBezTo>
                    <a:lnTo>
                      <a:pt x="3" y="115490"/>
                    </a:lnTo>
                    <a:lnTo>
                      <a:pt x="3" y="45988"/>
                    </a:lnTo>
                    <a:cubicBezTo>
                      <a:pt x="3" y="20590"/>
                      <a:pt x="20593" y="0"/>
                      <a:pt x="4599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743" name="グループ化 742">
            <a:extLst>
              <a:ext uri="{FF2B5EF4-FFF2-40B4-BE49-F238E27FC236}">
                <a16:creationId xmlns:a16="http://schemas.microsoft.com/office/drawing/2014/main" id="{C6502ACD-FE5F-4363-B34B-7D8BDA4DE9F3}"/>
              </a:ext>
            </a:extLst>
          </p:cNvPr>
          <p:cNvGrpSpPr/>
          <p:nvPr/>
        </p:nvGrpSpPr>
        <p:grpSpPr>
          <a:xfrm>
            <a:off x="4180271" y="4387262"/>
            <a:ext cx="1608648" cy="1942184"/>
            <a:chOff x="3452087" y="330788"/>
            <a:chExt cx="2685332" cy="3242109"/>
          </a:xfrm>
        </p:grpSpPr>
        <p:grpSp>
          <p:nvGrpSpPr>
            <p:cNvPr id="744" name="グループ化 743">
              <a:extLst>
                <a:ext uri="{FF2B5EF4-FFF2-40B4-BE49-F238E27FC236}">
                  <a16:creationId xmlns:a16="http://schemas.microsoft.com/office/drawing/2014/main" id="{299893E1-8997-4D25-AC06-BF4F89DA7220}"/>
                </a:ext>
              </a:extLst>
            </p:cNvPr>
            <p:cNvGrpSpPr/>
            <p:nvPr/>
          </p:nvGrpSpPr>
          <p:grpSpPr>
            <a:xfrm>
              <a:off x="3708581" y="2793297"/>
              <a:ext cx="2203738" cy="779600"/>
              <a:chOff x="3725673" y="4716101"/>
              <a:chExt cx="2203738" cy="779600"/>
            </a:xfrm>
          </p:grpSpPr>
          <p:grpSp>
            <p:nvGrpSpPr>
              <p:cNvPr id="797" name="グループ化 796">
                <a:extLst>
                  <a:ext uri="{FF2B5EF4-FFF2-40B4-BE49-F238E27FC236}">
                    <a16:creationId xmlns:a16="http://schemas.microsoft.com/office/drawing/2014/main" id="{CF744946-7803-4714-892B-51DCD7991C42}"/>
                  </a:ext>
                </a:extLst>
              </p:cNvPr>
              <p:cNvGrpSpPr/>
              <p:nvPr/>
            </p:nvGrpSpPr>
            <p:grpSpPr>
              <a:xfrm>
                <a:off x="3725673" y="4716101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799" name="グループ化 798">
                  <a:extLst>
                    <a:ext uri="{FF2B5EF4-FFF2-40B4-BE49-F238E27FC236}">
                      <a16:creationId xmlns:a16="http://schemas.microsoft.com/office/drawing/2014/main" id="{A93B95CC-8623-41B3-8702-411635C80FFD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801" name="フリーフォーム: 図形 800">
                    <a:extLst>
                      <a:ext uri="{FF2B5EF4-FFF2-40B4-BE49-F238E27FC236}">
                        <a16:creationId xmlns:a16="http://schemas.microsoft.com/office/drawing/2014/main" id="{9983F46C-8AFE-47CE-935F-0A044AF64D06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990033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2" name="フリーフォーム: 図形 801">
                    <a:extLst>
                      <a:ext uri="{FF2B5EF4-FFF2-40B4-BE49-F238E27FC236}">
                        <a16:creationId xmlns:a16="http://schemas.microsoft.com/office/drawing/2014/main" id="{AD72EE09-C267-4BDA-B0F6-6CF29C1F5955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990033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3" name="フリーフォーム: 図形 802">
                    <a:extLst>
                      <a:ext uri="{FF2B5EF4-FFF2-40B4-BE49-F238E27FC236}">
                        <a16:creationId xmlns:a16="http://schemas.microsoft.com/office/drawing/2014/main" id="{805C97F6-FFE2-4985-B744-E992D96B113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00" name="フリーフォーム: 図形 799">
                  <a:extLst>
                    <a:ext uri="{FF2B5EF4-FFF2-40B4-BE49-F238E27FC236}">
                      <a16:creationId xmlns:a16="http://schemas.microsoft.com/office/drawing/2014/main" id="{5A5F42F0-782E-4DD5-BAB6-AB03C65EDEDE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49F7B7DE-69C8-409E-B9F2-611A85DA6980}"/>
                  </a:ext>
                </a:extLst>
              </p:cNvPr>
              <p:cNvSpPr/>
              <p:nvPr/>
            </p:nvSpPr>
            <p:spPr bwMode="auto">
              <a:xfrm>
                <a:off x="3989965" y="4776746"/>
                <a:ext cx="1654026" cy="599620"/>
              </a:xfrm>
              <a:custGeom>
                <a:avLst/>
                <a:gdLst>
                  <a:gd name="connsiteX0" fmla="*/ 177100 w 1654026"/>
                  <a:gd name="connsiteY0" fmla="*/ 0 h 599620"/>
                  <a:gd name="connsiteX1" fmla="*/ 356650 w 1654026"/>
                  <a:gd name="connsiteY1" fmla="*/ 19616 h 599620"/>
                  <a:gd name="connsiteX2" fmla="*/ 832181 w 1654026"/>
                  <a:gd name="connsiteY2" fmla="*/ 147035 h 599620"/>
                  <a:gd name="connsiteX3" fmla="*/ 1307720 w 1654026"/>
                  <a:gd name="connsiteY3" fmla="*/ 19614 h 599620"/>
                  <a:gd name="connsiteX4" fmla="*/ 1459467 w 1654026"/>
                  <a:gd name="connsiteY4" fmla="*/ 3035 h 599620"/>
                  <a:gd name="connsiteX5" fmla="*/ 1464658 w 1654026"/>
                  <a:gd name="connsiteY5" fmla="*/ 9295 h 599620"/>
                  <a:gd name="connsiteX6" fmla="*/ 1640950 w 1654026"/>
                  <a:gd name="connsiteY6" fmla="*/ 335447 h 599620"/>
                  <a:gd name="connsiteX7" fmla="*/ 1654026 w 1654026"/>
                  <a:gd name="connsiteY7" fmla="*/ 360429 h 599620"/>
                  <a:gd name="connsiteX8" fmla="*/ 1605189 w 1654026"/>
                  <a:gd name="connsiteY8" fmla="*/ 400462 h 599620"/>
                  <a:gd name="connsiteX9" fmla="*/ 1538387 w 1654026"/>
                  <a:gd name="connsiteY9" fmla="*/ 428952 h 599620"/>
                  <a:gd name="connsiteX10" fmla="*/ 940187 w 1654026"/>
                  <a:gd name="connsiteY10" fmla="*/ 589241 h 599620"/>
                  <a:gd name="connsiteX11" fmla="*/ 934201 w 1654026"/>
                  <a:gd name="connsiteY11" fmla="*/ 585285 h 599620"/>
                  <a:gd name="connsiteX12" fmla="*/ 898358 w 1654026"/>
                  <a:gd name="connsiteY12" fmla="*/ 594404 h 599620"/>
                  <a:gd name="connsiteX13" fmla="*/ 800991 w 1654026"/>
                  <a:gd name="connsiteY13" fmla="*/ 598404 h 599620"/>
                  <a:gd name="connsiteX14" fmla="*/ 737913 w 1654026"/>
                  <a:gd name="connsiteY14" fmla="*/ 585786 h 599620"/>
                  <a:gd name="connsiteX15" fmla="*/ 732888 w 1654026"/>
                  <a:gd name="connsiteY15" fmla="*/ 583491 h 599620"/>
                  <a:gd name="connsiteX16" fmla="*/ 724183 w 1654026"/>
                  <a:gd name="connsiteY16" fmla="*/ 589243 h 599620"/>
                  <a:gd name="connsiteX17" fmla="*/ 125983 w 1654026"/>
                  <a:gd name="connsiteY17" fmla="*/ 428954 h 599620"/>
                  <a:gd name="connsiteX18" fmla="*/ 5462 w 1654026"/>
                  <a:gd name="connsiteY18" fmla="*/ 356429 h 599620"/>
                  <a:gd name="connsiteX19" fmla="*/ 0 w 1654026"/>
                  <a:gd name="connsiteY19" fmla="*/ 348471 h 599620"/>
                  <a:gd name="connsiteX20" fmla="*/ 3548 w 1654026"/>
                  <a:gd name="connsiteY20" fmla="*/ 341050 h 599620"/>
                  <a:gd name="connsiteX21" fmla="*/ 158266 w 1654026"/>
                  <a:gd name="connsiteY21" fmla="*/ 27226 h 59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654026" h="599620">
                    <a:moveTo>
                      <a:pt x="177100" y="0"/>
                    </a:moveTo>
                    <a:lnTo>
                      <a:pt x="356650" y="19616"/>
                    </a:lnTo>
                    <a:lnTo>
                      <a:pt x="832181" y="147035"/>
                    </a:lnTo>
                    <a:lnTo>
                      <a:pt x="1307720" y="19614"/>
                    </a:lnTo>
                    <a:lnTo>
                      <a:pt x="1459467" y="3035"/>
                    </a:lnTo>
                    <a:lnTo>
                      <a:pt x="1464658" y="9295"/>
                    </a:lnTo>
                    <a:cubicBezTo>
                      <a:pt x="1511505" y="97785"/>
                      <a:pt x="1581775" y="224180"/>
                      <a:pt x="1640950" y="335447"/>
                    </a:cubicBezTo>
                    <a:lnTo>
                      <a:pt x="1654026" y="360429"/>
                    </a:lnTo>
                    <a:lnTo>
                      <a:pt x="1605189" y="400462"/>
                    </a:lnTo>
                    <a:cubicBezTo>
                      <a:pt x="1584971" y="412762"/>
                      <a:pt x="1562572" y="422472"/>
                      <a:pt x="1538387" y="428952"/>
                    </a:cubicBezTo>
                    <a:lnTo>
                      <a:pt x="940187" y="589241"/>
                    </a:lnTo>
                    <a:lnTo>
                      <a:pt x="934201" y="585285"/>
                    </a:lnTo>
                    <a:lnTo>
                      <a:pt x="898358" y="594404"/>
                    </a:lnTo>
                    <a:cubicBezTo>
                      <a:pt x="864288" y="599451"/>
                      <a:pt x="830564" y="600947"/>
                      <a:pt x="800991" y="598404"/>
                    </a:cubicBezTo>
                    <a:cubicBezTo>
                      <a:pt x="778811" y="596497"/>
                      <a:pt x="757634" y="592157"/>
                      <a:pt x="737913" y="585786"/>
                    </a:cubicBezTo>
                    <a:lnTo>
                      <a:pt x="732888" y="583491"/>
                    </a:lnTo>
                    <a:lnTo>
                      <a:pt x="724183" y="589243"/>
                    </a:lnTo>
                    <a:lnTo>
                      <a:pt x="125983" y="428954"/>
                    </a:lnTo>
                    <a:cubicBezTo>
                      <a:pt x="77614" y="415994"/>
                      <a:pt x="36387" y="390116"/>
                      <a:pt x="5462" y="356429"/>
                    </a:cubicBezTo>
                    <a:lnTo>
                      <a:pt x="0" y="348471"/>
                    </a:lnTo>
                    <a:lnTo>
                      <a:pt x="3548" y="341050"/>
                    </a:lnTo>
                    <a:cubicBezTo>
                      <a:pt x="55532" y="233893"/>
                      <a:pt x="116761" y="112727"/>
                      <a:pt x="158266" y="27226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45" name="グループ化 744">
              <a:extLst>
                <a:ext uri="{FF2B5EF4-FFF2-40B4-BE49-F238E27FC236}">
                  <a16:creationId xmlns:a16="http://schemas.microsoft.com/office/drawing/2014/main" id="{C92EC75E-D32E-4D2E-B252-777BF86C717F}"/>
                </a:ext>
              </a:extLst>
            </p:cNvPr>
            <p:cNvGrpSpPr/>
            <p:nvPr/>
          </p:nvGrpSpPr>
          <p:grpSpPr>
            <a:xfrm>
              <a:off x="4039607" y="2497973"/>
              <a:ext cx="1536065" cy="880439"/>
              <a:chOff x="3932065" y="4420777"/>
              <a:chExt cx="1783984" cy="880439"/>
            </a:xfrm>
          </p:grpSpPr>
          <p:sp>
            <p:nvSpPr>
              <p:cNvPr id="791" name="フリーフォーム: 図形 790">
                <a:extLst>
                  <a:ext uri="{FF2B5EF4-FFF2-40B4-BE49-F238E27FC236}">
                    <a16:creationId xmlns:a16="http://schemas.microsoft.com/office/drawing/2014/main" id="{E63611C3-9723-471B-9880-4991D4C1040D}"/>
                  </a:ext>
                </a:extLst>
              </p:cNvPr>
              <p:cNvSpPr/>
              <p:nvPr/>
            </p:nvSpPr>
            <p:spPr bwMode="auto">
              <a:xfrm flipV="1">
                <a:off x="3948607" y="4420777"/>
                <a:ext cx="1746763" cy="704301"/>
              </a:xfrm>
              <a:custGeom>
                <a:avLst/>
                <a:gdLst>
                  <a:gd name="connsiteX0" fmla="*/ 1742193 w 1746763"/>
                  <a:gd name="connsiteY0" fmla="*/ 166007 h 704301"/>
                  <a:gd name="connsiteX1" fmla="*/ 1742193 w 1746763"/>
                  <a:gd name="connsiteY1" fmla="*/ 166006 h 704301"/>
                  <a:gd name="connsiteX2" fmla="*/ 1742193 w 1746763"/>
                  <a:gd name="connsiteY2" fmla="*/ 166006 h 704301"/>
                  <a:gd name="connsiteX3" fmla="*/ 4570 w 1746763"/>
                  <a:gd name="connsiteY3" fmla="*/ 166008 h 704301"/>
                  <a:gd name="connsiteX4" fmla="*/ 4570 w 1746763"/>
                  <a:gd name="connsiteY4" fmla="*/ 166007 h 704301"/>
                  <a:gd name="connsiteX5" fmla="*/ 4570 w 1746763"/>
                  <a:gd name="connsiteY5" fmla="*/ 166007 h 704301"/>
                  <a:gd name="connsiteX6" fmla="*/ 873381 w 1746763"/>
                  <a:gd name="connsiteY6" fmla="*/ 704301 h 704301"/>
                  <a:gd name="connsiteX7" fmla="*/ 1491646 w 1746763"/>
                  <a:gd name="connsiteY7" fmla="*/ 645695 h 704301"/>
                  <a:gd name="connsiteX8" fmla="*/ 1479085 w 1746763"/>
                  <a:gd name="connsiteY8" fmla="*/ 551204 h 704301"/>
                  <a:gd name="connsiteX9" fmla="*/ 1449897 w 1746763"/>
                  <a:gd name="connsiteY9" fmla="*/ 479900 h 704301"/>
                  <a:gd name="connsiteX10" fmla="*/ 1567539 w 1746763"/>
                  <a:gd name="connsiteY10" fmla="*/ 448378 h 704301"/>
                  <a:gd name="connsiteX11" fmla="*/ 1746763 w 1746763"/>
                  <a:gd name="connsiteY11" fmla="*/ 256477 h 704301"/>
                  <a:gd name="connsiteX12" fmla="*/ 1742193 w 1746763"/>
                  <a:gd name="connsiteY12" fmla="*/ 166006 h 704301"/>
                  <a:gd name="connsiteX13" fmla="*/ 1700916 w 1746763"/>
                  <a:gd name="connsiteY13" fmla="*/ 85371 h 704301"/>
                  <a:gd name="connsiteX14" fmla="*/ 1449752 w 1746763"/>
                  <a:gd name="connsiteY14" fmla="*/ 8793 h 704301"/>
                  <a:gd name="connsiteX15" fmla="*/ 873380 w 1746763"/>
                  <a:gd name="connsiteY15" fmla="*/ 163230 h 704301"/>
                  <a:gd name="connsiteX16" fmla="*/ 297011 w 1746763"/>
                  <a:gd name="connsiteY16" fmla="*/ 8794 h 704301"/>
                  <a:gd name="connsiteX17" fmla="*/ 45847 w 1746763"/>
                  <a:gd name="connsiteY17" fmla="*/ 85372 h 704301"/>
                  <a:gd name="connsiteX18" fmla="*/ 4570 w 1746763"/>
                  <a:gd name="connsiteY18" fmla="*/ 166007 h 704301"/>
                  <a:gd name="connsiteX19" fmla="*/ 0 w 1746763"/>
                  <a:gd name="connsiteY19" fmla="*/ 256478 h 704301"/>
                  <a:gd name="connsiteX20" fmla="*/ 179224 w 1746763"/>
                  <a:gd name="connsiteY20" fmla="*/ 448379 h 704301"/>
                  <a:gd name="connsiteX21" fmla="*/ 295654 w 1746763"/>
                  <a:gd name="connsiteY21" fmla="*/ 479576 h 704301"/>
                  <a:gd name="connsiteX22" fmla="*/ 292632 w 1746763"/>
                  <a:gd name="connsiteY22" fmla="*/ 484487 h 704301"/>
                  <a:gd name="connsiteX23" fmla="*/ 255116 w 1746763"/>
                  <a:gd name="connsiteY23" fmla="*/ 645695 h 704301"/>
                  <a:gd name="connsiteX24" fmla="*/ 873381 w 1746763"/>
                  <a:gd name="connsiteY24" fmla="*/ 704301 h 704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46763" h="704301">
                    <a:moveTo>
                      <a:pt x="1742193" y="166007"/>
                    </a:moveTo>
                    <a:lnTo>
                      <a:pt x="1742193" y="166006"/>
                    </a:lnTo>
                    <a:lnTo>
                      <a:pt x="1742193" y="166006"/>
                    </a:lnTo>
                    <a:close/>
                    <a:moveTo>
                      <a:pt x="4570" y="166008"/>
                    </a:moveTo>
                    <a:lnTo>
                      <a:pt x="4570" y="166007"/>
                    </a:lnTo>
                    <a:lnTo>
                      <a:pt x="4570" y="166007"/>
                    </a:lnTo>
                    <a:close/>
                    <a:moveTo>
                      <a:pt x="873381" y="704301"/>
                    </a:moveTo>
                    <a:cubicBezTo>
                      <a:pt x="1156752" y="704301"/>
                      <a:pt x="1440124" y="684766"/>
                      <a:pt x="1491646" y="645695"/>
                    </a:cubicBezTo>
                    <a:cubicBezTo>
                      <a:pt x="1491646" y="613327"/>
                      <a:pt x="1487321" y="581726"/>
                      <a:pt x="1479085" y="551204"/>
                    </a:cubicBezTo>
                    <a:lnTo>
                      <a:pt x="1449897" y="479900"/>
                    </a:lnTo>
                    <a:lnTo>
                      <a:pt x="1567539" y="448378"/>
                    </a:lnTo>
                    <a:cubicBezTo>
                      <a:pt x="1664277" y="422457"/>
                      <a:pt x="1732447" y="344864"/>
                      <a:pt x="1746763" y="256477"/>
                    </a:cubicBezTo>
                    <a:lnTo>
                      <a:pt x="1742193" y="166006"/>
                    </a:lnTo>
                    <a:lnTo>
                      <a:pt x="1700916" y="85371"/>
                    </a:lnTo>
                    <a:cubicBezTo>
                      <a:pt x="1644324" y="15984"/>
                      <a:pt x="1546491" y="-17128"/>
                      <a:pt x="1449752" y="8793"/>
                    </a:cubicBezTo>
                    <a:lnTo>
                      <a:pt x="873380" y="163230"/>
                    </a:lnTo>
                    <a:lnTo>
                      <a:pt x="297011" y="8794"/>
                    </a:lnTo>
                    <a:cubicBezTo>
                      <a:pt x="200272" y="-17127"/>
                      <a:pt x="102439" y="15985"/>
                      <a:pt x="45847" y="85372"/>
                    </a:cubicBezTo>
                    <a:lnTo>
                      <a:pt x="4570" y="166007"/>
                    </a:lnTo>
                    <a:lnTo>
                      <a:pt x="0" y="256478"/>
                    </a:lnTo>
                    <a:cubicBezTo>
                      <a:pt x="14316" y="344865"/>
                      <a:pt x="82486" y="422458"/>
                      <a:pt x="179224" y="448379"/>
                    </a:cubicBezTo>
                    <a:lnTo>
                      <a:pt x="295654" y="479576"/>
                    </a:lnTo>
                    <a:lnTo>
                      <a:pt x="292632" y="484487"/>
                    </a:lnTo>
                    <a:cubicBezTo>
                      <a:pt x="268362" y="534754"/>
                      <a:pt x="255116" y="589051"/>
                      <a:pt x="255116" y="645695"/>
                    </a:cubicBezTo>
                    <a:cubicBezTo>
                      <a:pt x="306638" y="684766"/>
                      <a:pt x="590010" y="704301"/>
                      <a:pt x="873381" y="704301"/>
                    </a:cubicBezTo>
                    <a:close/>
                  </a:path>
                </a:pathLst>
              </a:custGeom>
              <a:pattFill prst="dkVert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5D2CCD34-C54D-4C24-8001-B6FCFC77A42F}"/>
                  </a:ext>
                </a:extLst>
              </p:cNvPr>
              <p:cNvSpPr/>
              <p:nvPr/>
            </p:nvSpPr>
            <p:spPr bwMode="auto">
              <a:xfrm flipV="1">
                <a:off x="4048438" y="4597897"/>
                <a:ext cx="1488575" cy="240620"/>
              </a:xfrm>
              <a:custGeom>
                <a:avLst/>
                <a:gdLst>
                  <a:gd name="connsiteX0" fmla="*/ 184576 w 1488575"/>
                  <a:gd name="connsiteY0" fmla="*/ 240620 h 240620"/>
                  <a:gd name="connsiteX1" fmla="*/ 192056 w 1488575"/>
                  <a:gd name="connsiteY1" fmla="*/ 239357 h 240620"/>
                  <a:gd name="connsiteX2" fmla="*/ 781093 w 1488575"/>
                  <a:gd name="connsiteY2" fmla="*/ 81525 h 240620"/>
                  <a:gd name="connsiteX3" fmla="*/ 1365373 w 1488575"/>
                  <a:gd name="connsiteY3" fmla="*/ 238083 h 240620"/>
                  <a:gd name="connsiteX4" fmla="*/ 1350066 w 1488575"/>
                  <a:gd name="connsiteY4" fmla="*/ 200689 h 240620"/>
                  <a:gd name="connsiteX5" fmla="*/ 1467708 w 1488575"/>
                  <a:gd name="connsiteY5" fmla="*/ 169167 h 240620"/>
                  <a:gd name="connsiteX6" fmla="*/ 1488575 w 1488575"/>
                  <a:gd name="connsiteY6" fmla="*/ 160268 h 240620"/>
                  <a:gd name="connsiteX7" fmla="*/ 1477660 w 1488575"/>
                  <a:gd name="connsiteY7" fmla="*/ 163414 h 240620"/>
                  <a:gd name="connsiteX8" fmla="*/ 1418864 w 1488575"/>
                  <a:gd name="connsiteY8" fmla="*/ 166104 h 240620"/>
                  <a:gd name="connsiteX9" fmla="*/ 1370600 w 1488575"/>
                  <a:gd name="connsiteY9" fmla="*/ 157958 h 240620"/>
                  <a:gd name="connsiteX10" fmla="*/ 781093 w 1488575"/>
                  <a:gd name="connsiteY10" fmla="*/ 0 h 240620"/>
                  <a:gd name="connsiteX11" fmla="*/ 192056 w 1488575"/>
                  <a:gd name="connsiteY11" fmla="*/ 157832 h 240620"/>
                  <a:gd name="connsiteX12" fmla="*/ 143791 w 1488575"/>
                  <a:gd name="connsiteY12" fmla="*/ 165978 h 240620"/>
                  <a:gd name="connsiteX13" fmla="*/ 30050 w 1488575"/>
                  <a:gd name="connsiteY13" fmla="*/ 147448 h 240620"/>
                  <a:gd name="connsiteX14" fmla="*/ 0 w 1488575"/>
                  <a:gd name="connsiteY14" fmla="*/ 130356 h 240620"/>
                  <a:gd name="connsiteX15" fmla="*/ 12591 w 1488575"/>
                  <a:gd name="connsiteY15" fmla="*/ 140678 h 240620"/>
                  <a:gd name="connsiteX16" fmla="*/ 79393 w 1488575"/>
                  <a:gd name="connsiteY16" fmla="*/ 169168 h 240620"/>
                  <a:gd name="connsiteX17" fmla="*/ 195823 w 1488575"/>
                  <a:gd name="connsiteY17" fmla="*/ 200365 h 240620"/>
                  <a:gd name="connsiteX18" fmla="*/ 192801 w 1488575"/>
                  <a:gd name="connsiteY18" fmla="*/ 205276 h 240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88575" h="240620">
                    <a:moveTo>
                      <a:pt x="184576" y="240620"/>
                    </a:moveTo>
                    <a:lnTo>
                      <a:pt x="192056" y="239357"/>
                    </a:lnTo>
                    <a:lnTo>
                      <a:pt x="781093" y="81525"/>
                    </a:lnTo>
                    <a:lnTo>
                      <a:pt x="1365373" y="238083"/>
                    </a:lnTo>
                    <a:lnTo>
                      <a:pt x="1350066" y="200689"/>
                    </a:lnTo>
                    <a:lnTo>
                      <a:pt x="1467708" y="169167"/>
                    </a:lnTo>
                    <a:lnTo>
                      <a:pt x="1488575" y="160268"/>
                    </a:lnTo>
                    <a:lnTo>
                      <a:pt x="1477660" y="163414"/>
                    </a:lnTo>
                    <a:cubicBezTo>
                      <a:pt x="1458575" y="166571"/>
                      <a:pt x="1438849" y="167537"/>
                      <a:pt x="1418864" y="166104"/>
                    </a:cubicBezTo>
                    <a:cubicBezTo>
                      <a:pt x="1402876" y="164959"/>
                      <a:pt x="1386722" y="162278"/>
                      <a:pt x="1370600" y="157958"/>
                    </a:cubicBezTo>
                    <a:lnTo>
                      <a:pt x="781093" y="0"/>
                    </a:lnTo>
                    <a:lnTo>
                      <a:pt x="192056" y="157832"/>
                    </a:lnTo>
                    <a:cubicBezTo>
                      <a:pt x="175933" y="162152"/>
                      <a:pt x="159780" y="164832"/>
                      <a:pt x="143791" y="165978"/>
                    </a:cubicBezTo>
                    <a:cubicBezTo>
                      <a:pt x="103822" y="168843"/>
                      <a:pt x="64887" y="162117"/>
                      <a:pt x="30050" y="147448"/>
                    </a:cubicBezTo>
                    <a:lnTo>
                      <a:pt x="0" y="130356"/>
                    </a:lnTo>
                    <a:lnTo>
                      <a:pt x="12591" y="140678"/>
                    </a:lnTo>
                    <a:cubicBezTo>
                      <a:pt x="32810" y="152978"/>
                      <a:pt x="55209" y="162688"/>
                      <a:pt x="79393" y="169168"/>
                    </a:cubicBezTo>
                    <a:lnTo>
                      <a:pt x="195823" y="200365"/>
                    </a:lnTo>
                    <a:lnTo>
                      <a:pt x="192801" y="205276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3" name="フリーフォーム: 図形 792">
                <a:extLst>
                  <a:ext uri="{FF2B5EF4-FFF2-40B4-BE49-F238E27FC236}">
                    <a16:creationId xmlns:a16="http://schemas.microsoft.com/office/drawing/2014/main" id="{D001EA37-3323-4DF6-A72C-E9C5AD806DE7}"/>
                  </a:ext>
                </a:extLst>
              </p:cNvPr>
              <p:cNvSpPr/>
              <p:nvPr/>
            </p:nvSpPr>
            <p:spPr bwMode="auto">
              <a:xfrm rot="20700000" flipH="1">
                <a:off x="4773426" y="4739152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</a:path>
                </a:pathLst>
              </a:custGeom>
              <a:pattFill prst="dkVert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4" name="楕円 227">
                <a:extLst>
                  <a:ext uri="{FF2B5EF4-FFF2-40B4-BE49-F238E27FC236}">
                    <a16:creationId xmlns:a16="http://schemas.microsoft.com/office/drawing/2014/main" id="{5E54E76D-AF50-4136-977B-875E482A45C0}"/>
                  </a:ext>
                </a:extLst>
              </p:cNvPr>
              <p:cNvSpPr/>
              <p:nvPr/>
            </p:nvSpPr>
            <p:spPr bwMode="auto">
              <a:xfrm rot="5694883">
                <a:off x="4693340" y="4885234"/>
                <a:ext cx="318890" cy="513074"/>
              </a:xfrm>
              <a:custGeom>
                <a:avLst/>
                <a:gdLst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811284 h 1396349"/>
                  <a:gd name="connsiteX1" fmla="*/ 589828 w 1170130"/>
                  <a:gd name="connsiteY1" fmla="*/ 0 h 1396349"/>
                  <a:gd name="connsiteX2" fmla="*/ 1170130 w 1170130"/>
                  <a:gd name="connsiteY2" fmla="*/ 811284 h 1396349"/>
                  <a:gd name="connsiteX3" fmla="*/ 585065 w 1170130"/>
                  <a:gd name="connsiteY3" fmla="*/ 1396349 h 1396349"/>
                  <a:gd name="connsiteX4" fmla="*/ 0 w 1170130"/>
                  <a:gd name="connsiteY4" fmla="*/ 811284 h 139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1396349">
                    <a:moveTo>
                      <a:pt x="0" y="811284"/>
                    </a:moveTo>
                    <a:cubicBezTo>
                      <a:pt x="0" y="488162"/>
                      <a:pt x="266706" y="0"/>
                      <a:pt x="589828" y="0"/>
                    </a:cubicBezTo>
                    <a:cubicBezTo>
                      <a:pt x="912950" y="0"/>
                      <a:pt x="1170130" y="488162"/>
                      <a:pt x="1170130" y="811284"/>
                    </a:cubicBezTo>
                    <a:cubicBezTo>
                      <a:pt x="1170130" y="1134406"/>
                      <a:pt x="908187" y="1396349"/>
                      <a:pt x="585065" y="1396349"/>
                    </a:cubicBezTo>
                    <a:cubicBezTo>
                      <a:pt x="261943" y="1396349"/>
                      <a:pt x="0" y="1134406"/>
                      <a:pt x="0" y="81128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1DE200DC-F4EA-4338-8DE7-8881CCC4D5FF}"/>
                  </a:ext>
                </a:extLst>
              </p:cNvPr>
              <p:cNvSpPr/>
              <p:nvPr/>
            </p:nvSpPr>
            <p:spPr bwMode="auto">
              <a:xfrm rot="900000">
                <a:off x="3932065" y="4739154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</a:path>
                </a:pathLst>
              </a:custGeom>
              <a:pattFill prst="dkVert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D402FA3A-F308-41F0-AD55-5D197569B20A}"/>
                  </a:ext>
                </a:extLst>
              </p:cNvPr>
              <p:cNvSpPr/>
              <p:nvPr/>
            </p:nvSpPr>
            <p:spPr bwMode="auto">
              <a:xfrm>
                <a:off x="3943484" y="4890730"/>
                <a:ext cx="1772565" cy="407960"/>
              </a:xfrm>
              <a:custGeom>
                <a:avLst/>
                <a:gdLst>
                  <a:gd name="connsiteX0" fmla="*/ 1770278 w 1772565"/>
                  <a:gd name="connsiteY0" fmla="*/ 0 h 407960"/>
                  <a:gd name="connsiteX1" fmla="*/ 1772565 w 1772565"/>
                  <a:gd name="connsiteY1" fmla="*/ 45268 h 407960"/>
                  <a:gd name="connsiteX2" fmla="*/ 1593340 w 1772565"/>
                  <a:gd name="connsiteY2" fmla="*/ 237169 h 407960"/>
                  <a:gd name="connsiteX3" fmla="*/ 995140 w 1772565"/>
                  <a:gd name="connsiteY3" fmla="*/ 397457 h 407960"/>
                  <a:gd name="connsiteX4" fmla="*/ 988814 w 1772565"/>
                  <a:gd name="connsiteY4" fmla="*/ 393277 h 407960"/>
                  <a:gd name="connsiteX5" fmla="*/ 951600 w 1772565"/>
                  <a:gd name="connsiteY5" fmla="*/ 402744 h 407960"/>
                  <a:gd name="connsiteX6" fmla="*/ 854233 w 1772565"/>
                  <a:gd name="connsiteY6" fmla="*/ 406744 h 407960"/>
                  <a:gd name="connsiteX7" fmla="*/ 787631 w 1772565"/>
                  <a:gd name="connsiteY7" fmla="*/ 390839 h 407960"/>
                  <a:gd name="connsiteX8" fmla="*/ 777425 w 1772565"/>
                  <a:gd name="connsiteY8" fmla="*/ 397583 h 407960"/>
                  <a:gd name="connsiteX9" fmla="*/ 179225 w 1772565"/>
                  <a:gd name="connsiteY9" fmla="*/ 237295 h 407960"/>
                  <a:gd name="connsiteX10" fmla="*/ 0 w 1772565"/>
                  <a:gd name="connsiteY10" fmla="*/ 45394 h 407960"/>
                  <a:gd name="connsiteX11" fmla="*/ 2287 w 1772565"/>
                  <a:gd name="connsiteY11" fmla="*/ 126 h 407960"/>
                  <a:gd name="connsiteX12" fmla="*/ 20440 w 1772565"/>
                  <a:gd name="connsiteY12" fmla="*/ 56634 h 407960"/>
                  <a:gd name="connsiteX13" fmla="*/ 179225 w 1772565"/>
                  <a:gd name="connsiteY13" fmla="*/ 184907 h 407960"/>
                  <a:gd name="connsiteX14" fmla="*/ 777425 w 1772565"/>
                  <a:gd name="connsiteY14" fmla="*/ 345195 h 407960"/>
                  <a:gd name="connsiteX15" fmla="*/ 787631 w 1772565"/>
                  <a:gd name="connsiteY15" fmla="*/ 338451 h 407960"/>
                  <a:gd name="connsiteX16" fmla="*/ 854233 w 1772565"/>
                  <a:gd name="connsiteY16" fmla="*/ 354356 h 407960"/>
                  <a:gd name="connsiteX17" fmla="*/ 951600 w 1772565"/>
                  <a:gd name="connsiteY17" fmla="*/ 350356 h 407960"/>
                  <a:gd name="connsiteX18" fmla="*/ 988814 w 1772565"/>
                  <a:gd name="connsiteY18" fmla="*/ 340889 h 407960"/>
                  <a:gd name="connsiteX19" fmla="*/ 995140 w 1772565"/>
                  <a:gd name="connsiteY19" fmla="*/ 345069 h 407960"/>
                  <a:gd name="connsiteX20" fmla="*/ 1593340 w 1772565"/>
                  <a:gd name="connsiteY20" fmla="*/ 184781 h 407960"/>
                  <a:gd name="connsiteX21" fmla="*/ 1752126 w 1772565"/>
                  <a:gd name="connsiteY21" fmla="*/ 56508 h 40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772565" h="407960">
                    <a:moveTo>
                      <a:pt x="1770278" y="0"/>
                    </a:moveTo>
                    <a:lnTo>
                      <a:pt x="1772565" y="45268"/>
                    </a:lnTo>
                    <a:cubicBezTo>
                      <a:pt x="1758249" y="133655"/>
                      <a:pt x="1690079" y="211248"/>
                      <a:pt x="1593340" y="237169"/>
                    </a:cubicBezTo>
                    <a:lnTo>
                      <a:pt x="995140" y="397457"/>
                    </a:lnTo>
                    <a:lnTo>
                      <a:pt x="988814" y="393277"/>
                    </a:lnTo>
                    <a:lnTo>
                      <a:pt x="951600" y="402744"/>
                    </a:lnTo>
                    <a:cubicBezTo>
                      <a:pt x="917530" y="407791"/>
                      <a:pt x="883806" y="409287"/>
                      <a:pt x="854233" y="406744"/>
                    </a:cubicBezTo>
                    <a:lnTo>
                      <a:pt x="787631" y="390839"/>
                    </a:lnTo>
                    <a:lnTo>
                      <a:pt x="777425" y="397583"/>
                    </a:lnTo>
                    <a:lnTo>
                      <a:pt x="179225" y="237295"/>
                    </a:lnTo>
                    <a:cubicBezTo>
                      <a:pt x="82486" y="211374"/>
                      <a:pt x="14317" y="133781"/>
                      <a:pt x="0" y="45394"/>
                    </a:cubicBezTo>
                    <a:lnTo>
                      <a:pt x="2287" y="126"/>
                    </a:lnTo>
                    <a:lnTo>
                      <a:pt x="20440" y="56634"/>
                    </a:lnTo>
                    <a:cubicBezTo>
                      <a:pt x="50187" y="116960"/>
                      <a:pt x="106671" y="165466"/>
                      <a:pt x="179225" y="184907"/>
                    </a:cubicBezTo>
                    <a:lnTo>
                      <a:pt x="777425" y="345195"/>
                    </a:lnTo>
                    <a:lnTo>
                      <a:pt x="787631" y="338451"/>
                    </a:lnTo>
                    <a:lnTo>
                      <a:pt x="854233" y="354356"/>
                    </a:lnTo>
                    <a:cubicBezTo>
                      <a:pt x="883806" y="356899"/>
                      <a:pt x="917530" y="355403"/>
                      <a:pt x="951600" y="350356"/>
                    </a:cubicBezTo>
                    <a:lnTo>
                      <a:pt x="988814" y="340889"/>
                    </a:lnTo>
                    <a:lnTo>
                      <a:pt x="995140" y="345069"/>
                    </a:lnTo>
                    <a:lnTo>
                      <a:pt x="1593340" y="184781"/>
                    </a:lnTo>
                    <a:cubicBezTo>
                      <a:pt x="1665894" y="165340"/>
                      <a:pt x="1722379" y="116834"/>
                      <a:pt x="1752126" y="56508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46" name="グループ化 745">
              <a:extLst>
                <a:ext uri="{FF2B5EF4-FFF2-40B4-BE49-F238E27FC236}">
                  <a16:creationId xmlns:a16="http://schemas.microsoft.com/office/drawing/2014/main" id="{3CB4DDE3-27F3-4D3F-A889-2DA23F3E6F23}"/>
                </a:ext>
              </a:extLst>
            </p:cNvPr>
            <p:cNvGrpSpPr/>
            <p:nvPr/>
          </p:nvGrpSpPr>
          <p:grpSpPr>
            <a:xfrm>
              <a:off x="4003479" y="330788"/>
              <a:ext cx="1617196" cy="2367875"/>
              <a:chOff x="4022689" y="291999"/>
              <a:chExt cx="1617196" cy="2306449"/>
            </a:xfrm>
          </p:grpSpPr>
          <p:sp>
            <p:nvSpPr>
              <p:cNvPr id="769" name="楕円 768">
                <a:extLst>
                  <a:ext uri="{FF2B5EF4-FFF2-40B4-BE49-F238E27FC236}">
                    <a16:creationId xmlns:a16="http://schemas.microsoft.com/office/drawing/2014/main" id="{41D896BE-0938-4B41-9CF6-ECE5CF1D925A}"/>
                  </a:ext>
                </a:extLst>
              </p:cNvPr>
              <p:cNvSpPr/>
              <p:nvPr/>
            </p:nvSpPr>
            <p:spPr bwMode="auto">
              <a:xfrm>
                <a:off x="4182712" y="291999"/>
                <a:ext cx="1296955" cy="1204517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楕円 769">
                <a:extLst>
                  <a:ext uri="{FF2B5EF4-FFF2-40B4-BE49-F238E27FC236}">
                    <a16:creationId xmlns:a16="http://schemas.microsoft.com/office/drawing/2014/main" id="{1D223D68-78DF-4977-A3B0-3EB6CC255D27}"/>
                  </a:ext>
                </a:extLst>
              </p:cNvPr>
              <p:cNvSpPr/>
              <p:nvPr/>
            </p:nvSpPr>
            <p:spPr bwMode="auto">
              <a:xfrm rot="900000" flipH="1">
                <a:off x="5188412" y="898669"/>
                <a:ext cx="451473" cy="511089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楕円 770">
                <a:extLst>
                  <a:ext uri="{FF2B5EF4-FFF2-40B4-BE49-F238E27FC236}">
                    <a16:creationId xmlns:a16="http://schemas.microsoft.com/office/drawing/2014/main" id="{CF7A03B0-0D10-4817-A2CB-2F256D918E14}"/>
                  </a:ext>
                </a:extLst>
              </p:cNvPr>
              <p:cNvSpPr/>
              <p:nvPr/>
            </p:nvSpPr>
            <p:spPr bwMode="auto">
              <a:xfrm rot="900000" flipH="1">
                <a:off x="5274021" y="995583"/>
                <a:ext cx="280255" cy="317262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2" name="楕円 211">
                <a:extLst>
                  <a:ext uri="{FF2B5EF4-FFF2-40B4-BE49-F238E27FC236}">
                    <a16:creationId xmlns:a16="http://schemas.microsoft.com/office/drawing/2014/main" id="{89186E50-F6A9-41EA-BA34-19C6DFF4FBD9}"/>
                  </a:ext>
                </a:extLst>
              </p:cNvPr>
              <p:cNvSpPr/>
              <p:nvPr/>
            </p:nvSpPr>
            <p:spPr bwMode="auto">
              <a:xfrm>
                <a:off x="4296452" y="1459475"/>
                <a:ext cx="1069475" cy="1138973"/>
              </a:xfrm>
              <a:custGeom>
                <a:avLst/>
                <a:gdLst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998968"/>
                  <a:gd name="connsiteX1" fmla="*/ 585065 w 1170130"/>
                  <a:gd name="connsiteY1" fmla="*/ 0 h 998968"/>
                  <a:gd name="connsiteX2" fmla="*/ 1170130 w 1170130"/>
                  <a:gd name="connsiteY2" fmla="*/ 887972 h 998968"/>
                  <a:gd name="connsiteX3" fmla="*/ 0 w 1170130"/>
                  <a:gd name="connsiteY3" fmla="*/ 887972 h 998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0130" h="998968">
                    <a:moveTo>
                      <a:pt x="0" y="887972"/>
                    </a:moveTo>
                    <a:cubicBezTo>
                      <a:pt x="0" y="397559"/>
                      <a:pt x="261943" y="0"/>
                      <a:pt x="585065" y="0"/>
                    </a:cubicBezTo>
                    <a:cubicBezTo>
                      <a:pt x="908187" y="0"/>
                      <a:pt x="1170130" y="397559"/>
                      <a:pt x="1170130" y="887972"/>
                    </a:cubicBezTo>
                    <a:cubicBezTo>
                      <a:pt x="1072619" y="1035967"/>
                      <a:pt x="97511" y="1035967"/>
                      <a:pt x="0" y="887972"/>
                    </a:cubicBezTo>
                    <a:close/>
                  </a:path>
                </a:pathLst>
              </a:custGeom>
              <a:solidFill>
                <a:srgbClr val="66663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73" name="グループ化 772">
                <a:extLst>
                  <a:ext uri="{FF2B5EF4-FFF2-40B4-BE49-F238E27FC236}">
                    <a16:creationId xmlns:a16="http://schemas.microsoft.com/office/drawing/2014/main" id="{5B9FD889-AD01-41C5-812D-BA05E6816F55}"/>
                  </a:ext>
                </a:extLst>
              </p:cNvPr>
              <p:cNvGrpSpPr/>
              <p:nvPr/>
            </p:nvGrpSpPr>
            <p:grpSpPr>
              <a:xfrm rot="20700000">
                <a:off x="4022689" y="898669"/>
                <a:ext cx="451473" cy="511089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789" name="楕円 788">
                  <a:extLst>
                    <a:ext uri="{FF2B5EF4-FFF2-40B4-BE49-F238E27FC236}">
                      <a16:creationId xmlns:a16="http://schemas.microsoft.com/office/drawing/2014/main" id="{81F6A8AC-8FB8-476F-B041-FBC616C17D57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0" name="楕円 789">
                  <a:extLst>
                    <a:ext uri="{FF2B5EF4-FFF2-40B4-BE49-F238E27FC236}">
                      <a16:creationId xmlns:a16="http://schemas.microsoft.com/office/drawing/2014/main" id="{10262744-2AE8-4F1B-B3B9-DE3BAA76E694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74" name="楕円 773">
                <a:extLst>
                  <a:ext uri="{FF2B5EF4-FFF2-40B4-BE49-F238E27FC236}">
                    <a16:creationId xmlns:a16="http://schemas.microsoft.com/office/drawing/2014/main" id="{62097DFC-584F-4AB8-B6B4-3125ED33F393}"/>
                  </a:ext>
                </a:extLst>
              </p:cNvPr>
              <p:cNvSpPr/>
              <p:nvPr/>
            </p:nvSpPr>
            <p:spPr bwMode="auto">
              <a:xfrm>
                <a:off x="4217606" y="398189"/>
                <a:ext cx="1227167" cy="1344481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75" name="グループ化 774">
                <a:extLst>
                  <a:ext uri="{FF2B5EF4-FFF2-40B4-BE49-F238E27FC236}">
                    <a16:creationId xmlns:a16="http://schemas.microsoft.com/office/drawing/2014/main" id="{ED412112-C1E8-4D7A-B840-302B264D0126}"/>
                  </a:ext>
                </a:extLst>
              </p:cNvPr>
              <p:cNvGrpSpPr/>
              <p:nvPr/>
            </p:nvGrpSpPr>
            <p:grpSpPr>
              <a:xfrm>
                <a:off x="4422012" y="956667"/>
                <a:ext cx="165686" cy="224137"/>
                <a:chOff x="4455060" y="1770148"/>
                <a:chExt cx="156789" cy="267582"/>
              </a:xfrm>
            </p:grpSpPr>
            <p:sp>
              <p:nvSpPr>
                <p:cNvPr id="787" name="楕円 786">
                  <a:extLst>
                    <a:ext uri="{FF2B5EF4-FFF2-40B4-BE49-F238E27FC236}">
                      <a16:creationId xmlns:a16="http://schemas.microsoft.com/office/drawing/2014/main" id="{4AF461A2-078F-449B-875A-A40BF1DC195F}"/>
                    </a:ext>
                  </a:extLst>
                </p:cNvPr>
                <p:cNvSpPr/>
                <p:nvPr/>
              </p:nvSpPr>
              <p:spPr bwMode="auto">
                <a:xfrm>
                  <a:off x="4455060" y="1770148"/>
                  <a:ext cx="156789" cy="25644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8" name="楕円 787">
                  <a:extLst>
                    <a:ext uri="{FF2B5EF4-FFF2-40B4-BE49-F238E27FC236}">
                      <a16:creationId xmlns:a16="http://schemas.microsoft.com/office/drawing/2014/main" id="{C14FC458-0871-43A6-9E88-0B3A8FA7331A}"/>
                    </a:ext>
                  </a:extLst>
                </p:cNvPr>
                <p:cNvSpPr/>
                <p:nvPr/>
              </p:nvSpPr>
              <p:spPr bwMode="auto">
                <a:xfrm>
                  <a:off x="4455060" y="1796989"/>
                  <a:ext cx="156789" cy="240741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76" name="グループ化 775">
                <a:extLst>
                  <a:ext uri="{FF2B5EF4-FFF2-40B4-BE49-F238E27FC236}">
                    <a16:creationId xmlns:a16="http://schemas.microsoft.com/office/drawing/2014/main" id="{6784E9AE-040D-46DF-85E8-BB171692635E}"/>
                  </a:ext>
                </a:extLst>
              </p:cNvPr>
              <p:cNvGrpSpPr/>
              <p:nvPr/>
            </p:nvGrpSpPr>
            <p:grpSpPr>
              <a:xfrm>
                <a:off x="5061171" y="956667"/>
                <a:ext cx="165686" cy="224137"/>
                <a:chOff x="4455060" y="1770148"/>
                <a:chExt cx="156789" cy="267582"/>
              </a:xfrm>
            </p:grpSpPr>
            <p:sp>
              <p:nvSpPr>
                <p:cNvPr id="785" name="楕円 784">
                  <a:extLst>
                    <a:ext uri="{FF2B5EF4-FFF2-40B4-BE49-F238E27FC236}">
                      <a16:creationId xmlns:a16="http://schemas.microsoft.com/office/drawing/2014/main" id="{DDBBE2B1-C66C-4124-A6A7-198F005F5809}"/>
                    </a:ext>
                  </a:extLst>
                </p:cNvPr>
                <p:cNvSpPr/>
                <p:nvPr/>
              </p:nvSpPr>
              <p:spPr bwMode="auto">
                <a:xfrm>
                  <a:off x="4455060" y="1770148"/>
                  <a:ext cx="156789" cy="25644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6" name="楕円 785">
                  <a:extLst>
                    <a:ext uri="{FF2B5EF4-FFF2-40B4-BE49-F238E27FC236}">
                      <a16:creationId xmlns:a16="http://schemas.microsoft.com/office/drawing/2014/main" id="{663418E5-E1E8-462F-848A-3DE78D405A08}"/>
                    </a:ext>
                  </a:extLst>
                </p:cNvPr>
                <p:cNvSpPr/>
                <p:nvPr/>
              </p:nvSpPr>
              <p:spPr bwMode="auto">
                <a:xfrm>
                  <a:off x="4455060" y="1796989"/>
                  <a:ext cx="156789" cy="240741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77" name="楕円 776">
                <a:extLst>
                  <a:ext uri="{FF2B5EF4-FFF2-40B4-BE49-F238E27FC236}">
                    <a16:creationId xmlns:a16="http://schemas.microsoft.com/office/drawing/2014/main" id="{84170FC7-F289-479C-B4DA-78B65B15BA36}"/>
                  </a:ext>
                </a:extLst>
              </p:cNvPr>
              <p:cNvSpPr/>
              <p:nvPr/>
            </p:nvSpPr>
            <p:spPr bwMode="auto">
              <a:xfrm>
                <a:off x="4440703" y="1048523"/>
                <a:ext cx="129597" cy="129597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楕円 777">
                <a:extLst>
                  <a:ext uri="{FF2B5EF4-FFF2-40B4-BE49-F238E27FC236}">
                    <a16:creationId xmlns:a16="http://schemas.microsoft.com/office/drawing/2014/main" id="{899B2EA2-CBAF-4E35-89EB-801FCE92DA45}"/>
                  </a:ext>
                </a:extLst>
              </p:cNvPr>
              <p:cNvSpPr/>
              <p:nvPr/>
            </p:nvSpPr>
            <p:spPr bwMode="auto">
              <a:xfrm>
                <a:off x="5076959" y="1048523"/>
                <a:ext cx="129597" cy="129597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0C501E9B-D0F7-4AAA-91B4-EC09475A9FCB}"/>
                  </a:ext>
                </a:extLst>
              </p:cNvPr>
              <p:cNvSpPr/>
              <p:nvPr/>
            </p:nvSpPr>
            <p:spPr bwMode="auto">
              <a:xfrm>
                <a:off x="4402313" y="785690"/>
                <a:ext cx="209540" cy="82804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0" name="フリーフォーム: 図形 779">
                <a:extLst>
                  <a:ext uri="{FF2B5EF4-FFF2-40B4-BE49-F238E27FC236}">
                    <a16:creationId xmlns:a16="http://schemas.microsoft.com/office/drawing/2014/main" id="{F51480AF-5BD9-4F56-A503-A1532607B3B2}"/>
                  </a:ext>
                </a:extLst>
              </p:cNvPr>
              <p:cNvSpPr/>
              <p:nvPr/>
            </p:nvSpPr>
            <p:spPr bwMode="auto">
              <a:xfrm>
                <a:off x="5033085" y="785690"/>
                <a:ext cx="209540" cy="82804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1" name="フリーフォーム: 図形 780">
                <a:extLst>
                  <a:ext uri="{FF2B5EF4-FFF2-40B4-BE49-F238E27FC236}">
                    <a16:creationId xmlns:a16="http://schemas.microsoft.com/office/drawing/2014/main" id="{4C98F844-0EEF-4B84-9248-19148D779562}"/>
                  </a:ext>
                </a:extLst>
              </p:cNvPr>
              <p:cNvSpPr/>
              <p:nvPr/>
            </p:nvSpPr>
            <p:spPr bwMode="auto">
              <a:xfrm rot="10800000">
                <a:off x="4749061" y="1328760"/>
                <a:ext cx="168658" cy="48313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2" name="月 781">
                <a:extLst>
                  <a:ext uri="{FF2B5EF4-FFF2-40B4-BE49-F238E27FC236}">
                    <a16:creationId xmlns:a16="http://schemas.microsoft.com/office/drawing/2014/main" id="{5A14EDB5-3300-4591-A896-32DB82FA0131}"/>
                  </a:ext>
                </a:extLst>
              </p:cNvPr>
              <p:cNvSpPr/>
              <p:nvPr/>
            </p:nvSpPr>
            <p:spPr bwMode="auto">
              <a:xfrm rot="2700000">
                <a:off x="4569868" y="1319946"/>
                <a:ext cx="56341" cy="22775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3" name="月 782">
                <a:extLst>
                  <a:ext uri="{FF2B5EF4-FFF2-40B4-BE49-F238E27FC236}">
                    <a16:creationId xmlns:a16="http://schemas.microsoft.com/office/drawing/2014/main" id="{E0DA2E85-6481-40F1-AB2B-B079E84D9E6D}"/>
                  </a:ext>
                </a:extLst>
              </p:cNvPr>
              <p:cNvSpPr/>
              <p:nvPr/>
            </p:nvSpPr>
            <p:spPr bwMode="auto">
              <a:xfrm rot="18900000" flipH="1">
                <a:off x="5021983" y="1319946"/>
                <a:ext cx="56341" cy="22775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BD986B80-D62C-48A4-A01D-214F772D2AB8}"/>
                  </a:ext>
                </a:extLst>
              </p:cNvPr>
              <p:cNvSpPr/>
              <p:nvPr/>
            </p:nvSpPr>
            <p:spPr bwMode="auto">
              <a:xfrm>
                <a:off x="4723144" y="1498409"/>
                <a:ext cx="220492" cy="44534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47" name="グループ化 746">
              <a:extLst>
                <a:ext uri="{FF2B5EF4-FFF2-40B4-BE49-F238E27FC236}">
                  <a16:creationId xmlns:a16="http://schemas.microsoft.com/office/drawing/2014/main" id="{F00B79DA-BE9D-44EC-AD73-0D3E6BAB5C11}"/>
                </a:ext>
              </a:extLst>
            </p:cNvPr>
            <p:cNvGrpSpPr/>
            <p:nvPr/>
          </p:nvGrpSpPr>
          <p:grpSpPr>
            <a:xfrm>
              <a:off x="3452087" y="1383852"/>
              <a:ext cx="2685332" cy="1694158"/>
              <a:chOff x="-415063" y="1383852"/>
              <a:chExt cx="2685332" cy="1694158"/>
            </a:xfrm>
          </p:grpSpPr>
          <p:grpSp>
            <p:nvGrpSpPr>
              <p:cNvPr id="748" name="グループ化 747">
                <a:extLst>
                  <a:ext uri="{FF2B5EF4-FFF2-40B4-BE49-F238E27FC236}">
                    <a16:creationId xmlns:a16="http://schemas.microsoft.com/office/drawing/2014/main" id="{1B3D5389-6BFA-4483-948E-C90E0B6EB631}"/>
                  </a:ext>
                </a:extLst>
              </p:cNvPr>
              <p:cNvGrpSpPr/>
              <p:nvPr/>
            </p:nvGrpSpPr>
            <p:grpSpPr>
              <a:xfrm>
                <a:off x="-415063" y="1383852"/>
                <a:ext cx="2685332" cy="1694158"/>
                <a:chOff x="3499813" y="4184567"/>
                <a:chExt cx="2685332" cy="1694158"/>
              </a:xfrm>
            </p:grpSpPr>
            <p:grpSp>
              <p:nvGrpSpPr>
                <p:cNvPr id="751" name="グループ化 750">
                  <a:extLst>
                    <a:ext uri="{FF2B5EF4-FFF2-40B4-BE49-F238E27FC236}">
                      <a16:creationId xmlns:a16="http://schemas.microsoft.com/office/drawing/2014/main" id="{FB01074D-B9E3-4E20-92A7-DB436A793307}"/>
                    </a:ext>
                  </a:extLst>
                </p:cNvPr>
                <p:cNvGrpSpPr/>
                <p:nvPr/>
              </p:nvGrpSpPr>
              <p:grpSpPr>
                <a:xfrm>
                  <a:off x="3499813" y="4184567"/>
                  <a:ext cx="2685332" cy="1693452"/>
                  <a:chOff x="3499813" y="4184567"/>
                  <a:chExt cx="2685332" cy="1693452"/>
                </a:xfrm>
              </p:grpSpPr>
              <p:sp>
                <p:nvSpPr>
                  <p:cNvPr id="753" name="フリーフォーム: 図形 752">
                    <a:extLst>
                      <a:ext uri="{FF2B5EF4-FFF2-40B4-BE49-F238E27FC236}">
                        <a16:creationId xmlns:a16="http://schemas.microsoft.com/office/drawing/2014/main" id="{B62AA589-AAE1-4C44-A034-A52D30FFD36E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499813" y="4184567"/>
                    <a:ext cx="2685332" cy="1693452"/>
                  </a:xfrm>
                  <a:custGeom>
                    <a:avLst/>
                    <a:gdLst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3350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411212 w 2685332"/>
                      <a:gd name="connsiteY4" fmla="*/ 311806 h 1693452"/>
                      <a:gd name="connsiteX5" fmla="*/ 1342666 w 2685332"/>
                      <a:gd name="connsiteY5" fmla="*/ 0 h 1693452"/>
                      <a:gd name="connsiteX6" fmla="*/ 2274120 w 2685332"/>
                      <a:gd name="connsiteY6" fmla="*/ 311806 h 1693452"/>
                      <a:gd name="connsiteX7" fmla="*/ 2339921 w 2685332"/>
                      <a:gd name="connsiteY7" fmla="*/ 311806 h 1693452"/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3350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411212 w 2685332"/>
                      <a:gd name="connsiteY4" fmla="*/ 311806 h 1693452"/>
                      <a:gd name="connsiteX5" fmla="*/ 1342666 w 2685332"/>
                      <a:gd name="connsiteY5" fmla="*/ 0 h 1693452"/>
                      <a:gd name="connsiteX6" fmla="*/ 2339921 w 2685332"/>
                      <a:gd name="connsiteY6" fmla="*/ 311806 h 1693452"/>
                      <a:gd name="connsiteX7" fmla="*/ 2685332 w 2685332"/>
                      <a:gd name="connsiteY7" fmla="*/ 1693452 h 1693452"/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3350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1342666 w 2685332"/>
                      <a:gd name="connsiteY4" fmla="*/ 0 h 1693452"/>
                      <a:gd name="connsiteX5" fmla="*/ 2339921 w 2685332"/>
                      <a:gd name="connsiteY5" fmla="*/ 311806 h 1693452"/>
                      <a:gd name="connsiteX6" fmla="*/ 2685332 w 2685332"/>
                      <a:gd name="connsiteY6" fmla="*/ 1693452 h 1693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85332" h="1693452">
                        <a:moveTo>
                          <a:pt x="2685332" y="1693452"/>
                        </a:moveTo>
                        <a:lnTo>
                          <a:pt x="1311338" y="1233505"/>
                        </a:lnTo>
                        <a:lnTo>
                          <a:pt x="0" y="1672478"/>
                        </a:lnTo>
                        <a:lnTo>
                          <a:pt x="340168" y="311806"/>
                        </a:lnTo>
                        <a:lnTo>
                          <a:pt x="1342666" y="0"/>
                        </a:lnTo>
                        <a:lnTo>
                          <a:pt x="2339921" y="311806"/>
                        </a:lnTo>
                        <a:lnTo>
                          <a:pt x="2685332" y="1693452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54" name="フリーフォーム: 図形 753">
                    <a:extLst>
                      <a:ext uri="{FF2B5EF4-FFF2-40B4-BE49-F238E27FC236}">
                        <a16:creationId xmlns:a16="http://schemas.microsoft.com/office/drawing/2014/main" id="{65405BE0-8BD6-45A3-ABBD-9C45061066C9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541333" y="4248150"/>
                    <a:ext cx="2602292" cy="1595438"/>
                  </a:xfrm>
                  <a:custGeom>
                    <a:avLst/>
                    <a:gdLst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3350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411212 w 2685332"/>
                      <a:gd name="connsiteY4" fmla="*/ 311806 h 1693452"/>
                      <a:gd name="connsiteX5" fmla="*/ 1342666 w 2685332"/>
                      <a:gd name="connsiteY5" fmla="*/ 0 h 1693452"/>
                      <a:gd name="connsiteX6" fmla="*/ 2274120 w 2685332"/>
                      <a:gd name="connsiteY6" fmla="*/ 311806 h 1693452"/>
                      <a:gd name="connsiteX7" fmla="*/ 2339921 w 2685332"/>
                      <a:gd name="connsiteY7" fmla="*/ 311806 h 1693452"/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3350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411212 w 2685332"/>
                      <a:gd name="connsiteY4" fmla="*/ 311806 h 1693452"/>
                      <a:gd name="connsiteX5" fmla="*/ 1342666 w 2685332"/>
                      <a:gd name="connsiteY5" fmla="*/ 0 h 1693452"/>
                      <a:gd name="connsiteX6" fmla="*/ 2339921 w 2685332"/>
                      <a:gd name="connsiteY6" fmla="*/ 311806 h 1693452"/>
                      <a:gd name="connsiteX7" fmla="*/ 2685332 w 2685332"/>
                      <a:gd name="connsiteY7" fmla="*/ 1693452 h 1693452"/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3350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1342666 w 2685332"/>
                      <a:gd name="connsiteY4" fmla="*/ 0 h 1693452"/>
                      <a:gd name="connsiteX5" fmla="*/ 2339921 w 2685332"/>
                      <a:gd name="connsiteY5" fmla="*/ 311806 h 1693452"/>
                      <a:gd name="connsiteX6" fmla="*/ 2685332 w 2685332"/>
                      <a:gd name="connsiteY6" fmla="*/ 1693452 h 1693452"/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2339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1342666 w 2685332"/>
                      <a:gd name="connsiteY4" fmla="*/ 0 h 1693452"/>
                      <a:gd name="connsiteX5" fmla="*/ 2339921 w 2685332"/>
                      <a:gd name="connsiteY5" fmla="*/ 311806 h 1693452"/>
                      <a:gd name="connsiteX6" fmla="*/ 2685332 w 2685332"/>
                      <a:gd name="connsiteY6" fmla="*/ 1693452 h 1693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85332" h="1693452">
                        <a:moveTo>
                          <a:pt x="2685332" y="1693452"/>
                        </a:moveTo>
                        <a:lnTo>
                          <a:pt x="1311338" y="1223395"/>
                        </a:lnTo>
                        <a:lnTo>
                          <a:pt x="0" y="1672478"/>
                        </a:lnTo>
                        <a:lnTo>
                          <a:pt x="340168" y="311806"/>
                        </a:lnTo>
                        <a:lnTo>
                          <a:pt x="1342666" y="0"/>
                        </a:lnTo>
                        <a:lnTo>
                          <a:pt x="2339921" y="311806"/>
                        </a:lnTo>
                        <a:lnTo>
                          <a:pt x="2685332" y="1693452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55" name="フリーフォーム: 図形 754">
                    <a:extLst>
                      <a:ext uri="{FF2B5EF4-FFF2-40B4-BE49-F238E27FC236}">
                        <a16:creationId xmlns:a16="http://schemas.microsoft.com/office/drawing/2014/main" id="{B4DCB01E-2E93-4D41-8A17-5883CF5F1E2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09975" y="4333875"/>
                    <a:ext cx="700088" cy="695325"/>
                  </a:xfrm>
                  <a:custGeom>
                    <a:avLst/>
                    <a:gdLst>
                      <a:gd name="connsiteX0" fmla="*/ 0 w 700088"/>
                      <a:gd name="connsiteY0" fmla="*/ 0 h 695325"/>
                      <a:gd name="connsiteX1" fmla="*/ 619125 w 700088"/>
                      <a:gd name="connsiteY1" fmla="*/ 200025 h 695325"/>
                      <a:gd name="connsiteX2" fmla="*/ 700088 w 700088"/>
                      <a:gd name="connsiteY2" fmla="*/ 695325 h 695325"/>
                      <a:gd name="connsiteX3" fmla="*/ 138113 w 700088"/>
                      <a:gd name="connsiteY3" fmla="*/ 495300 h 695325"/>
                      <a:gd name="connsiteX4" fmla="*/ 0 w 700088"/>
                      <a:gd name="connsiteY4" fmla="*/ 0 h 69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00088" h="695325">
                        <a:moveTo>
                          <a:pt x="0" y="0"/>
                        </a:moveTo>
                        <a:lnTo>
                          <a:pt x="619125" y="200025"/>
                        </a:lnTo>
                        <a:lnTo>
                          <a:pt x="700088" y="695325"/>
                        </a:lnTo>
                        <a:lnTo>
                          <a:pt x="138113" y="4953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6" name="フリーフォーム: 図形 755">
                    <a:extLst>
                      <a:ext uri="{FF2B5EF4-FFF2-40B4-BE49-F238E27FC236}">
                        <a16:creationId xmlns:a16="http://schemas.microsoft.com/office/drawing/2014/main" id="{ED619373-53EE-43D8-820D-B2A0671A8E1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791200" y="4329113"/>
                    <a:ext cx="285750" cy="566737"/>
                  </a:xfrm>
                  <a:custGeom>
                    <a:avLst/>
                    <a:gdLst>
                      <a:gd name="connsiteX0" fmla="*/ 285750 w 285750"/>
                      <a:gd name="connsiteY0" fmla="*/ 0 h 566737"/>
                      <a:gd name="connsiteX1" fmla="*/ 109538 w 285750"/>
                      <a:gd name="connsiteY1" fmla="*/ 66675 h 566737"/>
                      <a:gd name="connsiteX2" fmla="*/ 0 w 285750"/>
                      <a:gd name="connsiteY2" fmla="*/ 566737 h 566737"/>
                      <a:gd name="connsiteX3" fmla="*/ 161925 w 285750"/>
                      <a:gd name="connsiteY3" fmla="*/ 519112 h 566737"/>
                      <a:gd name="connsiteX4" fmla="*/ 285750 w 285750"/>
                      <a:gd name="connsiteY4" fmla="*/ 0 h 566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85750" h="566737">
                        <a:moveTo>
                          <a:pt x="285750" y="0"/>
                        </a:moveTo>
                        <a:lnTo>
                          <a:pt x="109538" y="66675"/>
                        </a:lnTo>
                        <a:lnTo>
                          <a:pt x="0" y="566737"/>
                        </a:lnTo>
                        <a:lnTo>
                          <a:pt x="161925" y="519112"/>
                        </a:lnTo>
                        <a:lnTo>
                          <a:pt x="285750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7" name="楕円 756">
                    <a:extLst>
                      <a:ext uri="{FF2B5EF4-FFF2-40B4-BE49-F238E27FC236}">
                        <a16:creationId xmlns:a16="http://schemas.microsoft.com/office/drawing/2014/main" id="{6C0BC0AB-68D3-4429-BE51-0814EE8B58D9}"/>
                      </a:ext>
                    </a:extLst>
                  </p:cNvPr>
                  <p:cNvSpPr/>
                  <p:nvPr/>
                </p:nvSpPr>
                <p:spPr bwMode="auto">
                  <a:xfrm rot="20853401">
                    <a:off x="3884953" y="5274205"/>
                    <a:ext cx="86644" cy="135015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8" name="フリーフォーム: 図形 757">
                    <a:extLst>
                      <a:ext uri="{FF2B5EF4-FFF2-40B4-BE49-F238E27FC236}">
                        <a16:creationId xmlns:a16="http://schemas.microsoft.com/office/drawing/2014/main" id="{FCABB2D1-32AD-48E1-A8E4-CB4907FAB1F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04636" y="5365463"/>
                    <a:ext cx="95250" cy="314325"/>
                  </a:xfrm>
                  <a:custGeom>
                    <a:avLst/>
                    <a:gdLst>
                      <a:gd name="connsiteX0" fmla="*/ 85725 w 85725"/>
                      <a:gd name="connsiteY0" fmla="*/ 9525 h 304800"/>
                      <a:gd name="connsiteX1" fmla="*/ 85725 w 85725"/>
                      <a:gd name="connsiteY1" fmla="*/ 304800 h 304800"/>
                      <a:gd name="connsiteX2" fmla="*/ 0 w 85725"/>
                      <a:gd name="connsiteY2" fmla="*/ 280987 h 304800"/>
                      <a:gd name="connsiteX3" fmla="*/ 0 w 85725"/>
                      <a:gd name="connsiteY3" fmla="*/ 0 h 304800"/>
                      <a:gd name="connsiteX4" fmla="*/ 85725 w 85725"/>
                      <a:gd name="connsiteY4" fmla="*/ 9525 h 304800"/>
                      <a:gd name="connsiteX0" fmla="*/ 95250 w 95250"/>
                      <a:gd name="connsiteY0" fmla="*/ 19050 h 314325"/>
                      <a:gd name="connsiteX1" fmla="*/ 95250 w 95250"/>
                      <a:gd name="connsiteY1" fmla="*/ 314325 h 314325"/>
                      <a:gd name="connsiteX2" fmla="*/ 9525 w 95250"/>
                      <a:gd name="connsiteY2" fmla="*/ 290512 h 314325"/>
                      <a:gd name="connsiteX3" fmla="*/ 0 w 95250"/>
                      <a:gd name="connsiteY3" fmla="*/ 0 h 314325"/>
                      <a:gd name="connsiteX4" fmla="*/ 95250 w 95250"/>
                      <a:gd name="connsiteY4" fmla="*/ 19050 h 314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50" h="314325">
                        <a:moveTo>
                          <a:pt x="95250" y="19050"/>
                        </a:moveTo>
                        <a:lnTo>
                          <a:pt x="95250" y="314325"/>
                        </a:lnTo>
                        <a:lnTo>
                          <a:pt x="9525" y="290512"/>
                        </a:lnTo>
                        <a:lnTo>
                          <a:pt x="0" y="0"/>
                        </a:lnTo>
                        <a:lnTo>
                          <a:pt x="95250" y="1905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59" name="フリーフォーム: 図形 758">
                    <a:extLst>
                      <a:ext uri="{FF2B5EF4-FFF2-40B4-BE49-F238E27FC236}">
                        <a16:creationId xmlns:a16="http://schemas.microsoft.com/office/drawing/2014/main" id="{97A217D5-A2D3-451D-954E-364FC12F56E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324475" y="4945482"/>
                    <a:ext cx="338138" cy="418733"/>
                  </a:xfrm>
                  <a:custGeom>
                    <a:avLst/>
                    <a:gdLst>
                      <a:gd name="connsiteX0" fmla="*/ 338138 w 338138"/>
                      <a:gd name="connsiteY0" fmla="*/ 0 h 461962"/>
                      <a:gd name="connsiteX1" fmla="*/ 33338 w 338138"/>
                      <a:gd name="connsiteY1" fmla="*/ 109537 h 461962"/>
                      <a:gd name="connsiteX2" fmla="*/ 0 w 338138"/>
                      <a:gd name="connsiteY2" fmla="*/ 461962 h 461962"/>
                      <a:gd name="connsiteX3" fmla="*/ 266700 w 338138"/>
                      <a:gd name="connsiteY3" fmla="*/ 366712 h 461962"/>
                      <a:gd name="connsiteX4" fmla="*/ 338138 w 338138"/>
                      <a:gd name="connsiteY4" fmla="*/ 0 h 4619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38138" h="461962">
                        <a:moveTo>
                          <a:pt x="338138" y="0"/>
                        </a:moveTo>
                        <a:lnTo>
                          <a:pt x="33338" y="109537"/>
                        </a:lnTo>
                        <a:lnTo>
                          <a:pt x="0" y="461962"/>
                        </a:lnTo>
                        <a:lnTo>
                          <a:pt x="266700" y="366712"/>
                        </a:lnTo>
                        <a:lnTo>
                          <a:pt x="338138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60" name="フリーフォーム: 図形 759">
                    <a:extLst>
                      <a:ext uri="{FF2B5EF4-FFF2-40B4-BE49-F238E27FC236}">
                        <a16:creationId xmlns:a16="http://schemas.microsoft.com/office/drawing/2014/main" id="{8F488C8F-6E4B-4616-9A34-46441DC9E41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71963" y="4572000"/>
                    <a:ext cx="547687" cy="571500"/>
                  </a:xfrm>
                  <a:custGeom>
                    <a:avLst/>
                    <a:gdLst>
                      <a:gd name="connsiteX0" fmla="*/ 0 w 547687"/>
                      <a:gd name="connsiteY0" fmla="*/ 0 h 571500"/>
                      <a:gd name="connsiteX1" fmla="*/ 533400 w 547687"/>
                      <a:gd name="connsiteY1" fmla="*/ 166688 h 571500"/>
                      <a:gd name="connsiteX2" fmla="*/ 547687 w 547687"/>
                      <a:gd name="connsiteY2" fmla="*/ 571500 h 571500"/>
                      <a:gd name="connsiteX3" fmla="*/ 71437 w 547687"/>
                      <a:gd name="connsiteY3" fmla="*/ 447675 h 571500"/>
                      <a:gd name="connsiteX4" fmla="*/ 0 w 547687"/>
                      <a:gd name="connsiteY4" fmla="*/ 0 h 571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47687" h="571500">
                        <a:moveTo>
                          <a:pt x="0" y="0"/>
                        </a:moveTo>
                        <a:lnTo>
                          <a:pt x="533400" y="166688"/>
                        </a:lnTo>
                        <a:lnTo>
                          <a:pt x="547687" y="571500"/>
                        </a:lnTo>
                        <a:lnTo>
                          <a:pt x="71437" y="44767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1" name="フリーフォーム: 図形 760">
                    <a:extLst>
                      <a:ext uri="{FF2B5EF4-FFF2-40B4-BE49-F238E27FC236}">
                        <a16:creationId xmlns:a16="http://schemas.microsoft.com/office/drawing/2014/main" id="{AC35106F-F375-448A-81B0-953D5030DB7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05375" y="5257800"/>
                    <a:ext cx="942975" cy="519112"/>
                  </a:xfrm>
                  <a:custGeom>
                    <a:avLst/>
                    <a:gdLst>
                      <a:gd name="connsiteX0" fmla="*/ 9525 w 928688"/>
                      <a:gd name="connsiteY0" fmla="*/ 233362 h 476250"/>
                      <a:gd name="connsiteX1" fmla="*/ 0 w 928688"/>
                      <a:gd name="connsiteY1" fmla="*/ 476250 h 476250"/>
                      <a:gd name="connsiteX2" fmla="*/ 881063 w 928688"/>
                      <a:gd name="connsiteY2" fmla="*/ 214312 h 476250"/>
                      <a:gd name="connsiteX3" fmla="*/ 928688 w 928688"/>
                      <a:gd name="connsiteY3" fmla="*/ 0 h 476250"/>
                      <a:gd name="connsiteX4" fmla="*/ 9525 w 928688"/>
                      <a:gd name="connsiteY4" fmla="*/ 233362 h 476250"/>
                      <a:gd name="connsiteX0" fmla="*/ 9525 w 928688"/>
                      <a:gd name="connsiteY0" fmla="*/ 261937 h 504825"/>
                      <a:gd name="connsiteX1" fmla="*/ 0 w 928688"/>
                      <a:gd name="connsiteY1" fmla="*/ 504825 h 504825"/>
                      <a:gd name="connsiteX2" fmla="*/ 881063 w 928688"/>
                      <a:gd name="connsiteY2" fmla="*/ 242887 h 504825"/>
                      <a:gd name="connsiteX3" fmla="*/ 928688 w 928688"/>
                      <a:gd name="connsiteY3" fmla="*/ 0 h 504825"/>
                      <a:gd name="connsiteX4" fmla="*/ 9525 w 928688"/>
                      <a:gd name="connsiteY4" fmla="*/ 261937 h 504825"/>
                      <a:gd name="connsiteX0" fmla="*/ 9525 w 942975"/>
                      <a:gd name="connsiteY0" fmla="*/ 276224 h 519112"/>
                      <a:gd name="connsiteX1" fmla="*/ 0 w 942975"/>
                      <a:gd name="connsiteY1" fmla="*/ 519112 h 519112"/>
                      <a:gd name="connsiteX2" fmla="*/ 881063 w 942975"/>
                      <a:gd name="connsiteY2" fmla="*/ 257174 h 519112"/>
                      <a:gd name="connsiteX3" fmla="*/ 942975 w 942975"/>
                      <a:gd name="connsiteY3" fmla="*/ 0 h 519112"/>
                      <a:gd name="connsiteX4" fmla="*/ 9525 w 942975"/>
                      <a:gd name="connsiteY4" fmla="*/ 276224 h 519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2975" h="519112">
                        <a:moveTo>
                          <a:pt x="9525" y="276224"/>
                        </a:moveTo>
                        <a:lnTo>
                          <a:pt x="0" y="519112"/>
                        </a:lnTo>
                        <a:lnTo>
                          <a:pt x="881063" y="257174"/>
                        </a:lnTo>
                        <a:lnTo>
                          <a:pt x="942975" y="0"/>
                        </a:lnTo>
                        <a:lnTo>
                          <a:pt x="9525" y="276224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2" name="フリーフォーム: 図形 761">
                    <a:extLst>
                      <a:ext uri="{FF2B5EF4-FFF2-40B4-BE49-F238E27FC236}">
                        <a16:creationId xmlns:a16="http://schemas.microsoft.com/office/drawing/2014/main" id="{9A1EC311-9084-4D43-8F2C-541591A075E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62375" y="4905375"/>
                    <a:ext cx="1047750" cy="442913"/>
                  </a:xfrm>
                  <a:custGeom>
                    <a:avLst/>
                    <a:gdLst>
                      <a:gd name="connsiteX0" fmla="*/ 0 w 1047750"/>
                      <a:gd name="connsiteY0" fmla="*/ 0 h 442913"/>
                      <a:gd name="connsiteX1" fmla="*/ 1047750 w 1047750"/>
                      <a:gd name="connsiteY1" fmla="*/ 309563 h 442913"/>
                      <a:gd name="connsiteX2" fmla="*/ 1047750 w 1047750"/>
                      <a:gd name="connsiteY2" fmla="*/ 442913 h 442913"/>
                      <a:gd name="connsiteX3" fmla="*/ 38100 w 1047750"/>
                      <a:gd name="connsiteY3" fmla="*/ 133350 h 442913"/>
                      <a:gd name="connsiteX4" fmla="*/ 0 w 1047750"/>
                      <a:gd name="connsiteY4" fmla="*/ 0 h 4429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47750" h="442913">
                        <a:moveTo>
                          <a:pt x="0" y="0"/>
                        </a:moveTo>
                        <a:lnTo>
                          <a:pt x="1047750" y="309563"/>
                        </a:lnTo>
                        <a:lnTo>
                          <a:pt x="1047750" y="442913"/>
                        </a:lnTo>
                        <a:lnTo>
                          <a:pt x="38100" y="13335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63" name="フリーフォーム: 図形 762">
                    <a:extLst>
                      <a:ext uri="{FF2B5EF4-FFF2-40B4-BE49-F238E27FC236}">
                        <a16:creationId xmlns:a16="http://schemas.microsoft.com/office/drawing/2014/main" id="{DC271E5B-7B7B-443E-9470-4846FD6ADC6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6049" y="5446425"/>
                    <a:ext cx="95250" cy="314325"/>
                  </a:xfrm>
                  <a:custGeom>
                    <a:avLst/>
                    <a:gdLst>
                      <a:gd name="connsiteX0" fmla="*/ 85725 w 85725"/>
                      <a:gd name="connsiteY0" fmla="*/ 9525 h 304800"/>
                      <a:gd name="connsiteX1" fmla="*/ 85725 w 85725"/>
                      <a:gd name="connsiteY1" fmla="*/ 304800 h 304800"/>
                      <a:gd name="connsiteX2" fmla="*/ 0 w 85725"/>
                      <a:gd name="connsiteY2" fmla="*/ 280987 h 304800"/>
                      <a:gd name="connsiteX3" fmla="*/ 0 w 85725"/>
                      <a:gd name="connsiteY3" fmla="*/ 0 h 304800"/>
                      <a:gd name="connsiteX4" fmla="*/ 85725 w 85725"/>
                      <a:gd name="connsiteY4" fmla="*/ 9525 h 304800"/>
                      <a:gd name="connsiteX0" fmla="*/ 95250 w 95250"/>
                      <a:gd name="connsiteY0" fmla="*/ 19050 h 314325"/>
                      <a:gd name="connsiteX1" fmla="*/ 95250 w 95250"/>
                      <a:gd name="connsiteY1" fmla="*/ 314325 h 314325"/>
                      <a:gd name="connsiteX2" fmla="*/ 9525 w 95250"/>
                      <a:gd name="connsiteY2" fmla="*/ 290512 h 314325"/>
                      <a:gd name="connsiteX3" fmla="*/ 0 w 95250"/>
                      <a:gd name="connsiteY3" fmla="*/ 0 h 314325"/>
                      <a:gd name="connsiteX4" fmla="*/ 95250 w 95250"/>
                      <a:gd name="connsiteY4" fmla="*/ 19050 h 314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50" h="314325">
                        <a:moveTo>
                          <a:pt x="95250" y="19050"/>
                        </a:moveTo>
                        <a:lnTo>
                          <a:pt x="95250" y="314325"/>
                        </a:lnTo>
                        <a:lnTo>
                          <a:pt x="9525" y="290512"/>
                        </a:lnTo>
                        <a:lnTo>
                          <a:pt x="0" y="0"/>
                        </a:lnTo>
                        <a:lnTo>
                          <a:pt x="95250" y="1905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64" name="フリーフォーム: 図形 763">
                    <a:extLst>
                      <a:ext uri="{FF2B5EF4-FFF2-40B4-BE49-F238E27FC236}">
                        <a16:creationId xmlns:a16="http://schemas.microsoft.com/office/drawing/2014/main" id="{B0CED875-6B80-4BB2-B266-8D4EAF3EDF1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29187" y="4640683"/>
                    <a:ext cx="304801" cy="428258"/>
                  </a:xfrm>
                  <a:custGeom>
                    <a:avLst/>
                    <a:gdLst>
                      <a:gd name="connsiteX0" fmla="*/ 338138 w 338138"/>
                      <a:gd name="connsiteY0" fmla="*/ 0 h 461962"/>
                      <a:gd name="connsiteX1" fmla="*/ 33338 w 338138"/>
                      <a:gd name="connsiteY1" fmla="*/ 109537 h 461962"/>
                      <a:gd name="connsiteX2" fmla="*/ 0 w 338138"/>
                      <a:gd name="connsiteY2" fmla="*/ 461962 h 461962"/>
                      <a:gd name="connsiteX3" fmla="*/ 266700 w 338138"/>
                      <a:gd name="connsiteY3" fmla="*/ 366712 h 461962"/>
                      <a:gd name="connsiteX4" fmla="*/ 338138 w 338138"/>
                      <a:gd name="connsiteY4" fmla="*/ 0 h 461962"/>
                      <a:gd name="connsiteX0" fmla="*/ 304801 w 304801"/>
                      <a:gd name="connsiteY0" fmla="*/ 0 h 472470"/>
                      <a:gd name="connsiteX1" fmla="*/ 1 w 304801"/>
                      <a:gd name="connsiteY1" fmla="*/ 109537 h 472470"/>
                      <a:gd name="connsiteX2" fmla="*/ 0 w 304801"/>
                      <a:gd name="connsiteY2" fmla="*/ 472470 h 472470"/>
                      <a:gd name="connsiteX3" fmla="*/ 233363 w 304801"/>
                      <a:gd name="connsiteY3" fmla="*/ 366712 h 472470"/>
                      <a:gd name="connsiteX4" fmla="*/ 304801 w 304801"/>
                      <a:gd name="connsiteY4" fmla="*/ 0 h 472470"/>
                      <a:gd name="connsiteX0" fmla="*/ 304801 w 304801"/>
                      <a:gd name="connsiteY0" fmla="*/ 0 h 472470"/>
                      <a:gd name="connsiteX1" fmla="*/ 1 w 304801"/>
                      <a:gd name="connsiteY1" fmla="*/ 109537 h 472470"/>
                      <a:gd name="connsiteX2" fmla="*/ 0 w 304801"/>
                      <a:gd name="connsiteY2" fmla="*/ 472470 h 472470"/>
                      <a:gd name="connsiteX3" fmla="*/ 276225 w 304801"/>
                      <a:gd name="connsiteY3" fmla="*/ 366712 h 472470"/>
                      <a:gd name="connsiteX4" fmla="*/ 304801 w 304801"/>
                      <a:gd name="connsiteY4" fmla="*/ 0 h 472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4801" h="472470">
                        <a:moveTo>
                          <a:pt x="304801" y="0"/>
                        </a:moveTo>
                        <a:lnTo>
                          <a:pt x="1" y="109537"/>
                        </a:lnTo>
                        <a:cubicBezTo>
                          <a:pt x="1" y="230515"/>
                          <a:pt x="0" y="351492"/>
                          <a:pt x="0" y="472470"/>
                        </a:cubicBezTo>
                        <a:lnTo>
                          <a:pt x="276225" y="366712"/>
                        </a:lnTo>
                        <a:lnTo>
                          <a:pt x="304801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65" name="フリーフォーム: 図形 764">
                    <a:extLst>
                      <a:ext uri="{FF2B5EF4-FFF2-40B4-BE49-F238E27FC236}">
                        <a16:creationId xmlns:a16="http://schemas.microsoft.com/office/drawing/2014/main" id="{BA9F8739-DA4A-4C0E-A15C-E204E6A44BC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81612" y="4424364"/>
                    <a:ext cx="566737" cy="457200"/>
                  </a:xfrm>
                  <a:custGeom>
                    <a:avLst/>
                    <a:gdLst>
                      <a:gd name="connsiteX0" fmla="*/ 14288 w 552450"/>
                      <a:gd name="connsiteY0" fmla="*/ 204787 h 428625"/>
                      <a:gd name="connsiteX1" fmla="*/ 0 w 552450"/>
                      <a:gd name="connsiteY1" fmla="*/ 428625 h 428625"/>
                      <a:gd name="connsiteX2" fmla="*/ 495300 w 552450"/>
                      <a:gd name="connsiteY2" fmla="*/ 280987 h 428625"/>
                      <a:gd name="connsiteX3" fmla="*/ 552450 w 552450"/>
                      <a:gd name="connsiteY3" fmla="*/ 0 h 428625"/>
                      <a:gd name="connsiteX4" fmla="*/ 14288 w 552450"/>
                      <a:gd name="connsiteY4" fmla="*/ 204787 h 428625"/>
                      <a:gd name="connsiteX0" fmla="*/ 28575 w 566737"/>
                      <a:gd name="connsiteY0" fmla="*/ 204787 h 457200"/>
                      <a:gd name="connsiteX1" fmla="*/ 0 w 566737"/>
                      <a:gd name="connsiteY1" fmla="*/ 457200 h 457200"/>
                      <a:gd name="connsiteX2" fmla="*/ 509587 w 566737"/>
                      <a:gd name="connsiteY2" fmla="*/ 280987 h 457200"/>
                      <a:gd name="connsiteX3" fmla="*/ 566737 w 566737"/>
                      <a:gd name="connsiteY3" fmla="*/ 0 h 457200"/>
                      <a:gd name="connsiteX4" fmla="*/ 28575 w 566737"/>
                      <a:gd name="connsiteY4" fmla="*/ 204787 h 457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66737" h="457200">
                        <a:moveTo>
                          <a:pt x="28575" y="204787"/>
                        </a:moveTo>
                        <a:lnTo>
                          <a:pt x="0" y="457200"/>
                        </a:lnTo>
                        <a:lnTo>
                          <a:pt x="509587" y="280987"/>
                        </a:lnTo>
                        <a:lnTo>
                          <a:pt x="566737" y="0"/>
                        </a:lnTo>
                        <a:lnTo>
                          <a:pt x="28575" y="204787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66" name="フリーフォーム: 図形 765">
                    <a:extLst>
                      <a:ext uri="{FF2B5EF4-FFF2-40B4-BE49-F238E27FC236}">
                        <a16:creationId xmlns:a16="http://schemas.microsoft.com/office/drawing/2014/main" id="{A6E1A321-0F97-4FA6-989D-BEED17276F8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24313" y="5305425"/>
                    <a:ext cx="509587" cy="309563"/>
                  </a:xfrm>
                  <a:custGeom>
                    <a:avLst/>
                    <a:gdLst>
                      <a:gd name="connsiteX0" fmla="*/ 504825 w 509587"/>
                      <a:gd name="connsiteY0" fmla="*/ 142875 h 309563"/>
                      <a:gd name="connsiteX1" fmla="*/ 0 w 509587"/>
                      <a:gd name="connsiteY1" fmla="*/ 0 h 309563"/>
                      <a:gd name="connsiteX2" fmla="*/ 23812 w 509587"/>
                      <a:gd name="connsiteY2" fmla="*/ 166688 h 309563"/>
                      <a:gd name="connsiteX3" fmla="*/ 509587 w 509587"/>
                      <a:gd name="connsiteY3" fmla="*/ 309563 h 309563"/>
                      <a:gd name="connsiteX4" fmla="*/ 504825 w 509587"/>
                      <a:gd name="connsiteY4" fmla="*/ 142875 h 3095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09587" h="309563">
                        <a:moveTo>
                          <a:pt x="504825" y="142875"/>
                        </a:moveTo>
                        <a:lnTo>
                          <a:pt x="0" y="0"/>
                        </a:lnTo>
                        <a:lnTo>
                          <a:pt x="23812" y="166688"/>
                        </a:lnTo>
                        <a:lnTo>
                          <a:pt x="509587" y="309563"/>
                        </a:lnTo>
                        <a:lnTo>
                          <a:pt x="504825" y="142875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67" name="楕円 766">
                    <a:extLst>
                      <a:ext uri="{FF2B5EF4-FFF2-40B4-BE49-F238E27FC236}">
                        <a16:creationId xmlns:a16="http://schemas.microsoft.com/office/drawing/2014/main" id="{94560403-7BF2-4989-BF4A-0301651A314A}"/>
                      </a:ext>
                    </a:extLst>
                  </p:cNvPr>
                  <p:cNvSpPr/>
                  <p:nvPr/>
                </p:nvSpPr>
                <p:spPr bwMode="auto">
                  <a:xfrm rot="746599" flipH="1">
                    <a:off x="5771963" y="5099601"/>
                    <a:ext cx="86644" cy="135015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8" name="フリーフォーム: 図形 767">
                    <a:extLst>
                      <a:ext uri="{FF2B5EF4-FFF2-40B4-BE49-F238E27FC236}">
                        <a16:creationId xmlns:a16="http://schemas.microsoft.com/office/drawing/2014/main" id="{B19DF475-9F0D-4C16-AF02-5E5ABD05C5E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38713" y="5153025"/>
                    <a:ext cx="361950" cy="295275"/>
                  </a:xfrm>
                  <a:custGeom>
                    <a:avLst/>
                    <a:gdLst>
                      <a:gd name="connsiteX0" fmla="*/ 361950 w 361950"/>
                      <a:gd name="connsiteY0" fmla="*/ 0 h 295275"/>
                      <a:gd name="connsiteX1" fmla="*/ 338137 w 361950"/>
                      <a:gd name="connsiteY1" fmla="*/ 209550 h 295275"/>
                      <a:gd name="connsiteX2" fmla="*/ 0 w 361950"/>
                      <a:gd name="connsiteY2" fmla="*/ 295275 h 295275"/>
                      <a:gd name="connsiteX3" fmla="*/ 4762 w 361950"/>
                      <a:gd name="connsiteY3" fmla="*/ 157163 h 295275"/>
                      <a:gd name="connsiteX4" fmla="*/ 361950 w 361950"/>
                      <a:gd name="connsiteY4" fmla="*/ 0 h 295275"/>
                      <a:gd name="connsiteX0" fmla="*/ 361950 w 361950"/>
                      <a:gd name="connsiteY0" fmla="*/ 0 h 295275"/>
                      <a:gd name="connsiteX1" fmla="*/ 338137 w 361950"/>
                      <a:gd name="connsiteY1" fmla="*/ 209550 h 295275"/>
                      <a:gd name="connsiteX2" fmla="*/ 0 w 361950"/>
                      <a:gd name="connsiteY2" fmla="*/ 295275 h 295275"/>
                      <a:gd name="connsiteX3" fmla="*/ 4762 w 361950"/>
                      <a:gd name="connsiteY3" fmla="*/ 90488 h 295275"/>
                      <a:gd name="connsiteX4" fmla="*/ 361950 w 361950"/>
                      <a:gd name="connsiteY4" fmla="*/ 0 h 2952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61950" h="295275">
                        <a:moveTo>
                          <a:pt x="361950" y="0"/>
                        </a:moveTo>
                        <a:lnTo>
                          <a:pt x="338137" y="209550"/>
                        </a:lnTo>
                        <a:lnTo>
                          <a:pt x="0" y="295275"/>
                        </a:lnTo>
                        <a:lnTo>
                          <a:pt x="4762" y="90488"/>
                        </a:lnTo>
                        <a:lnTo>
                          <a:pt x="361950" y="0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752" name="フリーフォーム: 図形 751">
                  <a:extLst>
                    <a:ext uri="{FF2B5EF4-FFF2-40B4-BE49-F238E27FC236}">
                      <a16:creationId xmlns:a16="http://schemas.microsoft.com/office/drawing/2014/main" id="{3C07A39E-2DF9-4276-A140-D86477F5DE92}"/>
                    </a:ext>
                  </a:extLst>
                </p:cNvPr>
                <p:cNvSpPr/>
                <p:nvPr/>
              </p:nvSpPr>
              <p:spPr bwMode="auto">
                <a:xfrm rot="10800000">
                  <a:off x="3499813" y="4185273"/>
                  <a:ext cx="1351699" cy="1693452"/>
                </a:xfrm>
                <a:custGeom>
                  <a:avLst/>
                  <a:gdLst>
                    <a:gd name="connsiteX0" fmla="*/ 1351699 w 1351699"/>
                    <a:gd name="connsiteY0" fmla="*/ 1693452 h 1693452"/>
                    <a:gd name="connsiteX1" fmla="*/ 0 w 1351699"/>
                    <a:gd name="connsiteY1" fmla="*/ 1240969 h 1693452"/>
                    <a:gd name="connsiteX2" fmla="*/ 0 w 1351699"/>
                    <a:gd name="connsiteY2" fmla="*/ 2810 h 1693452"/>
                    <a:gd name="connsiteX3" fmla="*/ 9033 w 1351699"/>
                    <a:gd name="connsiteY3" fmla="*/ 0 h 1693452"/>
                    <a:gd name="connsiteX4" fmla="*/ 1006288 w 1351699"/>
                    <a:gd name="connsiteY4" fmla="*/ 311806 h 1693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1699" h="1693452">
                      <a:moveTo>
                        <a:pt x="1351699" y="1693452"/>
                      </a:moveTo>
                      <a:lnTo>
                        <a:pt x="0" y="1240969"/>
                      </a:lnTo>
                      <a:lnTo>
                        <a:pt x="0" y="2810"/>
                      </a:lnTo>
                      <a:lnTo>
                        <a:pt x="9033" y="0"/>
                      </a:lnTo>
                      <a:lnTo>
                        <a:pt x="1006288" y="311806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749" name="角丸四角形 85">
                <a:extLst>
                  <a:ext uri="{FF2B5EF4-FFF2-40B4-BE49-F238E27FC236}">
                    <a16:creationId xmlns:a16="http://schemas.microsoft.com/office/drawing/2014/main" id="{2CD3C6FA-2178-464F-ACF0-C10646C7FF94}"/>
                  </a:ext>
                </a:extLst>
              </p:cNvPr>
              <p:cNvSpPr/>
              <p:nvPr/>
            </p:nvSpPr>
            <p:spPr>
              <a:xfrm rot="4459480">
                <a:off x="-346056" y="2276175"/>
                <a:ext cx="335699" cy="266874"/>
              </a:xfrm>
              <a:custGeom>
                <a:avLst/>
                <a:gdLst/>
                <a:ahLst/>
                <a:cxnLst/>
                <a:rect l="l" t="t" r="r" b="b"/>
                <a:pathLst>
                  <a:path w="351836" h="368855">
                    <a:moveTo>
                      <a:pt x="45991" y="0"/>
                    </a:moveTo>
                    <a:cubicBezTo>
                      <a:pt x="66733" y="0"/>
                      <a:pt x="84268" y="13732"/>
                      <a:pt x="89318" y="32808"/>
                    </a:cubicBezTo>
                    <a:cubicBezTo>
                      <a:pt x="94369" y="13732"/>
                      <a:pt x="111904" y="0"/>
                      <a:pt x="132645" y="0"/>
                    </a:cubicBezTo>
                    <a:cubicBezTo>
                      <a:pt x="153294" y="0"/>
                      <a:pt x="170764" y="13609"/>
                      <a:pt x="175920" y="32550"/>
                    </a:cubicBezTo>
                    <a:cubicBezTo>
                      <a:pt x="181076" y="13609"/>
                      <a:pt x="198547" y="0"/>
                      <a:pt x="219195" y="0"/>
                    </a:cubicBezTo>
                    <a:cubicBezTo>
                      <a:pt x="239936" y="0"/>
                      <a:pt x="257470" y="13731"/>
                      <a:pt x="262522" y="32806"/>
                    </a:cubicBezTo>
                    <a:cubicBezTo>
                      <a:pt x="267573" y="13731"/>
                      <a:pt x="285108" y="0"/>
                      <a:pt x="305848" y="0"/>
                    </a:cubicBezTo>
                    <a:cubicBezTo>
                      <a:pt x="331246" y="0"/>
                      <a:pt x="351836" y="20590"/>
                      <a:pt x="351836" y="45988"/>
                    </a:cubicBezTo>
                    <a:cubicBezTo>
                      <a:pt x="351836" y="96054"/>
                      <a:pt x="351835" y="146119"/>
                      <a:pt x="351835" y="196185"/>
                    </a:cubicBezTo>
                    <a:lnTo>
                      <a:pt x="351834" y="196190"/>
                    </a:lnTo>
                    <a:lnTo>
                      <a:pt x="351834" y="242172"/>
                    </a:lnTo>
                    <a:cubicBezTo>
                      <a:pt x="351834" y="312137"/>
                      <a:pt x="295116" y="368855"/>
                      <a:pt x="225151" y="368855"/>
                    </a:cubicBezTo>
                    <a:lnTo>
                      <a:pt x="126683" y="368855"/>
                    </a:lnTo>
                    <a:cubicBezTo>
                      <a:pt x="56718" y="368855"/>
                      <a:pt x="0" y="312137"/>
                      <a:pt x="0" y="242172"/>
                    </a:cubicBezTo>
                    <a:cubicBezTo>
                      <a:pt x="0" y="199945"/>
                      <a:pt x="1" y="157717"/>
                      <a:pt x="1" y="115490"/>
                    </a:cubicBezTo>
                    <a:lnTo>
                      <a:pt x="3" y="115490"/>
                    </a:lnTo>
                    <a:lnTo>
                      <a:pt x="3" y="45988"/>
                    </a:lnTo>
                    <a:cubicBezTo>
                      <a:pt x="3" y="20590"/>
                      <a:pt x="20593" y="0"/>
                      <a:pt x="4599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0" name="角丸四角形 85">
                <a:extLst>
                  <a:ext uri="{FF2B5EF4-FFF2-40B4-BE49-F238E27FC236}">
                    <a16:creationId xmlns:a16="http://schemas.microsoft.com/office/drawing/2014/main" id="{84AE617C-AFFF-4E3F-9E73-CEDBEE325600}"/>
                  </a:ext>
                </a:extLst>
              </p:cNvPr>
              <p:cNvSpPr/>
              <p:nvPr/>
            </p:nvSpPr>
            <p:spPr>
              <a:xfrm rot="17140520" flipH="1">
                <a:off x="1848997" y="2276174"/>
                <a:ext cx="335699" cy="266874"/>
              </a:xfrm>
              <a:custGeom>
                <a:avLst/>
                <a:gdLst/>
                <a:ahLst/>
                <a:cxnLst/>
                <a:rect l="l" t="t" r="r" b="b"/>
                <a:pathLst>
                  <a:path w="351836" h="368855">
                    <a:moveTo>
                      <a:pt x="45991" y="0"/>
                    </a:moveTo>
                    <a:cubicBezTo>
                      <a:pt x="66733" y="0"/>
                      <a:pt x="84268" y="13732"/>
                      <a:pt x="89318" y="32808"/>
                    </a:cubicBezTo>
                    <a:cubicBezTo>
                      <a:pt x="94369" y="13732"/>
                      <a:pt x="111904" y="0"/>
                      <a:pt x="132645" y="0"/>
                    </a:cubicBezTo>
                    <a:cubicBezTo>
                      <a:pt x="153294" y="0"/>
                      <a:pt x="170764" y="13609"/>
                      <a:pt x="175920" y="32550"/>
                    </a:cubicBezTo>
                    <a:cubicBezTo>
                      <a:pt x="181076" y="13609"/>
                      <a:pt x="198547" y="0"/>
                      <a:pt x="219195" y="0"/>
                    </a:cubicBezTo>
                    <a:cubicBezTo>
                      <a:pt x="239936" y="0"/>
                      <a:pt x="257470" y="13731"/>
                      <a:pt x="262522" y="32806"/>
                    </a:cubicBezTo>
                    <a:cubicBezTo>
                      <a:pt x="267573" y="13731"/>
                      <a:pt x="285108" y="0"/>
                      <a:pt x="305848" y="0"/>
                    </a:cubicBezTo>
                    <a:cubicBezTo>
                      <a:pt x="331246" y="0"/>
                      <a:pt x="351836" y="20590"/>
                      <a:pt x="351836" y="45988"/>
                    </a:cubicBezTo>
                    <a:cubicBezTo>
                      <a:pt x="351836" y="96054"/>
                      <a:pt x="351835" y="146119"/>
                      <a:pt x="351835" y="196185"/>
                    </a:cubicBezTo>
                    <a:lnTo>
                      <a:pt x="351834" y="196190"/>
                    </a:lnTo>
                    <a:lnTo>
                      <a:pt x="351834" y="242172"/>
                    </a:lnTo>
                    <a:cubicBezTo>
                      <a:pt x="351834" y="312137"/>
                      <a:pt x="295116" y="368855"/>
                      <a:pt x="225151" y="368855"/>
                    </a:cubicBezTo>
                    <a:lnTo>
                      <a:pt x="126683" y="368855"/>
                    </a:lnTo>
                    <a:cubicBezTo>
                      <a:pt x="56718" y="368855"/>
                      <a:pt x="0" y="312137"/>
                      <a:pt x="0" y="242172"/>
                    </a:cubicBezTo>
                    <a:cubicBezTo>
                      <a:pt x="0" y="199945"/>
                      <a:pt x="1" y="157717"/>
                      <a:pt x="1" y="115490"/>
                    </a:cubicBezTo>
                    <a:lnTo>
                      <a:pt x="3" y="115490"/>
                    </a:lnTo>
                    <a:lnTo>
                      <a:pt x="3" y="45988"/>
                    </a:lnTo>
                    <a:cubicBezTo>
                      <a:pt x="3" y="20590"/>
                      <a:pt x="20593" y="0"/>
                      <a:pt x="4599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804" name="グループ化 803">
            <a:extLst>
              <a:ext uri="{FF2B5EF4-FFF2-40B4-BE49-F238E27FC236}">
                <a16:creationId xmlns:a16="http://schemas.microsoft.com/office/drawing/2014/main" id="{614F74ED-9D88-4B26-8DD2-E0B6BA5F5275}"/>
              </a:ext>
            </a:extLst>
          </p:cNvPr>
          <p:cNvGrpSpPr/>
          <p:nvPr/>
        </p:nvGrpSpPr>
        <p:grpSpPr>
          <a:xfrm>
            <a:off x="2281005" y="4231702"/>
            <a:ext cx="1608648" cy="2097744"/>
            <a:chOff x="1566137" y="71113"/>
            <a:chExt cx="2685332" cy="3501784"/>
          </a:xfrm>
        </p:grpSpPr>
        <p:grpSp>
          <p:nvGrpSpPr>
            <p:cNvPr id="805" name="グループ化 804">
              <a:extLst>
                <a:ext uri="{FF2B5EF4-FFF2-40B4-BE49-F238E27FC236}">
                  <a16:creationId xmlns:a16="http://schemas.microsoft.com/office/drawing/2014/main" id="{32ED677D-5179-4390-B9AD-779D1D085A0B}"/>
                </a:ext>
              </a:extLst>
            </p:cNvPr>
            <p:cNvGrpSpPr/>
            <p:nvPr/>
          </p:nvGrpSpPr>
          <p:grpSpPr>
            <a:xfrm>
              <a:off x="1844400" y="2793297"/>
              <a:ext cx="2203738" cy="779600"/>
              <a:chOff x="1871473" y="4716101"/>
              <a:chExt cx="2203738" cy="779600"/>
            </a:xfrm>
          </p:grpSpPr>
          <p:grpSp>
            <p:nvGrpSpPr>
              <p:cNvPr id="867" name="グループ化 866">
                <a:extLst>
                  <a:ext uri="{FF2B5EF4-FFF2-40B4-BE49-F238E27FC236}">
                    <a16:creationId xmlns:a16="http://schemas.microsoft.com/office/drawing/2014/main" id="{1D050D85-AD8F-48EE-AA6C-1BD6247A40FD}"/>
                  </a:ext>
                </a:extLst>
              </p:cNvPr>
              <p:cNvGrpSpPr/>
              <p:nvPr/>
            </p:nvGrpSpPr>
            <p:grpSpPr>
              <a:xfrm>
                <a:off x="1871473" y="4716101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869" name="グループ化 868">
                  <a:extLst>
                    <a:ext uri="{FF2B5EF4-FFF2-40B4-BE49-F238E27FC236}">
                      <a16:creationId xmlns:a16="http://schemas.microsoft.com/office/drawing/2014/main" id="{0585B550-04E4-4C86-B23D-50C190DE4CDB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871" name="フリーフォーム: 図形 870">
                    <a:extLst>
                      <a:ext uri="{FF2B5EF4-FFF2-40B4-BE49-F238E27FC236}">
                        <a16:creationId xmlns:a16="http://schemas.microsoft.com/office/drawing/2014/main" id="{AEB94E36-53A3-4BD8-AB35-ACA205FD3EFA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2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2" name="フリーフォーム: 図形 871">
                    <a:extLst>
                      <a:ext uri="{FF2B5EF4-FFF2-40B4-BE49-F238E27FC236}">
                        <a16:creationId xmlns:a16="http://schemas.microsoft.com/office/drawing/2014/main" id="{9E768C6D-4957-406A-BB12-3F2F4851E1FC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2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3" name="フリーフォーム: 図形 872">
                    <a:extLst>
                      <a:ext uri="{FF2B5EF4-FFF2-40B4-BE49-F238E27FC236}">
                        <a16:creationId xmlns:a16="http://schemas.microsoft.com/office/drawing/2014/main" id="{7367BF59-4148-42A4-A68D-78B5C79C2A2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2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70" name="フリーフォーム: 図形 869">
                  <a:extLst>
                    <a:ext uri="{FF2B5EF4-FFF2-40B4-BE49-F238E27FC236}">
                      <a16:creationId xmlns:a16="http://schemas.microsoft.com/office/drawing/2014/main" id="{08049FDD-F795-4D0A-97AB-13DA2A4D4CDA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1FBE92E1-8362-4F95-9621-4E6D1E1A520D}"/>
                  </a:ext>
                </a:extLst>
              </p:cNvPr>
              <p:cNvSpPr/>
              <p:nvPr/>
            </p:nvSpPr>
            <p:spPr bwMode="auto">
              <a:xfrm>
                <a:off x="2142137" y="4776746"/>
                <a:ext cx="1654026" cy="599620"/>
              </a:xfrm>
              <a:custGeom>
                <a:avLst/>
                <a:gdLst>
                  <a:gd name="connsiteX0" fmla="*/ 177100 w 1654026"/>
                  <a:gd name="connsiteY0" fmla="*/ 0 h 599620"/>
                  <a:gd name="connsiteX1" fmla="*/ 356650 w 1654026"/>
                  <a:gd name="connsiteY1" fmla="*/ 19616 h 599620"/>
                  <a:gd name="connsiteX2" fmla="*/ 832181 w 1654026"/>
                  <a:gd name="connsiteY2" fmla="*/ 147035 h 599620"/>
                  <a:gd name="connsiteX3" fmla="*/ 1307720 w 1654026"/>
                  <a:gd name="connsiteY3" fmla="*/ 19614 h 599620"/>
                  <a:gd name="connsiteX4" fmla="*/ 1459467 w 1654026"/>
                  <a:gd name="connsiteY4" fmla="*/ 3035 h 599620"/>
                  <a:gd name="connsiteX5" fmla="*/ 1464658 w 1654026"/>
                  <a:gd name="connsiteY5" fmla="*/ 9295 h 599620"/>
                  <a:gd name="connsiteX6" fmla="*/ 1640950 w 1654026"/>
                  <a:gd name="connsiteY6" fmla="*/ 335447 h 599620"/>
                  <a:gd name="connsiteX7" fmla="*/ 1654026 w 1654026"/>
                  <a:gd name="connsiteY7" fmla="*/ 360429 h 599620"/>
                  <a:gd name="connsiteX8" fmla="*/ 1605189 w 1654026"/>
                  <a:gd name="connsiteY8" fmla="*/ 400462 h 599620"/>
                  <a:gd name="connsiteX9" fmla="*/ 1538387 w 1654026"/>
                  <a:gd name="connsiteY9" fmla="*/ 428952 h 599620"/>
                  <a:gd name="connsiteX10" fmla="*/ 940187 w 1654026"/>
                  <a:gd name="connsiteY10" fmla="*/ 589241 h 599620"/>
                  <a:gd name="connsiteX11" fmla="*/ 934201 w 1654026"/>
                  <a:gd name="connsiteY11" fmla="*/ 585285 h 599620"/>
                  <a:gd name="connsiteX12" fmla="*/ 898358 w 1654026"/>
                  <a:gd name="connsiteY12" fmla="*/ 594404 h 599620"/>
                  <a:gd name="connsiteX13" fmla="*/ 800991 w 1654026"/>
                  <a:gd name="connsiteY13" fmla="*/ 598404 h 599620"/>
                  <a:gd name="connsiteX14" fmla="*/ 737913 w 1654026"/>
                  <a:gd name="connsiteY14" fmla="*/ 585786 h 599620"/>
                  <a:gd name="connsiteX15" fmla="*/ 732888 w 1654026"/>
                  <a:gd name="connsiteY15" fmla="*/ 583491 h 599620"/>
                  <a:gd name="connsiteX16" fmla="*/ 724183 w 1654026"/>
                  <a:gd name="connsiteY16" fmla="*/ 589243 h 599620"/>
                  <a:gd name="connsiteX17" fmla="*/ 125983 w 1654026"/>
                  <a:gd name="connsiteY17" fmla="*/ 428954 h 599620"/>
                  <a:gd name="connsiteX18" fmla="*/ 5462 w 1654026"/>
                  <a:gd name="connsiteY18" fmla="*/ 356429 h 599620"/>
                  <a:gd name="connsiteX19" fmla="*/ 0 w 1654026"/>
                  <a:gd name="connsiteY19" fmla="*/ 348471 h 599620"/>
                  <a:gd name="connsiteX20" fmla="*/ 3548 w 1654026"/>
                  <a:gd name="connsiteY20" fmla="*/ 341050 h 599620"/>
                  <a:gd name="connsiteX21" fmla="*/ 158266 w 1654026"/>
                  <a:gd name="connsiteY21" fmla="*/ 27226 h 59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654026" h="599620">
                    <a:moveTo>
                      <a:pt x="177100" y="0"/>
                    </a:moveTo>
                    <a:lnTo>
                      <a:pt x="356650" y="19616"/>
                    </a:lnTo>
                    <a:lnTo>
                      <a:pt x="832181" y="147035"/>
                    </a:lnTo>
                    <a:lnTo>
                      <a:pt x="1307720" y="19614"/>
                    </a:lnTo>
                    <a:lnTo>
                      <a:pt x="1459467" y="3035"/>
                    </a:lnTo>
                    <a:lnTo>
                      <a:pt x="1464658" y="9295"/>
                    </a:lnTo>
                    <a:cubicBezTo>
                      <a:pt x="1511505" y="97785"/>
                      <a:pt x="1581775" y="224180"/>
                      <a:pt x="1640950" y="335447"/>
                    </a:cubicBezTo>
                    <a:lnTo>
                      <a:pt x="1654026" y="360429"/>
                    </a:lnTo>
                    <a:lnTo>
                      <a:pt x="1605189" y="400462"/>
                    </a:lnTo>
                    <a:cubicBezTo>
                      <a:pt x="1584971" y="412762"/>
                      <a:pt x="1562572" y="422472"/>
                      <a:pt x="1538387" y="428952"/>
                    </a:cubicBezTo>
                    <a:lnTo>
                      <a:pt x="940187" y="589241"/>
                    </a:lnTo>
                    <a:lnTo>
                      <a:pt x="934201" y="585285"/>
                    </a:lnTo>
                    <a:lnTo>
                      <a:pt x="898358" y="594404"/>
                    </a:lnTo>
                    <a:cubicBezTo>
                      <a:pt x="864288" y="599451"/>
                      <a:pt x="830564" y="600947"/>
                      <a:pt x="800991" y="598404"/>
                    </a:cubicBezTo>
                    <a:cubicBezTo>
                      <a:pt x="778811" y="596497"/>
                      <a:pt x="757634" y="592157"/>
                      <a:pt x="737913" y="585786"/>
                    </a:cubicBezTo>
                    <a:lnTo>
                      <a:pt x="732888" y="583491"/>
                    </a:lnTo>
                    <a:lnTo>
                      <a:pt x="724183" y="589243"/>
                    </a:lnTo>
                    <a:lnTo>
                      <a:pt x="125983" y="428954"/>
                    </a:lnTo>
                    <a:cubicBezTo>
                      <a:pt x="77614" y="415994"/>
                      <a:pt x="36387" y="390116"/>
                      <a:pt x="5462" y="356429"/>
                    </a:cubicBezTo>
                    <a:lnTo>
                      <a:pt x="0" y="348471"/>
                    </a:lnTo>
                    <a:lnTo>
                      <a:pt x="3548" y="341050"/>
                    </a:lnTo>
                    <a:cubicBezTo>
                      <a:pt x="55532" y="233893"/>
                      <a:pt x="116761" y="112727"/>
                      <a:pt x="158266" y="27226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06" name="グループ化 805">
              <a:extLst>
                <a:ext uri="{FF2B5EF4-FFF2-40B4-BE49-F238E27FC236}">
                  <a16:creationId xmlns:a16="http://schemas.microsoft.com/office/drawing/2014/main" id="{DB082491-064C-4351-AB77-5837019C41E9}"/>
                </a:ext>
              </a:extLst>
            </p:cNvPr>
            <p:cNvGrpSpPr/>
            <p:nvPr/>
          </p:nvGrpSpPr>
          <p:grpSpPr>
            <a:xfrm>
              <a:off x="2036436" y="2497973"/>
              <a:ext cx="1793692" cy="880439"/>
              <a:chOff x="65744" y="4420777"/>
              <a:chExt cx="1793692" cy="880439"/>
            </a:xfrm>
          </p:grpSpPr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5990D35B-9CA2-4F10-BFA4-0552FC1AD1AD}"/>
                  </a:ext>
                </a:extLst>
              </p:cNvPr>
              <p:cNvSpPr/>
              <p:nvPr/>
            </p:nvSpPr>
            <p:spPr bwMode="auto">
              <a:xfrm flipV="1">
                <a:off x="82286" y="4420777"/>
                <a:ext cx="1746763" cy="704301"/>
              </a:xfrm>
              <a:custGeom>
                <a:avLst/>
                <a:gdLst>
                  <a:gd name="connsiteX0" fmla="*/ 1742193 w 1746763"/>
                  <a:gd name="connsiteY0" fmla="*/ 166007 h 704301"/>
                  <a:gd name="connsiteX1" fmla="*/ 1742193 w 1746763"/>
                  <a:gd name="connsiteY1" fmla="*/ 166006 h 704301"/>
                  <a:gd name="connsiteX2" fmla="*/ 1742193 w 1746763"/>
                  <a:gd name="connsiteY2" fmla="*/ 166006 h 704301"/>
                  <a:gd name="connsiteX3" fmla="*/ 4570 w 1746763"/>
                  <a:gd name="connsiteY3" fmla="*/ 166008 h 704301"/>
                  <a:gd name="connsiteX4" fmla="*/ 4570 w 1746763"/>
                  <a:gd name="connsiteY4" fmla="*/ 166007 h 704301"/>
                  <a:gd name="connsiteX5" fmla="*/ 4570 w 1746763"/>
                  <a:gd name="connsiteY5" fmla="*/ 166007 h 704301"/>
                  <a:gd name="connsiteX6" fmla="*/ 873381 w 1746763"/>
                  <a:gd name="connsiteY6" fmla="*/ 704301 h 704301"/>
                  <a:gd name="connsiteX7" fmla="*/ 1491646 w 1746763"/>
                  <a:gd name="connsiteY7" fmla="*/ 645695 h 704301"/>
                  <a:gd name="connsiteX8" fmla="*/ 1479085 w 1746763"/>
                  <a:gd name="connsiteY8" fmla="*/ 551204 h 704301"/>
                  <a:gd name="connsiteX9" fmla="*/ 1449897 w 1746763"/>
                  <a:gd name="connsiteY9" fmla="*/ 479900 h 704301"/>
                  <a:gd name="connsiteX10" fmla="*/ 1567539 w 1746763"/>
                  <a:gd name="connsiteY10" fmla="*/ 448378 h 704301"/>
                  <a:gd name="connsiteX11" fmla="*/ 1746763 w 1746763"/>
                  <a:gd name="connsiteY11" fmla="*/ 256477 h 704301"/>
                  <a:gd name="connsiteX12" fmla="*/ 1742193 w 1746763"/>
                  <a:gd name="connsiteY12" fmla="*/ 166006 h 704301"/>
                  <a:gd name="connsiteX13" fmla="*/ 1700916 w 1746763"/>
                  <a:gd name="connsiteY13" fmla="*/ 85371 h 704301"/>
                  <a:gd name="connsiteX14" fmla="*/ 1449752 w 1746763"/>
                  <a:gd name="connsiteY14" fmla="*/ 8793 h 704301"/>
                  <a:gd name="connsiteX15" fmla="*/ 873380 w 1746763"/>
                  <a:gd name="connsiteY15" fmla="*/ 163230 h 704301"/>
                  <a:gd name="connsiteX16" fmla="*/ 297011 w 1746763"/>
                  <a:gd name="connsiteY16" fmla="*/ 8794 h 704301"/>
                  <a:gd name="connsiteX17" fmla="*/ 45847 w 1746763"/>
                  <a:gd name="connsiteY17" fmla="*/ 85372 h 704301"/>
                  <a:gd name="connsiteX18" fmla="*/ 4570 w 1746763"/>
                  <a:gd name="connsiteY18" fmla="*/ 166007 h 704301"/>
                  <a:gd name="connsiteX19" fmla="*/ 0 w 1746763"/>
                  <a:gd name="connsiteY19" fmla="*/ 256478 h 704301"/>
                  <a:gd name="connsiteX20" fmla="*/ 179224 w 1746763"/>
                  <a:gd name="connsiteY20" fmla="*/ 448379 h 704301"/>
                  <a:gd name="connsiteX21" fmla="*/ 295654 w 1746763"/>
                  <a:gd name="connsiteY21" fmla="*/ 479576 h 704301"/>
                  <a:gd name="connsiteX22" fmla="*/ 292632 w 1746763"/>
                  <a:gd name="connsiteY22" fmla="*/ 484487 h 704301"/>
                  <a:gd name="connsiteX23" fmla="*/ 255116 w 1746763"/>
                  <a:gd name="connsiteY23" fmla="*/ 645695 h 704301"/>
                  <a:gd name="connsiteX24" fmla="*/ 873381 w 1746763"/>
                  <a:gd name="connsiteY24" fmla="*/ 704301 h 704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46763" h="704301">
                    <a:moveTo>
                      <a:pt x="1742193" y="166007"/>
                    </a:moveTo>
                    <a:lnTo>
                      <a:pt x="1742193" y="166006"/>
                    </a:lnTo>
                    <a:lnTo>
                      <a:pt x="1742193" y="166006"/>
                    </a:lnTo>
                    <a:close/>
                    <a:moveTo>
                      <a:pt x="4570" y="166008"/>
                    </a:moveTo>
                    <a:lnTo>
                      <a:pt x="4570" y="166007"/>
                    </a:lnTo>
                    <a:lnTo>
                      <a:pt x="4570" y="166007"/>
                    </a:lnTo>
                    <a:close/>
                    <a:moveTo>
                      <a:pt x="873381" y="704301"/>
                    </a:moveTo>
                    <a:cubicBezTo>
                      <a:pt x="1156752" y="704301"/>
                      <a:pt x="1440124" y="684766"/>
                      <a:pt x="1491646" y="645695"/>
                    </a:cubicBezTo>
                    <a:cubicBezTo>
                      <a:pt x="1491646" y="613327"/>
                      <a:pt x="1487321" y="581726"/>
                      <a:pt x="1479085" y="551204"/>
                    </a:cubicBezTo>
                    <a:lnTo>
                      <a:pt x="1449897" y="479900"/>
                    </a:lnTo>
                    <a:lnTo>
                      <a:pt x="1567539" y="448378"/>
                    </a:lnTo>
                    <a:cubicBezTo>
                      <a:pt x="1664277" y="422457"/>
                      <a:pt x="1732447" y="344864"/>
                      <a:pt x="1746763" y="256477"/>
                    </a:cubicBezTo>
                    <a:lnTo>
                      <a:pt x="1742193" y="166006"/>
                    </a:lnTo>
                    <a:lnTo>
                      <a:pt x="1700916" y="85371"/>
                    </a:lnTo>
                    <a:cubicBezTo>
                      <a:pt x="1644324" y="15984"/>
                      <a:pt x="1546491" y="-17128"/>
                      <a:pt x="1449752" y="8793"/>
                    </a:cubicBezTo>
                    <a:lnTo>
                      <a:pt x="873380" y="163230"/>
                    </a:lnTo>
                    <a:lnTo>
                      <a:pt x="297011" y="8794"/>
                    </a:lnTo>
                    <a:cubicBezTo>
                      <a:pt x="200272" y="-17127"/>
                      <a:pt x="102439" y="15985"/>
                      <a:pt x="45847" y="85372"/>
                    </a:cubicBezTo>
                    <a:lnTo>
                      <a:pt x="4570" y="166007"/>
                    </a:lnTo>
                    <a:lnTo>
                      <a:pt x="0" y="256478"/>
                    </a:lnTo>
                    <a:cubicBezTo>
                      <a:pt x="14316" y="344865"/>
                      <a:pt x="82486" y="422458"/>
                      <a:pt x="179224" y="448379"/>
                    </a:cubicBezTo>
                    <a:lnTo>
                      <a:pt x="295654" y="479576"/>
                    </a:lnTo>
                    <a:lnTo>
                      <a:pt x="292632" y="484487"/>
                    </a:lnTo>
                    <a:cubicBezTo>
                      <a:pt x="268362" y="534754"/>
                      <a:pt x="255116" y="589051"/>
                      <a:pt x="255116" y="645695"/>
                    </a:cubicBezTo>
                    <a:cubicBezTo>
                      <a:pt x="306638" y="684766"/>
                      <a:pt x="590010" y="704301"/>
                      <a:pt x="873381" y="704301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98675DE7-7A11-406C-BCE0-E02401E4A7A6}"/>
                  </a:ext>
                </a:extLst>
              </p:cNvPr>
              <p:cNvSpPr/>
              <p:nvPr/>
            </p:nvSpPr>
            <p:spPr bwMode="auto">
              <a:xfrm flipV="1">
                <a:off x="182117" y="4597897"/>
                <a:ext cx="1488575" cy="240620"/>
              </a:xfrm>
              <a:custGeom>
                <a:avLst/>
                <a:gdLst>
                  <a:gd name="connsiteX0" fmla="*/ 184576 w 1488575"/>
                  <a:gd name="connsiteY0" fmla="*/ 240620 h 240620"/>
                  <a:gd name="connsiteX1" fmla="*/ 192056 w 1488575"/>
                  <a:gd name="connsiteY1" fmla="*/ 239357 h 240620"/>
                  <a:gd name="connsiteX2" fmla="*/ 781093 w 1488575"/>
                  <a:gd name="connsiteY2" fmla="*/ 81525 h 240620"/>
                  <a:gd name="connsiteX3" fmla="*/ 1365373 w 1488575"/>
                  <a:gd name="connsiteY3" fmla="*/ 238083 h 240620"/>
                  <a:gd name="connsiteX4" fmla="*/ 1350066 w 1488575"/>
                  <a:gd name="connsiteY4" fmla="*/ 200689 h 240620"/>
                  <a:gd name="connsiteX5" fmla="*/ 1467708 w 1488575"/>
                  <a:gd name="connsiteY5" fmla="*/ 169167 h 240620"/>
                  <a:gd name="connsiteX6" fmla="*/ 1488575 w 1488575"/>
                  <a:gd name="connsiteY6" fmla="*/ 160268 h 240620"/>
                  <a:gd name="connsiteX7" fmla="*/ 1477660 w 1488575"/>
                  <a:gd name="connsiteY7" fmla="*/ 163414 h 240620"/>
                  <a:gd name="connsiteX8" fmla="*/ 1418864 w 1488575"/>
                  <a:gd name="connsiteY8" fmla="*/ 166104 h 240620"/>
                  <a:gd name="connsiteX9" fmla="*/ 1370600 w 1488575"/>
                  <a:gd name="connsiteY9" fmla="*/ 157958 h 240620"/>
                  <a:gd name="connsiteX10" fmla="*/ 781093 w 1488575"/>
                  <a:gd name="connsiteY10" fmla="*/ 0 h 240620"/>
                  <a:gd name="connsiteX11" fmla="*/ 192056 w 1488575"/>
                  <a:gd name="connsiteY11" fmla="*/ 157832 h 240620"/>
                  <a:gd name="connsiteX12" fmla="*/ 143791 w 1488575"/>
                  <a:gd name="connsiteY12" fmla="*/ 165978 h 240620"/>
                  <a:gd name="connsiteX13" fmla="*/ 30050 w 1488575"/>
                  <a:gd name="connsiteY13" fmla="*/ 147448 h 240620"/>
                  <a:gd name="connsiteX14" fmla="*/ 0 w 1488575"/>
                  <a:gd name="connsiteY14" fmla="*/ 130356 h 240620"/>
                  <a:gd name="connsiteX15" fmla="*/ 12591 w 1488575"/>
                  <a:gd name="connsiteY15" fmla="*/ 140678 h 240620"/>
                  <a:gd name="connsiteX16" fmla="*/ 79393 w 1488575"/>
                  <a:gd name="connsiteY16" fmla="*/ 169168 h 240620"/>
                  <a:gd name="connsiteX17" fmla="*/ 195823 w 1488575"/>
                  <a:gd name="connsiteY17" fmla="*/ 200365 h 240620"/>
                  <a:gd name="connsiteX18" fmla="*/ 192801 w 1488575"/>
                  <a:gd name="connsiteY18" fmla="*/ 205276 h 240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88575" h="240620">
                    <a:moveTo>
                      <a:pt x="184576" y="240620"/>
                    </a:moveTo>
                    <a:lnTo>
                      <a:pt x="192056" y="239357"/>
                    </a:lnTo>
                    <a:lnTo>
                      <a:pt x="781093" y="81525"/>
                    </a:lnTo>
                    <a:lnTo>
                      <a:pt x="1365373" y="238083"/>
                    </a:lnTo>
                    <a:lnTo>
                      <a:pt x="1350066" y="200689"/>
                    </a:lnTo>
                    <a:lnTo>
                      <a:pt x="1467708" y="169167"/>
                    </a:lnTo>
                    <a:lnTo>
                      <a:pt x="1488575" y="160268"/>
                    </a:lnTo>
                    <a:lnTo>
                      <a:pt x="1477660" y="163414"/>
                    </a:lnTo>
                    <a:cubicBezTo>
                      <a:pt x="1458575" y="166571"/>
                      <a:pt x="1438849" y="167537"/>
                      <a:pt x="1418864" y="166104"/>
                    </a:cubicBezTo>
                    <a:cubicBezTo>
                      <a:pt x="1402876" y="164959"/>
                      <a:pt x="1386722" y="162278"/>
                      <a:pt x="1370600" y="157958"/>
                    </a:cubicBezTo>
                    <a:lnTo>
                      <a:pt x="781093" y="0"/>
                    </a:lnTo>
                    <a:lnTo>
                      <a:pt x="192056" y="157832"/>
                    </a:lnTo>
                    <a:cubicBezTo>
                      <a:pt x="175933" y="162152"/>
                      <a:pt x="159780" y="164832"/>
                      <a:pt x="143791" y="165978"/>
                    </a:cubicBezTo>
                    <a:cubicBezTo>
                      <a:pt x="103822" y="168843"/>
                      <a:pt x="64887" y="162117"/>
                      <a:pt x="30050" y="147448"/>
                    </a:cubicBezTo>
                    <a:lnTo>
                      <a:pt x="0" y="130356"/>
                    </a:lnTo>
                    <a:lnTo>
                      <a:pt x="12591" y="140678"/>
                    </a:lnTo>
                    <a:cubicBezTo>
                      <a:pt x="32810" y="152978"/>
                      <a:pt x="55209" y="162688"/>
                      <a:pt x="79393" y="169168"/>
                    </a:cubicBezTo>
                    <a:lnTo>
                      <a:pt x="195823" y="200365"/>
                    </a:lnTo>
                    <a:lnTo>
                      <a:pt x="192801" y="205276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3" name="フリーフォーム: 図形 862">
                <a:extLst>
                  <a:ext uri="{FF2B5EF4-FFF2-40B4-BE49-F238E27FC236}">
                    <a16:creationId xmlns:a16="http://schemas.microsoft.com/office/drawing/2014/main" id="{D471307A-8A3A-4950-9746-D7ADDD52DFBD}"/>
                  </a:ext>
                </a:extLst>
              </p:cNvPr>
              <p:cNvSpPr/>
              <p:nvPr/>
            </p:nvSpPr>
            <p:spPr bwMode="auto">
              <a:xfrm rot="20700000" flipH="1">
                <a:off x="920934" y="4739152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  <a:lnTo>
                      <a:pt x="19001" y="138975"/>
                    </a:lnTo>
                    <a:cubicBezTo>
                      <a:pt x="37353" y="98140"/>
                      <a:pt x="68012" y="63396"/>
                      <a:pt x="106601" y="38861"/>
                    </a:cubicBez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64" name="楕円 227">
                <a:extLst>
                  <a:ext uri="{FF2B5EF4-FFF2-40B4-BE49-F238E27FC236}">
                    <a16:creationId xmlns:a16="http://schemas.microsoft.com/office/drawing/2014/main" id="{F1A991B4-9C05-4561-968D-2FC648CD087B}"/>
                  </a:ext>
                </a:extLst>
              </p:cNvPr>
              <p:cNvSpPr/>
              <p:nvPr/>
            </p:nvSpPr>
            <p:spPr bwMode="auto">
              <a:xfrm rot="5694883">
                <a:off x="827019" y="4885234"/>
                <a:ext cx="318890" cy="513074"/>
              </a:xfrm>
              <a:custGeom>
                <a:avLst/>
                <a:gdLst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811284 h 1396349"/>
                  <a:gd name="connsiteX1" fmla="*/ 589828 w 1170130"/>
                  <a:gd name="connsiteY1" fmla="*/ 0 h 1396349"/>
                  <a:gd name="connsiteX2" fmla="*/ 1170130 w 1170130"/>
                  <a:gd name="connsiteY2" fmla="*/ 811284 h 1396349"/>
                  <a:gd name="connsiteX3" fmla="*/ 585065 w 1170130"/>
                  <a:gd name="connsiteY3" fmla="*/ 1396349 h 1396349"/>
                  <a:gd name="connsiteX4" fmla="*/ 0 w 1170130"/>
                  <a:gd name="connsiteY4" fmla="*/ 811284 h 139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1396349">
                    <a:moveTo>
                      <a:pt x="0" y="811284"/>
                    </a:moveTo>
                    <a:cubicBezTo>
                      <a:pt x="0" y="488162"/>
                      <a:pt x="266706" y="0"/>
                      <a:pt x="589828" y="0"/>
                    </a:cubicBezTo>
                    <a:cubicBezTo>
                      <a:pt x="912950" y="0"/>
                      <a:pt x="1170130" y="488162"/>
                      <a:pt x="1170130" y="811284"/>
                    </a:cubicBezTo>
                    <a:cubicBezTo>
                      <a:pt x="1170130" y="1134406"/>
                      <a:pt x="908187" y="1396349"/>
                      <a:pt x="585065" y="1396349"/>
                    </a:cubicBezTo>
                    <a:cubicBezTo>
                      <a:pt x="261943" y="1396349"/>
                      <a:pt x="0" y="1134406"/>
                      <a:pt x="0" y="81128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フリーフォーム: 図形 864">
                <a:extLst>
                  <a:ext uri="{FF2B5EF4-FFF2-40B4-BE49-F238E27FC236}">
                    <a16:creationId xmlns:a16="http://schemas.microsoft.com/office/drawing/2014/main" id="{81442310-9155-4846-8CF5-A94B1D452DAD}"/>
                  </a:ext>
                </a:extLst>
              </p:cNvPr>
              <p:cNvSpPr/>
              <p:nvPr/>
            </p:nvSpPr>
            <p:spPr bwMode="auto">
              <a:xfrm rot="900000">
                <a:off x="65744" y="4739154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  <a:lnTo>
                      <a:pt x="19001" y="138975"/>
                    </a:lnTo>
                    <a:cubicBezTo>
                      <a:pt x="37353" y="98140"/>
                      <a:pt x="68012" y="63396"/>
                      <a:pt x="106601" y="38861"/>
                    </a:cubicBez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66" name="フリーフォーム: 図形 865">
                <a:extLst>
                  <a:ext uri="{FF2B5EF4-FFF2-40B4-BE49-F238E27FC236}">
                    <a16:creationId xmlns:a16="http://schemas.microsoft.com/office/drawing/2014/main" id="{BD396BCE-F206-440C-87CC-690F2BC15FF8}"/>
                  </a:ext>
                </a:extLst>
              </p:cNvPr>
              <p:cNvSpPr/>
              <p:nvPr/>
            </p:nvSpPr>
            <p:spPr bwMode="auto">
              <a:xfrm>
                <a:off x="77163" y="4890730"/>
                <a:ext cx="1772565" cy="407960"/>
              </a:xfrm>
              <a:custGeom>
                <a:avLst/>
                <a:gdLst>
                  <a:gd name="connsiteX0" fmla="*/ 1770278 w 1772565"/>
                  <a:gd name="connsiteY0" fmla="*/ 0 h 407960"/>
                  <a:gd name="connsiteX1" fmla="*/ 1772565 w 1772565"/>
                  <a:gd name="connsiteY1" fmla="*/ 45268 h 407960"/>
                  <a:gd name="connsiteX2" fmla="*/ 1593340 w 1772565"/>
                  <a:gd name="connsiteY2" fmla="*/ 237169 h 407960"/>
                  <a:gd name="connsiteX3" fmla="*/ 995140 w 1772565"/>
                  <a:gd name="connsiteY3" fmla="*/ 397457 h 407960"/>
                  <a:gd name="connsiteX4" fmla="*/ 988814 w 1772565"/>
                  <a:gd name="connsiteY4" fmla="*/ 393277 h 407960"/>
                  <a:gd name="connsiteX5" fmla="*/ 951600 w 1772565"/>
                  <a:gd name="connsiteY5" fmla="*/ 402744 h 407960"/>
                  <a:gd name="connsiteX6" fmla="*/ 854233 w 1772565"/>
                  <a:gd name="connsiteY6" fmla="*/ 406744 h 407960"/>
                  <a:gd name="connsiteX7" fmla="*/ 787631 w 1772565"/>
                  <a:gd name="connsiteY7" fmla="*/ 390839 h 407960"/>
                  <a:gd name="connsiteX8" fmla="*/ 777425 w 1772565"/>
                  <a:gd name="connsiteY8" fmla="*/ 397583 h 407960"/>
                  <a:gd name="connsiteX9" fmla="*/ 179225 w 1772565"/>
                  <a:gd name="connsiteY9" fmla="*/ 237295 h 407960"/>
                  <a:gd name="connsiteX10" fmla="*/ 0 w 1772565"/>
                  <a:gd name="connsiteY10" fmla="*/ 45394 h 407960"/>
                  <a:gd name="connsiteX11" fmla="*/ 2287 w 1772565"/>
                  <a:gd name="connsiteY11" fmla="*/ 126 h 407960"/>
                  <a:gd name="connsiteX12" fmla="*/ 20440 w 1772565"/>
                  <a:gd name="connsiteY12" fmla="*/ 56634 h 407960"/>
                  <a:gd name="connsiteX13" fmla="*/ 179225 w 1772565"/>
                  <a:gd name="connsiteY13" fmla="*/ 184907 h 407960"/>
                  <a:gd name="connsiteX14" fmla="*/ 777425 w 1772565"/>
                  <a:gd name="connsiteY14" fmla="*/ 345195 h 407960"/>
                  <a:gd name="connsiteX15" fmla="*/ 787631 w 1772565"/>
                  <a:gd name="connsiteY15" fmla="*/ 338451 h 407960"/>
                  <a:gd name="connsiteX16" fmla="*/ 854233 w 1772565"/>
                  <a:gd name="connsiteY16" fmla="*/ 354356 h 407960"/>
                  <a:gd name="connsiteX17" fmla="*/ 951600 w 1772565"/>
                  <a:gd name="connsiteY17" fmla="*/ 350356 h 407960"/>
                  <a:gd name="connsiteX18" fmla="*/ 988814 w 1772565"/>
                  <a:gd name="connsiteY18" fmla="*/ 340889 h 407960"/>
                  <a:gd name="connsiteX19" fmla="*/ 995140 w 1772565"/>
                  <a:gd name="connsiteY19" fmla="*/ 345069 h 407960"/>
                  <a:gd name="connsiteX20" fmla="*/ 1593340 w 1772565"/>
                  <a:gd name="connsiteY20" fmla="*/ 184781 h 407960"/>
                  <a:gd name="connsiteX21" fmla="*/ 1752126 w 1772565"/>
                  <a:gd name="connsiteY21" fmla="*/ 56508 h 40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772565" h="407960">
                    <a:moveTo>
                      <a:pt x="1770278" y="0"/>
                    </a:moveTo>
                    <a:lnTo>
                      <a:pt x="1772565" y="45268"/>
                    </a:lnTo>
                    <a:cubicBezTo>
                      <a:pt x="1758249" y="133655"/>
                      <a:pt x="1690079" y="211248"/>
                      <a:pt x="1593340" y="237169"/>
                    </a:cubicBezTo>
                    <a:lnTo>
                      <a:pt x="995140" y="397457"/>
                    </a:lnTo>
                    <a:lnTo>
                      <a:pt x="988814" y="393277"/>
                    </a:lnTo>
                    <a:lnTo>
                      <a:pt x="951600" y="402744"/>
                    </a:lnTo>
                    <a:cubicBezTo>
                      <a:pt x="917530" y="407791"/>
                      <a:pt x="883806" y="409287"/>
                      <a:pt x="854233" y="406744"/>
                    </a:cubicBezTo>
                    <a:lnTo>
                      <a:pt x="787631" y="390839"/>
                    </a:lnTo>
                    <a:lnTo>
                      <a:pt x="777425" y="397583"/>
                    </a:lnTo>
                    <a:lnTo>
                      <a:pt x="179225" y="237295"/>
                    </a:lnTo>
                    <a:cubicBezTo>
                      <a:pt x="82486" y="211374"/>
                      <a:pt x="14317" y="133781"/>
                      <a:pt x="0" y="45394"/>
                    </a:cubicBezTo>
                    <a:lnTo>
                      <a:pt x="2287" y="126"/>
                    </a:lnTo>
                    <a:lnTo>
                      <a:pt x="20440" y="56634"/>
                    </a:lnTo>
                    <a:cubicBezTo>
                      <a:pt x="50187" y="116960"/>
                      <a:pt x="106671" y="165466"/>
                      <a:pt x="179225" y="184907"/>
                    </a:cubicBezTo>
                    <a:lnTo>
                      <a:pt x="777425" y="345195"/>
                    </a:lnTo>
                    <a:lnTo>
                      <a:pt x="787631" y="338451"/>
                    </a:lnTo>
                    <a:lnTo>
                      <a:pt x="854233" y="354356"/>
                    </a:lnTo>
                    <a:cubicBezTo>
                      <a:pt x="883806" y="356899"/>
                      <a:pt x="917530" y="355403"/>
                      <a:pt x="951600" y="350356"/>
                    </a:cubicBezTo>
                    <a:lnTo>
                      <a:pt x="988814" y="340889"/>
                    </a:lnTo>
                    <a:lnTo>
                      <a:pt x="995140" y="345069"/>
                    </a:lnTo>
                    <a:lnTo>
                      <a:pt x="1593340" y="184781"/>
                    </a:lnTo>
                    <a:cubicBezTo>
                      <a:pt x="1665894" y="165340"/>
                      <a:pt x="1722379" y="116834"/>
                      <a:pt x="1752126" y="56508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07" name="楕円 211">
              <a:extLst>
                <a:ext uri="{FF2B5EF4-FFF2-40B4-BE49-F238E27FC236}">
                  <a16:creationId xmlns:a16="http://schemas.microsoft.com/office/drawing/2014/main" id="{CB23421E-B290-4AB5-B0DC-C2F017E8B6B4}"/>
                </a:ext>
              </a:extLst>
            </p:cNvPr>
            <p:cNvSpPr/>
            <p:nvPr/>
          </p:nvSpPr>
          <p:spPr bwMode="auto">
            <a:xfrm>
              <a:off x="2309246" y="1471017"/>
              <a:ext cx="1236529" cy="1234370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8" name="楕円 807">
              <a:extLst>
                <a:ext uri="{FF2B5EF4-FFF2-40B4-BE49-F238E27FC236}">
                  <a16:creationId xmlns:a16="http://schemas.microsoft.com/office/drawing/2014/main" id="{FED83EC3-C788-41B7-980D-BB07A4AD29A0}"/>
                </a:ext>
              </a:extLst>
            </p:cNvPr>
            <p:cNvSpPr/>
            <p:nvPr/>
          </p:nvSpPr>
          <p:spPr bwMode="auto">
            <a:xfrm>
              <a:off x="2598973" y="1442662"/>
              <a:ext cx="657076" cy="50723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9" name="楕円 808">
              <a:extLst>
                <a:ext uri="{FF2B5EF4-FFF2-40B4-BE49-F238E27FC236}">
                  <a16:creationId xmlns:a16="http://schemas.microsoft.com/office/drawing/2014/main" id="{DC4BED2A-F905-4A6E-9183-BC77219A9E8C}"/>
                </a:ext>
              </a:extLst>
            </p:cNvPr>
            <p:cNvSpPr/>
            <p:nvPr/>
          </p:nvSpPr>
          <p:spPr bwMode="auto">
            <a:xfrm>
              <a:off x="2598973" y="1342007"/>
              <a:ext cx="657076" cy="50723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0" name="楕円 237">
              <a:extLst>
                <a:ext uri="{FF2B5EF4-FFF2-40B4-BE49-F238E27FC236}">
                  <a16:creationId xmlns:a16="http://schemas.microsoft.com/office/drawing/2014/main" id="{C11D1213-3F31-4373-8AFD-65B036602A8C}"/>
                </a:ext>
              </a:extLst>
            </p:cNvPr>
            <p:cNvSpPr/>
            <p:nvPr/>
          </p:nvSpPr>
          <p:spPr bwMode="auto">
            <a:xfrm rot="900000">
              <a:off x="2734901" y="1785117"/>
              <a:ext cx="284651" cy="523066"/>
            </a:xfrm>
            <a:custGeom>
              <a:avLst/>
              <a:gdLst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261616"/>
                <a:gd name="connsiteX1" fmla="*/ 134683 w 269366"/>
                <a:gd name="connsiteY1" fmla="*/ 0 h 261616"/>
                <a:gd name="connsiteX2" fmla="*/ 269366 w 269366"/>
                <a:gd name="connsiteY2" fmla="*/ 198964 h 261616"/>
                <a:gd name="connsiteX3" fmla="*/ 139446 w 269366"/>
                <a:gd name="connsiteY3" fmla="*/ 240765 h 261616"/>
                <a:gd name="connsiteX4" fmla="*/ 0 w 269366"/>
                <a:gd name="connsiteY4" fmla="*/ 198964 h 261616"/>
                <a:gd name="connsiteX0" fmla="*/ 0 w 269366"/>
                <a:gd name="connsiteY0" fmla="*/ 432327 h 494979"/>
                <a:gd name="connsiteX1" fmla="*/ 134683 w 269366"/>
                <a:gd name="connsiteY1" fmla="*/ 0 h 494979"/>
                <a:gd name="connsiteX2" fmla="*/ 269366 w 269366"/>
                <a:gd name="connsiteY2" fmla="*/ 432327 h 494979"/>
                <a:gd name="connsiteX3" fmla="*/ 139446 w 269366"/>
                <a:gd name="connsiteY3" fmla="*/ 474128 h 494979"/>
                <a:gd name="connsiteX4" fmla="*/ 0 w 269366"/>
                <a:gd name="connsiteY4" fmla="*/ 432327 h 494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366" h="494979">
                  <a:moveTo>
                    <a:pt x="0" y="432327"/>
                  </a:moveTo>
                  <a:cubicBezTo>
                    <a:pt x="0" y="322442"/>
                    <a:pt x="60300" y="0"/>
                    <a:pt x="134683" y="0"/>
                  </a:cubicBezTo>
                  <a:cubicBezTo>
                    <a:pt x="209066" y="0"/>
                    <a:pt x="269366" y="322442"/>
                    <a:pt x="269366" y="432327"/>
                  </a:cubicBezTo>
                  <a:cubicBezTo>
                    <a:pt x="269366" y="542212"/>
                    <a:pt x="213829" y="474128"/>
                    <a:pt x="139446" y="474128"/>
                  </a:cubicBezTo>
                  <a:cubicBezTo>
                    <a:pt x="65063" y="474128"/>
                    <a:pt x="0" y="542212"/>
                    <a:pt x="0" y="432327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11" name="楕円 237">
              <a:extLst>
                <a:ext uri="{FF2B5EF4-FFF2-40B4-BE49-F238E27FC236}">
                  <a16:creationId xmlns:a16="http://schemas.microsoft.com/office/drawing/2014/main" id="{95F544F5-F64E-485E-B76E-F942788FACA5}"/>
                </a:ext>
              </a:extLst>
            </p:cNvPr>
            <p:cNvSpPr/>
            <p:nvPr/>
          </p:nvSpPr>
          <p:spPr bwMode="auto">
            <a:xfrm rot="20700000">
              <a:off x="2861426" y="1785117"/>
              <a:ext cx="284651" cy="523066"/>
            </a:xfrm>
            <a:custGeom>
              <a:avLst/>
              <a:gdLst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261616"/>
                <a:gd name="connsiteX1" fmla="*/ 134683 w 269366"/>
                <a:gd name="connsiteY1" fmla="*/ 0 h 261616"/>
                <a:gd name="connsiteX2" fmla="*/ 269366 w 269366"/>
                <a:gd name="connsiteY2" fmla="*/ 198964 h 261616"/>
                <a:gd name="connsiteX3" fmla="*/ 139446 w 269366"/>
                <a:gd name="connsiteY3" fmla="*/ 240765 h 261616"/>
                <a:gd name="connsiteX4" fmla="*/ 0 w 269366"/>
                <a:gd name="connsiteY4" fmla="*/ 198964 h 261616"/>
                <a:gd name="connsiteX0" fmla="*/ 0 w 269366"/>
                <a:gd name="connsiteY0" fmla="*/ 432327 h 494979"/>
                <a:gd name="connsiteX1" fmla="*/ 134683 w 269366"/>
                <a:gd name="connsiteY1" fmla="*/ 0 h 494979"/>
                <a:gd name="connsiteX2" fmla="*/ 269366 w 269366"/>
                <a:gd name="connsiteY2" fmla="*/ 432327 h 494979"/>
                <a:gd name="connsiteX3" fmla="*/ 139446 w 269366"/>
                <a:gd name="connsiteY3" fmla="*/ 474128 h 494979"/>
                <a:gd name="connsiteX4" fmla="*/ 0 w 269366"/>
                <a:gd name="connsiteY4" fmla="*/ 432327 h 494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366" h="494979">
                  <a:moveTo>
                    <a:pt x="0" y="432327"/>
                  </a:moveTo>
                  <a:cubicBezTo>
                    <a:pt x="0" y="322442"/>
                    <a:pt x="60300" y="0"/>
                    <a:pt x="134683" y="0"/>
                  </a:cubicBezTo>
                  <a:cubicBezTo>
                    <a:pt x="209066" y="0"/>
                    <a:pt x="269366" y="322442"/>
                    <a:pt x="269366" y="432327"/>
                  </a:cubicBezTo>
                  <a:cubicBezTo>
                    <a:pt x="269366" y="542212"/>
                    <a:pt x="213829" y="474128"/>
                    <a:pt x="139446" y="474128"/>
                  </a:cubicBezTo>
                  <a:cubicBezTo>
                    <a:pt x="65063" y="474128"/>
                    <a:pt x="0" y="542212"/>
                    <a:pt x="0" y="43232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2" name="楕円 811">
              <a:extLst>
                <a:ext uri="{FF2B5EF4-FFF2-40B4-BE49-F238E27FC236}">
                  <a16:creationId xmlns:a16="http://schemas.microsoft.com/office/drawing/2014/main" id="{76E989FC-6CE8-464E-BB09-428B4B9F2CFC}"/>
                </a:ext>
              </a:extLst>
            </p:cNvPr>
            <p:cNvSpPr/>
            <p:nvPr/>
          </p:nvSpPr>
          <p:spPr bwMode="auto">
            <a:xfrm>
              <a:off x="2785185" y="1589505"/>
              <a:ext cx="284651" cy="42050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13" name="グループ化 812">
              <a:extLst>
                <a:ext uri="{FF2B5EF4-FFF2-40B4-BE49-F238E27FC236}">
                  <a16:creationId xmlns:a16="http://schemas.microsoft.com/office/drawing/2014/main" id="{C55D5311-4524-4505-BA00-6A155ED474B9}"/>
                </a:ext>
              </a:extLst>
            </p:cNvPr>
            <p:cNvGrpSpPr/>
            <p:nvPr/>
          </p:nvGrpSpPr>
          <p:grpSpPr>
            <a:xfrm>
              <a:off x="1808838" y="71113"/>
              <a:ext cx="2212343" cy="1681056"/>
              <a:chOff x="1921390" y="230016"/>
              <a:chExt cx="2093545" cy="1590789"/>
            </a:xfrm>
          </p:grpSpPr>
          <p:sp>
            <p:nvSpPr>
              <p:cNvPr id="836" name="楕円 835">
                <a:extLst>
                  <a:ext uri="{FF2B5EF4-FFF2-40B4-BE49-F238E27FC236}">
                    <a16:creationId xmlns:a16="http://schemas.microsoft.com/office/drawing/2014/main" id="{64AAB92E-3EA6-4A72-886F-F21CEBEBC841}"/>
                  </a:ext>
                </a:extLst>
              </p:cNvPr>
              <p:cNvSpPr/>
              <p:nvPr/>
            </p:nvSpPr>
            <p:spPr bwMode="auto">
              <a:xfrm>
                <a:off x="2342225" y="230016"/>
                <a:ext cx="1251876" cy="988278"/>
              </a:xfrm>
              <a:prstGeom prst="ellipse">
                <a:avLst/>
              </a:prstGeom>
              <a:pattFill prst="dashHorz">
                <a:fgClr>
                  <a:srgbClr val="FFC000"/>
                </a:fgClr>
                <a:bgClr>
                  <a:srgbClr val="CC99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37" name="楕円 836">
                <a:extLst>
                  <a:ext uri="{FF2B5EF4-FFF2-40B4-BE49-F238E27FC236}">
                    <a16:creationId xmlns:a16="http://schemas.microsoft.com/office/drawing/2014/main" id="{ADA63FAD-F66F-48B0-9990-87A734F256A4}"/>
                  </a:ext>
                </a:extLst>
              </p:cNvPr>
              <p:cNvSpPr/>
              <p:nvPr/>
            </p:nvSpPr>
            <p:spPr bwMode="auto">
              <a:xfrm>
                <a:off x="1921390" y="538328"/>
                <a:ext cx="2093545" cy="751238"/>
              </a:xfrm>
              <a:prstGeom prst="ellipse">
                <a:avLst/>
              </a:prstGeom>
              <a:pattFill prst="dashHorz">
                <a:fgClr>
                  <a:srgbClr val="FFC000"/>
                </a:fgClr>
                <a:bgClr>
                  <a:srgbClr val="CC99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38" name="楕円 837">
                <a:extLst>
                  <a:ext uri="{FF2B5EF4-FFF2-40B4-BE49-F238E27FC236}">
                    <a16:creationId xmlns:a16="http://schemas.microsoft.com/office/drawing/2014/main" id="{810654C8-BB7E-4335-BC55-36B47179233F}"/>
                  </a:ext>
                </a:extLst>
              </p:cNvPr>
              <p:cNvSpPr/>
              <p:nvPr/>
            </p:nvSpPr>
            <p:spPr bwMode="auto">
              <a:xfrm>
                <a:off x="2377150" y="760977"/>
                <a:ext cx="1182026" cy="406432"/>
              </a:xfrm>
              <a:prstGeom prst="ellipse">
                <a:avLst/>
              </a:prstGeom>
              <a:solidFill>
                <a:srgbClr val="000000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39" name="グループ化 838">
                <a:extLst>
                  <a:ext uri="{FF2B5EF4-FFF2-40B4-BE49-F238E27FC236}">
                    <a16:creationId xmlns:a16="http://schemas.microsoft.com/office/drawing/2014/main" id="{61DC8B6C-C6C6-413D-B60F-B09FC824DD73}"/>
                  </a:ext>
                </a:extLst>
              </p:cNvPr>
              <p:cNvGrpSpPr/>
              <p:nvPr/>
            </p:nvGrpSpPr>
            <p:grpSpPr>
              <a:xfrm rot="20700000">
                <a:off x="2214907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859" name="楕円 858">
                  <a:extLst>
                    <a:ext uri="{FF2B5EF4-FFF2-40B4-BE49-F238E27FC236}">
                      <a16:creationId xmlns:a16="http://schemas.microsoft.com/office/drawing/2014/main" id="{6974EEBC-3F85-4E66-AC48-D887F878ACDB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0" name="楕円 859">
                  <a:extLst>
                    <a:ext uri="{FF2B5EF4-FFF2-40B4-BE49-F238E27FC236}">
                      <a16:creationId xmlns:a16="http://schemas.microsoft.com/office/drawing/2014/main" id="{A7E7EA08-EF21-4CB0-A6BC-EC8FBEF80403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40" name="グループ化 839">
                <a:extLst>
                  <a:ext uri="{FF2B5EF4-FFF2-40B4-BE49-F238E27FC236}">
                    <a16:creationId xmlns:a16="http://schemas.microsoft.com/office/drawing/2014/main" id="{4FD3E8B7-E22F-4E7D-89A4-0033C2080041}"/>
                  </a:ext>
                </a:extLst>
              </p:cNvPr>
              <p:cNvGrpSpPr/>
              <p:nvPr/>
            </p:nvGrpSpPr>
            <p:grpSpPr>
              <a:xfrm rot="900000" flipH="1">
                <a:off x="3318032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857" name="楕円 856">
                  <a:extLst>
                    <a:ext uri="{FF2B5EF4-FFF2-40B4-BE49-F238E27FC236}">
                      <a16:creationId xmlns:a16="http://schemas.microsoft.com/office/drawing/2014/main" id="{8520B25F-813A-4A36-8541-B06C5E60A8B8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8" name="楕円 857">
                  <a:extLst>
                    <a:ext uri="{FF2B5EF4-FFF2-40B4-BE49-F238E27FC236}">
                      <a16:creationId xmlns:a16="http://schemas.microsoft.com/office/drawing/2014/main" id="{F2809285-ED13-4F2F-A37E-314AF0EB9015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41" name="フリーフォーム: 図形 840">
                <a:extLst>
                  <a:ext uri="{FF2B5EF4-FFF2-40B4-BE49-F238E27FC236}">
                    <a16:creationId xmlns:a16="http://schemas.microsoft.com/office/drawing/2014/main" id="{09BC0F5D-9448-499C-B86C-1AA5922FF8A6}"/>
                  </a:ext>
                </a:extLst>
              </p:cNvPr>
              <p:cNvSpPr/>
              <p:nvPr/>
            </p:nvSpPr>
            <p:spPr bwMode="auto">
              <a:xfrm>
                <a:off x="2397339" y="761154"/>
                <a:ext cx="1165306" cy="1059651"/>
              </a:xfrm>
              <a:custGeom>
                <a:avLst/>
                <a:gdLst>
                  <a:gd name="connsiteX0" fmla="*/ 582653 w 1165306"/>
                  <a:gd name="connsiteY0" fmla="*/ 0 h 1059651"/>
                  <a:gd name="connsiteX1" fmla="*/ 1057854 w 1165306"/>
                  <a:gd name="connsiteY1" fmla="*/ 98011 h 1059651"/>
                  <a:gd name="connsiteX2" fmla="*/ 1087151 w 1165306"/>
                  <a:gd name="connsiteY2" fmla="*/ 112428 h 1059651"/>
                  <a:gd name="connsiteX3" fmla="*/ 1119518 w 1165306"/>
                  <a:gd name="connsiteY3" fmla="*/ 177424 h 1059651"/>
                  <a:gd name="connsiteX4" fmla="*/ 1165306 w 1165306"/>
                  <a:gd name="connsiteY4" fmla="*/ 424610 h 1059651"/>
                  <a:gd name="connsiteX5" fmla="*/ 582653 w 1165306"/>
                  <a:gd name="connsiteY5" fmla="*/ 1059651 h 1059651"/>
                  <a:gd name="connsiteX6" fmla="*/ 0 w 1165306"/>
                  <a:gd name="connsiteY6" fmla="*/ 424610 h 1059651"/>
                  <a:gd name="connsiteX7" fmla="*/ 45788 w 1165306"/>
                  <a:gd name="connsiteY7" fmla="*/ 177424 h 1059651"/>
                  <a:gd name="connsiteX8" fmla="*/ 78157 w 1165306"/>
                  <a:gd name="connsiteY8" fmla="*/ 112428 h 1059651"/>
                  <a:gd name="connsiteX9" fmla="*/ 107452 w 1165306"/>
                  <a:gd name="connsiteY9" fmla="*/ 98011 h 1059651"/>
                  <a:gd name="connsiteX10" fmla="*/ 582653 w 1165306"/>
                  <a:gd name="connsiteY10" fmla="*/ 0 h 1059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65306" h="1059651">
                    <a:moveTo>
                      <a:pt x="582653" y="0"/>
                    </a:moveTo>
                    <a:cubicBezTo>
                      <a:pt x="751214" y="0"/>
                      <a:pt x="911796" y="34899"/>
                      <a:pt x="1057854" y="98011"/>
                    </a:cubicBezTo>
                    <a:lnTo>
                      <a:pt x="1087151" y="112428"/>
                    </a:lnTo>
                    <a:lnTo>
                      <a:pt x="1119518" y="177424"/>
                    </a:lnTo>
                    <a:cubicBezTo>
                      <a:pt x="1149002" y="253399"/>
                      <a:pt x="1165306" y="336929"/>
                      <a:pt x="1165306" y="424610"/>
                    </a:cubicBezTo>
                    <a:cubicBezTo>
                      <a:pt x="1165306" y="775333"/>
                      <a:pt x="904443" y="1059651"/>
                      <a:pt x="582653" y="1059651"/>
                    </a:cubicBezTo>
                    <a:cubicBezTo>
                      <a:pt x="260863" y="1059651"/>
                      <a:pt x="0" y="775333"/>
                      <a:pt x="0" y="424610"/>
                    </a:cubicBezTo>
                    <a:cubicBezTo>
                      <a:pt x="0" y="336929"/>
                      <a:pt x="16304" y="253399"/>
                      <a:pt x="45788" y="177424"/>
                    </a:cubicBezTo>
                    <a:lnTo>
                      <a:pt x="78157" y="112428"/>
                    </a:lnTo>
                    <a:lnTo>
                      <a:pt x="107452" y="98011"/>
                    </a:lnTo>
                    <a:cubicBezTo>
                      <a:pt x="253510" y="34899"/>
                      <a:pt x="414092" y="0"/>
                      <a:pt x="582653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楕円 841">
                <a:extLst>
                  <a:ext uri="{FF2B5EF4-FFF2-40B4-BE49-F238E27FC236}">
                    <a16:creationId xmlns:a16="http://schemas.microsoft.com/office/drawing/2014/main" id="{DC6063B6-9B0F-41FB-AB8F-627EA70883FE}"/>
                  </a:ext>
                </a:extLst>
              </p:cNvPr>
              <p:cNvSpPr/>
              <p:nvPr/>
            </p:nvSpPr>
            <p:spPr bwMode="auto">
              <a:xfrm>
                <a:off x="2569306" y="1173357"/>
                <a:ext cx="194558" cy="6465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楕円 842">
                <a:extLst>
                  <a:ext uri="{FF2B5EF4-FFF2-40B4-BE49-F238E27FC236}">
                    <a16:creationId xmlns:a16="http://schemas.microsoft.com/office/drawing/2014/main" id="{5D288FBA-F5DD-4FDB-AC32-B79F7C812939}"/>
                  </a:ext>
                </a:extLst>
              </p:cNvPr>
              <p:cNvSpPr/>
              <p:nvPr/>
            </p:nvSpPr>
            <p:spPr bwMode="auto">
              <a:xfrm>
                <a:off x="3158243" y="1173357"/>
                <a:ext cx="194558" cy="6465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44" name="グループ化 843">
                <a:extLst>
                  <a:ext uri="{FF2B5EF4-FFF2-40B4-BE49-F238E27FC236}">
                    <a16:creationId xmlns:a16="http://schemas.microsoft.com/office/drawing/2014/main" id="{2A0A061F-321E-4A59-82BB-4340C40D3350}"/>
                  </a:ext>
                </a:extLst>
              </p:cNvPr>
              <p:cNvGrpSpPr/>
              <p:nvPr/>
            </p:nvGrpSpPr>
            <p:grpSpPr>
              <a:xfrm>
                <a:off x="2455068" y="1140927"/>
                <a:ext cx="88439" cy="79040"/>
                <a:chOff x="2569305" y="1692913"/>
                <a:chExt cx="202787" cy="333198"/>
              </a:xfrm>
              <a:noFill/>
            </p:grpSpPr>
            <p:sp>
              <p:nvSpPr>
                <p:cNvPr id="855" name="楕円 854">
                  <a:extLst>
                    <a:ext uri="{FF2B5EF4-FFF2-40B4-BE49-F238E27FC236}">
                      <a16:creationId xmlns:a16="http://schemas.microsoft.com/office/drawing/2014/main" id="{2175F2F9-928F-4BF6-9AF6-F7BFD4D7A395}"/>
                    </a:ext>
                  </a:extLst>
                </p:cNvPr>
                <p:cNvSpPr/>
                <p:nvPr/>
              </p:nvSpPr>
              <p:spPr bwMode="auto">
                <a:xfrm rot="900000">
                  <a:off x="2569306" y="1692913"/>
                  <a:ext cx="202786" cy="45719"/>
                </a:xfrm>
                <a:prstGeom prst="ellipse">
                  <a:avLst/>
                </a:prstGeom>
                <a:grpFill/>
                <a:ln w="12700">
                  <a:solidFill>
                    <a:srgbClr val="FF99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6" name="楕円 855">
                  <a:extLst>
                    <a:ext uri="{FF2B5EF4-FFF2-40B4-BE49-F238E27FC236}">
                      <a16:creationId xmlns:a16="http://schemas.microsoft.com/office/drawing/2014/main" id="{557F1EAB-7D96-4DB3-89F6-27050440F21D}"/>
                    </a:ext>
                  </a:extLst>
                </p:cNvPr>
                <p:cNvSpPr/>
                <p:nvPr/>
              </p:nvSpPr>
              <p:spPr bwMode="auto">
                <a:xfrm rot="20700000" flipV="1">
                  <a:off x="2569305" y="1980393"/>
                  <a:ext cx="202785" cy="45718"/>
                </a:xfrm>
                <a:prstGeom prst="ellipse">
                  <a:avLst/>
                </a:prstGeom>
                <a:grpFill/>
                <a:ln w="12700">
                  <a:solidFill>
                    <a:srgbClr val="FF99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45" name="グループ化 844">
                <a:extLst>
                  <a:ext uri="{FF2B5EF4-FFF2-40B4-BE49-F238E27FC236}">
                    <a16:creationId xmlns:a16="http://schemas.microsoft.com/office/drawing/2014/main" id="{03CE548E-6AF1-42A6-AA1A-460B0DD04FF8}"/>
                  </a:ext>
                </a:extLst>
              </p:cNvPr>
              <p:cNvGrpSpPr/>
              <p:nvPr/>
            </p:nvGrpSpPr>
            <p:grpSpPr>
              <a:xfrm flipH="1">
                <a:off x="3399478" y="1140927"/>
                <a:ext cx="88439" cy="79040"/>
                <a:chOff x="2569305" y="1692913"/>
                <a:chExt cx="202787" cy="333198"/>
              </a:xfrm>
              <a:noFill/>
            </p:grpSpPr>
            <p:sp>
              <p:nvSpPr>
                <p:cNvPr id="853" name="楕円 852">
                  <a:extLst>
                    <a:ext uri="{FF2B5EF4-FFF2-40B4-BE49-F238E27FC236}">
                      <a16:creationId xmlns:a16="http://schemas.microsoft.com/office/drawing/2014/main" id="{2F853E3B-4114-4384-8B2B-1D6A8853195B}"/>
                    </a:ext>
                  </a:extLst>
                </p:cNvPr>
                <p:cNvSpPr/>
                <p:nvPr/>
              </p:nvSpPr>
              <p:spPr bwMode="auto">
                <a:xfrm rot="900000">
                  <a:off x="2569306" y="1692913"/>
                  <a:ext cx="202786" cy="45719"/>
                </a:xfrm>
                <a:prstGeom prst="ellipse">
                  <a:avLst/>
                </a:prstGeom>
                <a:grpFill/>
                <a:ln w="12700">
                  <a:solidFill>
                    <a:srgbClr val="FF99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4" name="楕円 853">
                  <a:extLst>
                    <a:ext uri="{FF2B5EF4-FFF2-40B4-BE49-F238E27FC236}">
                      <a16:creationId xmlns:a16="http://schemas.microsoft.com/office/drawing/2014/main" id="{6C5A7B67-57A8-4821-A68A-5EB583427A17}"/>
                    </a:ext>
                  </a:extLst>
                </p:cNvPr>
                <p:cNvSpPr/>
                <p:nvPr/>
              </p:nvSpPr>
              <p:spPr bwMode="auto">
                <a:xfrm rot="20700000" flipV="1">
                  <a:off x="2569305" y="1980393"/>
                  <a:ext cx="202785" cy="45718"/>
                </a:xfrm>
                <a:prstGeom prst="ellipse">
                  <a:avLst/>
                </a:prstGeom>
                <a:grpFill/>
                <a:ln w="12700">
                  <a:solidFill>
                    <a:srgbClr val="FF99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E44E0D5D-8F2F-4364-80D7-0A1802BA5D57}"/>
                  </a:ext>
                </a:extLst>
              </p:cNvPr>
              <p:cNvSpPr/>
              <p:nvPr/>
            </p:nvSpPr>
            <p:spPr bwMode="auto">
              <a:xfrm rot="5400000">
                <a:off x="2960218" y="1544452"/>
                <a:ext cx="43265" cy="206294"/>
              </a:xfrm>
              <a:custGeom>
                <a:avLst/>
                <a:gdLst>
                  <a:gd name="connsiteX0" fmla="*/ 71396 w 71396"/>
                  <a:gd name="connsiteY0" fmla="*/ 350472 h 350472"/>
                  <a:gd name="connsiteX1" fmla="*/ 38699 w 71396"/>
                  <a:gd name="connsiteY1" fmla="*/ 317017 h 350472"/>
                  <a:gd name="connsiteX2" fmla="*/ 0 w 71396"/>
                  <a:gd name="connsiteY2" fmla="*/ 175236 h 350472"/>
                  <a:gd name="connsiteX3" fmla="*/ 38699 w 71396"/>
                  <a:gd name="connsiteY3" fmla="*/ 33455 h 350472"/>
                  <a:gd name="connsiteX4" fmla="*/ 71396 w 71396"/>
                  <a:gd name="connsiteY4" fmla="*/ 0 h 350472"/>
                  <a:gd name="connsiteX5" fmla="*/ 61619 w 71396"/>
                  <a:gd name="connsiteY5" fmla="*/ 175236 h 350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1396" h="350472">
                    <a:moveTo>
                      <a:pt x="71396" y="350472"/>
                    </a:moveTo>
                    <a:lnTo>
                      <a:pt x="38699" y="317017"/>
                    </a:lnTo>
                    <a:cubicBezTo>
                      <a:pt x="14789" y="280732"/>
                      <a:pt x="0" y="230605"/>
                      <a:pt x="0" y="175236"/>
                    </a:cubicBezTo>
                    <a:cubicBezTo>
                      <a:pt x="0" y="119867"/>
                      <a:pt x="14789" y="69740"/>
                      <a:pt x="38699" y="33455"/>
                    </a:cubicBezTo>
                    <a:lnTo>
                      <a:pt x="71396" y="0"/>
                    </a:lnTo>
                    <a:lnTo>
                      <a:pt x="61619" y="175236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7" name="楕円 846">
                <a:extLst>
                  <a:ext uri="{FF2B5EF4-FFF2-40B4-BE49-F238E27FC236}">
                    <a16:creationId xmlns:a16="http://schemas.microsoft.com/office/drawing/2014/main" id="{EFA4F87F-CF25-4991-8662-89F3E3B5DC21}"/>
                  </a:ext>
                </a:extLst>
              </p:cNvPr>
              <p:cNvSpPr/>
              <p:nvPr/>
            </p:nvSpPr>
            <p:spPr bwMode="auto">
              <a:xfrm>
                <a:off x="2550257" y="987425"/>
                <a:ext cx="232656" cy="74736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8" name="楕円 847">
                <a:extLst>
                  <a:ext uri="{FF2B5EF4-FFF2-40B4-BE49-F238E27FC236}">
                    <a16:creationId xmlns:a16="http://schemas.microsoft.com/office/drawing/2014/main" id="{960B6978-ABAC-43DD-AE66-6C47B4DA31A3}"/>
                  </a:ext>
                </a:extLst>
              </p:cNvPr>
              <p:cNvSpPr/>
              <p:nvPr/>
            </p:nvSpPr>
            <p:spPr bwMode="auto">
              <a:xfrm>
                <a:off x="3139194" y="987425"/>
                <a:ext cx="232656" cy="74736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9" name="月 848">
                <a:extLst>
                  <a:ext uri="{FF2B5EF4-FFF2-40B4-BE49-F238E27FC236}">
                    <a16:creationId xmlns:a16="http://schemas.microsoft.com/office/drawing/2014/main" id="{BFC7BFA6-CBD1-4C36-87BB-5BFC69D433DB}"/>
                  </a:ext>
                </a:extLst>
              </p:cNvPr>
              <p:cNvSpPr/>
              <p:nvPr/>
            </p:nvSpPr>
            <p:spPr bwMode="auto">
              <a:xfrm rot="2700000">
                <a:off x="2731250" y="1466247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50" name="月 849">
                <a:extLst>
                  <a:ext uri="{FF2B5EF4-FFF2-40B4-BE49-F238E27FC236}">
                    <a16:creationId xmlns:a16="http://schemas.microsoft.com/office/drawing/2014/main" id="{10C60BFC-3A02-4D29-B727-2E1CB009526A}"/>
                  </a:ext>
                </a:extLst>
              </p:cNvPr>
              <p:cNvSpPr/>
              <p:nvPr/>
            </p:nvSpPr>
            <p:spPr bwMode="auto">
              <a:xfrm rot="18900000" flipH="1">
                <a:off x="3159087" y="1466247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51" name="楕円 357">
                <a:extLst>
                  <a:ext uri="{FF2B5EF4-FFF2-40B4-BE49-F238E27FC236}">
                    <a16:creationId xmlns:a16="http://schemas.microsoft.com/office/drawing/2014/main" id="{DDE80DFE-4F3C-4B3A-8322-1402DDE40DBE}"/>
                  </a:ext>
                </a:extLst>
              </p:cNvPr>
              <p:cNvSpPr/>
              <p:nvPr/>
            </p:nvSpPr>
            <p:spPr bwMode="auto">
              <a:xfrm>
                <a:off x="2863546" y="1391182"/>
                <a:ext cx="232890" cy="129124"/>
              </a:xfrm>
              <a:custGeom>
                <a:avLst/>
                <a:gdLst>
                  <a:gd name="connsiteX0" fmla="*/ 0 w 232889"/>
                  <a:gd name="connsiteY0" fmla="*/ 49084 h 98168"/>
                  <a:gd name="connsiteX1" fmla="*/ 116445 w 232889"/>
                  <a:gd name="connsiteY1" fmla="*/ 0 h 98168"/>
                  <a:gd name="connsiteX2" fmla="*/ 232890 w 232889"/>
                  <a:gd name="connsiteY2" fmla="*/ 49084 h 98168"/>
                  <a:gd name="connsiteX3" fmla="*/ 116445 w 232889"/>
                  <a:gd name="connsiteY3" fmla="*/ 98168 h 98168"/>
                  <a:gd name="connsiteX4" fmla="*/ 0 w 232889"/>
                  <a:gd name="connsiteY4" fmla="*/ 49084 h 98168"/>
                  <a:gd name="connsiteX0" fmla="*/ 0 w 232890"/>
                  <a:gd name="connsiteY0" fmla="*/ 49084 h 98168"/>
                  <a:gd name="connsiteX1" fmla="*/ 116445 w 232890"/>
                  <a:gd name="connsiteY1" fmla="*/ 0 h 98168"/>
                  <a:gd name="connsiteX2" fmla="*/ 232890 w 232890"/>
                  <a:gd name="connsiteY2" fmla="*/ 49084 h 98168"/>
                  <a:gd name="connsiteX3" fmla="*/ 116445 w 232890"/>
                  <a:gd name="connsiteY3" fmla="*/ 98168 h 98168"/>
                  <a:gd name="connsiteX4" fmla="*/ 0 w 232890"/>
                  <a:gd name="connsiteY4" fmla="*/ 49084 h 98168"/>
                  <a:gd name="connsiteX0" fmla="*/ 0 w 232890"/>
                  <a:gd name="connsiteY0" fmla="*/ 49084 h 98168"/>
                  <a:gd name="connsiteX1" fmla="*/ 116445 w 232890"/>
                  <a:gd name="connsiteY1" fmla="*/ 0 h 98168"/>
                  <a:gd name="connsiteX2" fmla="*/ 232890 w 232890"/>
                  <a:gd name="connsiteY2" fmla="*/ 49084 h 98168"/>
                  <a:gd name="connsiteX3" fmla="*/ 116445 w 232890"/>
                  <a:gd name="connsiteY3" fmla="*/ 98168 h 98168"/>
                  <a:gd name="connsiteX4" fmla="*/ 0 w 232890"/>
                  <a:gd name="connsiteY4" fmla="*/ 49084 h 98168"/>
                  <a:gd name="connsiteX0" fmla="*/ 0 w 232890"/>
                  <a:gd name="connsiteY0" fmla="*/ 80040 h 129124"/>
                  <a:gd name="connsiteX1" fmla="*/ 109302 w 232890"/>
                  <a:gd name="connsiteY1" fmla="*/ 0 h 129124"/>
                  <a:gd name="connsiteX2" fmla="*/ 232890 w 232890"/>
                  <a:gd name="connsiteY2" fmla="*/ 80040 h 129124"/>
                  <a:gd name="connsiteX3" fmla="*/ 116445 w 232890"/>
                  <a:gd name="connsiteY3" fmla="*/ 129124 h 129124"/>
                  <a:gd name="connsiteX4" fmla="*/ 0 w 232890"/>
                  <a:gd name="connsiteY4" fmla="*/ 80040 h 129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2890" h="129124">
                    <a:moveTo>
                      <a:pt x="0" y="80040"/>
                    </a:moveTo>
                    <a:cubicBezTo>
                      <a:pt x="0" y="52932"/>
                      <a:pt x="44991" y="0"/>
                      <a:pt x="109302" y="0"/>
                    </a:cubicBezTo>
                    <a:cubicBezTo>
                      <a:pt x="173613" y="0"/>
                      <a:pt x="232890" y="52932"/>
                      <a:pt x="232890" y="80040"/>
                    </a:cubicBezTo>
                    <a:cubicBezTo>
                      <a:pt x="232890" y="107148"/>
                      <a:pt x="180756" y="129124"/>
                      <a:pt x="116445" y="129124"/>
                    </a:cubicBezTo>
                    <a:cubicBezTo>
                      <a:pt x="52134" y="129124"/>
                      <a:pt x="0" y="107148"/>
                      <a:pt x="0" y="8004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E8D11001-8702-49A4-936B-0B2812F66BB8}"/>
                  </a:ext>
                </a:extLst>
              </p:cNvPr>
              <p:cNvSpPr/>
              <p:nvPr/>
            </p:nvSpPr>
            <p:spPr bwMode="auto">
              <a:xfrm>
                <a:off x="2917735" y="1344123"/>
                <a:ext cx="124512" cy="184936"/>
              </a:xfrm>
              <a:custGeom>
                <a:avLst/>
                <a:gdLst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  <a:gd name="connsiteX7" fmla="*/ 27827 w 124512"/>
                  <a:gd name="connsiteY7" fmla="*/ 11644 h 184936"/>
                  <a:gd name="connsiteX8" fmla="*/ 62256 w 124512"/>
                  <a:gd name="connsiteY8" fmla="*/ 20630 h 184936"/>
                  <a:gd name="connsiteX9" fmla="*/ 96685 w 124512"/>
                  <a:gd name="connsiteY9" fmla="*/ 11644 h 184936"/>
                  <a:gd name="connsiteX0" fmla="*/ 62256 w 153696"/>
                  <a:gd name="connsiteY0" fmla="*/ 20630 h 184936"/>
                  <a:gd name="connsiteX1" fmla="*/ 96685 w 153696"/>
                  <a:gd name="connsiteY1" fmla="*/ 11644 h 184936"/>
                  <a:gd name="connsiteX2" fmla="*/ 110045 w 153696"/>
                  <a:gd name="connsiteY2" fmla="*/ 0 h 184936"/>
                  <a:gd name="connsiteX3" fmla="*/ 119620 w 153696"/>
                  <a:gd name="connsiteY3" fmla="*/ 26083 h 184936"/>
                  <a:gd name="connsiteX4" fmla="*/ 124512 w 153696"/>
                  <a:gd name="connsiteY4" fmla="*/ 70591 h 184936"/>
                  <a:gd name="connsiteX5" fmla="*/ 62256 w 153696"/>
                  <a:gd name="connsiteY5" fmla="*/ 184936 h 184936"/>
                  <a:gd name="connsiteX6" fmla="*/ 0 w 153696"/>
                  <a:gd name="connsiteY6" fmla="*/ 70591 h 184936"/>
                  <a:gd name="connsiteX7" fmla="*/ 4893 w 153696"/>
                  <a:gd name="connsiteY7" fmla="*/ 26083 h 184936"/>
                  <a:gd name="connsiteX8" fmla="*/ 14467 w 153696"/>
                  <a:gd name="connsiteY8" fmla="*/ 0 h 184936"/>
                  <a:gd name="connsiteX9" fmla="*/ 27827 w 153696"/>
                  <a:gd name="connsiteY9" fmla="*/ 11644 h 184936"/>
                  <a:gd name="connsiteX10" fmla="*/ 153696 w 153696"/>
                  <a:gd name="connsiteY10" fmla="*/ 112070 h 184936"/>
                  <a:gd name="connsiteX0" fmla="*/ 62256 w 124512"/>
                  <a:gd name="connsiteY0" fmla="*/ 20630 h 184936"/>
                  <a:gd name="connsiteX1" fmla="*/ 96685 w 124512"/>
                  <a:gd name="connsiteY1" fmla="*/ 11644 h 184936"/>
                  <a:gd name="connsiteX2" fmla="*/ 110045 w 124512"/>
                  <a:gd name="connsiteY2" fmla="*/ 0 h 184936"/>
                  <a:gd name="connsiteX3" fmla="*/ 119620 w 124512"/>
                  <a:gd name="connsiteY3" fmla="*/ 26083 h 184936"/>
                  <a:gd name="connsiteX4" fmla="*/ 124512 w 124512"/>
                  <a:gd name="connsiteY4" fmla="*/ 70591 h 184936"/>
                  <a:gd name="connsiteX5" fmla="*/ 62256 w 124512"/>
                  <a:gd name="connsiteY5" fmla="*/ 184936 h 184936"/>
                  <a:gd name="connsiteX6" fmla="*/ 0 w 124512"/>
                  <a:gd name="connsiteY6" fmla="*/ 70591 h 184936"/>
                  <a:gd name="connsiteX7" fmla="*/ 4893 w 124512"/>
                  <a:gd name="connsiteY7" fmla="*/ 26083 h 184936"/>
                  <a:gd name="connsiteX8" fmla="*/ 14467 w 124512"/>
                  <a:gd name="connsiteY8" fmla="*/ 0 h 184936"/>
                  <a:gd name="connsiteX9" fmla="*/ 27827 w 124512"/>
                  <a:gd name="connsiteY9" fmla="*/ 11644 h 184936"/>
                  <a:gd name="connsiteX0" fmla="*/ 96685 w 124512"/>
                  <a:gd name="connsiteY0" fmla="*/ 11644 h 184936"/>
                  <a:gd name="connsiteX1" fmla="*/ 110045 w 124512"/>
                  <a:gd name="connsiteY1" fmla="*/ 0 h 184936"/>
                  <a:gd name="connsiteX2" fmla="*/ 119620 w 124512"/>
                  <a:gd name="connsiteY2" fmla="*/ 26083 h 184936"/>
                  <a:gd name="connsiteX3" fmla="*/ 124512 w 124512"/>
                  <a:gd name="connsiteY3" fmla="*/ 70591 h 184936"/>
                  <a:gd name="connsiteX4" fmla="*/ 62256 w 124512"/>
                  <a:gd name="connsiteY4" fmla="*/ 184936 h 184936"/>
                  <a:gd name="connsiteX5" fmla="*/ 0 w 124512"/>
                  <a:gd name="connsiteY5" fmla="*/ 70591 h 184936"/>
                  <a:gd name="connsiteX6" fmla="*/ 4893 w 124512"/>
                  <a:gd name="connsiteY6" fmla="*/ 26083 h 184936"/>
                  <a:gd name="connsiteX7" fmla="*/ 14467 w 124512"/>
                  <a:gd name="connsiteY7" fmla="*/ 0 h 184936"/>
                  <a:gd name="connsiteX8" fmla="*/ 27827 w 124512"/>
                  <a:gd name="connsiteY8" fmla="*/ 11644 h 184936"/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  <a:gd name="connsiteX7" fmla="*/ 27827 w 124512"/>
                  <a:gd name="connsiteY7" fmla="*/ 11644 h 184936"/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512" h="184936">
                    <a:moveTo>
                      <a:pt x="110045" y="0"/>
                    </a:moveTo>
                    <a:lnTo>
                      <a:pt x="119620" y="26083"/>
                    </a:lnTo>
                    <a:cubicBezTo>
                      <a:pt x="122770" y="39763"/>
                      <a:pt x="124512" y="54803"/>
                      <a:pt x="124512" y="70591"/>
                    </a:cubicBezTo>
                    <a:cubicBezTo>
                      <a:pt x="124512" y="133742"/>
                      <a:pt x="96639" y="184936"/>
                      <a:pt x="62256" y="184936"/>
                    </a:cubicBezTo>
                    <a:cubicBezTo>
                      <a:pt x="27873" y="184936"/>
                      <a:pt x="0" y="133742"/>
                      <a:pt x="0" y="70591"/>
                    </a:cubicBezTo>
                    <a:cubicBezTo>
                      <a:pt x="0" y="54803"/>
                      <a:pt x="1742" y="39763"/>
                      <a:pt x="4893" y="26083"/>
                    </a:cubicBezTo>
                    <a:lnTo>
                      <a:pt x="14467" y="0"/>
                    </a:lnTo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14" name="グループ化 813">
              <a:extLst>
                <a:ext uri="{FF2B5EF4-FFF2-40B4-BE49-F238E27FC236}">
                  <a16:creationId xmlns:a16="http://schemas.microsoft.com/office/drawing/2014/main" id="{E515CF5F-DB91-426B-913E-353EB1102492}"/>
                </a:ext>
              </a:extLst>
            </p:cNvPr>
            <p:cNvGrpSpPr/>
            <p:nvPr/>
          </p:nvGrpSpPr>
          <p:grpSpPr>
            <a:xfrm>
              <a:off x="1566137" y="1383852"/>
              <a:ext cx="2685332" cy="1694158"/>
              <a:chOff x="-415063" y="1383852"/>
              <a:chExt cx="2685332" cy="1694158"/>
            </a:xfrm>
          </p:grpSpPr>
          <p:grpSp>
            <p:nvGrpSpPr>
              <p:cNvPr id="815" name="グループ化 814">
                <a:extLst>
                  <a:ext uri="{FF2B5EF4-FFF2-40B4-BE49-F238E27FC236}">
                    <a16:creationId xmlns:a16="http://schemas.microsoft.com/office/drawing/2014/main" id="{FC1232FB-46DA-48B9-A72B-F6FBE7C67E32}"/>
                  </a:ext>
                </a:extLst>
              </p:cNvPr>
              <p:cNvGrpSpPr/>
              <p:nvPr/>
            </p:nvGrpSpPr>
            <p:grpSpPr>
              <a:xfrm>
                <a:off x="-415063" y="1383852"/>
                <a:ext cx="2685332" cy="1694158"/>
                <a:chOff x="3499813" y="4184567"/>
                <a:chExt cx="2685332" cy="1694158"/>
              </a:xfrm>
            </p:grpSpPr>
            <p:grpSp>
              <p:nvGrpSpPr>
                <p:cNvPr id="818" name="グループ化 817">
                  <a:extLst>
                    <a:ext uri="{FF2B5EF4-FFF2-40B4-BE49-F238E27FC236}">
                      <a16:creationId xmlns:a16="http://schemas.microsoft.com/office/drawing/2014/main" id="{66487A45-1C03-4141-9EF0-0B4494CAFE28}"/>
                    </a:ext>
                  </a:extLst>
                </p:cNvPr>
                <p:cNvGrpSpPr/>
                <p:nvPr/>
              </p:nvGrpSpPr>
              <p:grpSpPr>
                <a:xfrm>
                  <a:off x="3499813" y="4184567"/>
                  <a:ext cx="2685332" cy="1693452"/>
                  <a:chOff x="3499813" y="4184567"/>
                  <a:chExt cx="2685332" cy="1693452"/>
                </a:xfrm>
              </p:grpSpPr>
              <p:sp>
                <p:nvSpPr>
                  <p:cNvPr id="820" name="フリーフォーム: 図形 819">
                    <a:extLst>
                      <a:ext uri="{FF2B5EF4-FFF2-40B4-BE49-F238E27FC236}">
                        <a16:creationId xmlns:a16="http://schemas.microsoft.com/office/drawing/2014/main" id="{729A50B3-4032-4D45-92BA-BE65D15B0123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499813" y="4184567"/>
                    <a:ext cx="2685332" cy="1693452"/>
                  </a:xfrm>
                  <a:custGeom>
                    <a:avLst/>
                    <a:gdLst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3350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411212 w 2685332"/>
                      <a:gd name="connsiteY4" fmla="*/ 311806 h 1693452"/>
                      <a:gd name="connsiteX5" fmla="*/ 1342666 w 2685332"/>
                      <a:gd name="connsiteY5" fmla="*/ 0 h 1693452"/>
                      <a:gd name="connsiteX6" fmla="*/ 2274120 w 2685332"/>
                      <a:gd name="connsiteY6" fmla="*/ 311806 h 1693452"/>
                      <a:gd name="connsiteX7" fmla="*/ 2339921 w 2685332"/>
                      <a:gd name="connsiteY7" fmla="*/ 311806 h 1693452"/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3350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411212 w 2685332"/>
                      <a:gd name="connsiteY4" fmla="*/ 311806 h 1693452"/>
                      <a:gd name="connsiteX5" fmla="*/ 1342666 w 2685332"/>
                      <a:gd name="connsiteY5" fmla="*/ 0 h 1693452"/>
                      <a:gd name="connsiteX6" fmla="*/ 2339921 w 2685332"/>
                      <a:gd name="connsiteY6" fmla="*/ 311806 h 1693452"/>
                      <a:gd name="connsiteX7" fmla="*/ 2685332 w 2685332"/>
                      <a:gd name="connsiteY7" fmla="*/ 1693452 h 1693452"/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3350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1342666 w 2685332"/>
                      <a:gd name="connsiteY4" fmla="*/ 0 h 1693452"/>
                      <a:gd name="connsiteX5" fmla="*/ 2339921 w 2685332"/>
                      <a:gd name="connsiteY5" fmla="*/ 311806 h 1693452"/>
                      <a:gd name="connsiteX6" fmla="*/ 2685332 w 2685332"/>
                      <a:gd name="connsiteY6" fmla="*/ 1693452 h 1693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85332" h="1693452">
                        <a:moveTo>
                          <a:pt x="2685332" y="1693452"/>
                        </a:moveTo>
                        <a:lnTo>
                          <a:pt x="1311338" y="1233505"/>
                        </a:lnTo>
                        <a:lnTo>
                          <a:pt x="0" y="1672478"/>
                        </a:lnTo>
                        <a:lnTo>
                          <a:pt x="340168" y="311806"/>
                        </a:lnTo>
                        <a:lnTo>
                          <a:pt x="1342666" y="0"/>
                        </a:lnTo>
                        <a:lnTo>
                          <a:pt x="2339921" y="311806"/>
                        </a:lnTo>
                        <a:lnTo>
                          <a:pt x="2685332" y="1693452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821" name="フリーフォーム: 図形 820">
                    <a:extLst>
                      <a:ext uri="{FF2B5EF4-FFF2-40B4-BE49-F238E27FC236}">
                        <a16:creationId xmlns:a16="http://schemas.microsoft.com/office/drawing/2014/main" id="{91F437AB-3E2D-459D-9902-CBD902708C3C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541333" y="4248150"/>
                    <a:ext cx="2602292" cy="1595438"/>
                  </a:xfrm>
                  <a:custGeom>
                    <a:avLst/>
                    <a:gdLst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3350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411212 w 2685332"/>
                      <a:gd name="connsiteY4" fmla="*/ 311806 h 1693452"/>
                      <a:gd name="connsiteX5" fmla="*/ 1342666 w 2685332"/>
                      <a:gd name="connsiteY5" fmla="*/ 0 h 1693452"/>
                      <a:gd name="connsiteX6" fmla="*/ 2274120 w 2685332"/>
                      <a:gd name="connsiteY6" fmla="*/ 311806 h 1693452"/>
                      <a:gd name="connsiteX7" fmla="*/ 2339921 w 2685332"/>
                      <a:gd name="connsiteY7" fmla="*/ 311806 h 1693452"/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3350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411212 w 2685332"/>
                      <a:gd name="connsiteY4" fmla="*/ 311806 h 1693452"/>
                      <a:gd name="connsiteX5" fmla="*/ 1342666 w 2685332"/>
                      <a:gd name="connsiteY5" fmla="*/ 0 h 1693452"/>
                      <a:gd name="connsiteX6" fmla="*/ 2339921 w 2685332"/>
                      <a:gd name="connsiteY6" fmla="*/ 311806 h 1693452"/>
                      <a:gd name="connsiteX7" fmla="*/ 2685332 w 2685332"/>
                      <a:gd name="connsiteY7" fmla="*/ 1693452 h 1693452"/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3350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1342666 w 2685332"/>
                      <a:gd name="connsiteY4" fmla="*/ 0 h 1693452"/>
                      <a:gd name="connsiteX5" fmla="*/ 2339921 w 2685332"/>
                      <a:gd name="connsiteY5" fmla="*/ 311806 h 1693452"/>
                      <a:gd name="connsiteX6" fmla="*/ 2685332 w 2685332"/>
                      <a:gd name="connsiteY6" fmla="*/ 1693452 h 1693452"/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2339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1342666 w 2685332"/>
                      <a:gd name="connsiteY4" fmla="*/ 0 h 1693452"/>
                      <a:gd name="connsiteX5" fmla="*/ 2339921 w 2685332"/>
                      <a:gd name="connsiteY5" fmla="*/ 311806 h 1693452"/>
                      <a:gd name="connsiteX6" fmla="*/ 2685332 w 2685332"/>
                      <a:gd name="connsiteY6" fmla="*/ 1693452 h 1693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85332" h="1693452">
                        <a:moveTo>
                          <a:pt x="2685332" y="1693452"/>
                        </a:moveTo>
                        <a:lnTo>
                          <a:pt x="1311338" y="1223395"/>
                        </a:lnTo>
                        <a:lnTo>
                          <a:pt x="0" y="1672478"/>
                        </a:lnTo>
                        <a:lnTo>
                          <a:pt x="340168" y="311806"/>
                        </a:lnTo>
                        <a:lnTo>
                          <a:pt x="1342666" y="0"/>
                        </a:lnTo>
                        <a:lnTo>
                          <a:pt x="2339921" y="311806"/>
                        </a:lnTo>
                        <a:lnTo>
                          <a:pt x="2685332" y="1693452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822" name="フリーフォーム: 図形 821">
                    <a:extLst>
                      <a:ext uri="{FF2B5EF4-FFF2-40B4-BE49-F238E27FC236}">
                        <a16:creationId xmlns:a16="http://schemas.microsoft.com/office/drawing/2014/main" id="{B06F1F45-3BE0-4A27-8F8B-545DA526B5B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09975" y="4333875"/>
                    <a:ext cx="700088" cy="695325"/>
                  </a:xfrm>
                  <a:custGeom>
                    <a:avLst/>
                    <a:gdLst>
                      <a:gd name="connsiteX0" fmla="*/ 0 w 700088"/>
                      <a:gd name="connsiteY0" fmla="*/ 0 h 695325"/>
                      <a:gd name="connsiteX1" fmla="*/ 619125 w 700088"/>
                      <a:gd name="connsiteY1" fmla="*/ 200025 h 695325"/>
                      <a:gd name="connsiteX2" fmla="*/ 700088 w 700088"/>
                      <a:gd name="connsiteY2" fmla="*/ 695325 h 695325"/>
                      <a:gd name="connsiteX3" fmla="*/ 138113 w 700088"/>
                      <a:gd name="connsiteY3" fmla="*/ 495300 h 695325"/>
                      <a:gd name="connsiteX4" fmla="*/ 0 w 700088"/>
                      <a:gd name="connsiteY4" fmla="*/ 0 h 69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00088" h="695325">
                        <a:moveTo>
                          <a:pt x="0" y="0"/>
                        </a:moveTo>
                        <a:lnTo>
                          <a:pt x="619125" y="200025"/>
                        </a:lnTo>
                        <a:lnTo>
                          <a:pt x="700088" y="695325"/>
                        </a:lnTo>
                        <a:lnTo>
                          <a:pt x="138113" y="4953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3" name="フリーフォーム: 図形 822">
                    <a:extLst>
                      <a:ext uri="{FF2B5EF4-FFF2-40B4-BE49-F238E27FC236}">
                        <a16:creationId xmlns:a16="http://schemas.microsoft.com/office/drawing/2014/main" id="{9034C204-76CB-4BD1-AB43-BD496890723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791200" y="4329113"/>
                    <a:ext cx="285750" cy="566737"/>
                  </a:xfrm>
                  <a:custGeom>
                    <a:avLst/>
                    <a:gdLst>
                      <a:gd name="connsiteX0" fmla="*/ 285750 w 285750"/>
                      <a:gd name="connsiteY0" fmla="*/ 0 h 566737"/>
                      <a:gd name="connsiteX1" fmla="*/ 109538 w 285750"/>
                      <a:gd name="connsiteY1" fmla="*/ 66675 h 566737"/>
                      <a:gd name="connsiteX2" fmla="*/ 0 w 285750"/>
                      <a:gd name="connsiteY2" fmla="*/ 566737 h 566737"/>
                      <a:gd name="connsiteX3" fmla="*/ 161925 w 285750"/>
                      <a:gd name="connsiteY3" fmla="*/ 519112 h 566737"/>
                      <a:gd name="connsiteX4" fmla="*/ 285750 w 285750"/>
                      <a:gd name="connsiteY4" fmla="*/ 0 h 566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85750" h="566737">
                        <a:moveTo>
                          <a:pt x="285750" y="0"/>
                        </a:moveTo>
                        <a:lnTo>
                          <a:pt x="109538" y="66675"/>
                        </a:lnTo>
                        <a:lnTo>
                          <a:pt x="0" y="566737"/>
                        </a:lnTo>
                        <a:lnTo>
                          <a:pt x="161925" y="519112"/>
                        </a:lnTo>
                        <a:lnTo>
                          <a:pt x="285750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4" name="楕円 823">
                    <a:extLst>
                      <a:ext uri="{FF2B5EF4-FFF2-40B4-BE49-F238E27FC236}">
                        <a16:creationId xmlns:a16="http://schemas.microsoft.com/office/drawing/2014/main" id="{81DC244F-A0E1-43B3-B070-37702CE4386B}"/>
                      </a:ext>
                    </a:extLst>
                  </p:cNvPr>
                  <p:cNvSpPr/>
                  <p:nvPr/>
                </p:nvSpPr>
                <p:spPr bwMode="auto">
                  <a:xfrm rot="20853401">
                    <a:off x="3884953" y="5274205"/>
                    <a:ext cx="86644" cy="135015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5" name="フリーフォーム: 図形 824">
                    <a:extLst>
                      <a:ext uri="{FF2B5EF4-FFF2-40B4-BE49-F238E27FC236}">
                        <a16:creationId xmlns:a16="http://schemas.microsoft.com/office/drawing/2014/main" id="{C9CF6C27-34C3-44C0-AA2D-375A146DCF3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04636" y="5365463"/>
                    <a:ext cx="95250" cy="314325"/>
                  </a:xfrm>
                  <a:custGeom>
                    <a:avLst/>
                    <a:gdLst>
                      <a:gd name="connsiteX0" fmla="*/ 85725 w 85725"/>
                      <a:gd name="connsiteY0" fmla="*/ 9525 h 304800"/>
                      <a:gd name="connsiteX1" fmla="*/ 85725 w 85725"/>
                      <a:gd name="connsiteY1" fmla="*/ 304800 h 304800"/>
                      <a:gd name="connsiteX2" fmla="*/ 0 w 85725"/>
                      <a:gd name="connsiteY2" fmla="*/ 280987 h 304800"/>
                      <a:gd name="connsiteX3" fmla="*/ 0 w 85725"/>
                      <a:gd name="connsiteY3" fmla="*/ 0 h 304800"/>
                      <a:gd name="connsiteX4" fmla="*/ 85725 w 85725"/>
                      <a:gd name="connsiteY4" fmla="*/ 9525 h 304800"/>
                      <a:gd name="connsiteX0" fmla="*/ 95250 w 95250"/>
                      <a:gd name="connsiteY0" fmla="*/ 19050 h 314325"/>
                      <a:gd name="connsiteX1" fmla="*/ 95250 w 95250"/>
                      <a:gd name="connsiteY1" fmla="*/ 314325 h 314325"/>
                      <a:gd name="connsiteX2" fmla="*/ 9525 w 95250"/>
                      <a:gd name="connsiteY2" fmla="*/ 290512 h 314325"/>
                      <a:gd name="connsiteX3" fmla="*/ 0 w 95250"/>
                      <a:gd name="connsiteY3" fmla="*/ 0 h 314325"/>
                      <a:gd name="connsiteX4" fmla="*/ 95250 w 95250"/>
                      <a:gd name="connsiteY4" fmla="*/ 19050 h 314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50" h="314325">
                        <a:moveTo>
                          <a:pt x="95250" y="19050"/>
                        </a:moveTo>
                        <a:lnTo>
                          <a:pt x="95250" y="314325"/>
                        </a:lnTo>
                        <a:lnTo>
                          <a:pt x="9525" y="290512"/>
                        </a:lnTo>
                        <a:lnTo>
                          <a:pt x="0" y="0"/>
                        </a:lnTo>
                        <a:lnTo>
                          <a:pt x="95250" y="1905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26" name="フリーフォーム: 図形 825">
                    <a:extLst>
                      <a:ext uri="{FF2B5EF4-FFF2-40B4-BE49-F238E27FC236}">
                        <a16:creationId xmlns:a16="http://schemas.microsoft.com/office/drawing/2014/main" id="{DE20B424-01D2-4CF2-A234-8FB5E8B5785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324475" y="4945482"/>
                    <a:ext cx="338138" cy="418733"/>
                  </a:xfrm>
                  <a:custGeom>
                    <a:avLst/>
                    <a:gdLst>
                      <a:gd name="connsiteX0" fmla="*/ 338138 w 338138"/>
                      <a:gd name="connsiteY0" fmla="*/ 0 h 461962"/>
                      <a:gd name="connsiteX1" fmla="*/ 33338 w 338138"/>
                      <a:gd name="connsiteY1" fmla="*/ 109537 h 461962"/>
                      <a:gd name="connsiteX2" fmla="*/ 0 w 338138"/>
                      <a:gd name="connsiteY2" fmla="*/ 461962 h 461962"/>
                      <a:gd name="connsiteX3" fmla="*/ 266700 w 338138"/>
                      <a:gd name="connsiteY3" fmla="*/ 366712 h 461962"/>
                      <a:gd name="connsiteX4" fmla="*/ 338138 w 338138"/>
                      <a:gd name="connsiteY4" fmla="*/ 0 h 4619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38138" h="461962">
                        <a:moveTo>
                          <a:pt x="338138" y="0"/>
                        </a:moveTo>
                        <a:lnTo>
                          <a:pt x="33338" y="109537"/>
                        </a:lnTo>
                        <a:lnTo>
                          <a:pt x="0" y="461962"/>
                        </a:lnTo>
                        <a:lnTo>
                          <a:pt x="266700" y="366712"/>
                        </a:lnTo>
                        <a:lnTo>
                          <a:pt x="338138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27" name="フリーフォーム: 図形 826">
                    <a:extLst>
                      <a:ext uri="{FF2B5EF4-FFF2-40B4-BE49-F238E27FC236}">
                        <a16:creationId xmlns:a16="http://schemas.microsoft.com/office/drawing/2014/main" id="{304A42E7-A33C-4756-86F7-2E0CDE68D44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71963" y="4572000"/>
                    <a:ext cx="547687" cy="571500"/>
                  </a:xfrm>
                  <a:custGeom>
                    <a:avLst/>
                    <a:gdLst>
                      <a:gd name="connsiteX0" fmla="*/ 0 w 547687"/>
                      <a:gd name="connsiteY0" fmla="*/ 0 h 571500"/>
                      <a:gd name="connsiteX1" fmla="*/ 533400 w 547687"/>
                      <a:gd name="connsiteY1" fmla="*/ 166688 h 571500"/>
                      <a:gd name="connsiteX2" fmla="*/ 547687 w 547687"/>
                      <a:gd name="connsiteY2" fmla="*/ 571500 h 571500"/>
                      <a:gd name="connsiteX3" fmla="*/ 71437 w 547687"/>
                      <a:gd name="connsiteY3" fmla="*/ 447675 h 571500"/>
                      <a:gd name="connsiteX4" fmla="*/ 0 w 547687"/>
                      <a:gd name="connsiteY4" fmla="*/ 0 h 571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47687" h="571500">
                        <a:moveTo>
                          <a:pt x="0" y="0"/>
                        </a:moveTo>
                        <a:lnTo>
                          <a:pt x="533400" y="166688"/>
                        </a:lnTo>
                        <a:lnTo>
                          <a:pt x="547687" y="571500"/>
                        </a:lnTo>
                        <a:lnTo>
                          <a:pt x="71437" y="44767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8" name="フリーフォーム: 図形 827">
                    <a:extLst>
                      <a:ext uri="{FF2B5EF4-FFF2-40B4-BE49-F238E27FC236}">
                        <a16:creationId xmlns:a16="http://schemas.microsoft.com/office/drawing/2014/main" id="{1775A59E-D4D5-45A1-8B84-4A9CA7F9E71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05375" y="5257800"/>
                    <a:ext cx="942975" cy="519112"/>
                  </a:xfrm>
                  <a:custGeom>
                    <a:avLst/>
                    <a:gdLst>
                      <a:gd name="connsiteX0" fmla="*/ 9525 w 928688"/>
                      <a:gd name="connsiteY0" fmla="*/ 233362 h 476250"/>
                      <a:gd name="connsiteX1" fmla="*/ 0 w 928688"/>
                      <a:gd name="connsiteY1" fmla="*/ 476250 h 476250"/>
                      <a:gd name="connsiteX2" fmla="*/ 881063 w 928688"/>
                      <a:gd name="connsiteY2" fmla="*/ 214312 h 476250"/>
                      <a:gd name="connsiteX3" fmla="*/ 928688 w 928688"/>
                      <a:gd name="connsiteY3" fmla="*/ 0 h 476250"/>
                      <a:gd name="connsiteX4" fmla="*/ 9525 w 928688"/>
                      <a:gd name="connsiteY4" fmla="*/ 233362 h 476250"/>
                      <a:gd name="connsiteX0" fmla="*/ 9525 w 928688"/>
                      <a:gd name="connsiteY0" fmla="*/ 261937 h 504825"/>
                      <a:gd name="connsiteX1" fmla="*/ 0 w 928688"/>
                      <a:gd name="connsiteY1" fmla="*/ 504825 h 504825"/>
                      <a:gd name="connsiteX2" fmla="*/ 881063 w 928688"/>
                      <a:gd name="connsiteY2" fmla="*/ 242887 h 504825"/>
                      <a:gd name="connsiteX3" fmla="*/ 928688 w 928688"/>
                      <a:gd name="connsiteY3" fmla="*/ 0 h 504825"/>
                      <a:gd name="connsiteX4" fmla="*/ 9525 w 928688"/>
                      <a:gd name="connsiteY4" fmla="*/ 261937 h 504825"/>
                      <a:gd name="connsiteX0" fmla="*/ 9525 w 942975"/>
                      <a:gd name="connsiteY0" fmla="*/ 276224 h 519112"/>
                      <a:gd name="connsiteX1" fmla="*/ 0 w 942975"/>
                      <a:gd name="connsiteY1" fmla="*/ 519112 h 519112"/>
                      <a:gd name="connsiteX2" fmla="*/ 881063 w 942975"/>
                      <a:gd name="connsiteY2" fmla="*/ 257174 h 519112"/>
                      <a:gd name="connsiteX3" fmla="*/ 942975 w 942975"/>
                      <a:gd name="connsiteY3" fmla="*/ 0 h 519112"/>
                      <a:gd name="connsiteX4" fmla="*/ 9525 w 942975"/>
                      <a:gd name="connsiteY4" fmla="*/ 276224 h 519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2975" h="519112">
                        <a:moveTo>
                          <a:pt x="9525" y="276224"/>
                        </a:moveTo>
                        <a:lnTo>
                          <a:pt x="0" y="519112"/>
                        </a:lnTo>
                        <a:lnTo>
                          <a:pt x="881063" y="257174"/>
                        </a:lnTo>
                        <a:lnTo>
                          <a:pt x="942975" y="0"/>
                        </a:lnTo>
                        <a:lnTo>
                          <a:pt x="9525" y="276224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9" name="フリーフォーム: 図形 828">
                    <a:extLst>
                      <a:ext uri="{FF2B5EF4-FFF2-40B4-BE49-F238E27FC236}">
                        <a16:creationId xmlns:a16="http://schemas.microsoft.com/office/drawing/2014/main" id="{A0DECAD4-B233-4932-9EDC-7CFADFD69F4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62375" y="4905375"/>
                    <a:ext cx="1047750" cy="442913"/>
                  </a:xfrm>
                  <a:custGeom>
                    <a:avLst/>
                    <a:gdLst>
                      <a:gd name="connsiteX0" fmla="*/ 0 w 1047750"/>
                      <a:gd name="connsiteY0" fmla="*/ 0 h 442913"/>
                      <a:gd name="connsiteX1" fmla="*/ 1047750 w 1047750"/>
                      <a:gd name="connsiteY1" fmla="*/ 309563 h 442913"/>
                      <a:gd name="connsiteX2" fmla="*/ 1047750 w 1047750"/>
                      <a:gd name="connsiteY2" fmla="*/ 442913 h 442913"/>
                      <a:gd name="connsiteX3" fmla="*/ 38100 w 1047750"/>
                      <a:gd name="connsiteY3" fmla="*/ 133350 h 442913"/>
                      <a:gd name="connsiteX4" fmla="*/ 0 w 1047750"/>
                      <a:gd name="connsiteY4" fmla="*/ 0 h 4429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47750" h="442913">
                        <a:moveTo>
                          <a:pt x="0" y="0"/>
                        </a:moveTo>
                        <a:lnTo>
                          <a:pt x="1047750" y="309563"/>
                        </a:lnTo>
                        <a:lnTo>
                          <a:pt x="1047750" y="442913"/>
                        </a:lnTo>
                        <a:lnTo>
                          <a:pt x="38100" y="13335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30" name="フリーフォーム: 図形 829">
                    <a:extLst>
                      <a:ext uri="{FF2B5EF4-FFF2-40B4-BE49-F238E27FC236}">
                        <a16:creationId xmlns:a16="http://schemas.microsoft.com/office/drawing/2014/main" id="{07235CAA-0480-4D9F-ACE5-277FD23F152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6049" y="5446425"/>
                    <a:ext cx="95250" cy="314325"/>
                  </a:xfrm>
                  <a:custGeom>
                    <a:avLst/>
                    <a:gdLst>
                      <a:gd name="connsiteX0" fmla="*/ 85725 w 85725"/>
                      <a:gd name="connsiteY0" fmla="*/ 9525 h 304800"/>
                      <a:gd name="connsiteX1" fmla="*/ 85725 w 85725"/>
                      <a:gd name="connsiteY1" fmla="*/ 304800 h 304800"/>
                      <a:gd name="connsiteX2" fmla="*/ 0 w 85725"/>
                      <a:gd name="connsiteY2" fmla="*/ 280987 h 304800"/>
                      <a:gd name="connsiteX3" fmla="*/ 0 w 85725"/>
                      <a:gd name="connsiteY3" fmla="*/ 0 h 304800"/>
                      <a:gd name="connsiteX4" fmla="*/ 85725 w 85725"/>
                      <a:gd name="connsiteY4" fmla="*/ 9525 h 304800"/>
                      <a:gd name="connsiteX0" fmla="*/ 95250 w 95250"/>
                      <a:gd name="connsiteY0" fmla="*/ 19050 h 314325"/>
                      <a:gd name="connsiteX1" fmla="*/ 95250 w 95250"/>
                      <a:gd name="connsiteY1" fmla="*/ 314325 h 314325"/>
                      <a:gd name="connsiteX2" fmla="*/ 9525 w 95250"/>
                      <a:gd name="connsiteY2" fmla="*/ 290512 h 314325"/>
                      <a:gd name="connsiteX3" fmla="*/ 0 w 95250"/>
                      <a:gd name="connsiteY3" fmla="*/ 0 h 314325"/>
                      <a:gd name="connsiteX4" fmla="*/ 95250 w 95250"/>
                      <a:gd name="connsiteY4" fmla="*/ 19050 h 314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50" h="314325">
                        <a:moveTo>
                          <a:pt x="95250" y="19050"/>
                        </a:moveTo>
                        <a:lnTo>
                          <a:pt x="95250" y="314325"/>
                        </a:lnTo>
                        <a:lnTo>
                          <a:pt x="9525" y="290512"/>
                        </a:lnTo>
                        <a:lnTo>
                          <a:pt x="0" y="0"/>
                        </a:lnTo>
                        <a:lnTo>
                          <a:pt x="95250" y="1905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31" name="フリーフォーム: 図形 830">
                    <a:extLst>
                      <a:ext uri="{FF2B5EF4-FFF2-40B4-BE49-F238E27FC236}">
                        <a16:creationId xmlns:a16="http://schemas.microsoft.com/office/drawing/2014/main" id="{E3C569FF-CC0F-4A37-BD58-CD221EFEB06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29187" y="4640683"/>
                    <a:ext cx="304801" cy="428258"/>
                  </a:xfrm>
                  <a:custGeom>
                    <a:avLst/>
                    <a:gdLst>
                      <a:gd name="connsiteX0" fmla="*/ 338138 w 338138"/>
                      <a:gd name="connsiteY0" fmla="*/ 0 h 461962"/>
                      <a:gd name="connsiteX1" fmla="*/ 33338 w 338138"/>
                      <a:gd name="connsiteY1" fmla="*/ 109537 h 461962"/>
                      <a:gd name="connsiteX2" fmla="*/ 0 w 338138"/>
                      <a:gd name="connsiteY2" fmla="*/ 461962 h 461962"/>
                      <a:gd name="connsiteX3" fmla="*/ 266700 w 338138"/>
                      <a:gd name="connsiteY3" fmla="*/ 366712 h 461962"/>
                      <a:gd name="connsiteX4" fmla="*/ 338138 w 338138"/>
                      <a:gd name="connsiteY4" fmla="*/ 0 h 461962"/>
                      <a:gd name="connsiteX0" fmla="*/ 304801 w 304801"/>
                      <a:gd name="connsiteY0" fmla="*/ 0 h 472470"/>
                      <a:gd name="connsiteX1" fmla="*/ 1 w 304801"/>
                      <a:gd name="connsiteY1" fmla="*/ 109537 h 472470"/>
                      <a:gd name="connsiteX2" fmla="*/ 0 w 304801"/>
                      <a:gd name="connsiteY2" fmla="*/ 472470 h 472470"/>
                      <a:gd name="connsiteX3" fmla="*/ 233363 w 304801"/>
                      <a:gd name="connsiteY3" fmla="*/ 366712 h 472470"/>
                      <a:gd name="connsiteX4" fmla="*/ 304801 w 304801"/>
                      <a:gd name="connsiteY4" fmla="*/ 0 h 472470"/>
                      <a:gd name="connsiteX0" fmla="*/ 304801 w 304801"/>
                      <a:gd name="connsiteY0" fmla="*/ 0 h 472470"/>
                      <a:gd name="connsiteX1" fmla="*/ 1 w 304801"/>
                      <a:gd name="connsiteY1" fmla="*/ 109537 h 472470"/>
                      <a:gd name="connsiteX2" fmla="*/ 0 w 304801"/>
                      <a:gd name="connsiteY2" fmla="*/ 472470 h 472470"/>
                      <a:gd name="connsiteX3" fmla="*/ 276225 w 304801"/>
                      <a:gd name="connsiteY3" fmla="*/ 366712 h 472470"/>
                      <a:gd name="connsiteX4" fmla="*/ 304801 w 304801"/>
                      <a:gd name="connsiteY4" fmla="*/ 0 h 472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4801" h="472470">
                        <a:moveTo>
                          <a:pt x="304801" y="0"/>
                        </a:moveTo>
                        <a:lnTo>
                          <a:pt x="1" y="109537"/>
                        </a:lnTo>
                        <a:cubicBezTo>
                          <a:pt x="1" y="230515"/>
                          <a:pt x="0" y="351492"/>
                          <a:pt x="0" y="472470"/>
                        </a:cubicBezTo>
                        <a:lnTo>
                          <a:pt x="276225" y="366712"/>
                        </a:lnTo>
                        <a:lnTo>
                          <a:pt x="304801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32" name="フリーフォーム: 図形 831">
                    <a:extLst>
                      <a:ext uri="{FF2B5EF4-FFF2-40B4-BE49-F238E27FC236}">
                        <a16:creationId xmlns:a16="http://schemas.microsoft.com/office/drawing/2014/main" id="{B76812E3-D241-4728-BA3B-397C49219EA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81612" y="4424364"/>
                    <a:ext cx="566737" cy="457200"/>
                  </a:xfrm>
                  <a:custGeom>
                    <a:avLst/>
                    <a:gdLst>
                      <a:gd name="connsiteX0" fmla="*/ 14288 w 552450"/>
                      <a:gd name="connsiteY0" fmla="*/ 204787 h 428625"/>
                      <a:gd name="connsiteX1" fmla="*/ 0 w 552450"/>
                      <a:gd name="connsiteY1" fmla="*/ 428625 h 428625"/>
                      <a:gd name="connsiteX2" fmla="*/ 495300 w 552450"/>
                      <a:gd name="connsiteY2" fmla="*/ 280987 h 428625"/>
                      <a:gd name="connsiteX3" fmla="*/ 552450 w 552450"/>
                      <a:gd name="connsiteY3" fmla="*/ 0 h 428625"/>
                      <a:gd name="connsiteX4" fmla="*/ 14288 w 552450"/>
                      <a:gd name="connsiteY4" fmla="*/ 204787 h 428625"/>
                      <a:gd name="connsiteX0" fmla="*/ 28575 w 566737"/>
                      <a:gd name="connsiteY0" fmla="*/ 204787 h 457200"/>
                      <a:gd name="connsiteX1" fmla="*/ 0 w 566737"/>
                      <a:gd name="connsiteY1" fmla="*/ 457200 h 457200"/>
                      <a:gd name="connsiteX2" fmla="*/ 509587 w 566737"/>
                      <a:gd name="connsiteY2" fmla="*/ 280987 h 457200"/>
                      <a:gd name="connsiteX3" fmla="*/ 566737 w 566737"/>
                      <a:gd name="connsiteY3" fmla="*/ 0 h 457200"/>
                      <a:gd name="connsiteX4" fmla="*/ 28575 w 566737"/>
                      <a:gd name="connsiteY4" fmla="*/ 204787 h 457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66737" h="457200">
                        <a:moveTo>
                          <a:pt x="28575" y="204787"/>
                        </a:moveTo>
                        <a:lnTo>
                          <a:pt x="0" y="457200"/>
                        </a:lnTo>
                        <a:lnTo>
                          <a:pt x="509587" y="280987"/>
                        </a:lnTo>
                        <a:lnTo>
                          <a:pt x="566737" y="0"/>
                        </a:lnTo>
                        <a:lnTo>
                          <a:pt x="28575" y="204787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33" name="フリーフォーム: 図形 832">
                    <a:extLst>
                      <a:ext uri="{FF2B5EF4-FFF2-40B4-BE49-F238E27FC236}">
                        <a16:creationId xmlns:a16="http://schemas.microsoft.com/office/drawing/2014/main" id="{F1AA686B-A1B4-43B4-BF0E-081FA2689A5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24313" y="5305425"/>
                    <a:ext cx="509587" cy="309563"/>
                  </a:xfrm>
                  <a:custGeom>
                    <a:avLst/>
                    <a:gdLst>
                      <a:gd name="connsiteX0" fmla="*/ 504825 w 509587"/>
                      <a:gd name="connsiteY0" fmla="*/ 142875 h 309563"/>
                      <a:gd name="connsiteX1" fmla="*/ 0 w 509587"/>
                      <a:gd name="connsiteY1" fmla="*/ 0 h 309563"/>
                      <a:gd name="connsiteX2" fmla="*/ 23812 w 509587"/>
                      <a:gd name="connsiteY2" fmla="*/ 166688 h 309563"/>
                      <a:gd name="connsiteX3" fmla="*/ 509587 w 509587"/>
                      <a:gd name="connsiteY3" fmla="*/ 309563 h 309563"/>
                      <a:gd name="connsiteX4" fmla="*/ 504825 w 509587"/>
                      <a:gd name="connsiteY4" fmla="*/ 142875 h 3095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09587" h="309563">
                        <a:moveTo>
                          <a:pt x="504825" y="142875"/>
                        </a:moveTo>
                        <a:lnTo>
                          <a:pt x="0" y="0"/>
                        </a:lnTo>
                        <a:lnTo>
                          <a:pt x="23812" y="166688"/>
                        </a:lnTo>
                        <a:lnTo>
                          <a:pt x="509587" y="309563"/>
                        </a:lnTo>
                        <a:lnTo>
                          <a:pt x="504825" y="142875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34" name="楕円 833">
                    <a:extLst>
                      <a:ext uri="{FF2B5EF4-FFF2-40B4-BE49-F238E27FC236}">
                        <a16:creationId xmlns:a16="http://schemas.microsoft.com/office/drawing/2014/main" id="{81AB0694-72AD-4C0A-AF7B-65A49CFE895D}"/>
                      </a:ext>
                    </a:extLst>
                  </p:cNvPr>
                  <p:cNvSpPr/>
                  <p:nvPr/>
                </p:nvSpPr>
                <p:spPr bwMode="auto">
                  <a:xfrm rot="746599" flipH="1">
                    <a:off x="5771963" y="5099601"/>
                    <a:ext cx="86644" cy="135015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5" name="フリーフォーム: 図形 834">
                    <a:extLst>
                      <a:ext uri="{FF2B5EF4-FFF2-40B4-BE49-F238E27FC236}">
                        <a16:creationId xmlns:a16="http://schemas.microsoft.com/office/drawing/2014/main" id="{2E47194B-CDB5-4754-9288-AD1CE5E2A15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38713" y="5153025"/>
                    <a:ext cx="361950" cy="295275"/>
                  </a:xfrm>
                  <a:custGeom>
                    <a:avLst/>
                    <a:gdLst>
                      <a:gd name="connsiteX0" fmla="*/ 361950 w 361950"/>
                      <a:gd name="connsiteY0" fmla="*/ 0 h 295275"/>
                      <a:gd name="connsiteX1" fmla="*/ 338137 w 361950"/>
                      <a:gd name="connsiteY1" fmla="*/ 209550 h 295275"/>
                      <a:gd name="connsiteX2" fmla="*/ 0 w 361950"/>
                      <a:gd name="connsiteY2" fmla="*/ 295275 h 295275"/>
                      <a:gd name="connsiteX3" fmla="*/ 4762 w 361950"/>
                      <a:gd name="connsiteY3" fmla="*/ 157163 h 295275"/>
                      <a:gd name="connsiteX4" fmla="*/ 361950 w 361950"/>
                      <a:gd name="connsiteY4" fmla="*/ 0 h 295275"/>
                      <a:gd name="connsiteX0" fmla="*/ 361950 w 361950"/>
                      <a:gd name="connsiteY0" fmla="*/ 0 h 295275"/>
                      <a:gd name="connsiteX1" fmla="*/ 338137 w 361950"/>
                      <a:gd name="connsiteY1" fmla="*/ 209550 h 295275"/>
                      <a:gd name="connsiteX2" fmla="*/ 0 w 361950"/>
                      <a:gd name="connsiteY2" fmla="*/ 295275 h 295275"/>
                      <a:gd name="connsiteX3" fmla="*/ 4762 w 361950"/>
                      <a:gd name="connsiteY3" fmla="*/ 90488 h 295275"/>
                      <a:gd name="connsiteX4" fmla="*/ 361950 w 361950"/>
                      <a:gd name="connsiteY4" fmla="*/ 0 h 2952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61950" h="295275">
                        <a:moveTo>
                          <a:pt x="361950" y="0"/>
                        </a:moveTo>
                        <a:lnTo>
                          <a:pt x="338137" y="209550"/>
                        </a:lnTo>
                        <a:lnTo>
                          <a:pt x="0" y="295275"/>
                        </a:lnTo>
                        <a:lnTo>
                          <a:pt x="4762" y="90488"/>
                        </a:lnTo>
                        <a:lnTo>
                          <a:pt x="361950" y="0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819" name="フリーフォーム: 図形 818">
                  <a:extLst>
                    <a:ext uri="{FF2B5EF4-FFF2-40B4-BE49-F238E27FC236}">
                      <a16:creationId xmlns:a16="http://schemas.microsoft.com/office/drawing/2014/main" id="{F8E7AFC0-2289-4093-B7D2-084BD93B8319}"/>
                    </a:ext>
                  </a:extLst>
                </p:cNvPr>
                <p:cNvSpPr/>
                <p:nvPr/>
              </p:nvSpPr>
              <p:spPr bwMode="auto">
                <a:xfrm rot="10800000">
                  <a:off x="3499813" y="4185273"/>
                  <a:ext cx="1351699" cy="1693452"/>
                </a:xfrm>
                <a:custGeom>
                  <a:avLst/>
                  <a:gdLst>
                    <a:gd name="connsiteX0" fmla="*/ 1351699 w 1351699"/>
                    <a:gd name="connsiteY0" fmla="*/ 1693452 h 1693452"/>
                    <a:gd name="connsiteX1" fmla="*/ 0 w 1351699"/>
                    <a:gd name="connsiteY1" fmla="*/ 1240969 h 1693452"/>
                    <a:gd name="connsiteX2" fmla="*/ 0 w 1351699"/>
                    <a:gd name="connsiteY2" fmla="*/ 2810 h 1693452"/>
                    <a:gd name="connsiteX3" fmla="*/ 9033 w 1351699"/>
                    <a:gd name="connsiteY3" fmla="*/ 0 h 1693452"/>
                    <a:gd name="connsiteX4" fmla="*/ 1006288 w 1351699"/>
                    <a:gd name="connsiteY4" fmla="*/ 311806 h 1693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1699" h="1693452">
                      <a:moveTo>
                        <a:pt x="1351699" y="1693452"/>
                      </a:moveTo>
                      <a:lnTo>
                        <a:pt x="0" y="1240969"/>
                      </a:lnTo>
                      <a:lnTo>
                        <a:pt x="0" y="2810"/>
                      </a:lnTo>
                      <a:lnTo>
                        <a:pt x="9033" y="0"/>
                      </a:lnTo>
                      <a:lnTo>
                        <a:pt x="1006288" y="311806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816" name="角丸四角形 85">
                <a:extLst>
                  <a:ext uri="{FF2B5EF4-FFF2-40B4-BE49-F238E27FC236}">
                    <a16:creationId xmlns:a16="http://schemas.microsoft.com/office/drawing/2014/main" id="{9A0C7AFD-00FD-4589-8E54-8780EDCC3AFB}"/>
                  </a:ext>
                </a:extLst>
              </p:cNvPr>
              <p:cNvSpPr/>
              <p:nvPr/>
            </p:nvSpPr>
            <p:spPr>
              <a:xfrm rot="4459480">
                <a:off x="-346056" y="2276175"/>
                <a:ext cx="335699" cy="266874"/>
              </a:xfrm>
              <a:custGeom>
                <a:avLst/>
                <a:gdLst/>
                <a:ahLst/>
                <a:cxnLst/>
                <a:rect l="l" t="t" r="r" b="b"/>
                <a:pathLst>
                  <a:path w="351836" h="368855">
                    <a:moveTo>
                      <a:pt x="45991" y="0"/>
                    </a:moveTo>
                    <a:cubicBezTo>
                      <a:pt x="66733" y="0"/>
                      <a:pt x="84268" y="13732"/>
                      <a:pt x="89318" y="32808"/>
                    </a:cubicBezTo>
                    <a:cubicBezTo>
                      <a:pt x="94369" y="13732"/>
                      <a:pt x="111904" y="0"/>
                      <a:pt x="132645" y="0"/>
                    </a:cubicBezTo>
                    <a:cubicBezTo>
                      <a:pt x="153294" y="0"/>
                      <a:pt x="170764" y="13609"/>
                      <a:pt x="175920" y="32550"/>
                    </a:cubicBezTo>
                    <a:cubicBezTo>
                      <a:pt x="181076" y="13609"/>
                      <a:pt x="198547" y="0"/>
                      <a:pt x="219195" y="0"/>
                    </a:cubicBezTo>
                    <a:cubicBezTo>
                      <a:pt x="239936" y="0"/>
                      <a:pt x="257470" y="13731"/>
                      <a:pt x="262522" y="32806"/>
                    </a:cubicBezTo>
                    <a:cubicBezTo>
                      <a:pt x="267573" y="13731"/>
                      <a:pt x="285108" y="0"/>
                      <a:pt x="305848" y="0"/>
                    </a:cubicBezTo>
                    <a:cubicBezTo>
                      <a:pt x="331246" y="0"/>
                      <a:pt x="351836" y="20590"/>
                      <a:pt x="351836" y="45988"/>
                    </a:cubicBezTo>
                    <a:cubicBezTo>
                      <a:pt x="351836" y="96054"/>
                      <a:pt x="351835" y="146119"/>
                      <a:pt x="351835" y="196185"/>
                    </a:cubicBezTo>
                    <a:lnTo>
                      <a:pt x="351834" y="196190"/>
                    </a:lnTo>
                    <a:lnTo>
                      <a:pt x="351834" y="242172"/>
                    </a:lnTo>
                    <a:cubicBezTo>
                      <a:pt x="351834" y="312137"/>
                      <a:pt x="295116" y="368855"/>
                      <a:pt x="225151" y="368855"/>
                    </a:cubicBezTo>
                    <a:lnTo>
                      <a:pt x="126683" y="368855"/>
                    </a:lnTo>
                    <a:cubicBezTo>
                      <a:pt x="56718" y="368855"/>
                      <a:pt x="0" y="312137"/>
                      <a:pt x="0" y="242172"/>
                    </a:cubicBezTo>
                    <a:cubicBezTo>
                      <a:pt x="0" y="199945"/>
                      <a:pt x="1" y="157717"/>
                      <a:pt x="1" y="115490"/>
                    </a:cubicBezTo>
                    <a:lnTo>
                      <a:pt x="3" y="115490"/>
                    </a:lnTo>
                    <a:lnTo>
                      <a:pt x="3" y="45988"/>
                    </a:lnTo>
                    <a:cubicBezTo>
                      <a:pt x="3" y="20590"/>
                      <a:pt x="20593" y="0"/>
                      <a:pt x="4599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7" name="角丸四角形 85">
                <a:extLst>
                  <a:ext uri="{FF2B5EF4-FFF2-40B4-BE49-F238E27FC236}">
                    <a16:creationId xmlns:a16="http://schemas.microsoft.com/office/drawing/2014/main" id="{261AE9B8-3AB6-43D3-81B4-90BBD308228A}"/>
                  </a:ext>
                </a:extLst>
              </p:cNvPr>
              <p:cNvSpPr/>
              <p:nvPr/>
            </p:nvSpPr>
            <p:spPr>
              <a:xfrm rot="17140520" flipH="1">
                <a:off x="1848997" y="2276174"/>
                <a:ext cx="335699" cy="266874"/>
              </a:xfrm>
              <a:custGeom>
                <a:avLst/>
                <a:gdLst/>
                <a:ahLst/>
                <a:cxnLst/>
                <a:rect l="l" t="t" r="r" b="b"/>
                <a:pathLst>
                  <a:path w="351836" h="368855">
                    <a:moveTo>
                      <a:pt x="45991" y="0"/>
                    </a:moveTo>
                    <a:cubicBezTo>
                      <a:pt x="66733" y="0"/>
                      <a:pt x="84268" y="13732"/>
                      <a:pt x="89318" y="32808"/>
                    </a:cubicBezTo>
                    <a:cubicBezTo>
                      <a:pt x="94369" y="13732"/>
                      <a:pt x="111904" y="0"/>
                      <a:pt x="132645" y="0"/>
                    </a:cubicBezTo>
                    <a:cubicBezTo>
                      <a:pt x="153294" y="0"/>
                      <a:pt x="170764" y="13609"/>
                      <a:pt x="175920" y="32550"/>
                    </a:cubicBezTo>
                    <a:cubicBezTo>
                      <a:pt x="181076" y="13609"/>
                      <a:pt x="198547" y="0"/>
                      <a:pt x="219195" y="0"/>
                    </a:cubicBezTo>
                    <a:cubicBezTo>
                      <a:pt x="239936" y="0"/>
                      <a:pt x="257470" y="13731"/>
                      <a:pt x="262522" y="32806"/>
                    </a:cubicBezTo>
                    <a:cubicBezTo>
                      <a:pt x="267573" y="13731"/>
                      <a:pt x="285108" y="0"/>
                      <a:pt x="305848" y="0"/>
                    </a:cubicBezTo>
                    <a:cubicBezTo>
                      <a:pt x="331246" y="0"/>
                      <a:pt x="351836" y="20590"/>
                      <a:pt x="351836" y="45988"/>
                    </a:cubicBezTo>
                    <a:cubicBezTo>
                      <a:pt x="351836" y="96054"/>
                      <a:pt x="351835" y="146119"/>
                      <a:pt x="351835" y="196185"/>
                    </a:cubicBezTo>
                    <a:lnTo>
                      <a:pt x="351834" y="196190"/>
                    </a:lnTo>
                    <a:lnTo>
                      <a:pt x="351834" y="242172"/>
                    </a:lnTo>
                    <a:cubicBezTo>
                      <a:pt x="351834" y="312137"/>
                      <a:pt x="295116" y="368855"/>
                      <a:pt x="225151" y="368855"/>
                    </a:cubicBezTo>
                    <a:lnTo>
                      <a:pt x="126683" y="368855"/>
                    </a:lnTo>
                    <a:cubicBezTo>
                      <a:pt x="56718" y="368855"/>
                      <a:pt x="0" y="312137"/>
                      <a:pt x="0" y="242172"/>
                    </a:cubicBezTo>
                    <a:cubicBezTo>
                      <a:pt x="0" y="199945"/>
                      <a:pt x="1" y="157717"/>
                      <a:pt x="1" y="115490"/>
                    </a:cubicBezTo>
                    <a:lnTo>
                      <a:pt x="3" y="115490"/>
                    </a:lnTo>
                    <a:lnTo>
                      <a:pt x="3" y="45988"/>
                    </a:lnTo>
                    <a:cubicBezTo>
                      <a:pt x="3" y="20590"/>
                      <a:pt x="20593" y="0"/>
                      <a:pt x="4599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874" name="グループ化 873">
            <a:extLst>
              <a:ext uri="{FF2B5EF4-FFF2-40B4-BE49-F238E27FC236}">
                <a16:creationId xmlns:a16="http://schemas.microsoft.com/office/drawing/2014/main" id="{96A793D2-4722-4727-A919-FC9A11BAB46E}"/>
              </a:ext>
            </a:extLst>
          </p:cNvPr>
          <p:cNvGrpSpPr/>
          <p:nvPr/>
        </p:nvGrpSpPr>
        <p:grpSpPr>
          <a:xfrm>
            <a:off x="427344" y="4424900"/>
            <a:ext cx="1608648" cy="1904546"/>
            <a:chOff x="-415063" y="393618"/>
            <a:chExt cx="2685332" cy="3179279"/>
          </a:xfrm>
        </p:grpSpPr>
        <p:grpSp>
          <p:nvGrpSpPr>
            <p:cNvPr id="875" name="グループ化 874">
              <a:extLst>
                <a:ext uri="{FF2B5EF4-FFF2-40B4-BE49-F238E27FC236}">
                  <a16:creationId xmlns:a16="http://schemas.microsoft.com/office/drawing/2014/main" id="{4E5C3070-0251-4F0B-BBEC-BE25B346B288}"/>
                </a:ext>
              </a:extLst>
            </p:cNvPr>
            <p:cNvGrpSpPr/>
            <p:nvPr/>
          </p:nvGrpSpPr>
          <p:grpSpPr>
            <a:xfrm>
              <a:off x="-158569" y="2793297"/>
              <a:ext cx="2203738" cy="779600"/>
              <a:chOff x="-141477" y="4716101"/>
              <a:chExt cx="2203738" cy="779600"/>
            </a:xfrm>
          </p:grpSpPr>
          <p:grpSp>
            <p:nvGrpSpPr>
              <p:cNvPr id="927" name="グループ化 926">
                <a:extLst>
                  <a:ext uri="{FF2B5EF4-FFF2-40B4-BE49-F238E27FC236}">
                    <a16:creationId xmlns:a16="http://schemas.microsoft.com/office/drawing/2014/main" id="{BCE560EB-9B7B-4E20-966F-A6AF807FA23A}"/>
                  </a:ext>
                </a:extLst>
              </p:cNvPr>
              <p:cNvGrpSpPr/>
              <p:nvPr/>
            </p:nvGrpSpPr>
            <p:grpSpPr>
              <a:xfrm>
                <a:off x="-141477" y="4716101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929" name="グループ化 928">
                  <a:extLst>
                    <a:ext uri="{FF2B5EF4-FFF2-40B4-BE49-F238E27FC236}">
                      <a16:creationId xmlns:a16="http://schemas.microsoft.com/office/drawing/2014/main" id="{33E33F97-73A0-46A1-B826-576E8F89847E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931" name="フリーフォーム: 図形 930">
                    <a:extLst>
                      <a:ext uri="{FF2B5EF4-FFF2-40B4-BE49-F238E27FC236}">
                        <a16:creationId xmlns:a16="http://schemas.microsoft.com/office/drawing/2014/main" id="{C730D791-E32A-4451-9937-35F92015DE5F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2" name="フリーフォーム: 図形 931">
                    <a:extLst>
                      <a:ext uri="{FF2B5EF4-FFF2-40B4-BE49-F238E27FC236}">
                        <a16:creationId xmlns:a16="http://schemas.microsoft.com/office/drawing/2014/main" id="{328F5B39-6074-4A04-8EDA-9E77654E0A6D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3" name="フリーフォーム: 図形 932">
                    <a:extLst>
                      <a:ext uri="{FF2B5EF4-FFF2-40B4-BE49-F238E27FC236}">
                        <a16:creationId xmlns:a16="http://schemas.microsoft.com/office/drawing/2014/main" id="{0E5D185A-4792-400A-A3C9-0314A9667B6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rgbClr val="9933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30" name="フリーフォーム: 図形 929">
                  <a:extLst>
                    <a:ext uri="{FF2B5EF4-FFF2-40B4-BE49-F238E27FC236}">
                      <a16:creationId xmlns:a16="http://schemas.microsoft.com/office/drawing/2014/main" id="{AAA8877A-E581-4198-B425-5987D2308D67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28" name="フリーフォーム: 図形 927">
                <a:extLst>
                  <a:ext uri="{FF2B5EF4-FFF2-40B4-BE49-F238E27FC236}">
                    <a16:creationId xmlns:a16="http://schemas.microsoft.com/office/drawing/2014/main" id="{6CC20B89-C2A8-46B7-BF54-17E091905AEE}"/>
                  </a:ext>
                </a:extLst>
              </p:cNvPr>
              <p:cNvSpPr/>
              <p:nvPr/>
            </p:nvSpPr>
            <p:spPr bwMode="auto">
              <a:xfrm>
                <a:off x="130405" y="4776746"/>
                <a:ext cx="1654026" cy="599620"/>
              </a:xfrm>
              <a:custGeom>
                <a:avLst/>
                <a:gdLst>
                  <a:gd name="connsiteX0" fmla="*/ 177100 w 1654026"/>
                  <a:gd name="connsiteY0" fmla="*/ 0 h 599620"/>
                  <a:gd name="connsiteX1" fmla="*/ 356650 w 1654026"/>
                  <a:gd name="connsiteY1" fmla="*/ 19616 h 599620"/>
                  <a:gd name="connsiteX2" fmla="*/ 832181 w 1654026"/>
                  <a:gd name="connsiteY2" fmla="*/ 147035 h 599620"/>
                  <a:gd name="connsiteX3" fmla="*/ 1307720 w 1654026"/>
                  <a:gd name="connsiteY3" fmla="*/ 19614 h 599620"/>
                  <a:gd name="connsiteX4" fmla="*/ 1459467 w 1654026"/>
                  <a:gd name="connsiteY4" fmla="*/ 3035 h 599620"/>
                  <a:gd name="connsiteX5" fmla="*/ 1464658 w 1654026"/>
                  <a:gd name="connsiteY5" fmla="*/ 9295 h 599620"/>
                  <a:gd name="connsiteX6" fmla="*/ 1640950 w 1654026"/>
                  <a:gd name="connsiteY6" fmla="*/ 335447 h 599620"/>
                  <a:gd name="connsiteX7" fmla="*/ 1654026 w 1654026"/>
                  <a:gd name="connsiteY7" fmla="*/ 360429 h 599620"/>
                  <a:gd name="connsiteX8" fmla="*/ 1605189 w 1654026"/>
                  <a:gd name="connsiteY8" fmla="*/ 400462 h 599620"/>
                  <a:gd name="connsiteX9" fmla="*/ 1538387 w 1654026"/>
                  <a:gd name="connsiteY9" fmla="*/ 428952 h 599620"/>
                  <a:gd name="connsiteX10" fmla="*/ 940187 w 1654026"/>
                  <a:gd name="connsiteY10" fmla="*/ 589241 h 599620"/>
                  <a:gd name="connsiteX11" fmla="*/ 934201 w 1654026"/>
                  <a:gd name="connsiteY11" fmla="*/ 585285 h 599620"/>
                  <a:gd name="connsiteX12" fmla="*/ 898358 w 1654026"/>
                  <a:gd name="connsiteY12" fmla="*/ 594404 h 599620"/>
                  <a:gd name="connsiteX13" fmla="*/ 800991 w 1654026"/>
                  <a:gd name="connsiteY13" fmla="*/ 598404 h 599620"/>
                  <a:gd name="connsiteX14" fmla="*/ 737913 w 1654026"/>
                  <a:gd name="connsiteY14" fmla="*/ 585786 h 599620"/>
                  <a:gd name="connsiteX15" fmla="*/ 732888 w 1654026"/>
                  <a:gd name="connsiteY15" fmla="*/ 583491 h 599620"/>
                  <a:gd name="connsiteX16" fmla="*/ 724183 w 1654026"/>
                  <a:gd name="connsiteY16" fmla="*/ 589243 h 599620"/>
                  <a:gd name="connsiteX17" fmla="*/ 125983 w 1654026"/>
                  <a:gd name="connsiteY17" fmla="*/ 428954 h 599620"/>
                  <a:gd name="connsiteX18" fmla="*/ 5462 w 1654026"/>
                  <a:gd name="connsiteY18" fmla="*/ 356429 h 599620"/>
                  <a:gd name="connsiteX19" fmla="*/ 0 w 1654026"/>
                  <a:gd name="connsiteY19" fmla="*/ 348471 h 599620"/>
                  <a:gd name="connsiteX20" fmla="*/ 3548 w 1654026"/>
                  <a:gd name="connsiteY20" fmla="*/ 341050 h 599620"/>
                  <a:gd name="connsiteX21" fmla="*/ 158266 w 1654026"/>
                  <a:gd name="connsiteY21" fmla="*/ 27226 h 59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654026" h="599620">
                    <a:moveTo>
                      <a:pt x="177100" y="0"/>
                    </a:moveTo>
                    <a:lnTo>
                      <a:pt x="356650" y="19616"/>
                    </a:lnTo>
                    <a:lnTo>
                      <a:pt x="832181" y="147035"/>
                    </a:lnTo>
                    <a:lnTo>
                      <a:pt x="1307720" y="19614"/>
                    </a:lnTo>
                    <a:lnTo>
                      <a:pt x="1459467" y="3035"/>
                    </a:lnTo>
                    <a:lnTo>
                      <a:pt x="1464658" y="9295"/>
                    </a:lnTo>
                    <a:cubicBezTo>
                      <a:pt x="1511505" y="97785"/>
                      <a:pt x="1581775" y="224180"/>
                      <a:pt x="1640950" y="335447"/>
                    </a:cubicBezTo>
                    <a:lnTo>
                      <a:pt x="1654026" y="360429"/>
                    </a:lnTo>
                    <a:lnTo>
                      <a:pt x="1605189" y="400462"/>
                    </a:lnTo>
                    <a:cubicBezTo>
                      <a:pt x="1584971" y="412762"/>
                      <a:pt x="1562572" y="422472"/>
                      <a:pt x="1538387" y="428952"/>
                    </a:cubicBezTo>
                    <a:lnTo>
                      <a:pt x="940187" y="589241"/>
                    </a:lnTo>
                    <a:lnTo>
                      <a:pt x="934201" y="585285"/>
                    </a:lnTo>
                    <a:lnTo>
                      <a:pt x="898358" y="594404"/>
                    </a:lnTo>
                    <a:cubicBezTo>
                      <a:pt x="864288" y="599451"/>
                      <a:pt x="830564" y="600947"/>
                      <a:pt x="800991" y="598404"/>
                    </a:cubicBezTo>
                    <a:cubicBezTo>
                      <a:pt x="778811" y="596497"/>
                      <a:pt x="757634" y="592157"/>
                      <a:pt x="737913" y="585786"/>
                    </a:cubicBezTo>
                    <a:lnTo>
                      <a:pt x="732888" y="583491"/>
                    </a:lnTo>
                    <a:lnTo>
                      <a:pt x="724183" y="589243"/>
                    </a:lnTo>
                    <a:lnTo>
                      <a:pt x="125983" y="428954"/>
                    </a:lnTo>
                    <a:cubicBezTo>
                      <a:pt x="77614" y="415994"/>
                      <a:pt x="36387" y="390116"/>
                      <a:pt x="5462" y="356429"/>
                    </a:cubicBezTo>
                    <a:lnTo>
                      <a:pt x="0" y="348471"/>
                    </a:lnTo>
                    <a:lnTo>
                      <a:pt x="3548" y="341050"/>
                    </a:lnTo>
                    <a:cubicBezTo>
                      <a:pt x="55532" y="233893"/>
                      <a:pt x="116761" y="112727"/>
                      <a:pt x="158266" y="27226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76" name="グループ化 875">
              <a:extLst>
                <a:ext uri="{FF2B5EF4-FFF2-40B4-BE49-F238E27FC236}">
                  <a16:creationId xmlns:a16="http://schemas.microsoft.com/office/drawing/2014/main" id="{BB2F282F-582B-49A5-8788-1DD91B98021A}"/>
                </a:ext>
              </a:extLst>
            </p:cNvPr>
            <p:cNvGrpSpPr/>
            <p:nvPr/>
          </p:nvGrpSpPr>
          <p:grpSpPr>
            <a:xfrm>
              <a:off x="48652" y="2497973"/>
              <a:ext cx="1793692" cy="880439"/>
              <a:chOff x="65744" y="4420777"/>
              <a:chExt cx="1793692" cy="880439"/>
            </a:xfrm>
          </p:grpSpPr>
          <p:sp>
            <p:nvSpPr>
              <p:cNvPr id="921" name="フリーフォーム: 図形 920">
                <a:extLst>
                  <a:ext uri="{FF2B5EF4-FFF2-40B4-BE49-F238E27FC236}">
                    <a16:creationId xmlns:a16="http://schemas.microsoft.com/office/drawing/2014/main" id="{0E83C268-731F-4178-B15A-905774A8052B}"/>
                  </a:ext>
                </a:extLst>
              </p:cNvPr>
              <p:cNvSpPr/>
              <p:nvPr/>
            </p:nvSpPr>
            <p:spPr bwMode="auto">
              <a:xfrm flipV="1">
                <a:off x="82286" y="4420777"/>
                <a:ext cx="1746763" cy="704301"/>
              </a:xfrm>
              <a:custGeom>
                <a:avLst/>
                <a:gdLst>
                  <a:gd name="connsiteX0" fmla="*/ 1742193 w 1746763"/>
                  <a:gd name="connsiteY0" fmla="*/ 166007 h 704301"/>
                  <a:gd name="connsiteX1" fmla="*/ 1742193 w 1746763"/>
                  <a:gd name="connsiteY1" fmla="*/ 166006 h 704301"/>
                  <a:gd name="connsiteX2" fmla="*/ 1742193 w 1746763"/>
                  <a:gd name="connsiteY2" fmla="*/ 166006 h 704301"/>
                  <a:gd name="connsiteX3" fmla="*/ 4570 w 1746763"/>
                  <a:gd name="connsiteY3" fmla="*/ 166008 h 704301"/>
                  <a:gd name="connsiteX4" fmla="*/ 4570 w 1746763"/>
                  <a:gd name="connsiteY4" fmla="*/ 166007 h 704301"/>
                  <a:gd name="connsiteX5" fmla="*/ 4570 w 1746763"/>
                  <a:gd name="connsiteY5" fmla="*/ 166007 h 704301"/>
                  <a:gd name="connsiteX6" fmla="*/ 873381 w 1746763"/>
                  <a:gd name="connsiteY6" fmla="*/ 704301 h 704301"/>
                  <a:gd name="connsiteX7" fmla="*/ 1491646 w 1746763"/>
                  <a:gd name="connsiteY7" fmla="*/ 645695 h 704301"/>
                  <a:gd name="connsiteX8" fmla="*/ 1479085 w 1746763"/>
                  <a:gd name="connsiteY8" fmla="*/ 551204 h 704301"/>
                  <a:gd name="connsiteX9" fmla="*/ 1449897 w 1746763"/>
                  <a:gd name="connsiteY9" fmla="*/ 479900 h 704301"/>
                  <a:gd name="connsiteX10" fmla="*/ 1567539 w 1746763"/>
                  <a:gd name="connsiteY10" fmla="*/ 448378 h 704301"/>
                  <a:gd name="connsiteX11" fmla="*/ 1746763 w 1746763"/>
                  <a:gd name="connsiteY11" fmla="*/ 256477 h 704301"/>
                  <a:gd name="connsiteX12" fmla="*/ 1742193 w 1746763"/>
                  <a:gd name="connsiteY12" fmla="*/ 166006 h 704301"/>
                  <a:gd name="connsiteX13" fmla="*/ 1700916 w 1746763"/>
                  <a:gd name="connsiteY13" fmla="*/ 85371 h 704301"/>
                  <a:gd name="connsiteX14" fmla="*/ 1449752 w 1746763"/>
                  <a:gd name="connsiteY14" fmla="*/ 8793 h 704301"/>
                  <a:gd name="connsiteX15" fmla="*/ 873380 w 1746763"/>
                  <a:gd name="connsiteY15" fmla="*/ 163230 h 704301"/>
                  <a:gd name="connsiteX16" fmla="*/ 297011 w 1746763"/>
                  <a:gd name="connsiteY16" fmla="*/ 8794 h 704301"/>
                  <a:gd name="connsiteX17" fmla="*/ 45847 w 1746763"/>
                  <a:gd name="connsiteY17" fmla="*/ 85372 h 704301"/>
                  <a:gd name="connsiteX18" fmla="*/ 4570 w 1746763"/>
                  <a:gd name="connsiteY18" fmla="*/ 166007 h 704301"/>
                  <a:gd name="connsiteX19" fmla="*/ 0 w 1746763"/>
                  <a:gd name="connsiteY19" fmla="*/ 256478 h 704301"/>
                  <a:gd name="connsiteX20" fmla="*/ 179224 w 1746763"/>
                  <a:gd name="connsiteY20" fmla="*/ 448379 h 704301"/>
                  <a:gd name="connsiteX21" fmla="*/ 295654 w 1746763"/>
                  <a:gd name="connsiteY21" fmla="*/ 479576 h 704301"/>
                  <a:gd name="connsiteX22" fmla="*/ 292632 w 1746763"/>
                  <a:gd name="connsiteY22" fmla="*/ 484487 h 704301"/>
                  <a:gd name="connsiteX23" fmla="*/ 255116 w 1746763"/>
                  <a:gd name="connsiteY23" fmla="*/ 645695 h 704301"/>
                  <a:gd name="connsiteX24" fmla="*/ 873381 w 1746763"/>
                  <a:gd name="connsiteY24" fmla="*/ 704301 h 704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46763" h="704301">
                    <a:moveTo>
                      <a:pt x="1742193" y="166007"/>
                    </a:moveTo>
                    <a:lnTo>
                      <a:pt x="1742193" y="166006"/>
                    </a:lnTo>
                    <a:lnTo>
                      <a:pt x="1742193" y="166006"/>
                    </a:lnTo>
                    <a:close/>
                    <a:moveTo>
                      <a:pt x="4570" y="166008"/>
                    </a:moveTo>
                    <a:lnTo>
                      <a:pt x="4570" y="166007"/>
                    </a:lnTo>
                    <a:lnTo>
                      <a:pt x="4570" y="166007"/>
                    </a:lnTo>
                    <a:close/>
                    <a:moveTo>
                      <a:pt x="873381" y="704301"/>
                    </a:moveTo>
                    <a:cubicBezTo>
                      <a:pt x="1156752" y="704301"/>
                      <a:pt x="1440124" y="684766"/>
                      <a:pt x="1491646" y="645695"/>
                    </a:cubicBezTo>
                    <a:cubicBezTo>
                      <a:pt x="1491646" y="613327"/>
                      <a:pt x="1487321" y="581726"/>
                      <a:pt x="1479085" y="551204"/>
                    </a:cubicBezTo>
                    <a:lnTo>
                      <a:pt x="1449897" y="479900"/>
                    </a:lnTo>
                    <a:lnTo>
                      <a:pt x="1567539" y="448378"/>
                    </a:lnTo>
                    <a:cubicBezTo>
                      <a:pt x="1664277" y="422457"/>
                      <a:pt x="1732447" y="344864"/>
                      <a:pt x="1746763" y="256477"/>
                    </a:cubicBezTo>
                    <a:lnTo>
                      <a:pt x="1742193" y="166006"/>
                    </a:lnTo>
                    <a:lnTo>
                      <a:pt x="1700916" y="85371"/>
                    </a:lnTo>
                    <a:cubicBezTo>
                      <a:pt x="1644324" y="15984"/>
                      <a:pt x="1546491" y="-17128"/>
                      <a:pt x="1449752" y="8793"/>
                    </a:cubicBezTo>
                    <a:lnTo>
                      <a:pt x="873380" y="163230"/>
                    </a:lnTo>
                    <a:lnTo>
                      <a:pt x="297011" y="8794"/>
                    </a:lnTo>
                    <a:cubicBezTo>
                      <a:pt x="200272" y="-17127"/>
                      <a:pt x="102439" y="15985"/>
                      <a:pt x="45847" y="85372"/>
                    </a:cubicBezTo>
                    <a:lnTo>
                      <a:pt x="4570" y="166007"/>
                    </a:lnTo>
                    <a:lnTo>
                      <a:pt x="0" y="256478"/>
                    </a:lnTo>
                    <a:cubicBezTo>
                      <a:pt x="14316" y="344865"/>
                      <a:pt x="82486" y="422458"/>
                      <a:pt x="179224" y="448379"/>
                    </a:cubicBezTo>
                    <a:lnTo>
                      <a:pt x="295654" y="479576"/>
                    </a:lnTo>
                    <a:lnTo>
                      <a:pt x="292632" y="484487"/>
                    </a:lnTo>
                    <a:cubicBezTo>
                      <a:pt x="268362" y="534754"/>
                      <a:pt x="255116" y="589051"/>
                      <a:pt x="255116" y="645695"/>
                    </a:cubicBezTo>
                    <a:cubicBezTo>
                      <a:pt x="306638" y="684766"/>
                      <a:pt x="590010" y="704301"/>
                      <a:pt x="873381" y="704301"/>
                    </a:cubicBezTo>
                    <a:close/>
                  </a:path>
                </a:pathLst>
              </a:custGeom>
              <a:solidFill>
                <a:schemeClr val="accent1">
                  <a:lumMod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22" name="フリーフォーム: 図形 921">
                <a:extLst>
                  <a:ext uri="{FF2B5EF4-FFF2-40B4-BE49-F238E27FC236}">
                    <a16:creationId xmlns:a16="http://schemas.microsoft.com/office/drawing/2014/main" id="{CF2435EB-7C5D-4FEF-AF03-58E340434997}"/>
                  </a:ext>
                </a:extLst>
              </p:cNvPr>
              <p:cNvSpPr/>
              <p:nvPr/>
            </p:nvSpPr>
            <p:spPr bwMode="auto">
              <a:xfrm flipV="1">
                <a:off x="182117" y="4597897"/>
                <a:ext cx="1488575" cy="240620"/>
              </a:xfrm>
              <a:custGeom>
                <a:avLst/>
                <a:gdLst>
                  <a:gd name="connsiteX0" fmla="*/ 184576 w 1488575"/>
                  <a:gd name="connsiteY0" fmla="*/ 240620 h 240620"/>
                  <a:gd name="connsiteX1" fmla="*/ 192056 w 1488575"/>
                  <a:gd name="connsiteY1" fmla="*/ 239357 h 240620"/>
                  <a:gd name="connsiteX2" fmla="*/ 781093 w 1488575"/>
                  <a:gd name="connsiteY2" fmla="*/ 81525 h 240620"/>
                  <a:gd name="connsiteX3" fmla="*/ 1365373 w 1488575"/>
                  <a:gd name="connsiteY3" fmla="*/ 238083 h 240620"/>
                  <a:gd name="connsiteX4" fmla="*/ 1350066 w 1488575"/>
                  <a:gd name="connsiteY4" fmla="*/ 200689 h 240620"/>
                  <a:gd name="connsiteX5" fmla="*/ 1467708 w 1488575"/>
                  <a:gd name="connsiteY5" fmla="*/ 169167 h 240620"/>
                  <a:gd name="connsiteX6" fmla="*/ 1488575 w 1488575"/>
                  <a:gd name="connsiteY6" fmla="*/ 160268 h 240620"/>
                  <a:gd name="connsiteX7" fmla="*/ 1477660 w 1488575"/>
                  <a:gd name="connsiteY7" fmla="*/ 163414 h 240620"/>
                  <a:gd name="connsiteX8" fmla="*/ 1418864 w 1488575"/>
                  <a:gd name="connsiteY8" fmla="*/ 166104 h 240620"/>
                  <a:gd name="connsiteX9" fmla="*/ 1370600 w 1488575"/>
                  <a:gd name="connsiteY9" fmla="*/ 157958 h 240620"/>
                  <a:gd name="connsiteX10" fmla="*/ 781093 w 1488575"/>
                  <a:gd name="connsiteY10" fmla="*/ 0 h 240620"/>
                  <a:gd name="connsiteX11" fmla="*/ 192056 w 1488575"/>
                  <a:gd name="connsiteY11" fmla="*/ 157832 h 240620"/>
                  <a:gd name="connsiteX12" fmla="*/ 143791 w 1488575"/>
                  <a:gd name="connsiteY12" fmla="*/ 165978 h 240620"/>
                  <a:gd name="connsiteX13" fmla="*/ 30050 w 1488575"/>
                  <a:gd name="connsiteY13" fmla="*/ 147448 h 240620"/>
                  <a:gd name="connsiteX14" fmla="*/ 0 w 1488575"/>
                  <a:gd name="connsiteY14" fmla="*/ 130356 h 240620"/>
                  <a:gd name="connsiteX15" fmla="*/ 12591 w 1488575"/>
                  <a:gd name="connsiteY15" fmla="*/ 140678 h 240620"/>
                  <a:gd name="connsiteX16" fmla="*/ 79393 w 1488575"/>
                  <a:gd name="connsiteY16" fmla="*/ 169168 h 240620"/>
                  <a:gd name="connsiteX17" fmla="*/ 195823 w 1488575"/>
                  <a:gd name="connsiteY17" fmla="*/ 200365 h 240620"/>
                  <a:gd name="connsiteX18" fmla="*/ 192801 w 1488575"/>
                  <a:gd name="connsiteY18" fmla="*/ 205276 h 240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88575" h="240620">
                    <a:moveTo>
                      <a:pt x="184576" y="240620"/>
                    </a:moveTo>
                    <a:lnTo>
                      <a:pt x="192056" y="239357"/>
                    </a:lnTo>
                    <a:lnTo>
                      <a:pt x="781093" y="81525"/>
                    </a:lnTo>
                    <a:lnTo>
                      <a:pt x="1365373" y="238083"/>
                    </a:lnTo>
                    <a:lnTo>
                      <a:pt x="1350066" y="200689"/>
                    </a:lnTo>
                    <a:lnTo>
                      <a:pt x="1467708" y="169167"/>
                    </a:lnTo>
                    <a:lnTo>
                      <a:pt x="1488575" y="160268"/>
                    </a:lnTo>
                    <a:lnTo>
                      <a:pt x="1477660" y="163414"/>
                    </a:lnTo>
                    <a:cubicBezTo>
                      <a:pt x="1458575" y="166571"/>
                      <a:pt x="1438849" y="167537"/>
                      <a:pt x="1418864" y="166104"/>
                    </a:cubicBezTo>
                    <a:cubicBezTo>
                      <a:pt x="1402876" y="164959"/>
                      <a:pt x="1386722" y="162278"/>
                      <a:pt x="1370600" y="157958"/>
                    </a:cubicBezTo>
                    <a:lnTo>
                      <a:pt x="781093" y="0"/>
                    </a:lnTo>
                    <a:lnTo>
                      <a:pt x="192056" y="157832"/>
                    </a:lnTo>
                    <a:cubicBezTo>
                      <a:pt x="175933" y="162152"/>
                      <a:pt x="159780" y="164832"/>
                      <a:pt x="143791" y="165978"/>
                    </a:cubicBezTo>
                    <a:cubicBezTo>
                      <a:pt x="103822" y="168843"/>
                      <a:pt x="64887" y="162117"/>
                      <a:pt x="30050" y="147448"/>
                    </a:cubicBezTo>
                    <a:lnTo>
                      <a:pt x="0" y="130356"/>
                    </a:lnTo>
                    <a:lnTo>
                      <a:pt x="12591" y="140678"/>
                    </a:lnTo>
                    <a:cubicBezTo>
                      <a:pt x="32810" y="152978"/>
                      <a:pt x="55209" y="162688"/>
                      <a:pt x="79393" y="169168"/>
                    </a:cubicBezTo>
                    <a:lnTo>
                      <a:pt x="195823" y="200365"/>
                    </a:lnTo>
                    <a:lnTo>
                      <a:pt x="192801" y="205276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23" name="フリーフォーム: 図形 922">
                <a:extLst>
                  <a:ext uri="{FF2B5EF4-FFF2-40B4-BE49-F238E27FC236}">
                    <a16:creationId xmlns:a16="http://schemas.microsoft.com/office/drawing/2014/main" id="{F00DE5FD-DC4D-4F04-9012-F2711DA5B51B}"/>
                  </a:ext>
                </a:extLst>
              </p:cNvPr>
              <p:cNvSpPr/>
              <p:nvPr/>
            </p:nvSpPr>
            <p:spPr bwMode="auto">
              <a:xfrm rot="20700000" flipH="1">
                <a:off x="920934" y="4739152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  <a:lnTo>
                      <a:pt x="19001" y="138975"/>
                    </a:lnTo>
                    <a:cubicBezTo>
                      <a:pt x="37353" y="98140"/>
                      <a:pt x="68012" y="63396"/>
                      <a:pt x="106601" y="38861"/>
                    </a:cubicBezTo>
                  </a:path>
                </a:pathLst>
              </a:custGeom>
              <a:solidFill>
                <a:schemeClr val="accent1">
                  <a:lumMod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24" name="楕円 227">
                <a:extLst>
                  <a:ext uri="{FF2B5EF4-FFF2-40B4-BE49-F238E27FC236}">
                    <a16:creationId xmlns:a16="http://schemas.microsoft.com/office/drawing/2014/main" id="{BB27A8D5-F96E-4F09-88CD-FC86FC6463C6}"/>
                  </a:ext>
                </a:extLst>
              </p:cNvPr>
              <p:cNvSpPr/>
              <p:nvPr/>
            </p:nvSpPr>
            <p:spPr bwMode="auto">
              <a:xfrm rot="5694883">
                <a:off x="827019" y="4885234"/>
                <a:ext cx="318890" cy="513074"/>
              </a:xfrm>
              <a:custGeom>
                <a:avLst/>
                <a:gdLst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811284 h 1396349"/>
                  <a:gd name="connsiteX1" fmla="*/ 589828 w 1170130"/>
                  <a:gd name="connsiteY1" fmla="*/ 0 h 1396349"/>
                  <a:gd name="connsiteX2" fmla="*/ 1170130 w 1170130"/>
                  <a:gd name="connsiteY2" fmla="*/ 811284 h 1396349"/>
                  <a:gd name="connsiteX3" fmla="*/ 585065 w 1170130"/>
                  <a:gd name="connsiteY3" fmla="*/ 1396349 h 1396349"/>
                  <a:gd name="connsiteX4" fmla="*/ 0 w 1170130"/>
                  <a:gd name="connsiteY4" fmla="*/ 811284 h 139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1396349">
                    <a:moveTo>
                      <a:pt x="0" y="811284"/>
                    </a:moveTo>
                    <a:cubicBezTo>
                      <a:pt x="0" y="488162"/>
                      <a:pt x="266706" y="0"/>
                      <a:pt x="589828" y="0"/>
                    </a:cubicBezTo>
                    <a:cubicBezTo>
                      <a:pt x="912950" y="0"/>
                      <a:pt x="1170130" y="488162"/>
                      <a:pt x="1170130" y="811284"/>
                    </a:cubicBezTo>
                    <a:cubicBezTo>
                      <a:pt x="1170130" y="1134406"/>
                      <a:pt x="908187" y="1396349"/>
                      <a:pt x="585065" y="1396349"/>
                    </a:cubicBezTo>
                    <a:cubicBezTo>
                      <a:pt x="261943" y="1396349"/>
                      <a:pt x="0" y="1134406"/>
                      <a:pt x="0" y="81128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5" name="フリーフォーム: 図形 924">
                <a:extLst>
                  <a:ext uri="{FF2B5EF4-FFF2-40B4-BE49-F238E27FC236}">
                    <a16:creationId xmlns:a16="http://schemas.microsoft.com/office/drawing/2014/main" id="{CB8D7E1F-E438-4B44-A985-05B2677790F5}"/>
                  </a:ext>
                </a:extLst>
              </p:cNvPr>
              <p:cNvSpPr/>
              <p:nvPr/>
            </p:nvSpPr>
            <p:spPr bwMode="auto">
              <a:xfrm rot="900000">
                <a:off x="65744" y="4739154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  <a:lnTo>
                      <a:pt x="19001" y="138975"/>
                    </a:lnTo>
                    <a:cubicBezTo>
                      <a:pt x="37353" y="98140"/>
                      <a:pt x="68012" y="63396"/>
                      <a:pt x="106601" y="38861"/>
                    </a:cubicBezTo>
                  </a:path>
                </a:pathLst>
              </a:custGeom>
              <a:solidFill>
                <a:schemeClr val="accent1">
                  <a:lumMod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26" name="フリーフォーム: 図形 925">
                <a:extLst>
                  <a:ext uri="{FF2B5EF4-FFF2-40B4-BE49-F238E27FC236}">
                    <a16:creationId xmlns:a16="http://schemas.microsoft.com/office/drawing/2014/main" id="{6CD25D2B-1DD0-46F7-A494-40C3F61088B8}"/>
                  </a:ext>
                </a:extLst>
              </p:cNvPr>
              <p:cNvSpPr/>
              <p:nvPr/>
            </p:nvSpPr>
            <p:spPr bwMode="auto">
              <a:xfrm>
                <a:off x="77163" y="4890730"/>
                <a:ext cx="1772565" cy="407960"/>
              </a:xfrm>
              <a:custGeom>
                <a:avLst/>
                <a:gdLst>
                  <a:gd name="connsiteX0" fmla="*/ 1770278 w 1772565"/>
                  <a:gd name="connsiteY0" fmla="*/ 0 h 407960"/>
                  <a:gd name="connsiteX1" fmla="*/ 1772565 w 1772565"/>
                  <a:gd name="connsiteY1" fmla="*/ 45268 h 407960"/>
                  <a:gd name="connsiteX2" fmla="*/ 1593340 w 1772565"/>
                  <a:gd name="connsiteY2" fmla="*/ 237169 h 407960"/>
                  <a:gd name="connsiteX3" fmla="*/ 995140 w 1772565"/>
                  <a:gd name="connsiteY3" fmla="*/ 397457 h 407960"/>
                  <a:gd name="connsiteX4" fmla="*/ 988814 w 1772565"/>
                  <a:gd name="connsiteY4" fmla="*/ 393277 h 407960"/>
                  <a:gd name="connsiteX5" fmla="*/ 951600 w 1772565"/>
                  <a:gd name="connsiteY5" fmla="*/ 402744 h 407960"/>
                  <a:gd name="connsiteX6" fmla="*/ 854233 w 1772565"/>
                  <a:gd name="connsiteY6" fmla="*/ 406744 h 407960"/>
                  <a:gd name="connsiteX7" fmla="*/ 787631 w 1772565"/>
                  <a:gd name="connsiteY7" fmla="*/ 390839 h 407960"/>
                  <a:gd name="connsiteX8" fmla="*/ 777425 w 1772565"/>
                  <a:gd name="connsiteY8" fmla="*/ 397583 h 407960"/>
                  <a:gd name="connsiteX9" fmla="*/ 179225 w 1772565"/>
                  <a:gd name="connsiteY9" fmla="*/ 237295 h 407960"/>
                  <a:gd name="connsiteX10" fmla="*/ 0 w 1772565"/>
                  <a:gd name="connsiteY10" fmla="*/ 45394 h 407960"/>
                  <a:gd name="connsiteX11" fmla="*/ 2287 w 1772565"/>
                  <a:gd name="connsiteY11" fmla="*/ 126 h 407960"/>
                  <a:gd name="connsiteX12" fmla="*/ 20440 w 1772565"/>
                  <a:gd name="connsiteY12" fmla="*/ 56634 h 407960"/>
                  <a:gd name="connsiteX13" fmla="*/ 179225 w 1772565"/>
                  <a:gd name="connsiteY13" fmla="*/ 184907 h 407960"/>
                  <a:gd name="connsiteX14" fmla="*/ 777425 w 1772565"/>
                  <a:gd name="connsiteY14" fmla="*/ 345195 h 407960"/>
                  <a:gd name="connsiteX15" fmla="*/ 787631 w 1772565"/>
                  <a:gd name="connsiteY15" fmla="*/ 338451 h 407960"/>
                  <a:gd name="connsiteX16" fmla="*/ 854233 w 1772565"/>
                  <a:gd name="connsiteY16" fmla="*/ 354356 h 407960"/>
                  <a:gd name="connsiteX17" fmla="*/ 951600 w 1772565"/>
                  <a:gd name="connsiteY17" fmla="*/ 350356 h 407960"/>
                  <a:gd name="connsiteX18" fmla="*/ 988814 w 1772565"/>
                  <a:gd name="connsiteY18" fmla="*/ 340889 h 407960"/>
                  <a:gd name="connsiteX19" fmla="*/ 995140 w 1772565"/>
                  <a:gd name="connsiteY19" fmla="*/ 345069 h 407960"/>
                  <a:gd name="connsiteX20" fmla="*/ 1593340 w 1772565"/>
                  <a:gd name="connsiteY20" fmla="*/ 184781 h 407960"/>
                  <a:gd name="connsiteX21" fmla="*/ 1752126 w 1772565"/>
                  <a:gd name="connsiteY21" fmla="*/ 56508 h 40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772565" h="407960">
                    <a:moveTo>
                      <a:pt x="1770278" y="0"/>
                    </a:moveTo>
                    <a:lnTo>
                      <a:pt x="1772565" y="45268"/>
                    </a:lnTo>
                    <a:cubicBezTo>
                      <a:pt x="1758249" y="133655"/>
                      <a:pt x="1690079" y="211248"/>
                      <a:pt x="1593340" y="237169"/>
                    </a:cubicBezTo>
                    <a:lnTo>
                      <a:pt x="995140" y="397457"/>
                    </a:lnTo>
                    <a:lnTo>
                      <a:pt x="988814" y="393277"/>
                    </a:lnTo>
                    <a:lnTo>
                      <a:pt x="951600" y="402744"/>
                    </a:lnTo>
                    <a:cubicBezTo>
                      <a:pt x="917530" y="407791"/>
                      <a:pt x="883806" y="409287"/>
                      <a:pt x="854233" y="406744"/>
                    </a:cubicBezTo>
                    <a:lnTo>
                      <a:pt x="787631" y="390839"/>
                    </a:lnTo>
                    <a:lnTo>
                      <a:pt x="777425" y="397583"/>
                    </a:lnTo>
                    <a:lnTo>
                      <a:pt x="179225" y="237295"/>
                    </a:lnTo>
                    <a:cubicBezTo>
                      <a:pt x="82486" y="211374"/>
                      <a:pt x="14317" y="133781"/>
                      <a:pt x="0" y="45394"/>
                    </a:cubicBezTo>
                    <a:lnTo>
                      <a:pt x="2287" y="126"/>
                    </a:lnTo>
                    <a:lnTo>
                      <a:pt x="20440" y="56634"/>
                    </a:lnTo>
                    <a:cubicBezTo>
                      <a:pt x="50187" y="116960"/>
                      <a:pt x="106671" y="165466"/>
                      <a:pt x="179225" y="184907"/>
                    </a:cubicBezTo>
                    <a:lnTo>
                      <a:pt x="777425" y="345195"/>
                    </a:lnTo>
                    <a:lnTo>
                      <a:pt x="787631" y="338451"/>
                    </a:lnTo>
                    <a:lnTo>
                      <a:pt x="854233" y="354356"/>
                    </a:lnTo>
                    <a:cubicBezTo>
                      <a:pt x="883806" y="356899"/>
                      <a:pt x="917530" y="355403"/>
                      <a:pt x="951600" y="350356"/>
                    </a:cubicBezTo>
                    <a:lnTo>
                      <a:pt x="988814" y="340889"/>
                    </a:lnTo>
                    <a:lnTo>
                      <a:pt x="995140" y="345069"/>
                    </a:lnTo>
                    <a:lnTo>
                      <a:pt x="1593340" y="184781"/>
                    </a:lnTo>
                    <a:cubicBezTo>
                      <a:pt x="1665894" y="165340"/>
                      <a:pt x="1722379" y="116834"/>
                      <a:pt x="1752126" y="56508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77" name="楕円 211">
              <a:extLst>
                <a:ext uri="{FF2B5EF4-FFF2-40B4-BE49-F238E27FC236}">
                  <a16:creationId xmlns:a16="http://schemas.microsoft.com/office/drawing/2014/main" id="{98378671-6F21-46FD-85FC-FC83E8684326}"/>
                </a:ext>
              </a:extLst>
            </p:cNvPr>
            <p:cNvSpPr/>
            <p:nvPr/>
          </p:nvSpPr>
          <p:spPr bwMode="auto">
            <a:xfrm>
              <a:off x="320902" y="1454904"/>
              <a:ext cx="1236530" cy="1234371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8" name="楕円 877">
              <a:extLst>
                <a:ext uri="{FF2B5EF4-FFF2-40B4-BE49-F238E27FC236}">
                  <a16:creationId xmlns:a16="http://schemas.microsoft.com/office/drawing/2014/main" id="{4AFC7476-5211-491D-91B7-3C5D135040C9}"/>
                </a:ext>
              </a:extLst>
            </p:cNvPr>
            <p:cNvSpPr/>
            <p:nvPr/>
          </p:nvSpPr>
          <p:spPr bwMode="auto">
            <a:xfrm>
              <a:off x="633509" y="1281846"/>
              <a:ext cx="611318" cy="59395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79" name="楕円 878">
              <a:extLst>
                <a:ext uri="{FF2B5EF4-FFF2-40B4-BE49-F238E27FC236}">
                  <a16:creationId xmlns:a16="http://schemas.microsoft.com/office/drawing/2014/main" id="{EBCAFEC6-1280-42CC-8A51-E2FC6CB69944}"/>
                </a:ext>
              </a:extLst>
            </p:cNvPr>
            <p:cNvSpPr/>
            <p:nvPr/>
          </p:nvSpPr>
          <p:spPr bwMode="auto">
            <a:xfrm>
              <a:off x="667227" y="1281961"/>
              <a:ext cx="543882" cy="559870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880" name="グループ化 879">
              <a:extLst>
                <a:ext uri="{FF2B5EF4-FFF2-40B4-BE49-F238E27FC236}">
                  <a16:creationId xmlns:a16="http://schemas.microsoft.com/office/drawing/2014/main" id="{1A1E0958-AA03-43BB-A3A5-91F1EF2AD0AD}"/>
                </a:ext>
              </a:extLst>
            </p:cNvPr>
            <p:cNvGrpSpPr/>
            <p:nvPr/>
          </p:nvGrpSpPr>
          <p:grpSpPr>
            <a:xfrm>
              <a:off x="130667" y="393618"/>
              <a:ext cx="1617196" cy="1344481"/>
              <a:chOff x="203920" y="550452"/>
              <a:chExt cx="1530355" cy="1272286"/>
            </a:xfrm>
          </p:grpSpPr>
          <p:sp>
            <p:nvSpPr>
              <p:cNvPr id="903" name="楕円 902">
                <a:extLst>
                  <a:ext uri="{FF2B5EF4-FFF2-40B4-BE49-F238E27FC236}">
                    <a16:creationId xmlns:a16="http://schemas.microsoft.com/office/drawing/2014/main" id="{3EA0BF45-D98F-4BD5-BA53-FCB3D0654EAF}"/>
                  </a:ext>
                </a:extLst>
              </p:cNvPr>
              <p:cNvSpPr/>
              <p:nvPr/>
            </p:nvSpPr>
            <p:spPr bwMode="auto">
              <a:xfrm>
                <a:off x="298741" y="607603"/>
                <a:ext cx="1326860" cy="102792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04" name="グループ化 903">
                <a:extLst>
                  <a:ext uri="{FF2B5EF4-FFF2-40B4-BE49-F238E27FC236}">
                    <a16:creationId xmlns:a16="http://schemas.microsoft.com/office/drawing/2014/main" id="{A95EA011-B253-4C2C-9E6F-4F550C9431E5}"/>
                  </a:ext>
                </a:extLst>
              </p:cNvPr>
              <p:cNvGrpSpPr/>
              <p:nvPr/>
            </p:nvGrpSpPr>
            <p:grpSpPr>
              <a:xfrm rot="20700000">
                <a:off x="203920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919" name="楕円 918">
                  <a:extLst>
                    <a:ext uri="{FF2B5EF4-FFF2-40B4-BE49-F238E27FC236}">
                      <a16:creationId xmlns:a16="http://schemas.microsoft.com/office/drawing/2014/main" id="{5C8B9BC5-4C4D-420B-B930-62DAF81162F1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0" name="楕円 919">
                  <a:extLst>
                    <a:ext uri="{FF2B5EF4-FFF2-40B4-BE49-F238E27FC236}">
                      <a16:creationId xmlns:a16="http://schemas.microsoft.com/office/drawing/2014/main" id="{8B806222-B771-4FE4-A02A-61FA21B6D323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05" name="グループ化 904">
                <a:extLst>
                  <a:ext uri="{FF2B5EF4-FFF2-40B4-BE49-F238E27FC236}">
                    <a16:creationId xmlns:a16="http://schemas.microsoft.com/office/drawing/2014/main" id="{3F66F557-BB57-4D05-8BF6-1C5E0E54A3EF}"/>
                  </a:ext>
                </a:extLst>
              </p:cNvPr>
              <p:cNvGrpSpPr/>
              <p:nvPr/>
            </p:nvGrpSpPr>
            <p:grpSpPr>
              <a:xfrm rot="900000" flipH="1">
                <a:off x="1307045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917" name="楕円 916">
                  <a:extLst>
                    <a:ext uri="{FF2B5EF4-FFF2-40B4-BE49-F238E27FC236}">
                      <a16:creationId xmlns:a16="http://schemas.microsoft.com/office/drawing/2014/main" id="{E5DFB175-6720-415E-9269-3D85980268F3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8" name="楕円 917">
                  <a:extLst>
                    <a:ext uri="{FF2B5EF4-FFF2-40B4-BE49-F238E27FC236}">
                      <a16:creationId xmlns:a16="http://schemas.microsoft.com/office/drawing/2014/main" id="{FE9A75EB-156E-43CC-9613-F146F4D2F805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06" name="楕円 905">
                <a:extLst>
                  <a:ext uri="{FF2B5EF4-FFF2-40B4-BE49-F238E27FC236}">
                    <a16:creationId xmlns:a16="http://schemas.microsoft.com/office/drawing/2014/main" id="{4C281A84-5551-44C3-84C6-AD9355EE1E99}"/>
                  </a:ext>
                </a:extLst>
              </p:cNvPr>
              <p:cNvSpPr/>
              <p:nvPr/>
            </p:nvSpPr>
            <p:spPr bwMode="auto">
              <a:xfrm>
                <a:off x="383940" y="550452"/>
                <a:ext cx="1170130" cy="1272286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7" name="楕円 906">
                <a:extLst>
                  <a:ext uri="{FF2B5EF4-FFF2-40B4-BE49-F238E27FC236}">
                    <a16:creationId xmlns:a16="http://schemas.microsoft.com/office/drawing/2014/main" id="{CFFB64D6-8941-49C3-9CBD-B4CF1F853352}"/>
                  </a:ext>
                </a:extLst>
              </p:cNvPr>
              <p:cNvSpPr/>
              <p:nvPr/>
            </p:nvSpPr>
            <p:spPr bwMode="auto">
              <a:xfrm>
                <a:off x="581979" y="1141925"/>
                <a:ext cx="139669" cy="193980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8" name="楕円 907">
                <a:extLst>
                  <a:ext uri="{FF2B5EF4-FFF2-40B4-BE49-F238E27FC236}">
                    <a16:creationId xmlns:a16="http://schemas.microsoft.com/office/drawing/2014/main" id="{C2259359-336A-484B-AD14-B4BBC00D88A8}"/>
                  </a:ext>
                </a:extLst>
              </p:cNvPr>
              <p:cNvSpPr/>
              <p:nvPr/>
            </p:nvSpPr>
            <p:spPr bwMode="auto">
              <a:xfrm>
                <a:off x="618978" y="1160799"/>
                <a:ext cx="65672" cy="669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9" name="楕円 908">
                <a:extLst>
                  <a:ext uri="{FF2B5EF4-FFF2-40B4-BE49-F238E27FC236}">
                    <a16:creationId xmlns:a16="http://schemas.microsoft.com/office/drawing/2014/main" id="{76776727-0A3D-4DCC-9B3F-D3F31109C246}"/>
                  </a:ext>
                </a:extLst>
              </p:cNvPr>
              <p:cNvSpPr/>
              <p:nvPr/>
            </p:nvSpPr>
            <p:spPr bwMode="auto">
              <a:xfrm>
                <a:off x="1191579" y="1141925"/>
                <a:ext cx="139669" cy="193980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0" name="楕円 909">
                <a:extLst>
                  <a:ext uri="{FF2B5EF4-FFF2-40B4-BE49-F238E27FC236}">
                    <a16:creationId xmlns:a16="http://schemas.microsoft.com/office/drawing/2014/main" id="{8A0FFC0B-94E3-47E5-B384-4F31EF4A2616}"/>
                  </a:ext>
                </a:extLst>
              </p:cNvPr>
              <p:cNvSpPr/>
              <p:nvPr/>
            </p:nvSpPr>
            <p:spPr bwMode="auto">
              <a:xfrm>
                <a:off x="1228578" y="1160799"/>
                <a:ext cx="65672" cy="669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1" name="月 910">
                <a:extLst>
                  <a:ext uri="{FF2B5EF4-FFF2-40B4-BE49-F238E27FC236}">
                    <a16:creationId xmlns:a16="http://schemas.microsoft.com/office/drawing/2014/main" id="{D1C04558-E885-4E0E-844E-8E04D262FD08}"/>
                  </a:ext>
                </a:extLst>
              </p:cNvPr>
              <p:cNvSpPr/>
              <p:nvPr/>
            </p:nvSpPr>
            <p:spPr bwMode="auto">
              <a:xfrm rot="2700000">
                <a:off x="628387" y="1447166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2" name="月 911">
                <a:extLst>
                  <a:ext uri="{FF2B5EF4-FFF2-40B4-BE49-F238E27FC236}">
                    <a16:creationId xmlns:a16="http://schemas.microsoft.com/office/drawing/2014/main" id="{59524325-062B-4CE3-BEE3-926536EBE1EE}"/>
                  </a:ext>
                </a:extLst>
              </p:cNvPr>
              <p:cNvSpPr/>
              <p:nvPr/>
            </p:nvSpPr>
            <p:spPr bwMode="auto">
              <a:xfrm rot="18900000" flipH="1">
                <a:off x="1237845" y="1447166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3" name="楕円 912">
                <a:extLst>
                  <a:ext uri="{FF2B5EF4-FFF2-40B4-BE49-F238E27FC236}">
                    <a16:creationId xmlns:a16="http://schemas.microsoft.com/office/drawing/2014/main" id="{35E7509E-A28F-4A19-94C9-AC23F33666A5}"/>
                  </a:ext>
                </a:extLst>
              </p:cNvPr>
              <p:cNvSpPr/>
              <p:nvPr/>
            </p:nvSpPr>
            <p:spPr bwMode="auto">
              <a:xfrm>
                <a:off x="854970" y="1403816"/>
                <a:ext cx="213661" cy="131619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4" name="月 913">
                <a:extLst>
                  <a:ext uri="{FF2B5EF4-FFF2-40B4-BE49-F238E27FC236}">
                    <a16:creationId xmlns:a16="http://schemas.microsoft.com/office/drawing/2014/main" id="{55CEE6E7-68A3-4E0B-ACC9-80F10297B1C5}"/>
                  </a:ext>
                </a:extLst>
              </p:cNvPr>
              <p:cNvSpPr/>
              <p:nvPr/>
            </p:nvSpPr>
            <p:spPr bwMode="auto">
              <a:xfrm rot="5400000">
                <a:off x="596032" y="836705"/>
                <a:ext cx="101128" cy="210850"/>
              </a:xfrm>
              <a:prstGeom prst="moon">
                <a:avLst>
                  <a:gd name="adj" fmla="val 69229"/>
                </a:avLst>
              </a:pr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5" name="月 914">
                <a:extLst>
                  <a:ext uri="{FF2B5EF4-FFF2-40B4-BE49-F238E27FC236}">
                    <a16:creationId xmlns:a16="http://schemas.microsoft.com/office/drawing/2014/main" id="{4D016F57-DA09-4988-B843-BD7EE9E4F3F3}"/>
                  </a:ext>
                </a:extLst>
              </p:cNvPr>
              <p:cNvSpPr/>
              <p:nvPr/>
            </p:nvSpPr>
            <p:spPr bwMode="auto">
              <a:xfrm rot="16200000" flipH="1">
                <a:off x="1210849" y="836705"/>
                <a:ext cx="101128" cy="210850"/>
              </a:xfrm>
              <a:prstGeom prst="moon">
                <a:avLst>
                  <a:gd name="adj" fmla="val 69229"/>
                </a:avLst>
              </a:pr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6" name="フリーフォーム: 図形 915">
                <a:extLst>
                  <a:ext uri="{FF2B5EF4-FFF2-40B4-BE49-F238E27FC236}">
                    <a16:creationId xmlns:a16="http://schemas.microsoft.com/office/drawing/2014/main" id="{11C6CA2E-AC39-4285-9EFA-F428774E5F28}"/>
                  </a:ext>
                </a:extLst>
              </p:cNvPr>
              <p:cNvSpPr/>
              <p:nvPr/>
            </p:nvSpPr>
            <p:spPr bwMode="auto">
              <a:xfrm>
                <a:off x="835602" y="1659480"/>
                <a:ext cx="266804" cy="56074"/>
              </a:xfrm>
              <a:custGeom>
                <a:avLst/>
                <a:gdLst>
                  <a:gd name="connsiteX0" fmla="*/ 203209 w 406418"/>
                  <a:gd name="connsiteY0" fmla="*/ 0 h 101279"/>
                  <a:gd name="connsiteX1" fmla="*/ 386991 w 406418"/>
                  <a:gd name="connsiteY1" fmla="*/ 6100 h 101279"/>
                  <a:gd name="connsiteX2" fmla="*/ 397774 w 406418"/>
                  <a:gd name="connsiteY2" fmla="*/ 7296 h 101279"/>
                  <a:gd name="connsiteX3" fmla="*/ 406418 w 406418"/>
                  <a:gd name="connsiteY3" fmla="*/ 23652 h 101279"/>
                  <a:gd name="connsiteX4" fmla="*/ 203209 w 406418"/>
                  <a:gd name="connsiteY4" fmla="*/ 101279 h 101279"/>
                  <a:gd name="connsiteX5" fmla="*/ 0 w 406418"/>
                  <a:gd name="connsiteY5" fmla="*/ 23652 h 101279"/>
                  <a:gd name="connsiteX6" fmla="*/ 8645 w 406418"/>
                  <a:gd name="connsiteY6" fmla="*/ 7296 h 101279"/>
                  <a:gd name="connsiteX7" fmla="*/ 19427 w 406418"/>
                  <a:gd name="connsiteY7" fmla="*/ 6100 h 101279"/>
                  <a:gd name="connsiteX8" fmla="*/ 203209 w 406418"/>
                  <a:gd name="connsiteY8" fmla="*/ 0 h 101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6418" h="101279">
                    <a:moveTo>
                      <a:pt x="203209" y="0"/>
                    </a:moveTo>
                    <a:cubicBezTo>
                      <a:pt x="268399" y="0"/>
                      <a:pt x="330504" y="2172"/>
                      <a:pt x="386991" y="6100"/>
                    </a:cubicBezTo>
                    <a:lnTo>
                      <a:pt x="397774" y="7296"/>
                    </a:lnTo>
                    <a:lnTo>
                      <a:pt x="406418" y="23652"/>
                    </a:lnTo>
                    <a:cubicBezTo>
                      <a:pt x="406418" y="66524"/>
                      <a:pt x="315438" y="101279"/>
                      <a:pt x="203209" y="101279"/>
                    </a:cubicBezTo>
                    <a:cubicBezTo>
                      <a:pt x="90980" y="101279"/>
                      <a:pt x="0" y="66524"/>
                      <a:pt x="0" y="23652"/>
                    </a:cubicBezTo>
                    <a:lnTo>
                      <a:pt x="8645" y="7296"/>
                    </a:lnTo>
                    <a:lnTo>
                      <a:pt x="19427" y="6100"/>
                    </a:lnTo>
                    <a:cubicBezTo>
                      <a:pt x="75914" y="2172"/>
                      <a:pt x="138019" y="0"/>
                      <a:pt x="203209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81" name="グループ化 880">
              <a:extLst>
                <a:ext uri="{FF2B5EF4-FFF2-40B4-BE49-F238E27FC236}">
                  <a16:creationId xmlns:a16="http://schemas.microsoft.com/office/drawing/2014/main" id="{637AE9C3-B98F-480B-8461-2D78885FF59D}"/>
                </a:ext>
              </a:extLst>
            </p:cNvPr>
            <p:cNvGrpSpPr/>
            <p:nvPr/>
          </p:nvGrpSpPr>
          <p:grpSpPr>
            <a:xfrm>
              <a:off x="-415063" y="1383852"/>
              <a:ext cx="2685332" cy="1694158"/>
              <a:chOff x="-415063" y="1383852"/>
              <a:chExt cx="2685332" cy="1694158"/>
            </a:xfrm>
          </p:grpSpPr>
          <p:grpSp>
            <p:nvGrpSpPr>
              <p:cNvPr id="882" name="グループ化 881">
                <a:extLst>
                  <a:ext uri="{FF2B5EF4-FFF2-40B4-BE49-F238E27FC236}">
                    <a16:creationId xmlns:a16="http://schemas.microsoft.com/office/drawing/2014/main" id="{3B1FC342-7A10-4E97-A30E-08577FEB2B7F}"/>
                  </a:ext>
                </a:extLst>
              </p:cNvPr>
              <p:cNvGrpSpPr/>
              <p:nvPr/>
            </p:nvGrpSpPr>
            <p:grpSpPr>
              <a:xfrm>
                <a:off x="-415063" y="1383852"/>
                <a:ext cx="2685332" cy="1694158"/>
                <a:chOff x="3499813" y="4184567"/>
                <a:chExt cx="2685332" cy="1694158"/>
              </a:xfrm>
            </p:grpSpPr>
            <p:grpSp>
              <p:nvGrpSpPr>
                <p:cNvPr id="885" name="グループ化 884">
                  <a:extLst>
                    <a:ext uri="{FF2B5EF4-FFF2-40B4-BE49-F238E27FC236}">
                      <a16:creationId xmlns:a16="http://schemas.microsoft.com/office/drawing/2014/main" id="{E911FFA3-794F-4F1B-9CEF-522F8EF7749C}"/>
                    </a:ext>
                  </a:extLst>
                </p:cNvPr>
                <p:cNvGrpSpPr/>
                <p:nvPr/>
              </p:nvGrpSpPr>
              <p:grpSpPr>
                <a:xfrm>
                  <a:off x="3499813" y="4184567"/>
                  <a:ext cx="2685332" cy="1693452"/>
                  <a:chOff x="3499813" y="4184567"/>
                  <a:chExt cx="2685332" cy="1693452"/>
                </a:xfrm>
              </p:grpSpPr>
              <p:sp>
                <p:nvSpPr>
                  <p:cNvPr id="887" name="フリーフォーム: 図形 886">
                    <a:extLst>
                      <a:ext uri="{FF2B5EF4-FFF2-40B4-BE49-F238E27FC236}">
                        <a16:creationId xmlns:a16="http://schemas.microsoft.com/office/drawing/2014/main" id="{41173E17-54C5-4730-B348-F243E4322FFA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499813" y="4184567"/>
                    <a:ext cx="2685332" cy="1693452"/>
                  </a:xfrm>
                  <a:custGeom>
                    <a:avLst/>
                    <a:gdLst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3350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411212 w 2685332"/>
                      <a:gd name="connsiteY4" fmla="*/ 311806 h 1693452"/>
                      <a:gd name="connsiteX5" fmla="*/ 1342666 w 2685332"/>
                      <a:gd name="connsiteY5" fmla="*/ 0 h 1693452"/>
                      <a:gd name="connsiteX6" fmla="*/ 2274120 w 2685332"/>
                      <a:gd name="connsiteY6" fmla="*/ 311806 h 1693452"/>
                      <a:gd name="connsiteX7" fmla="*/ 2339921 w 2685332"/>
                      <a:gd name="connsiteY7" fmla="*/ 311806 h 1693452"/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3350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411212 w 2685332"/>
                      <a:gd name="connsiteY4" fmla="*/ 311806 h 1693452"/>
                      <a:gd name="connsiteX5" fmla="*/ 1342666 w 2685332"/>
                      <a:gd name="connsiteY5" fmla="*/ 0 h 1693452"/>
                      <a:gd name="connsiteX6" fmla="*/ 2339921 w 2685332"/>
                      <a:gd name="connsiteY6" fmla="*/ 311806 h 1693452"/>
                      <a:gd name="connsiteX7" fmla="*/ 2685332 w 2685332"/>
                      <a:gd name="connsiteY7" fmla="*/ 1693452 h 1693452"/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3350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1342666 w 2685332"/>
                      <a:gd name="connsiteY4" fmla="*/ 0 h 1693452"/>
                      <a:gd name="connsiteX5" fmla="*/ 2339921 w 2685332"/>
                      <a:gd name="connsiteY5" fmla="*/ 311806 h 1693452"/>
                      <a:gd name="connsiteX6" fmla="*/ 2685332 w 2685332"/>
                      <a:gd name="connsiteY6" fmla="*/ 1693452 h 1693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85332" h="1693452">
                        <a:moveTo>
                          <a:pt x="2685332" y="1693452"/>
                        </a:moveTo>
                        <a:lnTo>
                          <a:pt x="1311338" y="1233505"/>
                        </a:lnTo>
                        <a:lnTo>
                          <a:pt x="0" y="1672478"/>
                        </a:lnTo>
                        <a:lnTo>
                          <a:pt x="340168" y="311806"/>
                        </a:lnTo>
                        <a:lnTo>
                          <a:pt x="1342666" y="0"/>
                        </a:lnTo>
                        <a:lnTo>
                          <a:pt x="2339921" y="311806"/>
                        </a:lnTo>
                        <a:lnTo>
                          <a:pt x="2685332" y="1693452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888" name="フリーフォーム: 図形 887">
                    <a:extLst>
                      <a:ext uri="{FF2B5EF4-FFF2-40B4-BE49-F238E27FC236}">
                        <a16:creationId xmlns:a16="http://schemas.microsoft.com/office/drawing/2014/main" id="{E13CEF0D-E527-40D1-B193-2F76CF09603B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541333" y="4248150"/>
                    <a:ext cx="2602292" cy="1595438"/>
                  </a:xfrm>
                  <a:custGeom>
                    <a:avLst/>
                    <a:gdLst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3350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411212 w 2685332"/>
                      <a:gd name="connsiteY4" fmla="*/ 311806 h 1693452"/>
                      <a:gd name="connsiteX5" fmla="*/ 1342666 w 2685332"/>
                      <a:gd name="connsiteY5" fmla="*/ 0 h 1693452"/>
                      <a:gd name="connsiteX6" fmla="*/ 2274120 w 2685332"/>
                      <a:gd name="connsiteY6" fmla="*/ 311806 h 1693452"/>
                      <a:gd name="connsiteX7" fmla="*/ 2339921 w 2685332"/>
                      <a:gd name="connsiteY7" fmla="*/ 311806 h 1693452"/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3350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411212 w 2685332"/>
                      <a:gd name="connsiteY4" fmla="*/ 311806 h 1693452"/>
                      <a:gd name="connsiteX5" fmla="*/ 1342666 w 2685332"/>
                      <a:gd name="connsiteY5" fmla="*/ 0 h 1693452"/>
                      <a:gd name="connsiteX6" fmla="*/ 2339921 w 2685332"/>
                      <a:gd name="connsiteY6" fmla="*/ 311806 h 1693452"/>
                      <a:gd name="connsiteX7" fmla="*/ 2685332 w 2685332"/>
                      <a:gd name="connsiteY7" fmla="*/ 1693452 h 1693452"/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3350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1342666 w 2685332"/>
                      <a:gd name="connsiteY4" fmla="*/ 0 h 1693452"/>
                      <a:gd name="connsiteX5" fmla="*/ 2339921 w 2685332"/>
                      <a:gd name="connsiteY5" fmla="*/ 311806 h 1693452"/>
                      <a:gd name="connsiteX6" fmla="*/ 2685332 w 2685332"/>
                      <a:gd name="connsiteY6" fmla="*/ 1693452 h 1693452"/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2339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1342666 w 2685332"/>
                      <a:gd name="connsiteY4" fmla="*/ 0 h 1693452"/>
                      <a:gd name="connsiteX5" fmla="*/ 2339921 w 2685332"/>
                      <a:gd name="connsiteY5" fmla="*/ 311806 h 1693452"/>
                      <a:gd name="connsiteX6" fmla="*/ 2685332 w 2685332"/>
                      <a:gd name="connsiteY6" fmla="*/ 1693452 h 1693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85332" h="1693452">
                        <a:moveTo>
                          <a:pt x="2685332" y="1693452"/>
                        </a:moveTo>
                        <a:lnTo>
                          <a:pt x="1311338" y="1223395"/>
                        </a:lnTo>
                        <a:lnTo>
                          <a:pt x="0" y="1672478"/>
                        </a:lnTo>
                        <a:lnTo>
                          <a:pt x="340168" y="311806"/>
                        </a:lnTo>
                        <a:lnTo>
                          <a:pt x="1342666" y="0"/>
                        </a:lnTo>
                        <a:lnTo>
                          <a:pt x="2339921" y="311806"/>
                        </a:lnTo>
                        <a:lnTo>
                          <a:pt x="2685332" y="1693452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889" name="フリーフォーム: 図形 888">
                    <a:extLst>
                      <a:ext uri="{FF2B5EF4-FFF2-40B4-BE49-F238E27FC236}">
                        <a16:creationId xmlns:a16="http://schemas.microsoft.com/office/drawing/2014/main" id="{B60223DE-F6F6-460C-8D25-9FC92AB43EE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09975" y="4333875"/>
                    <a:ext cx="700088" cy="695325"/>
                  </a:xfrm>
                  <a:custGeom>
                    <a:avLst/>
                    <a:gdLst>
                      <a:gd name="connsiteX0" fmla="*/ 0 w 700088"/>
                      <a:gd name="connsiteY0" fmla="*/ 0 h 695325"/>
                      <a:gd name="connsiteX1" fmla="*/ 619125 w 700088"/>
                      <a:gd name="connsiteY1" fmla="*/ 200025 h 695325"/>
                      <a:gd name="connsiteX2" fmla="*/ 700088 w 700088"/>
                      <a:gd name="connsiteY2" fmla="*/ 695325 h 695325"/>
                      <a:gd name="connsiteX3" fmla="*/ 138113 w 700088"/>
                      <a:gd name="connsiteY3" fmla="*/ 495300 h 695325"/>
                      <a:gd name="connsiteX4" fmla="*/ 0 w 700088"/>
                      <a:gd name="connsiteY4" fmla="*/ 0 h 69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00088" h="695325">
                        <a:moveTo>
                          <a:pt x="0" y="0"/>
                        </a:moveTo>
                        <a:lnTo>
                          <a:pt x="619125" y="200025"/>
                        </a:lnTo>
                        <a:lnTo>
                          <a:pt x="700088" y="695325"/>
                        </a:lnTo>
                        <a:lnTo>
                          <a:pt x="138113" y="4953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0" name="フリーフォーム: 図形 889">
                    <a:extLst>
                      <a:ext uri="{FF2B5EF4-FFF2-40B4-BE49-F238E27FC236}">
                        <a16:creationId xmlns:a16="http://schemas.microsoft.com/office/drawing/2014/main" id="{4649C4A8-5DC6-490C-A149-B2F4436E444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791200" y="4329113"/>
                    <a:ext cx="285750" cy="566737"/>
                  </a:xfrm>
                  <a:custGeom>
                    <a:avLst/>
                    <a:gdLst>
                      <a:gd name="connsiteX0" fmla="*/ 285750 w 285750"/>
                      <a:gd name="connsiteY0" fmla="*/ 0 h 566737"/>
                      <a:gd name="connsiteX1" fmla="*/ 109538 w 285750"/>
                      <a:gd name="connsiteY1" fmla="*/ 66675 h 566737"/>
                      <a:gd name="connsiteX2" fmla="*/ 0 w 285750"/>
                      <a:gd name="connsiteY2" fmla="*/ 566737 h 566737"/>
                      <a:gd name="connsiteX3" fmla="*/ 161925 w 285750"/>
                      <a:gd name="connsiteY3" fmla="*/ 519112 h 566737"/>
                      <a:gd name="connsiteX4" fmla="*/ 285750 w 285750"/>
                      <a:gd name="connsiteY4" fmla="*/ 0 h 566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85750" h="566737">
                        <a:moveTo>
                          <a:pt x="285750" y="0"/>
                        </a:moveTo>
                        <a:lnTo>
                          <a:pt x="109538" y="66675"/>
                        </a:lnTo>
                        <a:lnTo>
                          <a:pt x="0" y="566737"/>
                        </a:lnTo>
                        <a:lnTo>
                          <a:pt x="161925" y="519112"/>
                        </a:lnTo>
                        <a:lnTo>
                          <a:pt x="285750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1" name="楕円 890">
                    <a:extLst>
                      <a:ext uri="{FF2B5EF4-FFF2-40B4-BE49-F238E27FC236}">
                        <a16:creationId xmlns:a16="http://schemas.microsoft.com/office/drawing/2014/main" id="{3CE327FF-C8B9-422D-9856-3176DF5829B8}"/>
                      </a:ext>
                    </a:extLst>
                  </p:cNvPr>
                  <p:cNvSpPr/>
                  <p:nvPr/>
                </p:nvSpPr>
                <p:spPr bwMode="auto">
                  <a:xfrm rot="20853401">
                    <a:off x="3884953" y="5274205"/>
                    <a:ext cx="86644" cy="135015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2" name="フリーフォーム: 図形 891">
                    <a:extLst>
                      <a:ext uri="{FF2B5EF4-FFF2-40B4-BE49-F238E27FC236}">
                        <a16:creationId xmlns:a16="http://schemas.microsoft.com/office/drawing/2014/main" id="{6264A50A-6213-4042-A8E4-06386224BC7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04636" y="5365463"/>
                    <a:ext cx="95250" cy="314325"/>
                  </a:xfrm>
                  <a:custGeom>
                    <a:avLst/>
                    <a:gdLst>
                      <a:gd name="connsiteX0" fmla="*/ 85725 w 85725"/>
                      <a:gd name="connsiteY0" fmla="*/ 9525 h 304800"/>
                      <a:gd name="connsiteX1" fmla="*/ 85725 w 85725"/>
                      <a:gd name="connsiteY1" fmla="*/ 304800 h 304800"/>
                      <a:gd name="connsiteX2" fmla="*/ 0 w 85725"/>
                      <a:gd name="connsiteY2" fmla="*/ 280987 h 304800"/>
                      <a:gd name="connsiteX3" fmla="*/ 0 w 85725"/>
                      <a:gd name="connsiteY3" fmla="*/ 0 h 304800"/>
                      <a:gd name="connsiteX4" fmla="*/ 85725 w 85725"/>
                      <a:gd name="connsiteY4" fmla="*/ 9525 h 304800"/>
                      <a:gd name="connsiteX0" fmla="*/ 95250 w 95250"/>
                      <a:gd name="connsiteY0" fmla="*/ 19050 h 314325"/>
                      <a:gd name="connsiteX1" fmla="*/ 95250 w 95250"/>
                      <a:gd name="connsiteY1" fmla="*/ 314325 h 314325"/>
                      <a:gd name="connsiteX2" fmla="*/ 9525 w 95250"/>
                      <a:gd name="connsiteY2" fmla="*/ 290512 h 314325"/>
                      <a:gd name="connsiteX3" fmla="*/ 0 w 95250"/>
                      <a:gd name="connsiteY3" fmla="*/ 0 h 314325"/>
                      <a:gd name="connsiteX4" fmla="*/ 95250 w 95250"/>
                      <a:gd name="connsiteY4" fmla="*/ 19050 h 314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50" h="314325">
                        <a:moveTo>
                          <a:pt x="95250" y="19050"/>
                        </a:moveTo>
                        <a:lnTo>
                          <a:pt x="95250" y="314325"/>
                        </a:lnTo>
                        <a:lnTo>
                          <a:pt x="9525" y="290512"/>
                        </a:lnTo>
                        <a:lnTo>
                          <a:pt x="0" y="0"/>
                        </a:lnTo>
                        <a:lnTo>
                          <a:pt x="95250" y="1905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93" name="フリーフォーム: 図形 892">
                    <a:extLst>
                      <a:ext uri="{FF2B5EF4-FFF2-40B4-BE49-F238E27FC236}">
                        <a16:creationId xmlns:a16="http://schemas.microsoft.com/office/drawing/2014/main" id="{69A1AA86-1FBC-43E9-9BD1-BEFBFBC5179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324475" y="4945482"/>
                    <a:ext cx="338138" cy="418733"/>
                  </a:xfrm>
                  <a:custGeom>
                    <a:avLst/>
                    <a:gdLst>
                      <a:gd name="connsiteX0" fmla="*/ 338138 w 338138"/>
                      <a:gd name="connsiteY0" fmla="*/ 0 h 461962"/>
                      <a:gd name="connsiteX1" fmla="*/ 33338 w 338138"/>
                      <a:gd name="connsiteY1" fmla="*/ 109537 h 461962"/>
                      <a:gd name="connsiteX2" fmla="*/ 0 w 338138"/>
                      <a:gd name="connsiteY2" fmla="*/ 461962 h 461962"/>
                      <a:gd name="connsiteX3" fmla="*/ 266700 w 338138"/>
                      <a:gd name="connsiteY3" fmla="*/ 366712 h 461962"/>
                      <a:gd name="connsiteX4" fmla="*/ 338138 w 338138"/>
                      <a:gd name="connsiteY4" fmla="*/ 0 h 4619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38138" h="461962">
                        <a:moveTo>
                          <a:pt x="338138" y="0"/>
                        </a:moveTo>
                        <a:lnTo>
                          <a:pt x="33338" y="109537"/>
                        </a:lnTo>
                        <a:lnTo>
                          <a:pt x="0" y="461962"/>
                        </a:lnTo>
                        <a:lnTo>
                          <a:pt x="266700" y="366712"/>
                        </a:lnTo>
                        <a:lnTo>
                          <a:pt x="338138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94" name="フリーフォーム: 図形 893">
                    <a:extLst>
                      <a:ext uri="{FF2B5EF4-FFF2-40B4-BE49-F238E27FC236}">
                        <a16:creationId xmlns:a16="http://schemas.microsoft.com/office/drawing/2014/main" id="{4E9CF59E-FB42-4822-B5E8-AA713DCC9C9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71963" y="4572000"/>
                    <a:ext cx="547687" cy="571500"/>
                  </a:xfrm>
                  <a:custGeom>
                    <a:avLst/>
                    <a:gdLst>
                      <a:gd name="connsiteX0" fmla="*/ 0 w 547687"/>
                      <a:gd name="connsiteY0" fmla="*/ 0 h 571500"/>
                      <a:gd name="connsiteX1" fmla="*/ 533400 w 547687"/>
                      <a:gd name="connsiteY1" fmla="*/ 166688 h 571500"/>
                      <a:gd name="connsiteX2" fmla="*/ 547687 w 547687"/>
                      <a:gd name="connsiteY2" fmla="*/ 571500 h 571500"/>
                      <a:gd name="connsiteX3" fmla="*/ 71437 w 547687"/>
                      <a:gd name="connsiteY3" fmla="*/ 447675 h 571500"/>
                      <a:gd name="connsiteX4" fmla="*/ 0 w 547687"/>
                      <a:gd name="connsiteY4" fmla="*/ 0 h 571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47687" h="571500">
                        <a:moveTo>
                          <a:pt x="0" y="0"/>
                        </a:moveTo>
                        <a:lnTo>
                          <a:pt x="533400" y="166688"/>
                        </a:lnTo>
                        <a:lnTo>
                          <a:pt x="547687" y="571500"/>
                        </a:lnTo>
                        <a:lnTo>
                          <a:pt x="71437" y="44767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5" name="フリーフォーム: 図形 894">
                    <a:extLst>
                      <a:ext uri="{FF2B5EF4-FFF2-40B4-BE49-F238E27FC236}">
                        <a16:creationId xmlns:a16="http://schemas.microsoft.com/office/drawing/2014/main" id="{C59ABE0A-384B-4EED-8BBE-5362EF64E41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05375" y="5257800"/>
                    <a:ext cx="942975" cy="519112"/>
                  </a:xfrm>
                  <a:custGeom>
                    <a:avLst/>
                    <a:gdLst>
                      <a:gd name="connsiteX0" fmla="*/ 9525 w 928688"/>
                      <a:gd name="connsiteY0" fmla="*/ 233362 h 476250"/>
                      <a:gd name="connsiteX1" fmla="*/ 0 w 928688"/>
                      <a:gd name="connsiteY1" fmla="*/ 476250 h 476250"/>
                      <a:gd name="connsiteX2" fmla="*/ 881063 w 928688"/>
                      <a:gd name="connsiteY2" fmla="*/ 214312 h 476250"/>
                      <a:gd name="connsiteX3" fmla="*/ 928688 w 928688"/>
                      <a:gd name="connsiteY3" fmla="*/ 0 h 476250"/>
                      <a:gd name="connsiteX4" fmla="*/ 9525 w 928688"/>
                      <a:gd name="connsiteY4" fmla="*/ 233362 h 476250"/>
                      <a:gd name="connsiteX0" fmla="*/ 9525 w 928688"/>
                      <a:gd name="connsiteY0" fmla="*/ 261937 h 504825"/>
                      <a:gd name="connsiteX1" fmla="*/ 0 w 928688"/>
                      <a:gd name="connsiteY1" fmla="*/ 504825 h 504825"/>
                      <a:gd name="connsiteX2" fmla="*/ 881063 w 928688"/>
                      <a:gd name="connsiteY2" fmla="*/ 242887 h 504825"/>
                      <a:gd name="connsiteX3" fmla="*/ 928688 w 928688"/>
                      <a:gd name="connsiteY3" fmla="*/ 0 h 504825"/>
                      <a:gd name="connsiteX4" fmla="*/ 9525 w 928688"/>
                      <a:gd name="connsiteY4" fmla="*/ 261937 h 504825"/>
                      <a:gd name="connsiteX0" fmla="*/ 9525 w 942975"/>
                      <a:gd name="connsiteY0" fmla="*/ 276224 h 519112"/>
                      <a:gd name="connsiteX1" fmla="*/ 0 w 942975"/>
                      <a:gd name="connsiteY1" fmla="*/ 519112 h 519112"/>
                      <a:gd name="connsiteX2" fmla="*/ 881063 w 942975"/>
                      <a:gd name="connsiteY2" fmla="*/ 257174 h 519112"/>
                      <a:gd name="connsiteX3" fmla="*/ 942975 w 942975"/>
                      <a:gd name="connsiteY3" fmla="*/ 0 h 519112"/>
                      <a:gd name="connsiteX4" fmla="*/ 9525 w 942975"/>
                      <a:gd name="connsiteY4" fmla="*/ 276224 h 519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2975" h="519112">
                        <a:moveTo>
                          <a:pt x="9525" y="276224"/>
                        </a:moveTo>
                        <a:lnTo>
                          <a:pt x="0" y="519112"/>
                        </a:lnTo>
                        <a:lnTo>
                          <a:pt x="881063" y="257174"/>
                        </a:lnTo>
                        <a:lnTo>
                          <a:pt x="942975" y="0"/>
                        </a:lnTo>
                        <a:lnTo>
                          <a:pt x="9525" y="276224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6" name="フリーフォーム: 図形 895">
                    <a:extLst>
                      <a:ext uri="{FF2B5EF4-FFF2-40B4-BE49-F238E27FC236}">
                        <a16:creationId xmlns:a16="http://schemas.microsoft.com/office/drawing/2014/main" id="{23B416A9-F728-42D7-B8D6-C2C31F388D7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62375" y="4905375"/>
                    <a:ext cx="1047750" cy="442913"/>
                  </a:xfrm>
                  <a:custGeom>
                    <a:avLst/>
                    <a:gdLst>
                      <a:gd name="connsiteX0" fmla="*/ 0 w 1047750"/>
                      <a:gd name="connsiteY0" fmla="*/ 0 h 442913"/>
                      <a:gd name="connsiteX1" fmla="*/ 1047750 w 1047750"/>
                      <a:gd name="connsiteY1" fmla="*/ 309563 h 442913"/>
                      <a:gd name="connsiteX2" fmla="*/ 1047750 w 1047750"/>
                      <a:gd name="connsiteY2" fmla="*/ 442913 h 442913"/>
                      <a:gd name="connsiteX3" fmla="*/ 38100 w 1047750"/>
                      <a:gd name="connsiteY3" fmla="*/ 133350 h 442913"/>
                      <a:gd name="connsiteX4" fmla="*/ 0 w 1047750"/>
                      <a:gd name="connsiteY4" fmla="*/ 0 h 4429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47750" h="442913">
                        <a:moveTo>
                          <a:pt x="0" y="0"/>
                        </a:moveTo>
                        <a:lnTo>
                          <a:pt x="1047750" y="309563"/>
                        </a:lnTo>
                        <a:lnTo>
                          <a:pt x="1047750" y="442913"/>
                        </a:lnTo>
                        <a:lnTo>
                          <a:pt x="38100" y="13335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97" name="フリーフォーム: 図形 896">
                    <a:extLst>
                      <a:ext uri="{FF2B5EF4-FFF2-40B4-BE49-F238E27FC236}">
                        <a16:creationId xmlns:a16="http://schemas.microsoft.com/office/drawing/2014/main" id="{FE48CC88-C43B-4BCB-BA64-2E3C4506196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6049" y="5446425"/>
                    <a:ext cx="95250" cy="314325"/>
                  </a:xfrm>
                  <a:custGeom>
                    <a:avLst/>
                    <a:gdLst>
                      <a:gd name="connsiteX0" fmla="*/ 85725 w 85725"/>
                      <a:gd name="connsiteY0" fmla="*/ 9525 h 304800"/>
                      <a:gd name="connsiteX1" fmla="*/ 85725 w 85725"/>
                      <a:gd name="connsiteY1" fmla="*/ 304800 h 304800"/>
                      <a:gd name="connsiteX2" fmla="*/ 0 w 85725"/>
                      <a:gd name="connsiteY2" fmla="*/ 280987 h 304800"/>
                      <a:gd name="connsiteX3" fmla="*/ 0 w 85725"/>
                      <a:gd name="connsiteY3" fmla="*/ 0 h 304800"/>
                      <a:gd name="connsiteX4" fmla="*/ 85725 w 85725"/>
                      <a:gd name="connsiteY4" fmla="*/ 9525 h 304800"/>
                      <a:gd name="connsiteX0" fmla="*/ 95250 w 95250"/>
                      <a:gd name="connsiteY0" fmla="*/ 19050 h 314325"/>
                      <a:gd name="connsiteX1" fmla="*/ 95250 w 95250"/>
                      <a:gd name="connsiteY1" fmla="*/ 314325 h 314325"/>
                      <a:gd name="connsiteX2" fmla="*/ 9525 w 95250"/>
                      <a:gd name="connsiteY2" fmla="*/ 290512 h 314325"/>
                      <a:gd name="connsiteX3" fmla="*/ 0 w 95250"/>
                      <a:gd name="connsiteY3" fmla="*/ 0 h 314325"/>
                      <a:gd name="connsiteX4" fmla="*/ 95250 w 95250"/>
                      <a:gd name="connsiteY4" fmla="*/ 19050 h 314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50" h="314325">
                        <a:moveTo>
                          <a:pt x="95250" y="19050"/>
                        </a:moveTo>
                        <a:lnTo>
                          <a:pt x="95250" y="314325"/>
                        </a:lnTo>
                        <a:lnTo>
                          <a:pt x="9525" y="290512"/>
                        </a:lnTo>
                        <a:lnTo>
                          <a:pt x="0" y="0"/>
                        </a:lnTo>
                        <a:lnTo>
                          <a:pt x="95250" y="1905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98" name="フリーフォーム: 図形 897">
                    <a:extLst>
                      <a:ext uri="{FF2B5EF4-FFF2-40B4-BE49-F238E27FC236}">
                        <a16:creationId xmlns:a16="http://schemas.microsoft.com/office/drawing/2014/main" id="{95746CF7-0E64-4DC5-A0D2-4CC431CE81B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29187" y="4640683"/>
                    <a:ext cx="304801" cy="428258"/>
                  </a:xfrm>
                  <a:custGeom>
                    <a:avLst/>
                    <a:gdLst>
                      <a:gd name="connsiteX0" fmla="*/ 338138 w 338138"/>
                      <a:gd name="connsiteY0" fmla="*/ 0 h 461962"/>
                      <a:gd name="connsiteX1" fmla="*/ 33338 w 338138"/>
                      <a:gd name="connsiteY1" fmla="*/ 109537 h 461962"/>
                      <a:gd name="connsiteX2" fmla="*/ 0 w 338138"/>
                      <a:gd name="connsiteY2" fmla="*/ 461962 h 461962"/>
                      <a:gd name="connsiteX3" fmla="*/ 266700 w 338138"/>
                      <a:gd name="connsiteY3" fmla="*/ 366712 h 461962"/>
                      <a:gd name="connsiteX4" fmla="*/ 338138 w 338138"/>
                      <a:gd name="connsiteY4" fmla="*/ 0 h 461962"/>
                      <a:gd name="connsiteX0" fmla="*/ 304801 w 304801"/>
                      <a:gd name="connsiteY0" fmla="*/ 0 h 472470"/>
                      <a:gd name="connsiteX1" fmla="*/ 1 w 304801"/>
                      <a:gd name="connsiteY1" fmla="*/ 109537 h 472470"/>
                      <a:gd name="connsiteX2" fmla="*/ 0 w 304801"/>
                      <a:gd name="connsiteY2" fmla="*/ 472470 h 472470"/>
                      <a:gd name="connsiteX3" fmla="*/ 233363 w 304801"/>
                      <a:gd name="connsiteY3" fmla="*/ 366712 h 472470"/>
                      <a:gd name="connsiteX4" fmla="*/ 304801 w 304801"/>
                      <a:gd name="connsiteY4" fmla="*/ 0 h 472470"/>
                      <a:gd name="connsiteX0" fmla="*/ 304801 w 304801"/>
                      <a:gd name="connsiteY0" fmla="*/ 0 h 472470"/>
                      <a:gd name="connsiteX1" fmla="*/ 1 w 304801"/>
                      <a:gd name="connsiteY1" fmla="*/ 109537 h 472470"/>
                      <a:gd name="connsiteX2" fmla="*/ 0 w 304801"/>
                      <a:gd name="connsiteY2" fmla="*/ 472470 h 472470"/>
                      <a:gd name="connsiteX3" fmla="*/ 276225 w 304801"/>
                      <a:gd name="connsiteY3" fmla="*/ 366712 h 472470"/>
                      <a:gd name="connsiteX4" fmla="*/ 304801 w 304801"/>
                      <a:gd name="connsiteY4" fmla="*/ 0 h 472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4801" h="472470">
                        <a:moveTo>
                          <a:pt x="304801" y="0"/>
                        </a:moveTo>
                        <a:lnTo>
                          <a:pt x="1" y="109537"/>
                        </a:lnTo>
                        <a:cubicBezTo>
                          <a:pt x="1" y="230515"/>
                          <a:pt x="0" y="351492"/>
                          <a:pt x="0" y="472470"/>
                        </a:cubicBezTo>
                        <a:lnTo>
                          <a:pt x="276225" y="366712"/>
                        </a:lnTo>
                        <a:lnTo>
                          <a:pt x="304801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99" name="フリーフォーム: 図形 898">
                    <a:extLst>
                      <a:ext uri="{FF2B5EF4-FFF2-40B4-BE49-F238E27FC236}">
                        <a16:creationId xmlns:a16="http://schemas.microsoft.com/office/drawing/2014/main" id="{A94D7364-02F9-4695-B6B2-0664E34D762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81612" y="4424364"/>
                    <a:ext cx="566737" cy="457200"/>
                  </a:xfrm>
                  <a:custGeom>
                    <a:avLst/>
                    <a:gdLst>
                      <a:gd name="connsiteX0" fmla="*/ 14288 w 552450"/>
                      <a:gd name="connsiteY0" fmla="*/ 204787 h 428625"/>
                      <a:gd name="connsiteX1" fmla="*/ 0 w 552450"/>
                      <a:gd name="connsiteY1" fmla="*/ 428625 h 428625"/>
                      <a:gd name="connsiteX2" fmla="*/ 495300 w 552450"/>
                      <a:gd name="connsiteY2" fmla="*/ 280987 h 428625"/>
                      <a:gd name="connsiteX3" fmla="*/ 552450 w 552450"/>
                      <a:gd name="connsiteY3" fmla="*/ 0 h 428625"/>
                      <a:gd name="connsiteX4" fmla="*/ 14288 w 552450"/>
                      <a:gd name="connsiteY4" fmla="*/ 204787 h 428625"/>
                      <a:gd name="connsiteX0" fmla="*/ 28575 w 566737"/>
                      <a:gd name="connsiteY0" fmla="*/ 204787 h 457200"/>
                      <a:gd name="connsiteX1" fmla="*/ 0 w 566737"/>
                      <a:gd name="connsiteY1" fmla="*/ 457200 h 457200"/>
                      <a:gd name="connsiteX2" fmla="*/ 509587 w 566737"/>
                      <a:gd name="connsiteY2" fmla="*/ 280987 h 457200"/>
                      <a:gd name="connsiteX3" fmla="*/ 566737 w 566737"/>
                      <a:gd name="connsiteY3" fmla="*/ 0 h 457200"/>
                      <a:gd name="connsiteX4" fmla="*/ 28575 w 566737"/>
                      <a:gd name="connsiteY4" fmla="*/ 204787 h 457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66737" h="457200">
                        <a:moveTo>
                          <a:pt x="28575" y="204787"/>
                        </a:moveTo>
                        <a:lnTo>
                          <a:pt x="0" y="457200"/>
                        </a:lnTo>
                        <a:lnTo>
                          <a:pt x="509587" y="280987"/>
                        </a:lnTo>
                        <a:lnTo>
                          <a:pt x="566737" y="0"/>
                        </a:lnTo>
                        <a:lnTo>
                          <a:pt x="28575" y="204787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00" name="フリーフォーム: 図形 899">
                    <a:extLst>
                      <a:ext uri="{FF2B5EF4-FFF2-40B4-BE49-F238E27FC236}">
                        <a16:creationId xmlns:a16="http://schemas.microsoft.com/office/drawing/2014/main" id="{552760A4-E62C-4CF7-AB3B-FB0F0B71747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24313" y="5305425"/>
                    <a:ext cx="509587" cy="309563"/>
                  </a:xfrm>
                  <a:custGeom>
                    <a:avLst/>
                    <a:gdLst>
                      <a:gd name="connsiteX0" fmla="*/ 504825 w 509587"/>
                      <a:gd name="connsiteY0" fmla="*/ 142875 h 309563"/>
                      <a:gd name="connsiteX1" fmla="*/ 0 w 509587"/>
                      <a:gd name="connsiteY1" fmla="*/ 0 h 309563"/>
                      <a:gd name="connsiteX2" fmla="*/ 23812 w 509587"/>
                      <a:gd name="connsiteY2" fmla="*/ 166688 h 309563"/>
                      <a:gd name="connsiteX3" fmla="*/ 509587 w 509587"/>
                      <a:gd name="connsiteY3" fmla="*/ 309563 h 309563"/>
                      <a:gd name="connsiteX4" fmla="*/ 504825 w 509587"/>
                      <a:gd name="connsiteY4" fmla="*/ 142875 h 3095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09587" h="309563">
                        <a:moveTo>
                          <a:pt x="504825" y="142875"/>
                        </a:moveTo>
                        <a:lnTo>
                          <a:pt x="0" y="0"/>
                        </a:lnTo>
                        <a:lnTo>
                          <a:pt x="23812" y="166688"/>
                        </a:lnTo>
                        <a:lnTo>
                          <a:pt x="509587" y="309563"/>
                        </a:lnTo>
                        <a:lnTo>
                          <a:pt x="504825" y="142875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01" name="楕円 900">
                    <a:extLst>
                      <a:ext uri="{FF2B5EF4-FFF2-40B4-BE49-F238E27FC236}">
                        <a16:creationId xmlns:a16="http://schemas.microsoft.com/office/drawing/2014/main" id="{55554589-984E-4FE9-B0F9-BEBB869E6CB9}"/>
                      </a:ext>
                    </a:extLst>
                  </p:cNvPr>
                  <p:cNvSpPr/>
                  <p:nvPr/>
                </p:nvSpPr>
                <p:spPr bwMode="auto">
                  <a:xfrm rot="746599" flipH="1">
                    <a:off x="5771963" y="5099601"/>
                    <a:ext cx="86644" cy="135015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2" name="フリーフォーム: 図形 901">
                    <a:extLst>
                      <a:ext uri="{FF2B5EF4-FFF2-40B4-BE49-F238E27FC236}">
                        <a16:creationId xmlns:a16="http://schemas.microsoft.com/office/drawing/2014/main" id="{9E4626C6-6528-493C-8D75-7E97CE4FC91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38713" y="5153025"/>
                    <a:ext cx="361950" cy="295275"/>
                  </a:xfrm>
                  <a:custGeom>
                    <a:avLst/>
                    <a:gdLst>
                      <a:gd name="connsiteX0" fmla="*/ 361950 w 361950"/>
                      <a:gd name="connsiteY0" fmla="*/ 0 h 295275"/>
                      <a:gd name="connsiteX1" fmla="*/ 338137 w 361950"/>
                      <a:gd name="connsiteY1" fmla="*/ 209550 h 295275"/>
                      <a:gd name="connsiteX2" fmla="*/ 0 w 361950"/>
                      <a:gd name="connsiteY2" fmla="*/ 295275 h 295275"/>
                      <a:gd name="connsiteX3" fmla="*/ 4762 w 361950"/>
                      <a:gd name="connsiteY3" fmla="*/ 157163 h 295275"/>
                      <a:gd name="connsiteX4" fmla="*/ 361950 w 361950"/>
                      <a:gd name="connsiteY4" fmla="*/ 0 h 295275"/>
                      <a:gd name="connsiteX0" fmla="*/ 361950 w 361950"/>
                      <a:gd name="connsiteY0" fmla="*/ 0 h 295275"/>
                      <a:gd name="connsiteX1" fmla="*/ 338137 w 361950"/>
                      <a:gd name="connsiteY1" fmla="*/ 209550 h 295275"/>
                      <a:gd name="connsiteX2" fmla="*/ 0 w 361950"/>
                      <a:gd name="connsiteY2" fmla="*/ 295275 h 295275"/>
                      <a:gd name="connsiteX3" fmla="*/ 4762 w 361950"/>
                      <a:gd name="connsiteY3" fmla="*/ 90488 h 295275"/>
                      <a:gd name="connsiteX4" fmla="*/ 361950 w 361950"/>
                      <a:gd name="connsiteY4" fmla="*/ 0 h 2952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61950" h="295275">
                        <a:moveTo>
                          <a:pt x="361950" y="0"/>
                        </a:moveTo>
                        <a:lnTo>
                          <a:pt x="338137" y="209550"/>
                        </a:lnTo>
                        <a:lnTo>
                          <a:pt x="0" y="295275"/>
                        </a:lnTo>
                        <a:lnTo>
                          <a:pt x="4762" y="90488"/>
                        </a:lnTo>
                        <a:lnTo>
                          <a:pt x="361950" y="0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886" name="フリーフォーム: 図形 885">
                  <a:extLst>
                    <a:ext uri="{FF2B5EF4-FFF2-40B4-BE49-F238E27FC236}">
                      <a16:creationId xmlns:a16="http://schemas.microsoft.com/office/drawing/2014/main" id="{8FCCF8D9-33FF-4236-921C-C7EEE981BE0B}"/>
                    </a:ext>
                  </a:extLst>
                </p:cNvPr>
                <p:cNvSpPr/>
                <p:nvPr/>
              </p:nvSpPr>
              <p:spPr bwMode="auto">
                <a:xfrm rot="10800000">
                  <a:off x="3499813" y="4185273"/>
                  <a:ext cx="1351699" cy="1693452"/>
                </a:xfrm>
                <a:custGeom>
                  <a:avLst/>
                  <a:gdLst>
                    <a:gd name="connsiteX0" fmla="*/ 1351699 w 1351699"/>
                    <a:gd name="connsiteY0" fmla="*/ 1693452 h 1693452"/>
                    <a:gd name="connsiteX1" fmla="*/ 0 w 1351699"/>
                    <a:gd name="connsiteY1" fmla="*/ 1240969 h 1693452"/>
                    <a:gd name="connsiteX2" fmla="*/ 0 w 1351699"/>
                    <a:gd name="connsiteY2" fmla="*/ 2810 h 1693452"/>
                    <a:gd name="connsiteX3" fmla="*/ 9033 w 1351699"/>
                    <a:gd name="connsiteY3" fmla="*/ 0 h 1693452"/>
                    <a:gd name="connsiteX4" fmla="*/ 1006288 w 1351699"/>
                    <a:gd name="connsiteY4" fmla="*/ 311806 h 1693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1699" h="1693452">
                      <a:moveTo>
                        <a:pt x="1351699" y="1693452"/>
                      </a:moveTo>
                      <a:lnTo>
                        <a:pt x="0" y="1240969"/>
                      </a:lnTo>
                      <a:lnTo>
                        <a:pt x="0" y="2810"/>
                      </a:lnTo>
                      <a:lnTo>
                        <a:pt x="9033" y="0"/>
                      </a:lnTo>
                      <a:lnTo>
                        <a:pt x="1006288" y="311806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883" name="角丸四角形 85">
                <a:extLst>
                  <a:ext uri="{FF2B5EF4-FFF2-40B4-BE49-F238E27FC236}">
                    <a16:creationId xmlns:a16="http://schemas.microsoft.com/office/drawing/2014/main" id="{5C450B27-5C82-41E9-AA96-4DCA4857A985}"/>
                  </a:ext>
                </a:extLst>
              </p:cNvPr>
              <p:cNvSpPr/>
              <p:nvPr/>
            </p:nvSpPr>
            <p:spPr>
              <a:xfrm rot="4459480">
                <a:off x="-346056" y="2276175"/>
                <a:ext cx="335699" cy="266874"/>
              </a:xfrm>
              <a:custGeom>
                <a:avLst/>
                <a:gdLst/>
                <a:ahLst/>
                <a:cxnLst/>
                <a:rect l="l" t="t" r="r" b="b"/>
                <a:pathLst>
                  <a:path w="351836" h="368855">
                    <a:moveTo>
                      <a:pt x="45991" y="0"/>
                    </a:moveTo>
                    <a:cubicBezTo>
                      <a:pt x="66733" y="0"/>
                      <a:pt x="84268" y="13732"/>
                      <a:pt x="89318" y="32808"/>
                    </a:cubicBezTo>
                    <a:cubicBezTo>
                      <a:pt x="94369" y="13732"/>
                      <a:pt x="111904" y="0"/>
                      <a:pt x="132645" y="0"/>
                    </a:cubicBezTo>
                    <a:cubicBezTo>
                      <a:pt x="153294" y="0"/>
                      <a:pt x="170764" y="13609"/>
                      <a:pt x="175920" y="32550"/>
                    </a:cubicBezTo>
                    <a:cubicBezTo>
                      <a:pt x="181076" y="13609"/>
                      <a:pt x="198547" y="0"/>
                      <a:pt x="219195" y="0"/>
                    </a:cubicBezTo>
                    <a:cubicBezTo>
                      <a:pt x="239936" y="0"/>
                      <a:pt x="257470" y="13731"/>
                      <a:pt x="262522" y="32806"/>
                    </a:cubicBezTo>
                    <a:cubicBezTo>
                      <a:pt x="267573" y="13731"/>
                      <a:pt x="285108" y="0"/>
                      <a:pt x="305848" y="0"/>
                    </a:cubicBezTo>
                    <a:cubicBezTo>
                      <a:pt x="331246" y="0"/>
                      <a:pt x="351836" y="20590"/>
                      <a:pt x="351836" y="45988"/>
                    </a:cubicBezTo>
                    <a:cubicBezTo>
                      <a:pt x="351836" y="96054"/>
                      <a:pt x="351835" y="146119"/>
                      <a:pt x="351835" y="196185"/>
                    </a:cubicBezTo>
                    <a:lnTo>
                      <a:pt x="351834" y="196190"/>
                    </a:lnTo>
                    <a:lnTo>
                      <a:pt x="351834" y="242172"/>
                    </a:lnTo>
                    <a:cubicBezTo>
                      <a:pt x="351834" y="312137"/>
                      <a:pt x="295116" y="368855"/>
                      <a:pt x="225151" y="368855"/>
                    </a:cubicBezTo>
                    <a:lnTo>
                      <a:pt x="126683" y="368855"/>
                    </a:lnTo>
                    <a:cubicBezTo>
                      <a:pt x="56718" y="368855"/>
                      <a:pt x="0" y="312137"/>
                      <a:pt x="0" y="242172"/>
                    </a:cubicBezTo>
                    <a:cubicBezTo>
                      <a:pt x="0" y="199945"/>
                      <a:pt x="1" y="157717"/>
                      <a:pt x="1" y="115490"/>
                    </a:cubicBezTo>
                    <a:lnTo>
                      <a:pt x="3" y="115490"/>
                    </a:lnTo>
                    <a:lnTo>
                      <a:pt x="3" y="45988"/>
                    </a:lnTo>
                    <a:cubicBezTo>
                      <a:pt x="3" y="20590"/>
                      <a:pt x="20593" y="0"/>
                      <a:pt x="4599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4" name="角丸四角形 85">
                <a:extLst>
                  <a:ext uri="{FF2B5EF4-FFF2-40B4-BE49-F238E27FC236}">
                    <a16:creationId xmlns:a16="http://schemas.microsoft.com/office/drawing/2014/main" id="{453B6DA7-9C32-49A7-B07D-BFE9CDA5F010}"/>
                  </a:ext>
                </a:extLst>
              </p:cNvPr>
              <p:cNvSpPr/>
              <p:nvPr/>
            </p:nvSpPr>
            <p:spPr>
              <a:xfrm rot="17140520" flipH="1">
                <a:off x="1848997" y="2276174"/>
                <a:ext cx="335699" cy="266874"/>
              </a:xfrm>
              <a:custGeom>
                <a:avLst/>
                <a:gdLst/>
                <a:ahLst/>
                <a:cxnLst/>
                <a:rect l="l" t="t" r="r" b="b"/>
                <a:pathLst>
                  <a:path w="351836" h="368855">
                    <a:moveTo>
                      <a:pt x="45991" y="0"/>
                    </a:moveTo>
                    <a:cubicBezTo>
                      <a:pt x="66733" y="0"/>
                      <a:pt x="84268" y="13732"/>
                      <a:pt x="89318" y="32808"/>
                    </a:cubicBezTo>
                    <a:cubicBezTo>
                      <a:pt x="94369" y="13732"/>
                      <a:pt x="111904" y="0"/>
                      <a:pt x="132645" y="0"/>
                    </a:cubicBezTo>
                    <a:cubicBezTo>
                      <a:pt x="153294" y="0"/>
                      <a:pt x="170764" y="13609"/>
                      <a:pt x="175920" y="32550"/>
                    </a:cubicBezTo>
                    <a:cubicBezTo>
                      <a:pt x="181076" y="13609"/>
                      <a:pt x="198547" y="0"/>
                      <a:pt x="219195" y="0"/>
                    </a:cubicBezTo>
                    <a:cubicBezTo>
                      <a:pt x="239936" y="0"/>
                      <a:pt x="257470" y="13731"/>
                      <a:pt x="262522" y="32806"/>
                    </a:cubicBezTo>
                    <a:cubicBezTo>
                      <a:pt x="267573" y="13731"/>
                      <a:pt x="285108" y="0"/>
                      <a:pt x="305848" y="0"/>
                    </a:cubicBezTo>
                    <a:cubicBezTo>
                      <a:pt x="331246" y="0"/>
                      <a:pt x="351836" y="20590"/>
                      <a:pt x="351836" y="45988"/>
                    </a:cubicBezTo>
                    <a:cubicBezTo>
                      <a:pt x="351836" y="96054"/>
                      <a:pt x="351835" y="146119"/>
                      <a:pt x="351835" y="196185"/>
                    </a:cubicBezTo>
                    <a:lnTo>
                      <a:pt x="351834" y="196190"/>
                    </a:lnTo>
                    <a:lnTo>
                      <a:pt x="351834" y="242172"/>
                    </a:lnTo>
                    <a:cubicBezTo>
                      <a:pt x="351834" y="312137"/>
                      <a:pt x="295116" y="368855"/>
                      <a:pt x="225151" y="368855"/>
                    </a:cubicBezTo>
                    <a:lnTo>
                      <a:pt x="126683" y="368855"/>
                    </a:lnTo>
                    <a:cubicBezTo>
                      <a:pt x="56718" y="368855"/>
                      <a:pt x="0" y="312137"/>
                      <a:pt x="0" y="242172"/>
                    </a:cubicBezTo>
                    <a:cubicBezTo>
                      <a:pt x="0" y="199945"/>
                      <a:pt x="1" y="157717"/>
                      <a:pt x="1" y="115490"/>
                    </a:cubicBezTo>
                    <a:lnTo>
                      <a:pt x="3" y="115490"/>
                    </a:lnTo>
                    <a:lnTo>
                      <a:pt x="3" y="45988"/>
                    </a:lnTo>
                    <a:cubicBezTo>
                      <a:pt x="3" y="20590"/>
                      <a:pt x="20593" y="0"/>
                      <a:pt x="4599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934" name="グループ化 933">
            <a:extLst>
              <a:ext uri="{FF2B5EF4-FFF2-40B4-BE49-F238E27FC236}">
                <a16:creationId xmlns:a16="http://schemas.microsoft.com/office/drawing/2014/main" id="{C574AD3E-E27B-4A15-874C-3567C35E764E}"/>
              </a:ext>
            </a:extLst>
          </p:cNvPr>
          <p:cNvGrpSpPr/>
          <p:nvPr/>
        </p:nvGrpSpPr>
        <p:grpSpPr>
          <a:xfrm>
            <a:off x="7878325" y="4553598"/>
            <a:ext cx="1608648" cy="1775848"/>
            <a:chOff x="7404962" y="608455"/>
            <a:chExt cx="2685332" cy="2964442"/>
          </a:xfrm>
        </p:grpSpPr>
        <p:grpSp>
          <p:nvGrpSpPr>
            <p:cNvPr id="935" name="グループ化 934">
              <a:extLst>
                <a:ext uri="{FF2B5EF4-FFF2-40B4-BE49-F238E27FC236}">
                  <a16:creationId xmlns:a16="http://schemas.microsoft.com/office/drawing/2014/main" id="{4386179F-413B-4938-9E4B-B8413ED2071D}"/>
                </a:ext>
              </a:extLst>
            </p:cNvPr>
            <p:cNvGrpSpPr/>
            <p:nvPr/>
          </p:nvGrpSpPr>
          <p:grpSpPr>
            <a:xfrm>
              <a:off x="7658281" y="2793297"/>
              <a:ext cx="2203738" cy="779600"/>
              <a:chOff x="7675373" y="4716101"/>
              <a:chExt cx="2203738" cy="779600"/>
            </a:xfrm>
          </p:grpSpPr>
          <p:grpSp>
            <p:nvGrpSpPr>
              <p:cNvPr id="991" name="グループ化 990">
                <a:extLst>
                  <a:ext uri="{FF2B5EF4-FFF2-40B4-BE49-F238E27FC236}">
                    <a16:creationId xmlns:a16="http://schemas.microsoft.com/office/drawing/2014/main" id="{14514BA2-8597-42BD-870C-AE1558BC387E}"/>
                  </a:ext>
                </a:extLst>
              </p:cNvPr>
              <p:cNvGrpSpPr/>
              <p:nvPr/>
            </p:nvGrpSpPr>
            <p:grpSpPr>
              <a:xfrm>
                <a:off x="7675373" y="4716101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993" name="グループ化 992">
                  <a:extLst>
                    <a:ext uri="{FF2B5EF4-FFF2-40B4-BE49-F238E27FC236}">
                      <a16:creationId xmlns:a16="http://schemas.microsoft.com/office/drawing/2014/main" id="{7070ABA5-68F7-4B93-ADCE-5D8033B85C07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995" name="フリーフォーム: 図形 994">
                    <a:extLst>
                      <a:ext uri="{FF2B5EF4-FFF2-40B4-BE49-F238E27FC236}">
                        <a16:creationId xmlns:a16="http://schemas.microsoft.com/office/drawing/2014/main" id="{78ABCA77-D255-4E5B-A299-0CA036C79EB4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6" name="フリーフォーム: 図形 995">
                    <a:extLst>
                      <a:ext uri="{FF2B5EF4-FFF2-40B4-BE49-F238E27FC236}">
                        <a16:creationId xmlns:a16="http://schemas.microsoft.com/office/drawing/2014/main" id="{C8DF2C6A-F9D3-45A0-85FF-1D11480AD033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7" name="フリーフォーム: 図形 996">
                    <a:extLst>
                      <a:ext uri="{FF2B5EF4-FFF2-40B4-BE49-F238E27FC236}">
                        <a16:creationId xmlns:a16="http://schemas.microsoft.com/office/drawing/2014/main" id="{0E6EC6B2-2EF7-48B6-9070-08592B34B5D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94" name="フリーフォーム: 図形 993">
                  <a:extLst>
                    <a:ext uri="{FF2B5EF4-FFF2-40B4-BE49-F238E27FC236}">
                      <a16:creationId xmlns:a16="http://schemas.microsoft.com/office/drawing/2014/main" id="{7C2CA26A-9F39-485E-88F4-86288346A5F1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92" name="フリーフォーム: 図形 991">
                <a:extLst>
                  <a:ext uri="{FF2B5EF4-FFF2-40B4-BE49-F238E27FC236}">
                    <a16:creationId xmlns:a16="http://schemas.microsoft.com/office/drawing/2014/main" id="{81E1BD98-F3CE-4F3D-B97C-E01F5FF39B94}"/>
                  </a:ext>
                </a:extLst>
              </p:cNvPr>
              <p:cNvSpPr/>
              <p:nvPr/>
            </p:nvSpPr>
            <p:spPr bwMode="auto">
              <a:xfrm>
                <a:off x="7947730" y="4776746"/>
                <a:ext cx="1654026" cy="599620"/>
              </a:xfrm>
              <a:custGeom>
                <a:avLst/>
                <a:gdLst>
                  <a:gd name="connsiteX0" fmla="*/ 177100 w 1654026"/>
                  <a:gd name="connsiteY0" fmla="*/ 0 h 599620"/>
                  <a:gd name="connsiteX1" fmla="*/ 356650 w 1654026"/>
                  <a:gd name="connsiteY1" fmla="*/ 19616 h 599620"/>
                  <a:gd name="connsiteX2" fmla="*/ 832181 w 1654026"/>
                  <a:gd name="connsiteY2" fmla="*/ 147035 h 599620"/>
                  <a:gd name="connsiteX3" fmla="*/ 1307720 w 1654026"/>
                  <a:gd name="connsiteY3" fmla="*/ 19614 h 599620"/>
                  <a:gd name="connsiteX4" fmla="*/ 1459467 w 1654026"/>
                  <a:gd name="connsiteY4" fmla="*/ 3035 h 599620"/>
                  <a:gd name="connsiteX5" fmla="*/ 1464658 w 1654026"/>
                  <a:gd name="connsiteY5" fmla="*/ 9295 h 599620"/>
                  <a:gd name="connsiteX6" fmla="*/ 1640950 w 1654026"/>
                  <a:gd name="connsiteY6" fmla="*/ 335447 h 599620"/>
                  <a:gd name="connsiteX7" fmla="*/ 1654026 w 1654026"/>
                  <a:gd name="connsiteY7" fmla="*/ 360429 h 599620"/>
                  <a:gd name="connsiteX8" fmla="*/ 1605189 w 1654026"/>
                  <a:gd name="connsiteY8" fmla="*/ 400462 h 599620"/>
                  <a:gd name="connsiteX9" fmla="*/ 1538387 w 1654026"/>
                  <a:gd name="connsiteY9" fmla="*/ 428952 h 599620"/>
                  <a:gd name="connsiteX10" fmla="*/ 940187 w 1654026"/>
                  <a:gd name="connsiteY10" fmla="*/ 589241 h 599620"/>
                  <a:gd name="connsiteX11" fmla="*/ 934201 w 1654026"/>
                  <a:gd name="connsiteY11" fmla="*/ 585285 h 599620"/>
                  <a:gd name="connsiteX12" fmla="*/ 898358 w 1654026"/>
                  <a:gd name="connsiteY12" fmla="*/ 594404 h 599620"/>
                  <a:gd name="connsiteX13" fmla="*/ 800991 w 1654026"/>
                  <a:gd name="connsiteY13" fmla="*/ 598404 h 599620"/>
                  <a:gd name="connsiteX14" fmla="*/ 737913 w 1654026"/>
                  <a:gd name="connsiteY14" fmla="*/ 585786 h 599620"/>
                  <a:gd name="connsiteX15" fmla="*/ 732888 w 1654026"/>
                  <a:gd name="connsiteY15" fmla="*/ 583491 h 599620"/>
                  <a:gd name="connsiteX16" fmla="*/ 724183 w 1654026"/>
                  <a:gd name="connsiteY16" fmla="*/ 589243 h 599620"/>
                  <a:gd name="connsiteX17" fmla="*/ 125983 w 1654026"/>
                  <a:gd name="connsiteY17" fmla="*/ 428954 h 599620"/>
                  <a:gd name="connsiteX18" fmla="*/ 5462 w 1654026"/>
                  <a:gd name="connsiteY18" fmla="*/ 356429 h 599620"/>
                  <a:gd name="connsiteX19" fmla="*/ 0 w 1654026"/>
                  <a:gd name="connsiteY19" fmla="*/ 348471 h 599620"/>
                  <a:gd name="connsiteX20" fmla="*/ 3548 w 1654026"/>
                  <a:gd name="connsiteY20" fmla="*/ 341050 h 599620"/>
                  <a:gd name="connsiteX21" fmla="*/ 158266 w 1654026"/>
                  <a:gd name="connsiteY21" fmla="*/ 27226 h 59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654026" h="599620">
                    <a:moveTo>
                      <a:pt x="177100" y="0"/>
                    </a:moveTo>
                    <a:lnTo>
                      <a:pt x="356650" y="19616"/>
                    </a:lnTo>
                    <a:lnTo>
                      <a:pt x="832181" y="147035"/>
                    </a:lnTo>
                    <a:lnTo>
                      <a:pt x="1307720" y="19614"/>
                    </a:lnTo>
                    <a:lnTo>
                      <a:pt x="1459467" y="3035"/>
                    </a:lnTo>
                    <a:lnTo>
                      <a:pt x="1464658" y="9295"/>
                    </a:lnTo>
                    <a:cubicBezTo>
                      <a:pt x="1511505" y="97785"/>
                      <a:pt x="1581775" y="224180"/>
                      <a:pt x="1640950" y="335447"/>
                    </a:cubicBezTo>
                    <a:lnTo>
                      <a:pt x="1654026" y="360429"/>
                    </a:lnTo>
                    <a:lnTo>
                      <a:pt x="1605189" y="400462"/>
                    </a:lnTo>
                    <a:cubicBezTo>
                      <a:pt x="1584971" y="412762"/>
                      <a:pt x="1562572" y="422472"/>
                      <a:pt x="1538387" y="428952"/>
                    </a:cubicBezTo>
                    <a:lnTo>
                      <a:pt x="940187" y="589241"/>
                    </a:lnTo>
                    <a:lnTo>
                      <a:pt x="934201" y="585285"/>
                    </a:lnTo>
                    <a:lnTo>
                      <a:pt x="898358" y="594404"/>
                    </a:lnTo>
                    <a:cubicBezTo>
                      <a:pt x="864288" y="599451"/>
                      <a:pt x="830564" y="600947"/>
                      <a:pt x="800991" y="598404"/>
                    </a:cubicBezTo>
                    <a:cubicBezTo>
                      <a:pt x="778811" y="596497"/>
                      <a:pt x="757634" y="592157"/>
                      <a:pt x="737913" y="585786"/>
                    </a:cubicBezTo>
                    <a:lnTo>
                      <a:pt x="732888" y="583491"/>
                    </a:lnTo>
                    <a:lnTo>
                      <a:pt x="724183" y="589243"/>
                    </a:lnTo>
                    <a:lnTo>
                      <a:pt x="125983" y="428954"/>
                    </a:lnTo>
                    <a:cubicBezTo>
                      <a:pt x="77614" y="415994"/>
                      <a:pt x="36387" y="390116"/>
                      <a:pt x="5462" y="356429"/>
                    </a:cubicBezTo>
                    <a:lnTo>
                      <a:pt x="0" y="348471"/>
                    </a:lnTo>
                    <a:lnTo>
                      <a:pt x="3548" y="341050"/>
                    </a:lnTo>
                    <a:cubicBezTo>
                      <a:pt x="55532" y="233893"/>
                      <a:pt x="116761" y="112727"/>
                      <a:pt x="158266" y="27226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36" name="グループ化 935">
              <a:extLst>
                <a:ext uri="{FF2B5EF4-FFF2-40B4-BE49-F238E27FC236}">
                  <a16:creationId xmlns:a16="http://schemas.microsoft.com/office/drawing/2014/main" id="{DB6BF7E6-A4DF-4BBD-A5A4-BC3A8B7B0F8F}"/>
                </a:ext>
              </a:extLst>
            </p:cNvPr>
            <p:cNvGrpSpPr/>
            <p:nvPr/>
          </p:nvGrpSpPr>
          <p:grpSpPr>
            <a:xfrm>
              <a:off x="7900111" y="2497973"/>
              <a:ext cx="1715376" cy="880439"/>
              <a:chOff x="65744" y="4420777"/>
              <a:chExt cx="1778875" cy="880439"/>
            </a:xfrm>
          </p:grpSpPr>
          <p:sp>
            <p:nvSpPr>
              <p:cNvPr id="985" name="フリーフォーム: 図形 984">
                <a:extLst>
                  <a:ext uri="{FF2B5EF4-FFF2-40B4-BE49-F238E27FC236}">
                    <a16:creationId xmlns:a16="http://schemas.microsoft.com/office/drawing/2014/main" id="{4E35EE31-D09C-4C34-84BC-ACE9B0326461}"/>
                  </a:ext>
                </a:extLst>
              </p:cNvPr>
              <p:cNvSpPr/>
              <p:nvPr/>
            </p:nvSpPr>
            <p:spPr bwMode="auto">
              <a:xfrm flipV="1">
                <a:off x="82286" y="4420777"/>
                <a:ext cx="1746763" cy="704301"/>
              </a:xfrm>
              <a:custGeom>
                <a:avLst/>
                <a:gdLst>
                  <a:gd name="connsiteX0" fmla="*/ 1742193 w 1746763"/>
                  <a:gd name="connsiteY0" fmla="*/ 166007 h 704301"/>
                  <a:gd name="connsiteX1" fmla="*/ 1742193 w 1746763"/>
                  <a:gd name="connsiteY1" fmla="*/ 166006 h 704301"/>
                  <a:gd name="connsiteX2" fmla="*/ 1742193 w 1746763"/>
                  <a:gd name="connsiteY2" fmla="*/ 166006 h 704301"/>
                  <a:gd name="connsiteX3" fmla="*/ 4570 w 1746763"/>
                  <a:gd name="connsiteY3" fmla="*/ 166008 h 704301"/>
                  <a:gd name="connsiteX4" fmla="*/ 4570 w 1746763"/>
                  <a:gd name="connsiteY4" fmla="*/ 166007 h 704301"/>
                  <a:gd name="connsiteX5" fmla="*/ 4570 w 1746763"/>
                  <a:gd name="connsiteY5" fmla="*/ 166007 h 704301"/>
                  <a:gd name="connsiteX6" fmla="*/ 873381 w 1746763"/>
                  <a:gd name="connsiteY6" fmla="*/ 704301 h 704301"/>
                  <a:gd name="connsiteX7" fmla="*/ 1491646 w 1746763"/>
                  <a:gd name="connsiteY7" fmla="*/ 645695 h 704301"/>
                  <a:gd name="connsiteX8" fmla="*/ 1479085 w 1746763"/>
                  <a:gd name="connsiteY8" fmla="*/ 551204 h 704301"/>
                  <a:gd name="connsiteX9" fmla="*/ 1449897 w 1746763"/>
                  <a:gd name="connsiteY9" fmla="*/ 479900 h 704301"/>
                  <a:gd name="connsiteX10" fmla="*/ 1567539 w 1746763"/>
                  <a:gd name="connsiteY10" fmla="*/ 448378 h 704301"/>
                  <a:gd name="connsiteX11" fmla="*/ 1746763 w 1746763"/>
                  <a:gd name="connsiteY11" fmla="*/ 256477 h 704301"/>
                  <a:gd name="connsiteX12" fmla="*/ 1742193 w 1746763"/>
                  <a:gd name="connsiteY12" fmla="*/ 166006 h 704301"/>
                  <a:gd name="connsiteX13" fmla="*/ 1700916 w 1746763"/>
                  <a:gd name="connsiteY13" fmla="*/ 85371 h 704301"/>
                  <a:gd name="connsiteX14" fmla="*/ 1449752 w 1746763"/>
                  <a:gd name="connsiteY14" fmla="*/ 8793 h 704301"/>
                  <a:gd name="connsiteX15" fmla="*/ 873380 w 1746763"/>
                  <a:gd name="connsiteY15" fmla="*/ 163230 h 704301"/>
                  <a:gd name="connsiteX16" fmla="*/ 297011 w 1746763"/>
                  <a:gd name="connsiteY16" fmla="*/ 8794 h 704301"/>
                  <a:gd name="connsiteX17" fmla="*/ 45847 w 1746763"/>
                  <a:gd name="connsiteY17" fmla="*/ 85372 h 704301"/>
                  <a:gd name="connsiteX18" fmla="*/ 4570 w 1746763"/>
                  <a:gd name="connsiteY18" fmla="*/ 166007 h 704301"/>
                  <a:gd name="connsiteX19" fmla="*/ 0 w 1746763"/>
                  <a:gd name="connsiteY19" fmla="*/ 256478 h 704301"/>
                  <a:gd name="connsiteX20" fmla="*/ 179224 w 1746763"/>
                  <a:gd name="connsiteY20" fmla="*/ 448379 h 704301"/>
                  <a:gd name="connsiteX21" fmla="*/ 295654 w 1746763"/>
                  <a:gd name="connsiteY21" fmla="*/ 479576 h 704301"/>
                  <a:gd name="connsiteX22" fmla="*/ 292632 w 1746763"/>
                  <a:gd name="connsiteY22" fmla="*/ 484487 h 704301"/>
                  <a:gd name="connsiteX23" fmla="*/ 255116 w 1746763"/>
                  <a:gd name="connsiteY23" fmla="*/ 645695 h 704301"/>
                  <a:gd name="connsiteX24" fmla="*/ 873381 w 1746763"/>
                  <a:gd name="connsiteY24" fmla="*/ 704301 h 704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46763" h="704301">
                    <a:moveTo>
                      <a:pt x="1742193" y="166007"/>
                    </a:moveTo>
                    <a:lnTo>
                      <a:pt x="1742193" y="166006"/>
                    </a:lnTo>
                    <a:lnTo>
                      <a:pt x="1742193" y="166006"/>
                    </a:lnTo>
                    <a:close/>
                    <a:moveTo>
                      <a:pt x="4570" y="166008"/>
                    </a:moveTo>
                    <a:lnTo>
                      <a:pt x="4570" y="166007"/>
                    </a:lnTo>
                    <a:lnTo>
                      <a:pt x="4570" y="166007"/>
                    </a:lnTo>
                    <a:close/>
                    <a:moveTo>
                      <a:pt x="873381" y="704301"/>
                    </a:moveTo>
                    <a:cubicBezTo>
                      <a:pt x="1156752" y="704301"/>
                      <a:pt x="1440124" y="684766"/>
                      <a:pt x="1491646" y="645695"/>
                    </a:cubicBezTo>
                    <a:cubicBezTo>
                      <a:pt x="1491646" y="613327"/>
                      <a:pt x="1487321" y="581726"/>
                      <a:pt x="1479085" y="551204"/>
                    </a:cubicBezTo>
                    <a:lnTo>
                      <a:pt x="1449897" y="479900"/>
                    </a:lnTo>
                    <a:lnTo>
                      <a:pt x="1567539" y="448378"/>
                    </a:lnTo>
                    <a:cubicBezTo>
                      <a:pt x="1664277" y="422457"/>
                      <a:pt x="1732447" y="344864"/>
                      <a:pt x="1746763" y="256477"/>
                    </a:cubicBezTo>
                    <a:lnTo>
                      <a:pt x="1742193" y="166006"/>
                    </a:lnTo>
                    <a:lnTo>
                      <a:pt x="1700916" y="85371"/>
                    </a:lnTo>
                    <a:cubicBezTo>
                      <a:pt x="1644324" y="15984"/>
                      <a:pt x="1546491" y="-17128"/>
                      <a:pt x="1449752" y="8793"/>
                    </a:cubicBezTo>
                    <a:lnTo>
                      <a:pt x="873380" y="163230"/>
                    </a:lnTo>
                    <a:lnTo>
                      <a:pt x="297011" y="8794"/>
                    </a:lnTo>
                    <a:cubicBezTo>
                      <a:pt x="200272" y="-17127"/>
                      <a:pt x="102439" y="15985"/>
                      <a:pt x="45847" y="85372"/>
                    </a:cubicBezTo>
                    <a:lnTo>
                      <a:pt x="4570" y="166007"/>
                    </a:lnTo>
                    <a:lnTo>
                      <a:pt x="0" y="256478"/>
                    </a:lnTo>
                    <a:cubicBezTo>
                      <a:pt x="14316" y="344865"/>
                      <a:pt x="82486" y="422458"/>
                      <a:pt x="179224" y="448379"/>
                    </a:cubicBezTo>
                    <a:lnTo>
                      <a:pt x="295654" y="479576"/>
                    </a:lnTo>
                    <a:lnTo>
                      <a:pt x="292632" y="484487"/>
                    </a:lnTo>
                    <a:cubicBezTo>
                      <a:pt x="268362" y="534754"/>
                      <a:pt x="255116" y="589051"/>
                      <a:pt x="255116" y="645695"/>
                    </a:cubicBezTo>
                    <a:cubicBezTo>
                      <a:pt x="306638" y="684766"/>
                      <a:pt x="590010" y="704301"/>
                      <a:pt x="873381" y="704301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86" name="フリーフォーム: 図形 985">
                <a:extLst>
                  <a:ext uri="{FF2B5EF4-FFF2-40B4-BE49-F238E27FC236}">
                    <a16:creationId xmlns:a16="http://schemas.microsoft.com/office/drawing/2014/main" id="{1022B30F-94B3-4C10-97BE-F82D78E218F0}"/>
                  </a:ext>
                </a:extLst>
              </p:cNvPr>
              <p:cNvSpPr/>
              <p:nvPr/>
            </p:nvSpPr>
            <p:spPr bwMode="auto">
              <a:xfrm flipV="1">
                <a:off x="182117" y="4597897"/>
                <a:ext cx="1488575" cy="240620"/>
              </a:xfrm>
              <a:custGeom>
                <a:avLst/>
                <a:gdLst>
                  <a:gd name="connsiteX0" fmla="*/ 184576 w 1488575"/>
                  <a:gd name="connsiteY0" fmla="*/ 240620 h 240620"/>
                  <a:gd name="connsiteX1" fmla="*/ 192056 w 1488575"/>
                  <a:gd name="connsiteY1" fmla="*/ 239357 h 240620"/>
                  <a:gd name="connsiteX2" fmla="*/ 781093 w 1488575"/>
                  <a:gd name="connsiteY2" fmla="*/ 81525 h 240620"/>
                  <a:gd name="connsiteX3" fmla="*/ 1365373 w 1488575"/>
                  <a:gd name="connsiteY3" fmla="*/ 238083 h 240620"/>
                  <a:gd name="connsiteX4" fmla="*/ 1350066 w 1488575"/>
                  <a:gd name="connsiteY4" fmla="*/ 200689 h 240620"/>
                  <a:gd name="connsiteX5" fmla="*/ 1467708 w 1488575"/>
                  <a:gd name="connsiteY5" fmla="*/ 169167 h 240620"/>
                  <a:gd name="connsiteX6" fmla="*/ 1488575 w 1488575"/>
                  <a:gd name="connsiteY6" fmla="*/ 160268 h 240620"/>
                  <a:gd name="connsiteX7" fmla="*/ 1477660 w 1488575"/>
                  <a:gd name="connsiteY7" fmla="*/ 163414 h 240620"/>
                  <a:gd name="connsiteX8" fmla="*/ 1418864 w 1488575"/>
                  <a:gd name="connsiteY8" fmla="*/ 166104 h 240620"/>
                  <a:gd name="connsiteX9" fmla="*/ 1370600 w 1488575"/>
                  <a:gd name="connsiteY9" fmla="*/ 157958 h 240620"/>
                  <a:gd name="connsiteX10" fmla="*/ 781093 w 1488575"/>
                  <a:gd name="connsiteY10" fmla="*/ 0 h 240620"/>
                  <a:gd name="connsiteX11" fmla="*/ 192056 w 1488575"/>
                  <a:gd name="connsiteY11" fmla="*/ 157832 h 240620"/>
                  <a:gd name="connsiteX12" fmla="*/ 143791 w 1488575"/>
                  <a:gd name="connsiteY12" fmla="*/ 165978 h 240620"/>
                  <a:gd name="connsiteX13" fmla="*/ 30050 w 1488575"/>
                  <a:gd name="connsiteY13" fmla="*/ 147448 h 240620"/>
                  <a:gd name="connsiteX14" fmla="*/ 0 w 1488575"/>
                  <a:gd name="connsiteY14" fmla="*/ 130356 h 240620"/>
                  <a:gd name="connsiteX15" fmla="*/ 12591 w 1488575"/>
                  <a:gd name="connsiteY15" fmla="*/ 140678 h 240620"/>
                  <a:gd name="connsiteX16" fmla="*/ 79393 w 1488575"/>
                  <a:gd name="connsiteY16" fmla="*/ 169168 h 240620"/>
                  <a:gd name="connsiteX17" fmla="*/ 195823 w 1488575"/>
                  <a:gd name="connsiteY17" fmla="*/ 200365 h 240620"/>
                  <a:gd name="connsiteX18" fmla="*/ 192801 w 1488575"/>
                  <a:gd name="connsiteY18" fmla="*/ 205276 h 240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88575" h="240620">
                    <a:moveTo>
                      <a:pt x="184576" y="240620"/>
                    </a:moveTo>
                    <a:lnTo>
                      <a:pt x="192056" y="239357"/>
                    </a:lnTo>
                    <a:lnTo>
                      <a:pt x="781093" y="81525"/>
                    </a:lnTo>
                    <a:lnTo>
                      <a:pt x="1365373" y="238083"/>
                    </a:lnTo>
                    <a:lnTo>
                      <a:pt x="1350066" y="200689"/>
                    </a:lnTo>
                    <a:lnTo>
                      <a:pt x="1467708" y="169167"/>
                    </a:lnTo>
                    <a:lnTo>
                      <a:pt x="1488575" y="160268"/>
                    </a:lnTo>
                    <a:lnTo>
                      <a:pt x="1477660" y="163414"/>
                    </a:lnTo>
                    <a:cubicBezTo>
                      <a:pt x="1458575" y="166571"/>
                      <a:pt x="1438849" y="167537"/>
                      <a:pt x="1418864" y="166104"/>
                    </a:cubicBezTo>
                    <a:cubicBezTo>
                      <a:pt x="1402876" y="164959"/>
                      <a:pt x="1386722" y="162278"/>
                      <a:pt x="1370600" y="157958"/>
                    </a:cubicBezTo>
                    <a:lnTo>
                      <a:pt x="781093" y="0"/>
                    </a:lnTo>
                    <a:lnTo>
                      <a:pt x="192056" y="157832"/>
                    </a:lnTo>
                    <a:cubicBezTo>
                      <a:pt x="175933" y="162152"/>
                      <a:pt x="159780" y="164832"/>
                      <a:pt x="143791" y="165978"/>
                    </a:cubicBezTo>
                    <a:cubicBezTo>
                      <a:pt x="103822" y="168843"/>
                      <a:pt x="64887" y="162117"/>
                      <a:pt x="30050" y="147448"/>
                    </a:cubicBezTo>
                    <a:lnTo>
                      <a:pt x="0" y="130356"/>
                    </a:lnTo>
                    <a:lnTo>
                      <a:pt x="12591" y="140678"/>
                    </a:lnTo>
                    <a:cubicBezTo>
                      <a:pt x="32810" y="152978"/>
                      <a:pt x="55209" y="162688"/>
                      <a:pt x="79393" y="169168"/>
                    </a:cubicBezTo>
                    <a:lnTo>
                      <a:pt x="195823" y="200365"/>
                    </a:lnTo>
                    <a:lnTo>
                      <a:pt x="192801" y="205276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87" name="フリーフォーム: 図形 986">
                <a:extLst>
                  <a:ext uri="{FF2B5EF4-FFF2-40B4-BE49-F238E27FC236}">
                    <a16:creationId xmlns:a16="http://schemas.microsoft.com/office/drawing/2014/main" id="{26F91817-921D-4103-B6A1-942ADAB70EC0}"/>
                  </a:ext>
                </a:extLst>
              </p:cNvPr>
              <p:cNvSpPr/>
              <p:nvPr/>
            </p:nvSpPr>
            <p:spPr bwMode="auto">
              <a:xfrm rot="20700000" flipH="1">
                <a:off x="906117" y="4746295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88" name="楕円 227">
                <a:extLst>
                  <a:ext uri="{FF2B5EF4-FFF2-40B4-BE49-F238E27FC236}">
                    <a16:creationId xmlns:a16="http://schemas.microsoft.com/office/drawing/2014/main" id="{112AA526-1488-44C5-877A-0C3E3F0DA333}"/>
                  </a:ext>
                </a:extLst>
              </p:cNvPr>
              <p:cNvSpPr/>
              <p:nvPr/>
            </p:nvSpPr>
            <p:spPr bwMode="auto">
              <a:xfrm rot="5694883">
                <a:off x="827019" y="4885234"/>
                <a:ext cx="318890" cy="513074"/>
              </a:xfrm>
              <a:custGeom>
                <a:avLst/>
                <a:gdLst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811284 h 1396349"/>
                  <a:gd name="connsiteX1" fmla="*/ 589828 w 1170130"/>
                  <a:gd name="connsiteY1" fmla="*/ 0 h 1396349"/>
                  <a:gd name="connsiteX2" fmla="*/ 1170130 w 1170130"/>
                  <a:gd name="connsiteY2" fmla="*/ 811284 h 1396349"/>
                  <a:gd name="connsiteX3" fmla="*/ 585065 w 1170130"/>
                  <a:gd name="connsiteY3" fmla="*/ 1396349 h 1396349"/>
                  <a:gd name="connsiteX4" fmla="*/ 0 w 1170130"/>
                  <a:gd name="connsiteY4" fmla="*/ 811284 h 139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1396349">
                    <a:moveTo>
                      <a:pt x="0" y="811284"/>
                    </a:moveTo>
                    <a:cubicBezTo>
                      <a:pt x="0" y="488162"/>
                      <a:pt x="266706" y="0"/>
                      <a:pt x="589828" y="0"/>
                    </a:cubicBezTo>
                    <a:cubicBezTo>
                      <a:pt x="912950" y="0"/>
                      <a:pt x="1170130" y="488162"/>
                      <a:pt x="1170130" y="811284"/>
                    </a:cubicBezTo>
                    <a:cubicBezTo>
                      <a:pt x="1170130" y="1134406"/>
                      <a:pt x="908187" y="1396349"/>
                      <a:pt x="585065" y="1396349"/>
                    </a:cubicBezTo>
                    <a:cubicBezTo>
                      <a:pt x="261943" y="1396349"/>
                      <a:pt x="0" y="1134406"/>
                      <a:pt x="0" y="81128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9" name="フリーフォーム: 図形 988">
                <a:extLst>
                  <a:ext uri="{FF2B5EF4-FFF2-40B4-BE49-F238E27FC236}">
                    <a16:creationId xmlns:a16="http://schemas.microsoft.com/office/drawing/2014/main" id="{DBB55376-5E1C-4AE3-BCCD-5ACE198E468A}"/>
                  </a:ext>
                </a:extLst>
              </p:cNvPr>
              <p:cNvSpPr/>
              <p:nvPr/>
            </p:nvSpPr>
            <p:spPr bwMode="auto">
              <a:xfrm rot="900000">
                <a:off x="65744" y="4739154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90" name="フリーフォーム: 図形 989">
                <a:extLst>
                  <a:ext uri="{FF2B5EF4-FFF2-40B4-BE49-F238E27FC236}">
                    <a16:creationId xmlns:a16="http://schemas.microsoft.com/office/drawing/2014/main" id="{2B019762-C85A-401E-A96E-ABD6367BD01E}"/>
                  </a:ext>
                </a:extLst>
              </p:cNvPr>
              <p:cNvSpPr/>
              <p:nvPr/>
            </p:nvSpPr>
            <p:spPr bwMode="auto">
              <a:xfrm>
                <a:off x="79000" y="4890730"/>
                <a:ext cx="1758211" cy="407960"/>
              </a:xfrm>
              <a:custGeom>
                <a:avLst/>
                <a:gdLst>
                  <a:gd name="connsiteX0" fmla="*/ 1770278 w 1772565"/>
                  <a:gd name="connsiteY0" fmla="*/ 0 h 407960"/>
                  <a:gd name="connsiteX1" fmla="*/ 1772565 w 1772565"/>
                  <a:gd name="connsiteY1" fmla="*/ 45268 h 407960"/>
                  <a:gd name="connsiteX2" fmla="*/ 1593340 w 1772565"/>
                  <a:gd name="connsiteY2" fmla="*/ 237169 h 407960"/>
                  <a:gd name="connsiteX3" fmla="*/ 995140 w 1772565"/>
                  <a:gd name="connsiteY3" fmla="*/ 397457 h 407960"/>
                  <a:gd name="connsiteX4" fmla="*/ 988814 w 1772565"/>
                  <a:gd name="connsiteY4" fmla="*/ 393277 h 407960"/>
                  <a:gd name="connsiteX5" fmla="*/ 951600 w 1772565"/>
                  <a:gd name="connsiteY5" fmla="*/ 402744 h 407960"/>
                  <a:gd name="connsiteX6" fmla="*/ 854233 w 1772565"/>
                  <a:gd name="connsiteY6" fmla="*/ 406744 h 407960"/>
                  <a:gd name="connsiteX7" fmla="*/ 787631 w 1772565"/>
                  <a:gd name="connsiteY7" fmla="*/ 390839 h 407960"/>
                  <a:gd name="connsiteX8" fmla="*/ 777425 w 1772565"/>
                  <a:gd name="connsiteY8" fmla="*/ 397583 h 407960"/>
                  <a:gd name="connsiteX9" fmla="*/ 179225 w 1772565"/>
                  <a:gd name="connsiteY9" fmla="*/ 237295 h 407960"/>
                  <a:gd name="connsiteX10" fmla="*/ 0 w 1772565"/>
                  <a:gd name="connsiteY10" fmla="*/ 45394 h 407960"/>
                  <a:gd name="connsiteX11" fmla="*/ 2287 w 1772565"/>
                  <a:gd name="connsiteY11" fmla="*/ 126 h 407960"/>
                  <a:gd name="connsiteX12" fmla="*/ 20440 w 1772565"/>
                  <a:gd name="connsiteY12" fmla="*/ 56634 h 407960"/>
                  <a:gd name="connsiteX13" fmla="*/ 179225 w 1772565"/>
                  <a:gd name="connsiteY13" fmla="*/ 184907 h 407960"/>
                  <a:gd name="connsiteX14" fmla="*/ 777425 w 1772565"/>
                  <a:gd name="connsiteY14" fmla="*/ 345195 h 407960"/>
                  <a:gd name="connsiteX15" fmla="*/ 787631 w 1772565"/>
                  <a:gd name="connsiteY15" fmla="*/ 338451 h 407960"/>
                  <a:gd name="connsiteX16" fmla="*/ 854233 w 1772565"/>
                  <a:gd name="connsiteY16" fmla="*/ 354356 h 407960"/>
                  <a:gd name="connsiteX17" fmla="*/ 951600 w 1772565"/>
                  <a:gd name="connsiteY17" fmla="*/ 350356 h 407960"/>
                  <a:gd name="connsiteX18" fmla="*/ 988814 w 1772565"/>
                  <a:gd name="connsiteY18" fmla="*/ 340889 h 407960"/>
                  <a:gd name="connsiteX19" fmla="*/ 995140 w 1772565"/>
                  <a:gd name="connsiteY19" fmla="*/ 345069 h 407960"/>
                  <a:gd name="connsiteX20" fmla="*/ 1593340 w 1772565"/>
                  <a:gd name="connsiteY20" fmla="*/ 184781 h 407960"/>
                  <a:gd name="connsiteX21" fmla="*/ 1752126 w 1772565"/>
                  <a:gd name="connsiteY21" fmla="*/ 56508 h 40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772565" h="407960">
                    <a:moveTo>
                      <a:pt x="1770278" y="0"/>
                    </a:moveTo>
                    <a:lnTo>
                      <a:pt x="1772565" y="45268"/>
                    </a:lnTo>
                    <a:cubicBezTo>
                      <a:pt x="1758249" y="133655"/>
                      <a:pt x="1690079" y="211248"/>
                      <a:pt x="1593340" y="237169"/>
                    </a:cubicBezTo>
                    <a:lnTo>
                      <a:pt x="995140" y="397457"/>
                    </a:lnTo>
                    <a:lnTo>
                      <a:pt x="988814" y="393277"/>
                    </a:lnTo>
                    <a:lnTo>
                      <a:pt x="951600" y="402744"/>
                    </a:lnTo>
                    <a:cubicBezTo>
                      <a:pt x="917530" y="407791"/>
                      <a:pt x="883806" y="409287"/>
                      <a:pt x="854233" y="406744"/>
                    </a:cubicBezTo>
                    <a:lnTo>
                      <a:pt x="787631" y="390839"/>
                    </a:lnTo>
                    <a:lnTo>
                      <a:pt x="777425" y="397583"/>
                    </a:lnTo>
                    <a:lnTo>
                      <a:pt x="179225" y="237295"/>
                    </a:lnTo>
                    <a:cubicBezTo>
                      <a:pt x="82486" y="211374"/>
                      <a:pt x="14317" y="133781"/>
                      <a:pt x="0" y="45394"/>
                    </a:cubicBezTo>
                    <a:lnTo>
                      <a:pt x="2287" y="126"/>
                    </a:lnTo>
                    <a:lnTo>
                      <a:pt x="20440" y="56634"/>
                    </a:lnTo>
                    <a:cubicBezTo>
                      <a:pt x="50187" y="116960"/>
                      <a:pt x="106671" y="165466"/>
                      <a:pt x="179225" y="184907"/>
                    </a:cubicBezTo>
                    <a:lnTo>
                      <a:pt x="777425" y="345195"/>
                    </a:lnTo>
                    <a:lnTo>
                      <a:pt x="787631" y="338451"/>
                    </a:lnTo>
                    <a:lnTo>
                      <a:pt x="854233" y="354356"/>
                    </a:lnTo>
                    <a:cubicBezTo>
                      <a:pt x="883806" y="356899"/>
                      <a:pt x="917530" y="355403"/>
                      <a:pt x="951600" y="350356"/>
                    </a:cubicBezTo>
                    <a:lnTo>
                      <a:pt x="988814" y="340889"/>
                    </a:lnTo>
                    <a:lnTo>
                      <a:pt x="995140" y="345069"/>
                    </a:lnTo>
                    <a:lnTo>
                      <a:pt x="1593340" y="184781"/>
                    </a:lnTo>
                    <a:cubicBezTo>
                      <a:pt x="1665894" y="165340"/>
                      <a:pt x="1722379" y="116834"/>
                      <a:pt x="1752126" y="56508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37" name="グループ化 936">
              <a:extLst>
                <a:ext uri="{FF2B5EF4-FFF2-40B4-BE49-F238E27FC236}">
                  <a16:creationId xmlns:a16="http://schemas.microsoft.com/office/drawing/2014/main" id="{E54D890B-D8A1-4777-95A1-DE4CB669EDAB}"/>
                </a:ext>
              </a:extLst>
            </p:cNvPr>
            <p:cNvGrpSpPr/>
            <p:nvPr/>
          </p:nvGrpSpPr>
          <p:grpSpPr>
            <a:xfrm>
              <a:off x="7946410" y="608455"/>
              <a:ext cx="1617196" cy="1954609"/>
              <a:chOff x="7974276" y="496786"/>
              <a:chExt cx="1617196" cy="1954609"/>
            </a:xfrm>
          </p:grpSpPr>
          <p:sp>
            <p:nvSpPr>
              <p:cNvPr id="960" name="楕円 211">
                <a:extLst>
                  <a:ext uri="{FF2B5EF4-FFF2-40B4-BE49-F238E27FC236}">
                    <a16:creationId xmlns:a16="http://schemas.microsoft.com/office/drawing/2014/main" id="{F4E5AE6B-0257-4D0A-966C-1451EF45371B}"/>
                  </a:ext>
                </a:extLst>
              </p:cNvPr>
              <p:cNvSpPr/>
              <p:nvPr/>
            </p:nvSpPr>
            <p:spPr bwMode="auto">
              <a:xfrm>
                <a:off x="8211026" y="1450120"/>
                <a:ext cx="1143500" cy="902026"/>
              </a:xfrm>
              <a:custGeom>
                <a:avLst/>
                <a:gdLst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998968"/>
                  <a:gd name="connsiteX1" fmla="*/ 585065 w 1170130"/>
                  <a:gd name="connsiteY1" fmla="*/ 0 h 998968"/>
                  <a:gd name="connsiteX2" fmla="*/ 1170130 w 1170130"/>
                  <a:gd name="connsiteY2" fmla="*/ 887972 h 998968"/>
                  <a:gd name="connsiteX3" fmla="*/ 0 w 1170130"/>
                  <a:gd name="connsiteY3" fmla="*/ 887972 h 998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0130" h="998968">
                    <a:moveTo>
                      <a:pt x="0" y="887972"/>
                    </a:moveTo>
                    <a:cubicBezTo>
                      <a:pt x="0" y="397559"/>
                      <a:pt x="261943" y="0"/>
                      <a:pt x="585065" y="0"/>
                    </a:cubicBezTo>
                    <a:cubicBezTo>
                      <a:pt x="908187" y="0"/>
                      <a:pt x="1170130" y="397559"/>
                      <a:pt x="1170130" y="887972"/>
                    </a:cubicBezTo>
                    <a:cubicBezTo>
                      <a:pt x="1072619" y="1035967"/>
                      <a:pt x="97511" y="1035967"/>
                      <a:pt x="0" y="887972"/>
                    </a:cubicBezTo>
                    <a:close/>
                  </a:path>
                </a:pathLst>
              </a:custGeom>
              <a:solidFill>
                <a:schemeClr val="accent5">
                  <a:lumMod val="9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1" name="二等辺三角形 960">
                <a:extLst>
                  <a:ext uri="{FF2B5EF4-FFF2-40B4-BE49-F238E27FC236}">
                    <a16:creationId xmlns:a16="http://schemas.microsoft.com/office/drawing/2014/main" id="{288AFD43-4853-42BB-86D8-3493FC9B1C2E}"/>
                  </a:ext>
                </a:extLst>
              </p:cNvPr>
              <p:cNvSpPr/>
              <p:nvPr/>
            </p:nvSpPr>
            <p:spPr bwMode="auto">
              <a:xfrm rot="10800000">
                <a:off x="8470207" y="1569934"/>
                <a:ext cx="625133" cy="325935"/>
              </a:xfrm>
              <a:prstGeom prst="triangle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62" name="グループ化 961">
                <a:extLst>
                  <a:ext uri="{FF2B5EF4-FFF2-40B4-BE49-F238E27FC236}">
                    <a16:creationId xmlns:a16="http://schemas.microsoft.com/office/drawing/2014/main" id="{0958B886-60AD-40C4-8E11-BFFC1E5CD9E0}"/>
                  </a:ext>
                </a:extLst>
              </p:cNvPr>
              <p:cNvGrpSpPr/>
              <p:nvPr/>
            </p:nvGrpSpPr>
            <p:grpSpPr>
              <a:xfrm rot="20700000">
                <a:off x="7974276" y="889314"/>
                <a:ext cx="451473" cy="511089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983" name="楕円 982">
                  <a:extLst>
                    <a:ext uri="{FF2B5EF4-FFF2-40B4-BE49-F238E27FC236}">
                      <a16:creationId xmlns:a16="http://schemas.microsoft.com/office/drawing/2014/main" id="{57B654DE-0B16-4F2F-8E65-66186E839AFC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4" name="楕円 983">
                  <a:extLst>
                    <a:ext uri="{FF2B5EF4-FFF2-40B4-BE49-F238E27FC236}">
                      <a16:creationId xmlns:a16="http://schemas.microsoft.com/office/drawing/2014/main" id="{3C3E41AC-6C12-4634-82B8-061D41886D47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63" name="グループ化 962">
                <a:extLst>
                  <a:ext uri="{FF2B5EF4-FFF2-40B4-BE49-F238E27FC236}">
                    <a16:creationId xmlns:a16="http://schemas.microsoft.com/office/drawing/2014/main" id="{BE0BC59E-6BE1-4EBA-9FFB-CDDC41F11E70}"/>
                  </a:ext>
                </a:extLst>
              </p:cNvPr>
              <p:cNvGrpSpPr/>
              <p:nvPr/>
            </p:nvGrpSpPr>
            <p:grpSpPr>
              <a:xfrm rot="900000" flipH="1">
                <a:off x="9139999" y="889314"/>
                <a:ext cx="451473" cy="511089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981" name="楕円 980">
                  <a:extLst>
                    <a:ext uri="{FF2B5EF4-FFF2-40B4-BE49-F238E27FC236}">
                      <a16:creationId xmlns:a16="http://schemas.microsoft.com/office/drawing/2014/main" id="{14FF761D-6FF0-4726-B5ED-2B99ECD5FC98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2" name="楕円 981">
                  <a:extLst>
                    <a:ext uri="{FF2B5EF4-FFF2-40B4-BE49-F238E27FC236}">
                      <a16:creationId xmlns:a16="http://schemas.microsoft.com/office/drawing/2014/main" id="{B0C36722-6F5A-4F2F-82AD-BB6CBDD786AE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64" name="四角形: 角を丸くする 963">
                <a:extLst>
                  <a:ext uri="{FF2B5EF4-FFF2-40B4-BE49-F238E27FC236}">
                    <a16:creationId xmlns:a16="http://schemas.microsoft.com/office/drawing/2014/main" id="{5FC75242-11A1-4FCA-AC69-C06E9BB5DAD9}"/>
                  </a:ext>
                </a:extLst>
              </p:cNvPr>
              <p:cNvSpPr/>
              <p:nvPr/>
            </p:nvSpPr>
            <p:spPr bwMode="auto">
              <a:xfrm>
                <a:off x="8164511" y="496787"/>
                <a:ext cx="1236530" cy="1199109"/>
              </a:xfrm>
              <a:prstGeom prst="roundRect">
                <a:avLst>
                  <a:gd name="adj" fmla="val 39331"/>
                </a:avLst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5" name="月 964">
                <a:extLst>
                  <a:ext uri="{FF2B5EF4-FFF2-40B4-BE49-F238E27FC236}">
                    <a16:creationId xmlns:a16="http://schemas.microsoft.com/office/drawing/2014/main" id="{5426476E-5D5C-4474-8F66-BE3F137FD830}"/>
                  </a:ext>
                </a:extLst>
              </p:cNvPr>
              <p:cNvSpPr/>
              <p:nvPr/>
            </p:nvSpPr>
            <p:spPr bwMode="auto">
              <a:xfrm rot="4500000">
                <a:off x="8411928" y="960034"/>
                <a:ext cx="79015" cy="278049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6" name="月 965">
                <a:extLst>
                  <a:ext uri="{FF2B5EF4-FFF2-40B4-BE49-F238E27FC236}">
                    <a16:creationId xmlns:a16="http://schemas.microsoft.com/office/drawing/2014/main" id="{6ECFB268-AB02-43DA-866E-833872A88621}"/>
                  </a:ext>
                </a:extLst>
              </p:cNvPr>
              <p:cNvSpPr/>
              <p:nvPr/>
            </p:nvSpPr>
            <p:spPr bwMode="auto">
              <a:xfrm rot="17100000" flipH="1">
                <a:off x="9072860" y="960034"/>
                <a:ext cx="79015" cy="278049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67" name="グループ化 966">
                <a:extLst>
                  <a:ext uri="{FF2B5EF4-FFF2-40B4-BE49-F238E27FC236}">
                    <a16:creationId xmlns:a16="http://schemas.microsoft.com/office/drawing/2014/main" id="{1DD83860-4AF3-4536-B096-31CB37FE9A2C}"/>
                  </a:ext>
                </a:extLst>
              </p:cNvPr>
              <p:cNvGrpSpPr/>
              <p:nvPr/>
            </p:nvGrpSpPr>
            <p:grpSpPr>
              <a:xfrm>
                <a:off x="8215041" y="1102913"/>
                <a:ext cx="78735" cy="60169"/>
                <a:chOff x="2569305" y="2246910"/>
                <a:chExt cx="202787" cy="333217"/>
              </a:xfrm>
              <a:noFill/>
            </p:grpSpPr>
            <p:sp>
              <p:nvSpPr>
                <p:cNvPr id="979" name="楕円 978">
                  <a:extLst>
                    <a:ext uri="{FF2B5EF4-FFF2-40B4-BE49-F238E27FC236}">
                      <a16:creationId xmlns:a16="http://schemas.microsoft.com/office/drawing/2014/main" id="{2E3CBE11-812A-4CD7-A357-C65B500FB053}"/>
                    </a:ext>
                  </a:extLst>
                </p:cNvPr>
                <p:cNvSpPr/>
                <p:nvPr/>
              </p:nvSpPr>
              <p:spPr bwMode="auto">
                <a:xfrm rot="900000">
                  <a:off x="2569305" y="2246910"/>
                  <a:ext cx="202787" cy="45722"/>
                </a:xfrm>
                <a:prstGeom prst="ellipse">
                  <a:avLst/>
                </a:prstGeom>
                <a:grpFill/>
                <a:ln w="12700">
                  <a:solidFill>
                    <a:srgbClr val="FF99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0" name="楕円 979">
                  <a:extLst>
                    <a:ext uri="{FF2B5EF4-FFF2-40B4-BE49-F238E27FC236}">
                      <a16:creationId xmlns:a16="http://schemas.microsoft.com/office/drawing/2014/main" id="{949B80CD-36BC-416D-966A-42E2941A92EA}"/>
                    </a:ext>
                  </a:extLst>
                </p:cNvPr>
                <p:cNvSpPr/>
                <p:nvPr/>
              </p:nvSpPr>
              <p:spPr bwMode="auto">
                <a:xfrm rot="20700000" flipV="1">
                  <a:off x="2569305" y="2534411"/>
                  <a:ext cx="202784" cy="45716"/>
                </a:xfrm>
                <a:prstGeom prst="ellipse">
                  <a:avLst/>
                </a:prstGeom>
                <a:grpFill/>
                <a:ln w="12700">
                  <a:solidFill>
                    <a:srgbClr val="FF99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68" name="グループ化 967">
                <a:extLst>
                  <a:ext uri="{FF2B5EF4-FFF2-40B4-BE49-F238E27FC236}">
                    <a16:creationId xmlns:a16="http://schemas.microsoft.com/office/drawing/2014/main" id="{868935BB-5B6E-49E7-8FE9-9ACF22A69115}"/>
                  </a:ext>
                </a:extLst>
              </p:cNvPr>
              <p:cNvGrpSpPr/>
              <p:nvPr/>
            </p:nvGrpSpPr>
            <p:grpSpPr>
              <a:xfrm flipH="1">
                <a:off x="9271519" y="1102916"/>
                <a:ext cx="78735" cy="60166"/>
                <a:chOff x="2569305" y="2246910"/>
                <a:chExt cx="202787" cy="333198"/>
              </a:xfrm>
              <a:noFill/>
            </p:grpSpPr>
            <p:sp>
              <p:nvSpPr>
                <p:cNvPr id="977" name="楕円 976">
                  <a:extLst>
                    <a:ext uri="{FF2B5EF4-FFF2-40B4-BE49-F238E27FC236}">
                      <a16:creationId xmlns:a16="http://schemas.microsoft.com/office/drawing/2014/main" id="{771F7D60-EB29-4D30-8800-68F607FE3F72}"/>
                    </a:ext>
                  </a:extLst>
                </p:cNvPr>
                <p:cNvSpPr/>
                <p:nvPr/>
              </p:nvSpPr>
              <p:spPr bwMode="auto">
                <a:xfrm rot="900000">
                  <a:off x="2569305" y="2246910"/>
                  <a:ext cx="202787" cy="45722"/>
                </a:xfrm>
                <a:prstGeom prst="ellipse">
                  <a:avLst/>
                </a:prstGeom>
                <a:grpFill/>
                <a:ln w="12700">
                  <a:solidFill>
                    <a:srgbClr val="FF99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8" name="楕円 977">
                  <a:extLst>
                    <a:ext uri="{FF2B5EF4-FFF2-40B4-BE49-F238E27FC236}">
                      <a16:creationId xmlns:a16="http://schemas.microsoft.com/office/drawing/2014/main" id="{12D6F5A6-9145-4FE8-A14E-C4596152EB27}"/>
                    </a:ext>
                  </a:extLst>
                </p:cNvPr>
                <p:cNvSpPr/>
                <p:nvPr/>
              </p:nvSpPr>
              <p:spPr bwMode="auto">
                <a:xfrm rot="20700000" flipV="1">
                  <a:off x="2569305" y="2534392"/>
                  <a:ext cx="202784" cy="45716"/>
                </a:xfrm>
                <a:prstGeom prst="ellipse">
                  <a:avLst/>
                </a:prstGeom>
                <a:grpFill/>
                <a:ln w="12700">
                  <a:solidFill>
                    <a:srgbClr val="FF99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69" name="楕円 968">
                <a:extLst>
                  <a:ext uri="{FF2B5EF4-FFF2-40B4-BE49-F238E27FC236}">
                    <a16:creationId xmlns:a16="http://schemas.microsoft.com/office/drawing/2014/main" id="{D072C583-DC76-484D-ADEA-85A8F3A64CB7}"/>
                  </a:ext>
                </a:extLst>
              </p:cNvPr>
              <p:cNvSpPr/>
              <p:nvPr/>
            </p:nvSpPr>
            <p:spPr bwMode="auto">
              <a:xfrm>
                <a:off x="8682821" y="1218422"/>
                <a:ext cx="194992" cy="10141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70" name="月 969">
                <a:extLst>
                  <a:ext uri="{FF2B5EF4-FFF2-40B4-BE49-F238E27FC236}">
                    <a16:creationId xmlns:a16="http://schemas.microsoft.com/office/drawing/2014/main" id="{0E062DA3-5C09-42C9-A8AD-B79F653F0F56}"/>
                  </a:ext>
                </a:extLst>
              </p:cNvPr>
              <p:cNvSpPr/>
              <p:nvPr/>
            </p:nvSpPr>
            <p:spPr bwMode="auto">
              <a:xfrm rot="2700000">
                <a:off x="8532983" y="1310592"/>
                <a:ext cx="56341" cy="22775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71" name="月 970">
                <a:extLst>
                  <a:ext uri="{FF2B5EF4-FFF2-40B4-BE49-F238E27FC236}">
                    <a16:creationId xmlns:a16="http://schemas.microsoft.com/office/drawing/2014/main" id="{8EA03860-0E6F-4856-B9BE-063141274CAF}"/>
                  </a:ext>
                </a:extLst>
              </p:cNvPr>
              <p:cNvSpPr/>
              <p:nvPr/>
            </p:nvSpPr>
            <p:spPr bwMode="auto">
              <a:xfrm rot="18900000" flipH="1">
                <a:off x="8985098" y="1310592"/>
                <a:ext cx="56341" cy="22775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72" name="フリーフォーム: 図形 971">
                <a:extLst>
                  <a:ext uri="{FF2B5EF4-FFF2-40B4-BE49-F238E27FC236}">
                    <a16:creationId xmlns:a16="http://schemas.microsoft.com/office/drawing/2014/main" id="{00279441-177F-472B-ABCF-22294D74A0E0}"/>
                  </a:ext>
                </a:extLst>
              </p:cNvPr>
              <p:cNvSpPr/>
              <p:nvPr/>
            </p:nvSpPr>
            <p:spPr bwMode="auto">
              <a:xfrm>
                <a:off x="8668793" y="1488460"/>
                <a:ext cx="255424" cy="45720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73" name="フリーフォーム: 図形 972">
                <a:extLst>
                  <a:ext uri="{FF2B5EF4-FFF2-40B4-BE49-F238E27FC236}">
                    <a16:creationId xmlns:a16="http://schemas.microsoft.com/office/drawing/2014/main" id="{6952B598-1C29-4555-AE31-44585BD0C47E}"/>
                  </a:ext>
                </a:extLst>
              </p:cNvPr>
              <p:cNvSpPr/>
              <p:nvPr/>
            </p:nvSpPr>
            <p:spPr bwMode="auto">
              <a:xfrm>
                <a:off x="8172611" y="2123977"/>
                <a:ext cx="1220327" cy="327418"/>
              </a:xfrm>
              <a:custGeom>
                <a:avLst/>
                <a:gdLst>
                  <a:gd name="connsiteX0" fmla="*/ 47448 w 1040637"/>
                  <a:gd name="connsiteY0" fmla="*/ 0 h 276463"/>
                  <a:gd name="connsiteX1" fmla="*/ 993146 w 1040637"/>
                  <a:gd name="connsiteY1" fmla="*/ 0 h 276463"/>
                  <a:gd name="connsiteX2" fmla="*/ 1018827 w 1040637"/>
                  <a:gd name="connsiteY2" fmla="*/ 109346 h 276463"/>
                  <a:gd name="connsiteX3" fmla="*/ 1040637 w 1040637"/>
                  <a:gd name="connsiteY3" fmla="*/ 271729 h 276463"/>
                  <a:gd name="connsiteX4" fmla="*/ 1029209 w 1040637"/>
                  <a:gd name="connsiteY4" fmla="*/ 276463 h 276463"/>
                  <a:gd name="connsiteX5" fmla="*/ 12211 w 1040637"/>
                  <a:gd name="connsiteY5" fmla="*/ 276463 h 276463"/>
                  <a:gd name="connsiteX6" fmla="*/ 0 w 1040637"/>
                  <a:gd name="connsiteY6" fmla="*/ 271405 h 276463"/>
                  <a:gd name="connsiteX7" fmla="*/ 21767 w 1040637"/>
                  <a:gd name="connsiteY7" fmla="*/ 109346 h 276463"/>
                  <a:gd name="connsiteX0" fmla="*/ 35237 w 1028426"/>
                  <a:gd name="connsiteY0" fmla="*/ 0 h 276463"/>
                  <a:gd name="connsiteX1" fmla="*/ 980935 w 1028426"/>
                  <a:gd name="connsiteY1" fmla="*/ 0 h 276463"/>
                  <a:gd name="connsiteX2" fmla="*/ 1006616 w 1028426"/>
                  <a:gd name="connsiteY2" fmla="*/ 109346 h 276463"/>
                  <a:gd name="connsiteX3" fmla="*/ 1028426 w 1028426"/>
                  <a:gd name="connsiteY3" fmla="*/ 271729 h 276463"/>
                  <a:gd name="connsiteX4" fmla="*/ 1016998 w 1028426"/>
                  <a:gd name="connsiteY4" fmla="*/ 276463 h 276463"/>
                  <a:gd name="connsiteX5" fmla="*/ 0 w 1028426"/>
                  <a:gd name="connsiteY5" fmla="*/ 276463 h 276463"/>
                  <a:gd name="connsiteX6" fmla="*/ 9556 w 1028426"/>
                  <a:gd name="connsiteY6" fmla="*/ 109346 h 276463"/>
                  <a:gd name="connsiteX7" fmla="*/ 35237 w 1028426"/>
                  <a:gd name="connsiteY7" fmla="*/ 0 h 276463"/>
                  <a:gd name="connsiteX0" fmla="*/ 35237 w 1016998"/>
                  <a:gd name="connsiteY0" fmla="*/ 0 h 276463"/>
                  <a:gd name="connsiteX1" fmla="*/ 980935 w 1016998"/>
                  <a:gd name="connsiteY1" fmla="*/ 0 h 276463"/>
                  <a:gd name="connsiteX2" fmla="*/ 1006616 w 1016998"/>
                  <a:gd name="connsiteY2" fmla="*/ 109346 h 276463"/>
                  <a:gd name="connsiteX3" fmla="*/ 1016998 w 1016998"/>
                  <a:gd name="connsiteY3" fmla="*/ 276463 h 276463"/>
                  <a:gd name="connsiteX4" fmla="*/ 0 w 1016998"/>
                  <a:gd name="connsiteY4" fmla="*/ 276463 h 276463"/>
                  <a:gd name="connsiteX5" fmla="*/ 9556 w 1016998"/>
                  <a:gd name="connsiteY5" fmla="*/ 109346 h 276463"/>
                  <a:gd name="connsiteX6" fmla="*/ 35237 w 1016998"/>
                  <a:gd name="connsiteY6" fmla="*/ 0 h 276463"/>
                  <a:gd name="connsiteX0" fmla="*/ 25681 w 1007442"/>
                  <a:gd name="connsiteY0" fmla="*/ 0 h 276463"/>
                  <a:gd name="connsiteX1" fmla="*/ 971379 w 1007442"/>
                  <a:gd name="connsiteY1" fmla="*/ 0 h 276463"/>
                  <a:gd name="connsiteX2" fmla="*/ 997060 w 1007442"/>
                  <a:gd name="connsiteY2" fmla="*/ 109346 h 276463"/>
                  <a:gd name="connsiteX3" fmla="*/ 1007442 w 1007442"/>
                  <a:gd name="connsiteY3" fmla="*/ 276463 h 276463"/>
                  <a:gd name="connsiteX4" fmla="*/ 19227 w 1007442"/>
                  <a:gd name="connsiteY4" fmla="*/ 276463 h 276463"/>
                  <a:gd name="connsiteX5" fmla="*/ 0 w 1007442"/>
                  <a:gd name="connsiteY5" fmla="*/ 109346 h 276463"/>
                  <a:gd name="connsiteX6" fmla="*/ 25681 w 1007442"/>
                  <a:gd name="connsiteY6" fmla="*/ 0 h 276463"/>
                  <a:gd name="connsiteX0" fmla="*/ 25681 w 997060"/>
                  <a:gd name="connsiteY0" fmla="*/ 0 h 276463"/>
                  <a:gd name="connsiteX1" fmla="*/ 971379 w 997060"/>
                  <a:gd name="connsiteY1" fmla="*/ 0 h 276463"/>
                  <a:gd name="connsiteX2" fmla="*/ 997060 w 997060"/>
                  <a:gd name="connsiteY2" fmla="*/ 109346 h 276463"/>
                  <a:gd name="connsiteX3" fmla="*/ 986883 w 997060"/>
                  <a:gd name="connsiteY3" fmla="*/ 276463 h 276463"/>
                  <a:gd name="connsiteX4" fmla="*/ 19227 w 997060"/>
                  <a:gd name="connsiteY4" fmla="*/ 276463 h 276463"/>
                  <a:gd name="connsiteX5" fmla="*/ 0 w 997060"/>
                  <a:gd name="connsiteY5" fmla="*/ 109346 h 276463"/>
                  <a:gd name="connsiteX6" fmla="*/ 25681 w 997060"/>
                  <a:gd name="connsiteY6" fmla="*/ 0 h 276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97060" h="276463">
                    <a:moveTo>
                      <a:pt x="25681" y="0"/>
                    </a:moveTo>
                    <a:lnTo>
                      <a:pt x="971379" y="0"/>
                    </a:lnTo>
                    <a:lnTo>
                      <a:pt x="997060" y="109346"/>
                    </a:lnTo>
                    <a:lnTo>
                      <a:pt x="986883" y="276463"/>
                    </a:lnTo>
                    <a:lnTo>
                      <a:pt x="19227" y="276463"/>
                    </a:lnTo>
                    <a:lnTo>
                      <a:pt x="0" y="109346"/>
                    </a:lnTo>
                    <a:lnTo>
                      <a:pt x="25681" y="0"/>
                    </a:lnTo>
                    <a:close/>
                  </a:path>
                </a:pathLst>
              </a:custGeom>
              <a:pattFill prst="dkVert">
                <a:fgClr>
                  <a:srgbClr val="CC9900"/>
                </a:fgClr>
                <a:bgClr>
                  <a:srgbClr val="FFCC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4" name="フリーフォーム: 図形 973">
                <a:extLst>
                  <a:ext uri="{FF2B5EF4-FFF2-40B4-BE49-F238E27FC236}">
                    <a16:creationId xmlns:a16="http://schemas.microsoft.com/office/drawing/2014/main" id="{0FE730E9-1258-4284-8532-CAABC371154C}"/>
                  </a:ext>
                </a:extLst>
              </p:cNvPr>
              <p:cNvSpPr/>
              <p:nvPr/>
            </p:nvSpPr>
            <p:spPr bwMode="auto">
              <a:xfrm>
                <a:off x="8465208" y="496786"/>
                <a:ext cx="635139" cy="198319"/>
              </a:xfrm>
              <a:custGeom>
                <a:avLst/>
                <a:gdLst>
                  <a:gd name="connsiteX0" fmla="*/ 578135 w 601033"/>
                  <a:gd name="connsiteY0" fmla="*/ 24248 h 187670"/>
                  <a:gd name="connsiteX1" fmla="*/ 601033 w 601033"/>
                  <a:gd name="connsiteY1" fmla="*/ 31356 h 187670"/>
                  <a:gd name="connsiteX2" fmla="*/ 589838 w 601033"/>
                  <a:gd name="connsiteY2" fmla="*/ 187670 h 187670"/>
                  <a:gd name="connsiteX3" fmla="*/ 22898 w 601033"/>
                  <a:gd name="connsiteY3" fmla="*/ 24248 h 187670"/>
                  <a:gd name="connsiteX4" fmla="*/ 11194 w 601033"/>
                  <a:gd name="connsiteY4" fmla="*/ 187670 h 187670"/>
                  <a:gd name="connsiteX5" fmla="*/ 0 w 601033"/>
                  <a:gd name="connsiteY5" fmla="*/ 31356 h 187670"/>
                  <a:gd name="connsiteX6" fmla="*/ 96493 w 601033"/>
                  <a:gd name="connsiteY6" fmla="*/ 6578 h 187670"/>
                  <a:gd name="connsiteX7" fmla="*/ 83524 w 601033"/>
                  <a:gd name="connsiteY7" fmla="*/ 187670 h 187670"/>
                  <a:gd name="connsiteX8" fmla="*/ 70757 w 601033"/>
                  <a:gd name="connsiteY8" fmla="*/ 9392 h 187670"/>
                  <a:gd name="connsiteX9" fmla="*/ 71803 w 601033"/>
                  <a:gd name="connsiteY9" fmla="*/ 9067 h 187670"/>
                  <a:gd name="connsiteX10" fmla="*/ 504538 w 601033"/>
                  <a:gd name="connsiteY10" fmla="*/ 6578 h 187670"/>
                  <a:gd name="connsiteX11" fmla="*/ 529229 w 601033"/>
                  <a:gd name="connsiteY11" fmla="*/ 9067 h 187670"/>
                  <a:gd name="connsiteX12" fmla="*/ 530275 w 601033"/>
                  <a:gd name="connsiteY12" fmla="*/ 9392 h 187670"/>
                  <a:gd name="connsiteX13" fmla="*/ 517507 w 601033"/>
                  <a:gd name="connsiteY13" fmla="*/ 187670 h 187670"/>
                  <a:gd name="connsiteX14" fmla="*/ 431736 w 601033"/>
                  <a:gd name="connsiteY14" fmla="*/ 0 h 187670"/>
                  <a:gd name="connsiteX15" fmla="*/ 439285 w 601033"/>
                  <a:gd name="connsiteY15" fmla="*/ 0 h 187670"/>
                  <a:gd name="connsiteX16" fmla="*/ 458478 w 601033"/>
                  <a:gd name="connsiteY16" fmla="*/ 1935 h 187670"/>
                  <a:gd name="connsiteX17" fmla="*/ 445176 w 601033"/>
                  <a:gd name="connsiteY17" fmla="*/ 187670 h 187670"/>
                  <a:gd name="connsiteX18" fmla="*/ 359406 w 601033"/>
                  <a:gd name="connsiteY18" fmla="*/ 0 h 187670"/>
                  <a:gd name="connsiteX19" fmla="*/ 386286 w 601033"/>
                  <a:gd name="connsiteY19" fmla="*/ 0 h 187670"/>
                  <a:gd name="connsiteX20" fmla="*/ 372846 w 601033"/>
                  <a:gd name="connsiteY20" fmla="*/ 187670 h 187670"/>
                  <a:gd name="connsiteX21" fmla="*/ 287075 w 601033"/>
                  <a:gd name="connsiteY21" fmla="*/ 0 h 187670"/>
                  <a:gd name="connsiteX22" fmla="*/ 313955 w 601033"/>
                  <a:gd name="connsiteY22" fmla="*/ 0 h 187670"/>
                  <a:gd name="connsiteX23" fmla="*/ 300515 w 601033"/>
                  <a:gd name="connsiteY23" fmla="*/ 187670 h 187670"/>
                  <a:gd name="connsiteX24" fmla="*/ 214745 w 601033"/>
                  <a:gd name="connsiteY24" fmla="*/ 0 h 187670"/>
                  <a:gd name="connsiteX25" fmla="*/ 241625 w 601033"/>
                  <a:gd name="connsiteY25" fmla="*/ 0 h 187670"/>
                  <a:gd name="connsiteX26" fmla="*/ 228185 w 601033"/>
                  <a:gd name="connsiteY26" fmla="*/ 187670 h 187670"/>
                  <a:gd name="connsiteX27" fmla="*/ 161747 w 601033"/>
                  <a:gd name="connsiteY27" fmla="*/ 0 h 187670"/>
                  <a:gd name="connsiteX28" fmla="*/ 169294 w 601033"/>
                  <a:gd name="connsiteY28" fmla="*/ 0 h 187670"/>
                  <a:gd name="connsiteX29" fmla="*/ 155854 w 601033"/>
                  <a:gd name="connsiteY29" fmla="*/ 187670 h 187670"/>
                  <a:gd name="connsiteX30" fmla="*/ 142553 w 601033"/>
                  <a:gd name="connsiteY30" fmla="*/ 1935 h 187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01033" h="187670">
                    <a:moveTo>
                      <a:pt x="578135" y="24248"/>
                    </a:moveTo>
                    <a:lnTo>
                      <a:pt x="601033" y="31356"/>
                    </a:lnTo>
                    <a:lnTo>
                      <a:pt x="589838" y="187670"/>
                    </a:lnTo>
                    <a:close/>
                    <a:moveTo>
                      <a:pt x="22898" y="24248"/>
                    </a:moveTo>
                    <a:lnTo>
                      <a:pt x="11194" y="187670"/>
                    </a:lnTo>
                    <a:lnTo>
                      <a:pt x="0" y="31356"/>
                    </a:lnTo>
                    <a:close/>
                    <a:moveTo>
                      <a:pt x="96493" y="6578"/>
                    </a:moveTo>
                    <a:lnTo>
                      <a:pt x="83524" y="187670"/>
                    </a:lnTo>
                    <a:lnTo>
                      <a:pt x="70757" y="9392"/>
                    </a:lnTo>
                    <a:lnTo>
                      <a:pt x="71803" y="9067"/>
                    </a:lnTo>
                    <a:close/>
                    <a:moveTo>
                      <a:pt x="504538" y="6578"/>
                    </a:moveTo>
                    <a:lnTo>
                      <a:pt x="529229" y="9067"/>
                    </a:lnTo>
                    <a:lnTo>
                      <a:pt x="530275" y="9392"/>
                    </a:lnTo>
                    <a:lnTo>
                      <a:pt x="517507" y="187670"/>
                    </a:lnTo>
                    <a:close/>
                    <a:moveTo>
                      <a:pt x="431736" y="0"/>
                    </a:moveTo>
                    <a:lnTo>
                      <a:pt x="439285" y="0"/>
                    </a:lnTo>
                    <a:lnTo>
                      <a:pt x="458478" y="1935"/>
                    </a:lnTo>
                    <a:lnTo>
                      <a:pt x="445176" y="187670"/>
                    </a:lnTo>
                    <a:close/>
                    <a:moveTo>
                      <a:pt x="359406" y="0"/>
                    </a:moveTo>
                    <a:lnTo>
                      <a:pt x="386286" y="0"/>
                    </a:lnTo>
                    <a:lnTo>
                      <a:pt x="372846" y="187670"/>
                    </a:lnTo>
                    <a:close/>
                    <a:moveTo>
                      <a:pt x="287075" y="0"/>
                    </a:moveTo>
                    <a:lnTo>
                      <a:pt x="313955" y="0"/>
                    </a:lnTo>
                    <a:lnTo>
                      <a:pt x="300515" y="187670"/>
                    </a:lnTo>
                    <a:close/>
                    <a:moveTo>
                      <a:pt x="214745" y="0"/>
                    </a:moveTo>
                    <a:lnTo>
                      <a:pt x="241625" y="0"/>
                    </a:lnTo>
                    <a:lnTo>
                      <a:pt x="228185" y="187670"/>
                    </a:lnTo>
                    <a:close/>
                    <a:moveTo>
                      <a:pt x="161747" y="0"/>
                    </a:moveTo>
                    <a:lnTo>
                      <a:pt x="169294" y="0"/>
                    </a:lnTo>
                    <a:lnTo>
                      <a:pt x="155854" y="187670"/>
                    </a:lnTo>
                    <a:lnTo>
                      <a:pt x="142553" y="1935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5" name="月 974">
                <a:extLst>
                  <a:ext uri="{FF2B5EF4-FFF2-40B4-BE49-F238E27FC236}">
                    <a16:creationId xmlns:a16="http://schemas.microsoft.com/office/drawing/2014/main" id="{EFC1A099-C903-4EB5-BDFC-9CEA39391093}"/>
                  </a:ext>
                </a:extLst>
              </p:cNvPr>
              <p:cNvSpPr/>
              <p:nvPr/>
            </p:nvSpPr>
            <p:spPr bwMode="auto">
              <a:xfrm rot="15300000">
                <a:off x="8411928" y="766271"/>
                <a:ext cx="79015" cy="278049"/>
              </a:xfrm>
              <a:prstGeom prst="moon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6" name="月 975">
                <a:extLst>
                  <a:ext uri="{FF2B5EF4-FFF2-40B4-BE49-F238E27FC236}">
                    <a16:creationId xmlns:a16="http://schemas.microsoft.com/office/drawing/2014/main" id="{F7E2C71C-BC8A-4225-992C-82179B56E62D}"/>
                  </a:ext>
                </a:extLst>
              </p:cNvPr>
              <p:cNvSpPr/>
              <p:nvPr/>
            </p:nvSpPr>
            <p:spPr bwMode="auto">
              <a:xfrm rot="6300000" flipH="1">
                <a:off x="9072860" y="766271"/>
                <a:ext cx="79015" cy="278049"/>
              </a:xfrm>
              <a:prstGeom prst="moon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38" name="グループ化 937">
              <a:extLst>
                <a:ext uri="{FF2B5EF4-FFF2-40B4-BE49-F238E27FC236}">
                  <a16:creationId xmlns:a16="http://schemas.microsoft.com/office/drawing/2014/main" id="{F26DC1B6-3FBD-4C13-A9A3-31FD8D70963E}"/>
                </a:ext>
              </a:extLst>
            </p:cNvPr>
            <p:cNvGrpSpPr/>
            <p:nvPr/>
          </p:nvGrpSpPr>
          <p:grpSpPr>
            <a:xfrm>
              <a:off x="7404962" y="1383852"/>
              <a:ext cx="2685332" cy="1694158"/>
              <a:chOff x="-415063" y="1383852"/>
              <a:chExt cx="2685332" cy="1694158"/>
            </a:xfrm>
          </p:grpSpPr>
          <p:grpSp>
            <p:nvGrpSpPr>
              <p:cNvPr id="939" name="グループ化 938">
                <a:extLst>
                  <a:ext uri="{FF2B5EF4-FFF2-40B4-BE49-F238E27FC236}">
                    <a16:creationId xmlns:a16="http://schemas.microsoft.com/office/drawing/2014/main" id="{525CDEEA-6506-4DD5-8DED-1651709C70AC}"/>
                  </a:ext>
                </a:extLst>
              </p:cNvPr>
              <p:cNvGrpSpPr/>
              <p:nvPr/>
            </p:nvGrpSpPr>
            <p:grpSpPr>
              <a:xfrm>
                <a:off x="-415063" y="1383852"/>
                <a:ext cx="2685332" cy="1694158"/>
                <a:chOff x="3499813" y="4184567"/>
                <a:chExt cx="2685332" cy="1694158"/>
              </a:xfrm>
            </p:grpSpPr>
            <p:grpSp>
              <p:nvGrpSpPr>
                <p:cNvPr id="942" name="グループ化 941">
                  <a:extLst>
                    <a:ext uri="{FF2B5EF4-FFF2-40B4-BE49-F238E27FC236}">
                      <a16:creationId xmlns:a16="http://schemas.microsoft.com/office/drawing/2014/main" id="{34C64628-5865-4BDF-A69D-50660BCB83D6}"/>
                    </a:ext>
                  </a:extLst>
                </p:cNvPr>
                <p:cNvGrpSpPr/>
                <p:nvPr/>
              </p:nvGrpSpPr>
              <p:grpSpPr>
                <a:xfrm>
                  <a:off x="3499813" y="4184567"/>
                  <a:ext cx="2685332" cy="1693452"/>
                  <a:chOff x="3499813" y="4184567"/>
                  <a:chExt cx="2685332" cy="1693452"/>
                </a:xfrm>
              </p:grpSpPr>
              <p:sp>
                <p:nvSpPr>
                  <p:cNvPr id="944" name="フリーフォーム: 図形 943">
                    <a:extLst>
                      <a:ext uri="{FF2B5EF4-FFF2-40B4-BE49-F238E27FC236}">
                        <a16:creationId xmlns:a16="http://schemas.microsoft.com/office/drawing/2014/main" id="{761D1769-D00F-4C44-B524-20A47620766F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499813" y="4184567"/>
                    <a:ext cx="2685332" cy="1693452"/>
                  </a:xfrm>
                  <a:custGeom>
                    <a:avLst/>
                    <a:gdLst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3350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411212 w 2685332"/>
                      <a:gd name="connsiteY4" fmla="*/ 311806 h 1693452"/>
                      <a:gd name="connsiteX5" fmla="*/ 1342666 w 2685332"/>
                      <a:gd name="connsiteY5" fmla="*/ 0 h 1693452"/>
                      <a:gd name="connsiteX6" fmla="*/ 2274120 w 2685332"/>
                      <a:gd name="connsiteY6" fmla="*/ 311806 h 1693452"/>
                      <a:gd name="connsiteX7" fmla="*/ 2339921 w 2685332"/>
                      <a:gd name="connsiteY7" fmla="*/ 311806 h 1693452"/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3350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411212 w 2685332"/>
                      <a:gd name="connsiteY4" fmla="*/ 311806 h 1693452"/>
                      <a:gd name="connsiteX5" fmla="*/ 1342666 w 2685332"/>
                      <a:gd name="connsiteY5" fmla="*/ 0 h 1693452"/>
                      <a:gd name="connsiteX6" fmla="*/ 2339921 w 2685332"/>
                      <a:gd name="connsiteY6" fmla="*/ 311806 h 1693452"/>
                      <a:gd name="connsiteX7" fmla="*/ 2685332 w 2685332"/>
                      <a:gd name="connsiteY7" fmla="*/ 1693452 h 1693452"/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3350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1342666 w 2685332"/>
                      <a:gd name="connsiteY4" fmla="*/ 0 h 1693452"/>
                      <a:gd name="connsiteX5" fmla="*/ 2339921 w 2685332"/>
                      <a:gd name="connsiteY5" fmla="*/ 311806 h 1693452"/>
                      <a:gd name="connsiteX6" fmla="*/ 2685332 w 2685332"/>
                      <a:gd name="connsiteY6" fmla="*/ 1693452 h 1693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85332" h="1693452">
                        <a:moveTo>
                          <a:pt x="2685332" y="1693452"/>
                        </a:moveTo>
                        <a:lnTo>
                          <a:pt x="1311338" y="1233505"/>
                        </a:lnTo>
                        <a:lnTo>
                          <a:pt x="0" y="1672478"/>
                        </a:lnTo>
                        <a:lnTo>
                          <a:pt x="340168" y="311806"/>
                        </a:lnTo>
                        <a:lnTo>
                          <a:pt x="1342666" y="0"/>
                        </a:lnTo>
                        <a:lnTo>
                          <a:pt x="2339921" y="311806"/>
                        </a:lnTo>
                        <a:lnTo>
                          <a:pt x="2685332" y="1693452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945" name="フリーフォーム: 図形 944">
                    <a:extLst>
                      <a:ext uri="{FF2B5EF4-FFF2-40B4-BE49-F238E27FC236}">
                        <a16:creationId xmlns:a16="http://schemas.microsoft.com/office/drawing/2014/main" id="{66B3EE1D-C725-426E-B0F0-7F3701845EE1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541333" y="4248150"/>
                    <a:ext cx="2602292" cy="1595438"/>
                  </a:xfrm>
                  <a:custGeom>
                    <a:avLst/>
                    <a:gdLst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3350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411212 w 2685332"/>
                      <a:gd name="connsiteY4" fmla="*/ 311806 h 1693452"/>
                      <a:gd name="connsiteX5" fmla="*/ 1342666 w 2685332"/>
                      <a:gd name="connsiteY5" fmla="*/ 0 h 1693452"/>
                      <a:gd name="connsiteX6" fmla="*/ 2274120 w 2685332"/>
                      <a:gd name="connsiteY6" fmla="*/ 311806 h 1693452"/>
                      <a:gd name="connsiteX7" fmla="*/ 2339921 w 2685332"/>
                      <a:gd name="connsiteY7" fmla="*/ 311806 h 1693452"/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3350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411212 w 2685332"/>
                      <a:gd name="connsiteY4" fmla="*/ 311806 h 1693452"/>
                      <a:gd name="connsiteX5" fmla="*/ 1342666 w 2685332"/>
                      <a:gd name="connsiteY5" fmla="*/ 0 h 1693452"/>
                      <a:gd name="connsiteX6" fmla="*/ 2339921 w 2685332"/>
                      <a:gd name="connsiteY6" fmla="*/ 311806 h 1693452"/>
                      <a:gd name="connsiteX7" fmla="*/ 2685332 w 2685332"/>
                      <a:gd name="connsiteY7" fmla="*/ 1693452 h 1693452"/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3350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1342666 w 2685332"/>
                      <a:gd name="connsiteY4" fmla="*/ 0 h 1693452"/>
                      <a:gd name="connsiteX5" fmla="*/ 2339921 w 2685332"/>
                      <a:gd name="connsiteY5" fmla="*/ 311806 h 1693452"/>
                      <a:gd name="connsiteX6" fmla="*/ 2685332 w 2685332"/>
                      <a:gd name="connsiteY6" fmla="*/ 1693452 h 1693452"/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2339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1342666 w 2685332"/>
                      <a:gd name="connsiteY4" fmla="*/ 0 h 1693452"/>
                      <a:gd name="connsiteX5" fmla="*/ 2339921 w 2685332"/>
                      <a:gd name="connsiteY5" fmla="*/ 311806 h 1693452"/>
                      <a:gd name="connsiteX6" fmla="*/ 2685332 w 2685332"/>
                      <a:gd name="connsiteY6" fmla="*/ 1693452 h 1693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85332" h="1693452">
                        <a:moveTo>
                          <a:pt x="2685332" y="1693452"/>
                        </a:moveTo>
                        <a:lnTo>
                          <a:pt x="1311338" y="1223395"/>
                        </a:lnTo>
                        <a:lnTo>
                          <a:pt x="0" y="1672478"/>
                        </a:lnTo>
                        <a:lnTo>
                          <a:pt x="340168" y="311806"/>
                        </a:lnTo>
                        <a:lnTo>
                          <a:pt x="1342666" y="0"/>
                        </a:lnTo>
                        <a:lnTo>
                          <a:pt x="2339921" y="311806"/>
                        </a:lnTo>
                        <a:lnTo>
                          <a:pt x="2685332" y="1693452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946" name="フリーフォーム: 図形 945">
                    <a:extLst>
                      <a:ext uri="{FF2B5EF4-FFF2-40B4-BE49-F238E27FC236}">
                        <a16:creationId xmlns:a16="http://schemas.microsoft.com/office/drawing/2014/main" id="{AA979ECF-0BB3-4D55-82CD-6E02C561605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09975" y="4333875"/>
                    <a:ext cx="700088" cy="695325"/>
                  </a:xfrm>
                  <a:custGeom>
                    <a:avLst/>
                    <a:gdLst>
                      <a:gd name="connsiteX0" fmla="*/ 0 w 700088"/>
                      <a:gd name="connsiteY0" fmla="*/ 0 h 695325"/>
                      <a:gd name="connsiteX1" fmla="*/ 619125 w 700088"/>
                      <a:gd name="connsiteY1" fmla="*/ 200025 h 695325"/>
                      <a:gd name="connsiteX2" fmla="*/ 700088 w 700088"/>
                      <a:gd name="connsiteY2" fmla="*/ 695325 h 695325"/>
                      <a:gd name="connsiteX3" fmla="*/ 138113 w 700088"/>
                      <a:gd name="connsiteY3" fmla="*/ 495300 h 695325"/>
                      <a:gd name="connsiteX4" fmla="*/ 0 w 700088"/>
                      <a:gd name="connsiteY4" fmla="*/ 0 h 69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00088" h="695325">
                        <a:moveTo>
                          <a:pt x="0" y="0"/>
                        </a:moveTo>
                        <a:lnTo>
                          <a:pt x="619125" y="200025"/>
                        </a:lnTo>
                        <a:lnTo>
                          <a:pt x="700088" y="695325"/>
                        </a:lnTo>
                        <a:lnTo>
                          <a:pt x="138113" y="4953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7" name="フリーフォーム: 図形 946">
                    <a:extLst>
                      <a:ext uri="{FF2B5EF4-FFF2-40B4-BE49-F238E27FC236}">
                        <a16:creationId xmlns:a16="http://schemas.microsoft.com/office/drawing/2014/main" id="{2C8CDFF8-AF79-4501-B879-B90331E3EAC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791200" y="4329113"/>
                    <a:ext cx="285750" cy="566737"/>
                  </a:xfrm>
                  <a:custGeom>
                    <a:avLst/>
                    <a:gdLst>
                      <a:gd name="connsiteX0" fmla="*/ 285750 w 285750"/>
                      <a:gd name="connsiteY0" fmla="*/ 0 h 566737"/>
                      <a:gd name="connsiteX1" fmla="*/ 109538 w 285750"/>
                      <a:gd name="connsiteY1" fmla="*/ 66675 h 566737"/>
                      <a:gd name="connsiteX2" fmla="*/ 0 w 285750"/>
                      <a:gd name="connsiteY2" fmla="*/ 566737 h 566737"/>
                      <a:gd name="connsiteX3" fmla="*/ 161925 w 285750"/>
                      <a:gd name="connsiteY3" fmla="*/ 519112 h 566737"/>
                      <a:gd name="connsiteX4" fmla="*/ 285750 w 285750"/>
                      <a:gd name="connsiteY4" fmla="*/ 0 h 566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85750" h="566737">
                        <a:moveTo>
                          <a:pt x="285750" y="0"/>
                        </a:moveTo>
                        <a:lnTo>
                          <a:pt x="109538" y="66675"/>
                        </a:lnTo>
                        <a:lnTo>
                          <a:pt x="0" y="566737"/>
                        </a:lnTo>
                        <a:lnTo>
                          <a:pt x="161925" y="519112"/>
                        </a:lnTo>
                        <a:lnTo>
                          <a:pt x="285750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8" name="楕円 947">
                    <a:extLst>
                      <a:ext uri="{FF2B5EF4-FFF2-40B4-BE49-F238E27FC236}">
                        <a16:creationId xmlns:a16="http://schemas.microsoft.com/office/drawing/2014/main" id="{CA84D93C-ECF4-4FA2-B80C-61B7E7927CBE}"/>
                      </a:ext>
                    </a:extLst>
                  </p:cNvPr>
                  <p:cNvSpPr/>
                  <p:nvPr/>
                </p:nvSpPr>
                <p:spPr bwMode="auto">
                  <a:xfrm rot="20853401">
                    <a:off x="3884953" y="5274205"/>
                    <a:ext cx="86644" cy="135015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9" name="フリーフォーム: 図形 948">
                    <a:extLst>
                      <a:ext uri="{FF2B5EF4-FFF2-40B4-BE49-F238E27FC236}">
                        <a16:creationId xmlns:a16="http://schemas.microsoft.com/office/drawing/2014/main" id="{DEF03DCE-0897-43F4-A516-53E4FCBD953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04636" y="5365463"/>
                    <a:ext cx="95250" cy="314325"/>
                  </a:xfrm>
                  <a:custGeom>
                    <a:avLst/>
                    <a:gdLst>
                      <a:gd name="connsiteX0" fmla="*/ 85725 w 85725"/>
                      <a:gd name="connsiteY0" fmla="*/ 9525 h 304800"/>
                      <a:gd name="connsiteX1" fmla="*/ 85725 w 85725"/>
                      <a:gd name="connsiteY1" fmla="*/ 304800 h 304800"/>
                      <a:gd name="connsiteX2" fmla="*/ 0 w 85725"/>
                      <a:gd name="connsiteY2" fmla="*/ 280987 h 304800"/>
                      <a:gd name="connsiteX3" fmla="*/ 0 w 85725"/>
                      <a:gd name="connsiteY3" fmla="*/ 0 h 304800"/>
                      <a:gd name="connsiteX4" fmla="*/ 85725 w 85725"/>
                      <a:gd name="connsiteY4" fmla="*/ 9525 h 304800"/>
                      <a:gd name="connsiteX0" fmla="*/ 95250 w 95250"/>
                      <a:gd name="connsiteY0" fmla="*/ 19050 h 314325"/>
                      <a:gd name="connsiteX1" fmla="*/ 95250 w 95250"/>
                      <a:gd name="connsiteY1" fmla="*/ 314325 h 314325"/>
                      <a:gd name="connsiteX2" fmla="*/ 9525 w 95250"/>
                      <a:gd name="connsiteY2" fmla="*/ 290512 h 314325"/>
                      <a:gd name="connsiteX3" fmla="*/ 0 w 95250"/>
                      <a:gd name="connsiteY3" fmla="*/ 0 h 314325"/>
                      <a:gd name="connsiteX4" fmla="*/ 95250 w 95250"/>
                      <a:gd name="connsiteY4" fmla="*/ 19050 h 314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50" h="314325">
                        <a:moveTo>
                          <a:pt x="95250" y="19050"/>
                        </a:moveTo>
                        <a:lnTo>
                          <a:pt x="95250" y="314325"/>
                        </a:lnTo>
                        <a:lnTo>
                          <a:pt x="9525" y="290512"/>
                        </a:lnTo>
                        <a:lnTo>
                          <a:pt x="0" y="0"/>
                        </a:lnTo>
                        <a:lnTo>
                          <a:pt x="95250" y="1905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50" name="フリーフォーム: 図形 949">
                    <a:extLst>
                      <a:ext uri="{FF2B5EF4-FFF2-40B4-BE49-F238E27FC236}">
                        <a16:creationId xmlns:a16="http://schemas.microsoft.com/office/drawing/2014/main" id="{CD313E6D-7073-429C-BB89-E466FBB58A0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324475" y="4945482"/>
                    <a:ext cx="338138" cy="418733"/>
                  </a:xfrm>
                  <a:custGeom>
                    <a:avLst/>
                    <a:gdLst>
                      <a:gd name="connsiteX0" fmla="*/ 338138 w 338138"/>
                      <a:gd name="connsiteY0" fmla="*/ 0 h 461962"/>
                      <a:gd name="connsiteX1" fmla="*/ 33338 w 338138"/>
                      <a:gd name="connsiteY1" fmla="*/ 109537 h 461962"/>
                      <a:gd name="connsiteX2" fmla="*/ 0 w 338138"/>
                      <a:gd name="connsiteY2" fmla="*/ 461962 h 461962"/>
                      <a:gd name="connsiteX3" fmla="*/ 266700 w 338138"/>
                      <a:gd name="connsiteY3" fmla="*/ 366712 h 461962"/>
                      <a:gd name="connsiteX4" fmla="*/ 338138 w 338138"/>
                      <a:gd name="connsiteY4" fmla="*/ 0 h 4619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38138" h="461962">
                        <a:moveTo>
                          <a:pt x="338138" y="0"/>
                        </a:moveTo>
                        <a:lnTo>
                          <a:pt x="33338" y="109537"/>
                        </a:lnTo>
                        <a:lnTo>
                          <a:pt x="0" y="461962"/>
                        </a:lnTo>
                        <a:lnTo>
                          <a:pt x="266700" y="366712"/>
                        </a:lnTo>
                        <a:lnTo>
                          <a:pt x="338138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51" name="フリーフォーム: 図形 950">
                    <a:extLst>
                      <a:ext uri="{FF2B5EF4-FFF2-40B4-BE49-F238E27FC236}">
                        <a16:creationId xmlns:a16="http://schemas.microsoft.com/office/drawing/2014/main" id="{6A19632D-D13A-4733-BA5A-6B1B510317B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71963" y="4572000"/>
                    <a:ext cx="547687" cy="571500"/>
                  </a:xfrm>
                  <a:custGeom>
                    <a:avLst/>
                    <a:gdLst>
                      <a:gd name="connsiteX0" fmla="*/ 0 w 547687"/>
                      <a:gd name="connsiteY0" fmla="*/ 0 h 571500"/>
                      <a:gd name="connsiteX1" fmla="*/ 533400 w 547687"/>
                      <a:gd name="connsiteY1" fmla="*/ 166688 h 571500"/>
                      <a:gd name="connsiteX2" fmla="*/ 547687 w 547687"/>
                      <a:gd name="connsiteY2" fmla="*/ 571500 h 571500"/>
                      <a:gd name="connsiteX3" fmla="*/ 71437 w 547687"/>
                      <a:gd name="connsiteY3" fmla="*/ 447675 h 571500"/>
                      <a:gd name="connsiteX4" fmla="*/ 0 w 547687"/>
                      <a:gd name="connsiteY4" fmla="*/ 0 h 571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47687" h="571500">
                        <a:moveTo>
                          <a:pt x="0" y="0"/>
                        </a:moveTo>
                        <a:lnTo>
                          <a:pt x="533400" y="166688"/>
                        </a:lnTo>
                        <a:lnTo>
                          <a:pt x="547687" y="571500"/>
                        </a:lnTo>
                        <a:lnTo>
                          <a:pt x="71437" y="44767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2" name="フリーフォーム: 図形 951">
                    <a:extLst>
                      <a:ext uri="{FF2B5EF4-FFF2-40B4-BE49-F238E27FC236}">
                        <a16:creationId xmlns:a16="http://schemas.microsoft.com/office/drawing/2014/main" id="{D923B3CF-3BAF-4D98-8256-9FD74BBF308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05375" y="5257800"/>
                    <a:ext cx="942975" cy="519112"/>
                  </a:xfrm>
                  <a:custGeom>
                    <a:avLst/>
                    <a:gdLst>
                      <a:gd name="connsiteX0" fmla="*/ 9525 w 928688"/>
                      <a:gd name="connsiteY0" fmla="*/ 233362 h 476250"/>
                      <a:gd name="connsiteX1" fmla="*/ 0 w 928688"/>
                      <a:gd name="connsiteY1" fmla="*/ 476250 h 476250"/>
                      <a:gd name="connsiteX2" fmla="*/ 881063 w 928688"/>
                      <a:gd name="connsiteY2" fmla="*/ 214312 h 476250"/>
                      <a:gd name="connsiteX3" fmla="*/ 928688 w 928688"/>
                      <a:gd name="connsiteY3" fmla="*/ 0 h 476250"/>
                      <a:gd name="connsiteX4" fmla="*/ 9525 w 928688"/>
                      <a:gd name="connsiteY4" fmla="*/ 233362 h 476250"/>
                      <a:gd name="connsiteX0" fmla="*/ 9525 w 928688"/>
                      <a:gd name="connsiteY0" fmla="*/ 261937 h 504825"/>
                      <a:gd name="connsiteX1" fmla="*/ 0 w 928688"/>
                      <a:gd name="connsiteY1" fmla="*/ 504825 h 504825"/>
                      <a:gd name="connsiteX2" fmla="*/ 881063 w 928688"/>
                      <a:gd name="connsiteY2" fmla="*/ 242887 h 504825"/>
                      <a:gd name="connsiteX3" fmla="*/ 928688 w 928688"/>
                      <a:gd name="connsiteY3" fmla="*/ 0 h 504825"/>
                      <a:gd name="connsiteX4" fmla="*/ 9525 w 928688"/>
                      <a:gd name="connsiteY4" fmla="*/ 261937 h 504825"/>
                      <a:gd name="connsiteX0" fmla="*/ 9525 w 942975"/>
                      <a:gd name="connsiteY0" fmla="*/ 276224 h 519112"/>
                      <a:gd name="connsiteX1" fmla="*/ 0 w 942975"/>
                      <a:gd name="connsiteY1" fmla="*/ 519112 h 519112"/>
                      <a:gd name="connsiteX2" fmla="*/ 881063 w 942975"/>
                      <a:gd name="connsiteY2" fmla="*/ 257174 h 519112"/>
                      <a:gd name="connsiteX3" fmla="*/ 942975 w 942975"/>
                      <a:gd name="connsiteY3" fmla="*/ 0 h 519112"/>
                      <a:gd name="connsiteX4" fmla="*/ 9525 w 942975"/>
                      <a:gd name="connsiteY4" fmla="*/ 276224 h 519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2975" h="519112">
                        <a:moveTo>
                          <a:pt x="9525" y="276224"/>
                        </a:moveTo>
                        <a:lnTo>
                          <a:pt x="0" y="519112"/>
                        </a:lnTo>
                        <a:lnTo>
                          <a:pt x="881063" y="257174"/>
                        </a:lnTo>
                        <a:lnTo>
                          <a:pt x="942975" y="0"/>
                        </a:lnTo>
                        <a:lnTo>
                          <a:pt x="9525" y="276224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3" name="フリーフォーム: 図形 952">
                    <a:extLst>
                      <a:ext uri="{FF2B5EF4-FFF2-40B4-BE49-F238E27FC236}">
                        <a16:creationId xmlns:a16="http://schemas.microsoft.com/office/drawing/2014/main" id="{BEAA80AF-93BE-4673-B0DA-6385A7FD517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62375" y="4905375"/>
                    <a:ext cx="1047750" cy="442913"/>
                  </a:xfrm>
                  <a:custGeom>
                    <a:avLst/>
                    <a:gdLst>
                      <a:gd name="connsiteX0" fmla="*/ 0 w 1047750"/>
                      <a:gd name="connsiteY0" fmla="*/ 0 h 442913"/>
                      <a:gd name="connsiteX1" fmla="*/ 1047750 w 1047750"/>
                      <a:gd name="connsiteY1" fmla="*/ 309563 h 442913"/>
                      <a:gd name="connsiteX2" fmla="*/ 1047750 w 1047750"/>
                      <a:gd name="connsiteY2" fmla="*/ 442913 h 442913"/>
                      <a:gd name="connsiteX3" fmla="*/ 38100 w 1047750"/>
                      <a:gd name="connsiteY3" fmla="*/ 133350 h 442913"/>
                      <a:gd name="connsiteX4" fmla="*/ 0 w 1047750"/>
                      <a:gd name="connsiteY4" fmla="*/ 0 h 4429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47750" h="442913">
                        <a:moveTo>
                          <a:pt x="0" y="0"/>
                        </a:moveTo>
                        <a:lnTo>
                          <a:pt x="1047750" y="309563"/>
                        </a:lnTo>
                        <a:lnTo>
                          <a:pt x="1047750" y="442913"/>
                        </a:lnTo>
                        <a:lnTo>
                          <a:pt x="38100" y="13335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54" name="フリーフォーム: 図形 953">
                    <a:extLst>
                      <a:ext uri="{FF2B5EF4-FFF2-40B4-BE49-F238E27FC236}">
                        <a16:creationId xmlns:a16="http://schemas.microsoft.com/office/drawing/2014/main" id="{F3B94F12-9BD5-4869-85DB-7DC22D109CA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6049" y="5446425"/>
                    <a:ext cx="95250" cy="314325"/>
                  </a:xfrm>
                  <a:custGeom>
                    <a:avLst/>
                    <a:gdLst>
                      <a:gd name="connsiteX0" fmla="*/ 85725 w 85725"/>
                      <a:gd name="connsiteY0" fmla="*/ 9525 h 304800"/>
                      <a:gd name="connsiteX1" fmla="*/ 85725 w 85725"/>
                      <a:gd name="connsiteY1" fmla="*/ 304800 h 304800"/>
                      <a:gd name="connsiteX2" fmla="*/ 0 w 85725"/>
                      <a:gd name="connsiteY2" fmla="*/ 280987 h 304800"/>
                      <a:gd name="connsiteX3" fmla="*/ 0 w 85725"/>
                      <a:gd name="connsiteY3" fmla="*/ 0 h 304800"/>
                      <a:gd name="connsiteX4" fmla="*/ 85725 w 85725"/>
                      <a:gd name="connsiteY4" fmla="*/ 9525 h 304800"/>
                      <a:gd name="connsiteX0" fmla="*/ 95250 w 95250"/>
                      <a:gd name="connsiteY0" fmla="*/ 19050 h 314325"/>
                      <a:gd name="connsiteX1" fmla="*/ 95250 w 95250"/>
                      <a:gd name="connsiteY1" fmla="*/ 314325 h 314325"/>
                      <a:gd name="connsiteX2" fmla="*/ 9525 w 95250"/>
                      <a:gd name="connsiteY2" fmla="*/ 290512 h 314325"/>
                      <a:gd name="connsiteX3" fmla="*/ 0 w 95250"/>
                      <a:gd name="connsiteY3" fmla="*/ 0 h 314325"/>
                      <a:gd name="connsiteX4" fmla="*/ 95250 w 95250"/>
                      <a:gd name="connsiteY4" fmla="*/ 19050 h 314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50" h="314325">
                        <a:moveTo>
                          <a:pt x="95250" y="19050"/>
                        </a:moveTo>
                        <a:lnTo>
                          <a:pt x="95250" y="314325"/>
                        </a:lnTo>
                        <a:lnTo>
                          <a:pt x="9525" y="290512"/>
                        </a:lnTo>
                        <a:lnTo>
                          <a:pt x="0" y="0"/>
                        </a:lnTo>
                        <a:lnTo>
                          <a:pt x="95250" y="1905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55" name="フリーフォーム: 図形 954">
                    <a:extLst>
                      <a:ext uri="{FF2B5EF4-FFF2-40B4-BE49-F238E27FC236}">
                        <a16:creationId xmlns:a16="http://schemas.microsoft.com/office/drawing/2014/main" id="{0D0F9C14-C942-4598-ADF6-269C0B01409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29187" y="4640683"/>
                    <a:ext cx="304801" cy="428258"/>
                  </a:xfrm>
                  <a:custGeom>
                    <a:avLst/>
                    <a:gdLst>
                      <a:gd name="connsiteX0" fmla="*/ 338138 w 338138"/>
                      <a:gd name="connsiteY0" fmla="*/ 0 h 461962"/>
                      <a:gd name="connsiteX1" fmla="*/ 33338 w 338138"/>
                      <a:gd name="connsiteY1" fmla="*/ 109537 h 461962"/>
                      <a:gd name="connsiteX2" fmla="*/ 0 w 338138"/>
                      <a:gd name="connsiteY2" fmla="*/ 461962 h 461962"/>
                      <a:gd name="connsiteX3" fmla="*/ 266700 w 338138"/>
                      <a:gd name="connsiteY3" fmla="*/ 366712 h 461962"/>
                      <a:gd name="connsiteX4" fmla="*/ 338138 w 338138"/>
                      <a:gd name="connsiteY4" fmla="*/ 0 h 461962"/>
                      <a:gd name="connsiteX0" fmla="*/ 304801 w 304801"/>
                      <a:gd name="connsiteY0" fmla="*/ 0 h 472470"/>
                      <a:gd name="connsiteX1" fmla="*/ 1 w 304801"/>
                      <a:gd name="connsiteY1" fmla="*/ 109537 h 472470"/>
                      <a:gd name="connsiteX2" fmla="*/ 0 w 304801"/>
                      <a:gd name="connsiteY2" fmla="*/ 472470 h 472470"/>
                      <a:gd name="connsiteX3" fmla="*/ 233363 w 304801"/>
                      <a:gd name="connsiteY3" fmla="*/ 366712 h 472470"/>
                      <a:gd name="connsiteX4" fmla="*/ 304801 w 304801"/>
                      <a:gd name="connsiteY4" fmla="*/ 0 h 472470"/>
                      <a:gd name="connsiteX0" fmla="*/ 304801 w 304801"/>
                      <a:gd name="connsiteY0" fmla="*/ 0 h 472470"/>
                      <a:gd name="connsiteX1" fmla="*/ 1 w 304801"/>
                      <a:gd name="connsiteY1" fmla="*/ 109537 h 472470"/>
                      <a:gd name="connsiteX2" fmla="*/ 0 w 304801"/>
                      <a:gd name="connsiteY2" fmla="*/ 472470 h 472470"/>
                      <a:gd name="connsiteX3" fmla="*/ 276225 w 304801"/>
                      <a:gd name="connsiteY3" fmla="*/ 366712 h 472470"/>
                      <a:gd name="connsiteX4" fmla="*/ 304801 w 304801"/>
                      <a:gd name="connsiteY4" fmla="*/ 0 h 472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4801" h="472470">
                        <a:moveTo>
                          <a:pt x="304801" y="0"/>
                        </a:moveTo>
                        <a:lnTo>
                          <a:pt x="1" y="109537"/>
                        </a:lnTo>
                        <a:cubicBezTo>
                          <a:pt x="1" y="230515"/>
                          <a:pt x="0" y="351492"/>
                          <a:pt x="0" y="472470"/>
                        </a:cubicBezTo>
                        <a:lnTo>
                          <a:pt x="276225" y="366712"/>
                        </a:lnTo>
                        <a:lnTo>
                          <a:pt x="304801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56" name="フリーフォーム: 図形 955">
                    <a:extLst>
                      <a:ext uri="{FF2B5EF4-FFF2-40B4-BE49-F238E27FC236}">
                        <a16:creationId xmlns:a16="http://schemas.microsoft.com/office/drawing/2014/main" id="{1C482C0C-0A04-4DE6-A7D5-988CA549BEF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81612" y="4424364"/>
                    <a:ext cx="566737" cy="457200"/>
                  </a:xfrm>
                  <a:custGeom>
                    <a:avLst/>
                    <a:gdLst>
                      <a:gd name="connsiteX0" fmla="*/ 14288 w 552450"/>
                      <a:gd name="connsiteY0" fmla="*/ 204787 h 428625"/>
                      <a:gd name="connsiteX1" fmla="*/ 0 w 552450"/>
                      <a:gd name="connsiteY1" fmla="*/ 428625 h 428625"/>
                      <a:gd name="connsiteX2" fmla="*/ 495300 w 552450"/>
                      <a:gd name="connsiteY2" fmla="*/ 280987 h 428625"/>
                      <a:gd name="connsiteX3" fmla="*/ 552450 w 552450"/>
                      <a:gd name="connsiteY3" fmla="*/ 0 h 428625"/>
                      <a:gd name="connsiteX4" fmla="*/ 14288 w 552450"/>
                      <a:gd name="connsiteY4" fmla="*/ 204787 h 428625"/>
                      <a:gd name="connsiteX0" fmla="*/ 28575 w 566737"/>
                      <a:gd name="connsiteY0" fmla="*/ 204787 h 457200"/>
                      <a:gd name="connsiteX1" fmla="*/ 0 w 566737"/>
                      <a:gd name="connsiteY1" fmla="*/ 457200 h 457200"/>
                      <a:gd name="connsiteX2" fmla="*/ 509587 w 566737"/>
                      <a:gd name="connsiteY2" fmla="*/ 280987 h 457200"/>
                      <a:gd name="connsiteX3" fmla="*/ 566737 w 566737"/>
                      <a:gd name="connsiteY3" fmla="*/ 0 h 457200"/>
                      <a:gd name="connsiteX4" fmla="*/ 28575 w 566737"/>
                      <a:gd name="connsiteY4" fmla="*/ 204787 h 457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66737" h="457200">
                        <a:moveTo>
                          <a:pt x="28575" y="204787"/>
                        </a:moveTo>
                        <a:lnTo>
                          <a:pt x="0" y="457200"/>
                        </a:lnTo>
                        <a:lnTo>
                          <a:pt x="509587" y="280987"/>
                        </a:lnTo>
                        <a:lnTo>
                          <a:pt x="566737" y="0"/>
                        </a:lnTo>
                        <a:lnTo>
                          <a:pt x="28575" y="204787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57" name="フリーフォーム: 図形 956">
                    <a:extLst>
                      <a:ext uri="{FF2B5EF4-FFF2-40B4-BE49-F238E27FC236}">
                        <a16:creationId xmlns:a16="http://schemas.microsoft.com/office/drawing/2014/main" id="{38296312-026B-4B55-89C4-2B36090EFC6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24313" y="5305425"/>
                    <a:ext cx="509587" cy="309563"/>
                  </a:xfrm>
                  <a:custGeom>
                    <a:avLst/>
                    <a:gdLst>
                      <a:gd name="connsiteX0" fmla="*/ 504825 w 509587"/>
                      <a:gd name="connsiteY0" fmla="*/ 142875 h 309563"/>
                      <a:gd name="connsiteX1" fmla="*/ 0 w 509587"/>
                      <a:gd name="connsiteY1" fmla="*/ 0 h 309563"/>
                      <a:gd name="connsiteX2" fmla="*/ 23812 w 509587"/>
                      <a:gd name="connsiteY2" fmla="*/ 166688 h 309563"/>
                      <a:gd name="connsiteX3" fmla="*/ 509587 w 509587"/>
                      <a:gd name="connsiteY3" fmla="*/ 309563 h 309563"/>
                      <a:gd name="connsiteX4" fmla="*/ 504825 w 509587"/>
                      <a:gd name="connsiteY4" fmla="*/ 142875 h 3095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09587" h="309563">
                        <a:moveTo>
                          <a:pt x="504825" y="142875"/>
                        </a:moveTo>
                        <a:lnTo>
                          <a:pt x="0" y="0"/>
                        </a:lnTo>
                        <a:lnTo>
                          <a:pt x="23812" y="166688"/>
                        </a:lnTo>
                        <a:lnTo>
                          <a:pt x="509587" y="309563"/>
                        </a:lnTo>
                        <a:lnTo>
                          <a:pt x="504825" y="142875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58" name="楕円 957">
                    <a:extLst>
                      <a:ext uri="{FF2B5EF4-FFF2-40B4-BE49-F238E27FC236}">
                        <a16:creationId xmlns:a16="http://schemas.microsoft.com/office/drawing/2014/main" id="{54B793BD-D537-4EF1-B5F1-FD48D723C858}"/>
                      </a:ext>
                    </a:extLst>
                  </p:cNvPr>
                  <p:cNvSpPr/>
                  <p:nvPr/>
                </p:nvSpPr>
                <p:spPr bwMode="auto">
                  <a:xfrm rot="746599" flipH="1">
                    <a:off x="5771963" y="5099601"/>
                    <a:ext cx="86644" cy="135015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9" name="フリーフォーム: 図形 958">
                    <a:extLst>
                      <a:ext uri="{FF2B5EF4-FFF2-40B4-BE49-F238E27FC236}">
                        <a16:creationId xmlns:a16="http://schemas.microsoft.com/office/drawing/2014/main" id="{0742C057-8DD8-4377-A5B6-23CFBDF7C69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38713" y="5153025"/>
                    <a:ext cx="361950" cy="295275"/>
                  </a:xfrm>
                  <a:custGeom>
                    <a:avLst/>
                    <a:gdLst>
                      <a:gd name="connsiteX0" fmla="*/ 361950 w 361950"/>
                      <a:gd name="connsiteY0" fmla="*/ 0 h 295275"/>
                      <a:gd name="connsiteX1" fmla="*/ 338137 w 361950"/>
                      <a:gd name="connsiteY1" fmla="*/ 209550 h 295275"/>
                      <a:gd name="connsiteX2" fmla="*/ 0 w 361950"/>
                      <a:gd name="connsiteY2" fmla="*/ 295275 h 295275"/>
                      <a:gd name="connsiteX3" fmla="*/ 4762 w 361950"/>
                      <a:gd name="connsiteY3" fmla="*/ 157163 h 295275"/>
                      <a:gd name="connsiteX4" fmla="*/ 361950 w 361950"/>
                      <a:gd name="connsiteY4" fmla="*/ 0 h 295275"/>
                      <a:gd name="connsiteX0" fmla="*/ 361950 w 361950"/>
                      <a:gd name="connsiteY0" fmla="*/ 0 h 295275"/>
                      <a:gd name="connsiteX1" fmla="*/ 338137 w 361950"/>
                      <a:gd name="connsiteY1" fmla="*/ 209550 h 295275"/>
                      <a:gd name="connsiteX2" fmla="*/ 0 w 361950"/>
                      <a:gd name="connsiteY2" fmla="*/ 295275 h 295275"/>
                      <a:gd name="connsiteX3" fmla="*/ 4762 w 361950"/>
                      <a:gd name="connsiteY3" fmla="*/ 90488 h 295275"/>
                      <a:gd name="connsiteX4" fmla="*/ 361950 w 361950"/>
                      <a:gd name="connsiteY4" fmla="*/ 0 h 2952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61950" h="295275">
                        <a:moveTo>
                          <a:pt x="361950" y="0"/>
                        </a:moveTo>
                        <a:lnTo>
                          <a:pt x="338137" y="209550"/>
                        </a:lnTo>
                        <a:lnTo>
                          <a:pt x="0" y="295275"/>
                        </a:lnTo>
                        <a:lnTo>
                          <a:pt x="4762" y="90488"/>
                        </a:lnTo>
                        <a:lnTo>
                          <a:pt x="361950" y="0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943" name="フリーフォーム: 図形 942">
                  <a:extLst>
                    <a:ext uri="{FF2B5EF4-FFF2-40B4-BE49-F238E27FC236}">
                      <a16:creationId xmlns:a16="http://schemas.microsoft.com/office/drawing/2014/main" id="{3D91F83F-97C3-4360-910D-8D667CF05903}"/>
                    </a:ext>
                  </a:extLst>
                </p:cNvPr>
                <p:cNvSpPr/>
                <p:nvPr/>
              </p:nvSpPr>
              <p:spPr bwMode="auto">
                <a:xfrm rot="10800000">
                  <a:off x="3499813" y="4185273"/>
                  <a:ext cx="1351699" cy="1693452"/>
                </a:xfrm>
                <a:custGeom>
                  <a:avLst/>
                  <a:gdLst>
                    <a:gd name="connsiteX0" fmla="*/ 1351699 w 1351699"/>
                    <a:gd name="connsiteY0" fmla="*/ 1693452 h 1693452"/>
                    <a:gd name="connsiteX1" fmla="*/ 0 w 1351699"/>
                    <a:gd name="connsiteY1" fmla="*/ 1240969 h 1693452"/>
                    <a:gd name="connsiteX2" fmla="*/ 0 w 1351699"/>
                    <a:gd name="connsiteY2" fmla="*/ 2810 h 1693452"/>
                    <a:gd name="connsiteX3" fmla="*/ 9033 w 1351699"/>
                    <a:gd name="connsiteY3" fmla="*/ 0 h 1693452"/>
                    <a:gd name="connsiteX4" fmla="*/ 1006288 w 1351699"/>
                    <a:gd name="connsiteY4" fmla="*/ 311806 h 1693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1699" h="1693452">
                      <a:moveTo>
                        <a:pt x="1351699" y="1693452"/>
                      </a:moveTo>
                      <a:lnTo>
                        <a:pt x="0" y="1240969"/>
                      </a:lnTo>
                      <a:lnTo>
                        <a:pt x="0" y="2810"/>
                      </a:lnTo>
                      <a:lnTo>
                        <a:pt x="9033" y="0"/>
                      </a:lnTo>
                      <a:lnTo>
                        <a:pt x="1006288" y="311806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940" name="角丸四角形 85">
                <a:extLst>
                  <a:ext uri="{FF2B5EF4-FFF2-40B4-BE49-F238E27FC236}">
                    <a16:creationId xmlns:a16="http://schemas.microsoft.com/office/drawing/2014/main" id="{DF20132F-053E-4566-B30A-A68DBA61173F}"/>
                  </a:ext>
                </a:extLst>
              </p:cNvPr>
              <p:cNvSpPr/>
              <p:nvPr/>
            </p:nvSpPr>
            <p:spPr>
              <a:xfrm rot="4459480">
                <a:off x="-346056" y="2276175"/>
                <a:ext cx="335699" cy="266874"/>
              </a:xfrm>
              <a:custGeom>
                <a:avLst/>
                <a:gdLst/>
                <a:ahLst/>
                <a:cxnLst/>
                <a:rect l="l" t="t" r="r" b="b"/>
                <a:pathLst>
                  <a:path w="351836" h="368855">
                    <a:moveTo>
                      <a:pt x="45991" y="0"/>
                    </a:moveTo>
                    <a:cubicBezTo>
                      <a:pt x="66733" y="0"/>
                      <a:pt x="84268" y="13732"/>
                      <a:pt x="89318" y="32808"/>
                    </a:cubicBezTo>
                    <a:cubicBezTo>
                      <a:pt x="94369" y="13732"/>
                      <a:pt x="111904" y="0"/>
                      <a:pt x="132645" y="0"/>
                    </a:cubicBezTo>
                    <a:cubicBezTo>
                      <a:pt x="153294" y="0"/>
                      <a:pt x="170764" y="13609"/>
                      <a:pt x="175920" y="32550"/>
                    </a:cubicBezTo>
                    <a:cubicBezTo>
                      <a:pt x="181076" y="13609"/>
                      <a:pt x="198547" y="0"/>
                      <a:pt x="219195" y="0"/>
                    </a:cubicBezTo>
                    <a:cubicBezTo>
                      <a:pt x="239936" y="0"/>
                      <a:pt x="257470" y="13731"/>
                      <a:pt x="262522" y="32806"/>
                    </a:cubicBezTo>
                    <a:cubicBezTo>
                      <a:pt x="267573" y="13731"/>
                      <a:pt x="285108" y="0"/>
                      <a:pt x="305848" y="0"/>
                    </a:cubicBezTo>
                    <a:cubicBezTo>
                      <a:pt x="331246" y="0"/>
                      <a:pt x="351836" y="20590"/>
                      <a:pt x="351836" y="45988"/>
                    </a:cubicBezTo>
                    <a:cubicBezTo>
                      <a:pt x="351836" y="96054"/>
                      <a:pt x="351835" y="146119"/>
                      <a:pt x="351835" y="196185"/>
                    </a:cubicBezTo>
                    <a:lnTo>
                      <a:pt x="351834" y="196190"/>
                    </a:lnTo>
                    <a:lnTo>
                      <a:pt x="351834" y="242172"/>
                    </a:lnTo>
                    <a:cubicBezTo>
                      <a:pt x="351834" y="312137"/>
                      <a:pt x="295116" y="368855"/>
                      <a:pt x="225151" y="368855"/>
                    </a:cubicBezTo>
                    <a:lnTo>
                      <a:pt x="126683" y="368855"/>
                    </a:lnTo>
                    <a:cubicBezTo>
                      <a:pt x="56718" y="368855"/>
                      <a:pt x="0" y="312137"/>
                      <a:pt x="0" y="242172"/>
                    </a:cubicBezTo>
                    <a:cubicBezTo>
                      <a:pt x="0" y="199945"/>
                      <a:pt x="1" y="157717"/>
                      <a:pt x="1" y="115490"/>
                    </a:cubicBezTo>
                    <a:lnTo>
                      <a:pt x="3" y="115490"/>
                    </a:lnTo>
                    <a:lnTo>
                      <a:pt x="3" y="45988"/>
                    </a:lnTo>
                    <a:cubicBezTo>
                      <a:pt x="3" y="20590"/>
                      <a:pt x="20593" y="0"/>
                      <a:pt x="4599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41" name="角丸四角形 85">
                <a:extLst>
                  <a:ext uri="{FF2B5EF4-FFF2-40B4-BE49-F238E27FC236}">
                    <a16:creationId xmlns:a16="http://schemas.microsoft.com/office/drawing/2014/main" id="{0B573273-0D31-41FF-B125-738AF8E3E706}"/>
                  </a:ext>
                </a:extLst>
              </p:cNvPr>
              <p:cNvSpPr/>
              <p:nvPr/>
            </p:nvSpPr>
            <p:spPr>
              <a:xfrm rot="17140520" flipH="1">
                <a:off x="1848997" y="2276174"/>
                <a:ext cx="335699" cy="266874"/>
              </a:xfrm>
              <a:custGeom>
                <a:avLst/>
                <a:gdLst/>
                <a:ahLst/>
                <a:cxnLst/>
                <a:rect l="l" t="t" r="r" b="b"/>
                <a:pathLst>
                  <a:path w="351836" h="368855">
                    <a:moveTo>
                      <a:pt x="45991" y="0"/>
                    </a:moveTo>
                    <a:cubicBezTo>
                      <a:pt x="66733" y="0"/>
                      <a:pt x="84268" y="13732"/>
                      <a:pt x="89318" y="32808"/>
                    </a:cubicBezTo>
                    <a:cubicBezTo>
                      <a:pt x="94369" y="13732"/>
                      <a:pt x="111904" y="0"/>
                      <a:pt x="132645" y="0"/>
                    </a:cubicBezTo>
                    <a:cubicBezTo>
                      <a:pt x="153294" y="0"/>
                      <a:pt x="170764" y="13609"/>
                      <a:pt x="175920" y="32550"/>
                    </a:cubicBezTo>
                    <a:cubicBezTo>
                      <a:pt x="181076" y="13609"/>
                      <a:pt x="198547" y="0"/>
                      <a:pt x="219195" y="0"/>
                    </a:cubicBezTo>
                    <a:cubicBezTo>
                      <a:pt x="239936" y="0"/>
                      <a:pt x="257470" y="13731"/>
                      <a:pt x="262522" y="32806"/>
                    </a:cubicBezTo>
                    <a:cubicBezTo>
                      <a:pt x="267573" y="13731"/>
                      <a:pt x="285108" y="0"/>
                      <a:pt x="305848" y="0"/>
                    </a:cubicBezTo>
                    <a:cubicBezTo>
                      <a:pt x="331246" y="0"/>
                      <a:pt x="351836" y="20590"/>
                      <a:pt x="351836" y="45988"/>
                    </a:cubicBezTo>
                    <a:cubicBezTo>
                      <a:pt x="351836" y="96054"/>
                      <a:pt x="351835" y="146119"/>
                      <a:pt x="351835" y="196185"/>
                    </a:cubicBezTo>
                    <a:lnTo>
                      <a:pt x="351834" y="196190"/>
                    </a:lnTo>
                    <a:lnTo>
                      <a:pt x="351834" y="242172"/>
                    </a:lnTo>
                    <a:cubicBezTo>
                      <a:pt x="351834" y="312137"/>
                      <a:pt x="295116" y="368855"/>
                      <a:pt x="225151" y="368855"/>
                    </a:cubicBezTo>
                    <a:lnTo>
                      <a:pt x="126683" y="368855"/>
                    </a:lnTo>
                    <a:cubicBezTo>
                      <a:pt x="56718" y="368855"/>
                      <a:pt x="0" y="312137"/>
                      <a:pt x="0" y="242172"/>
                    </a:cubicBezTo>
                    <a:cubicBezTo>
                      <a:pt x="0" y="199945"/>
                      <a:pt x="1" y="157717"/>
                      <a:pt x="1" y="115490"/>
                    </a:cubicBezTo>
                    <a:lnTo>
                      <a:pt x="3" y="115490"/>
                    </a:lnTo>
                    <a:lnTo>
                      <a:pt x="3" y="45988"/>
                    </a:lnTo>
                    <a:cubicBezTo>
                      <a:pt x="3" y="20590"/>
                      <a:pt x="20593" y="0"/>
                      <a:pt x="4599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792BC09-A249-4B69-8B18-19EF36F26075}"/>
              </a:ext>
            </a:extLst>
          </p:cNvPr>
          <p:cNvGrpSpPr/>
          <p:nvPr/>
        </p:nvGrpSpPr>
        <p:grpSpPr>
          <a:xfrm>
            <a:off x="587290" y="489337"/>
            <a:ext cx="1320150" cy="1904548"/>
            <a:chOff x="-158569" y="393618"/>
            <a:chExt cx="2203738" cy="317927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C5420088-69D0-4C56-A04A-BFB77DC42F6F}"/>
                </a:ext>
              </a:extLst>
            </p:cNvPr>
            <p:cNvGrpSpPr/>
            <p:nvPr/>
          </p:nvGrpSpPr>
          <p:grpSpPr>
            <a:xfrm>
              <a:off x="-158569" y="2793297"/>
              <a:ext cx="2203738" cy="779600"/>
              <a:chOff x="-141477" y="4716101"/>
              <a:chExt cx="2203738" cy="779600"/>
            </a:xfrm>
          </p:grpSpPr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530A8229-97E0-434C-B5B6-2BE9FF73F288}"/>
                  </a:ext>
                </a:extLst>
              </p:cNvPr>
              <p:cNvGrpSpPr/>
              <p:nvPr/>
            </p:nvGrpSpPr>
            <p:grpSpPr>
              <a:xfrm>
                <a:off x="-141477" y="4716101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41" name="グループ化 40">
                  <a:extLst>
                    <a:ext uri="{FF2B5EF4-FFF2-40B4-BE49-F238E27FC236}">
                      <a16:creationId xmlns:a16="http://schemas.microsoft.com/office/drawing/2014/main" id="{8191CDC3-9DC8-4DD6-8E14-D08349F8B911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43" name="フリーフォーム: 図形 42">
                    <a:extLst>
                      <a:ext uri="{FF2B5EF4-FFF2-40B4-BE49-F238E27FC236}">
                        <a16:creationId xmlns:a16="http://schemas.microsoft.com/office/drawing/2014/main" id="{7B7724E2-0451-486C-86FF-CF0414279DA7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" name="フリーフォーム: 図形 43">
                    <a:extLst>
                      <a:ext uri="{FF2B5EF4-FFF2-40B4-BE49-F238E27FC236}">
                        <a16:creationId xmlns:a16="http://schemas.microsoft.com/office/drawing/2014/main" id="{68E1980E-8CA1-4599-B38E-0C86506D99BD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" name="フリーフォーム: 図形 44">
                    <a:extLst>
                      <a:ext uri="{FF2B5EF4-FFF2-40B4-BE49-F238E27FC236}">
                        <a16:creationId xmlns:a16="http://schemas.microsoft.com/office/drawing/2014/main" id="{9EA4FF77-EDAB-4B8C-8505-672ED31A5E6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rgbClr val="9933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A97D5246-0C78-473E-B6AC-8F1470FA8BCE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B4064119-2AD7-4ABB-92DD-E99048BB00EC}"/>
                  </a:ext>
                </a:extLst>
              </p:cNvPr>
              <p:cNvSpPr/>
              <p:nvPr/>
            </p:nvSpPr>
            <p:spPr bwMode="auto">
              <a:xfrm>
                <a:off x="130405" y="4776746"/>
                <a:ext cx="1654026" cy="599620"/>
              </a:xfrm>
              <a:custGeom>
                <a:avLst/>
                <a:gdLst>
                  <a:gd name="connsiteX0" fmla="*/ 177100 w 1654026"/>
                  <a:gd name="connsiteY0" fmla="*/ 0 h 599620"/>
                  <a:gd name="connsiteX1" fmla="*/ 356650 w 1654026"/>
                  <a:gd name="connsiteY1" fmla="*/ 19616 h 599620"/>
                  <a:gd name="connsiteX2" fmla="*/ 832181 w 1654026"/>
                  <a:gd name="connsiteY2" fmla="*/ 147035 h 599620"/>
                  <a:gd name="connsiteX3" fmla="*/ 1307720 w 1654026"/>
                  <a:gd name="connsiteY3" fmla="*/ 19614 h 599620"/>
                  <a:gd name="connsiteX4" fmla="*/ 1459467 w 1654026"/>
                  <a:gd name="connsiteY4" fmla="*/ 3035 h 599620"/>
                  <a:gd name="connsiteX5" fmla="*/ 1464658 w 1654026"/>
                  <a:gd name="connsiteY5" fmla="*/ 9295 h 599620"/>
                  <a:gd name="connsiteX6" fmla="*/ 1640950 w 1654026"/>
                  <a:gd name="connsiteY6" fmla="*/ 335447 h 599620"/>
                  <a:gd name="connsiteX7" fmla="*/ 1654026 w 1654026"/>
                  <a:gd name="connsiteY7" fmla="*/ 360429 h 599620"/>
                  <a:gd name="connsiteX8" fmla="*/ 1605189 w 1654026"/>
                  <a:gd name="connsiteY8" fmla="*/ 400462 h 599620"/>
                  <a:gd name="connsiteX9" fmla="*/ 1538387 w 1654026"/>
                  <a:gd name="connsiteY9" fmla="*/ 428952 h 599620"/>
                  <a:gd name="connsiteX10" fmla="*/ 940187 w 1654026"/>
                  <a:gd name="connsiteY10" fmla="*/ 589241 h 599620"/>
                  <a:gd name="connsiteX11" fmla="*/ 934201 w 1654026"/>
                  <a:gd name="connsiteY11" fmla="*/ 585285 h 599620"/>
                  <a:gd name="connsiteX12" fmla="*/ 898358 w 1654026"/>
                  <a:gd name="connsiteY12" fmla="*/ 594404 h 599620"/>
                  <a:gd name="connsiteX13" fmla="*/ 800991 w 1654026"/>
                  <a:gd name="connsiteY13" fmla="*/ 598404 h 599620"/>
                  <a:gd name="connsiteX14" fmla="*/ 737913 w 1654026"/>
                  <a:gd name="connsiteY14" fmla="*/ 585786 h 599620"/>
                  <a:gd name="connsiteX15" fmla="*/ 732888 w 1654026"/>
                  <a:gd name="connsiteY15" fmla="*/ 583491 h 599620"/>
                  <a:gd name="connsiteX16" fmla="*/ 724183 w 1654026"/>
                  <a:gd name="connsiteY16" fmla="*/ 589243 h 599620"/>
                  <a:gd name="connsiteX17" fmla="*/ 125983 w 1654026"/>
                  <a:gd name="connsiteY17" fmla="*/ 428954 h 599620"/>
                  <a:gd name="connsiteX18" fmla="*/ 5462 w 1654026"/>
                  <a:gd name="connsiteY18" fmla="*/ 356429 h 599620"/>
                  <a:gd name="connsiteX19" fmla="*/ 0 w 1654026"/>
                  <a:gd name="connsiteY19" fmla="*/ 348471 h 599620"/>
                  <a:gd name="connsiteX20" fmla="*/ 3548 w 1654026"/>
                  <a:gd name="connsiteY20" fmla="*/ 341050 h 599620"/>
                  <a:gd name="connsiteX21" fmla="*/ 158266 w 1654026"/>
                  <a:gd name="connsiteY21" fmla="*/ 27226 h 59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654026" h="599620">
                    <a:moveTo>
                      <a:pt x="177100" y="0"/>
                    </a:moveTo>
                    <a:lnTo>
                      <a:pt x="356650" y="19616"/>
                    </a:lnTo>
                    <a:lnTo>
                      <a:pt x="832181" y="147035"/>
                    </a:lnTo>
                    <a:lnTo>
                      <a:pt x="1307720" y="19614"/>
                    </a:lnTo>
                    <a:lnTo>
                      <a:pt x="1459467" y="3035"/>
                    </a:lnTo>
                    <a:lnTo>
                      <a:pt x="1464658" y="9295"/>
                    </a:lnTo>
                    <a:cubicBezTo>
                      <a:pt x="1511505" y="97785"/>
                      <a:pt x="1581775" y="224180"/>
                      <a:pt x="1640950" y="335447"/>
                    </a:cubicBezTo>
                    <a:lnTo>
                      <a:pt x="1654026" y="360429"/>
                    </a:lnTo>
                    <a:lnTo>
                      <a:pt x="1605189" y="400462"/>
                    </a:lnTo>
                    <a:cubicBezTo>
                      <a:pt x="1584971" y="412762"/>
                      <a:pt x="1562572" y="422472"/>
                      <a:pt x="1538387" y="428952"/>
                    </a:cubicBezTo>
                    <a:lnTo>
                      <a:pt x="940187" y="589241"/>
                    </a:lnTo>
                    <a:lnTo>
                      <a:pt x="934201" y="585285"/>
                    </a:lnTo>
                    <a:lnTo>
                      <a:pt x="898358" y="594404"/>
                    </a:lnTo>
                    <a:cubicBezTo>
                      <a:pt x="864288" y="599451"/>
                      <a:pt x="830564" y="600947"/>
                      <a:pt x="800991" y="598404"/>
                    </a:cubicBezTo>
                    <a:cubicBezTo>
                      <a:pt x="778811" y="596497"/>
                      <a:pt x="757634" y="592157"/>
                      <a:pt x="737913" y="585786"/>
                    </a:cubicBezTo>
                    <a:lnTo>
                      <a:pt x="732888" y="583491"/>
                    </a:lnTo>
                    <a:lnTo>
                      <a:pt x="724183" y="589243"/>
                    </a:lnTo>
                    <a:lnTo>
                      <a:pt x="125983" y="428954"/>
                    </a:lnTo>
                    <a:cubicBezTo>
                      <a:pt x="77614" y="415994"/>
                      <a:pt x="36387" y="390116"/>
                      <a:pt x="5462" y="356429"/>
                    </a:cubicBezTo>
                    <a:lnTo>
                      <a:pt x="0" y="348471"/>
                    </a:lnTo>
                    <a:lnTo>
                      <a:pt x="3548" y="341050"/>
                    </a:lnTo>
                    <a:cubicBezTo>
                      <a:pt x="55532" y="233893"/>
                      <a:pt x="116761" y="112727"/>
                      <a:pt x="158266" y="27226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D40A5029-1035-46C4-8AEE-B1FE14D7C725}"/>
                </a:ext>
              </a:extLst>
            </p:cNvPr>
            <p:cNvGrpSpPr/>
            <p:nvPr/>
          </p:nvGrpSpPr>
          <p:grpSpPr>
            <a:xfrm>
              <a:off x="48652" y="2497973"/>
              <a:ext cx="1793692" cy="880439"/>
              <a:chOff x="65744" y="4420777"/>
              <a:chExt cx="1793692" cy="880439"/>
            </a:xfrm>
          </p:grpSpPr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86E758DE-E4D5-4AA1-8299-E34DDA32081B}"/>
                  </a:ext>
                </a:extLst>
              </p:cNvPr>
              <p:cNvSpPr/>
              <p:nvPr/>
            </p:nvSpPr>
            <p:spPr bwMode="auto">
              <a:xfrm flipV="1">
                <a:off x="82286" y="4420777"/>
                <a:ext cx="1746763" cy="704301"/>
              </a:xfrm>
              <a:custGeom>
                <a:avLst/>
                <a:gdLst>
                  <a:gd name="connsiteX0" fmla="*/ 1742193 w 1746763"/>
                  <a:gd name="connsiteY0" fmla="*/ 166007 h 704301"/>
                  <a:gd name="connsiteX1" fmla="*/ 1742193 w 1746763"/>
                  <a:gd name="connsiteY1" fmla="*/ 166006 h 704301"/>
                  <a:gd name="connsiteX2" fmla="*/ 1742193 w 1746763"/>
                  <a:gd name="connsiteY2" fmla="*/ 166006 h 704301"/>
                  <a:gd name="connsiteX3" fmla="*/ 4570 w 1746763"/>
                  <a:gd name="connsiteY3" fmla="*/ 166008 h 704301"/>
                  <a:gd name="connsiteX4" fmla="*/ 4570 w 1746763"/>
                  <a:gd name="connsiteY4" fmla="*/ 166007 h 704301"/>
                  <a:gd name="connsiteX5" fmla="*/ 4570 w 1746763"/>
                  <a:gd name="connsiteY5" fmla="*/ 166007 h 704301"/>
                  <a:gd name="connsiteX6" fmla="*/ 873381 w 1746763"/>
                  <a:gd name="connsiteY6" fmla="*/ 704301 h 704301"/>
                  <a:gd name="connsiteX7" fmla="*/ 1491646 w 1746763"/>
                  <a:gd name="connsiteY7" fmla="*/ 645695 h 704301"/>
                  <a:gd name="connsiteX8" fmla="*/ 1479085 w 1746763"/>
                  <a:gd name="connsiteY8" fmla="*/ 551204 h 704301"/>
                  <a:gd name="connsiteX9" fmla="*/ 1449897 w 1746763"/>
                  <a:gd name="connsiteY9" fmla="*/ 479900 h 704301"/>
                  <a:gd name="connsiteX10" fmla="*/ 1567539 w 1746763"/>
                  <a:gd name="connsiteY10" fmla="*/ 448378 h 704301"/>
                  <a:gd name="connsiteX11" fmla="*/ 1746763 w 1746763"/>
                  <a:gd name="connsiteY11" fmla="*/ 256477 h 704301"/>
                  <a:gd name="connsiteX12" fmla="*/ 1742193 w 1746763"/>
                  <a:gd name="connsiteY12" fmla="*/ 166006 h 704301"/>
                  <a:gd name="connsiteX13" fmla="*/ 1700916 w 1746763"/>
                  <a:gd name="connsiteY13" fmla="*/ 85371 h 704301"/>
                  <a:gd name="connsiteX14" fmla="*/ 1449752 w 1746763"/>
                  <a:gd name="connsiteY14" fmla="*/ 8793 h 704301"/>
                  <a:gd name="connsiteX15" fmla="*/ 873380 w 1746763"/>
                  <a:gd name="connsiteY15" fmla="*/ 163230 h 704301"/>
                  <a:gd name="connsiteX16" fmla="*/ 297011 w 1746763"/>
                  <a:gd name="connsiteY16" fmla="*/ 8794 h 704301"/>
                  <a:gd name="connsiteX17" fmla="*/ 45847 w 1746763"/>
                  <a:gd name="connsiteY17" fmla="*/ 85372 h 704301"/>
                  <a:gd name="connsiteX18" fmla="*/ 4570 w 1746763"/>
                  <a:gd name="connsiteY18" fmla="*/ 166007 h 704301"/>
                  <a:gd name="connsiteX19" fmla="*/ 0 w 1746763"/>
                  <a:gd name="connsiteY19" fmla="*/ 256478 h 704301"/>
                  <a:gd name="connsiteX20" fmla="*/ 179224 w 1746763"/>
                  <a:gd name="connsiteY20" fmla="*/ 448379 h 704301"/>
                  <a:gd name="connsiteX21" fmla="*/ 295654 w 1746763"/>
                  <a:gd name="connsiteY21" fmla="*/ 479576 h 704301"/>
                  <a:gd name="connsiteX22" fmla="*/ 292632 w 1746763"/>
                  <a:gd name="connsiteY22" fmla="*/ 484487 h 704301"/>
                  <a:gd name="connsiteX23" fmla="*/ 255116 w 1746763"/>
                  <a:gd name="connsiteY23" fmla="*/ 645695 h 704301"/>
                  <a:gd name="connsiteX24" fmla="*/ 873381 w 1746763"/>
                  <a:gd name="connsiteY24" fmla="*/ 704301 h 704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46763" h="704301">
                    <a:moveTo>
                      <a:pt x="1742193" y="166007"/>
                    </a:moveTo>
                    <a:lnTo>
                      <a:pt x="1742193" y="166006"/>
                    </a:lnTo>
                    <a:lnTo>
                      <a:pt x="1742193" y="166006"/>
                    </a:lnTo>
                    <a:close/>
                    <a:moveTo>
                      <a:pt x="4570" y="166008"/>
                    </a:moveTo>
                    <a:lnTo>
                      <a:pt x="4570" y="166007"/>
                    </a:lnTo>
                    <a:lnTo>
                      <a:pt x="4570" y="166007"/>
                    </a:lnTo>
                    <a:close/>
                    <a:moveTo>
                      <a:pt x="873381" y="704301"/>
                    </a:moveTo>
                    <a:cubicBezTo>
                      <a:pt x="1156752" y="704301"/>
                      <a:pt x="1440124" y="684766"/>
                      <a:pt x="1491646" y="645695"/>
                    </a:cubicBezTo>
                    <a:cubicBezTo>
                      <a:pt x="1491646" y="613327"/>
                      <a:pt x="1487321" y="581726"/>
                      <a:pt x="1479085" y="551204"/>
                    </a:cubicBezTo>
                    <a:lnTo>
                      <a:pt x="1449897" y="479900"/>
                    </a:lnTo>
                    <a:lnTo>
                      <a:pt x="1567539" y="448378"/>
                    </a:lnTo>
                    <a:cubicBezTo>
                      <a:pt x="1664277" y="422457"/>
                      <a:pt x="1732447" y="344864"/>
                      <a:pt x="1746763" y="256477"/>
                    </a:cubicBezTo>
                    <a:lnTo>
                      <a:pt x="1742193" y="166006"/>
                    </a:lnTo>
                    <a:lnTo>
                      <a:pt x="1700916" y="85371"/>
                    </a:lnTo>
                    <a:cubicBezTo>
                      <a:pt x="1644324" y="15984"/>
                      <a:pt x="1546491" y="-17128"/>
                      <a:pt x="1449752" y="8793"/>
                    </a:cubicBezTo>
                    <a:lnTo>
                      <a:pt x="873380" y="163230"/>
                    </a:lnTo>
                    <a:lnTo>
                      <a:pt x="297011" y="8794"/>
                    </a:lnTo>
                    <a:cubicBezTo>
                      <a:pt x="200272" y="-17127"/>
                      <a:pt x="102439" y="15985"/>
                      <a:pt x="45847" y="85372"/>
                    </a:cubicBezTo>
                    <a:lnTo>
                      <a:pt x="4570" y="166007"/>
                    </a:lnTo>
                    <a:lnTo>
                      <a:pt x="0" y="256478"/>
                    </a:lnTo>
                    <a:cubicBezTo>
                      <a:pt x="14316" y="344865"/>
                      <a:pt x="82486" y="422458"/>
                      <a:pt x="179224" y="448379"/>
                    </a:cubicBezTo>
                    <a:lnTo>
                      <a:pt x="295654" y="479576"/>
                    </a:lnTo>
                    <a:lnTo>
                      <a:pt x="292632" y="484487"/>
                    </a:lnTo>
                    <a:cubicBezTo>
                      <a:pt x="268362" y="534754"/>
                      <a:pt x="255116" y="589051"/>
                      <a:pt x="255116" y="645695"/>
                    </a:cubicBezTo>
                    <a:cubicBezTo>
                      <a:pt x="306638" y="684766"/>
                      <a:pt x="590010" y="704301"/>
                      <a:pt x="873381" y="704301"/>
                    </a:cubicBezTo>
                    <a:close/>
                  </a:path>
                </a:pathLst>
              </a:custGeom>
              <a:solidFill>
                <a:schemeClr val="accent1">
                  <a:lumMod val="2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84A3625F-163F-4F5C-9E1B-3F10FE96C58F}"/>
                  </a:ext>
                </a:extLst>
              </p:cNvPr>
              <p:cNvSpPr/>
              <p:nvPr/>
            </p:nvSpPr>
            <p:spPr bwMode="auto">
              <a:xfrm flipV="1">
                <a:off x="182117" y="4597897"/>
                <a:ext cx="1488575" cy="240620"/>
              </a:xfrm>
              <a:custGeom>
                <a:avLst/>
                <a:gdLst>
                  <a:gd name="connsiteX0" fmla="*/ 184576 w 1488575"/>
                  <a:gd name="connsiteY0" fmla="*/ 240620 h 240620"/>
                  <a:gd name="connsiteX1" fmla="*/ 192056 w 1488575"/>
                  <a:gd name="connsiteY1" fmla="*/ 239357 h 240620"/>
                  <a:gd name="connsiteX2" fmla="*/ 781093 w 1488575"/>
                  <a:gd name="connsiteY2" fmla="*/ 81525 h 240620"/>
                  <a:gd name="connsiteX3" fmla="*/ 1365373 w 1488575"/>
                  <a:gd name="connsiteY3" fmla="*/ 238083 h 240620"/>
                  <a:gd name="connsiteX4" fmla="*/ 1350066 w 1488575"/>
                  <a:gd name="connsiteY4" fmla="*/ 200689 h 240620"/>
                  <a:gd name="connsiteX5" fmla="*/ 1467708 w 1488575"/>
                  <a:gd name="connsiteY5" fmla="*/ 169167 h 240620"/>
                  <a:gd name="connsiteX6" fmla="*/ 1488575 w 1488575"/>
                  <a:gd name="connsiteY6" fmla="*/ 160268 h 240620"/>
                  <a:gd name="connsiteX7" fmla="*/ 1477660 w 1488575"/>
                  <a:gd name="connsiteY7" fmla="*/ 163414 h 240620"/>
                  <a:gd name="connsiteX8" fmla="*/ 1418864 w 1488575"/>
                  <a:gd name="connsiteY8" fmla="*/ 166104 h 240620"/>
                  <a:gd name="connsiteX9" fmla="*/ 1370600 w 1488575"/>
                  <a:gd name="connsiteY9" fmla="*/ 157958 h 240620"/>
                  <a:gd name="connsiteX10" fmla="*/ 781093 w 1488575"/>
                  <a:gd name="connsiteY10" fmla="*/ 0 h 240620"/>
                  <a:gd name="connsiteX11" fmla="*/ 192056 w 1488575"/>
                  <a:gd name="connsiteY11" fmla="*/ 157832 h 240620"/>
                  <a:gd name="connsiteX12" fmla="*/ 143791 w 1488575"/>
                  <a:gd name="connsiteY12" fmla="*/ 165978 h 240620"/>
                  <a:gd name="connsiteX13" fmla="*/ 30050 w 1488575"/>
                  <a:gd name="connsiteY13" fmla="*/ 147448 h 240620"/>
                  <a:gd name="connsiteX14" fmla="*/ 0 w 1488575"/>
                  <a:gd name="connsiteY14" fmla="*/ 130356 h 240620"/>
                  <a:gd name="connsiteX15" fmla="*/ 12591 w 1488575"/>
                  <a:gd name="connsiteY15" fmla="*/ 140678 h 240620"/>
                  <a:gd name="connsiteX16" fmla="*/ 79393 w 1488575"/>
                  <a:gd name="connsiteY16" fmla="*/ 169168 h 240620"/>
                  <a:gd name="connsiteX17" fmla="*/ 195823 w 1488575"/>
                  <a:gd name="connsiteY17" fmla="*/ 200365 h 240620"/>
                  <a:gd name="connsiteX18" fmla="*/ 192801 w 1488575"/>
                  <a:gd name="connsiteY18" fmla="*/ 205276 h 240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88575" h="240620">
                    <a:moveTo>
                      <a:pt x="184576" y="240620"/>
                    </a:moveTo>
                    <a:lnTo>
                      <a:pt x="192056" y="239357"/>
                    </a:lnTo>
                    <a:lnTo>
                      <a:pt x="781093" y="81525"/>
                    </a:lnTo>
                    <a:lnTo>
                      <a:pt x="1365373" y="238083"/>
                    </a:lnTo>
                    <a:lnTo>
                      <a:pt x="1350066" y="200689"/>
                    </a:lnTo>
                    <a:lnTo>
                      <a:pt x="1467708" y="169167"/>
                    </a:lnTo>
                    <a:lnTo>
                      <a:pt x="1488575" y="160268"/>
                    </a:lnTo>
                    <a:lnTo>
                      <a:pt x="1477660" y="163414"/>
                    </a:lnTo>
                    <a:cubicBezTo>
                      <a:pt x="1458575" y="166571"/>
                      <a:pt x="1438849" y="167537"/>
                      <a:pt x="1418864" y="166104"/>
                    </a:cubicBezTo>
                    <a:cubicBezTo>
                      <a:pt x="1402876" y="164959"/>
                      <a:pt x="1386722" y="162278"/>
                      <a:pt x="1370600" y="157958"/>
                    </a:cubicBezTo>
                    <a:lnTo>
                      <a:pt x="781093" y="0"/>
                    </a:lnTo>
                    <a:lnTo>
                      <a:pt x="192056" y="157832"/>
                    </a:lnTo>
                    <a:cubicBezTo>
                      <a:pt x="175933" y="162152"/>
                      <a:pt x="159780" y="164832"/>
                      <a:pt x="143791" y="165978"/>
                    </a:cubicBezTo>
                    <a:cubicBezTo>
                      <a:pt x="103822" y="168843"/>
                      <a:pt x="64887" y="162117"/>
                      <a:pt x="30050" y="147448"/>
                    </a:cubicBezTo>
                    <a:lnTo>
                      <a:pt x="0" y="130356"/>
                    </a:lnTo>
                    <a:lnTo>
                      <a:pt x="12591" y="140678"/>
                    </a:lnTo>
                    <a:cubicBezTo>
                      <a:pt x="32810" y="152978"/>
                      <a:pt x="55209" y="162688"/>
                      <a:pt x="79393" y="169168"/>
                    </a:cubicBezTo>
                    <a:lnTo>
                      <a:pt x="195823" y="200365"/>
                    </a:lnTo>
                    <a:lnTo>
                      <a:pt x="192801" y="205276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377E61CB-F68D-42DD-A4B4-7D9956AAD7EE}"/>
                  </a:ext>
                </a:extLst>
              </p:cNvPr>
              <p:cNvSpPr/>
              <p:nvPr/>
            </p:nvSpPr>
            <p:spPr bwMode="auto">
              <a:xfrm rot="20700000" flipH="1">
                <a:off x="920934" y="4739152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  <a:lnTo>
                      <a:pt x="19001" y="138975"/>
                    </a:lnTo>
                    <a:cubicBezTo>
                      <a:pt x="37353" y="98140"/>
                      <a:pt x="68012" y="63396"/>
                      <a:pt x="106601" y="38861"/>
                    </a:cubicBezTo>
                  </a:path>
                </a:pathLst>
              </a:custGeom>
              <a:solidFill>
                <a:schemeClr val="accent1">
                  <a:lumMod val="2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" name="楕円 227">
                <a:extLst>
                  <a:ext uri="{FF2B5EF4-FFF2-40B4-BE49-F238E27FC236}">
                    <a16:creationId xmlns:a16="http://schemas.microsoft.com/office/drawing/2014/main" id="{10C76FFF-90C2-421E-9941-7BBA70F30DB2}"/>
                  </a:ext>
                </a:extLst>
              </p:cNvPr>
              <p:cNvSpPr/>
              <p:nvPr/>
            </p:nvSpPr>
            <p:spPr bwMode="auto">
              <a:xfrm rot="5694883">
                <a:off x="827019" y="4885234"/>
                <a:ext cx="318890" cy="513074"/>
              </a:xfrm>
              <a:custGeom>
                <a:avLst/>
                <a:gdLst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811284 h 1396349"/>
                  <a:gd name="connsiteX1" fmla="*/ 589828 w 1170130"/>
                  <a:gd name="connsiteY1" fmla="*/ 0 h 1396349"/>
                  <a:gd name="connsiteX2" fmla="*/ 1170130 w 1170130"/>
                  <a:gd name="connsiteY2" fmla="*/ 811284 h 1396349"/>
                  <a:gd name="connsiteX3" fmla="*/ 585065 w 1170130"/>
                  <a:gd name="connsiteY3" fmla="*/ 1396349 h 1396349"/>
                  <a:gd name="connsiteX4" fmla="*/ 0 w 1170130"/>
                  <a:gd name="connsiteY4" fmla="*/ 811284 h 139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1396349">
                    <a:moveTo>
                      <a:pt x="0" y="811284"/>
                    </a:moveTo>
                    <a:cubicBezTo>
                      <a:pt x="0" y="488162"/>
                      <a:pt x="266706" y="0"/>
                      <a:pt x="589828" y="0"/>
                    </a:cubicBezTo>
                    <a:cubicBezTo>
                      <a:pt x="912950" y="0"/>
                      <a:pt x="1170130" y="488162"/>
                      <a:pt x="1170130" y="811284"/>
                    </a:cubicBezTo>
                    <a:cubicBezTo>
                      <a:pt x="1170130" y="1134406"/>
                      <a:pt x="908187" y="1396349"/>
                      <a:pt x="585065" y="1396349"/>
                    </a:cubicBezTo>
                    <a:cubicBezTo>
                      <a:pt x="261943" y="1396349"/>
                      <a:pt x="0" y="1134406"/>
                      <a:pt x="0" y="81128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435EE149-6D84-4D79-9D4A-823524530368}"/>
                  </a:ext>
                </a:extLst>
              </p:cNvPr>
              <p:cNvSpPr/>
              <p:nvPr/>
            </p:nvSpPr>
            <p:spPr bwMode="auto">
              <a:xfrm rot="900000">
                <a:off x="65744" y="4739154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  <a:lnTo>
                      <a:pt x="19001" y="138975"/>
                    </a:lnTo>
                    <a:cubicBezTo>
                      <a:pt x="37353" y="98140"/>
                      <a:pt x="68012" y="63396"/>
                      <a:pt x="106601" y="38861"/>
                    </a:cubicBezTo>
                  </a:path>
                </a:pathLst>
              </a:custGeom>
              <a:solidFill>
                <a:schemeClr val="accent1">
                  <a:lumMod val="2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53E36B73-3C76-4B89-AC40-A1044FF05187}"/>
                  </a:ext>
                </a:extLst>
              </p:cNvPr>
              <p:cNvSpPr/>
              <p:nvPr/>
            </p:nvSpPr>
            <p:spPr bwMode="auto">
              <a:xfrm>
                <a:off x="77163" y="4890730"/>
                <a:ext cx="1772565" cy="407960"/>
              </a:xfrm>
              <a:custGeom>
                <a:avLst/>
                <a:gdLst>
                  <a:gd name="connsiteX0" fmla="*/ 1770278 w 1772565"/>
                  <a:gd name="connsiteY0" fmla="*/ 0 h 407960"/>
                  <a:gd name="connsiteX1" fmla="*/ 1772565 w 1772565"/>
                  <a:gd name="connsiteY1" fmla="*/ 45268 h 407960"/>
                  <a:gd name="connsiteX2" fmla="*/ 1593340 w 1772565"/>
                  <a:gd name="connsiteY2" fmla="*/ 237169 h 407960"/>
                  <a:gd name="connsiteX3" fmla="*/ 995140 w 1772565"/>
                  <a:gd name="connsiteY3" fmla="*/ 397457 h 407960"/>
                  <a:gd name="connsiteX4" fmla="*/ 988814 w 1772565"/>
                  <a:gd name="connsiteY4" fmla="*/ 393277 h 407960"/>
                  <a:gd name="connsiteX5" fmla="*/ 951600 w 1772565"/>
                  <a:gd name="connsiteY5" fmla="*/ 402744 h 407960"/>
                  <a:gd name="connsiteX6" fmla="*/ 854233 w 1772565"/>
                  <a:gd name="connsiteY6" fmla="*/ 406744 h 407960"/>
                  <a:gd name="connsiteX7" fmla="*/ 787631 w 1772565"/>
                  <a:gd name="connsiteY7" fmla="*/ 390839 h 407960"/>
                  <a:gd name="connsiteX8" fmla="*/ 777425 w 1772565"/>
                  <a:gd name="connsiteY8" fmla="*/ 397583 h 407960"/>
                  <a:gd name="connsiteX9" fmla="*/ 179225 w 1772565"/>
                  <a:gd name="connsiteY9" fmla="*/ 237295 h 407960"/>
                  <a:gd name="connsiteX10" fmla="*/ 0 w 1772565"/>
                  <a:gd name="connsiteY10" fmla="*/ 45394 h 407960"/>
                  <a:gd name="connsiteX11" fmla="*/ 2287 w 1772565"/>
                  <a:gd name="connsiteY11" fmla="*/ 126 h 407960"/>
                  <a:gd name="connsiteX12" fmla="*/ 20440 w 1772565"/>
                  <a:gd name="connsiteY12" fmla="*/ 56634 h 407960"/>
                  <a:gd name="connsiteX13" fmla="*/ 179225 w 1772565"/>
                  <a:gd name="connsiteY13" fmla="*/ 184907 h 407960"/>
                  <a:gd name="connsiteX14" fmla="*/ 777425 w 1772565"/>
                  <a:gd name="connsiteY14" fmla="*/ 345195 h 407960"/>
                  <a:gd name="connsiteX15" fmla="*/ 787631 w 1772565"/>
                  <a:gd name="connsiteY15" fmla="*/ 338451 h 407960"/>
                  <a:gd name="connsiteX16" fmla="*/ 854233 w 1772565"/>
                  <a:gd name="connsiteY16" fmla="*/ 354356 h 407960"/>
                  <a:gd name="connsiteX17" fmla="*/ 951600 w 1772565"/>
                  <a:gd name="connsiteY17" fmla="*/ 350356 h 407960"/>
                  <a:gd name="connsiteX18" fmla="*/ 988814 w 1772565"/>
                  <a:gd name="connsiteY18" fmla="*/ 340889 h 407960"/>
                  <a:gd name="connsiteX19" fmla="*/ 995140 w 1772565"/>
                  <a:gd name="connsiteY19" fmla="*/ 345069 h 407960"/>
                  <a:gd name="connsiteX20" fmla="*/ 1593340 w 1772565"/>
                  <a:gd name="connsiteY20" fmla="*/ 184781 h 407960"/>
                  <a:gd name="connsiteX21" fmla="*/ 1752126 w 1772565"/>
                  <a:gd name="connsiteY21" fmla="*/ 56508 h 40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772565" h="407960">
                    <a:moveTo>
                      <a:pt x="1770278" y="0"/>
                    </a:moveTo>
                    <a:lnTo>
                      <a:pt x="1772565" y="45268"/>
                    </a:lnTo>
                    <a:cubicBezTo>
                      <a:pt x="1758249" y="133655"/>
                      <a:pt x="1690079" y="211248"/>
                      <a:pt x="1593340" y="237169"/>
                    </a:cubicBezTo>
                    <a:lnTo>
                      <a:pt x="995140" y="397457"/>
                    </a:lnTo>
                    <a:lnTo>
                      <a:pt x="988814" y="393277"/>
                    </a:lnTo>
                    <a:lnTo>
                      <a:pt x="951600" y="402744"/>
                    </a:lnTo>
                    <a:cubicBezTo>
                      <a:pt x="917530" y="407791"/>
                      <a:pt x="883806" y="409287"/>
                      <a:pt x="854233" y="406744"/>
                    </a:cubicBezTo>
                    <a:lnTo>
                      <a:pt x="787631" y="390839"/>
                    </a:lnTo>
                    <a:lnTo>
                      <a:pt x="777425" y="397583"/>
                    </a:lnTo>
                    <a:lnTo>
                      <a:pt x="179225" y="237295"/>
                    </a:lnTo>
                    <a:cubicBezTo>
                      <a:pt x="82486" y="211374"/>
                      <a:pt x="14317" y="133781"/>
                      <a:pt x="0" y="45394"/>
                    </a:cubicBezTo>
                    <a:lnTo>
                      <a:pt x="2287" y="126"/>
                    </a:lnTo>
                    <a:lnTo>
                      <a:pt x="20440" y="56634"/>
                    </a:lnTo>
                    <a:cubicBezTo>
                      <a:pt x="50187" y="116960"/>
                      <a:pt x="106671" y="165466"/>
                      <a:pt x="179225" y="184907"/>
                    </a:cubicBezTo>
                    <a:lnTo>
                      <a:pt x="777425" y="345195"/>
                    </a:lnTo>
                    <a:lnTo>
                      <a:pt x="787631" y="338451"/>
                    </a:lnTo>
                    <a:lnTo>
                      <a:pt x="854233" y="354356"/>
                    </a:lnTo>
                    <a:cubicBezTo>
                      <a:pt x="883806" y="356899"/>
                      <a:pt x="917530" y="355403"/>
                      <a:pt x="951600" y="350356"/>
                    </a:cubicBezTo>
                    <a:lnTo>
                      <a:pt x="988814" y="340889"/>
                    </a:lnTo>
                    <a:lnTo>
                      <a:pt x="995140" y="345069"/>
                    </a:lnTo>
                    <a:lnTo>
                      <a:pt x="1593340" y="184781"/>
                    </a:lnTo>
                    <a:cubicBezTo>
                      <a:pt x="1665894" y="165340"/>
                      <a:pt x="1722379" y="116834"/>
                      <a:pt x="1752126" y="56508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" name="楕円 211">
              <a:extLst>
                <a:ext uri="{FF2B5EF4-FFF2-40B4-BE49-F238E27FC236}">
                  <a16:creationId xmlns:a16="http://schemas.microsoft.com/office/drawing/2014/main" id="{6A84B003-7D20-4223-9C55-673797BBC424}"/>
                </a:ext>
              </a:extLst>
            </p:cNvPr>
            <p:cNvSpPr/>
            <p:nvPr/>
          </p:nvSpPr>
          <p:spPr bwMode="auto">
            <a:xfrm>
              <a:off x="320902" y="1454904"/>
              <a:ext cx="1236530" cy="1234371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74E4D07C-43D8-4D7A-88AE-F3E31D6AF216}"/>
                </a:ext>
              </a:extLst>
            </p:cNvPr>
            <p:cNvSpPr/>
            <p:nvPr/>
          </p:nvSpPr>
          <p:spPr bwMode="auto">
            <a:xfrm>
              <a:off x="633509" y="1281846"/>
              <a:ext cx="611318" cy="59395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272DD19D-B92D-4543-A625-E0CA47722837}"/>
                </a:ext>
              </a:extLst>
            </p:cNvPr>
            <p:cNvSpPr/>
            <p:nvPr/>
          </p:nvSpPr>
          <p:spPr bwMode="auto">
            <a:xfrm>
              <a:off x="667227" y="1281961"/>
              <a:ext cx="543882" cy="559870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EE474A12-5C9E-4DDA-B57B-1F3DD9210D36}"/>
                </a:ext>
              </a:extLst>
            </p:cNvPr>
            <p:cNvGrpSpPr/>
            <p:nvPr/>
          </p:nvGrpSpPr>
          <p:grpSpPr>
            <a:xfrm>
              <a:off x="130667" y="393618"/>
              <a:ext cx="1617196" cy="1344481"/>
              <a:chOff x="203920" y="550452"/>
              <a:chExt cx="1530355" cy="1272286"/>
            </a:xfrm>
          </p:grpSpPr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311F8176-33D9-45A0-A82A-6B083EA52A42}"/>
                  </a:ext>
                </a:extLst>
              </p:cNvPr>
              <p:cNvSpPr/>
              <p:nvPr/>
            </p:nvSpPr>
            <p:spPr bwMode="auto">
              <a:xfrm>
                <a:off x="298741" y="607603"/>
                <a:ext cx="1326860" cy="102792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2AD1B18A-2C9D-46C5-B807-0C67983E8C84}"/>
                  </a:ext>
                </a:extLst>
              </p:cNvPr>
              <p:cNvGrpSpPr/>
              <p:nvPr/>
            </p:nvGrpSpPr>
            <p:grpSpPr>
              <a:xfrm rot="20700000">
                <a:off x="203920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31" name="楕円 30">
                  <a:extLst>
                    <a:ext uri="{FF2B5EF4-FFF2-40B4-BE49-F238E27FC236}">
                      <a16:creationId xmlns:a16="http://schemas.microsoft.com/office/drawing/2014/main" id="{252D2374-47D0-4F06-BB9F-CE0D11C41486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楕円 31">
                  <a:extLst>
                    <a:ext uri="{FF2B5EF4-FFF2-40B4-BE49-F238E27FC236}">
                      <a16:creationId xmlns:a16="http://schemas.microsoft.com/office/drawing/2014/main" id="{015F9143-B56E-4629-9E52-47607B68912A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94DABBFE-C29C-409C-8446-B18A104AD884}"/>
                  </a:ext>
                </a:extLst>
              </p:cNvPr>
              <p:cNvGrpSpPr/>
              <p:nvPr/>
            </p:nvGrpSpPr>
            <p:grpSpPr>
              <a:xfrm rot="900000" flipH="1">
                <a:off x="1307045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29" name="楕円 28">
                  <a:extLst>
                    <a:ext uri="{FF2B5EF4-FFF2-40B4-BE49-F238E27FC236}">
                      <a16:creationId xmlns:a16="http://schemas.microsoft.com/office/drawing/2014/main" id="{78420F6A-D72E-4AC6-94E1-B8BBD8430667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楕円 29">
                  <a:extLst>
                    <a:ext uri="{FF2B5EF4-FFF2-40B4-BE49-F238E27FC236}">
                      <a16:creationId xmlns:a16="http://schemas.microsoft.com/office/drawing/2014/main" id="{07BBA4CA-E017-4D0A-B23D-FEC5F65FFAC5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9D3A1E08-EF22-4678-B5F2-2F9166C98700}"/>
                  </a:ext>
                </a:extLst>
              </p:cNvPr>
              <p:cNvSpPr/>
              <p:nvPr/>
            </p:nvSpPr>
            <p:spPr bwMode="auto">
              <a:xfrm>
                <a:off x="383940" y="550452"/>
                <a:ext cx="1170130" cy="1272286"/>
              </a:xfrm>
              <a:prstGeom prst="ellipse">
                <a:avLst/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83443CD0-4F8F-44F2-AF9E-68C7EA104D74}"/>
                  </a:ext>
                </a:extLst>
              </p:cNvPr>
              <p:cNvSpPr/>
              <p:nvPr/>
            </p:nvSpPr>
            <p:spPr bwMode="auto">
              <a:xfrm>
                <a:off x="581979" y="1048354"/>
                <a:ext cx="139669" cy="193980"/>
              </a:xfrm>
              <a:prstGeom prst="ellipse">
                <a:avLst/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A3906E3B-8717-47A2-B785-4A3631882F24}"/>
                  </a:ext>
                </a:extLst>
              </p:cNvPr>
              <p:cNvSpPr/>
              <p:nvPr/>
            </p:nvSpPr>
            <p:spPr bwMode="auto">
              <a:xfrm>
                <a:off x="618978" y="1067228"/>
                <a:ext cx="65672" cy="66900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1929F950-378C-4DD9-9D11-B8DC24C9F352}"/>
                  </a:ext>
                </a:extLst>
              </p:cNvPr>
              <p:cNvSpPr/>
              <p:nvPr/>
            </p:nvSpPr>
            <p:spPr bwMode="auto">
              <a:xfrm>
                <a:off x="1191579" y="1048354"/>
                <a:ext cx="139669" cy="193980"/>
              </a:xfrm>
              <a:prstGeom prst="ellipse">
                <a:avLst/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F02876AC-D2C6-428F-922F-51029558BF18}"/>
                  </a:ext>
                </a:extLst>
              </p:cNvPr>
              <p:cNvSpPr/>
              <p:nvPr/>
            </p:nvSpPr>
            <p:spPr bwMode="auto">
              <a:xfrm>
                <a:off x="1228578" y="1067228"/>
                <a:ext cx="65672" cy="66900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月 22">
                <a:extLst>
                  <a:ext uri="{FF2B5EF4-FFF2-40B4-BE49-F238E27FC236}">
                    <a16:creationId xmlns:a16="http://schemas.microsoft.com/office/drawing/2014/main" id="{3E93756B-FE7D-4F18-B4BB-641C69867DE1}"/>
                  </a:ext>
                </a:extLst>
              </p:cNvPr>
              <p:cNvSpPr/>
              <p:nvPr/>
            </p:nvSpPr>
            <p:spPr bwMode="auto">
              <a:xfrm rot="2700000">
                <a:off x="628387" y="1361175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" name="月 23">
                <a:extLst>
                  <a:ext uri="{FF2B5EF4-FFF2-40B4-BE49-F238E27FC236}">
                    <a16:creationId xmlns:a16="http://schemas.microsoft.com/office/drawing/2014/main" id="{66559421-CE70-4BEC-A0BA-01E245E66A5D}"/>
                  </a:ext>
                </a:extLst>
              </p:cNvPr>
              <p:cNvSpPr/>
              <p:nvPr/>
            </p:nvSpPr>
            <p:spPr bwMode="auto">
              <a:xfrm rot="18900000" flipH="1">
                <a:off x="1237845" y="1361175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F15C8818-3CFB-4FEB-A6D9-1E61C0F6D6E1}"/>
                  </a:ext>
                </a:extLst>
              </p:cNvPr>
              <p:cNvSpPr/>
              <p:nvPr/>
            </p:nvSpPr>
            <p:spPr bwMode="auto">
              <a:xfrm>
                <a:off x="854970" y="1317826"/>
                <a:ext cx="213661" cy="131619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月 25">
                <a:extLst>
                  <a:ext uri="{FF2B5EF4-FFF2-40B4-BE49-F238E27FC236}">
                    <a16:creationId xmlns:a16="http://schemas.microsoft.com/office/drawing/2014/main" id="{237655D9-F7EC-4DD9-B9AF-031DC5E879AA}"/>
                  </a:ext>
                </a:extLst>
              </p:cNvPr>
              <p:cNvSpPr/>
              <p:nvPr/>
            </p:nvSpPr>
            <p:spPr bwMode="auto">
              <a:xfrm rot="5400000">
                <a:off x="596032" y="836705"/>
                <a:ext cx="101128" cy="210850"/>
              </a:xfrm>
              <a:prstGeom prst="moon">
                <a:avLst>
                  <a:gd name="adj" fmla="val 69229"/>
                </a:avLst>
              </a:prstGeom>
              <a:solidFill>
                <a:schemeClr val="bg1">
                  <a:lumMod val="6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" name="月 26">
                <a:extLst>
                  <a:ext uri="{FF2B5EF4-FFF2-40B4-BE49-F238E27FC236}">
                    <a16:creationId xmlns:a16="http://schemas.microsoft.com/office/drawing/2014/main" id="{38F6F368-5AEC-41A5-9A98-E3CE64C99F78}"/>
                  </a:ext>
                </a:extLst>
              </p:cNvPr>
              <p:cNvSpPr/>
              <p:nvPr/>
            </p:nvSpPr>
            <p:spPr bwMode="auto">
              <a:xfrm rot="16200000" flipH="1">
                <a:off x="1210849" y="836705"/>
                <a:ext cx="101128" cy="210850"/>
              </a:xfrm>
              <a:prstGeom prst="moon">
                <a:avLst>
                  <a:gd name="adj" fmla="val 69229"/>
                </a:avLst>
              </a:prstGeom>
              <a:solidFill>
                <a:schemeClr val="bg1">
                  <a:lumMod val="6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50EAA031-2F8A-47B5-A52A-61D0B6C4D727}"/>
                  </a:ext>
                </a:extLst>
              </p:cNvPr>
              <p:cNvSpPr/>
              <p:nvPr/>
            </p:nvSpPr>
            <p:spPr bwMode="auto">
              <a:xfrm>
                <a:off x="835602" y="1573489"/>
                <a:ext cx="266804" cy="56074"/>
              </a:xfrm>
              <a:custGeom>
                <a:avLst/>
                <a:gdLst>
                  <a:gd name="connsiteX0" fmla="*/ 203209 w 406418"/>
                  <a:gd name="connsiteY0" fmla="*/ 0 h 101279"/>
                  <a:gd name="connsiteX1" fmla="*/ 386991 w 406418"/>
                  <a:gd name="connsiteY1" fmla="*/ 6100 h 101279"/>
                  <a:gd name="connsiteX2" fmla="*/ 397774 w 406418"/>
                  <a:gd name="connsiteY2" fmla="*/ 7296 h 101279"/>
                  <a:gd name="connsiteX3" fmla="*/ 406418 w 406418"/>
                  <a:gd name="connsiteY3" fmla="*/ 23652 h 101279"/>
                  <a:gd name="connsiteX4" fmla="*/ 203209 w 406418"/>
                  <a:gd name="connsiteY4" fmla="*/ 101279 h 101279"/>
                  <a:gd name="connsiteX5" fmla="*/ 0 w 406418"/>
                  <a:gd name="connsiteY5" fmla="*/ 23652 h 101279"/>
                  <a:gd name="connsiteX6" fmla="*/ 8645 w 406418"/>
                  <a:gd name="connsiteY6" fmla="*/ 7296 h 101279"/>
                  <a:gd name="connsiteX7" fmla="*/ 19427 w 406418"/>
                  <a:gd name="connsiteY7" fmla="*/ 6100 h 101279"/>
                  <a:gd name="connsiteX8" fmla="*/ 203209 w 406418"/>
                  <a:gd name="connsiteY8" fmla="*/ 0 h 101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6418" h="101279">
                    <a:moveTo>
                      <a:pt x="203209" y="0"/>
                    </a:moveTo>
                    <a:cubicBezTo>
                      <a:pt x="268399" y="0"/>
                      <a:pt x="330504" y="2172"/>
                      <a:pt x="386991" y="6100"/>
                    </a:cubicBezTo>
                    <a:lnTo>
                      <a:pt x="397774" y="7296"/>
                    </a:lnTo>
                    <a:lnTo>
                      <a:pt x="406418" y="23652"/>
                    </a:lnTo>
                    <a:cubicBezTo>
                      <a:pt x="406418" y="66524"/>
                      <a:pt x="315438" y="101279"/>
                      <a:pt x="203209" y="101279"/>
                    </a:cubicBezTo>
                    <a:cubicBezTo>
                      <a:pt x="90980" y="101279"/>
                      <a:pt x="0" y="66524"/>
                      <a:pt x="0" y="23652"/>
                    </a:cubicBezTo>
                    <a:lnTo>
                      <a:pt x="8645" y="7296"/>
                    </a:lnTo>
                    <a:lnTo>
                      <a:pt x="19427" y="6100"/>
                    </a:lnTo>
                    <a:cubicBezTo>
                      <a:pt x="75914" y="2172"/>
                      <a:pt x="138019" y="0"/>
                      <a:pt x="203209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D192D89F-4A81-44F2-B2A1-A2A42276988B}"/>
                </a:ext>
              </a:extLst>
            </p:cNvPr>
            <p:cNvGrpSpPr/>
            <p:nvPr/>
          </p:nvGrpSpPr>
          <p:grpSpPr>
            <a:xfrm>
              <a:off x="28583" y="1586903"/>
              <a:ext cx="630182" cy="1422880"/>
              <a:chOff x="28583" y="1586903"/>
              <a:chExt cx="630182" cy="1422880"/>
            </a:xfrm>
          </p:grpSpPr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6326326F-922D-475A-8A24-6779E2FA72A1}"/>
                  </a:ext>
                </a:extLst>
              </p:cNvPr>
              <p:cNvSpPr/>
              <p:nvPr/>
            </p:nvSpPr>
            <p:spPr bwMode="auto">
              <a:xfrm rot="20413771">
                <a:off x="174764" y="2511774"/>
                <a:ext cx="435469" cy="498009"/>
              </a:xfrm>
              <a:custGeom>
                <a:avLst/>
                <a:gdLst>
                  <a:gd name="connsiteX0" fmla="*/ 88133 w 438003"/>
                  <a:gd name="connsiteY0" fmla="*/ 0 h 353797"/>
                  <a:gd name="connsiteX1" fmla="*/ 120714 w 438003"/>
                  <a:gd name="connsiteY1" fmla="*/ 6195 h 353797"/>
                  <a:gd name="connsiteX2" fmla="*/ 207197 w 438003"/>
                  <a:gd name="connsiteY2" fmla="*/ 40851 h 353797"/>
                  <a:gd name="connsiteX3" fmla="*/ 215228 w 438003"/>
                  <a:gd name="connsiteY3" fmla="*/ 37525 h 353797"/>
                  <a:gd name="connsiteX4" fmla="*/ 349482 w 438003"/>
                  <a:gd name="connsiteY4" fmla="*/ 37525 h 353797"/>
                  <a:gd name="connsiteX5" fmla="*/ 383732 w 438003"/>
                  <a:gd name="connsiteY5" fmla="*/ 71775 h 353797"/>
                  <a:gd name="connsiteX6" fmla="*/ 373700 w 438003"/>
                  <a:gd name="connsiteY6" fmla="*/ 95993 h 353797"/>
                  <a:gd name="connsiteX7" fmla="*/ 352452 w 438003"/>
                  <a:gd name="connsiteY7" fmla="*/ 104794 h 353797"/>
                  <a:gd name="connsiteX8" fmla="*/ 352668 w 438003"/>
                  <a:gd name="connsiteY8" fmla="*/ 104945 h 353797"/>
                  <a:gd name="connsiteX9" fmla="*/ 355229 w 438003"/>
                  <a:gd name="connsiteY9" fmla="*/ 106736 h 353797"/>
                  <a:gd name="connsiteX10" fmla="*/ 409176 w 438003"/>
                  <a:gd name="connsiteY10" fmla="*/ 161103 h 353797"/>
                  <a:gd name="connsiteX11" fmla="*/ 409797 w 438003"/>
                  <a:gd name="connsiteY11" fmla="*/ 203122 h 353797"/>
                  <a:gd name="connsiteX12" fmla="*/ 403753 w 438003"/>
                  <a:gd name="connsiteY12" fmla="*/ 206439 h 353797"/>
                  <a:gd name="connsiteX13" fmla="*/ 427100 w 438003"/>
                  <a:gd name="connsiteY13" fmla="*/ 231630 h 353797"/>
                  <a:gd name="connsiteX14" fmla="*/ 428149 w 438003"/>
                  <a:gd name="connsiteY14" fmla="*/ 279295 h 353797"/>
                  <a:gd name="connsiteX15" fmla="*/ 407029 w 438003"/>
                  <a:gd name="connsiteY15" fmla="*/ 285290 h 353797"/>
                  <a:gd name="connsiteX16" fmla="*/ 417345 w 438003"/>
                  <a:gd name="connsiteY16" fmla="*/ 303211 h 353797"/>
                  <a:gd name="connsiteX17" fmla="*/ 407649 w 438003"/>
                  <a:gd name="connsiteY17" fmla="*/ 350464 h 353797"/>
                  <a:gd name="connsiteX18" fmla="*/ 395192 w 438003"/>
                  <a:gd name="connsiteY18" fmla="*/ 353775 h 353797"/>
                  <a:gd name="connsiteX19" fmla="*/ 382234 w 438003"/>
                  <a:gd name="connsiteY19" fmla="*/ 351638 h 353797"/>
                  <a:gd name="connsiteX20" fmla="*/ 360835 w 438003"/>
                  <a:gd name="connsiteY20" fmla="*/ 333241 h 353797"/>
                  <a:gd name="connsiteX21" fmla="*/ 349969 w 438003"/>
                  <a:gd name="connsiteY21" fmla="*/ 314367 h 353797"/>
                  <a:gd name="connsiteX22" fmla="*/ 335325 w 438003"/>
                  <a:gd name="connsiteY22" fmla="*/ 343031 h 353797"/>
                  <a:gd name="connsiteX23" fmla="*/ 322869 w 438003"/>
                  <a:gd name="connsiteY23" fmla="*/ 346342 h 353797"/>
                  <a:gd name="connsiteX24" fmla="*/ 309910 w 438003"/>
                  <a:gd name="connsiteY24" fmla="*/ 344205 h 353797"/>
                  <a:gd name="connsiteX25" fmla="*/ 288511 w 438003"/>
                  <a:gd name="connsiteY25" fmla="*/ 325808 h 353797"/>
                  <a:gd name="connsiteX26" fmla="*/ 247266 w 438003"/>
                  <a:gd name="connsiteY26" fmla="*/ 254165 h 353797"/>
                  <a:gd name="connsiteX27" fmla="*/ 192266 w 438003"/>
                  <a:gd name="connsiteY27" fmla="*/ 209502 h 353797"/>
                  <a:gd name="connsiteX28" fmla="*/ 186589 w 438003"/>
                  <a:gd name="connsiteY28" fmla="*/ 207227 h 353797"/>
                  <a:gd name="connsiteX29" fmla="*/ 99321 w 438003"/>
                  <a:gd name="connsiteY29" fmla="*/ 172255 h 353797"/>
                  <a:gd name="connsiteX30" fmla="*/ 48385 w 438003"/>
                  <a:gd name="connsiteY30" fmla="*/ 151844 h 353797"/>
                  <a:gd name="connsiteX31" fmla="*/ 8146 w 438003"/>
                  <a:gd name="connsiteY31" fmla="*/ 48401 h 353797"/>
                  <a:gd name="connsiteX32" fmla="*/ 88133 w 438003"/>
                  <a:gd name="connsiteY32" fmla="*/ 0 h 353797"/>
                  <a:gd name="connsiteX0" fmla="*/ 39833 w 389703"/>
                  <a:gd name="connsiteY0" fmla="*/ 0 h 353797"/>
                  <a:gd name="connsiteX1" fmla="*/ 72414 w 389703"/>
                  <a:gd name="connsiteY1" fmla="*/ 6195 h 353797"/>
                  <a:gd name="connsiteX2" fmla="*/ 158897 w 389703"/>
                  <a:gd name="connsiteY2" fmla="*/ 40851 h 353797"/>
                  <a:gd name="connsiteX3" fmla="*/ 166928 w 389703"/>
                  <a:gd name="connsiteY3" fmla="*/ 37525 h 353797"/>
                  <a:gd name="connsiteX4" fmla="*/ 301182 w 389703"/>
                  <a:gd name="connsiteY4" fmla="*/ 37525 h 353797"/>
                  <a:gd name="connsiteX5" fmla="*/ 335432 w 389703"/>
                  <a:gd name="connsiteY5" fmla="*/ 71775 h 353797"/>
                  <a:gd name="connsiteX6" fmla="*/ 325400 w 389703"/>
                  <a:gd name="connsiteY6" fmla="*/ 95993 h 353797"/>
                  <a:gd name="connsiteX7" fmla="*/ 304152 w 389703"/>
                  <a:gd name="connsiteY7" fmla="*/ 104794 h 353797"/>
                  <a:gd name="connsiteX8" fmla="*/ 304368 w 389703"/>
                  <a:gd name="connsiteY8" fmla="*/ 104945 h 353797"/>
                  <a:gd name="connsiteX9" fmla="*/ 306929 w 389703"/>
                  <a:gd name="connsiteY9" fmla="*/ 106736 h 353797"/>
                  <a:gd name="connsiteX10" fmla="*/ 360876 w 389703"/>
                  <a:gd name="connsiteY10" fmla="*/ 161103 h 353797"/>
                  <a:gd name="connsiteX11" fmla="*/ 361497 w 389703"/>
                  <a:gd name="connsiteY11" fmla="*/ 203122 h 353797"/>
                  <a:gd name="connsiteX12" fmla="*/ 355453 w 389703"/>
                  <a:gd name="connsiteY12" fmla="*/ 206439 h 353797"/>
                  <a:gd name="connsiteX13" fmla="*/ 378800 w 389703"/>
                  <a:gd name="connsiteY13" fmla="*/ 231630 h 353797"/>
                  <a:gd name="connsiteX14" fmla="*/ 379849 w 389703"/>
                  <a:gd name="connsiteY14" fmla="*/ 279295 h 353797"/>
                  <a:gd name="connsiteX15" fmla="*/ 358729 w 389703"/>
                  <a:gd name="connsiteY15" fmla="*/ 285290 h 353797"/>
                  <a:gd name="connsiteX16" fmla="*/ 369045 w 389703"/>
                  <a:gd name="connsiteY16" fmla="*/ 303211 h 353797"/>
                  <a:gd name="connsiteX17" fmla="*/ 359349 w 389703"/>
                  <a:gd name="connsiteY17" fmla="*/ 350464 h 353797"/>
                  <a:gd name="connsiteX18" fmla="*/ 346892 w 389703"/>
                  <a:gd name="connsiteY18" fmla="*/ 353775 h 353797"/>
                  <a:gd name="connsiteX19" fmla="*/ 333934 w 389703"/>
                  <a:gd name="connsiteY19" fmla="*/ 351638 h 353797"/>
                  <a:gd name="connsiteX20" fmla="*/ 312535 w 389703"/>
                  <a:gd name="connsiteY20" fmla="*/ 333241 h 353797"/>
                  <a:gd name="connsiteX21" fmla="*/ 301669 w 389703"/>
                  <a:gd name="connsiteY21" fmla="*/ 314367 h 353797"/>
                  <a:gd name="connsiteX22" fmla="*/ 287025 w 389703"/>
                  <a:gd name="connsiteY22" fmla="*/ 343031 h 353797"/>
                  <a:gd name="connsiteX23" fmla="*/ 274569 w 389703"/>
                  <a:gd name="connsiteY23" fmla="*/ 346342 h 353797"/>
                  <a:gd name="connsiteX24" fmla="*/ 261610 w 389703"/>
                  <a:gd name="connsiteY24" fmla="*/ 344205 h 353797"/>
                  <a:gd name="connsiteX25" fmla="*/ 240211 w 389703"/>
                  <a:gd name="connsiteY25" fmla="*/ 325808 h 353797"/>
                  <a:gd name="connsiteX26" fmla="*/ 198966 w 389703"/>
                  <a:gd name="connsiteY26" fmla="*/ 254165 h 353797"/>
                  <a:gd name="connsiteX27" fmla="*/ 143966 w 389703"/>
                  <a:gd name="connsiteY27" fmla="*/ 209502 h 353797"/>
                  <a:gd name="connsiteX28" fmla="*/ 138289 w 389703"/>
                  <a:gd name="connsiteY28" fmla="*/ 207227 h 353797"/>
                  <a:gd name="connsiteX29" fmla="*/ 51021 w 389703"/>
                  <a:gd name="connsiteY29" fmla="*/ 172255 h 353797"/>
                  <a:gd name="connsiteX30" fmla="*/ 85 w 389703"/>
                  <a:gd name="connsiteY30" fmla="*/ 151844 h 353797"/>
                  <a:gd name="connsiteX31" fmla="*/ 39833 w 389703"/>
                  <a:gd name="connsiteY31" fmla="*/ 0 h 353797"/>
                  <a:gd name="connsiteX0" fmla="*/ 0 w 389618"/>
                  <a:gd name="connsiteY0" fmla="*/ 145649 h 347602"/>
                  <a:gd name="connsiteX1" fmla="*/ 72329 w 389618"/>
                  <a:gd name="connsiteY1" fmla="*/ 0 h 347602"/>
                  <a:gd name="connsiteX2" fmla="*/ 158812 w 389618"/>
                  <a:gd name="connsiteY2" fmla="*/ 34656 h 347602"/>
                  <a:gd name="connsiteX3" fmla="*/ 166843 w 389618"/>
                  <a:gd name="connsiteY3" fmla="*/ 31330 h 347602"/>
                  <a:gd name="connsiteX4" fmla="*/ 301097 w 389618"/>
                  <a:gd name="connsiteY4" fmla="*/ 31330 h 347602"/>
                  <a:gd name="connsiteX5" fmla="*/ 335347 w 389618"/>
                  <a:gd name="connsiteY5" fmla="*/ 65580 h 347602"/>
                  <a:gd name="connsiteX6" fmla="*/ 325315 w 389618"/>
                  <a:gd name="connsiteY6" fmla="*/ 89798 h 347602"/>
                  <a:gd name="connsiteX7" fmla="*/ 304067 w 389618"/>
                  <a:gd name="connsiteY7" fmla="*/ 98599 h 347602"/>
                  <a:gd name="connsiteX8" fmla="*/ 304283 w 389618"/>
                  <a:gd name="connsiteY8" fmla="*/ 98750 h 347602"/>
                  <a:gd name="connsiteX9" fmla="*/ 306844 w 389618"/>
                  <a:gd name="connsiteY9" fmla="*/ 100541 h 347602"/>
                  <a:gd name="connsiteX10" fmla="*/ 360791 w 389618"/>
                  <a:gd name="connsiteY10" fmla="*/ 154908 h 347602"/>
                  <a:gd name="connsiteX11" fmla="*/ 361412 w 389618"/>
                  <a:gd name="connsiteY11" fmla="*/ 196927 h 347602"/>
                  <a:gd name="connsiteX12" fmla="*/ 355368 w 389618"/>
                  <a:gd name="connsiteY12" fmla="*/ 200244 h 347602"/>
                  <a:gd name="connsiteX13" fmla="*/ 378715 w 389618"/>
                  <a:gd name="connsiteY13" fmla="*/ 225435 h 347602"/>
                  <a:gd name="connsiteX14" fmla="*/ 379764 w 389618"/>
                  <a:gd name="connsiteY14" fmla="*/ 273100 h 347602"/>
                  <a:gd name="connsiteX15" fmla="*/ 358644 w 389618"/>
                  <a:gd name="connsiteY15" fmla="*/ 279095 h 347602"/>
                  <a:gd name="connsiteX16" fmla="*/ 368960 w 389618"/>
                  <a:gd name="connsiteY16" fmla="*/ 297016 h 347602"/>
                  <a:gd name="connsiteX17" fmla="*/ 359264 w 389618"/>
                  <a:gd name="connsiteY17" fmla="*/ 344269 h 347602"/>
                  <a:gd name="connsiteX18" fmla="*/ 346807 w 389618"/>
                  <a:gd name="connsiteY18" fmla="*/ 347580 h 347602"/>
                  <a:gd name="connsiteX19" fmla="*/ 333849 w 389618"/>
                  <a:gd name="connsiteY19" fmla="*/ 345443 h 347602"/>
                  <a:gd name="connsiteX20" fmla="*/ 312450 w 389618"/>
                  <a:gd name="connsiteY20" fmla="*/ 327046 h 347602"/>
                  <a:gd name="connsiteX21" fmla="*/ 301584 w 389618"/>
                  <a:gd name="connsiteY21" fmla="*/ 308172 h 347602"/>
                  <a:gd name="connsiteX22" fmla="*/ 286940 w 389618"/>
                  <a:gd name="connsiteY22" fmla="*/ 336836 h 347602"/>
                  <a:gd name="connsiteX23" fmla="*/ 274484 w 389618"/>
                  <a:gd name="connsiteY23" fmla="*/ 340147 h 347602"/>
                  <a:gd name="connsiteX24" fmla="*/ 261525 w 389618"/>
                  <a:gd name="connsiteY24" fmla="*/ 338010 h 347602"/>
                  <a:gd name="connsiteX25" fmla="*/ 240126 w 389618"/>
                  <a:gd name="connsiteY25" fmla="*/ 319613 h 347602"/>
                  <a:gd name="connsiteX26" fmla="*/ 198881 w 389618"/>
                  <a:gd name="connsiteY26" fmla="*/ 247970 h 347602"/>
                  <a:gd name="connsiteX27" fmla="*/ 143881 w 389618"/>
                  <a:gd name="connsiteY27" fmla="*/ 203307 h 347602"/>
                  <a:gd name="connsiteX28" fmla="*/ 138204 w 389618"/>
                  <a:gd name="connsiteY28" fmla="*/ 201032 h 347602"/>
                  <a:gd name="connsiteX29" fmla="*/ 50936 w 389618"/>
                  <a:gd name="connsiteY29" fmla="*/ 166060 h 347602"/>
                  <a:gd name="connsiteX30" fmla="*/ 0 w 389618"/>
                  <a:gd name="connsiteY30" fmla="*/ 145649 h 347602"/>
                  <a:gd name="connsiteX0" fmla="*/ 0 w 397012"/>
                  <a:gd name="connsiteY0" fmla="*/ 17837 h 347602"/>
                  <a:gd name="connsiteX1" fmla="*/ 79723 w 397012"/>
                  <a:gd name="connsiteY1" fmla="*/ 0 h 347602"/>
                  <a:gd name="connsiteX2" fmla="*/ 166206 w 397012"/>
                  <a:gd name="connsiteY2" fmla="*/ 34656 h 347602"/>
                  <a:gd name="connsiteX3" fmla="*/ 174237 w 397012"/>
                  <a:gd name="connsiteY3" fmla="*/ 31330 h 347602"/>
                  <a:gd name="connsiteX4" fmla="*/ 308491 w 397012"/>
                  <a:gd name="connsiteY4" fmla="*/ 31330 h 347602"/>
                  <a:gd name="connsiteX5" fmla="*/ 342741 w 397012"/>
                  <a:gd name="connsiteY5" fmla="*/ 65580 h 347602"/>
                  <a:gd name="connsiteX6" fmla="*/ 332709 w 397012"/>
                  <a:gd name="connsiteY6" fmla="*/ 89798 h 347602"/>
                  <a:gd name="connsiteX7" fmla="*/ 311461 w 397012"/>
                  <a:gd name="connsiteY7" fmla="*/ 98599 h 347602"/>
                  <a:gd name="connsiteX8" fmla="*/ 311677 w 397012"/>
                  <a:gd name="connsiteY8" fmla="*/ 98750 h 347602"/>
                  <a:gd name="connsiteX9" fmla="*/ 314238 w 397012"/>
                  <a:gd name="connsiteY9" fmla="*/ 100541 h 347602"/>
                  <a:gd name="connsiteX10" fmla="*/ 368185 w 397012"/>
                  <a:gd name="connsiteY10" fmla="*/ 154908 h 347602"/>
                  <a:gd name="connsiteX11" fmla="*/ 368806 w 397012"/>
                  <a:gd name="connsiteY11" fmla="*/ 196927 h 347602"/>
                  <a:gd name="connsiteX12" fmla="*/ 362762 w 397012"/>
                  <a:gd name="connsiteY12" fmla="*/ 200244 h 347602"/>
                  <a:gd name="connsiteX13" fmla="*/ 386109 w 397012"/>
                  <a:gd name="connsiteY13" fmla="*/ 225435 h 347602"/>
                  <a:gd name="connsiteX14" fmla="*/ 387158 w 397012"/>
                  <a:gd name="connsiteY14" fmla="*/ 273100 h 347602"/>
                  <a:gd name="connsiteX15" fmla="*/ 366038 w 397012"/>
                  <a:gd name="connsiteY15" fmla="*/ 279095 h 347602"/>
                  <a:gd name="connsiteX16" fmla="*/ 376354 w 397012"/>
                  <a:gd name="connsiteY16" fmla="*/ 297016 h 347602"/>
                  <a:gd name="connsiteX17" fmla="*/ 366658 w 397012"/>
                  <a:gd name="connsiteY17" fmla="*/ 344269 h 347602"/>
                  <a:gd name="connsiteX18" fmla="*/ 354201 w 397012"/>
                  <a:gd name="connsiteY18" fmla="*/ 347580 h 347602"/>
                  <a:gd name="connsiteX19" fmla="*/ 341243 w 397012"/>
                  <a:gd name="connsiteY19" fmla="*/ 345443 h 347602"/>
                  <a:gd name="connsiteX20" fmla="*/ 319844 w 397012"/>
                  <a:gd name="connsiteY20" fmla="*/ 327046 h 347602"/>
                  <a:gd name="connsiteX21" fmla="*/ 308978 w 397012"/>
                  <a:gd name="connsiteY21" fmla="*/ 308172 h 347602"/>
                  <a:gd name="connsiteX22" fmla="*/ 294334 w 397012"/>
                  <a:gd name="connsiteY22" fmla="*/ 336836 h 347602"/>
                  <a:gd name="connsiteX23" fmla="*/ 281878 w 397012"/>
                  <a:gd name="connsiteY23" fmla="*/ 340147 h 347602"/>
                  <a:gd name="connsiteX24" fmla="*/ 268919 w 397012"/>
                  <a:gd name="connsiteY24" fmla="*/ 338010 h 347602"/>
                  <a:gd name="connsiteX25" fmla="*/ 247520 w 397012"/>
                  <a:gd name="connsiteY25" fmla="*/ 319613 h 347602"/>
                  <a:gd name="connsiteX26" fmla="*/ 206275 w 397012"/>
                  <a:gd name="connsiteY26" fmla="*/ 247970 h 347602"/>
                  <a:gd name="connsiteX27" fmla="*/ 151275 w 397012"/>
                  <a:gd name="connsiteY27" fmla="*/ 203307 h 347602"/>
                  <a:gd name="connsiteX28" fmla="*/ 145598 w 397012"/>
                  <a:gd name="connsiteY28" fmla="*/ 201032 h 347602"/>
                  <a:gd name="connsiteX29" fmla="*/ 58330 w 397012"/>
                  <a:gd name="connsiteY29" fmla="*/ 166060 h 347602"/>
                  <a:gd name="connsiteX30" fmla="*/ 0 w 397012"/>
                  <a:gd name="connsiteY30" fmla="*/ 17837 h 347602"/>
                  <a:gd name="connsiteX0" fmla="*/ 2865 w 399877"/>
                  <a:gd name="connsiteY0" fmla="*/ 17837 h 347602"/>
                  <a:gd name="connsiteX1" fmla="*/ 82588 w 399877"/>
                  <a:gd name="connsiteY1" fmla="*/ 0 h 347602"/>
                  <a:gd name="connsiteX2" fmla="*/ 169071 w 399877"/>
                  <a:gd name="connsiteY2" fmla="*/ 34656 h 347602"/>
                  <a:gd name="connsiteX3" fmla="*/ 177102 w 399877"/>
                  <a:gd name="connsiteY3" fmla="*/ 31330 h 347602"/>
                  <a:gd name="connsiteX4" fmla="*/ 311356 w 399877"/>
                  <a:gd name="connsiteY4" fmla="*/ 31330 h 347602"/>
                  <a:gd name="connsiteX5" fmla="*/ 345606 w 399877"/>
                  <a:gd name="connsiteY5" fmla="*/ 65580 h 347602"/>
                  <a:gd name="connsiteX6" fmla="*/ 335574 w 399877"/>
                  <a:gd name="connsiteY6" fmla="*/ 89798 h 347602"/>
                  <a:gd name="connsiteX7" fmla="*/ 314326 w 399877"/>
                  <a:gd name="connsiteY7" fmla="*/ 98599 h 347602"/>
                  <a:gd name="connsiteX8" fmla="*/ 314542 w 399877"/>
                  <a:gd name="connsiteY8" fmla="*/ 98750 h 347602"/>
                  <a:gd name="connsiteX9" fmla="*/ 317103 w 399877"/>
                  <a:gd name="connsiteY9" fmla="*/ 100541 h 347602"/>
                  <a:gd name="connsiteX10" fmla="*/ 371050 w 399877"/>
                  <a:gd name="connsiteY10" fmla="*/ 154908 h 347602"/>
                  <a:gd name="connsiteX11" fmla="*/ 371671 w 399877"/>
                  <a:gd name="connsiteY11" fmla="*/ 196927 h 347602"/>
                  <a:gd name="connsiteX12" fmla="*/ 365627 w 399877"/>
                  <a:gd name="connsiteY12" fmla="*/ 200244 h 347602"/>
                  <a:gd name="connsiteX13" fmla="*/ 388974 w 399877"/>
                  <a:gd name="connsiteY13" fmla="*/ 225435 h 347602"/>
                  <a:gd name="connsiteX14" fmla="*/ 390023 w 399877"/>
                  <a:gd name="connsiteY14" fmla="*/ 273100 h 347602"/>
                  <a:gd name="connsiteX15" fmla="*/ 368903 w 399877"/>
                  <a:gd name="connsiteY15" fmla="*/ 279095 h 347602"/>
                  <a:gd name="connsiteX16" fmla="*/ 379219 w 399877"/>
                  <a:gd name="connsiteY16" fmla="*/ 297016 h 347602"/>
                  <a:gd name="connsiteX17" fmla="*/ 369523 w 399877"/>
                  <a:gd name="connsiteY17" fmla="*/ 344269 h 347602"/>
                  <a:gd name="connsiteX18" fmla="*/ 357066 w 399877"/>
                  <a:gd name="connsiteY18" fmla="*/ 347580 h 347602"/>
                  <a:gd name="connsiteX19" fmla="*/ 344108 w 399877"/>
                  <a:gd name="connsiteY19" fmla="*/ 345443 h 347602"/>
                  <a:gd name="connsiteX20" fmla="*/ 322709 w 399877"/>
                  <a:gd name="connsiteY20" fmla="*/ 327046 h 347602"/>
                  <a:gd name="connsiteX21" fmla="*/ 311843 w 399877"/>
                  <a:gd name="connsiteY21" fmla="*/ 308172 h 347602"/>
                  <a:gd name="connsiteX22" fmla="*/ 297199 w 399877"/>
                  <a:gd name="connsiteY22" fmla="*/ 336836 h 347602"/>
                  <a:gd name="connsiteX23" fmla="*/ 284743 w 399877"/>
                  <a:gd name="connsiteY23" fmla="*/ 340147 h 347602"/>
                  <a:gd name="connsiteX24" fmla="*/ 271784 w 399877"/>
                  <a:gd name="connsiteY24" fmla="*/ 338010 h 347602"/>
                  <a:gd name="connsiteX25" fmla="*/ 250385 w 399877"/>
                  <a:gd name="connsiteY25" fmla="*/ 319613 h 347602"/>
                  <a:gd name="connsiteX26" fmla="*/ 209140 w 399877"/>
                  <a:gd name="connsiteY26" fmla="*/ 247970 h 347602"/>
                  <a:gd name="connsiteX27" fmla="*/ 154140 w 399877"/>
                  <a:gd name="connsiteY27" fmla="*/ 203307 h 347602"/>
                  <a:gd name="connsiteX28" fmla="*/ 148463 w 399877"/>
                  <a:gd name="connsiteY28" fmla="*/ 201032 h 347602"/>
                  <a:gd name="connsiteX29" fmla="*/ 61195 w 399877"/>
                  <a:gd name="connsiteY29" fmla="*/ 166060 h 347602"/>
                  <a:gd name="connsiteX30" fmla="*/ 2865 w 399877"/>
                  <a:gd name="connsiteY30" fmla="*/ 17837 h 347602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27539 h 457304"/>
                  <a:gd name="connsiteX1" fmla="*/ 57932 w 399877"/>
                  <a:gd name="connsiteY1" fmla="*/ 10220 h 457304"/>
                  <a:gd name="connsiteX2" fmla="*/ 232928 w 399877"/>
                  <a:gd name="connsiteY2" fmla="*/ 134781 h 457304"/>
                  <a:gd name="connsiteX3" fmla="*/ 311356 w 399877"/>
                  <a:gd name="connsiteY3" fmla="*/ 141032 h 457304"/>
                  <a:gd name="connsiteX4" fmla="*/ 345606 w 399877"/>
                  <a:gd name="connsiteY4" fmla="*/ 175282 h 457304"/>
                  <a:gd name="connsiteX5" fmla="*/ 335574 w 399877"/>
                  <a:gd name="connsiteY5" fmla="*/ 199500 h 457304"/>
                  <a:gd name="connsiteX6" fmla="*/ 314326 w 399877"/>
                  <a:gd name="connsiteY6" fmla="*/ 208301 h 457304"/>
                  <a:gd name="connsiteX7" fmla="*/ 314542 w 399877"/>
                  <a:gd name="connsiteY7" fmla="*/ 208452 h 457304"/>
                  <a:gd name="connsiteX8" fmla="*/ 317103 w 399877"/>
                  <a:gd name="connsiteY8" fmla="*/ 210243 h 457304"/>
                  <a:gd name="connsiteX9" fmla="*/ 371050 w 399877"/>
                  <a:gd name="connsiteY9" fmla="*/ 264610 h 457304"/>
                  <a:gd name="connsiteX10" fmla="*/ 371671 w 399877"/>
                  <a:gd name="connsiteY10" fmla="*/ 306629 h 457304"/>
                  <a:gd name="connsiteX11" fmla="*/ 365627 w 399877"/>
                  <a:gd name="connsiteY11" fmla="*/ 309946 h 457304"/>
                  <a:gd name="connsiteX12" fmla="*/ 388974 w 399877"/>
                  <a:gd name="connsiteY12" fmla="*/ 335137 h 457304"/>
                  <a:gd name="connsiteX13" fmla="*/ 390023 w 399877"/>
                  <a:gd name="connsiteY13" fmla="*/ 382802 h 457304"/>
                  <a:gd name="connsiteX14" fmla="*/ 368903 w 399877"/>
                  <a:gd name="connsiteY14" fmla="*/ 388797 h 457304"/>
                  <a:gd name="connsiteX15" fmla="*/ 379219 w 399877"/>
                  <a:gd name="connsiteY15" fmla="*/ 406718 h 457304"/>
                  <a:gd name="connsiteX16" fmla="*/ 369523 w 399877"/>
                  <a:gd name="connsiteY16" fmla="*/ 453971 h 457304"/>
                  <a:gd name="connsiteX17" fmla="*/ 357066 w 399877"/>
                  <a:gd name="connsiteY17" fmla="*/ 457282 h 457304"/>
                  <a:gd name="connsiteX18" fmla="*/ 344108 w 399877"/>
                  <a:gd name="connsiteY18" fmla="*/ 455145 h 457304"/>
                  <a:gd name="connsiteX19" fmla="*/ 322709 w 399877"/>
                  <a:gd name="connsiteY19" fmla="*/ 436748 h 457304"/>
                  <a:gd name="connsiteX20" fmla="*/ 311843 w 399877"/>
                  <a:gd name="connsiteY20" fmla="*/ 417874 h 457304"/>
                  <a:gd name="connsiteX21" fmla="*/ 297199 w 399877"/>
                  <a:gd name="connsiteY21" fmla="*/ 446538 h 457304"/>
                  <a:gd name="connsiteX22" fmla="*/ 284743 w 399877"/>
                  <a:gd name="connsiteY22" fmla="*/ 449849 h 457304"/>
                  <a:gd name="connsiteX23" fmla="*/ 271784 w 399877"/>
                  <a:gd name="connsiteY23" fmla="*/ 447712 h 457304"/>
                  <a:gd name="connsiteX24" fmla="*/ 250385 w 399877"/>
                  <a:gd name="connsiteY24" fmla="*/ 429315 h 457304"/>
                  <a:gd name="connsiteX25" fmla="*/ 209140 w 399877"/>
                  <a:gd name="connsiteY25" fmla="*/ 357672 h 457304"/>
                  <a:gd name="connsiteX26" fmla="*/ 154140 w 399877"/>
                  <a:gd name="connsiteY26" fmla="*/ 313009 h 457304"/>
                  <a:gd name="connsiteX27" fmla="*/ 148463 w 399877"/>
                  <a:gd name="connsiteY27" fmla="*/ 310734 h 457304"/>
                  <a:gd name="connsiteX28" fmla="*/ 61195 w 399877"/>
                  <a:gd name="connsiteY28" fmla="*/ 275762 h 457304"/>
                  <a:gd name="connsiteX29" fmla="*/ 2865 w 399877"/>
                  <a:gd name="connsiteY29" fmla="*/ 127539 h 457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99877" h="457304">
                    <a:moveTo>
                      <a:pt x="2865" y="127539"/>
                    </a:moveTo>
                    <a:cubicBezTo>
                      <a:pt x="6430" y="99862"/>
                      <a:pt x="31463" y="28719"/>
                      <a:pt x="57932" y="10220"/>
                    </a:cubicBezTo>
                    <a:cubicBezTo>
                      <a:pt x="138647" y="-8372"/>
                      <a:pt x="237140" y="-18251"/>
                      <a:pt x="232928" y="134781"/>
                    </a:cubicBezTo>
                    <a:lnTo>
                      <a:pt x="311356" y="141032"/>
                    </a:lnTo>
                    <a:cubicBezTo>
                      <a:pt x="330272" y="141032"/>
                      <a:pt x="345606" y="156366"/>
                      <a:pt x="345606" y="175282"/>
                    </a:cubicBezTo>
                    <a:cubicBezTo>
                      <a:pt x="345606" y="184740"/>
                      <a:pt x="341772" y="193303"/>
                      <a:pt x="335574" y="199500"/>
                    </a:cubicBezTo>
                    <a:lnTo>
                      <a:pt x="314326" y="208301"/>
                    </a:lnTo>
                    <a:lnTo>
                      <a:pt x="314542" y="208452"/>
                    </a:lnTo>
                    <a:cubicBezTo>
                      <a:pt x="315612" y="208804"/>
                      <a:pt x="316371" y="209504"/>
                      <a:pt x="317103" y="210243"/>
                    </a:cubicBezTo>
                    <a:lnTo>
                      <a:pt x="371050" y="264610"/>
                    </a:lnTo>
                    <a:cubicBezTo>
                      <a:pt x="383553" y="277209"/>
                      <a:pt x="383831" y="296022"/>
                      <a:pt x="371671" y="306629"/>
                    </a:cubicBezTo>
                    <a:lnTo>
                      <a:pt x="365627" y="309946"/>
                    </a:lnTo>
                    <a:lnTo>
                      <a:pt x="388974" y="335137"/>
                    </a:lnTo>
                    <a:cubicBezTo>
                      <a:pt x="403092" y="350368"/>
                      <a:pt x="403561" y="371709"/>
                      <a:pt x="390023" y="382802"/>
                    </a:cubicBezTo>
                    <a:cubicBezTo>
                      <a:pt x="384164" y="387605"/>
                      <a:pt x="376642" y="389699"/>
                      <a:pt x="368903" y="388797"/>
                    </a:cubicBezTo>
                    <a:lnTo>
                      <a:pt x="379219" y="406718"/>
                    </a:lnTo>
                    <a:cubicBezTo>
                      <a:pt x="389468" y="424523"/>
                      <a:pt x="385127" y="445678"/>
                      <a:pt x="369523" y="453971"/>
                    </a:cubicBezTo>
                    <a:cubicBezTo>
                      <a:pt x="365621" y="456044"/>
                      <a:pt x="361386" y="457118"/>
                      <a:pt x="357066" y="457282"/>
                    </a:cubicBezTo>
                    <a:cubicBezTo>
                      <a:pt x="352746" y="457447"/>
                      <a:pt x="348343" y="456704"/>
                      <a:pt x="344108" y="455145"/>
                    </a:cubicBezTo>
                    <a:cubicBezTo>
                      <a:pt x="335636" y="452028"/>
                      <a:pt x="327833" y="445650"/>
                      <a:pt x="322709" y="436748"/>
                    </a:cubicBezTo>
                    <a:lnTo>
                      <a:pt x="311843" y="417874"/>
                    </a:lnTo>
                    <a:cubicBezTo>
                      <a:pt x="312934" y="429901"/>
                      <a:pt x="307539" y="441043"/>
                      <a:pt x="297199" y="446538"/>
                    </a:cubicBezTo>
                    <a:cubicBezTo>
                      <a:pt x="293298" y="448611"/>
                      <a:pt x="289062" y="449684"/>
                      <a:pt x="284743" y="449849"/>
                    </a:cubicBezTo>
                    <a:cubicBezTo>
                      <a:pt x="280424" y="450014"/>
                      <a:pt x="276019" y="449271"/>
                      <a:pt x="271784" y="447712"/>
                    </a:cubicBezTo>
                    <a:cubicBezTo>
                      <a:pt x="263312" y="444596"/>
                      <a:pt x="255510" y="438217"/>
                      <a:pt x="250385" y="429315"/>
                    </a:cubicBezTo>
                    <a:lnTo>
                      <a:pt x="209140" y="357672"/>
                    </a:lnTo>
                    <a:lnTo>
                      <a:pt x="154140" y="313009"/>
                    </a:lnTo>
                    <a:lnTo>
                      <a:pt x="148463" y="310734"/>
                    </a:lnTo>
                    <a:lnTo>
                      <a:pt x="61195" y="275762"/>
                    </a:lnTo>
                    <a:cubicBezTo>
                      <a:pt x="44216" y="268958"/>
                      <a:pt x="-13413" y="221635"/>
                      <a:pt x="2865" y="12753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C5DEEBA8-E1D0-45C3-80E9-54D391E9DB61}"/>
                  </a:ext>
                </a:extLst>
              </p:cNvPr>
              <p:cNvSpPr/>
              <p:nvPr/>
            </p:nvSpPr>
            <p:spPr bwMode="auto">
              <a:xfrm rot="1735894">
                <a:off x="28583" y="1586903"/>
                <a:ext cx="630182" cy="1141365"/>
              </a:xfrm>
              <a:custGeom>
                <a:avLst/>
                <a:gdLst>
                  <a:gd name="connsiteX0" fmla="*/ 192464 w 514134"/>
                  <a:gd name="connsiteY0" fmla="*/ 0 h 987147"/>
                  <a:gd name="connsiteX1" fmla="*/ 196079 w 514134"/>
                  <a:gd name="connsiteY1" fmla="*/ 861 h 987147"/>
                  <a:gd name="connsiteX2" fmla="*/ 170279 w 514134"/>
                  <a:gd name="connsiteY2" fmla="*/ 50209 h 987147"/>
                  <a:gd name="connsiteX3" fmla="*/ 159905 w 514134"/>
                  <a:gd name="connsiteY3" fmla="*/ 116473 h 987147"/>
                  <a:gd name="connsiteX4" fmla="*/ 198570 w 514134"/>
                  <a:gd name="connsiteY4" fmla="*/ 236850 h 987147"/>
                  <a:gd name="connsiteX5" fmla="*/ 225978 w 514134"/>
                  <a:gd name="connsiteY5" fmla="*/ 260681 h 987147"/>
                  <a:gd name="connsiteX6" fmla="*/ 247887 w 514134"/>
                  <a:gd name="connsiteY6" fmla="*/ 377332 h 987147"/>
                  <a:gd name="connsiteX7" fmla="*/ 504510 w 514134"/>
                  <a:gd name="connsiteY7" fmla="*/ 738490 h 987147"/>
                  <a:gd name="connsiteX8" fmla="*/ 234665 w 514134"/>
                  <a:gd name="connsiteY8" fmla="*/ 970435 h 987147"/>
                  <a:gd name="connsiteX9" fmla="*/ 192464 w 514134"/>
                  <a:gd name="connsiteY9" fmla="*/ 0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9" fmla="*/ 251345 w 514134"/>
                  <a:gd name="connsiteY9" fmla="*/ 207913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7" fmla="*/ 170279 w 514134"/>
                  <a:gd name="connsiteY7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0" fmla="*/ 225978 w 514134"/>
                  <a:gd name="connsiteY0" fmla="*/ 260681 h 987147"/>
                  <a:gd name="connsiteX1" fmla="*/ 247887 w 514134"/>
                  <a:gd name="connsiteY1" fmla="*/ 377332 h 987147"/>
                  <a:gd name="connsiteX2" fmla="*/ 504510 w 514134"/>
                  <a:gd name="connsiteY2" fmla="*/ 738490 h 987147"/>
                  <a:gd name="connsiteX3" fmla="*/ 234665 w 514134"/>
                  <a:gd name="connsiteY3" fmla="*/ 970435 h 987147"/>
                  <a:gd name="connsiteX4" fmla="*/ 192464 w 514134"/>
                  <a:gd name="connsiteY4" fmla="*/ 0 h 987147"/>
                  <a:gd name="connsiteX0" fmla="*/ 193490 w 481646"/>
                  <a:gd name="connsiteY0" fmla="*/ 260681 h 987147"/>
                  <a:gd name="connsiteX1" fmla="*/ 215399 w 481646"/>
                  <a:gd name="connsiteY1" fmla="*/ 377332 h 987147"/>
                  <a:gd name="connsiteX2" fmla="*/ 472022 w 481646"/>
                  <a:gd name="connsiteY2" fmla="*/ 738490 h 987147"/>
                  <a:gd name="connsiteX3" fmla="*/ 202177 w 481646"/>
                  <a:gd name="connsiteY3" fmla="*/ 970435 h 987147"/>
                  <a:gd name="connsiteX4" fmla="*/ 256 w 481646"/>
                  <a:gd name="connsiteY4" fmla="*/ 644117 h 987147"/>
                  <a:gd name="connsiteX5" fmla="*/ 159976 w 481646"/>
                  <a:gd name="connsiteY5" fmla="*/ 0 h 987147"/>
                  <a:gd name="connsiteX0" fmla="*/ 288921 w 577077"/>
                  <a:gd name="connsiteY0" fmla="*/ 260681 h 987147"/>
                  <a:gd name="connsiteX1" fmla="*/ 310830 w 577077"/>
                  <a:gd name="connsiteY1" fmla="*/ 377332 h 987147"/>
                  <a:gd name="connsiteX2" fmla="*/ 567453 w 577077"/>
                  <a:gd name="connsiteY2" fmla="*/ 738490 h 987147"/>
                  <a:gd name="connsiteX3" fmla="*/ 297608 w 577077"/>
                  <a:gd name="connsiteY3" fmla="*/ 970435 h 987147"/>
                  <a:gd name="connsiteX4" fmla="*/ 154 w 577077"/>
                  <a:gd name="connsiteY4" fmla="*/ 605788 h 987147"/>
                  <a:gd name="connsiteX5" fmla="*/ 255407 w 577077"/>
                  <a:gd name="connsiteY5" fmla="*/ 0 h 987147"/>
                  <a:gd name="connsiteX0" fmla="*/ 297365 w 585521"/>
                  <a:gd name="connsiteY0" fmla="*/ 260681 h 987147"/>
                  <a:gd name="connsiteX1" fmla="*/ 319274 w 585521"/>
                  <a:gd name="connsiteY1" fmla="*/ 377332 h 987147"/>
                  <a:gd name="connsiteX2" fmla="*/ 575897 w 585521"/>
                  <a:gd name="connsiteY2" fmla="*/ 738490 h 987147"/>
                  <a:gd name="connsiteX3" fmla="*/ 306052 w 585521"/>
                  <a:gd name="connsiteY3" fmla="*/ 970435 h 987147"/>
                  <a:gd name="connsiteX4" fmla="*/ 8598 w 585521"/>
                  <a:gd name="connsiteY4" fmla="*/ 605788 h 987147"/>
                  <a:gd name="connsiteX5" fmla="*/ 263851 w 585521"/>
                  <a:gd name="connsiteY5" fmla="*/ 0 h 987147"/>
                  <a:gd name="connsiteX0" fmla="*/ 300878 w 589034"/>
                  <a:gd name="connsiteY0" fmla="*/ 260681 h 987147"/>
                  <a:gd name="connsiteX1" fmla="*/ 322787 w 589034"/>
                  <a:gd name="connsiteY1" fmla="*/ 377332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6238"/>
                  <a:gd name="connsiteY0" fmla="*/ 260681 h 988588"/>
                  <a:gd name="connsiteX1" fmla="*/ 255168 w 586238"/>
                  <a:gd name="connsiteY1" fmla="*/ 537020 h 988588"/>
                  <a:gd name="connsiteX2" fmla="*/ 576512 w 586238"/>
                  <a:gd name="connsiteY2" fmla="*/ 759278 h 988588"/>
                  <a:gd name="connsiteX3" fmla="*/ 309565 w 586238"/>
                  <a:gd name="connsiteY3" fmla="*/ 970435 h 988588"/>
                  <a:gd name="connsiteX4" fmla="*/ 12111 w 586238"/>
                  <a:gd name="connsiteY4" fmla="*/ 605788 h 988588"/>
                  <a:gd name="connsiteX5" fmla="*/ 267364 w 586238"/>
                  <a:gd name="connsiteY5" fmla="*/ 0 h 988588"/>
                  <a:gd name="connsiteX0" fmla="*/ 291178 w 576538"/>
                  <a:gd name="connsiteY0" fmla="*/ 260681 h 988588"/>
                  <a:gd name="connsiteX1" fmla="*/ 245468 w 576538"/>
                  <a:gd name="connsiteY1" fmla="*/ 537020 h 988588"/>
                  <a:gd name="connsiteX2" fmla="*/ 566812 w 576538"/>
                  <a:gd name="connsiteY2" fmla="*/ 759278 h 988588"/>
                  <a:gd name="connsiteX3" fmla="*/ 299865 w 576538"/>
                  <a:gd name="connsiteY3" fmla="*/ 970435 h 988588"/>
                  <a:gd name="connsiteX4" fmla="*/ 2411 w 576538"/>
                  <a:gd name="connsiteY4" fmla="*/ 605788 h 988588"/>
                  <a:gd name="connsiteX5" fmla="*/ 257664 w 576538"/>
                  <a:gd name="connsiteY5" fmla="*/ 0 h 988588"/>
                  <a:gd name="connsiteX0" fmla="*/ 295287 w 580647"/>
                  <a:gd name="connsiteY0" fmla="*/ 260681 h 988588"/>
                  <a:gd name="connsiteX1" fmla="*/ 249577 w 580647"/>
                  <a:gd name="connsiteY1" fmla="*/ 537020 h 988588"/>
                  <a:gd name="connsiteX2" fmla="*/ 570921 w 580647"/>
                  <a:gd name="connsiteY2" fmla="*/ 759278 h 988588"/>
                  <a:gd name="connsiteX3" fmla="*/ 303974 w 580647"/>
                  <a:gd name="connsiteY3" fmla="*/ 970435 h 988588"/>
                  <a:gd name="connsiteX4" fmla="*/ 6520 w 580647"/>
                  <a:gd name="connsiteY4" fmla="*/ 605788 h 988588"/>
                  <a:gd name="connsiteX5" fmla="*/ 261773 w 580647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55"/>
                  <a:gd name="connsiteY0" fmla="*/ 260681 h 970794"/>
                  <a:gd name="connsiteX1" fmla="*/ 252252 w 583355"/>
                  <a:gd name="connsiteY1" fmla="*/ 537020 h 970794"/>
                  <a:gd name="connsiteX2" fmla="*/ 573596 w 583355"/>
                  <a:gd name="connsiteY2" fmla="*/ 759278 h 970794"/>
                  <a:gd name="connsiteX3" fmla="*/ 306649 w 583355"/>
                  <a:gd name="connsiteY3" fmla="*/ 970435 h 970794"/>
                  <a:gd name="connsiteX4" fmla="*/ 9195 w 583355"/>
                  <a:gd name="connsiteY4" fmla="*/ 605788 h 970794"/>
                  <a:gd name="connsiteX5" fmla="*/ 264448 w 583355"/>
                  <a:gd name="connsiteY5" fmla="*/ 0 h 970794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65973"/>
                  <a:gd name="connsiteY0" fmla="*/ 260681 h 1006240"/>
                  <a:gd name="connsiteX1" fmla="*/ 243455 w 565973"/>
                  <a:gd name="connsiteY1" fmla="*/ 537020 h 1006240"/>
                  <a:gd name="connsiteX2" fmla="*/ 555475 w 565973"/>
                  <a:gd name="connsiteY2" fmla="*/ 829185 h 1006240"/>
                  <a:gd name="connsiteX3" fmla="*/ 307766 w 565973"/>
                  <a:gd name="connsiteY3" fmla="*/ 1005726 h 1006240"/>
                  <a:gd name="connsiteX4" fmla="*/ 398 w 565973"/>
                  <a:gd name="connsiteY4" fmla="*/ 605788 h 1006240"/>
                  <a:gd name="connsiteX5" fmla="*/ 255651 w 565973"/>
                  <a:gd name="connsiteY5" fmla="*/ 0 h 1006240"/>
                  <a:gd name="connsiteX0" fmla="*/ 289165 w 555475"/>
                  <a:gd name="connsiteY0" fmla="*/ 260681 h 1006058"/>
                  <a:gd name="connsiteX1" fmla="*/ 243455 w 555475"/>
                  <a:gd name="connsiteY1" fmla="*/ 537020 h 1006058"/>
                  <a:gd name="connsiteX2" fmla="*/ 555475 w 555475"/>
                  <a:gd name="connsiteY2" fmla="*/ 829185 h 1006058"/>
                  <a:gd name="connsiteX3" fmla="*/ 307766 w 555475"/>
                  <a:gd name="connsiteY3" fmla="*/ 1005726 h 1006058"/>
                  <a:gd name="connsiteX4" fmla="*/ 398 w 555475"/>
                  <a:gd name="connsiteY4" fmla="*/ 605788 h 1006058"/>
                  <a:gd name="connsiteX5" fmla="*/ 255651 w 555475"/>
                  <a:gd name="connsiteY5" fmla="*/ 0 h 1006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55475" h="1006058">
                    <a:moveTo>
                      <a:pt x="289165" y="260681"/>
                    </a:moveTo>
                    <a:cubicBezTo>
                      <a:pt x="273928" y="352794"/>
                      <a:pt x="245058" y="433258"/>
                      <a:pt x="243455" y="537020"/>
                    </a:cubicBezTo>
                    <a:cubicBezTo>
                      <a:pt x="308985" y="644834"/>
                      <a:pt x="405012" y="733913"/>
                      <a:pt x="555475" y="829185"/>
                    </a:cubicBezTo>
                    <a:cubicBezTo>
                      <a:pt x="513067" y="895858"/>
                      <a:pt x="409948" y="1013102"/>
                      <a:pt x="307766" y="1005726"/>
                    </a:cubicBezTo>
                    <a:cubicBezTo>
                      <a:pt x="191908" y="953018"/>
                      <a:pt x="9084" y="773409"/>
                      <a:pt x="398" y="605788"/>
                    </a:cubicBezTo>
                    <a:cubicBezTo>
                      <a:pt x="-8288" y="438167"/>
                      <a:pt x="126833" y="135063"/>
                      <a:pt x="255651" y="0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FE16BFBE-1B0F-4E12-B023-1D2EDB1FD69F}"/>
                </a:ext>
              </a:extLst>
            </p:cNvPr>
            <p:cNvGrpSpPr/>
            <p:nvPr/>
          </p:nvGrpSpPr>
          <p:grpSpPr>
            <a:xfrm flipH="1">
              <a:off x="1219463" y="1586903"/>
              <a:ext cx="630182" cy="1422880"/>
              <a:chOff x="28583" y="1586903"/>
              <a:chExt cx="630182" cy="1422880"/>
            </a:xfrm>
          </p:grpSpPr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6D5FE6C9-9662-4D2C-9D5A-825A969C7503}"/>
                  </a:ext>
                </a:extLst>
              </p:cNvPr>
              <p:cNvSpPr/>
              <p:nvPr/>
            </p:nvSpPr>
            <p:spPr bwMode="auto">
              <a:xfrm rot="20413771">
                <a:off x="174764" y="2511774"/>
                <a:ext cx="435469" cy="498009"/>
              </a:xfrm>
              <a:custGeom>
                <a:avLst/>
                <a:gdLst>
                  <a:gd name="connsiteX0" fmla="*/ 88133 w 438003"/>
                  <a:gd name="connsiteY0" fmla="*/ 0 h 353797"/>
                  <a:gd name="connsiteX1" fmla="*/ 120714 w 438003"/>
                  <a:gd name="connsiteY1" fmla="*/ 6195 h 353797"/>
                  <a:gd name="connsiteX2" fmla="*/ 207197 w 438003"/>
                  <a:gd name="connsiteY2" fmla="*/ 40851 h 353797"/>
                  <a:gd name="connsiteX3" fmla="*/ 215228 w 438003"/>
                  <a:gd name="connsiteY3" fmla="*/ 37525 h 353797"/>
                  <a:gd name="connsiteX4" fmla="*/ 349482 w 438003"/>
                  <a:gd name="connsiteY4" fmla="*/ 37525 h 353797"/>
                  <a:gd name="connsiteX5" fmla="*/ 383732 w 438003"/>
                  <a:gd name="connsiteY5" fmla="*/ 71775 h 353797"/>
                  <a:gd name="connsiteX6" fmla="*/ 373700 w 438003"/>
                  <a:gd name="connsiteY6" fmla="*/ 95993 h 353797"/>
                  <a:gd name="connsiteX7" fmla="*/ 352452 w 438003"/>
                  <a:gd name="connsiteY7" fmla="*/ 104794 h 353797"/>
                  <a:gd name="connsiteX8" fmla="*/ 352668 w 438003"/>
                  <a:gd name="connsiteY8" fmla="*/ 104945 h 353797"/>
                  <a:gd name="connsiteX9" fmla="*/ 355229 w 438003"/>
                  <a:gd name="connsiteY9" fmla="*/ 106736 h 353797"/>
                  <a:gd name="connsiteX10" fmla="*/ 409176 w 438003"/>
                  <a:gd name="connsiteY10" fmla="*/ 161103 h 353797"/>
                  <a:gd name="connsiteX11" fmla="*/ 409797 w 438003"/>
                  <a:gd name="connsiteY11" fmla="*/ 203122 h 353797"/>
                  <a:gd name="connsiteX12" fmla="*/ 403753 w 438003"/>
                  <a:gd name="connsiteY12" fmla="*/ 206439 h 353797"/>
                  <a:gd name="connsiteX13" fmla="*/ 427100 w 438003"/>
                  <a:gd name="connsiteY13" fmla="*/ 231630 h 353797"/>
                  <a:gd name="connsiteX14" fmla="*/ 428149 w 438003"/>
                  <a:gd name="connsiteY14" fmla="*/ 279295 h 353797"/>
                  <a:gd name="connsiteX15" fmla="*/ 407029 w 438003"/>
                  <a:gd name="connsiteY15" fmla="*/ 285290 h 353797"/>
                  <a:gd name="connsiteX16" fmla="*/ 417345 w 438003"/>
                  <a:gd name="connsiteY16" fmla="*/ 303211 h 353797"/>
                  <a:gd name="connsiteX17" fmla="*/ 407649 w 438003"/>
                  <a:gd name="connsiteY17" fmla="*/ 350464 h 353797"/>
                  <a:gd name="connsiteX18" fmla="*/ 395192 w 438003"/>
                  <a:gd name="connsiteY18" fmla="*/ 353775 h 353797"/>
                  <a:gd name="connsiteX19" fmla="*/ 382234 w 438003"/>
                  <a:gd name="connsiteY19" fmla="*/ 351638 h 353797"/>
                  <a:gd name="connsiteX20" fmla="*/ 360835 w 438003"/>
                  <a:gd name="connsiteY20" fmla="*/ 333241 h 353797"/>
                  <a:gd name="connsiteX21" fmla="*/ 349969 w 438003"/>
                  <a:gd name="connsiteY21" fmla="*/ 314367 h 353797"/>
                  <a:gd name="connsiteX22" fmla="*/ 335325 w 438003"/>
                  <a:gd name="connsiteY22" fmla="*/ 343031 h 353797"/>
                  <a:gd name="connsiteX23" fmla="*/ 322869 w 438003"/>
                  <a:gd name="connsiteY23" fmla="*/ 346342 h 353797"/>
                  <a:gd name="connsiteX24" fmla="*/ 309910 w 438003"/>
                  <a:gd name="connsiteY24" fmla="*/ 344205 h 353797"/>
                  <a:gd name="connsiteX25" fmla="*/ 288511 w 438003"/>
                  <a:gd name="connsiteY25" fmla="*/ 325808 h 353797"/>
                  <a:gd name="connsiteX26" fmla="*/ 247266 w 438003"/>
                  <a:gd name="connsiteY26" fmla="*/ 254165 h 353797"/>
                  <a:gd name="connsiteX27" fmla="*/ 192266 w 438003"/>
                  <a:gd name="connsiteY27" fmla="*/ 209502 h 353797"/>
                  <a:gd name="connsiteX28" fmla="*/ 186589 w 438003"/>
                  <a:gd name="connsiteY28" fmla="*/ 207227 h 353797"/>
                  <a:gd name="connsiteX29" fmla="*/ 99321 w 438003"/>
                  <a:gd name="connsiteY29" fmla="*/ 172255 h 353797"/>
                  <a:gd name="connsiteX30" fmla="*/ 48385 w 438003"/>
                  <a:gd name="connsiteY30" fmla="*/ 151844 h 353797"/>
                  <a:gd name="connsiteX31" fmla="*/ 8146 w 438003"/>
                  <a:gd name="connsiteY31" fmla="*/ 48401 h 353797"/>
                  <a:gd name="connsiteX32" fmla="*/ 88133 w 438003"/>
                  <a:gd name="connsiteY32" fmla="*/ 0 h 353797"/>
                  <a:gd name="connsiteX0" fmla="*/ 39833 w 389703"/>
                  <a:gd name="connsiteY0" fmla="*/ 0 h 353797"/>
                  <a:gd name="connsiteX1" fmla="*/ 72414 w 389703"/>
                  <a:gd name="connsiteY1" fmla="*/ 6195 h 353797"/>
                  <a:gd name="connsiteX2" fmla="*/ 158897 w 389703"/>
                  <a:gd name="connsiteY2" fmla="*/ 40851 h 353797"/>
                  <a:gd name="connsiteX3" fmla="*/ 166928 w 389703"/>
                  <a:gd name="connsiteY3" fmla="*/ 37525 h 353797"/>
                  <a:gd name="connsiteX4" fmla="*/ 301182 w 389703"/>
                  <a:gd name="connsiteY4" fmla="*/ 37525 h 353797"/>
                  <a:gd name="connsiteX5" fmla="*/ 335432 w 389703"/>
                  <a:gd name="connsiteY5" fmla="*/ 71775 h 353797"/>
                  <a:gd name="connsiteX6" fmla="*/ 325400 w 389703"/>
                  <a:gd name="connsiteY6" fmla="*/ 95993 h 353797"/>
                  <a:gd name="connsiteX7" fmla="*/ 304152 w 389703"/>
                  <a:gd name="connsiteY7" fmla="*/ 104794 h 353797"/>
                  <a:gd name="connsiteX8" fmla="*/ 304368 w 389703"/>
                  <a:gd name="connsiteY8" fmla="*/ 104945 h 353797"/>
                  <a:gd name="connsiteX9" fmla="*/ 306929 w 389703"/>
                  <a:gd name="connsiteY9" fmla="*/ 106736 h 353797"/>
                  <a:gd name="connsiteX10" fmla="*/ 360876 w 389703"/>
                  <a:gd name="connsiteY10" fmla="*/ 161103 h 353797"/>
                  <a:gd name="connsiteX11" fmla="*/ 361497 w 389703"/>
                  <a:gd name="connsiteY11" fmla="*/ 203122 h 353797"/>
                  <a:gd name="connsiteX12" fmla="*/ 355453 w 389703"/>
                  <a:gd name="connsiteY12" fmla="*/ 206439 h 353797"/>
                  <a:gd name="connsiteX13" fmla="*/ 378800 w 389703"/>
                  <a:gd name="connsiteY13" fmla="*/ 231630 h 353797"/>
                  <a:gd name="connsiteX14" fmla="*/ 379849 w 389703"/>
                  <a:gd name="connsiteY14" fmla="*/ 279295 h 353797"/>
                  <a:gd name="connsiteX15" fmla="*/ 358729 w 389703"/>
                  <a:gd name="connsiteY15" fmla="*/ 285290 h 353797"/>
                  <a:gd name="connsiteX16" fmla="*/ 369045 w 389703"/>
                  <a:gd name="connsiteY16" fmla="*/ 303211 h 353797"/>
                  <a:gd name="connsiteX17" fmla="*/ 359349 w 389703"/>
                  <a:gd name="connsiteY17" fmla="*/ 350464 h 353797"/>
                  <a:gd name="connsiteX18" fmla="*/ 346892 w 389703"/>
                  <a:gd name="connsiteY18" fmla="*/ 353775 h 353797"/>
                  <a:gd name="connsiteX19" fmla="*/ 333934 w 389703"/>
                  <a:gd name="connsiteY19" fmla="*/ 351638 h 353797"/>
                  <a:gd name="connsiteX20" fmla="*/ 312535 w 389703"/>
                  <a:gd name="connsiteY20" fmla="*/ 333241 h 353797"/>
                  <a:gd name="connsiteX21" fmla="*/ 301669 w 389703"/>
                  <a:gd name="connsiteY21" fmla="*/ 314367 h 353797"/>
                  <a:gd name="connsiteX22" fmla="*/ 287025 w 389703"/>
                  <a:gd name="connsiteY22" fmla="*/ 343031 h 353797"/>
                  <a:gd name="connsiteX23" fmla="*/ 274569 w 389703"/>
                  <a:gd name="connsiteY23" fmla="*/ 346342 h 353797"/>
                  <a:gd name="connsiteX24" fmla="*/ 261610 w 389703"/>
                  <a:gd name="connsiteY24" fmla="*/ 344205 h 353797"/>
                  <a:gd name="connsiteX25" fmla="*/ 240211 w 389703"/>
                  <a:gd name="connsiteY25" fmla="*/ 325808 h 353797"/>
                  <a:gd name="connsiteX26" fmla="*/ 198966 w 389703"/>
                  <a:gd name="connsiteY26" fmla="*/ 254165 h 353797"/>
                  <a:gd name="connsiteX27" fmla="*/ 143966 w 389703"/>
                  <a:gd name="connsiteY27" fmla="*/ 209502 h 353797"/>
                  <a:gd name="connsiteX28" fmla="*/ 138289 w 389703"/>
                  <a:gd name="connsiteY28" fmla="*/ 207227 h 353797"/>
                  <a:gd name="connsiteX29" fmla="*/ 51021 w 389703"/>
                  <a:gd name="connsiteY29" fmla="*/ 172255 h 353797"/>
                  <a:gd name="connsiteX30" fmla="*/ 85 w 389703"/>
                  <a:gd name="connsiteY30" fmla="*/ 151844 h 353797"/>
                  <a:gd name="connsiteX31" fmla="*/ 39833 w 389703"/>
                  <a:gd name="connsiteY31" fmla="*/ 0 h 353797"/>
                  <a:gd name="connsiteX0" fmla="*/ 0 w 389618"/>
                  <a:gd name="connsiteY0" fmla="*/ 145649 h 347602"/>
                  <a:gd name="connsiteX1" fmla="*/ 72329 w 389618"/>
                  <a:gd name="connsiteY1" fmla="*/ 0 h 347602"/>
                  <a:gd name="connsiteX2" fmla="*/ 158812 w 389618"/>
                  <a:gd name="connsiteY2" fmla="*/ 34656 h 347602"/>
                  <a:gd name="connsiteX3" fmla="*/ 166843 w 389618"/>
                  <a:gd name="connsiteY3" fmla="*/ 31330 h 347602"/>
                  <a:gd name="connsiteX4" fmla="*/ 301097 w 389618"/>
                  <a:gd name="connsiteY4" fmla="*/ 31330 h 347602"/>
                  <a:gd name="connsiteX5" fmla="*/ 335347 w 389618"/>
                  <a:gd name="connsiteY5" fmla="*/ 65580 h 347602"/>
                  <a:gd name="connsiteX6" fmla="*/ 325315 w 389618"/>
                  <a:gd name="connsiteY6" fmla="*/ 89798 h 347602"/>
                  <a:gd name="connsiteX7" fmla="*/ 304067 w 389618"/>
                  <a:gd name="connsiteY7" fmla="*/ 98599 h 347602"/>
                  <a:gd name="connsiteX8" fmla="*/ 304283 w 389618"/>
                  <a:gd name="connsiteY8" fmla="*/ 98750 h 347602"/>
                  <a:gd name="connsiteX9" fmla="*/ 306844 w 389618"/>
                  <a:gd name="connsiteY9" fmla="*/ 100541 h 347602"/>
                  <a:gd name="connsiteX10" fmla="*/ 360791 w 389618"/>
                  <a:gd name="connsiteY10" fmla="*/ 154908 h 347602"/>
                  <a:gd name="connsiteX11" fmla="*/ 361412 w 389618"/>
                  <a:gd name="connsiteY11" fmla="*/ 196927 h 347602"/>
                  <a:gd name="connsiteX12" fmla="*/ 355368 w 389618"/>
                  <a:gd name="connsiteY12" fmla="*/ 200244 h 347602"/>
                  <a:gd name="connsiteX13" fmla="*/ 378715 w 389618"/>
                  <a:gd name="connsiteY13" fmla="*/ 225435 h 347602"/>
                  <a:gd name="connsiteX14" fmla="*/ 379764 w 389618"/>
                  <a:gd name="connsiteY14" fmla="*/ 273100 h 347602"/>
                  <a:gd name="connsiteX15" fmla="*/ 358644 w 389618"/>
                  <a:gd name="connsiteY15" fmla="*/ 279095 h 347602"/>
                  <a:gd name="connsiteX16" fmla="*/ 368960 w 389618"/>
                  <a:gd name="connsiteY16" fmla="*/ 297016 h 347602"/>
                  <a:gd name="connsiteX17" fmla="*/ 359264 w 389618"/>
                  <a:gd name="connsiteY17" fmla="*/ 344269 h 347602"/>
                  <a:gd name="connsiteX18" fmla="*/ 346807 w 389618"/>
                  <a:gd name="connsiteY18" fmla="*/ 347580 h 347602"/>
                  <a:gd name="connsiteX19" fmla="*/ 333849 w 389618"/>
                  <a:gd name="connsiteY19" fmla="*/ 345443 h 347602"/>
                  <a:gd name="connsiteX20" fmla="*/ 312450 w 389618"/>
                  <a:gd name="connsiteY20" fmla="*/ 327046 h 347602"/>
                  <a:gd name="connsiteX21" fmla="*/ 301584 w 389618"/>
                  <a:gd name="connsiteY21" fmla="*/ 308172 h 347602"/>
                  <a:gd name="connsiteX22" fmla="*/ 286940 w 389618"/>
                  <a:gd name="connsiteY22" fmla="*/ 336836 h 347602"/>
                  <a:gd name="connsiteX23" fmla="*/ 274484 w 389618"/>
                  <a:gd name="connsiteY23" fmla="*/ 340147 h 347602"/>
                  <a:gd name="connsiteX24" fmla="*/ 261525 w 389618"/>
                  <a:gd name="connsiteY24" fmla="*/ 338010 h 347602"/>
                  <a:gd name="connsiteX25" fmla="*/ 240126 w 389618"/>
                  <a:gd name="connsiteY25" fmla="*/ 319613 h 347602"/>
                  <a:gd name="connsiteX26" fmla="*/ 198881 w 389618"/>
                  <a:gd name="connsiteY26" fmla="*/ 247970 h 347602"/>
                  <a:gd name="connsiteX27" fmla="*/ 143881 w 389618"/>
                  <a:gd name="connsiteY27" fmla="*/ 203307 h 347602"/>
                  <a:gd name="connsiteX28" fmla="*/ 138204 w 389618"/>
                  <a:gd name="connsiteY28" fmla="*/ 201032 h 347602"/>
                  <a:gd name="connsiteX29" fmla="*/ 50936 w 389618"/>
                  <a:gd name="connsiteY29" fmla="*/ 166060 h 347602"/>
                  <a:gd name="connsiteX30" fmla="*/ 0 w 389618"/>
                  <a:gd name="connsiteY30" fmla="*/ 145649 h 347602"/>
                  <a:gd name="connsiteX0" fmla="*/ 0 w 397012"/>
                  <a:gd name="connsiteY0" fmla="*/ 17837 h 347602"/>
                  <a:gd name="connsiteX1" fmla="*/ 79723 w 397012"/>
                  <a:gd name="connsiteY1" fmla="*/ 0 h 347602"/>
                  <a:gd name="connsiteX2" fmla="*/ 166206 w 397012"/>
                  <a:gd name="connsiteY2" fmla="*/ 34656 h 347602"/>
                  <a:gd name="connsiteX3" fmla="*/ 174237 w 397012"/>
                  <a:gd name="connsiteY3" fmla="*/ 31330 h 347602"/>
                  <a:gd name="connsiteX4" fmla="*/ 308491 w 397012"/>
                  <a:gd name="connsiteY4" fmla="*/ 31330 h 347602"/>
                  <a:gd name="connsiteX5" fmla="*/ 342741 w 397012"/>
                  <a:gd name="connsiteY5" fmla="*/ 65580 h 347602"/>
                  <a:gd name="connsiteX6" fmla="*/ 332709 w 397012"/>
                  <a:gd name="connsiteY6" fmla="*/ 89798 h 347602"/>
                  <a:gd name="connsiteX7" fmla="*/ 311461 w 397012"/>
                  <a:gd name="connsiteY7" fmla="*/ 98599 h 347602"/>
                  <a:gd name="connsiteX8" fmla="*/ 311677 w 397012"/>
                  <a:gd name="connsiteY8" fmla="*/ 98750 h 347602"/>
                  <a:gd name="connsiteX9" fmla="*/ 314238 w 397012"/>
                  <a:gd name="connsiteY9" fmla="*/ 100541 h 347602"/>
                  <a:gd name="connsiteX10" fmla="*/ 368185 w 397012"/>
                  <a:gd name="connsiteY10" fmla="*/ 154908 h 347602"/>
                  <a:gd name="connsiteX11" fmla="*/ 368806 w 397012"/>
                  <a:gd name="connsiteY11" fmla="*/ 196927 h 347602"/>
                  <a:gd name="connsiteX12" fmla="*/ 362762 w 397012"/>
                  <a:gd name="connsiteY12" fmla="*/ 200244 h 347602"/>
                  <a:gd name="connsiteX13" fmla="*/ 386109 w 397012"/>
                  <a:gd name="connsiteY13" fmla="*/ 225435 h 347602"/>
                  <a:gd name="connsiteX14" fmla="*/ 387158 w 397012"/>
                  <a:gd name="connsiteY14" fmla="*/ 273100 h 347602"/>
                  <a:gd name="connsiteX15" fmla="*/ 366038 w 397012"/>
                  <a:gd name="connsiteY15" fmla="*/ 279095 h 347602"/>
                  <a:gd name="connsiteX16" fmla="*/ 376354 w 397012"/>
                  <a:gd name="connsiteY16" fmla="*/ 297016 h 347602"/>
                  <a:gd name="connsiteX17" fmla="*/ 366658 w 397012"/>
                  <a:gd name="connsiteY17" fmla="*/ 344269 h 347602"/>
                  <a:gd name="connsiteX18" fmla="*/ 354201 w 397012"/>
                  <a:gd name="connsiteY18" fmla="*/ 347580 h 347602"/>
                  <a:gd name="connsiteX19" fmla="*/ 341243 w 397012"/>
                  <a:gd name="connsiteY19" fmla="*/ 345443 h 347602"/>
                  <a:gd name="connsiteX20" fmla="*/ 319844 w 397012"/>
                  <a:gd name="connsiteY20" fmla="*/ 327046 h 347602"/>
                  <a:gd name="connsiteX21" fmla="*/ 308978 w 397012"/>
                  <a:gd name="connsiteY21" fmla="*/ 308172 h 347602"/>
                  <a:gd name="connsiteX22" fmla="*/ 294334 w 397012"/>
                  <a:gd name="connsiteY22" fmla="*/ 336836 h 347602"/>
                  <a:gd name="connsiteX23" fmla="*/ 281878 w 397012"/>
                  <a:gd name="connsiteY23" fmla="*/ 340147 h 347602"/>
                  <a:gd name="connsiteX24" fmla="*/ 268919 w 397012"/>
                  <a:gd name="connsiteY24" fmla="*/ 338010 h 347602"/>
                  <a:gd name="connsiteX25" fmla="*/ 247520 w 397012"/>
                  <a:gd name="connsiteY25" fmla="*/ 319613 h 347602"/>
                  <a:gd name="connsiteX26" fmla="*/ 206275 w 397012"/>
                  <a:gd name="connsiteY26" fmla="*/ 247970 h 347602"/>
                  <a:gd name="connsiteX27" fmla="*/ 151275 w 397012"/>
                  <a:gd name="connsiteY27" fmla="*/ 203307 h 347602"/>
                  <a:gd name="connsiteX28" fmla="*/ 145598 w 397012"/>
                  <a:gd name="connsiteY28" fmla="*/ 201032 h 347602"/>
                  <a:gd name="connsiteX29" fmla="*/ 58330 w 397012"/>
                  <a:gd name="connsiteY29" fmla="*/ 166060 h 347602"/>
                  <a:gd name="connsiteX30" fmla="*/ 0 w 397012"/>
                  <a:gd name="connsiteY30" fmla="*/ 17837 h 347602"/>
                  <a:gd name="connsiteX0" fmla="*/ 2865 w 399877"/>
                  <a:gd name="connsiteY0" fmla="*/ 17837 h 347602"/>
                  <a:gd name="connsiteX1" fmla="*/ 82588 w 399877"/>
                  <a:gd name="connsiteY1" fmla="*/ 0 h 347602"/>
                  <a:gd name="connsiteX2" fmla="*/ 169071 w 399877"/>
                  <a:gd name="connsiteY2" fmla="*/ 34656 h 347602"/>
                  <a:gd name="connsiteX3" fmla="*/ 177102 w 399877"/>
                  <a:gd name="connsiteY3" fmla="*/ 31330 h 347602"/>
                  <a:gd name="connsiteX4" fmla="*/ 311356 w 399877"/>
                  <a:gd name="connsiteY4" fmla="*/ 31330 h 347602"/>
                  <a:gd name="connsiteX5" fmla="*/ 345606 w 399877"/>
                  <a:gd name="connsiteY5" fmla="*/ 65580 h 347602"/>
                  <a:gd name="connsiteX6" fmla="*/ 335574 w 399877"/>
                  <a:gd name="connsiteY6" fmla="*/ 89798 h 347602"/>
                  <a:gd name="connsiteX7" fmla="*/ 314326 w 399877"/>
                  <a:gd name="connsiteY7" fmla="*/ 98599 h 347602"/>
                  <a:gd name="connsiteX8" fmla="*/ 314542 w 399877"/>
                  <a:gd name="connsiteY8" fmla="*/ 98750 h 347602"/>
                  <a:gd name="connsiteX9" fmla="*/ 317103 w 399877"/>
                  <a:gd name="connsiteY9" fmla="*/ 100541 h 347602"/>
                  <a:gd name="connsiteX10" fmla="*/ 371050 w 399877"/>
                  <a:gd name="connsiteY10" fmla="*/ 154908 h 347602"/>
                  <a:gd name="connsiteX11" fmla="*/ 371671 w 399877"/>
                  <a:gd name="connsiteY11" fmla="*/ 196927 h 347602"/>
                  <a:gd name="connsiteX12" fmla="*/ 365627 w 399877"/>
                  <a:gd name="connsiteY12" fmla="*/ 200244 h 347602"/>
                  <a:gd name="connsiteX13" fmla="*/ 388974 w 399877"/>
                  <a:gd name="connsiteY13" fmla="*/ 225435 h 347602"/>
                  <a:gd name="connsiteX14" fmla="*/ 390023 w 399877"/>
                  <a:gd name="connsiteY14" fmla="*/ 273100 h 347602"/>
                  <a:gd name="connsiteX15" fmla="*/ 368903 w 399877"/>
                  <a:gd name="connsiteY15" fmla="*/ 279095 h 347602"/>
                  <a:gd name="connsiteX16" fmla="*/ 379219 w 399877"/>
                  <a:gd name="connsiteY16" fmla="*/ 297016 h 347602"/>
                  <a:gd name="connsiteX17" fmla="*/ 369523 w 399877"/>
                  <a:gd name="connsiteY17" fmla="*/ 344269 h 347602"/>
                  <a:gd name="connsiteX18" fmla="*/ 357066 w 399877"/>
                  <a:gd name="connsiteY18" fmla="*/ 347580 h 347602"/>
                  <a:gd name="connsiteX19" fmla="*/ 344108 w 399877"/>
                  <a:gd name="connsiteY19" fmla="*/ 345443 h 347602"/>
                  <a:gd name="connsiteX20" fmla="*/ 322709 w 399877"/>
                  <a:gd name="connsiteY20" fmla="*/ 327046 h 347602"/>
                  <a:gd name="connsiteX21" fmla="*/ 311843 w 399877"/>
                  <a:gd name="connsiteY21" fmla="*/ 308172 h 347602"/>
                  <a:gd name="connsiteX22" fmla="*/ 297199 w 399877"/>
                  <a:gd name="connsiteY22" fmla="*/ 336836 h 347602"/>
                  <a:gd name="connsiteX23" fmla="*/ 284743 w 399877"/>
                  <a:gd name="connsiteY23" fmla="*/ 340147 h 347602"/>
                  <a:gd name="connsiteX24" fmla="*/ 271784 w 399877"/>
                  <a:gd name="connsiteY24" fmla="*/ 338010 h 347602"/>
                  <a:gd name="connsiteX25" fmla="*/ 250385 w 399877"/>
                  <a:gd name="connsiteY25" fmla="*/ 319613 h 347602"/>
                  <a:gd name="connsiteX26" fmla="*/ 209140 w 399877"/>
                  <a:gd name="connsiteY26" fmla="*/ 247970 h 347602"/>
                  <a:gd name="connsiteX27" fmla="*/ 154140 w 399877"/>
                  <a:gd name="connsiteY27" fmla="*/ 203307 h 347602"/>
                  <a:gd name="connsiteX28" fmla="*/ 148463 w 399877"/>
                  <a:gd name="connsiteY28" fmla="*/ 201032 h 347602"/>
                  <a:gd name="connsiteX29" fmla="*/ 61195 w 399877"/>
                  <a:gd name="connsiteY29" fmla="*/ 166060 h 347602"/>
                  <a:gd name="connsiteX30" fmla="*/ 2865 w 399877"/>
                  <a:gd name="connsiteY30" fmla="*/ 17837 h 347602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27539 h 457304"/>
                  <a:gd name="connsiteX1" fmla="*/ 57932 w 399877"/>
                  <a:gd name="connsiteY1" fmla="*/ 10220 h 457304"/>
                  <a:gd name="connsiteX2" fmla="*/ 232928 w 399877"/>
                  <a:gd name="connsiteY2" fmla="*/ 134781 h 457304"/>
                  <a:gd name="connsiteX3" fmla="*/ 311356 w 399877"/>
                  <a:gd name="connsiteY3" fmla="*/ 141032 h 457304"/>
                  <a:gd name="connsiteX4" fmla="*/ 345606 w 399877"/>
                  <a:gd name="connsiteY4" fmla="*/ 175282 h 457304"/>
                  <a:gd name="connsiteX5" fmla="*/ 335574 w 399877"/>
                  <a:gd name="connsiteY5" fmla="*/ 199500 h 457304"/>
                  <a:gd name="connsiteX6" fmla="*/ 314326 w 399877"/>
                  <a:gd name="connsiteY6" fmla="*/ 208301 h 457304"/>
                  <a:gd name="connsiteX7" fmla="*/ 314542 w 399877"/>
                  <a:gd name="connsiteY7" fmla="*/ 208452 h 457304"/>
                  <a:gd name="connsiteX8" fmla="*/ 317103 w 399877"/>
                  <a:gd name="connsiteY8" fmla="*/ 210243 h 457304"/>
                  <a:gd name="connsiteX9" fmla="*/ 371050 w 399877"/>
                  <a:gd name="connsiteY9" fmla="*/ 264610 h 457304"/>
                  <a:gd name="connsiteX10" fmla="*/ 371671 w 399877"/>
                  <a:gd name="connsiteY10" fmla="*/ 306629 h 457304"/>
                  <a:gd name="connsiteX11" fmla="*/ 365627 w 399877"/>
                  <a:gd name="connsiteY11" fmla="*/ 309946 h 457304"/>
                  <a:gd name="connsiteX12" fmla="*/ 388974 w 399877"/>
                  <a:gd name="connsiteY12" fmla="*/ 335137 h 457304"/>
                  <a:gd name="connsiteX13" fmla="*/ 390023 w 399877"/>
                  <a:gd name="connsiteY13" fmla="*/ 382802 h 457304"/>
                  <a:gd name="connsiteX14" fmla="*/ 368903 w 399877"/>
                  <a:gd name="connsiteY14" fmla="*/ 388797 h 457304"/>
                  <a:gd name="connsiteX15" fmla="*/ 379219 w 399877"/>
                  <a:gd name="connsiteY15" fmla="*/ 406718 h 457304"/>
                  <a:gd name="connsiteX16" fmla="*/ 369523 w 399877"/>
                  <a:gd name="connsiteY16" fmla="*/ 453971 h 457304"/>
                  <a:gd name="connsiteX17" fmla="*/ 357066 w 399877"/>
                  <a:gd name="connsiteY17" fmla="*/ 457282 h 457304"/>
                  <a:gd name="connsiteX18" fmla="*/ 344108 w 399877"/>
                  <a:gd name="connsiteY18" fmla="*/ 455145 h 457304"/>
                  <a:gd name="connsiteX19" fmla="*/ 322709 w 399877"/>
                  <a:gd name="connsiteY19" fmla="*/ 436748 h 457304"/>
                  <a:gd name="connsiteX20" fmla="*/ 311843 w 399877"/>
                  <a:gd name="connsiteY20" fmla="*/ 417874 h 457304"/>
                  <a:gd name="connsiteX21" fmla="*/ 297199 w 399877"/>
                  <a:gd name="connsiteY21" fmla="*/ 446538 h 457304"/>
                  <a:gd name="connsiteX22" fmla="*/ 284743 w 399877"/>
                  <a:gd name="connsiteY22" fmla="*/ 449849 h 457304"/>
                  <a:gd name="connsiteX23" fmla="*/ 271784 w 399877"/>
                  <a:gd name="connsiteY23" fmla="*/ 447712 h 457304"/>
                  <a:gd name="connsiteX24" fmla="*/ 250385 w 399877"/>
                  <a:gd name="connsiteY24" fmla="*/ 429315 h 457304"/>
                  <a:gd name="connsiteX25" fmla="*/ 209140 w 399877"/>
                  <a:gd name="connsiteY25" fmla="*/ 357672 h 457304"/>
                  <a:gd name="connsiteX26" fmla="*/ 154140 w 399877"/>
                  <a:gd name="connsiteY26" fmla="*/ 313009 h 457304"/>
                  <a:gd name="connsiteX27" fmla="*/ 148463 w 399877"/>
                  <a:gd name="connsiteY27" fmla="*/ 310734 h 457304"/>
                  <a:gd name="connsiteX28" fmla="*/ 61195 w 399877"/>
                  <a:gd name="connsiteY28" fmla="*/ 275762 h 457304"/>
                  <a:gd name="connsiteX29" fmla="*/ 2865 w 399877"/>
                  <a:gd name="connsiteY29" fmla="*/ 127539 h 457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99877" h="457304">
                    <a:moveTo>
                      <a:pt x="2865" y="127539"/>
                    </a:moveTo>
                    <a:cubicBezTo>
                      <a:pt x="6430" y="99862"/>
                      <a:pt x="31463" y="28719"/>
                      <a:pt x="57932" y="10220"/>
                    </a:cubicBezTo>
                    <a:cubicBezTo>
                      <a:pt x="138647" y="-8372"/>
                      <a:pt x="237140" y="-18251"/>
                      <a:pt x="232928" y="134781"/>
                    </a:cubicBezTo>
                    <a:lnTo>
                      <a:pt x="311356" y="141032"/>
                    </a:lnTo>
                    <a:cubicBezTo>
                      <a:pt x="330272" y="141032"/>
                      <a:pt x="345606" y="156366"/>
                      <a:pt x="345606" y="175282"/>
                    </a:cubicBezTo>
                    <a:cubicBezTo>
                      <a:pt x="345606" y="184740"/>
                      <a:pt x="341772" y="193303"/>
                      <a:pt x="335574" y="199500"/>
                    </a:cubicBezTo>
                    <a:lnTo>
                      <a:pt x="314326" y="208301"/>
                    </a:lnTo>
                    <a:lnTo>
                      <a:pt x="314542" y="208452"/>
                    </a:lnTo>
                    <a:cubicBezTo>
                      <a:pt x="315612" y="208804"/>
                      <a:pt x="316371" y="209504"/>
                      <a:pt x="317103" y="210243"/>
                    </a:cubicBezTo>
                    <a:lnTo>
                      <a:pt x="371050" y="264610"/>
                    </a:lnTo>
                    <a:cubicBezTo>
                      <a:pt x="383553" y="277209"/>
                      <a:pt x="383831" y="296022"/>
                      <a:pt x="371671" y="306629"/>
                    </a:cubicBezTo>
                    <a:lnTo>
                      <a:pt x="365627" y="309946"/>
                    </a:lnTo>
                    <a:lnTo>
                      <a:pt x="388974" y="335137"/>
                    </a:lnTo>
                    <a:cubicBezTo>
                      <a:pt x="403092" y="350368"/>
                      <a:pt x="403561" y="371709"/>
                      <a:pt x="390023" y="382802"/>
                    </a:cubicBezTo>
                    <a:cubicBezTo>
                      <a:pt x="384164" y="387605"/>
                      <a:pt x="376642" y="389699"/>
                      <a:pt x="368903" y="388797"/>
                    </a:cubicBezTo>
                    <a:lnTo>
                      <a:pt x="379219" y="406718"/>
                    </a:lnTo>
                    <a:cubicBezTo>
                      <a:pt x="389468" y="424523"/>
                      <a:pt x="385127" y="445678"/>
                      <a:pt x="369523" y="453971"/>
                    </a:cubicBezTo>
                    <a:cubicBezTo>
                      <a:pt x="365621" y="456044"/>
                      <a:pt x="361386" y="457118"/>
                      <a:pt x="357066" y="457282"/>
                    </a:cubicBezTo>
                    <a:cubicBezTo>
                      <a:pt x="352746" y="457447"/>
                      <a:pt x="348343" y="456704"/>
                      <a:pt x="344108" y="455145"/>
                    </a:cubicBezTo>
                    <a:cubicBezTo>
                      <a:pt x="335636" y="452028"/>
                      <a:pt x="327833" y="445650"/>
                      <a:pt x="322709" y="436748"/>
                    </a:cubicBezTo>
                    <a:lnTo>
                      <a:pt x="311843" y="417874"/>
                    </a:lnTo>
                    <a:cubicBezTo>
                      <a:pt x="312934" y="429901"/>
                      <a:pt x="307539" y="441043"/>
                      <a:pt x="297199" y="446538"/>
                    </a:cubicBezTo>
                    <a:cubicBezTo>
                      <a:pt x="293298" y="448611"/>
                      <a:pt x="289062" y="449684"/>
                      <a:pt x="284743" y="449849"/>
                    </a:cubicBezTo>
                    <a:cubicBezTo>
                      <a:pt x="280424" y="450014"/>
                      <a:pt x="276019" y="449271"/>
                      <a:pt x="271784" y="447712"/>
                    </a:cubicBezTo>
                    <a:cubicBezTo>
                      <a:pt x="263312" y="444596"/>
                      <a:pt x="255510" y="438217"/>
                      <a:pt x="250385" y="429315"/>
                    </a:cubicBezTo>
                    <a:lnTo>
                      <a:pt x="209140" y="357672"/>
                    </a:lnTo>
                    <a:lnTo>
                      <a:pt x="154140" y="313009"/>
                    </a:lnTo>
                    <a:lnTo>
                      <a:pt x="148463" y="310734"/>
                    </a:lnTo>
                    <a:lnTo>
                      <a:pt x="61195" y="275762"/>
                    </a:lnTo>
                    <a:cubicBezTo>
                      <a:pt x="44216" y="268958"/>
                      <a:pt x="-13413" y="221635"/>
                      <a:pt x="2865" y="12753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AB639B47-997B-4D3A-ADE5-4CBC13771BCC}"/>
                  </a:ext>
                </a:extLst>
              </p:cNvPr>
              <p:cNvSpPr/>
              <p:nvPr/>
            </p:nvSpPr>
            <p:spPr bwMode="auto">
              <a:xfrm rot="1735894">
                <a:off x="28583" y="1586903"/>
                <a:ext cx="630182" cy="1141365"/>
              </a:xfrm>
              <a:custGeom>
                <a:avLst/>
                <a:gdLst>
                  <a:gd name="connsiteX0" fmla="*/ 192464 w 514134"/>
                  <a:gd name="connsiteY0" fmla="*/ 0 h 987147"/>
                  <a:gd name="connsiteX1" fmla="*/ 196079 w 514134"/>
                  <a:gd name="connsiteY1" fmla="*/ 861 h 987147"/>
                  <a:gd name="connsiteX2" fmla="*/ 170279 w 514134"/>
                  <a:gd name="connsiteY2" fmla="*/ 50209 h 987147"/>
                  <a:gd name="connsiteX3" fmla="*/ 159905 w 514134"/>
                  <a:gd name="connsiteY3" fmla="*/ 116473 h 987147"/>
                  <a:gd name="connsiteX4" fmla="*/ 198570 w 514134"/>
                  <a:gd name="connsiteY4" fmla="*/ 236850 h 987147"/>
                  <a:gd name="connsiteX5" fmla="*/ 225978 w 514134"/>
                  <a:gd name="connsiteY5" fmla="*/ 260681 h 987147"/>
                  <a:gd name="connsiteX6" fmla="*/ 247887 w 514134"/>
                  <a:gd name="connsiteY6" fmla="*/ 377332 h 987147"/>
                  <a:gd name="connsiteX7" fmla="*/ 504510 w 514134"/>
                  <a:gd name="connsiteY7" fmla="*/ 738490 h 987147"/>
                  <a:gd name="connsiteX8" fmla="*/ 234665 w 514134"/>
                  <a:gd name="connsiteY8" fmla="*/ 970435 h 987147"/>
                  <a:gd name="connsiteX9" fmla="*/ 192464 w 514134"/>
                  <a:gd name="connsiteY9" fmla="*/ 0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9" fmla="*/ 251345 w 514134"/>
                  <a:gd name="connsiteY9" fmla="*/ 207913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7" fmla="*/ 170279 w 514134"/>
                  <a:gd name="connsiteY7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0" fmla="*/ 225978 w 514134"/>
                  <a:gd name="connsiteY0" fmla="*/ 260681 h 987147"/>
                  <a:gd name="connsiteX1" fmla="*/ 247887 w 514134"/>
                  <a:gd name="connsiteY1" fmla="*/ 377332 h 987147"/>
                  <a:gd name="connsiteX2" fmla="*/ 504510 w 514134"/>
                  <a:gd name="connsiteY2" fmla="*/ 738490 h 987147"/>
                  <a:gd name="connsiteX3" fmla="*/ 234665 w 514134"/>
                  <a:gd name="connsiteY3" fmla="*/ 970435 h 987147"/>
                  <a:gd name="connsiteX4" fmla="*/ 192464 w 514134"/>
                  <a:gd name="connsiteY4" fmla="*/ 0 h 987147"/>
                  <a:gd name="connsiteX0" fmla="*/ 193490 w 481646"/>
                  <a:gd name="connsiteY0" fmla="*/ 260681 h 987147"/>
                  <a:gd name="connsiteX1" fmla="*/ 215399 w 481646"/>
                  <a:gd name="connsiteY1" fmla="*/ 377332 h 987147"/>
                  <a:gd name="connsiteX2" fmla="*/ 472022 w 481646"/>
                  <a:gd name="connsiteY2" fmla="*/ 738490 h 987147"/>
                  <a:gd name="connsiteX3" fmla="*/ 202177 w 481646"/>
                  <a:gd name="connsiteY3" fmla="*/ 970435 h 987147"/>
                  <a:gd name="connsiteX4" fmla="*/ 256 w 481646"/>
                  <a:gd name="connsiteY4" fmla="*/ 644117 h 987147"/>
                  <a:gd name="connsiteX5" fmla="*/ 159976 w 481646"/>
                  <a:gd name="connsiteY5" fmla="*/ 0 h 987147"/>
                  <a:gd name="connsiteX0" fmla="*/ 288921 w 577077"/>
                  <a:gd name="connsiteY0" fmla="*/ 260681 h 987147"/>
                  <a:gd name="connsiteX1" fmla="*/ 310830 w 577077"/>
                  <a:gd name="connsiteY1" fmla="*/ 377332 h 987147"/>
                  <a:gd name="connsiteX2" fmla="*/ 567453 w 577077"/>
                  <a:gd name="connsiteY2" fmla="*/ 738490 h 987147"/>
                  <a:gd name="connsiteX3" fmla="*/ 297608 w 577077"/>
                  <a:gd name="connsiteY3" fmla="*/ 970435 h 987147"/>
                  <a:gd name="connsiteX4" fmla="*/ 154 w 577077"/>
                  <a:gd name="connsiteY4" fmla="*/ 605788 h 987147"/>
                  <a:gd name="connsiteX5" fmla="*/ 255407 w 577077"/>
                  <a:gd name="connsiteY5" fmla="*/ 0 h 987147"/>
                  <a:gd name="connsiteX0" fmla="*/ 297365 w 585521"/>
                  <a:gd name="connsiteY0" fmla="*/ 260681 h 987147"/>
                  <a:gd name="connsiteX1" fmla="*/ 319274 w 585521"/>
                  <a:gd name="connsiteY1" fmla="*/ 377332 h 987147"/>
                  <a:gd name="connsiteX2" fmla="*/ 575897 w 585521"/>
                  <a:gd name="connsiteY2" fmla="*/ 738490 h 987147"/>
                  <a:gd name="connsiteX3" fmla="*/ 306052 w 585521"/>
                  <a:gd name="connsiteY3" fmla="*/ 970435 h 987147"/>
                  <a:gd name="connsiteX4" fmla="*/ 8598 w 585521"/>
                  <a:gd name="connsiteY4" fmla="*/ 605788 h 987147"/>
                  <a:gd name="connsiteX5" fmla="*/ 263851 w 585521"/>
                  <a:gd name="connsiteY5" fmla="*/ 0 h 987147"/>
                  <a:gd name="connsiteX0" fmla="*/ 300878 w 589034"/>
                  <a:gd name="connsiteY0" fmla="*/ 260681 h 987147"/>
                  <a:gd name="connsiteX1" fmla="*/ 322787 w 589034"/>
                  <a:gd name="connsiteY1" fmla="*/ 377332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6238"/>
                  <a:gd name="connsiteY0" fmla="*/ 260681 h 988588"/>
                  <a:gd name="connsiteX1" fmla="*/ 255168 w 586238"/>
                  <a:gd name="connsiteY1" fmla="*/ 537020 h 988588"/>
                  <a:gd name="connsiteX2" fmla="*/ 576512 w 586238"/>
                  <a:gd name="connsiteY2" fmla="*/ 759278 h 988588"/>
                  <a:gd name="connsiteX3" fmla="*/ 309565 w 586238"/>
                  <a:gd name="connsiteY3" fmla="*/ 970435 h 988588"/>
                  <a:gd name="connsiteX4" fmla="*/ 12111 w 586238"/>
                  <a:gd name="connsiteY4" fmla="*/ 605788 h 988588"/>
                  <a:gd name="connsiteX5" fmla="*/ 267364 w 586238"/>
                  <a:gd name="connsiteY5" fmla="*/ 0 h 988588"/>
                  <a:gd name="connsiteX0" fmla="*/ 291178 w 576538"/>
                  <a:gd name="connsiteY0" fmla="*/ 260681 h 988588"/>
                  <a:gd name="connsiteX1" fmla="*/ 245468 w 576538"/>
                  <a:gd name="connsiteY1" fmla="*/ 537020 h 988588"/>
                  <a:gd name="connsiteX2" fmla="*/ 566812 w 576538"/>
                  <a:gd name="connsiteY2" fmla="*/ 759278 h 988588"/>
                  <a:gd name="connsiteX3" fmla="*/ 299865 w 576538"/>
                  <a:gd name="connsiteY3" fmla="*/ 970435 h 988588"/>
                  <a:gd name="connsiteX4" fmla="*/ 2411 w 576538"/>
                  <a:gd name="connsiteY4" fmla="*/ 605788 h 988588"/>
                  <a:gd name="connsiteX5" fmla="*/ 257664 w 576538"/>
                  <a:gd name="connsiteY5" fmla="*/ 0 h 988588"/>
                  <a:gd name="connsiteX0" fmla="*/ 295287 w 580647"/>
                  <a:gd name="connsiteY0" fmla="*/ 260681 h 988588"/>
                  <a:gd name="connsiteX1" fmla="*/ 249577 w 580647"/>
                  <a:gd name="connsiteY1" fmla="*/ 537020 h 988588"/>
                  <a:gd name="connsiteX2" fmla="*/ 570921 w 580647"/>
                  <a:gd name="connsiteY2" fmla="*/ 759278 h 988588"/>
                  <a:gd name="connsiteX3" fmla="*/ 303974 w 580647"/>
                  <a:gd name="connsiteY3" fmla="*/ 970435 h 988588"/>
                  <a:gd name="connsiteX4" fmla="*/ 6520 w 580647"/>
                  <a:gd name="connsiteY4" fmla="*/ 605788 h 988588"/>
                  <a:gd name="connsiteX5" fmla="*/ 261773 w 580647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55"/>
                  <a:gd name="connsiteY0" fmla="*/ 260681 h 970794"/>
                  <a:gd name="connsiteX1" fmla="*/ 252252 w 583355"/>
                  <a:gd name="connsiteY1" fmla="*/ 537020 h 970794"/>
                  <a:gd name="connsiteX2" fmla="*/ 573596 w 583355"/>
                  <a:gd name="connsiteY2" fmla="*/ 759278 h 970794"/>
                  <a:gd name="connsiteX3" fmla="*/ 306649 w 583355"/>
                  <a:gd name="connsiteY3" fmla="*/ 970435 h 970794"/>
                  <a:gd name="connsiteX4" fmla="*/ 9195 w 583355"/>
                  <a:gd name="connsiteY4" fmla="*/ 605788 h 970794"/>
                  <a:gd name="connsiteX5" fmla="*/ 264448 w 583355"/>
                  <a:gd name="connsiteY5" fmla="*/ 0 h 970794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65973"/>
                  <a:gd name="connsiteY0" fmla="*/ 260681 h 1006240"/>
                  <a:gd name="connsiteX1" fmla="*/ 243455 w 565973"/>
                  <a:gd name="connsiteY1" fmla="*/ 537020 h 1006240"/>
                  <a:gd name="connsiteX2" fmla="*/ 555475 w 565973"/>
                  <a:gd name="connsiteY2" fmla="*/ 829185 h 1006240"/>
                  <a:gd name="connsiteX3" fmla="*/ 307766 w 565973"/>
                  <a:gd name="connsiteY3" fmla="*/ 1005726 h 1006240"/>
                  <a:gd name="connsiteX4" fmla="*/ 398 w 565973"/>
                  <a:gd name="connsiteY4" fmla="*/ 605788 h 1006240"/>
                  <a:gd name="connsiteX5" fmla="*/ 255651 w 565973"/>
                  <a:gd name="connsiteY5" fmla="*/ 0 h 1006240"/>
                  <a:gd name="connsiteX0" fmla="*/ 289165 w 555475"/>
                  <a:gd name="connsiteY0" fmla="*/ 260681 h 1006058"/>
                  <a:gd name="connsiteX1" fmla="*/ 243455 w 555475"/>
                  <a:gd name="connsiteY1" fmla="*/ 537020 h 1006058"/>
                  <a:gd name="connsiteX2" fmla="*/ 555475 w 555475"/>
                  <a:gd name="connsiteY2" fmla="*/ 829185 h 1006058"/>
                  <a:gd name="connsiteX3" fmla="*/ 307766 w 555475"/>
                  <a:gd name="connsiteY3" fmla="*/ 1005726 h 1006058"/>
                  <a:gd name="connsiteX4" fmla="*/ 398 w 555475"/>
                  <a:gd name="connsiteY4" fmla="*/ 605788 h 1006058"/>
                  <a:gd name="connsiteX5" fmla="*/ 255651 w 555475"/>
                  <a:gd name="connsiteY5" fmla="*/ 0 h 1006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55475" h="1006058">
                    <a:moveTo>
                      <a:pt x="289165" y="260681"/>
                    </a:moveTo>
                    <a:cubicBezTo>
                      <a:pt x="273928" y="352794"/>
                      <a:pt x="245058" y="433258"/>
                      <a:pt x="243455" y="537020"/>
                    </a:cubicBezTo>
                    <a:cubicBezTo>
                      <a:pt x="308985" y="644834"/>
                      <a:pt x="405012" y="733913"/>
                      <a:pt x="555475" y="829185"/>
                    </a:cubicBezTo>
                    <a:cubicBezTo>
                      <a:pt x="513067" y="895858"/>
                      <a:pt x="409948" y="1013102"/>
                      <a:pt x="307766" y="1005726"/>
                    </a:cubicBezTo>
                    <a:cubicBezTo>
                      <a:pt x="191908" y="953018"/>
                      <a:pt x="9084" y="773409"/>
                      <a:pt x="398" y="605788"/>
                    </a:cubicBezTo>
                    <a:cubicBezTo>
                      <a:pt x="-8288" y="438167"/>
                      <a:pt x="126833" y="135063"/>
                      <a:pt x="255651" y="0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60699B3F-4A5F-4212-A32A-5F908D97441A}"/>
              </a:ext>
            </a:extLst>
          </p:cNvPr>
          <p:cNvGrpSpPr/>
          <p:nvPr/>
        </p:nvGrpSpPr>
        <p:grpSpPr>
          <a:xfrm>
            <a:off x="2434288" y="296143"/>
            <a:ext cx="1341452" cy="2097742"/>
            <a:chOff x="1808838" y="71113"/>
            <a:chExt cx="2239300" cy="3501784"/>
          </a:xfrm>
        </p:grpSpPr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416D25C1-812D-4D7D-8502-B7AF82FCAFAE}"/>
                </a:ext>
              </a:extLst>
            </p:cNvPr>
            <p:cNvGrpSpPr/>
            <p:nvPr/>
          </p:nvGrpSpPr>
          <p:grpSpPr>
            <a:xfrm>
              <a:off x="1844400" y="2793297"/>
              <a:ext cx="2203738" cy="779600"/>
              <a:chOff x="1871473" y="4716101"/>
              <a:chExt cx="2203738" cy="779600"/>
            </a:xfrm>
          </p:grpSpPr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B9DC91CE-7CB8-43F3-82AC-86E4AFB7E8FA}"/>
                  </a:ext>
                </a:extLst>
              </p:cNvPr>
              <p:cNvGrpSpPr/>
              <p:nvPr/>
            </p:nvGrpSpPr>
            <p:grpSpPr>
              <a:xfrm>
                <a:off x="1871473" y="4716101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95" name="グループ化 94">
                  <a:extLst>
                    <a:ext uri="{FF2B5EF4-FFF2-40B4-BE49-F238E27FC236}">
                      <a16:creationId xmlns:a16="http://schemas.microsoft.com/office/drawing/2014/main" id="{C4BB5B82-C9EF-462C-B0A7-96218DE676CC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97" name="フリーフォーム: 図形 96">
                    <a:extLst>
                      <a:ext uri="{FF2B5EF4-FFF2-40B4-BE49-F238E27FC236}">
                        <a16:creationId xmlns:a16="http://schemas.microsoft.com/office/drawing/2014/main" id="{983F15B1-1D45-4217-BBB1-007C151AAE6F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2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" name="フリーフォーム: 図形 97">
                    <a:extLst>
                      <a:ext uri="{FF2B5EF4-FFF2-40B4-BE49-F238E27FC236}">
                        <a16:creationId xmlns:a16="http://schemas.microsoft.com/office/drawing/2014/main" id="{886AF14E-7478-434F-85F8-0F60CC11DF8D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2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" name="フリーフォーム: 図形 98">
                    <a:extLst>
                      <a:ext uri="{FF2B5EF4-FFF2-40B4-BE49-F238E27FC236}">
                        <a16:creationId xmlns:a16="http://schemas.microsoft.com/office/drawing/2014/main" id="{3585F7DA-E692-45CC-A38A-2098F786726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2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E7060DCF-F61C-4C61-9594-5A45B46368AA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492E73D0-C1CC-45D3-91E9-A8267C769C54}"/>
                  </a:ext>
                </a:extLst>
              </p:cNvPr>
              <p:cNvSpPr/>
              <p:nvPr/>
            </p:nvSpPr>
            <p:spPr bwMode="auto">
              <a:xfrm>
                <a:off x="2142137" y="4776746"/>
                <a:ext cx="1654026" cy="599620"/>
              </a:xfrm>
              <a:custGeom>
                <a:avLst/>
                <a:gdLst>
                  <a:gd name="connsiteX0" fmla="*/ 177100 w 1654026"/>
                  <a:gd name="connsiteY0" fmla="*/ 0 h 599620"/>
                  <a:gd name="connsiteX1" fmla="*/ 356650 w 1654026"/>
                  <a:gd name="connsiteY1" fmla="*/ 19616 h 599620"/>
                  <a:gd name="connsiteX2" fmla="*/ 832181 w 1654026"/>
                  <a:gd name="connsiteY2" fmla="*/ 147035 h 599620"/>
                  <a:gd name="connsiteX3" fmla="*/ 1307720 w 1654026"/>
                  <a:gd name="connsiteY3" fmla="*/ 19614 h 599620"/>
                  <a:gd name="connsiteX4" fmla="*/ 1459467 w 1654026"/>
                  <a:gd name="connsiteY4" fmla="*/ 3035 h 599620"/>
                  <a:gd name="connsiteX5" fmla="*/ 1464658 w 1654026"/>
                  <a:gd name="connsiteY5" fmla="*/ 9295 h 599620"/>
                  <a:gd name="connsiteX6" fmla="*/ 1640950 w 1654026"/>
                  <a:gd name="connsiteY6" fmla="*/ 335447 h 599620"/>
                  <a:gd name="connsiteX7" fmla="*/ 1654026 w 1654026"/>
                  <a:gd name="connsiteY7" fmla="*/ 360429 h 599620"/>
                  <a:gd name="connsiteX8" fmla="*/ 1605189 w 1654026"/>
                  <a:gd name="connsiteY8" fmla="*/ 400462 h 599620"/>
                  <a:gd name="connsiteX9" fmla="*/ 1538387 w 1654026"/>
                  <a:gd name="connsiteY9" fmla="*/ 428952 h 599620"/>
                  <a:gd name="connsiteX10" fmla="*/ 940187 w 1654026"/>
                  <a:gd name="connsiteY10" fmla="*/ 589241 h 599620"/>
                  <a:gd name="connsiteX11" fmla="*/ 934201 w 1654026"/>
                  <a:gd name="connsiteY11" fmla="*/ 585285 h 599620"/>
                  <a:gd name="connsiteX12" fmla="*/ 898358 w 1654026"/>
                  <a:gd name="connsiteY12" fmla="*/ 594404 h 599620"/>
                  <a:gd name="connsiteX13" fmla="*/ 800991 w 1654026"/>
                  <a:gd name="connsiteY13" fmla="*/ 598404 h 599620"/>
                  <a:gd name="connsiteX14" fmla="*/ 737913 w 1654026"/>
                  <a:gd name="connsiteY14" fmla="*/ 585786 h 599620"/>
                  <a:gd name="connsiteX15" fmla="*/ 732888 w 1654026"/>
                  <a:gd name="connsiteY15" fmla="*/ 583491 h 599620"/>
                  <a:gd name="connsiteX16" fmla="*/ 724183 w 1654026"/>
                  <a:gd name="connsiteY16" fmla="*/ 589243 h 599620"/>
                  <a:gd name="connsiteX17" fmla="*/ 125983 w 1654026"/>
                  <a:gd name="connsiteY17" fmla="*/ 428954 h 599620"/>
                  <a:gd name="connsiteX18" fmla="*/ 5462 w 1654026"/>
                  <a:gd name="connsiteY18" fmla="*/ 356429 h 599620"/>
                  <a:gd name="connsiteX19" fmla="*/ 0 w 1654026"/>
                  <a:gd name="connsiteY19" fmla="*/ 348471 h 599620"/>
                  <a:gd name="connsiteX20" fmla="*/ 3548 w 1654026"/>
                  <a:gd name="connsiteY20" fmla="*/ 341050 h 599620"/>
                  <a:gd name="connsiteX21" fmla="*/ 158266 w 1654026"/>
                  <a:gd name="connsiteY21" fmla="*/ 27226 h 59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654026" h="599620">
                    <a:moveTo>
                      <a:pt x="177100" y="0"/>
                    </a:moveTo>
                    <a:lnTo>
                      <a:pt x="356650" y="19616"/>
                    </a:lnTo>
                    <a:lnTo>
                      <a:pt x="832181" y="147035"/>
                    </a:lnTo>
                    <a:lnTo>
                      <a:pt x="1307720" y="19614"/>
                    </a:lnTo>
                    <a:lnTo>
                      <a:pt x="1459467" y="3035"/>
                    </a:lnTo>
                    <a:lnTo>
                      <a:pt x="1464658" y="9295"/>
                    </a:lnTo>
                    <a:cubicBezTo>
                      <a:pt x="1511505" y="97785"/>
                      <a:pt x="1581775" y="224180"/>
                      <a:pt x="1640950" y="335447"/>
                    </a:cubicBezTo>
                    <a:lnTo>
                      <a:pt x="1654026" y="360429"/>
                    </a:lnTo>
                    <a:lnTo>
                      <a:pt x="1605189" y="400462"/>
                    </a:lnTo>
                    <a:cubicBezTo>
                      <a:pt x="1584971" y="412762"/>
                      <a:pt x="1562572" y="422472"/>
                      <a:pt x="1538387" y="428952"/>
                    </a:cubicBezTo>
                    <a:lnTo>
                      <a:pt x="940187" y="589241"/>
                    </a:lnTo>
                    <a:lnTo>
                      <a:pt x="934201" y="585285"/>
                    </a:lnTo>
                    <a:lnTo>
                      <a:pt x="898358" y="594404"/>
                    </a:lnTo>
                    <a:cubicBezTo>
                      <a:pt x="864288" y="599451"/>
                      <a:pt x="830564" y="600947"/>
                      <a:pt x="800991" y="598404"/>
                    </a:cubicBezTo>
                    <a:cubicBezTo>
                      <a:pt x="778811" y="596497"/>
                      <a:pt x="757634" y="592157"/>
                      <a:pt x="737913" y="585786"/>
                    </a:cubicBezTo>
                    <a:lnTo>
                      <a:pt x="732888" y="583491"/>
                    </a:lnTo>
                    <a:lnTo>
                      <a:pt x="724183" y="589243"/>
                    </a:lnTo>
                    <a:lnTo>
                      <a:pt x="125983" y="428954"/>
                    </a:lnTo>
                    <a:cubicBezTo>
                      <a:pt x="77614" y="415994"/>
                      <a:pt x="36387" y="390116"/>
                      <a:pt x="5462" y="356429"/>
                    </a:cubicBezTo>
                    <a:lnTo>
                      <a:pt x="0" y="348471"/>
                    </a:lnTo>
                    <a:lnTo>
                      <a:pt x="3548" y="341050"/>
                    </a:lnTo>
                    <a:cubicBezTo>
                      <a:pt x="55532" y="233893"/>
                      <a:pt x="116761" y="112727"/>
                      <a:pt x="158266" y="27226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79C2640D-4ABD-41E7-A197-1F4C763698A5}"/>
                </a:ext>
              </a:extLst>
            </p:cNvPr>
            <p:cNvGrpSpPr/>
            <p:nvPr/>
          </p:nvGrpSpPr>
          <p:grpSpPr>
            <a:xfrm>
              <a:off x="2036436" y="2497973"/>
              <a:ext cx="1793692" cy="880439"/>
              <a:chOff x="65744" y="4420777"/>
              <a:chExt cx="1793692" cy="880439"/>
            </a:xfrm>
          </p:grpSpPr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82FBBA9C-C01A-4810-ACA3-D51B5DBBC258}"/>
                  </a:ext>
                </a:extLst>
              </p:cNvPr>
              <p:cNvSpPr/>
              <p:nvPr/>
            </p:nvSpPr>
            <p:spPr bwMode="auto">
              <a:xfrm flipV="1">
                <a:off x="82286" y="4420777"/>
                <a:ext cx="1746763" cy="704301"/>
              </a:xfrm>
              <a:custGeom>
                <a:avLst/>
                <a:gdLst>
                  <a:gd name="connsiteX0" fmla="*/ 1742193 w 1746763"/>
                  <a:gd name="connsiteY0" fmla="*/ 166007 h 704301"/>
                  <a:gd name="connsiteX1" fmla="*/ 1742193 w 1746763"/>
                  <a:gd name="connsiteY1" fmla="*/ 166006 h 704301"/>
                  <a:gd name="connsiteX2" fmla="*/ 1742193 w 1746763"/>
                  <a:gd name="connsiteY2" fmla="*/ 166006 h 704301"/>
                  <a:gd name="connsiteX3" fmla="*/ 4570 w 1746763"/>
                  <a:gd name="connsiteY3" fmla="*/ 166008 h 704301"/>
                  <a:gd name="connsiteX4" fmla="*/ 4570 w 1746763"/>
                  <a:gd name="connsiteY4" fmla="*/ 166007 h 704301"/>
                  <a:gd name="connsiteX5" fmla="*/ 4570 w 1746763"/>
                  <a:gd name="connsiteY5" fmla="*/ 166007 h 704301"/>
                  <a:gd name="connsiteX6" fmla="*/ 873381 w 1746763"/>
                  <a:gd name="connsiteY6" fmla="*/ 704301 h 704301"/>
                  <a:gd name="connsiteX7" fmla="*/ 1491646 w 1746763"/>
                  <a:gd name="connsiteY7" fmla="*/ 645695 h 704301"/>
                  <a:gd name="connsiteX8" fmla="*/ 1479085 w 1746763"/>
                  <a:gd name="connsiteY8" fmla="*/ 551204 h 704301"/>
                  <a:gd name="connsiteX9" fmla="*/ 1449897 w 1746763"/>
                  <a:gd name="connsiteY9" fmla="*/ 479900 h 704301"/>
                  <a:gd name="connsiteX10" fmla="*/ 1567539 w 1746763"/>
                  <a:gd name="connsiteY10" fmla="*/ 448378 h 704301"/>
                  <a:gd name="connsiteX11" fmla="*/ 1746763 w 1746763"/>
                  <a:gd name="connsiteY11" fmla="*/ 256477 h 704301"/>
                  <a:gd name="connsiteX12" fmla="*/ 1742193 w 1746763"/>
                  <a:gd name="connsiteY12" fmla="*/ 166006 h 704301"/>
                  <a:gd name="connsiteX13" fmla="*/ 1700916 w 1746763"/>
                  <a:gd name="connsiteY13" fmla="*/ 85371 h 704301"/>
                  <a:gd name="connsiteX14" fmla="*/ 1449752 w 1746763"/>
                  <a:gd name="connsiteY14" fmla="*/ 8793 h 704301"/>
                  <a:gd name="connsiteX15" fmla="*/ 873380 w 1746763"/>
                  <a:gd name="connsiteY15" fmla="*/ 163230 h 704301"/>
                  <a:gd name="connsiteX16" fmla="*/ 297011 w 1746763"/>
                  <a:gd name="connsiteY16" fmla="*/ 8794 h 704301"/>
                  <a:gd name="connsiteX17" fmla="*/ 45847 w 1746763"/>
                  <a:gd name="connsiteY17" fmla="*/ 85372 h 704301"/>
                  <a:gd name="connsiteX18" fmla="*/ 4570 w 1746763"/>
                  <a:gd name="connsiteY18" fmla="*/ 166007 h 704301"/>
                  <a:gd name="connsiteX19" fmla="*/ 0 w 1746763"/>
                  <a:gd name="connsiteY19" fmla="*/ 256478 h 704301"/>
                  <a:gd name="connsiteX20" fmla="*/ 179224 w 1746763"/>
                  <a:gd name="connsiteY20" fmla="*/ 448379 h 704301"/>
                  <a:gd name="connsiteX21" fmla="*/ 295654 w 1746763"/>
                  <a:gd name="connsiteY21" fmla="*/ 479576 h 704301"/>
                  <a:gd name="connsiteX22" fmla="*/ 292632 w 1746763"/>
                  <a:gd name="connsiteY22" fmla="*/ 484487 h 704301"/>
                  <a:gd name="connsiteX23" fmla="*/ 255116 w 1746763"/>
                  <a:gd name="connsiteY23" fmla="*/ 645695 h 704301"/>
                  <a:gd name="connsiteX24" fmla="*/ 873381 w 1746763"/>
                  <a:gd name="connsiteY24" fmla="*/ 704301 h 704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46763" h="704301">
                    <a:moveTo>
                      <a:pt x="1742193" y="166007"/>
                    </a:moveTo>
                    <a:lnTo>
                      <a:pt x="1742193" y="166006"/>
                    </a:lnTo>
                    <a:lnTo>
                      <a:pt x="1742193" y="166006"/>
                    </a:lnTo>
                    <a:close/>
                    <a:moveTo>
                      <a:pt x="4570" y="166008"/>
                    </a:moveTo>
                    <a:lnTo>
                      <a:pt x="4570" y="166007"/>
                    </a:lnTo>
                    <a:lnTo>
                      <a:pt x="4570" y="166007"/>
                    </a:lnTo>
                    <a:close/>
                    <a:moveTo>
                      <a:pt x="873381" y="704301"/>
                    </a:moveTo>
                    <a:cubicBezTo>
                      <a:pt x="1156752" y="704301"/>
                      <a:pt x="1440124" y="684766"/>
                      <a:pt x="1491646" y="645695"/>
                    </a:cubicBezTo>
                    <a:cubicBezTo>
                      <a:pt x="1491646" y="613327"/>
                      <a:pt x="1487321" y="581726"/>
                      <a:pt x="1479085" y="551204"/>
                    </a:cubicBezTo>
                    <a:lnTo>
                      <a:pt x="1449897" y="479900"/>
                    </a:lnTo>
                    <a:lnTo>
                      <a:pt x="1567539" y="448378"/>
                    </a:lnTo>
                    <a:cubicBezTo>
                      <a:pt x="1664277" y="422457"/>
                      <a:pt x="1732447" y="344864"/>
                      <a:pt x="1746763" y="256477"/>
                    </a:cubicBezTo>
                    <a:lnTo>
                      <a:pt x="1742193" y="166006"/>
                    </a:lnTo>
                    <a:lnTo>
                      <a:pt x="1700916" y="85371"/>
                    </a:lnTo>
                    <a:cubicBezTo>
                      <a:pt x="1644324" y="15984"/>
                      <a:pt x="1546491" y="-17128"/>
                      <a:pt x="1449752" y="8793"/>
                    </a:cubicBezTo>
                    <a:lnTo>
                      <a:pt x="873380" y="163230"/>
                    </a:lnTo>
                    <a:lnTo>
                      <a:pt x="297011" y="8794"/>
                    </a:lnTo>
                    <a:cubicBezTo>
                      <a:pt x="200272" y="-17127"/>
                      <a:pt x="102439" y="15985"/>
                      <a:pt x="45847" y="85372"/>
                    </a:cubicBezTo>
                    <a:lnTo>
                      <a:pt x="4570" y="166007"/>
                    </a:lnTo>
                    <a:lnTo>
                      <a:pt x="0" y="256478"/>
                    </a:lnTo>
                    <a:cubicBezTo>
                      <a:pt x="14316" y="344865"/>
                      <a:pt x="82486" y="422458"/>
                      <a:pt x="179224" y="448379"/>
                    </a:cubicBezTo>
                    <a:lnTo>
                      <a:pt x="295654" y="479576"/>
                    </a:lnTo>
                    <a:lnTo>
                      <a:pt x="292632" y="484487"/>
                    </a:lnTo>
                    <a:cubicBezTo>
                      <a:pt x="268362" y="534754"/>
                      <a:pt x="255116" y="589051"/>
                      <a:pt x="255116" y="645695"/>
                    </a:cubicBezTo>
                    <a:cubicBezTo>
                      <a:pt x="306638" y="684766"/>
                      <a:pt x="590010" y="704301"/>
                      <a:pt x="873381" y="704301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9225DD02-21DF-45A7-BEFB-622BA49460E4}"/>
                  </a:ext>
                </a:extLst>
              </p:cNvPr>
              <p:cNvSpPr/>
              <p:nvPr/>
            </p:nvSpPr>
            <p:spPr bwMode="auto">
              <a:xfrm flipV="1">
                <a:off x="182117" y="4597897"/>
                <a:ext cx="1488575" cy="240620"/>
              </a:xfrm>
              <a:custGeom>
                <a:avLst/>
                <a:gdLst>
                  <a:gd name="connsiteX0" fmla="*/ 184576 w 1488575"/>
                  <a:gd name="connsiteY0" fmla="*/ 240620 h 240620"/>
                  <a:gd name="connsiteX1" fmla="*/ 192056 w 1488575"/>
                  <a:gd name="connsiteY1" fmla="*/ 239357 h 240620"/>
                  <a:gd name="connsiteX2" fmla="*/ 781093 w 1488575"/>
                  <a:gd name="connsiteY2" fmla="*/ 81525 h 240620"/>
                  <a:gd name="connsiteX3" fmla="*/ 1365373 w 1488575"/>
                  <a:gd name="connsiteY3" fmla="*/ 238083 h 240620"/>
                  <a:gd name="connsiteX4" fmla="*/ 1350066 w 1488575"/>
                  <a:gd name="connsiteY4" fmla="*/ 200689 h 240620"/>
                  <a:gd name="connsiteX5" fmla="*/ 1467708 w 1488575"/>
                  <a:gd name="connsiteY5" fmla="*/ 169167 h 240620"/>
                  <a:gd name="connsiteX6" fmla="*/ 1488575 w 1488575"/>
                  <a:gd name="connsiteY6" fmla="*/ 160268 h 240620"/>
                  <a:gd name="connsiteX7" fmla="*/ 1477660 w 1488575"/>
                  <a:gd name="connsiteY7" fmla="*/ 163414 h 240620"/>
                  <a:gd name="connsiteX8" fmla="*/ 1418864 w 1488575"/>
                  <a:gd name="connsiteY8" fmla="*/ 166104 h 240620"/>
                  <a:gd name="connsiteX9" fmla="*/ 1370600 w 1488575"/>
                  <a:gd name="connsiteY9" fmla="*/ 157958 h 240620"/>
                  <a:gd name="connsiteX10" fmla="*/ 781093 w 1488575"/>
                  <a:gd name="connsiteY10" fmla="*/ 0 h 240620"/>
                  <a:gd name="connsiteX11" fmla="*/ 192056 w 1488575"/>
                  <a:gd name="connsiteY11" fmla="*/ 157832 h 240620"/>
                  <a:gd name="connsiteX12" fmla="*/ 143791 w 1488575"/>
                  <a:gd name="connsiteY12" fmla="*/ 165978 h 240620"/>
                  <a:gd name="connsiteX13" fmla="*/ 30050 w 1488575"/>
                  <a:gd name="connsiteY13" fmla="*/ 147448 h 240620"/>
                  <a:gd name="connsiteX14" fmla="*/ 0 w 1488575"/>
                  <a:gd name="connsiteY14" fmla="*/ 130356 h 240620"/>
                  <a:gd name="connsiteX15" fmla="*/ 12591 w 1488575"/>
                  <a:gd name="connsiteY15" fmla="*/ 140678 h 240620"/>
                  <a:gd name="connsiteX16" fmla="*/ 79393 w 1488575"/>
                  <a:gd name="connsiteY16" fmla="*/ 169168 h 240620"/>
                  <a:gd name="connsiteX17" fmla="*/ 195823 w 1488575"/>
                  <a:gd name="connsiteY17" fmla="*/ 200365 h 240620"/>
                  <a:gd name="connsiteX18" fmla="*/ 192801 w 1488575"/>
                  <a:gd name="connsiteY18" fmla="*/ 205276 h 240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88575" h="240620">
                    <a:moveTo>
                      <a:pt x="184576" y="240620"/>
                    </a:moveTo>
                    <a:lnTo>
                      <a:pt x="192056" y="239357"/>
                    </a:lnTo>
                    <a:lnTo>
                      <a:pt x="781093" y="81525"/>
                    </a:lnTo>
                    <a:lnTo>
                      <a:pt x="1365373" y="238083"/>
                    </a:lnTo>
                    <a:lnTo>
                      <a:pt x="1350066" y="200689"/>
                    </a:lnTo>
                    <a:lnTo>
                      <a:pt x="1467708" y="169167"/>
                    </a:lnTo>
                    <a:lnTo>
                      <a:pt x="1488575" y="160268"/>
                    </a:lnTo>
                    <a:lnTo>
                      <a:pt x="1477660" y="163414"/>
                    </a:lnTo>
                    <a:cubicBezTo>
                      <a:pt x="1458575" y="166571"/>
                      <a:pt x="1438849" y="167537"/>
                      <a:pt x="1418864" y="166104"/>
                    </a:cubicBezTo>
                    <a:cubicBezTo>
                      <a:pt x="1402876" y="164959"/>
                      <a:pt x="1386722" y="162278"/>
                      <a:pt x="1370600" y="157958"/>
                    </a:cubicBezTo>
                    <a:lnTo>
                      <a:pt x="781093" y="0"/>
                    </a:lnTo>
                    <a:lnTo>
                      <a:pt x="192056" y="157832"/>
                    </a:lnTo>
                    <a:cubicBezTo>
                      <a:pt x="175933" y="162152"/>
                      <a:pt x="159780" y="164832"/>
                      <a:pt x="143791" y="165978"/>
                    </a:cubicBezTo>
                    <a:cubicBezTo>
                      <a:pt x="103822" y="168843"/>
                      <a:pt x="64887" y="162117"/>
                      <a:pt x="30050" y="147448"/>
                    </a:cubicBezTo>
                    <a:lnTo>
                      <a:pt x="0" y="130356"/>
                    </a:lnTo>
                    <a:lnTo>
                      <a:pt x="12591" y="140678"/>
                    </a:lnTo>
                    <a:cubicBezTo>
                      <a:pt x="32810" y="152978"/>
                      <a:pt x="55209" y="162688"/>
                      <a:pt x="79393" y="169168"/>
                    </a:cubicBezTo>
                    <a:lnTo>
                      <a:pt x="195823" y="200365"/>
                    </a:lnTo>
                    <a:lnTo>
                      <a:pt x="192801" y="205276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0776BDF6-2D63-40E4-B777-6D2FC8C2790F}"/>
                  </a:ext>
                </a:extLst>
              </p:cNvPr>
              <p:cNvSpPr/>
              <p:nvPr/>
            </p:nvSpPr>
            <p:spPr bwMode="auto">
              <a:xfrm rot="20700000" flipH="1">
                <a:off x="920934" y="4739152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  <a:lnTo>
                      <a:pt x="19001" y="138975"/>
                    </a:lnTo>
                    <a:cubicBezTo>
                      <a:pt x="37353" y="98140"/>
                      <a:pt x="68012" y="63396"/>
                      <a:pt x="106601" y="38861"/>
                    </a:cubicBez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0" name="楕円 227">
                <a:extLst>
                  <a:ext uri="{FF2B5EF4-FFF2-40B4-BE49-F238E27FC236}">
                    <a16:creationId xmlns:a16="http://schemas.microsoft.com/office/drawing/2014/main" id="{1F9684B0-32B2-4DED-BF68-5F1B6A54C1ED}"/>
                  </a:ext>
                </a:extLst>
              </p:cNvPr>
              <p:cNvSpPr/>
              <p:nvPr/>
            </p:nvSpPr>
            <p:spPr bwMode="auto">
              <a:xfrm rot="5694883">
                <a:off x="827019" y="4885234"/>
                <a:ext cx="318890" cy="513074"/>
              </a:xfrm>
              <a:custGeom>
                <a:avLst/>
                <a:gdLst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811284 h 1396349"/>
                  <a:gd name="connsiteX1" fmla="*/ 589828 w 1170130"/>
                  <a:gd name="connsiteY1" fmla="*/ 0 h 1396349"/>
                  <a:gd name="connsiteX2" fmla="*/ 1170130 w 1170130"/>
                  <a:gd name="connsiteY2" fmla="*/ 811284 h 1396349"/>
                  <a:gd name="connsiteX3" fmla="*/ 585065 w 1170130"/>
                  <a:gd name="connsiteY3" fmla="*/ 1396349 h 1396349"/>
                  <a:gd name="connsiteX4" fmla="*/ 0 w 1170130"/>
                  <a:gd name="connsiteY4" fmla="*/ 811284 h 139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1396349">
                    <a:moveTo>
                      <a:pt x="0" y="811284"/>
                    </a:moveTo>
                    <a:cubicBezTo>
                      <a:pt x="0" y="488162"/>
                      <a:pt x="266706" y="0"/>
                      <a:pt x="589828" y="0"/>
                    </a:cubicBezTo>
                    <a:cubicBezTo>
                      <a:pt x="912950" y="0"/>
                      <a:pt x="1170130" y="488162"/>
                      <a:pt x="1170130" y="811284"/>
                    </a:cubicBezTo>
                    <a:cubicBezTo>
                      <a:pt x="1170130" y="1134406"/>
                      <a:pt x="908187" y="1396349"/>
                      <a:pt x="585065" y="1396349"/>
                    </a:cubicBezTo>
                    <a:cubicBezTo>
                      <a:pt x="261943" y="1396349"/>
                      <a:pt x="0" y="1134406"/>
                      <a:pt x="0" y="81128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547CAEC1-8EA3-448C-9884-66C80A200BB0}"/>
                  </a:ext>
                </a:extLst>
              </p:cNvPr>
              <p:cNvSpPr/>
              <p:nvPr/>
            </p:nvSpPr>
            <p:spPr bwMode="auto">
              <a:xfrm rot="900000">
                <a:off x="65744" y="4739154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  <a:lnTo>
                      <a:pt x="19001" y="138975"/>
                    </a:lnTo>
                    <a:cubicBezTo>
                      <a:pt x="37353" y="98140"/>
                      <a:pt x="68012" y="63396"/>
                      <a:pt x="106601" y="38861"/>
                    </a:cubicBez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17BA7F03-9025-4E3A-9BEC-F39916EA9EB4}"/>
                  </a:ext>
                </a:extLst>
              </p:cNvPr>
              <p:cNvSpPr/>
              <p:nvPr/>
            </p:nvSpPr>
            <p:spPr bwMode="auto">
              <a:xfrm>
                <a:off x="77163" y="4890730"/>
                <a:ext cx="1772565" cy="407960"/>
              </a:xfrm>
              <a:custGeom>
                <a:avLst/>
                <a:gdLst>
                  <a:gd name="connsiteX0" fmla="*/ 1770278 w 1772565"/>
                  <a:gd name="connsiteY0" fmla="*/ 0 h 407960"/>
                  <a:gd name="connsiteX1" fmla="*/ 1772565 w 1772565"/>
                  <a:gd name="connsiteY1" fmla="*/ 45268 h 407960"/>
                  <a:gd name="connsiteX2" fmla="*/ 1593340 w 1772565"/>
                  <a:gd name="connsiteY2" fmla="*/ 237169 h 407960"/>
                  <a:gd name="connsiteX3" fmla="*/ 995140 w 1772565"/>
                  <a:gd name="connsiteY3" fmla="*/ 397457 h 407960"/>
                  <a:gd name="connsiteX4" fmla="*/ 988814 w 1772565"/>
                  <a:gd name="connsiteY4" fmla="*/ 393277 h 407960"/>
                  <a:gd name="connsiteX5" fmla="*/ 951600 w 1772565"/>
                  <a:gd name="connsiteY5" fmla="*/ 402744 h 407960"/>
                  <a:gd name="connsiteX6" fmla="*/ 854233 w 1772565"/>
                  <a:gd name="connsiteY6" fmla="*/ 406744 h 407960"/>
                  <a:gd name="connsiteX7" fmla="*/ 787631 w 1772565"/>
                  <a:gd name="connsiteY7" fmla="*/ 390839 h 407960"/>
                  <a:gd name="connsiteX8" fmla="*/ 777425 w 1772565"/>
                  <a:gd name="connsiteY8" fmla="*/ 397583 h 407960"/>
                  <a:gd name="connsiteX9" fmla="*/ 179225 w 1772565"/>
                  <a:gd name="connsiteY9" fmla="*/ 237295 h 407960"/>
                  <a:gd name="connsiteX10" fmla="*/ 0 w 1772565"/>
                  <a:gd name="connsiteY10" fmla="*/ 45394 h 407960"/>
                  <a:gd name="connsiteX11" fmla="*/ 2287 w 1772565"/>
                  <a:gd name="connsiteY11" fmla="*/ 126 h 407960"/>
                  <a:gd name="connsiteX12" fmla="*/ 20440 w 1772565"/>
                  <a:gd name="connsiteY12" fmla="*/ 56634 h 407960"/>
                  <a:gd name="connsiteX13" fmla="*/ 179225 w 1772565"/>
                  <a:gd name="connsiteY13" fmla="*/ 184907 h 407960"/>
                  <a:gd name="connsiteX14" fmla="*/ 777425 w 1772565"/>
                  <a:gd name="connsiteY14" fmla="*/ 345195 h 407960"/>
                  <a:gd name="connsiteX15" fmla="*/ 787631 w 1772565"/>
                  <a:gd name="connsiteY15" fmla="*/ 338451 h 407960"/>
                  <a:gd name="connsiteX16" fmla="*/ 854233 w 1772565"/>
                  <a:gd name="connsiteY16" fmla="*/ 354356 h 407960"/>
                  <a:gd name="connsiteX17" fmla="*/ 951600 w 1772565"/>
                  <a:gd name="connsiteY17" fmla="*/ 350356 h 407960"/>
                  <a:gd name="connsiteX18" fmla="*/ 988814 w 1772565"/>
                  <a:gd name="connsiteY18" fmla="*/ 340889 h 407960"/>
                  <a:gd name="connsiteX19" fmla="*/ 995140 w 1772565"/>
                  <a:gd name="connsiteY19" fmla="*/ 345069 h 407960"/>
                  <a:gd name="connsiteX20" fmla="*/ 1593340 w 1772565"/>
                  <a:gd name="connsiteY20" fmla="*/ 184781 h 407960"/>
                  <a:gd name="connsiteX21" fmla="*/ 1752126 w 1772565"/>
                  <a:gd name="connsiteY21" fmla="*/ 56508 h 40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772565" h="407960">
                    <a:moveTo>
                      <a:pt x="1770278" y="0"/>
                    </a:moveTo>
                    <a:lnTo>
                      <a:pt x="1772565" y="45268"/>
                    </a:lnTo>
                    <a:cubicBezTo>
                      <a:pt x="1758249" y="133655"/>
                      <a:pt x="1690079" y="211248"/>
                      <a:pt x="1593340" y="237169"/>
                    </a:cubicBezTo>
                    <a:lnTo>
                      <a:pt x="995140" y="397457"/>
                    </a:lnTo>
                    <a:lnTo>
                      <a:pt x="988814" y="393277"/>
                    </a:lnTo>
                    <a:lnTo>
                      <a:pt x="951600" y="402744"/>
                    </a:lnTo>
                    <a:cubicBezTo>
                      <a:pt x="917530" y="407791"/>
                      <a:pt x="883806" y="409287"/>
                      <a:pt x="854233" y="406744"/>
                    </a:cubicBezTo>
                    <a:lnTo>
                      <a:pt x="787631" y="390839"/>
                    </a:lnTo>
                    <a:lnTo>
                      <a:pt x="777425" y="397583"/>
                    </a:lnTo>
                    <a:lnTo>
                      <a:pt x="179225" y="237295"/>
                    </a:lnTo>
                    <a:cubicBezTo>
                      <a:pt x="82486" y="211374"/>
                      <a:pt x="14317" y="133781"/>
                      <a:pt x="0" y="45394"/>
                    </a:cubicBezTo>
                    <a:lnTo>
                      <a:pt x="2287" y="126"/>
                    </a:lnTo>
                    <a:lnTo>
                      <a:pt x="20440" y="56634"/>
                    </a:lnTo>
                    <a:cubicBezTo>
                      <a:pt x="50187" y="116960"/>
                      <a:pt x="106671" y="165466"/>
                      <a:pt x="179225" y="184907"/>
                    </a:cubicBezTo>
                    <a:lnTo>
                      <a:pt x="777425" y="345195"/>
                    </a:lnTo>
                    <a:lnTo>
                      <a:pt x="787631" y="338451"/>
                    </a:lnTo>
                    <a:lnTo>
                      <a:pt x="854233" y="354356"/>
                    </a:lnTo>
                    <a:cubicBezTo>
                      <a:pt x="883806" y="356899"/>
                      <a:pt x="917530" y="355403"/>
                      <a:pt x="951600" y="350356"/>
                    </a:cubicBezTo>
                    <a:lnTo>
                      <a:pt x="988814" y="340889"/>
                    </a:lnTo>
                    <a:lnTo>
                      <a:pt x="995140" y="345069"/>
                    </a:lnTo>
                    <a:lnTo>
                      <a:pt x="1593340" y="184781"/>
                    </a:lnTo>
                    <a:cubicBezTo>
                      <a:pt x="1665894" y="165340"/>
                      <a:pt x="1722379" y="116834"/>
                      <a:pt x="1752126" y="56508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9" name="楕円 211">
              <a:extLst>
                <a:ext uri="{FF2B5EF4-FFF2-40B4-BE49-F238E27FC236}">
                  <a16:creationId xmlns:a16="http://schemas.microsoft.com/office/drawing/2014/main" id="{5BA99CE3-26DE-4E6B-A6F7-1C5E3E50B02D}"/>
                </a:ext>
              </a:extLst>
            </p:cNvPr>
            <p:cNvSpPr/>
            <p:nvPr/>
          </p:nvSpPr>
          <p:spPr bwMode="auto">
            <a:xfrm>
              <a:off x="2309246" y="1471017"/>
              <a:ext cx="1236529" cy="1234370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楕円 49">
              <a:extLst>
                <a:ext uri="{FF2B5EF4-FFF2-40B4-BE49-F238E27FC236}">
                  <a16:creationId xmlns:a16="http://schemas.microsoft.com/office/drawing/2014/main" id="{667E6C49-8658-4A74-A29D-343DC33038CF}"/>
                </a:ext>
              </a:extLst>
            </p:cNvPr>
            <p:cNvSpPr/>
            <p:nvPr/>
          </p:nvSpPr>
          <p:spPr bwMode="auto">
            <a:xfrm>
              <a:off x="2598973" y="1442662"/>
              <a:ext cx="657076" cy="50723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05467802-9AF6-49B0-A6F6-6D9F96B2EE0D}"/>
                </a:ext>
              </a:extLst>
            </p:cNvPr>
            <p:cNvSpPr/>
            <p:nvPr/>
          </p:nvSpPr>
          <p:spPr bwMode="auto">
            <a:xfrm>
              <a:off x="2598973" y="1342007"/>
              <a:ext cx="657076" cy="50723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楕円 237">
              <a:extLst>
                <a:ext uri="{FF2B5EF4-FFF2-40B4-BE49-F238E27FC236}">
                  <a16:creationId xmlns:a16="http://schemas.microsoft.com/office/drawing/2014/main" id="{ADF8DC18-A319-4F49-AC9D-DFC9B8E4C6BE}"/>
                </a:ext>
              </a:extLst>
            </p:cNvPr>
            <p:cNvSpPr/>
            <p:nvPr/>
          </p:nvSpPr>
          <p:spPr bwMode="auto">
            <a:xfrm rot="900000">
              <a:off x="2734901" y="1785117"/>
              <a:ext cx="284651" cy="523066"/>
            </a:xfrm>
            <a:custGeom>
              <a:avLst/>
              <a:gdLst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261616"/>
                <a:gd name="connsiteX1" fmla="*/ 134683 w 269366"/>
                <a:gd name="connsiteY1" fmla="*/ 0 h 261616"/>
                <a:gd name="connsiteX2" fmla="*/ 269366 w 269366"/>
                <a:gd name="connsiteY2" fmla="*/ 198964 h 261616"/>
                <a:gd name="connsiteX3" fmla="*/ 139446 w 269366"/>
                <a:gd name="connsiteY3" fmla="*/ 240765 h 261616"/>
                <a:gd name="connsiteX4" fmla="*/ 0 w 269366"/>
                <a:gd name="connsiteY4" fmla="*/ 198964 h 261616"/>
                <a:gd name="connsiteX0" fmla="*/ 0 w 269366"/>
                <a:gd name="connsiteY0" fmla="*/ 432327 h 494979"/>
                <a:gd name="connsiteX1" fmla="*/ 134683 w 269366"/>
                <a:gd name="connsiteY1" fmla="*/ 0 h 494979"/>
                <a:gd name="connsiteX2" fmla="*/ 269366 w 269366"/>
                <a:gd name="connsiteY2" fmla="*/ 432327 h 494979"/>
                <a:gd name="connsiteX3" fmla="*/ 139446 w 269366"/>
                <a:gd name="connsiteY3" fmla="*/ 474128 h 494979"/>
                <a:gd name="connsiteX4" fmla="*/ 0 w 269366"/>
                <a:gd name="connsiteY4" fmla="*/ 432327 h 494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366" h="494979">
                  <a:moveTo>
                    <a:pt x="0" y="432327"/>
                  </a:moveTo>
                  <a:cubicBezTo>
                    <a:pt x="0" y="322442"/>
                    <a:pt x="60300" y="0"/>
                    <a:pt x="134683" y="0"/>
                  </a:cubicBezTo>
                  <a:cubicBezTo>
                    <a:pt x="209066" y="0"/>
                    <a:pt x="269366" y="322442"/>
                    <a:pt x="269366" y="432327"/>
                  </a:cubicBezTo>
                  <a:cubicBezTo>
                    <a:pt x="269366" y="542212"/>
                    <a:pt x="213829" y="474128"/>
                    <a:pt x="139446" y="474128"/>
                  </a:cubicBezTo>
                  <a:cubicBezTo>
                    <a:pt x="65063" y="474128"/>
                    <a:pt x="0" y="542212"/>
                    <a:pt x="0" y="432327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楕円 237">
              <a:extLst>
                <a:ext uri="{FF2B5EF4-FFF2-40B4-BE49-F238E27FC236}">
                  <a16:creationId xmlns:a16="http://schemas.microsoft.com/office/drawing/2014/main" id="{59D3A62B-7DF3-4FAC-A410-95CBB0E0FA3C}"/>
                </a:ext>
              </a:extLst>
            </p:cNvPr>
            <p:cNvSpPr/>
            <p:nvPr/>
          </p:nvSpPr>
          <p:spPr bwMode="auto">
            <a:xfrm rot="20700000">
              <a:off x="2861426" y="1785117"/>
              <a:ext cx="284651" cy="523066"/>
            </a:xfrm>
            <a:custGeom>
              <a:avLst/>
              <a:gdLst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261616"/>
                <a:gd name="connsiteX1" fmla="*/ 134683 w 269366"/>
                <a:gd name="connsiteY1" fmla="*/ 0 h 261616"/>
                <a:gd name="connsiteX2" fmla="*/ 269366 w 269366"/>
                <a:gd name="connsiteY2" fmla="*/ 198964 h 261616"/>
                <a:gd name="connsiteX3" fmla="*/ 139446 w 269366"/>
                <a:gd name="connsiteY3" fmla="*/ 240765 h 261616"/>
                <a:gd name="connsiteX4" fmla="*/ 0 w 269366"/>
                <a:gd name="connsiteY4" fmla="*/ 198964 h 261616"/>
                <a:gd name="connsiteX0" fmla="*/ 0 w 269366"/>
                <a:gd name="connsiteY0" fmla="*/ 432327 h 494979"/>
                <a:gd name="connsiteX1" fmla="*/ 134683 w 269366"/>
                <a:gd name="connsiteY1" fmla="*/ 0 h 494979"/>
                <a:gd name="connsiteX2" fmla="*/ 269366 w 269366"/>
                <a:gd name="connsiteY2" fmla="*/ 432327 h 494979"/>
                <a:gd name="connsiteX3" fmla="*/ 139446 w 269366"/>
                <a:gd name="connsiteY3" fmla="*/ 474128 h 494979"/>
                <a:gd name="connsiteX4" fmla="*/ 0 w 269366"/>
                <a:gd name="connsiteY4" fmla="*/ 432327 h 494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366" h="494979">
                  <a:moveTo>
                    <a:pt x="0" y="432327"/>
                  </a:moveTo>
                  <a:cubicBezTo>
                    <a:pt x="0" y="322442"/>
                    <a:pt x="60300" y="0"/>
                    <a:pt x="134683" y="0"/>
                  </a:cubicBezTo>
                  <a:cubicBezTo>
                    <a:pt x="209066" y="0"/>
                    <a:pt x="269366" y="322442"/>
                    <a:pt x="269366" y="432327"/>
                  </a:cubicBezTo>
                  <a:cubicBezTo>
                    <a:pt x="269366" y="542212"/>
                    <a:pt x="213829" y="474128"/>
                    <a:pt x="139446" y="474128"/>
                  </a:cubicBezTo>
                  <a:cubicBezTo>
                    <a:pt x="65063" y="474128"/>
                    <a:pt x="0" y="542212"/>
                    <a:pt x="0" y="43232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楕円 53">
              <a:extLst>
                <a:ext uri="{FF2B5EF4-FFF2-40B4-BE49-F238E27FC236}">
                  <a16:creationId xmlns:a16="http://schemas.microsoft.com/office/drawing/2014/main" id="{F6ADF295-E3C3-4FEC-93A0-DE984F75DDC3}"/>
                </a:ext>
              </a:extLst>
            </p:cNvPr>
            <p:cNvSpPr/>
            <p:nvPr/>
          </p:nvSpPr>
          <p:spPr bwMode="auto">
            <a:xfrm>
              <a:off x="2785185" y="1589505"/>
              <a:ext cx="284651" cy="42050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5890FF58-ABD4-44A7-BF66-2ED880BB98D6}"/>
                </a:ext>
              </a:extLst>
            </p:cNvPr>
            <p:cNvGrpSpPr/>
            <p:nvPr/>
          </p:nvGrpSpPr>
          <p:grpSpPr>
            <a:xfrm>
              <a:off x="1808838" y="71113"/>
              <a:ext cx="2212343" cy="1681056"/>
              <a:chOff x="1921390" y="230016"/>
              <a:chExt cx="2093545" cy="1590789"/>
            </a:xfrm>
          </p:grpSpPr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CFE2A15D-677F-4F75-9029-A73317893F7F}"/>
                  </a:ext>
                </a:extLst>
              </p:cNvPr>
              <p:cNvSpPr/>
              <p:nvPr/>
            </p:nvSpPr>
            <p:spPr bwMode="auto">
              <a:xfrm>
                <a:off x="2342225" y="230016"/>
                <a:ext cx="1251876" cy="988278"/>
              </a:xfrm>
              <a:prstGeom prst="ellipse">
                <a:avLst/>
              </a:prstGeom>
              <a:pattFill prst="dashHorz">
                <a:fgClr>
                  <a:srgbClr val="FFC000"/>
                </a:fgClr>
                <a:bgClr>
                  <a:srgbClr val="CC99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3B00114B-A9AD-4777-AEFF-C7D31021A798}"/>
                  </a:ext>
                </a:extLst>
              </p:cNvPr>
              <p:cNvSpPr/>
              <p:nvPr/>
            </p:nvSpPr>
            <p:spPr bwMode="auto">
              <a:xfrm>
                <a:off x="1921390" y="538328"/>
                <a:ext cx="2093545" cy="751238"/>
              </a:xfrm>
              <a:prstGeom prst="ellipse">
                <a:avLst/>
              </a:prstGeom>
              <a:pattFill prst="dashHorz">
                <a:fgClr>
                  <a:srgbClr val="FFC000"/>
                </a:fgClr>
                <a:bgClr>
                  <a:srgbClr val="CC99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EE81FACE-9D77-428D-BF26-FABB0265F458}"/>
                  </a:ext>
                </a:extLst>
              </p:cNvPr>
              <p:cNvSpPr/>
              <p:nvPr/>
            </p:nvSpPr>
            <p:spPr bwMode="auto">
              <a:xfrm>
                <a:off x="2377150" y="760977"/>
                <a:ext cx="1182026" cy="406432"/>
              </a:xfrm>
              <a:prstGeom prst="ellipse">
                <a:avLst/>
              </a:pr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FA6782A6-5AA9-482B-A671-EB749F2E54E2}"/>
                  </a:ext>
                </a:extLst>
              </p:cNvPr>
              <p:cNvGrpSpPr/>
              <p:nvPr/>
            </p:nvGrpSpPr>
            <p:grpSpPr>
              <a:xfrm rot="20700000">
                <a:off x="2214907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85" name="楕円 84">
                  <a:extLst>
                    <a:ext uri="{FF2B5EF4-FFF2-40B4-BE49-F238E27FC236}">
                      <a16:creationId xmlns:a16="http://schemas.microsoft.com/office/drawing/2014/main" id="{C4D210F7-B96A-4F35-B55F-E64C16F44033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楕円 85">
                  <a:extLst>
                    <a:ext uri="{FF2B5EF4-FFF2-40B4-BE49-F238E27FC236}">
                      <a16:creationId xmlns:a16="http://schemas.microsoft.com/office/drawing/2014/main" id="{1F63C21C-17F0-4B14-BA26-C860FE26EA6F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EB8DDBD0-746C-49AB-A56D-8F6B9C8BF04E}"/>
                  </a:ext>
                </a:extLst>
              </p:cNvPr>
              <p:cNvGrpSpPr/>
              <p:nvPr/>
            </p:nvGrpSpPr>
            <p:grpSpPr>
              <a:xfrm rot="900000" flipH="1">
                <a:off x="3318032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83" name="楕円 82">
                  <a:extLst>
                    <a:ext uri="{FF2B5EF4-FFF2-40B4-BE49-F238E27FC236}">
                      <a16:creationId xmlns:a16="http://schemas.microsoft.com/office/drawing/2014/main" id="{332E8D44-B648-4637-A88E-E97EAC471106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楕円 83">
                  <a:extLst>
                    <a:ext uri="{FF2B5EF4-FFF2-40B4-BE49-F238E27FC236}">
                      <a16:creationId xmlns:a16="http://schemas.microsoft.com/office/drawing/2014/main" id="{ECDC6CC6-7065-434C-B5A7-A692493FF968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DA8855DB-2962-491A-B82D-732928B0F690}"/>
                  </a:ext>
                </a:extLst>
              </p:cNvPr>
              <p:cNvSpPr/>
              <p:nvPr/>
            </p:nvSpPr>
            <p:spPr bwMode="auto">
              <a:xfrm>
                <a:off x="2397339" y="761154"/>
                <a:ext cx="1165306" cy="1059651"/>
              </a:xfrm>
              <a:custGeom>
                <a:avLst/>
                <a:gdLst>
                  <a:gd name="connsiteX0" fmla="*/ 582653 w 1165306"/>
                  <a:gd name="connsiteY0" fmla="*/ 0 h 1059651"/>
                  <a:gd name="connsiteX1" fmla="*/ 1057854 w 1165306"/>
                  <a:gd name="connsiteY1" fmla="*/ 98011 h 1059651"/>
                  <a:gd name="connsiteX2" fmla="*/ 1087151 w 1165306"/>
                  <a:gd name="connsiteY2" fmla="*/ 112428 h 1059651"/>
                  <a:gd name="connsiteX3" fmla="*/ 1119518 w 1165306"/>
                  <a:gd name="connsiteY3" fmla="*/ 177424 h 1059651"/>
                  <a:gd name="connsiteX4" fmla="*/ 1165306 w 1165306"/>
                  <a:gd name="connsiteY4" fmla="*/ 424610 h 1059651"/>
                  <a:gd name="connsiteX5" fmla="*/ 582653 w 1165306"/>
                  <a:gd name="connsiteY5" fmla="*/ 1059651 h 1059651"/>
                  <a:gd name="connsiteX6" fmla="*/ 0 w 1165306"/>
                  <a:gd name="connsiteY6" fmla="*/ 424610 h 1059651"/>
                  <a:gd name="connsiteX7" fmla="*/ 45788 w 1165306"/>
                  <a:gd name="connsiteY7" fmla="*/ 177424 h 1059651"/>
                  <a:gd name="connsiteX8" fmla="*/ 78157 w 1165306"/>
                  <a:gd name="connsiteY8" fmla="*/ 112428 h 1059651"/>
                  <a:gd name="connsiteX9" fmla="*/ 107452 w 1165306"/>
                  <a:gd name="connsiteY9" fmla="*/ 98011 h 1059651"/>
                  <a:gd name="connsiteX10" fmla="*/ 582653 w 1165306"/>
                  <a:gd name="connsiteY10" fmla="*/ 0 h 1059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65306" h="1059651">
                    <a:moveTo>
                      <a:pt x="582653" y="0"/>
                    </a:moveTo>
                    <a:cubicBezTo>
                      <a:pt x="751214" y="0"/>
                      <a:pt x="911796" y="34899"/>
                      <a:pt x="1057854" y="98011"/>
                    </a:cubicBezTo>
                    <a:lnTo>
                      <a:pt x="1087151" y="112428"/>
                    </a:lnTo>
                    <a:lnTo>
                      <a:pt x="1119518" y="177424"/>
                    </a:lnTo>
                    <a:cubicBezTo>
                      <a:pt x="1149002" y="253399"/>
                      <a:pt x="1165306" y="336929"/>
                      <a:pt x="1165306" y="424610"/>
                    </a:cubicBezTo>
                    <a:cubicBezTo>
                      <a:pt x="1165306" y="775333"/>
                      <a:pt x="904443" y="1059651"/>
                      <a:pt x="582653" y="1059651"/>
                    </a:cubicBezTo>
                    <a:cubicBezTo>
                      <a:pt x="260863" y="1059651"/>
                      <a:pt x="0" y="775333"/>
                      <a:pt x="0" y="424610"/>
                    </a:cubicBezTo>
                    <a:cubicBezTo>
                      <a:pt x="0" y="336929"/>
                      <a:pt x="16304" y="253399"/>
                      <a:pt x="45788" y="177424"/>
                    </a:cubicBezTo>
                    <a:lnTo>
                      <a:pt x="78157" y="112428"/>
                    </a:lnTo>
                    <a:lnTo>
                      <a:pt x="107452" y="98011"/>
                    </a:lnTo>
                    <a:cubicBezTo>
                      <a:pt x="253510" y="34899"/>
                      <a:pt x="414092" y="0"/>
                      <a:pt x="582653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EE25C5D0-EA2F-4327-9038-F662ABD83103}"/>
                  </a:ext>
                </a:extLst>
              </p:cNvPr>
              <p:cNvSpPr/>
              <p:nvPr/>
            </p:nvSpPr>
            <p:spPr bwMode="auto">
              <a:xfrm>
                <a:off x="2569306" y="1144864"/>
                <a:ext cx="194558" cy="64658"/>
              </a:xfrm>
              <a:prstGeom prst="ellipse">
                <a:avLst/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ACF5083D-C3CB-45DF-92FF-836EC0D80088}"/>
                  </a:ext>
                </a:extLst>
              </p:cNvPr>
              <p:cNvSpPr/>
              <p:nvPr/>
            </p:nvSpPr>
            <p:spPr bwMode="auto">
              <a:xfrm>
                <a:off x="3158243" y="1144864"/>
                <a:ext cx="194558" cy="64658"/>
              </a:xfrm>
              <a:prstGeom prst="ellipse">
                <a:avLst/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4C990D05-74E0-468B-A905-37B6D207C7A6}"/>
                  </a:ext>
                </a:extLst>
              </p:cNvPr>
              <p:cNvGrpSpPr/>
              <p:nvPr/>
            </p:nvGrpSpPr>
            <p:grpSpPr>
              <a:xfrm>
                <a:off x="2455068" y="1140927"/>
                <a:ext cx="88439" cy="79040"/>
                <a:chOff x="2569305" y="1692913"/>
                <a:chExt cx="202787" cy="333198"/>
              </a:xfrm>
              <a:noFill/>
            </p:grpSpPr>
            <p:sp>
              <p:nvSpPr>
                <p:cNvPr id="81" name="楕円 80">
                  <a:extLst>
                    <a:ext uri="{FF2B5EF4-FFF2-40B4-BE49-F238E27FC236}">
                      <a16:creationId xmlns:a16="http://schemas.microsoft.com/office/drawing/2014/main" id="{9D3D27B4-5C75-46A9-80C1-C1BC76721447}"/>
                    </a:ext>
                  </a:extLst>
                </p:cNvPr>
                <p:cNvSpPr/>
                <p:nvPr/>
              </p:nvSpPr>
              <p:spPr bwMode="auto">
                <a:xfrm rot="900000">
                  <a:off x="2569306" y="1692913"/>
                  <a:ext cx="202786" cy="45719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楕円 81">
                  <a:extLst>
                    <a:ext uri="{FF2B5EF4-FFF2-40B4-BE49-F238E27FC236}">
                      <a16:creationId xmlns:a16="http://schemas.microsoft.com/office/drawing/2014/main" id="{2481A5C0-FBAF-4597-AF5B-05A670D45681}"/>
                    </a:ext>
                  </a:extLst>
                </p:cNvPr>
                <p:cNvSpPr/>
                <p:nvPr/>
              </p:nvSpPr>
              <p:spPr bwMode="auto">
                <a:xfrm rot="20700000" flipV="1">
                  <a:off x="2569305" y="1980393"/>
                  <a:ext cx="202785" cy="45718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580E75D5-3AD1-43D8-901E-F6791EA6731C}"/>
                  </a:ext>
                </a:extLst>
              </p:cNvPr>
              <p:cNvGrpSpPr/>
              <p:nvPr/>
            </p:nvGrpSpPr>
            <p:grpSpPr>
              <a:xfrm flipH="1">
                <a:off x="3399478" y="1140927"/>
                <a:ext cx="88439" cy="79040"/>
                <a:chOff x="2569305" y="1692913"/>
                <a:chExt cx="202787" cy="333198"/>
              </a:xfrm>
              <a:noFill/>
            </p:grpSpPr>
            <p:sp>
              <p:nvSpPr>
                <p:cNvPr id="79" name="楕円 78">
                  <a:extLst>
                    <a:ext uri="{FF2B5EF4-FFF2-40B4-BE49-F238E27FC236}">
                      <a16:creationId xmlns:a16="http://schemas.microsoft.com/office/drawing/2014/main" id="{7717A606-55ED-4519-86D9-948715A06E38}"/>
                    </a:ext>
                  </a:extLst>
                </p:cNvPr>
                <p:cNvSpPr/>
                <p:nvPr/>
              </p:nvSpPr>
              <p:spPr bwMode="auto">
                <a:xfrm rot="900000">
                  <a:off x="2569306" y="1692913"/>
                  <a:ext cx="202786" cy="45719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楕円 79">
                  <a:extLst>
                    <a:ext uri="{FF2B5EF4-FFF2-40B4-BE49-F238E27FC236}">
                      <a16:creationId xmlns:a16="http://schemas.microsoft.com/office/drawing/2014/main" id="{4A5148FB-15BD-4E41-A870-B1408BE08994}"/>
                    </a:ext>
                  </a:extLst>
                </p:cNvPr>
                <p:cNvSpPr/>
                <p:nvPr/>
              </p:nvSpPr>
              <p:spPr bwMode="auto">
                <a:xfrm rot="20700000" flipV="1">
                  <a:off x="2569305" y="1980393"/>
                  <a:ext cx="202785" cy="45718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25C7F69A-C964-4990-8B95-23C2829AAE7F}"/>
                  </a:ext>
                </a:extLst>
              </p:cNvPr>
              <p:cNvSpPr/>
              <p:nvPr/>
            </p:nvSpPr>
            <p:spPr bwMode="auto">
              <a:xfrm rot="16200000">
                <a:off x="2946153" y="1472363"/>
                <a:ext cx="71396" cy="350472"/>
              </a:xfrm>
              <a:custGeom>
                <a:avLst/>
                <a:gdLst>
                  <a:gd name="connsiteX0" fmla="*/ 71396 w 71396"/>
                  <a:gd name="connsiteY0" fmla="*/ 350472 h 350472"/>
                  <a:gd name="connsiteX1" fmla="*/ 38699 w 71396"/>
                  <a:gd name="connsiteY1" fmla="*/ 317017 h 350472"/>
                  <a:gd name="connsiteX2" fmla="*/ 0 w 71396"/>
                  <a:gd name="connsiteY2" fmla="*/ 175236 h 350472"/>
                  <a:gd name="connsiteX3" fmla="*/ 38699 w 71396"/>
                  <a:gd name="connsiteY3" fmla="*/ 33455 h 350472"/>
                  <a:gd name="connsiteX4" fmla="*/ 71396 w 71396"/>
                  <a:gd name="connsiteY4" fmla="*/ 0 h 350472"/>
                  <a:gd name="connsiteX5" fmla="*/ 61619 w 71396"/>
                  <a:gd name="connsiteY5" fmla="*/ 175236 h 350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1396" h="350472">
                    <a:moveTo>
                      <a:pt x="71396" y="350472"/>
                    </a:moveTo>
                    <a:lnTo>
                      <a:pt x="38699" y="317017"/>
                    </a:lnTo>
                    <a:cubicBezTo>
                      <a:pt x="14789" y="280732"/>
                      <a:pt x="0" y="230605"/>
                      <a:pt x="0" y="175236"/>
                    </a:cubicBezTo>
                    <a:cubicBezTo>
                      <a:pt x="0" y="119867"/>
                      <a:pt x="14789" y="69740"/>
                      <a:pt x="38699" y="33455"/>
                    </a:cubicBezTo>
                    <a:lnTo>
                      <a:pt x="71396" y="0"/>
                    </a:lnTo>
                    <a:lnTo>
                      <a:pt x="61619" y="175236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楕円 72">
                <a:extLst>
                  <a:ext uri="{FF2B5EF4-FFF2-40B4-BE49-F238E27FC236}">
                    <a16:creationId xmlns:a16="http://schemas.microsoft.com/office/drawing/2014/main" id="{49002FC7-04FC-4953-B6E0-375755491727}"/>
                  </a:ext>
                </a:extLst>
              </p:cNvPr>
              <p:cNvSpPr/>
              <p:nvPr/>
            </p:nvSpPr>
            <p:spPr bwMode="auto">
              <a:xfrm>
                <a:off x="2550257" y="987425"/>
                <a:ext cx="232656" cy="74736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楕円 73">
                <a:extLst>
                  <a:ext uri="{FF2B5EF4-FFF2-40B4-BE49-F238E27FC236}">
                    <a16:creationId xmlns:a16="http://schemas.microsoft.com/office/drawing/2014/main" id="{92E995B4-883B-4AEA-B38D-A712F5AD44E0}"/>
                  </a:ext>
                </a:extLst>
              </p:cNvPr>
              <p:cNvSpPr/>
              <p:nvPr/>
            </p:nvSpPr>
            <p:spPr bwMode="auto">
              <a:xfrm>
                <a:off x="3139194" y="987425"/>
                <a:ext cx="232656" cy="74736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月 74">
                <a:extLst>
                  <a:ext uri="{FF2B5EF4-FFF2-40B4-BE49-F238E27FC236}">
                    <a16:creationId xmlns:a16="http://schemas.microsoft.com/office/drawing/2014/main" id="{15A8F978-8EFC-4404-A368-73E499F9396B}"/>
                  </a:ext>
                </a:extLst>
              </p:cNvPr>
              <p:cNvSpPr/>
              <p:nvPr/>
            </p:nvSpPr>
            <p:spPr bwMode="auto">
              <a:xfrm rot="2700000">
                <a:off x="2731250" y="1422713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" name="月 75">
                <a:extLst>
                  <a:ext uri="{FF2B5EF4-FFF2-40B4-BE49-F238E27FC236}">
                    <a16:creationId xmlns:a16="http://schemas.microsoft.com/office/drawing/2014/main" id="{A0E6D552-9DE2-4C98-A1CA-FAFBADCB8ED1}"/>
                  </a:ext>
                </a:extLst>
              </p:cNvPr>
              <p:cNvSpPr/>
              <p:nvPr/>
            </p:nvSpPr>
            <p:spPr bwMode="auto">
              <a:xfrm rot="18900000" flipH="1">
                <a:off x="3159087" y="1422713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" name="楕円 357">
                <a:extLst>
                  <a:ext uri="{FF2B5EF4-FFF2-40B4-BE49-F238E27FC236}">
                    <a16:creationId xmlns:a16="http://schemas.microsoft.com/office/drawing/2014/main" id="{305D5AD4-0D12-449B-9669-10E1A36EF885}"/>
                  </a:ext>
                </a:extLst>
              </p:cNvPr>
              <p:cNvSpPr/>
              <p:nvPr/>
            </p:nvSpPr>
            <p:spPr bwMode="auto">
              <a:xfrm>
                <a:off x="2863546" y="1347649"/>
                <a:ext cx="232890" cy="129124"/>
              </a:xfrm>
              <a:custGeom>
                <a:avLst/>
                <a:gdLst>
                  <a:gd name="connsiteX0" fmla="*/ 0 w 232889"/>
                  <a:gd name="connsiteY0" fmla="*/ 49084 h 98168"/>
                  <a:gd name="connsiteX1" fmla="*/ 116445 w 232889"/>
                  <a:gd name="connsiteY1" fmla="*/ 0 h 98168"/>
                  <a:gd name="connsiteX2" fmla="*/ 232890 w 232889"/>
                  <a:gd name="connsiteY2" fmla="*/ 49084 h 98168"/>
                  <a:gd name="connsiteX3" fmla="*/ 116445 w 232889"/>
                  <a:gd name="connsiteY3" fmla="*/ 98168 h 98168"/>
                  <a:gd name="connsiteX4" fmla="*/ 0 w 232889"/>
                  <a:gd name="connsiteY4" fmla="*/ 49084 h 98168"/>
                  <a:gd name="connsiteX0" fmla="*/ 0 w 232890"/>
                  <a:gd name="connsiteY0" fmla="*/ 49084 h 98168"/>
                  <a:gd name="connsiteX1" fmla="*/ 116445 w 232890"/>
                  <a:gd name="connsiteY1" fmla="*/ 0 h 98168"/>
                  <a:gd name="connsiteX2" fmla="*/ 232890 w 232890"/>
                  <a:gd name="connsiteY2" fmla="*/ 49084 h 98168"/>
                  <a:gd name="connsiteX3" fmla="*/ 116445 w 232890"/>
                  <a:gd name="connsiteY3" fmla="*/ 98168 h 98168"/>
                  <a:gd name="connsiteX4" fmla="*/ 0 w 232890"/>
                  <a:gd name="connsiteY4" fmla="*/ 49084 h 98168"/>
                  <a:gd name="connsiteX0" fmla="*/ 0 w 232890"/>
                  <a:gd name="connsiteY0" fmla="*/ 49084 h 98168"/>
                  <a:gd name="connsiteX1" fmla="*/ 116445 w 232890"/>
                  <a:gd name="connsiteY1" fmla="*/ 0 h 98168"/>
                  <a:gd name="connsiteX2" fmla="*/ 232890 w 232890"/>
                  <a:gd name="connsiteY2" fmla="*/ 49084 h 98168"/>
                  <a:gd name="connsiteX3" fmla="*/ 116445 w 232890"/>
                  <a:gd name="connsiteY3" fmla="*/ 98168 h 98168"/>
                  <a:gd name="connsiteX4" fmla="*/ 0 w 232890"/>
                  <a:gd name="connsiteY4" fmla="*/ 49084 h 98168"/>
                  <a:gd name="connsiteX0" fmla="*/ 0 w 232890"/>
                  <a:gd name="connsiteY0" fmla="*/ 80040 h 129124"/>
                  <a:gd name="connsiteX1" fmla="*/ 109302 w 232890"/>
                  <a:gd name="connsiteY1" fmla="*/ 0 h 129124"/>
                  <a:gd name="connsiteX2" fmla="*/ 232890 w 232890"/>
                  <a:gd name="connsiteY2" fmla="*/ 80040 h 129124"/>
                  <a:gd name="connsiteX3" fmla="*/ 116445 w 232890"/>
                  <a:gd name="connsiteY3" fmla="*/ 129124 h 129124"/>
                  <a:gd name="connsiteX4" fmla="*/ 0 w 232890"/>
                  <a:gd name="connsiteY4" fmla="*/ 80040 h 129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2890" h="129124">
                    <a:moveTo>
                      <a:pt x="0" y="80040"/>
                    </a:moveTo>
                    <a:cubicBezTo>
                      <a:pt x="0" y="52932"/>
                      <a:pt x="44991" y="0"/>
                      <a:pt x="109302" y="0"/>
                    </a:cubicBezTo>
                    <a:cubicBezTo>
                      <a:pt x="173613" y="0"/>
                      <a:pt x="232890" y="52932"/>
                      <a:pt x="232890" y="80040"/>
                    </a:cubicBezTo>
                    <a:cubicBezTo>
                      <a:pt x="232890" y="107148"/>
                      <a:pt x="180756" y="129124"/>
                      <a:pt x="116445" y="129124"/>
                    </a:cubicBezTo>
                    <a:cubicBezTo>
                      <a:pt x="52134" y="129124"/>
                      <a:pt x="0" y="107148"/>
                      <a:pt x="0" y="8004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C8ACD9C7-13CA-45F1-9357-7A04B7446306}"/>
                  </a:ext>
                </a:extLst>
              </p:cNvPr>
              <p:cNvSpPr/>
              <p:nvPr/>
            </p:nvSpPr>
            <p:spPr bwMode="auto">
              <a:xfrm>
                <a:off x="2917735" y="1300589"/>
                <a:ext cx="124512" cy="184936"/>
              </a:xfrm>
              <a:custGeom>
                <a:avLst/>
                <a:gdLst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  <a:gd name="connsiteX7" fmla="*/ 27827 w 124512"/>
                  <a:gd name="connsiteY7" fmla="*/ 11644 h 184936"/>
                  <a:gd name="connsiteX8" fmla="*/ 62256 w 124512"/>
                  <a:gd name="connsiteY8" fmla="*/ 20630 h 184936"/>
                  <a:gd name="connsiteX9" fmla="*/ 96685 w 124512"/>
                  <a:gd name="connsiteY9" fmla="*/ 11644 h 184936"/>
                  <a:gd name="connsiteX0" fmla="*/ 62256 w 153696"/>
                  <a:gd name="connsiteY0" fmla="*/ 20630 h 184936"/>
                  <a:gd name="connsiteX1" fmla="*/ 96685 w 153696"/>
                  <a:gd name="connsiteY1" fmla="*/ 11644 h 184936"/>
                  <a:gd name="connsiteX2" fmla="*/ 110045 w 153696"/>
                  <a:gd name="connsiteY2" fmla="*/ 0 h 184936"/>
                  <a:gd name="connsiteX3" fmla="*/ 119620 w 153696"/>
                  <a:gd name="connsiteY3" fmla="*/ 26083 h 184936"/>
                  <a:gd name="connsiteX4" fmla="*/ 124512 w 153696"/>
                  <a:gd name="connsiteY4" fmla="*/ 70591 h 184936"/>
                  <a:gd name="connsiteX5" fmla="*/ 62256 w 153696"/>
                  <a:gd name="connsiteY5" fmla="*/ 184936 h 184936"/>
                  <a:gd name="connsiteX6" fmla="*/ 0 w 153696"/>
                  <a:gd name="connsiteY6" fmla="*/ 70591 h 184936"/>
                  <a:gd name="connsiteX7" fmla="*/ 4893 w 153696"/>
                  <a:gd name="connsiteY7" fmla="*/ 26083 h 184936"/>
                  <a:gd name="connsiteX8" fmla="*/ 14467 w 153696"/>
                  <a:gd name="connsiteY8" fmla="*/ 0 h 184936"/>
                  <a:gd name="connsiteX9" fmla="*/ 27827 w 153696"/>
                  <a:gd name="connsiteY9" fmla="*/ 11644 h 184936"/>
                  <a:gd name="connsiteX10" fmla="*/ 153696 w 153696"/>
                  <a:gd name="connsiteY10" fmla="*/ 112070 h 184936"/>
                  <a:gd name="connsiteX0" fmla="*/ 62256 w 124512"/>
                  <a:gd name="connsiteY0" fmla="*/ 20630 h 184936"/>
                  <a:gd name="connsiteX1" fmla="*/ 96685 w 124512"/>
                  <a:gd name="connsiteY1" fmla="*/ 11644 h 184936"/>
                  <a:gd name="connsiteX2" fmla="*/ 110045 w 124512"/>
                  <a:gd name="connsiteY2" fmla="*/ 0 h 184936"/>
                  <a:gd name="connsiteX3" fmla="*/ 119620 w 124512"/>
                  <a:gd name="connsiteY3" fmla="*/ 26083 h 184936"/>
                  <a:gd name="connsiteX4" fmla="*/ 124512 w 124512"/>
                  <a:gd name="connsiteY4" fmla="*/ 70591 h 184936"/>
                  <a:gd name="connsiteX5" fmla="*/ 62256 w 124512"/>
                  <a:gd name="connsiteY5" fmla="*/ 184936 h 184936"/>
                  <a:gd name="connsiteX6" fmla="*/ 0 w 124512"/>
                  <a:gd name="connsiteY6" fmla="*/ 70591 h 184936"/>
                  <a:gd name="connsiteX7" fmla="*/ 4893 w 124512"/>
                  <a:gd name="connsiteY7" fmla="*/ 26083 h 184936"/>
                  <a:gd name="connsiteX8" fmla="*/ 14467 w 124512"/>
                  <a:gd name="connsiteY8" fmla="*/ 0 h 184936"/>
                  <a:gd name="connsiteX9" fmla="*/ 27827 w 124512"/>
                  <a:gd name="connsiteY9" fmla="*/ 11644 h 184936"/>
                  <a:gd name="connsiteX0" fmla="*/ 96685 w 124512"/>
                  <a:gd name="connsiteY0" fmla="*/ 11644 h 184936"/>
                  <a:gd name="connsiteX1" fmla="*/ 110045 w 124512"/>
                  <a:gd name="connsiteY1" fmla="*/ 0 h 184936"/>
                  <a:gd name="connsiteX2" fmla="*/ 119620 w 124512"/>
                  <a:gd name="connsiteY2" fmla="*/ 26083 h 184936"/>
                  <a:gd name="connsiteX3" fmla="*/ 124512 w 124512"/>
                  <a:gd name="connsiteY3" fmla="*/ 70591 h 184936"/>
                  <a:gd name="connsiteX4" fmla="*/ 62256 w 124512"/>
                  <a:gd name="connsiteY4" fmla="*/ 184936 h 184936"/>
                  <a:gd name="connsiteX5" fmla="*/ 0 w 124512"/>
                  <a:gd name="connsiteY5" fmla="*/ 70591 h 184936"/>
                  <a:gd name="connsiteX6" fmla="*/ 4893 w 124512"/>
                  <a:gd name="connsiteY6" fmla="*/ 26083 h 184936"/>
                  <a:gd name="connsiteX7" fmla="*/ 14467 w 124512"/>
                  <a:gd name="connsiteY7" fmla="*/ 0 h 184936"/>
                  <a:gd name="connsiteX8" fmla="*/ 27827 w 124512"/>
                  <a:gd name="connsiteY8" fmla="*/ 11644 h 184936"/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  <a:gd name="connsiteX7" fmla="*/ 27827 w 124512"/>
                  <a:gd name="connsiteY7" fmla="*/ 11644 h 184936"/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512" h="184936">
                    <a:moveTo>
                      <a:pt x="110045" y="0"/>
                    </a:moveTo>
                    <a:lnTo>
                      <a:pt x="119620" y="26083"/>
                    </a:lnTo>
                    <a:cubicBezTo>
                      <a:pt x="122770" y="39763"/>
                      <a:pt x="124512" y="54803"/>
                      <a:pt x="124512" y="70591"/>
                    </a:cubicBezTo>
                    <a:cubicBezTo>
                      <a:pt x="124512" y="133742"/>
                      <a:pt x="96639" y="184936"/>
                      <a:pt x="62256" y="184936"/>
                    </a:cubicBezTo>
                    <a:cubicBezTo>
                      <a:pt x="27873" y="184936"/>
                      <a:pt x="0" y="133742"/>
                      <a:pt x="0" y="70591"/>
                    </a:cubicBezTo>
                    <a:cubicBezTo>
                      <a:pt x="0" y="54803"/>
                      <a:pt x="1742" y="39763"/>
                      <a:pt x="4893" y="26083"/>
                    </a:cubicBezTo>
                    <a:lnTo>
                      <a:pt x="14467" y="0"/>
                    </a:lnTo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5FDD23F9-0CFE-4083-92E5-42A55A40FD42}"/>
                </a:ext>
              </a:extLst>
            </p:cNvPr>
            <p:cNvGrpSpPr/>
            <p:nvPr/>
          </p:nvGrpSpPr>
          <p:grpSpPr>
            <a:xfrm>
              <a:off x="2030517" y="1586903"/>
              <a:ext cx="630182" cy="1422880"/>
              <a:chOff x="28583" y="1586903"/>
              <a:chExt cx="630182" cy="1422880"/>
            </a:xfrm>
          </p:grpSpPr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4754355F-7A0A-4052-BFF7-962B1C53B101}"/>
                  </a:ext>
                </a:extLst>
              </p:cNvPr>
              <p:cNvSpPr/>
              <p:nvPr/>
            </p:nvSpPr>
            <p:spPr bwMode="auto">
              <a:xfrm rot="20413771">
                <a:off x="174764" y="2511774"/>
                <a:ext cx="435469" cy="498009"/>
              </a:xfrm>
              <a:custGeom>
                <a:avLst/>
                <a:gdLst>
                  <a:gd name="connsiteX0" fmla="*/ 88133 w 438003"/>
                  <a:gd name="connsiteY0" fmla="*/ 0 h 353797"/>
                  <a:gd name="connsiteX1" fmla="*/ 120714 w 438003"/>
                  <a:gd name="connsiteY1" fmla="*/ 6195 h 353797"/>
                  <a:gd name="connsiteX2" fmla="*/ 207197 w 438003"/>
                  <a:gd name="connsiteY2" fmla="*/ 40851 h 353797"/>
                  <a:gd name="connsiteX3" fmla="*/ 215228 w 438003"/>
                  <a:gd name="connsiteY3" fmla="*/ 37525 h 353797"/>
                  <a:gd name="connsiteX4" fmla="*/ 349482 w 438003"/>
                  <a:gd name="connsiteY4" fmla="*/ 37525 h 353797"/>
                  <a:gd name="connsiteX5" fmla="*/ 383732 w 438003"/>
                  <a:gd name="connsiteY5" fmla="*/ 71775 h 353797"/>
                  <a:gd name="connsiteX6" fmla="*/ 373700 w 438003"/>
                  <a:gd name="connsiteY6" fmla="*/ 95993 h 353797"/>
                  <a:gd name="connsiteX7" fmla="*/ 352452 w 438003"/>
                  <a:gd name="connsiteY7" fmla="*/ 104794 h 353797"/>
                  <a:gd name="connsiteX8" fmla="*/ 352668 w 438003"/>
                  <a:gd name="connsiteY8" fmla="*/ 104945 h 353797"/>
                  <a:gd name="connsiteX9" fmla="*/ 355229 w 438003"/>
                  <a:gd name="connsiteY9" fmla="*/ 106736 h 353797"/>
                  <a:gd name="connsiteX10" fmla="*/ 409176 w 438003"/>
                  <a:gd name="connsiteY10" fmla="*/ 161103 h 353797"/>
                  <a:gd name="connsiteX11" fmla="*/ 409797 w 438003"/>
                  <a:gd name="connsiteY11" fmla="*/ 203122 h 353797"/>
                  <a:gd name="connsiteX12" fmla="*/ 403753 w 438003"/>
                  <a:gd name="connsiteY12" fmla="*/ 206439 h 353797"/>
                  <a:gd name="connsiteX13" fmla="*/ 427100 w 438003"/>
                  <a:gd name="connsiteY13" fmla="*/ 231630 h 353797"/>
                  <a:gd name="connsiteX14" fmla="*/ 428149 w 438003"/>
                  <a:gd name="connsiteY14" fmla="*/ 279295 h 353797"/>
                  <a:gd name="connsiteX15" fmla="*/ 407029 w 438003"/>
                  <a:gd name="connsiteY15" fmla="*/ 285290 h 353797"/>
                  <a:gd name="connsiteX16" fmla="*/ 417345 w 438003"/>
                  <a:gd name="connsiteY16" fmla="*/ 303211 h 353797"/>
                  <a:gd name="connsiteX17" fmla="*/ 407649 w 438003"/>
                  <a:gd name="connsiteY17" fmla="*/ 350464 h 353797"/>
                  <a:gd name="connsiteX18" fmla="*/ 395192 w 438003"/>
                  <a:gd name="connsiteY18" fmla="*/ 353775 h 353797"/>
                  <a:gd name="connsiteX19" fmla="*/ 382234 w 438003"/>
                  <a:gd name="connsiteY19" fmla="*/ 351638 h 353797"/>
                  <a:gd name="connsiteX20" fmla="*/ 360835 w 438003"/>
                  <a:gd name="connsiteY20" fmla="*/ 333241 h 353797"/>
                  <a:gd name="connsiteX21" fmla="*/ 349969 w 438003"/>
                  <a:gd name="connsiteY21" fmla="*/ 314367 h 353797"/>
                  <a:gd name="connsiteX22" fmla="*/ 335325 w 438003"/>
                  <a:gd name="connsiteY22" fmla="*/ 343031 h 353797"/>
                  <a:gd name="connsiteX23" fmla="*/ 322869 w 438003"/>
                  <a:gd name="connsiteY23" fmla="*/ 346342 h 353797"/>
                  <a:gd name="connsiteX24" fmla="*/ 309910 w 438003"/>
                  <a:gd name="connsiteY24" fmla="*/ 344205 h 353797"/>
                  <a:gd name="connsiteX25" fmla="*/ 288511 w 438003"/>
                  <a:gd name="connsiteY25" fmla="*/ 325808 h 353797"/>
                  <a:gd name="connsiteX26" fmla="*/ 247266 w 438003"/>
                  <a:gd name="connsiteY26" fmla="*/ 254165 h 353797"/>
                  <a:gd name="connsiteX27" fmla="*/ 192266 w 438003"/>
                  <a:gd name="connsiteY27" fmla="*/ 209502 h 353797"/>
                  <a:gd name="connsiteX28" fmla="*/ 186589 w 438003"/>
                  <a:gd name="connsiteY28" fmla="*/ 207227 h 353797"/>
                  <a:gd name="connsiteX29" fmla="*/ 99321 w 438003"/>
                  <a:gd name="connsiteY29" fmla="*/ 172255 h 353797"/>
                  <a:gd name="connsiteX30" fmla="*/ 48385 w 438003"/>
                  <a:gd name="connsiteY30" fmla="*/ 151844 h 353797"/>
                  <a:gd name="connsiteX31" fmla="*/ 8146 w 438003"/>
                  <a:gd name="connsiteY31" fmla="*/ 48401 h 353797"/>
                  <a:gd name="connsiteX32" fmla="*/ 88133 w 438003"/>
                  <a:gd name="connsiteY32" fmla="*/ 0 h 353797"/>
                  <a:gd name="connsiteX0" fmla="*/ 39833 w 389703"/>
                  <a:gd name="connsiteY0" fmla="*/ 0 h 353797"/>
                  <a:gd name="connsiteX1" fmla="*/ 72414 w 389703"/>
                  <a:gd name="connsiteY1" fmla="*/ 6195 h 353797"/>
                  <a:gd name="connsiteX2" fmla="*/ 158897 w 389703"/>
                  <a:gd name="connsiteY2" fmla="*/ 40851 h 353797"/>
                  <a:gd name="connsiteX3" fmla="*/ 166928 w 389703"/>
                  <a:gd name="connsiteY3" fmla="*/ 37525 h 353797"/>
                  <a:gd name="connsiteX4" fmla="*/ 301182 w 389703"/>
                  <a:gd name="connsiteY4" fmla="*/ 37525 h 353797"/>
                  <a:gd name="connsiteX5" fmla="*/ 335432 w 389703"/>
                  <a:gd name="connsiteY5" fmla="*/ 71775 h 353797"/>
                  <a:gd name="connsiteX6" fmla="*/ 325400 w 389703"/>
                  <a:gd name="connsiteY6" fmla="*/ 95993 h 353797"/>
                  <a:gd name="connsiteX7" fmla="*/ 304152 w 389703"/>
                  <a:gd name="connsiteY7" fmla="*/ 104794 h 353797"/>
                  <a:gd name="connsiteX8" fmla="*/ 304368 w 389703"/>
                  <a:gd name="connsiteY8" fmla="*/ 104945 h 353797"/>
                  <a:gd name="connsiteX9" fmla="*/ 306929 w 389703"/>
                  <a:gd name="connsiteY9" fmla="*/ 106736 h 353797"/>
                  <a:gd name="connsiteX10" fmla="*/ 360876 w 389703"/>
                  <a:gd name="connsiteY10" fmla="*/ 161103 h 353797"/>
                  <a:gd name="connsiteX11" fmla="*/ 361497 w 389703"/>
                  <a:gd name="connsiteY11" fmla="*/ 203122 h 353797"/>
                  <a:gd name="connsiteX12" fmla="*/ 355453 w 389703"/>
                  <a:gd name="connsiteY12" fmla="*/ 206439 h 353797"/>
                  <a:gd name="connsiteX13" fmla="*/ 378800 w 389703"/>
                  <a:gd name="connsiteY13" fmla="*/ 231630 h 353797"/>
                  <a:gd name="connsiteX14" fmla="*/ 379849 w 389703"/>
                  <a:gd name="connsiteY14" fmla="*/ 279295 h 353797"/>
                  <a:gd name="connsiteX15" fmla="*/ 358729 w 389703"/>
                  <a:gd name="connsiteY15" fmla="*/ 285290 h 353797"/>
                  <a:gd name="connsiteX16" fmla="*/ 369045 w 389703"/>
                  <a:gd name="connsiteY16" fmla="*/ 303211 h 353797"/>
                  <a:gd name="connsiteX17" fmla="*/ 359349 w 389703"/>
                  <a:gd name="connsiteY17" fmla="*/ 350464 h 353797"/>
                  <a:gd name="connsiteX18" fmla="*/ 346892 w 389703"/>
                  <a:gd name="connsiteY18" fmla="*/ 353775 h 353797"/>
                  <a:gd name="connsiteX19" fmla="*/ 333934 w 389703"/>
                  <a:gd name="connsiteY19" fmla="*/ 351638 h 353797"/>
                  <a:gd name="connsiteX20" fmla="*/ 312535 w 389703"/>
                  <a:gd name="connsiteY20" fmla="*/ 333241 h 353797"/>
                  <a:gd name="connsiteX21" fmla="*/ 301669 w 389703"/>
                  <a:gd name="connsiteY21" fmla="*/ 314367 h 353797"/>
                  <a:gd name="connsiteX22" fmla="*/ 287025 w 389703"/>
                  <a:gd name="connsiteY22" fmla="*/ 343031 h 353797"/>
                  <a:gd name="connsiteX23" fmla="*/ 274569 w 389703"/>
                  <a:gd name="connsiteY23" fmla="*/ 346342 h 353797"/>
                  <a:gd name="connsiteX24" fmla="*/ 261610 w 389703"/>
                  <a:gd name="connsiteY24" fmla="*/ 344205 h 353797"/>
                  <a:gd name="connsiteX25" fmla="*/ 240211 w 389703"/>
                  <a:gd name="connsiteY25" fmla="*/ 325808 h 353797"/>
                  <a:gd name="connsiteX26" fmla="*/ 198966 w 389703"/>
                  <a:gd name="connsiteY26" fmla="*/ 254165 h 353797"/>
                  <a:gd name="connsiteX27" fmla="*/ 143966 w 389703"/>
                  <a:gd name="connsiteY27" fmla="*/ 209502 h 353797"/>
                  <a:gd name="connsiteX28" fmla="*/ 138289 w 389703"/>
                  <a:gd name="connsiteY28" fmla="*/ 207227 h 353797"/>
                  <a:gd name="connsiteX29" fmla="*/ 51021 w 389703"/>
                  <a:gd name="connsiteY29" fmla="*/ 172255 h 353797"/>
                  <a:gd name="connsiteX30" fmla="*/ 85 w 389703"/>
                  <a:gd name="connsiteY30" fmla="*/ 151844 h 353797"/>
                  <a:gd name="connsiteX31" fmla="*/ 39833 w 389703"/>
                  <a:gd name="connsiteY31" fmla="*/ 0 h 353797"/>
                  <a:gd name="connsiteX0" fmla="*/ 0 w 389618"/>
                  <a:gd name="connsiteY0" fmla="*/ 145649 h 347602"/>
                  <a:gd name="connsiteX1" fmla="*/ 72329 w 389618"/>
                  <a:gd name="connsiteY1" fmla="*/ 0 h 347602"/>
                  <a:gd name="connsiteX2" fmla="*/ 158812 w 389618"/>
                  <a:gd name="connsiteY2" fmla="*/ 34656 h 347602"/>
                  <a:gd name="connsiteX3" fmla="*/ 166843 w 389618"/>
                  <a:gd name="connsiteY3" fmla="*/ 31330 h 347602"/>
                  <a:gd name="connsiteX4" fmla="*/ 301097 w 389618"/>
                  <a:gd name="connsiteY4" fmla="*/ 31330 h 347602"/>
                  <a:gd name="connsiteX5" fmla="*/ 335347 w 389618"/>
                  <a:gd name="connsiteY5" fmla="*/ 65580 h 347602"/>
                  <a:gd name="connsiteX6" fmla="*/ 325315 w 389618"/>
                  <a:gd name="connsiteY6" fmla="*/ 89798 h 347602"/>
                  <a:gd name="connsiteX7" fmla="*/ 304067 w 389618"/>
                  <a:gd name="connsiteY7" fmla="*/ 98599 h 347602"/>
                  <a:gd name="connsiteX8" fmla="*/ 304283 w 389618"/>
                  <a:gd name="connsiteY8" fmla="*/ 98750 h 347602"/>
                  <a:gd name="connsiteX9" fmla="*/ 306844 w 389618"/>
                  <a:gd name="connsiteY9" fmla="*/ 100541 h 347602"/>
                  <a:gd name="connsiteX10" fmla="*/ 360791 w 389618"/>
                  <a:gd name="connsiteY10" fmla="*/ 154908 h 347602"/>
                  <a:gd name="connsiteX11" fmla="*/ 361412 w 389618"/>
                  <a:gd name="connsiteY11" fmla="*/ 196927 h 347602"/>
                  <a:gd name="connsiteX12" fmla="*/ 355368 w 389618"/>
                  <a:gd name="connsiteY12" fmla="*/ 200244 h 347602"/>
                  <a:gd name="connsiteX13" fmla="*/ 378715 w 389618"/>
                  <a:gd name="connsiteY13" fmla="*/ 225435 h 347602"/>
                  <a:gd name="connsiteX14" fmla="*/ 379764 w 389618"/>
                  <a:gd name="connsiteY14" fmla="*/ 273100 h 347602"/>
                  <a:gd name="connsiteX15" fmla="*/ 358644 w 389618"/>
                  <a:gd name="connsiteY15" fmla="*/ 279095 h 347602"/>
                  <a:gd name="connsiteX16" fmla="*/ 368960 w 389618"/>
                  <a:gd name="connsiteY16" fmla="*/ 297016 h 347602"/>
                  <a:gd name="connsiteX17" fmla="*/ 359264 w 389618"/>
                  <a:gd name="connsiteY17" fmla="*/ 344269 h 347602"/>
                  <a:gd name="connsiteX18" fmla="*/ 346807 w 389618"/>
                  <a:gd name="connsiteY18" fmla="*/ 347580 h 347602"/>
                  <a:gd name="connsiteX19" fmla="*/ 333849 w 389618"/>
                  <a:gd name="connsiteY19" fmla="*/ 345443 h 347602"/>
                  <a:gd name="connsiteX20" fmla="*/ 312450 w 389618"/>
                  <a:gd name="connsiteY20" fmla="*/ 327046 h 347602"/>
                  <a:gd name="connsiteX21" fmla="*/ 301584 w 389618"/>
                  <a:gd name="connsiteY21" fmla="*/ 308172 h 347602"/>
                  <a:gd name="connsiteX22" fmla="*/ 286940 w 389618"/>
                  <a:gd name="connsiteY22" fmla="*/ 336836 h 347602"/>
                  <a:gd name="connsiteX23" fmla="*/ 274484 w 389618"/>
                  <a:gd name="connsiteY23" fmla="*/ 340147 h 347602"/>
                  <a:gd name="connsiteX24" fmla="*/ 261525 w 389618"/>
                  <a:gd name="connsiteY24" fmla="*/ 338010 h 347602"/>
                  <a:gd name="connsiteX25" fmla="*/ 240126 w 389618"/>
                  <a:gd name="connsiteY25" fmla="*/ 319613 h 347602"/>
                  <a:gd name="connsiteX26" fmla="*/ 198881 w 389618"/>
                  <a:gd name="connsiteY26" fmla="*/ 247970 h 347602"/>
                  <a:gd name="connsiteX27" fmla="*/ 143881 w 389618"/>
                  <a:gd name="connsiteY27" fmla="*/ 203307 h 347602"/>
                  <a:gd name="connsiteX28" fmla="*/ 138204 w 389618"/>
                  <a:gd name="connsiteY28" fmla="*/ 201032 h 347602"/>
                  <a:gd name="connsiteX29" fmla="*/ 50936 w 389618"/>
                  <a:gd name="connsiteY29" fmla="*/ 166060 h 347602"/>
                  <a:gd name="connsiteX30" fmla="*/ 0 w 389618"/>
                  <a:gd name="connsiteY30" fmla="*/ 145649 h 347602"/>
                  <a:gd name="connsiteX0" fmla="*/ 0 w 397012"/>
                  <a:gd name="connsiteY0" fmla="*/ 17837 h 347602"/>
                  <a:gd name="connsiteX1" fmla="*/ 79723 w 397012"/>
                  <a:gd name="connsiteY1" fmla="*/ 0 h 347602"/>
                  <a:gd name="connsiteX2" fmla="*/ 166206 w 397012"/>
                  <a:gd name="connsiteY2" fmla="*/ 34656 h 347602"/>
                  <a:gd name="connsiteX3" fmla="*/ 174237 w 397012"/>
                  <a:gd name="connsiteY3" fmla="*/ 31330 h 347602"/>
                  <a:gd name="connsiteX4" fmla="*/ 308491 w 397012"/>
                  <a:gd name="connsiteY4" fmla="*/ 31330 h 347602"/>
                  <a:gd name="connsiteX5" fmla="*/ 342741 w 397012"/>
                  <a:gd name="connsiteY5" fmla="*/ 65580 h 347602"/>
                  <a:gd name="connsiteX6" fmla="*/ 332709 w 397012"/>
                  <a:gd name="connsiteY6" fmla="*/ 89798 h 347602"/>
                  <a:gd name="connsiteX7" fmla="*/ 311461 w 397012"/>
                  <a:gd name="connsiteY7" fmla="*/ 98599 h 347602"/>
                  <a:gd name="connsiteX8" fmla="*/ 311677 w 397012"/>
                  <a:gd name="connsiteY8" fmla="*/ 98750 h 347602"/>
                  <a:gd name="connsiteX9" fmla="*/ 314238 w 397012"/>
                  <a:gd name="connsiteY9" fmla="*/ 100541 h 347602"/>
                  <a:gd name="connsiteX10" fmla="*/ 368185 w 397012"/>
                  <a:gd name="connsiteY10" fmla="*/ 154908 h 347602"/>
                  <a:gd name="connsiteX11" fmla="*/ 368806 w 397012"/>
                  <a:gd name="connsiteY11" fmla="*/ 196927 h 347602"/>
                  <a:gd name="connsiteX12" fmla="*/ 362762 w 397012"/>
                  <a:gd name="connsiteY12" fmla="*/ 200244 h 347602"/>
                  <a:gd name="connsiteX13" fmla="*/ 386109 w 397012"/>
                  <a:gd name="connsiteY13" fmla="*/ 225435 h 347602"/>
                  <a:gd name="connsiteX14" fmla="*/ 387158 w 397012"/>
                  <a:gd name="connsiteY14" fmla="*/ 273100 h 347602"/>
                  <a:gd name="connsiteX15" fmla="*/ 366038 w 397012"/>
                  <a:gd name="connsiteY15" fmla="*/ 279095 h 347602"/>
                  <a:gd name="connsiteX16" fmla="*/ 376354 w 397012"/>
                  <a:gd name="connsiteY16" fmla="*/ 297016 h 347602"/>
                  <a:gd name="connsiteX17" fmla="*/ 366658 w 397012"/>
                  <a:gd name="connsiteY17" fmla="*/ 344269 h 347602"/>
                  <a:gd name="connsiteX18" fmla="*/ 354201 w 397012"/>
                  <a:gd name="connsiteY18" fmla="*/ 347580 h 347602"/>
                  <a:gd name="connsiteX19" fmla="*/ 341243 w 397012"/>
                  <a:gd name="connsiteY19" fmla="*/ 345443 h 347602"/>
                  <a:gd name="connsiteX20" fmla="*/ 319844 w 397012"/>
                  <a:gd name="connsiteY20" fmla="*/ 327046 h 347602"/>
                  <a:gd name="connsiteX21" fmla="*/ 308978 w 397012"/>
                  <a:gd name="connsiteY21" fmla="*/ 308172 h 347602"/>
                  <a:gd name="connsiteX22" fmla="*/ 294334 w 397012"/>
                  <a:gd name="connsiteY22" fmla="*/ 336836 h 347602"/>
                  <a:gd name="connsiteX23" fmla="*/ 281878 w 397012"/>
                  <a:gd name="connsiteY23" fmla="*/ 340147 h 347602"/>
                  <a:gd name="connsiteX24" fmla="*/ 268919 w 397012"/>
                  <a:gd name="connsiteY24" fmla="*/ 338010 h 347602"/>
                  <a:gd name="connsiteX25" fmla="*/ 247520 w 397012"/>
                  <a:gd name="connsiteY25" fmla="*/ 319613 h 347602"/>
                  <a:gd name="connsiteX26" fmla="*/ 206275 w 397012"/>
                  <a:gd name="connsiteY26" fmla="*/ 247970 h 347602"/>
                  <a:gd name="connsiteX27" fmla="*/ 151275 w 397012"/>
                  <a:gd name="connsiteY27" fmla="*/ 203307 h 347602"/>
                  <a:gd name="connsiteX28" fmla="*/ 145598 w 397012"/>
                  <a:gd name="connsiteY28" fmla="*/ 201032 h 347602"/>
                  <a:gd name="connsiteX29" fmla="*/ 58330 w 397012"/>
                  <a:gd name="connsiteY29" fmla="*/ 166060 h 347602"/>
                  <a:gd name="connsiteX30" fmla="*/ 0 w 397012"/>
                  <a:gd name="connsiteY30" fmla="*/ 17837 h 347602"/>
                  <a:gd name="connsiteX0" fmla="*/ 2865 w 399877"/>
                  <a:gd name="connsiteY0" fmla="*/ 17837 h 347602"/>
                  <a:gd name="connsiteX1" fmla="*/ 82588 w 399877"/>
                  <a:gd name="connsiteY1" fmla="*/ 0 h 347602"/>
                  <a:gd name="connsiteX2" fmla="*/ 169071 w 399877"/>
                  <a:gd name="connsiteY2" fmla="*/ 34656 h 347602"/>
                  <a:gd name="connsiteX3" fmla="*/ 177102 w 399877"/>
                  <a:gd name="connsiteY3" fmla="*/ 31330 h 347602"/>
                  <a:gd name="connsiteX4" fmla="*/ 311356 w 399877"/>
                  <a:gd name="connsiteY4" fmla="*/ 31330 h 347602"/>
                  <a:gd name="connsiteX5" fmla="*/ 345606 w 399877"/>
                  <a:gd name="connsiteY5" fmla="*/ 65580 h 347602"/>
                  <a:gd name="connsiteX6" fmla="*/ 335574 w 399877"/>
                  <a:gd name="connsiteY6" fmla="*/ 89798 h 347602"/>
                  <a:gd name="connsiteX7" fmla="*/ 314326 w 399877"/>
                  <a:gd name="connsiteY7" fmla="*/ 98599 h 347602"/>
                  <a:gd name="connsiteX8" fmla="*/ 314542 w 399877"/>
                  <a:gd name="connsiteY8" fmla="*/ 98750 h 347602"/>
                  <a:gd name="connsiteX9" fmla="*/ 317103 w 399877"/>
                  <a:gd name="connsiteY9" fmla="*/ 100541 h 347602"/>
                  <a:gd name="connsiteX10" fmla="*/ 371050 w 399877"/>
                  <a:gd name="connsiteY10" fmla="*/ 154908 h 347602"/>
                  <a:gd name="connsiteX11" fmla="*/ 371671 w 399877"/>
                  <a:gd name="connsiteY11" fmla="*/ 196927 h 347602"/>
                  <a:gd name="connsiteX12" fmla="*/ 365627 w 399877"/>
                  <a:gd name="connsiteY12" fmla="*/ 200244 h 347602"/>
                  <a:gd name="connsiteX13" fmla="*/ 388974 w 399877"/>
                  <a:gd name="connsiteY13" fmla="*/ 225435 h 347602"/>
                  <a:gd name="connsiteX14" fmla="*/ 390023 w 399877"/>
                  <a:gd name="connsiteY14" fmla="*/ 273100 h 347602"/>
                  <a:gd name="connsiteX15" fmla="*/ 368903 w 399877"/>
                  <a:gd name="connsiteY15" fmla="*/ 279095 h 347602"/>
                  <a:gd name="connsiteX16" fmla="*/ 379219 w 399877"/>
                  <a:gd name="connsiteY16" fmla="*/ 297016 h 347602"/>
                  <a:gd name="connsiteX17" fmla="*/ 369523 w 399877"/>
                  <a:gd name="connsiteY17" fmla="*/ 344269 h 347602"/>
                  <a:gd name="connsiteX18" fmla="*/ 357066 w 399877"/>
                  <a:gd name="connsiteY18" fmla="*/ 347580 h 347602"/>
                  <a:gd name="connsiteX19" fmla="*/ 344108 w 399877"/>
                  <a:gd name="connsiteY19" fmla="*/ 345443 h 347602"/>
                  <a:gd name="connsiteX20" fmla="*/ 322709 w 399877"/>
                  <a:gd name="connsiteY20" fmla="*/ 327046 h 347602"/>
                  <a:gd name="connsiteX21" fmla="*/ 311843 w 399877"/>
                  <a:gd name="connsiteY21" fmla="*/ 308172 h 347602"/>
                  <a:gd name="connsiteX22" fmla="*/ 297199 w 399877"/>
                  <a:gd name="connsiteY22" fmla="*/ 336836 h 347602"/>
                  <a:gd name="connsiteX23" fmla="*/ 284743 w 399877"/>
                  <a:gd name="connsiteY23" fmla="*/ 340147 h 347602"/>
                  <a:gd name="connsiteX24" fmla="*/ 271784 w 399877"/>
                  <a:gd name="connsiteY24" fmla="*/ 338010 h 347602"/>
                  <a:gd name="connsiteX25" fmla="*/ 250385 w 399877"/>
                  <a:gd name="connsiteY25" fmla="*/ 319613 h 347602"/>
                  <a:gd name="connsiteX26" fmla="*/ 209140 w 399877"/>
                  <a:gd name="connsiteY26" fmla="*/ 247970 h 347602"/>
                  <a:gd name="connsiteX27" fmla="*/ 154140 w 399877"/>
                  <a:gd name="connsiteY27" fmla="*/ 203307 h 347602"/>
                  <a:gd name="connsiteX28" fmla="*/ 148463 w 399877"/>
                  <a:gd name="connsiteY28" fmla="*/ 201032 h 347602"/>
                  <a:gd name="connsiteX29" fmla="*/ 61195 w 399877"/>
                  <a:gd name="connsiteY29" fmla="*/ 166060 h 347602"/>
                  <a:gd name="connsiteX30" fmla="*/ 2865 w 399877"/>
                  <a:gd name="connsiteY30" fmla="*/ 17837 h 347602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27539 h 457304"/>
                  <a:gd name="connsiteX1" fmla="*/ 57932 w 399877"/>
                  <a:gd name="connsiteY1" fmla="*/ 10220 h 457304"/>
                  <a:gd name="connsiteX2" fmla="*/ 232928 w 399877"/>
                  <a:gd name="connsiteY2" fmla="*/ 134781 h 457304"/>
                  <a:gd name="connsiteX3" fmla="*/ 311356 w 399877"/>
                  <a:gd name="connsiteY3" fmla="*/ 141032 h 457304"/>
                  <a:gd name="connsiteX4" fmla="*/ 345606 w 399877"/>
                  <a:gd name="connsiteY4" fmla="*/ 175282 h 457304"/>
                  <a:gd name="connsiteX5" fmla="*/ 335574 w 399877"/>
                  <a:gd name="connsiteY5" fmla="*/ 199500 h 457304"/>
                  <a:gd name="connsiteX6" fmla="*/ 314326 w 399877"/>
                  <a:gd name="connsiteY6" fmla="*/ 208301 h 457304"/>
                  <a:gd name="connsiteX7" fmla="*/ 314542 w 399877"/>
                  <a:gd name="connsiteY7" fmla="*/ 208452 h 457304"/>
                  <a:gd name="connsiteX8" fmla="*/ 317103 w 399877"/>
                  <a:gd name="connsiteY8" fmla="*/ 210243 h 457304"/>
                  <a:gd name="connsiteX9" fmla="*/ 371050 w 399877"/>
                  <a:gd name="connsiteY9" fmla="*/ 264610 h 457304"/>
                  <a:gd name="connsiteX10" fmla="*/ 371671 w 399877"/>
                  <a:gd name="connsiteY10" fmla="*/ 306629 h 457304"/>
                  <a:gd name="connsiteX11" fmla="*/ 365627 w 399877"/>
                  <a:gd name="connsiteY11" fmla="*/ 309946 h 457304"/>
                  <a:gd name="connsiteX12" fmla="*/ 388974 w 399877"/>
                  <a:gd name="connsiteY12" fmla="*/ 335137 h 457304"/>
                  <a:gd name="connsiteX13" fmla="*/ 390023 w 399877"/>
                  <a:gd name="connsiteY13" fmla="*/ 382802 h 457304"/>
                  <a:gd name="connsiteX14" fmla="*/ 368903 w 399877"/>
                  <a:gd name="connsiteY14" fmla="*/ 388797 h 457304"/>
                  <a:gd name="connsiteX15" fmla="*/ 379219 w 399877"/>
                  <a:gd name="connsiteY15" fmla="*/ 406718 h 457304"/>
                  <a:gd name="connsiteX16" fmla="*/ 369523 w 399877"/>
                  <a:gd name="connsiteY16" fmla="*/ 453971 h 457304"/>
                  <a:gd name="connsiteX17" fmla="*/ 357066 w 399877"/>
                  <a:gd name="connsiteY17" fmla="*/ 457282 h 457304"/>
                  <a:gd name="connsiteX18" fmla="*/ 344108 w 399877"/>
                  <a:gd name="connsiteY18" fmla="*/ 455145 h 457304"/>
                  <a:gd name="connsiteX19" fmla="*/ 322709 w 399877"/>
                  <a:gd name="connsiteY19" fmla="*/ 436748 h 457304"/>
                  <a:gd name="connsiteX20" fmla="*/ 311843 w 399877"/>
                  <a:gd name="connsiteY20" fmla="*/ 417874 h 457304"/>
                  <a:gd name="connsiteX21" fmla="*/ 297199 w 399877"/>
                  <a:gd name="connsiteY21" fmla="*/ 446538 h 457304"/>
                  <a:gd name="connsiteX22" fmla="*/ 284743 w 399877"/>
                  <a:gd name="connsiteY22" fmla="*/ 449849 h 457304"/>
                  <a:gd name="connsiteX23" fmla="*/ 271784 w 399877"/>
                  <a:gd name="connsiteY23" fmla="*/ 447712 h 457304"/>
                  <a:gd name="connsiteX24" fmla="*/ 250385 w 399877"/>
                  <a:gd name="connsiteY24" fmla="*/ 429315 h 457304"/>
                  <a:gd name="connsiteX25" fmla="*/ 209140 w 399877"/>
                  <a:gd name="connsiteY25" fmla="*/ 357672 h 457304"/>
                  <a:gd name="connsiteX26" fmla="*/ 154140 w 399877"/>
                  <a:gd name="connsiteY26" fmla="*/ 313009 h 457304"/>
                  <a:gd name="connsiteX27" fmla="*/ 148463 w 399877"/>
                  <a:gd name="connsiteY27" fmla="*/ 310734 h 457304"/>
                  <a:gd name="connsiteX28" fmla="*/ 61195 w 399877"/>
                  <a:gd name="connsiteY28" fmla="*/ 275762 h 457304"/>
                  <a:gd name="connsiteX29" fmla="*/ 2865 w 399877"/>
                  <a:gd name="connsiteY29" fmla="*/ 127539 h 457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99877" h="457304">
                    <a:moveTo>
                      <a:pt x="2865" y="127539"/>
                    </a:moveTo>
                    <a:cubicBezTo>
                      <a:pt x="6430" y="99862"/>
                      <a:pt x="31463" y="28719"/>
                      <a:pt x="57932" y="10220"/>
                    </a:cubicBezTo>
                    <a:cubicBezTo>
                      <a:pt x="138647" y="-8372"/>
                      <a:pt x="237140" y="-18251"/>
                      <a:pt x="232928" y="134781"/>
                    </a:cubicBezTo>
                    <a:lnTo>
                      <a:pt x="311356" y="141032"/>
                    </a:lnTo>
                    <a:cubicBezTo>
                      <a:pt x="330272" y="141032"/>
                      <a:pt x="345606" y="156366"/>
                      <a:pt x="345606" y="175282"/>
                    </a:cubicBezTo>
                    <a:cubicBezTo>
                      <a:pt x="345606" y="184740"/>
                      <a:pt x="341772" y="193303"/>
                      <a:pt x="335574" y="199500"/>
                    </a:cubicBezTo>
                    <a:lnTo>
                      <a:pt x="314326" y="208301"/>
                    </a:lnTo>
                    <a:lnTo>
                      <a:pt x="314542" y="208452"/>
                    </a:lnTo>
                    <a:cubicBezTo>
                      <a:pt x="315612" y="208804"/>
                      <a:pt x="316371" y="209504"/>
                      <a:pt x="317103" y="210243"/>
                    </a:cubicBezTo>
                    <a:lnTo>
                      <a:pt x="371050" y="264610"/>
                    </a:lnTo>
                    <a:cubicBezTo>
                      <a:pt x="383553" y="277209"/>
                      <a:pt x="383831" y="296022"/>
                      <a:pt x="371671" y="306629"/>
                    </a:cubicBezTo>
                    <a:lnTo>
                      <a:pt x="365627" y="309946"/>
                    </a:lnTo>
                    <a:lnTo>
                      <a:pt x="388974" y="335137"/>
                    </a:lnTo>
                    <a:cubicBezTo>
                      <a:pt x="403092" y="350368"/>
                      <a:pt x="403561" y="371709"/>
                      <a:pt x="390023" y="382802"/>
                    </a:cubicBezTo>
                    <a:cubicBezTo>
                      <a:pt x="384164" y="387605"/>
                      <a:pt x="376642" y="389699"/>
                      <a:pt x="368903" y="388797"/>
                    </a:cubicBezTo>
                    <a:lnTo>
                      <a:pt x="379219" y="406718"/>
                    </a:lnTo>
                    <a:cubicBezTo>
                      <a:pt x="389468" y="424523"/>
                      <a:pt x="385127" y="445678"/>
                      <a:pt x="369523" y="453971"/>
                    </a:cubicBezTo>
                    <a:cubicBezTo>
                      <a:pt x="365621" y="456044"/>
                      <a:pt x="361386" y="457118"/>
                      <a:pt x="357066" y="457282"/>
                    </a:cubicBezTo>
                    <a:cubicBezTo>
                      <a:pt x="352746" y="457447"/>
                      <a:pt x="348343" y="456704"/>
                      <a:pt x="344108" y="455145"/>
                    </a:cubicBezTo>
                    <a:cubicBezTo>
                      <a:pt x="335636" y="452028"/>
                      <a:pt x="327833" y="445650"/>
                      <a:pt x="322709" y="436748"/>
                    </a:cubicBezTo>
                    <a:lnTo>
                      <a:pt x="311843" y="417874"/>
                    </a:lnTo>
                    <a:cubicBezTo>
                      <a:pt x="312934" y="429901"/>
                      <a:pt x="307539" y="441043"/>
                      <a:pt x="297199" y="446538"/>
                    </a:cubicBezTo>
                    <a:cubicBezTo>
                      <a:pt x="293298" y="448611"/>
                      <a:pt x="289062" y="449684"/>
                      <a:pt x="284743" y="449849"/>
                    </a:cubicBezTo>
                    <a:cubicBezTo>
                      <a:pt x="280424" y="450014"/>
                      <a:pt x="276019" y="449271"/>
                      <a:pt x="271784" y="447712"/>
                    </a:cubicBezTo>
                    <a:cubicBezTo>
                      <a:pt x="263312" y="444596"/>
                      <a:pt x="255510" y="438217"/>
                      <a:pt x="250385" y="429315"/>
                    </a:cubicBezTo>
                    <a:lnTo>
                      <a:pt x="209140" y="357672"/>
                    </a:lnTo>
                    <a:lnTo>
                      <a:pt x="154140" y="313009"/>
                    </a:lnTo>
                    <a:lnTo>
                      <a:pt x="148463" y="310734"/>
                    </a:lnTo>
                    <a:lnTo>
                      <a:pt x="61195" y="275762"/>
                    </a:lnTo>
                    <a:cubicBezTo>
                      <a:pt x="44216" y="268958"/>
                      <a:pt x="-13413" y="221635"/>
                      <a:pt x="2865" y="12753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2A784833-35A2-457E-ACC2-5E63E783FFF2}"/>
                  </a:ext>
                </a:extLst>
              </p:cNvPr>
              <p:cNvSpPr/>
              <p:nvPr/>
            </p:nvSpPr>
            <p:spPr bwMode="auto">
              <a:xfrm rot="1735894">
                <a:off x="28583" y="1586903"/>
                <a:ext cx="630182" cy="1141365"/>
              </a:xfrm>
              <a:custGeom>
                <a:avLst/>
                <a:gdLst>
                  <a:gd name="connsiteX0" fmla="*/ 192464 w 514134"/>
                  <a:gd name="connsiteY0" fmla="*/ 0 h 987147"/>
                  <a:gd name="connsiteX1" fmla="*/ 196079 w 514134"/>
                  <a:gd name="connsiteY1" fmla="*/ 861 h 987147"/>
                  <a:gd name="connsiteX2" fmla="*/ 170279 w 514134"/>
                  <a:gd name="connsiteY2" fmla="*/ 50209 h 987147"/>
                  <a:gd name="connsiteX3" fmla="*/ 159905 w 514134"/>
                  <a:gd name="connsiteY3" fmla="*/ 116473 h 987147"/>
                  <a:gd name="connsiteX4" fmla="*/ 198570 w 514134"/>
                  <a:gd name="connsiteY4" fmla="*/ 236850 h 987147"/>
                  <a:gd name="connsiteX5" fmla="*/ 225978 w 514134"/>
                  <a:gd name="connsiteY5" fmla="*/ 260681 h 987147"/>
                  <a:gd name="connsiteX6" fmla="*/ 247887 w 514134"/>
                  <a:gd name="connsiteY6" fmla="*/ 377332 h 987147"/>
                  <a:gd name="connsiteX7" fmla="*/ 504510 w 514134"/>
                  <a:gd name="connsiteY7" fmla="*/ 738490 h 987147"/>
                  <a:gd name="connsiteX8" fmla="*/ 234665 w 514134"/>
                  <a:gd name="connsiteY8" fmla="*/ 970435 h 987147"/>
                  <a:gd name="connsiteX9" fmla="*/ 192464 w 514134"/>
                  <a:gd name="connsiteY9" fmla="*/ 0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9" fmla="*/ 251345 w 514134"/>
                  <a:gd name="connsiteY9" fmla="*/ 207913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7" fmla="*/ 170279 w 514134"/>
                  <a:gd name="connsiteY7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0" fmla="*/ 225978 w 514134"/>
                  <a:gd name="connsiteY0" fmla="*/ 260681 h 987147"/>
                  <a:gd name="connsiteX1" fmla="*/ 247887 w 514134"/>
                  <a:gd name="connsiteY1" fmla="*/ 377332 h 987147"/>
                  <a:gd name="connsiteX2" fmla="*/ 504510 w 514134"/>
                  <a:gd name="connsiteY2" fmla="*/ 738490 h 987147"/>
                  <a:gd name="connsiteX3" fmla="*/ 234665 w 514134"/>
                  <a:gd name="connsiteY3" fmla="*/ 970435 h 987147"/>
                  <a:gd name="connsiteX4" fmla="*/ 192464 w 514134"/>
                  <a:gd name="connsiteY4" fmla="*/ 0 h 987147"/>
                  <a:gd name="connsiteX0" fmla="*/ 193490 w 481646"/>
                  <a:gd name="connsiteY0" fmla="*/ 260681 h 987147"/>
                  <a:gd name="connsiteX1" fmla="*/ 215399 w 481646"/>
                  <a:gd name="connsiteY1" fmla="*/ 377332 h 987147"/>
                  <a:gd name="connsiteX2" fmla="*/ 472022 w 481646"/>
                  <a:gd name="connsiteY2" fmla="*/ 738490 h 987147"/>
                  <a:gd name="connsiteX3" fmla="*/ 202177 w 481646"/>
                  <a:gd name="connsiteY3" fmla="*/ 970435 h 987147"/>
                  <a:gd name="connsiteX4" fmla="*/ 256 w 481646"/>
                  <a:gd name="connsiteY4" fmla="*/ 644117 h 987147"/>
                  <a:gd name="connsiteX5" fmla="*/ 159976 w 481646"/>
                  <a:gd name="connsiteY5" fmla="*/ 0 h 987147"/>
                  <a:gd name="connsiteX0" fmla="*/ 288921 w 577077"/>
                  <a:gd name="connsiteY0" fmla="*/ 260681 h 987147"/>
                  <a:gd name="connsiteX1" fmla="*/ 310830 w 577077"/>
                  <a:gd name="connsiteY1" fmla="*/ 377332 h 987147"/>
                  <a:gd name="connsiteX2" fmla="*/ 567453 w 577077"/>
                  <a:gd name="connsiteY2" fmla="*/ 738490 h 987147"/>
                  <a:gd name="connsiteX3" fmla="*/ 297608 w 577077"/>
                  <a:gd name="connsiteY3" fmla="*/ 970435 h 987147"/>
                  <a:gd name="connsiteX4" fmla="*/ 154 w 577077"/>
                  <a:gd name="connsiteY4" fmla="*/ 605788 h 987147"/>
                  <a:gd name="connsiteX5" fmla="*/ 255407 w 577077"/>
                  <a:gd name="connsiteY5" fmla="*/ 0 h 987147"/>
                  <a:gd name="connsiteX0" fmla="*/ 297365 w 585521"/>
                  <a:gd name="connsiteY0" fmla="*/ 260681 h 987147"/>
                  <a:gd name="connsiteX1" fmla="*/ 319274 w 585521"/>
                  <a:gd name="connsiteY1" fmla="*/ 377332 h 987147"/>
                  <a:gd name="connsiteX2" fmla="*/ 575897 w 585521"/>
                  <a:gd name="connsiteY2" fmla="*/ 738490 h 987147"/>
                  <a:gd name="connsiteX3" fmla="*/ 306052 w 585521"/>
                  <a:gd name="connsiteY3" fmla="*/ 970435 h 987147"/>
                  <a:gd name="connsiteX4" fmla="*/ 8598 w 585521"/>
                  <a:gd name="connsiteY4" fmla="*/ 605788 h 987147"/>
                  <a:gd name="connsiteX5" fmla="*/ 263851 w 585521"/>
                  <a:gd name="connsiteY5" fmla="*/ 0 h 987147"/>
                  <a:gd name="connsiteX0" fmla="*/ 300878 w 589034"/>
                  <a:gd name="connsiteY0" fmla="*/ 260681 h 987147"/>
                  <a:gd name="connsiteX1" fmla="*/ 322787 w 589034"/>
                  <a:gd name="connsiteY1" fmla="*/ 377332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6238"/>
                  <a:gd name="connsiteY0" fmla="*/ 260681 h 988588"/>
                  <a:gd name="connsiteX1" fmla="*/ 255168 w 586238"/>
                  <a:gd name="connsiteY1" fmla="*/ 537020 h 988588"/>
                  <a:gd name="connsiteX2" fmla="*/ 576512 w 586238"/>
                  <a:gd name="connsiteY2" fmla="*/ 759278 h 988588"/>
                  <a:gd name="connsiteX3" fmla="*/ 309565 w 586238"/>
                  <a:gd name="connsiteY3" fmla="*/ 970435 h 988588"/>
                  <a:gd name="connsiteX4" fmla="*/ 12111 w 586238"/>
                  <a:gd name="connsiteY4" fmla="*/ 605788 h 988588"/>
                  <a:gd name="connsiteX5" fmla="*/ 267364 w 586238"/>
                  <a:gd name="connsiteY5" fmla="*/ 0 h 988588"/>
                  <a:gd name="connsiteX0" fmla="*/ 291178 w 576538"/>
                  <a:gd name="connsiteY0" fmla="*/ 260681 h 988588"/>
                  <a:gd name="connsiteX1" fmla="*/ 245468 w 576538"/>
                  <a:gd name="connsiteY1" fmla="*/ 537020 h 988588"/>
                  <a:gd name="connsiteX2" fmla="*/ 566812 w 576538"/>
                  <a:gd name="connsiteY2" fmla="*/ 759278 h 988588"/>
                  <a:gd name="connsiteX3" fmla="*/ 299865 w 576538"/>
                  <a:gd name="connsiteY3" fmla="*/ 970435 h 988588"/>
                  <a:gd name="connsiteX4" fmla="*/ 2411 w 576538"/>
                  <a:gd name="connsiteY4" fmla="*/ 605788 h 988588"/>
                  <a:gd name="connsiteX5" fmla="*/ 257664 w 576538"/>
                  <a:gd name="connsiteY5" fmla="*/ 0 h 988588"/>
                  <a:gd name="connsiteX0" fmla="*/ 295287 w 580647"/>
                  <a:gd name="connsiteY0" fmla="*/ 260681 h 988588"/>
                  <a:gd name="connsiteX1" fmla="*/ 249577 w 580647"/>
                  <a:gd name="connsiteY1" fmla="*/ 537020 h 988588"/>
                  <a:gd name="connsiteX2" fmla="*/ 570921 w 580647"/>
                  <a:gd name="connsiteY2" fmla="*/ 759278 h 988588"/>
                  <a:gd name="connsiteX3" fmla="*/ 303974 w 580647"/>
                  <a:gd name="connsiteY3" fmla="*/ 970435 h 988588"/>
                  <a:gd name="connsiteX4" fmla="*/ 6520 w 580647"/>
                  <a:gd name="connsiteY4" fmla="*/ 605788 h 988588"/>
                  <a:gd name="connsiteX5" fmla="*/ 261773 w 580647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55"/>
                  <a:gd name="connsiteY0" fmla="*/ 260681 h 970794"/>
                  <a:gd name="connsiteX1" fmla="*/ 252252 w 583355"/>
                  <a:gd name="connsiteY1" fmla="*/ 537020 h 970794"/>
                  <a:gd name="connsiteX2" fmla="*/ 573596 w 583355"/>
                  <a:gd name="connsiteY2" fmla="*/ 759278 h 970794"/>
                  <a:gd name="connsiteX3" fmla="*/ 306649 w 583355"/>
                  <a:gd name="connsiteY3" fmla="*/ 970435 h 970794"/>
                  <a:gd name="connsiteX4" fmla="*/ 9195 w 583355"/>
                  <a:gd name="connsiteY4" fmla="*/ 605788 h 970794"/>
                  <a:gd name="connsiteX5" fmla="*/ 264448 w 583355"/>
                  <a:gd name="connsiteY5" fmla="*/ 0 h 970794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65973"/>
                  <a:gd name="connsiteY0" fmla="*/ 260681 h 1006240"/>
                  <a:gd name="connsiteX1" fmla="*/ 243455 w 565973"/>
                  <a:gd name="connsiteY1" fmla="*/ 537020 h 1006240"/>
                  <a:gd name="connsiteX2" fmla="*/ 555475 w 565973"/>
                  <a:gd name="connsiteY2" fmla="*/ 829185 h 1006240"/>
                  <a:gd name="connsiteX3" fmla="*/ 307766 w 565973"/>
                  <a:gd name="connsiteY3" fmla="*/ 1005726 h 1006240"/>
                  <a:gd name="connsiteX4" fmla="*/ 398 w 565973"/>
                  <a:gd name="connsiteY4" fmla="*/ 605788 h 1006240"/>
                  <a:gd name="connsiteX5" fmla="*/ 255651 w 565973"/>
                  <a:gd name="connsiteY5" fmla="*/ 0 h 1006240"/>
                  <a:gd name="connsiteX0" fmla="*/ 289165 w 555475"/>
                  <a:gd name="connsiteY0" fmla="*/ 260681 h 1006058"/>
                  <a:gd name="connsiteX1" fmla="*/ 243455 w 555475"/>
                  <a:gd name="connsiteY1" fmla="*/ 537020 h 1006058"/>
                  <a:gd name="connsiteX2" fmla="*/ 555475 w 555475"/>
                  <a:gd name="connsiteY2" fmla="*/ 829185 h 1006058"/>
                  <a:gd name="connsiteX3" fmla="*/ 307766 w 555475"/>
                  <a:gd name="connsiteY3" fmla="*/ 1005726 h 1006058"/>
                  <a:gd name="connsiteX4" fmla="*/ 398 w 555475"/>
                  <a:gd name="connsiteY4" fmla="*/ 605788 h 1006058"/>
                  <a:gd name="connsiteX5" fmla="*/ 255651 w 555475"/>
                  <a:gd name="connsiteY5" fmla="*/ 0 h 1006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55475" h="1006058">
                    <a:moveTo>
                      <a:pt x="289165" y="260681"/>
                    </a:moveTo>
                    <a:cubicBezTo>
                      <a:pt x="273928" y="352794"/>
                      <a:pt x="245058" y="433258"/>
                      <a:pt x="243455" y="537020"/>
                    </a:cubicBezTo>
                    <a:cubicBezTo>
                      <a:pt x="308985" y="644834"/>
                      <a:pt x="405012" y="733913"/>
                      <a:pt x="555475" y="829185"/>
                    </a:cubicBezTo>
                    <a:cubicBezTo>
                      <a:pt x="513067" y="895858"/>
                      <a:pt x="409948" y="1013102"/>
                      <a:pt x="307766" y="1005726"/>
                    </a:cubicBezTo>
                    <a:cubicBezTo>
                      <a:pt x="191908" y="953018"/>
                      <a:pt x="9084" y="773409"/>
                      <a:pt x="398" y="605788"/>
                    </a:cubicBezTo>
                    <a:cubicBezTo>
                      <a:pt x="-8288" y="438167"/>
                      <a:pt x="126833" y="135063"/>
                      <a:pt x="255651" y="0"/>
                    </a:cubicBezTo>
                  </a:path>
                </a:pathLst>
              </a:custGeom>
              <a:solidFill>
                <a:srgbClr val="FFCC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1BC469C0-CC21-443F-BB00-4CC9F5EF6E0C}"/>
                </a:ext>
              </a:extLst>
            </p:cNvPr>
            <p:cNvGrpSpPr/>
            <p:nvPr/>
          </p:nvGrpSpPr>
          <p:grpSpPr>
            <a:xfrm flipH="1">
              <a:off x="3193125" y="1586903"/>
              <a:ext cx="630182" cy="1422880"/>
              <a:chOff x="28583" y="1586903"/>
              <a:chExt cx="630182" cy="1422880"/>
            </a:xfrm>
          </p:grpSpPr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15948814-57A3-49E5-B628-1692E290DC3A}"/>
                  </a:ext>
                </a:extLst>
              </p:cNvPr>
              <p:cNvSpPr/>
              <p:nvPr/>
            </p:nvSpPr>
            <p:spPr bwMode="auto">
              <a:xfrm rot="20413771">
                <a:off x="174764" y="2511774"/>
                <a:ext cx="435469" cy="498009"/>
              </a:xfrm>
              <a:custGeom>
                <a:avLst/>
                <a:gdLst>
                  <a:gd name="connsiteX0" fmla="*/ 88133 w 438003"/>
                  <a:gd name="connsiteY0" fmla="*/ 0 h 353797"/>
                  <a:gd name="connsiteX1" fmla="*/ 120714 w 438003"/>
                  <a:gd name="connsiteY1" fmla="*/ 6195 h 353797"/>
                  <a:gd name="connsiteX2" fmla="*/ 207197 w 438003"/>
                  <a:gd name="connsiteY2" fmla="*/ 40851 h 353797"/>
                  <a:gd name="connsiteX3" fmla="*/ 215228 w 438003"/>
                  <a:gd name="connsiteY3" fmla="*/ 37525 h 353797"/>
                  <a:gd name="connsiteX4" fmla="*/ 349482 w 438003"/>
                  <a:gd name="connsiteY4" fmla="*/ 37525 h 353797"/>
                  <a:gd name="connsiteX5" fmla="*/ 383732 w 438003"/>
                  <a:gd name="connsiteY5" fmla="*/ 71775 h 353797"/>
                  <a:gd name="connsiteX6" fmla="*/ 373700 w 438003"/>
                  <a:gd name="connsiteY6" fmla="*/ 95993 h 353797"/>
                  <a:gd name="connsiteX7" fmla="*/ 352452 w 438003"/>
                  <a:gd name="connsiteY7" fmla="*/ 104794 h 353797"/>
                  <a:gd name="connsiteX8" fmla="*/ 352668 w 438003"/>
                  <a:gd name="connsiteY8" fmla="*/ 104945 h 353797"/>
                  <a:gd name="connsiteX9" fmla="*/ 355229 w 438003"/>
                  <a:gd name="connsiteY9" fmla="*/ 106736 h 353797"/>
                  <a:gd name="connsiteX10" fmla="*/ 409176 w 438003"/>
                  <a:gd name="connsiteY10" fmla="*/ 161103 h 353797"/>
                  <a:gd name="connsiteX11" fmla="*/ 409797 w 438003"/>
                  <a:gd name="connsiteY11" fmla="*/ 203122 h 353797"/>
                  <a:gd name="connsiteX12" fmla="*/ 403753 w 438003"/>
                  <a:gd name="connsiteY12" fmla="*/ 206439 h 353797"/>
                  <a:gd name="connsiteX13" fmla="*/ 427100 w 438003"/>
                  <a:gd name="connsiteY13" fmla="*/ 231630 h 353797"/>
                  <a:gd name="connsiteX14" fmla="*/ 428149 w 438003"/>
                  <a:gd name="connsiteY14" fmla="*/ 279295 h 353797"/>
                  <a:gd name="connsiteX15" fmla="*/ 407029 w 438003"/>
                  <a:gd name="connsiteY15" fmla="*/ 285290 h 353797"/>
                  <a:gd name="connsiteX16" fmla="*/ 417345 w 438003"/>
                  <a:gd name="connsiteY16" fmla="*/ 303211 h 353797"/>
                  <a:gd name="connsiteX17" fmla="*/ 407649 w 438003"/>
                  <a:gd name="connsiteY17" fmla="*/ 350464 h 353797"/>
                  <a:gd name="connsiteX18" fmla="*/ 395192 w 438003"/>
                  <a:gd name="connsiteY18" fmla="*/ 353775 h 353797"/>
                  <a:gd name="connsiteX19" fmla="*/ 382234 w 438003"/>
                  <a:gd name="connsiteY19" fmla="*/ 351638 h 353797"/>
                  <a:gd name="connsiteX20" fmla="*/ 360835 w 438003"/>
                  <a:gd name="connsiteY20" fmla="*/ 333241 h 353797"/>
                  <a:gd name="connsiteX21" fmla="*/ 349969 w 438003"/>
                  <a:gd name="connsiteY21" fmla="*/ 314367 h 353797"/>
                  <a:gd name="connsiteX22" fmla="*/ 335325 w 438003"/>
                  <a:gd name="connsiteY22" fmla="*/ 343031 h 353797"/>
                  <a:gd name="connsiteX23" fmla="*/ 322869 w 438003"/>
                  <a:gd name="connsiteY23" fmla="*/ 346342 h 353797"/>
                  <a:gd name="connsiteX24" fmla="*/ 309910 w 438003"/>
                  <a:gd name="connsiteY24" fmla="*/ 344205 h 353797"/>
                  <a:gd name="connsiteX25" fmla="*/ 288511 w 438003"/>
                  <a:gd name="connsiteY25" fmla="*/ 325808 h 353797"/>
                  <a:gd name="connsiteX26" fmla="*/ 247266 w 438003"/>
                  <a:gd name="connsiteY26" fmla="*/ 254165 h 353797"/>
                  <a:gd name="connsiteX27" fmla="*/ 192266 w 438003"/>
                  <a:gd name="connsiteY27" fmla="*/ 209502 h 353797"/>
                  <a:gd name="connsiteX28" fmla="*/ 186589 w 438003"/>
                  <a:gd name="connsiteY28" fmla="*/ 207227 h 353797"/>
                  <a:gd name="connsiteX29" fmla="*/ 99321 w 438003"/>
                  <a:gd name="connsiteY29" fmla="*/ 172255 h 353797"/>
                  <a:gd name="connsiteX30" fmla="*/ 48385 w 438003"/>
                  <a:gd name="connsiteY30" fmla="*/ 151844 h 353797"/>
                  <a:gd name="connsiteX31" fmla="*/ 8146 w 438003"/>
                  <a:gd name="connsiteY31" fmla="*/ 48401 h 353797"/>
                  <a:gd name="connsiteX32" fmla="*/ 88133 w 438003"/>
                  <a:gd name="connsiteY32" fmla="*/ 0 h 353797"/>
                  <a:gd name="connsiteX0" fmla="*/ 39833 w 389703"/>
                  <a:gd name="connsiteY0" fmla="*/ 0 h 353797"/>
                  <a:gd name="connsiteX1" fmla="*/ 72414 w 389703"/>
                  <a:gd name="connsiteY1" fmla="*/ 6195 h 353797"/>
                  <a:gd name="connsiteX2" fmla="*/ 158897 w 389703"/>
                  <a:gd name="connsiteY2" fmla="*/ 40851 h 353797"/>
                  <a:gd name="connsiteX3" fmla="*/ 166928 w 389703"/>
                  <a:gd name="connsiteY3" fmla="*/ 37525 h 353797"/>
                  <a:gd name="connsiteX4" fmla="*/ 301182 w 389703"/>
                  <a:gd name="connsiteY4" fmla="*/ 37525 h 353797"/>
                  <a:gd name="connsiteX5" fmla="*/ 335432 w 389703"/>
                  <a:gd name="connsiteY5" fmla="*/ 71775 h 353797"/>
                  <a:gd name="connsiteX6" fmla="*/ 325400 w 389703"/>
                  <a:gd name="connsiteY6" fmla="*/ 95993 h 353797"/>
                  <a:gd name="connsiteX7" fmla="*/ 304152 w 389703"/>
                  <a:gd name="connsiteY7" fmla="*/ 104794 h 353797"/>
                  <a:gd name="connsiteX8" fmla="*/ 304368 w 389703"/>
                  <a:gd name="connsiteY8" fmla="*/ 104945 h 353797"/>
                  <a:gd name="connsiteX9" fmla="*/ 306929 w 389703"/>
                  <a:gd name="connsiteY9" fmla="*/ 106736 h 353797"/>
                  <a:gd name="connsiteX10" fmla="*/ 360876 w 389703"/>
                  <a:gd name="connsiteY10" fmla="*/ 161103 h 353797"/>
                  <a:gd name="connsiteX11" fmla="*/ 361497 w 389703"/>
                  <a:gd name="connsiteY11" fmla="*/ 203122 h 353797"/>
                  <a:gd name="connsiteX12" fmla="*/ 355453 w 389703"/>
                  <a:gd name="connsiteY12" fmla="*/ 206439 h 353797"/>
                  <a:gd name="connsiteX13" fmla="*/ 378800 w 389703"/>
                  <a:gd name="connsiteY13" fmla="*/ 231630 h 353797"/>
                  <a:gd name="connsiteX14" fmla="*/ 379849 w 389703"/>
                  <a:gd name="connsiteY14" fmla="*/ 279295 h 353797"/>
                  <a:gd name="connsiteX15" fmla="*/ 358729 w 389703"/>
                  <a:gd name="connsiteY15" fmla="*/ 285290 h 353797"/>
                  <a:gd name="connsiteX16" fmla="*/ 369045 w 389703"/>
                  <a:gd name="connsiteY16" fmla="*/ 303211 h 353797"/>
                  <a:gd name="connsiteX17" fmla="*/ 359349 w 389703"/>
                  <a:gd name="connsiteY17" fmla="*/ 350464 h 353797"/>
                  <a:gd name="connsiteX18" fmla="*/ 346892 w 389703"/>
                  <a:gd name="connsiteY18" fmla="*/ 353775 h 353797"/>
                  <a:gd name="connsiteX19" fmla="*/ 333934 w 389703"/>
                  <a:gd name="connsiteY19" fmla="*/ 351638 h 353797"/>
                  <a:gd name="connsiteX20" fmla="*/ 312535 w 389703"/>
                  <a:gd name="connsiteY20" fmla="*/ 333241 h 353797"/>
                  <a:gd name="connsiteX21" fmla="*/ 301669 w 389703"/>
                  <a:gd name="connsiteY21" fmla="*/ 314367 h 353797"/>
                  <a:gd name="connsiteX22" fmla="*/ 287025 w 389703"/>
                  <a:gd name="connsiteY22" fmla="*/ 343031 h 353797"/>
                  <a:gd name="connsiteX23" fmla="*/ 274569 w 389703"/>
                  <a:gd name="connsiteY23" fmla="*/ 346342 h 353797"/>
                  <a:gd name="connsiteX24" fmla="*/ 261610 w 389703"/>
                  <a:gd name="connsiteY24" fmla="*/ 344205 h 353797"/>
                  <a:gd name="connsiteX25" fmla="*/ 240211 w 389703"/>
                  <a:gd name="connsiteY25" fmla="*/ 325808 h 353797"/>
                  <a:gd name="connsiteX26" fmla="*/ 198966 w 389703"/>
                  <a:gd name="connsiteY26" fmla="*/ 254165 h 353797"/>
                  <a:gd name="connsiteX27" fmla="*/ 143966 w 389703"/>
                  <a:gd name="connsiteY27" fmla="*/ 209502 h 353797"/>
                  <a:gd name="connsiteX28" fmla="*/ 138289 w 389703"/>
                  <a:gd name="connsiteY28" fmla="*/ 207227 h 353797"/>
                  <a:gd name="connsiteX29" fmla="*/ 51021 w 389703"/>
                  <a:gd name="connsiteY29" fmla="*/ 172255 h 353797"/>
                  <a:gd name="connsiteX30" fmla="*/ 85 w 389703"/>
                  <a:gd name="connsiteY30" fmla="*/ 151844 h 353797"/>
                  <a:gd name="connsiteX31" fmla="*/ 39833 w 389703"/>
                  <a:gd name="connsiteY31" fmla="*/ 0 h 353797"/>
                  <a:gd name="connsiteX0" fmla="*/ 0 w 389618"/>
                  <a:gd name="connsiteY0" fmla="*/ 145649 h 347602"/>
                  <a:gd name="connsiteX1" fmla="*/ 72329 w 389618"/>
                  <a:gd name="connsiteY1" fmla="*/ 0 h 347602"/>
                  <a:gd name="connsiteX2" fmla="*/ 158812 w 389618"/>
                  <a:gd name="connsiteY2" fmla="*/ 34656 h 347602"/>
                  <a:gd name="connsiteX3" fmla="*/ 166843 w 389618"/>
                  <a:gd name="connsiteY3" fmla="*/ 31330 h 347602"/>
                  <a:gd name="connsiteX4" fmla="*/ 301097 w 389618"/>
                  <a:gd name="connsiteY4" fmla="*/ 31330 h 347602"/>
                  <a:gd name="connsiteX5" fmla="*/ 335347 w 389618"/>
                  <a:gd name="connsiteY5" fmla="*/ 65580 h 347602"/>
                  <a:gd name="connsiteX6" fmla="*/ 325315 w 389618"/>
                  <a:gd name="connsiteY6" fmla="*/ 89798 h 347602"/>
                  <a:gd name="connsiteX7" fmla="*/ 304067 w 389618"/>
                  <a:gd name="connsiteY7" fmla="*/ 98599 h 347602"/>
                  <a:gd name="connsiteX8" fmla="*/ 304283 w 389618"/>
                  <a:gd name="connsiteY8" fmla="*/ 98750 h 347602"/>
                  <a:gd name="connsiteX9" fmla="*/ 306844 w 389618"/>
                  <a:gd name="connsiteY9" fmla="*/ 100541 h 347602"/>
                  <a:gd name="connsiteX10" fmla="*/ 360791 w 389618"/>
                  <a:gd name="connsiteY10" fmla="*/ 154908 h 347602"/>
                  <a:gd name="connsiteX11" fmla="*/ 361412 w 389618"/>
                  <a:gd name="connsiteY11" fmla="*/ 196927 h 347602"/>
                  <a:gd name="connsiteX12" fmla="*/ 355368 w 389618"/>
                  <a:gd name="connsiteY12" fmla="*/ 200244 h 347602"/>
                  <a:gd name="connsiteX13" fmla="*/ 378715 w 389618"/>
                  <a:gd name="connsiteY13" fmla="*/ 225435 h 347602"/>
                  <a:gd name="connsiteX14" fmla="*/ 379764 w 389618"/>
                  <a:gd name="connsiteY14" fmla="*/ 273100 h 347602"/>
                  <a:gd name="connsiteX15" fmla="*/ 358644 w 389618"/>
                  <a:gd name="connsiteY15" fmla="*/ 279095 h 347602"/>
                  <a:gd name="connsiteX16" fmla="*/ 368960 w 389618"/>
                  <a:gd name="connsiteY16" fmla="*/ 297016 h 347602"/>
                  <a:gd name="connsiteX17" fmla="*/ 359264 w 389618"/>
                  <a:gd name="connsiteY17" fmla="*/ 344269 h 347602"/>
                  <a:gd name="connsiteX18" fmla="*/ 346807 w 389618"/>
                  <a:gd name="connsiteY18" fmla="*/ 347580 h 347602"/>
                  <a:gd name="connsiteX19" fmla="*/ 333849 w 389618"/>
                  <a:gd name="connsiteY19" fmla="*/ 345443 h 347602"/>
                  <a:gd name="connsiteX20" fmla="*/ 312450 w 389618"/>
                  <a:gd name="connsiteY20" fmla="*/ 327046 h 347602"/>
                  <a:gd name="connsiteX21" fmla="*/ 301584 w 389618"/>
                  <a:gd name="connsiteY21" fmla="*/ 308172 h 347602"/>
                  <a:gd name="connsiteX22" fmla="*/ 286940 w 389618"/>
                  <a:gd name="connsiteY22" fmla="*/ 336836 h 347602"/>
                  <a:gd name="connsiteX23" fmla="*/ 274484 w 389618"/>
                  <a:gd name="connsiteY23" fmla="*/ 340147 h 347602"/>
                  <a:gd name="connsiteX24" fmla="*/ 261525 w 389618"/>
                  <a:gd name="connsiteY24" fmla="*/ 338010 h 347602"/>
                  <a:gd name="connsiteX25" fmla="*/ 240126 w 389618"/>
                  <a:gd name="connsiteY25" fmla="*/ 319613 h 347602"/>
                  <a:gd name="connsiteX26" fmla="*/ 198881 w 389618"/>
                  <a:gd name="connsiteY26" fmla="*/ 247970 h 347602"/>
                  <a:gd name="connsiteX27" fmla="*/ 143881 w 389618"/>
                  <a:gd name="connsiteY27" fmla="*/ 203307 h 347602"/>
                  <a:gd name="connsiteX28" fmla="*/ 138204 w 389618"/>
                  <a:gd name="connsiteY28" fmla="*/ 201032 h 347602"/>
                  <a:gd name="connsiteX29" fmla="*/ 50936 w 389618"/>
                  <a:gd name="connsiteY29" fmla="*/ 166060 h 347602"/>
                  <a:gd name="connsiteX30" fmla="*/ 0 w 389618"/>
                  <a:gd name="connsiteY30" fmla="*/ 145649 h 347602"/>
                  <a:gd name="connsiteX0" fmla="*/ 0 w 397012"/>
                  <a:gd name="connsiteY0" fmla="*/ 17837 h 347602"/>
                  <a:gd name="connsiteX1" fmla="*/ 79723 w 397012"/>
                  <a:gd name="connsiteY1" fmla="*/ 0 h 347602"/>
                  <a:gd name="connsiteX2" fmla="*/ 166206 w 397012"/>
                  <a:gd name="connsiteY2" fmla="*/ 34656 h 347602"/>
                  <a:gd name="connsiteX3" fmla="*/ 174237 w 397012"/>
                  <a:gd name="connsiteY3" fmla="*/ 31330 h 347602"/>
                  <a:gd name="connsiteX4" fmla="*/ 308491 w 397012"/>
                  <a:gd name="connsiteY4" fmla="*/ 31330 h 347602"/>
                  <a:gd name="connsiteX5" fmla="*/ 342741 w 397012"/>
                  <a:gd name="connsiteY5" fmla="*/ 65580 h 347602"/>
                  <a:gd name="connsiteX6" fmla="*/ 332709 w 397012"/>
                  <a:gd name="connsiteY6" fmla="*/ 89798 h 347602"/>
                  <a:gd name="connsiteX7" fmla="*/ 311461 w 397012"/>
                  <a:gd name="connsiteY7" fmla="*/ 98599 h 347602"/>
                  <a:gd name="connsiteX8" fmla="*/ 311677 w 397012"/>
                  <a:gd name="connsiteY8" fmla="*/ 98750 h 347602"/>
                  <a:gd name="connsiteX9" fmla="*/ 314238 w 397012"/>
                  <a:gd name="connsiteY9" fmla="*/ 100541 h 347602"/>
                  <a:gd name="connsiteX10" fmla="*/ 368185 w 397012"/>
                  <a:gd name="connsiteY10" fmla="*/ 154908 h 347602"/>
                  <a:gd name="connsiteX11" fmla="*/ 368806 w 397012"/>
                  <a:gd name="connsiteY11" fmla="*/ 196927 h 347602"/>
                  <a:gd name="connsiteX12" fmla="*/ 362762 w 397012"/>
                  <a:gd name="connsiteY12" fmla="*/ 200244 h 347602"/>
                  <a:gd name="connsiteX13" fmla="*/ 386109 w 397012"/>
                  <a:gd name="connsiteY13" fmla="*/ 225435 h 347602"/>
                  <a:gd name="connsiteX14" fmla="*/ 387158 w 397012"/>
                  <a:gd name="connsiteY14" fmla="*/ 273100 h 347602"/>
                  <a:gd name="connsiteX15" fmla="*/ 366038 w 397012"/>
                  <a:gd name="connsiteY15" fmla="*/ 279095 h 347602"/>
                  <a:gd name="connsiteX16" fmla="*/ 376354 w 397012"/>
                  <a:gd name="connsiteY16" fmla="*/ 297016 h 347602"/>
                  <a:gd name="connsiteX17" fmla="*/ 366658 w 397012"/>
                  <a:gd name="connsiteY17" fmla="*/ 344269 h 347602"/>
                  <a:gd name="connsiteX18" fmla="*/ 354201 w 397012"/>
                  <a:gd name="connsiteY18" fmla="*/ 347580 h 347602"/>
                  <a:gd name="connsiteX19" fmla="*/ 341243 w 397012"/>
                  <a:gd name="connsiteY19" fmla="*/ 345443 h 347602"/>
                  <a:gd name="connsiteX20" fmla="*/ 319844 w 397012"/>
                  <a:gd name="connsiteY20" fmla="*/ 327046 h 347602"/>
                  <a:gd name="connsiteX21" fmla="*/ 308978 w 397012"/>
                  <a:gd name="connsiteY21" fmla="*/ 308172 h 347602"/>
                  <a:gd name="connsiteX22" fmla="*/ 294334 w 397012"/>
                  <a:gd name="connsiteY22" fmla="*/ 336836 h 347602"/>
                  <a:gd name="connsiteX23" fmla="*/ 281878 w 397012"/>
                  <a:gd name="connsiteY23" fmla="*/ 340147 h 347602"/>
                  <a:gd name="connsiteX24" fmla="*/ 268919 w 397012"/>
                  <a:gd name="connsiteY24" fmla="*/ 338010 h 347602"/>
                  <a:gd name="connsiteX25" fmla="*/ 247520 w 397012"/>
                  <a:gd name="connsiteY25" fmla="*/ 319613 h 347602"/>
                  <a:gd name="connsiteX26" fmla="*/ 206275 w 397012"/>
                  <a:gd name="connsiteY26" fmla="*/ 247970 h 347602"/>
                  <a:gd name="connsiteX27" fmla="*/ 151275 w 397012"/>
                  <a:gd name="connsiteY27" fmla="*/ 203307 h 347602"/>
                  <a:gd name="connsiteX28" fmla="*/ 145598 w 397012"/>
                  <a:gd name="connsiteY28" fmla="*/ 201032 h 347602"/>
                  <a:gd name="connsiteX29" fmla="*/ 58330 w 397012"/>
                  <a:gd name="connsiteY29" fmla="*/ 166060 h 347602"/>
                  <a:gd name="connsiteX30" fmla="*/ 0 w 397012"/>
                  <a:gd name="connsiteY30" fmla="*/ 17837 h 347602"/>
                  <a:gd name="connsiteX0" fmla="*/ 2865 w 399877"/>
                  <a:gd name="connsiteY0" fmla="*/ 17837 h 347602"/>
                  <a:gd name="connsiteX1" fmla="*/ 82588 w 399877"/>
                  <a:gd name="connsiteY1" fmla="*/ 0 h 347602"/>
                  <a:gd name="connsiteX2" fmla="*/ 169071 w 399877"/>
                  <a:gd name="connsiteY2" fmla="*/ 34656 h 347602"/>
                  <a:gd name="connsiteX3" fmla="*/ 177102 w 399877"/>
                  <a:gd name="connsiteY3" fmla="*/ 31330 h 347602"/>
                  <a:gd name="connsiteX4" fmla="*/ 311356 w 399877"/>
                  <a:gd name="connsiteY4" fmla="*/ 31330 h 347602"/>
                  <a:gd name="connsiteX5" fmla="*/ 345606 w 399877"/>
                  <a:gd name="connsiteY5" fmla="*/ 65580 h 347602"/>
                  <a:gd name="connsiteX6" fmla="*/ 335574 w 399877"/>
                  <a:gd name="connsiteY6" fmla="*/ 89798 h 347602"/>
                  <a:gd name="connsiteX7" fmla="*/ 314326 w 399877"/>
                  <a:gd name="connsiteY7" fmla="*/ 98599 h 347602"/>
                  <a:gd name="connsiteX8" fmla="*/ 314542 w 399877"/>
                  <a:gd name="connsiteY8" fmla="*/ 98750 h 347602"/>
                  <a:gd name="connsiteX9" fmla="*/ 317103 w 399877"/>
                  <a:gd name="connsiteY9" fmla="*/ 100541 h 347602"/>
                  <a:gd name="connsiteX10" fmla="*/ 371050 w 399877"/>
                  <a:gd name="connsiteY10" fmla="*/ 154908 h 347602"/>
                  <a:gd name="connsiteX11" fmla="*/ 371671 w 399877"/>
                  <a:gd name="connsiteY11" fmla="*/ 196927 h 347602"/>
                  <a:gd name="connsiteX12" fmla="*/ 365627 w 399877"/>
                  <a:gd name="connsiteY12" fmla="*/ 200244 h 347602"/>
                  <a:gd name="connsiteX13" fmla="*/ 388974 w 399877"/>
                  <a:gd name="connsiteY13" fmla="*/ 225435 h 347602"/>
                  <a:gd name="connsiteX14" fmla="*/ 390023 w 399877"/>
                  <a:gd name="connsiteY14" fmla="*/ 273100 h 347602"/>
                  <a:gd name="connsiteX15" fmla="*/ 368903 w 399877"/>
                  <a:gd name="connsiteY15" fmla="*/ 279095 h 347602"/>
                  <a:gd name="connsiteX16" fmla="*/ 379219 w 399877"/>
                  <a:gd name="connsiteY16" fmla="*/ 297016 h 347602"/>
                  <a:gd name="connsiteX17" fmla="*/ 369523 w 399877"/>
                  <a:gd name="connsiteY17" fmla="*/ 344269 h 347602"/>
                  <a:gd name="connsiteX18" fmla="*/ 357066 w 399877"/>
                  <a:gd name="connsiteY18" fmla="*/ 347580 h 347602"/>
                  <a:gd name="connsiteX19" fmla="*/ 344108 w 399877"/>
                  <a:gd name="connsiteY19" fmla="*/ 345443 h 347602"/>
                  <a:gd name="connsiteX20" fmla="*/ 322709 w 399877"/>
                  <a:gd name="connsiteY20" fmla="*/ 327046 h 347602"/>
                  <a:gd name="connsiteX21" fmla="*/ 311843 w 399877"/>
                  <a:gd name="connsiteY21" fmla="*/ 308172 h 347602"/>
                  <a:gd name="connsiteX22" fmla="*/ 297199 w 399877"/>
                  <a:gd name="connsiteY22" fmla="*/ 336836 h 347602"/>
                  <a:gd name="connsiteX23" fmla="*/ 284743 w 399877"/>
                  <a:gd name="connsiteY23" fmla="*/ 340147 h 347602"/>
                  <a:gd name="connsiteX24" fmla="*/ 271784 w 399877"/>
                  <a:gd name="connsiteY24" fmla="*/ 338010 h 347602"/>
                  <a:gd name="connsiteX25" fmla="*/ 250385 w 399877"/>
                  <a:gd name="connsiteY25" fmla="*/ 319613 h 347602"/>
                  <a:gd name="connsiteX26" fmla="*/ 209140 w 399877"/>
                  <a:gd name="connsiteY26" fmla="*/ 247970 h 347602"/>
                  <a:gd name="connsiteX27" fmla="*/ 154140 w 399877"/>
                  <a:gd name="connsiteY27" fmla="*/ 203307 h 347602"/>
                  <a:gd name="connsiteX28" fmla="*/ 148463 w 399877"/>
                  <a:gd name="connsiteY28" fmla="*/ 201032 h 347602"/>
                  <a:gd name="connsiteX29" fmla="*/ 61195 w 399877"/>
                  <a:gd name="connsiteY29" fmla="*/ 166060 h 347602"/>
                  <a:gd name="connsiteX30" fmla="*/ 2865 w 399877"/>
                  <a:gd name="connsiteY30" fmla="*/ 17837 h 347602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27539 h 457304"/>
                  <a:gd name="connsiteX1" fmla="*/ 57932 w 399877"/>
                  <a:gd name="connsiteY1" fmla="*/ 10220 h 457304"/>
                  <a:gd name="connsiteX2" fmla="*/ 232928 w 399877"/>
                  <a:gd name="connsiteY2" fmla="*/ 134781 h 457304"/>
                  <a:gd name="connsiteX3" fmla="*/ 311356 w 399877"/>
                  <a:gd name="connsiteY3" fmla="*/ 141032 h 457304"/>
                  <a:gd name="connsiteX4" fmla="*/ 345606 w 399877"/>
                  <a:gd name="connsiteY4" fmla="*/ 175282 h 457304"/>
                  <a:gd name="connsiteX5" fmla="*/ 335574 w 399877"/>
                  <a:gd name="connsiteY5" fmla="*/ 199500 h 457304"/>
                  <a:gd name="connsiteX6" fmla="*/ 314326 w 399877"/>
                  <a:gd name="connsiteY6" fmla="*/ 208301 h 457304"/>
                  <a:gd name="connsiteX7" fmla="*/ 314542 w 399877"/>
                  <a:gd name="connsiteY7" fmla="*/ 208452 h 457304"/>
                  <a:gd name="connsiteX8" fmla="*/ 317103 w 399877"/>
                  <a:gd name="connsiteY8" fmla="*/ 210243 h 457304"/>
                  <a:gd name="connsiteX9" fmla="*/ 371050 w 399877"/>
                  <a:gd name="connsiteY9" fmla="*/ 264610 h 457304"/>
                  <a:gd name="connsiteX10" fmla="*/ 371671 w 399877"/>
                  <a:gd name="connsiteY10" fmla="*/ 306629 h 457304"/>
                  <a:gd name="connsiteX11" fmla="*/ 365627 w 399877"/>
                  <a:gd name="connsiteY11" fmla="*/ 309946 h 457304"/>
                  <a:gd name="connsiteX12" fmla="*/ 388974 w 399877"/>
                  <a:gd name="connsiteY12" fmla="*/ 335137 h 457304"/>
                  <a:gd name="connsiteX13" fmla="*/ 390023 w 399877"/>
                  <a:gd name="connsiteY13" fmla="*/ 382802 h 457304"/>
                  <a:gd name="connsiteX14" fmla="*/ 368903 w 399877"/>
                  <a:gd name="connsiteY14" fmla="*/ 388797 h 457304"/>
                  <a:gd name="connsiteX15" fmla="*/ 379219 w 399877"/>
                  <a:gd name="connsiteY15" fmla="*/ 406718 h 457304"/>
                  <a:gd name="connsiteX16" fmla="*/ 369523 w 399877"/>
                  <a:gd name="connsiteY16" fmla="*/ 453971 h 457304"/>
                  <a:gd name="connsiteX17" fmla="*/ 357066 w 399877"/>
                  <a:gd name="connsiteY17" fmla="*/ 457282 h 457304"/>
                  <a:gd name="connsiteX18" fmla="*/ 344108 w 399877"/>
                  <a:gd name="connsiteY18" fmla="*/ 455145 h 457304"/>
                  <a:gd name="connsiteX19" fmla="*/ 322709 w 399877"/>
                  <a:gd name="connsiteY19" fmla="*/ 436748 h 457304"/>
                  <a:gd name="connsiteX20" fmla="*/ 311843 w 399877"/>
                  <a:gd name="connsiteY20" fmla="*/ 417874 h 457304"/>
                  <a:gd name="connsiteX21" fmla="*/ 297199 w 399877"/>
                  <a:gd name="connsiteY21" fmla="*/ 446538 h 457304"/>
                  <a:gd name="connsiteX22" fmla="*/ 284743 w 399877"/>
                  <a:gd name="connsiteY22" fmla="*/ 449849 h 457304"/>
                  <a:gd name="connsiteX23" fmla="*/ 271784 w 399877"/>
                  <a:gd name="connsiteY23" fmla="*/ 447712 h 457304"/>
                  <a:gd name="connsiteX24" fmla="*/ 250385 w 399877"/>
                  <a:gd name="connsiteY24" fmla="*/ 429315 h 457304"/>
                  <a:gd name="connsiteX25" fmla="*/ 209140 w 399877"/>
                  <a:gd name="connsiteY25" fmla="*/ 357672 h 457304"/>
                  <a:gd name="connsiteX26" fmla="*/ 154140 w 399877"/>
                  <a:gd name="connsiteY26" fmla="*/ 313009 h 457304"/>
                  <a:gd name="connsiteX27" fmla="*/ 148463 w 399877"/>
                  <a:gd name="connsiteY27" fmla="*/ 310734 h 457304"/>
                  <a:gd name="connsiteX28" fmla="*/ 61195 w 399877"/>
                  <a:gd name="connsiteY28" fmla="*/ 275762 h 457304"/>
                  <a:gd name="connsiteX29" fmla="*/ 2865 w 399877"/>
                  <a:gd name="connsiteY29" fmla="*/ 127539 h 457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99877" h="457304">
                    <a:moveTo>
                      <a:pt x="2865" y="127539"/>
                    </a:moveTo>
                    <a:cubicBezTo>
                      <a:pt x="6430" y="99862"/>
                      <a:pt x="31463" y="28719"/>
                      <a:pt x="57932" y="10220"/>
                    </a:cubicBezTo>
                    <a:cubicBezTo>
                      <a:pt x="138647" y="-8372"/>
                      <a:pt x="237140" y="-18251"/>
                      <a:pt x="232928" y="134781"/>
                    </a:cubicBezTo>
                    <a:lnTo>
                      <a:pt x="311356" y="141032"/>
                    </a:lnTo>
                    <a:cubicBezTo>
                      <a:pt x="330272" y="141032"/>
                      <a:pt x="345606" y="156366"/>
                      <a:pt x="345606" y="175282"/>
                    </a:cubicBezTo>
                    <a:cubicBezTo>
                      <a:pt x="345606" y="184740"/>
                      <a:pt x="341772" y="193303"/>
                      <a:pt x="335574" y="199500"/>
                    </a:cubicBezTo>
                    <a:lnTo>
                      <a:pt x="314326" y="208301"/>
                    </a:lnTo>
                    <a:lnTo>
                      <a:pt x="314542" y="208452"/>
                    </a:lnTo>
                    <a:cubicBezTo>
                      <a:pt x="315612" y="208804"/>
                      <a:pt x="316371" y="209504"/>
                      <a:pt x="317103" y="210243"/>
                    </a:cubicBezTo>
                    <a:lnTo>
                      <a:pt x="371050" y="264610"/>
                    </a:lnTo>
                    <a:cubicBezTo>
                      <a:pt x="383553" y="277209"/>
                      <a:pt x="383831" y="296022"/>
                      <a:pt x="371671" y="306629"/>
                    </a:cubicBezTo>
                    <a:lnTo>
                      <a:pt x="365627" y="309946"/>
                    </a:lnTo>
                    <a:lnTo>
                      <a:pt x="388974" y="335137"/>
                    </a:lnTo>
                    <a:cubicBezTo>
                      <a:pt x="403092" y="350368"/>
                      <a:pt x="403561" y="371709"/>
                      <a:pt x="390023" y="382802"/>
                    </a:cubicBezTo>
                    <a:cubicBezTo>
                      <a:pt x="384164" y="387605"/>
                      <a:pt x="376642" y="389699"/>
                      <a:pt x="368903" y="388797"/>
                    </a:cubicBezTo>
                    <a:lnTo>
                      <a:pt x="379219" y="406718"/>
                    </a:lnTo>
                    <a:cubicBezTo>
                      <a:pt x="389468" y="424523"/>
                      <a:pt x="385127" y="445678"/>
                      <a:pt x="369523" y="453971"/>
                    </a:cubicBezTo>
                    <a:cubicBezTo>
                      <a:pt x="365621" y="456044"/>
                      <a:pt x="361386" y="457118"/>
                      <a:pt x="357066" y="457282"/>
                    </a:cubicBezTo>
                    <a:cubicBezTo>
                      <a:pt x="352746" y="457447"/>
                      <a:pt x="348343" y="456704"/>
                      <a:pt x="344108" y="455145"/>
                    </a:cubicBezTo>
                    <a:cubicBezTo>
                      <a:pt x="335636" y="452028"/>
                      <a:pt x="327833" y="445650"/>
                      <a:pt x="322709" y="436748"/>
                    </a:cubicBezTo>
                    <a:lnTo>
                      <a:pt x="311843" y="417874"/>
                    </a:lnTo>
                    <a:cubicBezTo>
                      <a:pt x="312934" y="429901"/>
                      <a:pt x="307539" y="441043"/>
                      <a:pt x="297199" y="446538"/>
                    </a:cubicBezTo>
                    <a:cubicBezTo>
                      <a:pt x="293298" y="448611"/>
                      <a:pt x="289062" y="449684"/>
                      <a:pt x="284743" y="449849"/>
                    </a:cubicBezTo>
                    <a:cubicBezTo>
                      <a:pt x="280424" y="450014"/>
                      <a:pt x="276019" y="449271"/>
                      <a:pt x="271784" y="447712"/>
                    </a:cubicBezTo>
                    <a:cubicBezTo>
                      <a:pt x="263312" y="444596"/>
                      <a:pt x="255510" y="438217"/>
                      <a:pt x="250385" y="429315"/>
                    </a:cubicBezTo>
                    <a:lnTo>
                      <a:pt x="209140" y="357672"/>
                    </a:lnTo>
                    <a:lnTo>
                      <a:pt x="154140" y="313009"/>
                    </a:lnTo>
                    <a:lnTo>
                      <a:pt x="148463" y="310734"/>
                    </a:lnTo>
                    <a:lnTo>
                      <a:pt x="61195" y="275762"/>
                    </a:lnTo>
                    <a:cubicBezTo>
                      <a:pt x="44216" y="268958"/>
                      <a:pt x="-13413" y="221635"/>
                      <a:pt x="2865" y="12753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089FA752-7006-4A2C-AAB0-BFA5710A3C64}"/>
                  </a:ext>
                </a:extLst>
              </p:cNvPr>
              <p:cNvSpPr/>
              <p:nvPr/>
            </p:nvSpPr>
            <p:spPr bwMode="auto">
              <a:xfrm rot="1735894">
                <a:off x="28583" y="1586903"/>
                <a:ext cx="630182" cy="1141365"/>
              </a:xfrm>
              <a:custGeom>
                <a:avLst/>
                <a:gdLst>
                  <a:gd name="connsiteX0" fmla="*/ 192464 w 514134"/>
                  <a:gd name="connsiteY0" fmla="*/ 0 h 987147"/>
                  <a:gd name="connsiteX1" fmla="*/ 196079 w 514134"/>
                  <a:gd name="connsiteY1" fmla="*/ 861 h 987147"/>
                  <a:gd name="connsiteX2" fmla="*/ 170279 w 514134"/>
                  <a:gd name="connsiteY2" fmla="*/ 50209 h 987147"/>
                  <a:gd name="connsiteX3" fmla="*/ 159905 w 514134"/>
                  <a:gd name="connsiteY3" fmla="*/ 116473 h 987147"/>
                  <a:gd name="connsiteX4" fmla="*/ 198570 w 514134"/>
                  <a:gd name="connsiteY4" fmla="*/ 236850 h 987147"/>
                  <a:gd name="connsiteX5" fmla="*/ 225978 w 514134"/>
                  <a:gd name="connsiteY5" fmla="*/ 260681 h 987147"/>
                  <a:gd name="connsiteX6" fmla="*/ 247887 w 514134"/>
                  <a:gd name="connsiteY6" fmla="*/ 377332 h 987147"/>
                  <a:gd name="connsiteX7" fmla="*/ 504510 w 514134"/>
                  <a:gd name="connsiteY7" fmla="*/ 738490 h 987147"/>
                  <a:gd name="connsiteX8" fmla="*/ 234665 w 514134"/>
                  <a:gd name="connsiteY8" fmla="*/ 970435 h 987147"/>
                  <a:gd name="connsiteX9" fmla="*/ 192464 w 514134"/>
                  <a:gd name="connsiteY9" fmla="*/ 0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9" fmla="*/ 251345 w 514134"/>
                  <a:gd name="connsiteY9" fmla="*/ 207913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7" fmla="*/ 170279 w 514134"/>
                  <a:gd name="connsiteY7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0" fmla="*/ 225978 w 514134"/>
                  <a:gd name="connsiteY0" fmla="*/ 260681 h 987147"/>
                  <a:gd name="connsiteX1" fmla="*/ 247887 w 514134"/>
                  <a:gd name="connsiteY1" fmla="*/ 377332 h 987147"/>
                  <a:gd name="connsiteX2" fmla="*/ 504510 w 514134"/>
                  <a:gd name="connsiteY2" fmla="*/ 738490 h 987147"/>
                  <a:gd name="connsiteX3" fmla="*/ 234665 w 514134"/>
                  <a:gd name="connsiteY3" fmla="*/ 970435 h 987147"/>
                  <a:gd name="connsiteX4" fmla="*/ 192464 w 514134"/>
                  <a:gd name="connsiteY4" fmla="*/ 0 h 987147"/>
                  <a:gd name="connsiteX0" fmla="*/ 193490 w 481646"/>
                  <a:gd name="connsiteY0" fmla="*/ 260681 h 987147"/>
                  <a:gd name="connsiteX1" fmla="*/ 215399 w 481646"/>
                  <a:gd name="connsiteY1" fmla="*/ 377332 h 987147"/>
                  <a:gd name="connsiteX2" fmla="*/ 472022 w 481646"/>
                  <a:gd name="connsiteY2" fmla="*/ 738490 h 987147"/>
                  <a:gd name="connsiteX3" fmla="*/ 202177 w 481646"/>
                  <a:gd name="connsiteY3" fmla="*/ 970435 h 987147"/>
                  <a:gd name="connsiteX4" fmla="*/ 256 w 481646"/>
                  <a:gd name="connsiteY4" fmla="*/ 644117 h 987147"/>
                  <a:gd name="connsiteX5" fmla="*/ 159976 w 481646"/>
                  <a:gd name="connsiteY5" fmla="*/ 0 h 987147"/>
                  <a:gd name="connsiteX0" fmla="*/ 288921 w 577077"/>
                  <a:gd name="connsiteY0" fmla="*/ 260681 h 987147"/>
                  <a:gd name="connsiteX1" fmla="*/ 310830 w 577077"/>
                  <a:gd name="connsiteY1" fmla="*/ 377332 h 987147"/>
                  <a:gd name="connsiteX2" fmla="*/ 567453 w 577077"/>
                  <a:gd name="connsiteY2" fmla="*/ 738490 h 987147"/>
                  <a:gd name="connsiteX3" fmla="*/ 297608 w 577077"/>
                  <a:gd name="connsiteY3" fmla="*/ 970435 h 987147"/>
                  <a:gd name="connsiteX4" fmla="*/ 154 w 577077"/>
                  <a:gd name="connsiteY4" fmla="*/ 605788 h 987147"/>
                  <a:gd name="connsiteX5" fmla="*/ 255407 w 577077"/>
                  <a:gd name="connsiteY5" fmla="*/ 0 h 987147"/>
                  <a:gd name="connsiteX0" fmla="*/ 297365 w 585521"/>
                  <a:gd name="connsiteY0" fmla="*/ 260681 h 987147"/>
                  <a:gd name="connsiteX1" fmla="*/ 319274 w 585521"/>
                  <a:gd name="connsiteY1" fmla="*/ 377332 h 987147"/>
                  <a:gd name="connsiteX2" fmla="*/ 575897 w 585521"/>
                  <a:gd name="connsiteY2" fmla="*/ 738490 h 987147"/>
                  <a:gd name="connsiteX3" fmla="*/ 306052 w 585521"/>
                  <a:gd name="connsiteY3" fmla="*/ 970435 h 987147"/>
                  <a:gd name="connsiteX4" fmla="*/ 8598 w 585521"/>
                  <a:gd name="connsiteY4" fmla="*/ 605788 h 987147"/>
                  <a:gd name="connsiteX5" fmla="*/ 263851 w 585521"/>
                  <a:gd name="connsiteY5" fmla="*/ 0 h 987147"/>
                  <a:gd name="connsiteX0" fmla="*/ 300878 w 589034"/>
                  <a:gd name="connsiteY0" fmla="*/ 260681 h 987147"/>
                  <a:gd name="connsiteX1" fmla="*/ 322787 w 589034"/>
                  <a:gd name="connsiteY1" fmla="*/ 377332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6238"/>
                  <a:gd name="connsiteY0" fmla="*/ 260681 h 988588"/>
                  <a:gd name="connsiteX1" fmla="*/ 255168 w 586238"/>
                  <a:gd name="connsiteY1" fmla="*/ 537020 h 988588"/>
                  <a:gd name="connsiteX2" fmla="*/ 576512 w 586238"/>
                  <a:gd name="connsiteY2" fmla="*/ 759278 h 988588"/>
                  <a:gd name="connsiteX3" fmla="*/ 309565 w 586238"/>
                  <a:gd name="connsiteY3" fmla="*/ 970435 h 988588"/>
                  <a:gd name="connsiteX4" fmla="*/ 12111 w 586238"/>
                  <a:gd name="connsiteY4" fmla="*/ 605788 h 988588"/>
                  <a:gd name="connsiteX5" fmla="*/ 267364 w 586238"/>
                  <a:gd name="connsiteY5" fmla="*/ 0 h 988588"/>
                  <a:gd name="connsiteX0" fmla="*/ 291178 w 576538"/>
                  <a:gd name="connsiteY0" fmla="*/ 260681 h 988588"/>
                  <a:gd name="connsiteX1" fmla="*/ 245468 w 576538"/>
                  <a:gd name="connsiteY1" fmla="*/ 537020 h 988588"/>
                  <a:gd name="connsiteX2" fmla="*/ 566812 w 576538"/>
                  <a:gd name="connsiteY2" fmla="*/ 759278 h 988588"/>
                  <a:gd name="connsiteX3" fmla="*/ 299865 w 576538"/>
                  <a:gd name="connsiteY3" fmla="*/ 970435 h 988588"/>
                  <a:gd name="connsiteX4" fmla="*/ 2411 w 576538"/>
                  <a:gd name="connsiteY4" fmla="*/ 605788 h 988588"/>
                  <a:gd name="connsiteX5" fmla="*/ 257664 w 576538"/>
                  <a:gd name="connsiteY5" fmla="*/ 0 h 988588"/>
                  <a:gd name="connsiteX0" fmla="*/ 295287 w 580647"/>
                  <a:gd name="connsiteY0" fmla="*/ 260681 h 988588"/>
                  <a:gd name="connsiteX1" fmla="*/ 249577 w 580647"/>
                  <a:gd name="connsiteY1" fmla="*/ 537020 h 988588"/>
                  <a:gd name="connsiteX2" fmla="*/ 570921 w 580647"/>
                  <a:gd name="connsiteY2" fmla="*/ 759278 h 988588"/>
                  <a:gd name="connsiteX3" fmla="*/ 303974 w 580647"/>
                  <a:gd name="connsiteY3" fmla="*/ 970435 h 988588"/>
                  <a:gd name="connsiteX4" fmla="*/ 6520 w 580647"/>
                  <a:gd name="connsiteY4" fmla="*/ 605788 h 988588"/>
                  <a:gd name="connsiteX5" fmla="*/ 261773 w 580647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55"/>
                  <a:gd name="connsiteY0" fmla="*/ 260681 h 970794"/>
                  <a:gd name="connsiteX1" fmla="*/ 252252 w 583355"/>
                  <a:gd name="connsiteY1" fmla="*/ 537020 h 970794"/>
                  <a:gd name="connsiteX2" fmla="*/ 573596 w 583355"/>
                  <a:gd name="connsiteY2" fmla="*/ 759278 h 970794"/>
                  <a:gd name="connsiteX3" fmla="*/ 306649 w 583355"/>
                  <a:gd name="connsiteY3" fmla="*/ 970435 h 970794"/>
                  <a:gd name="connsiteX4" fmla="*/ 9195 w 583355"/>
                  <a:gd name="connsiteY4" fmla="*/ 605788 h 970794"/>
                  <a:gd name="connsiteX5" fmla="*/ 264448 w 583355"/>
                  <a:gd name="connsiteY5" fmla="*/ 0 h 970794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65973"/>
                  <a:gd name="connsiteY0" fmla="*/ 260681 h 1006240"/>
                  <a:gd name="connsiteX1" fmla="*/ 243455 w 565973"/>
                  <a:gd name="connsiteY1" fmla="*/ 537020 h 1006240"/>
                  <a:gd name="connsiteX2" fmla="*/ 555475 w 565973"/>
                  <a:gd name="connsiteY2" fmla="*/ 829185 h 1006240"/>
                  <a:gd name="connsiteX3" fmla="*/ 307766 w 565973"/>
                  <a:gd name="connsiteY3" fmla="*/ 1005726 h 1006240"/>
                  <a:gd name="connsiteX4" fmla="*/ 398 w 565973"/>
                  <a:gd name="connsiteY4" fmla="*/ 605788 h 1006240"/>
                  <a:gd name="connsiteX5" fmla="*/ 255651 w 565973"/>
                  <a:gd name="connsiteY5" fmla="*/ 0 h 1006240"/>
                  <a:gd name="connsiteX0" fmla="*/ 289165 w 555475"/>
                  <a:gd name="connsiteY0" fmla="*/ 260681 h 1006058"/>
                  <a:gd name="connsiteX1" fmla="*/ 243455 w 555475"/>
                  <a:gd name="connsiteY1" fmla="*/ 537020 h 1006058"/>
                  <a:gd name="connsiteX2" fmla="*/ 555475 w 555475"/>
                  <a:gd name="connsiteY2" fmla="*/ 829185 h 1006058"/>
                  <a:gd name="connsiteX3" fmla="*/ 307766 w 555475"/>
                  <a:gd name="connsiteY3" fmla="*/ 1005726 h 1006058"/>
                  <a:gd name="connsiteX4" fmla="*/ 398 w 555475"/>
                  <a:gd name="connsiteY4" fmla="*/ 605788 h 1006058"/>
                  <a:gd name="connsiteX5" fmla="*/ 255651 w 555475"/>
                  <a:gd name="connsiteY5" fmla="*/ 0 h 1006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55475" h="1006058">
                    <a:moveTo>
                      <a:pt x="289165" y="260681"/>
                    </a:moveTo>
                    <a:cubicBezTo>
                      <a:pt x="273928" y="352794"/>
                      <a:pt x="245058" y="433258"/>
                      <a:pt x="243455" y="537020"/>
                    </a:cubicBezTo>
                    <a:cubicBezTo>
                      <a:pt x="308985" y="644834"/>
                      <a:pt x="405012" y="733913"/>
                      <a:pt x="555475" y="829185"/>
                    </a:cubicBezTo>
                    <a:cubicBezTo>
                      <a:pt x="513067" y="895858"/>
                      <a:pt x="409948" y="1013102"/>
                      <a:pt x="307766" y="1005726"/>
                    </a:cubicBezTo>
                    <a:cubicBezTo>
                      <a:pt x="191908" y="953018"/>
                      <a:pt x="9084" y="773409"/>
                      <a:pt x="398" y="605788"/>
                    </a:cubicBezTo>
                    <a:cubicBezTo>
                      <a:pt x="-8288" y="438167"/>
                      <a:pt x="126833" y="135063"/>
                      <a:pt x="255651" y="0"/>
                    </a:cubicBezTo>
                  </a:path>
                </a:pathLst>
              </a:custGeom>
              <a:solidFill>
                <a:srgbClr val="FFCC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E8B3A713-D4B1-4C3F-8373-490049B85395}"/>
              </a:ext>
            </a:extLst>
          </p:cNvPr>
          <p:cNvGrpSpPr/>
          <p:nvPr/>
        </p:nvGrpSpPr>
        <p:grpSpPr>
          <a:xfrm>
            <a:off x="4340217" y="451699"/>
            <a:ext cx="1320150" cy="1942186"/>
            <a:chOff x="3708581" y="330788"/>
            <a:chExt cx="2203738" cy="3242109"/>
          </a:xfrm>
        </p:grpSpPr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9274C80D-9216-4C24-B191-936A731ED3BF}"/>
                </a:ext>
              </a:extLst>
            </p:cNvPr>
            <p:cNvGrpSpPr/>
            <p:nvPr/>
          </p:nvGrpSpPr>
          <p:grpSpPr>
            <a:xfrm>
              <a:off x="3708581" y="2793297"/>
              <a:ext cx="2203738" cy="779600"/>
              <a:chOff x="3725673" y="4716101"/>
              <a:chExt cx="2203738" cy="779600"/>
            </a:xfrm>
          </p:grpSpPr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D04949A8-0FF4-4571-97E5-1768EE641C6E}"/>
                  </a:ext>
                </a:extLst>
              </p:cNvPr>
              <p:cNvGrpSpPr/>
              <p:nvPr/>
            </p:nvGrpSpPr>
            <p:grpSpPr>
              <a:xfrm>
                <a:off x="3725673" y="4716101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141" name="グループ化 140">
                  <a:extLst>
                    <a:ext uri="{FF2B5EF4-FFF2-40B4-BE49-F238E27FC236}">
                      <a16:creationId xmlns:a16="http://schemas.microsoft.com/office/drawing/2014/main" id="{2DC2E4EC-7ADE-45D7-BF44-85172566515D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143" name="フリーフォーム: 図形 142">
                    <a:extLst>
                      <a:ext uri="{FF2B5EF4-FFF2-40B4-BE49-F238E27FC236}">
                        <a16:creationId xmlns:a16="http://schemas.microsoft.com/office/drawing/2014/main" id="{72344881-FCF2-4EB9-B80A-A9EE6B876354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9900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4" name="フリーフォーム: 図形 143">
                    <a:extLst>
                      <a:ext uri="{FF2B5EF4-FFF2-40B4-BE49-F238E27FC236}">
                        <a16:creationId xmlns:a16="http://schemas.microsoft.com/office/drawing/2014/main" id="{804EED9D-1C0B-441B-92B7-6610AFB7012A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9900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5" name="フリーフォーム: 図形 144">
                    <a:extLst>
                      <a:ext uri="{FF2B5EF4-FFF2-40B4-BE49-F238E27FC236}">
                        <a16:creationId xmlns:a16="http://schemas.microsoft.com/office/drawing/2014/main" id="{BC5C3264-201A-40B4-B97A-7601F9CA58E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DF66F097-C80C-4EE0-A149-F6608FAB0CE0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DE6C9C3F-C524-411E-A251-27CA9B4F247D}"/>
                  </a:ext>
                </a:extLst>
              </p:cNvPr>
              <p:cNvSpPr/>
              <p:nvPr/>
            </p:nvSpPr>
            <p:spPr bwMode="auto">
              <a:xfrm>
                <a:off x="3989965" y="4776746"/>
                <a:ext cx="1654026" cy="599620"/>
              </a:xfrm>
              <a:custGeom>
                <a:avLst/>
                <a:gdLst>
                  <a:gd name="connsiteX0" fmla="*/ 177100 w 1654026"/>
                  <a:gd name="connsiteY0" fmla="*/ 0 h 599620"/>
                  <a:gd name="connsiteX1" fmla="*/ 356650 w 1654026"/>
                  <a:gd name="connsiteY1" fmla="*/ 19616 h 599620"/>
                  <a:gd name="connsiteX2" fmla="*/ 832181 w 1654026"/>
                  <a:gd name="connsiteY2" fmla="*/ 147035 h 599620"/>
                  <a:gd name="connsiteX3" fmla="*/ 1307720 w 1654026"/>
                  <a:gd name="connsiteY3" fmla="*/ 19614 h 599620"/>
                  <a:gd name="connsiteX4" fmla="*/ 1459467 w 1654026"/>
                  <a:gd name="connsiteY4" fmla="*/ 3035 h 599620"/>
                  <a:gd name="connsiteX5" fmla="*/ 1464658 w 1654026"/>
                  <a:gd name="connsiteY5" fmla="*/ 9295 h 599620"/>
                  <a:gd name="connsiteX6" fmla="*/ 1640950 w 1654026"/>
                  <a:gd name="connsiteY6" fmla="*/ 335447 h 599620"/>
                  <a:gd name="connsiteX7" fmla="*/ 1654026 w 1654026"/>
                  <a:gd name="connsiteY7" fmla="*/ 360429 h 599620"/>
                  <a:gd name="connsiteX8" fmla="*/ 1605189 w 1654026"/>
                  <a:gd name="connsiteY8" fmla="*/ 400462 h 599620"/>
                  <a:gd name="connsiteX9" fmla="*/ 1538387 w 1654026"/>
                  <a:gd name="connsiteY9" fmla="*/ 428952 h 599620"/>
                  <a:gd name="connsiteX10" fmla="*/ 940187 w 1654026"/>
                  <a:gd name="connsiteY10" fmla="*/ 589241 h 599620"/>
                  <a:gd name="connsiteX11" fmla="*/ 934201 w 1654026"/>
                  <a:gd name="connsiteY11" fmla="*/ 585285 h 599620"/>
                  <a:gd name="connsiteX12" fmla="*/ 898358 w 1654026"/>
                  <a:gd name="connsiteY12" fmla="*/ 594404 h 599620"/>
                  <a:gd name="connsiteX13" fmla="*/ 800991 w 1654026"/>
                  <a:gd name="connsiteY13" fmla="*/ 598404 h 599620"/>
                  <a:gd name="connsiteX14" fmla="*/ 737913 w 1654026"/>
                  <a:gd name="connsiteY14" fmla="*/ 585786 h 599620"/>
                  <a:gd name="connsiteX15" fmla="*/ 732888 w 1654026"/>
                  <a:gd name="connsiteY15" fmla="*/ 583491 h 599620"/>
                  <a:gd name="connsiteX16" fmla="*/ 724183 w 1654026"/>
                  <a:gd name="connsiteY16" fmla="*/ 589243 h 599620"/>
                  <a:gd name="connsiteX17" fmla="*/ 125983 w 1654026"/>
                  <a:gd name="connsiteY17" fmla="*/ 428954 h 599620"/>
                  <a:gd name="connsiteX18" fmla="*/ 5462 w 1654026"/>
                  <a:gd name="connsiteY18" fmla="*/ 356429 h 599620"/>
                  <a:gd name="connsiteX19" fmla="*/ 0 w 1654026"/>
                  <a:gd name="connsiteY19" fmla="*/ 348471 h 599620"/>
                  <a:gd name="connsiteX20" fmla="*/ 3548 w 1654026"/>
                  <a:gd name="connsiteY20" fmla="*/ 341050 h 599620"/>
                  <a:gd name="connsiteX21" fmla="*/ 158266 w 1654026"/>
                  <a:gd name="connsiteY21" fmla="*/ 27226 h 59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654026" h="599620">
                    <a:moveTo>
                      <a:pt x="177100" y="0"/>
                    </a:moveTo>
                    <a:lnTo>
                      <a:pt x="356650" y="19616"/>
                    </a:lnTo>
                    <a:lnTo>
                      <a:pt x="832181" y="147035"/>
                    </a:lnTo>
                    <a:lnTo>
                      <a:pt x="1307720" y="19614"/>
                    </a:lnTo>
                    <a:lnTo>
                      <a:pt x="1459467" y="3035"/>
                    </a:lnTo>
                    <a:lnTo>
                      <a:pt x="1464658" y="9295"/>
                    </a:lnTo>
                    <a:cubicBezTo>
                      <a:pt x="1511505" y="97785"/>
                      <a:pt x="1581775" y="224180"/>
                      <a:pt x="1640950" y="335447"/>
                    </a:cubicBezTo>
                    <a:lnTo>
                      <a:pt x="1654026" y="360429"/>
                    </a:lnTo>
                    <a:lnTo>
                      <a:pt x="1605189" y="400462"/>
                    </a:lnTo>
                    <a:cubicBezTo>
                      <a:pt x="1584971" y="412762"/>
                      <a:pt x="1562572" y="422472"/>
                      <a:pt x="1538387" y="428952"/>
                    </a:cubicBezTo>
                    <a:lnTo>
                      <a:pt x="940187" y="589241"/>
                    </a:lnTo>
                    <a:lnTo>
                      <a:pt x="934201" y="585285"/>
                    </a:lnTo>
                    <a:lnTo>
                      <a:pt x="898358" y="594404"/>
                    </a:lnTo>
                    <a:cubicBezTo>
                      <a:pt x="864288" y="599451"/>
                      <a:pt x="830564" y="600947"/>
                      <a:pt x="800991" y="598404"/>
                    </a:cubicBezTo>
                    <a:cubicBezTo>
                      <a:pt x="778811" y="596497"/>
                      <a:pt x="757634" y="592157"/>
                      <a:pt x="737913" y="585786"/>
                    </a:cubicBezTo>
                    <a:lnTo>
                      <a:pt x="732888" y="583491"/>
                    </a:lnTo>
                    <a:lnTo>
                      <a:pt x="724183" y="589243"/>
                    </a:lnTo>
                    <a:lnTo>
                      <a:pt x="125983" y="428954"/>
                    </a:lnTo>
                    <a:cubicBezTo>
                      <a:pt x="77614" y="415994"/>
                      <a:pt x="36387" y="390116"/>
                      <a:pt x="5462" y="356429"/>
                    </a:cubicBezTo>
                    <a:lnTo>
                      <a:pt x="0" y="348471"/>
                    </a:lnTo>
                    <a:lnTo>
                      <a:pt x="3548" y="341050"/>
                    </a:lnTo>
                    <a:cubicBezTo>
                      <a:pt x="55532" y="233893"/>
                      <a:pt x="116761" y="112727"/>
                      <a:pt x="158266" y="27226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929CEA02-1FF0-49DF-A12C-E1A7C6EEE5CE}"/>
                </a:ext>
              </a:extLst>
            </p:cNvPr>
            <p:cNvGrpSpPr/>
            <p:nvPr/>
          </p:nvGrpSpPr>
          <p:grpSpPr>
            <a:xfrm>
              <a:off x="3950194" y="330788"/>
              <a:ext cx="1727507" cy="3047624"/>
              <a:chOff x="3950194" y="330788"/>
              <a:chExt cx="1727507" cy="3047624"/>
            </a:xfrm>
          </p:grpSpPr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3A1E0605-07FC-4E83-9C69-25B1F81CA4DE}"/>
                  </a:ext>
                </a:extLst>
              </p:cNvPr>
              <p:cNvGrpSpPr/>
              <p:nvPr/>
            </p:nvGrpSpPr>
            <p:grpSpPr>
              <a:xfrm>
                <a:off x="4039607" y="2497973"/>
                <a:ext cx="1536065" cy="880439"/>
                <a:chOff x="3932065" y="4420777"/>
                <a:chExt cx="1783984" cy="880439"/>
              </a:xfrm>
            </p:grpSpPr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F0EEEA43-EF90-452B-9446-790BD2A585D8}"/>
                    </a:ext>
                  </a:extLst>
                </p:cNvPr>
                <p:cNvSpPr/>
                <p:nvPr/>
              </p:nvSpPr>
              <p:spPr bwMode="auto">
                <a:xfrm flipV="1">
                  <a:off x="3948607" y="4420777"/>
                  <a:ext cx="1746763" cy="704301"/>
                </a:xfrm>
                <a:custGeom>
                  <a:avLst/>
                  <a:gdLst>
                    <a:gd name="connsiteX0" fmla="*/ 1742193 w 1746763"/>
                    <a:gd name="connsiteY0" fmla="*/ 166007 h 704301"/>
                    <a:gd name="connsiteX1" fmla="*/ 1742193 w 1746763"/>
                    <a:gd name="connsiteY1" fmla="*/ 166006 h 704301"/>
                    <a:gd name="connsiteX2" fmla="*/ 1742193 w 1746763"/>
                    <a:gd name="connsiteY2" fmla="*/ 166006 h 704301"/>
                    <a:gd name="connsiteX3" fmla="*/ 4570 w 1746763"/>
                    <a:gd name="connsiteY3" fmla="*/ 166008 h 704301"/>
                    <a:gd name="connsiteX4" fmla="*/ 4570 w 1746763"/>
                    <a:gd name="connsiteY4" fmla="*/ 166007 h 704301"/>
                    <a:gd name="connsiteX5" fmla="*/ 4570 w 1746763"/>
                    <a:gd name="connsiteY5" fmla="*/ 166007 h 704301"/>
                    <a:gd name="connsiteX6" fmla="*/ 873381 w 1746763"/>
                    <a:gd name="connsiteY6" fmla="*/ 704301 h 704301"/>
                    <a:gd name="connsiteX7" fmla="*/ 1491646 w 1746763"/>
                    <a:gd name="connsiteY7" fmla="*/ 645695 h 704301"/>
                    <a:gd name="connsiteX8" fmla="*/ 1479085 w 1746763"/>
                    <a:gd name="connsiteY8" fmla="*/ 551204 h 704301"/>
                    <a:gd name="connsiteX9" fmla="*/ 1449897 w 1746763"/>
                    <a:gd name="connsiteY9" fmla="*/ 479900 h 704301"/>
                    <a:gd name="connsiteX10" fmla="*/ 1567539 w 1746763"/>
                    <a:gd name="connsiteY10" fmla="*/ 448378 h 704301"/>
                    <a:gd name="connsiteX11" fmla="*/ 1746763 w 1746763"/>
                    <a:gd name="connsiteY11" fmla="*/ 256477 h 704301"/>
                    <a:gd name="connsiteX12" fmla="*/ 1742193 w 1746763"/>
                    <a:gd name="connsiteY12" fmla="*/ 166006 h 704301"/>
                    <a:gd name="connsiteX13" fmla="*/ 1700916 w 1746763"/>
                    <a:gd name="connsiteY13" fmla="*/ 85371 h 704301"/>
                    <a:gd name="connsiteX14" fmla="*/ 1449752 w 1746763"/>
                    <a:gd name="connsiteY14" fmla="*/ 8793 h 704301"/>
                    <a:gd name="connsiteX15" fmla="*/ 873380 w 1746763"/>
                    <a:gd name="connsiteY15" fmla="*/ 163230 h 704301"/>
                    <a:gd name="connsiteX16" fmla="*/ 297011 w 1746763"/>
                    <a:gd name="connsiteY16" fmla="*/ 8794 h 704301"/>
                    <a:gd name="connsiteX17" fmla="*/ 45847 w 1746763"/>
                    <a:gd name="connsiteY17" fmla="*/ 85372 h 704301"/>
                    <a:gd name="connsiteX18" fmla="*/ 4570 w 1746763"/>
                    <a:gd name="connsiteY18" fmla="*/ 166007 h 704301"/>
                    <a:gd name="connsiteX19" fmla="*/ 0 w 1746763"/>
                    <a:gd name="connsiteY19" fmla="*/ 256478 h 704301"/>
                    <a:gd name="connsiteX20" fmla="*/ 179224 w 1746763"/>
                    <a:gd name="connsiteY20" fmla="*/ 448379 h 704301"/>
                    <a:gd name="connsiteX21" fmla="*/ 295654 w 1746763"/>
                    <a:gd name="connsiteY21" fmla="*/ 479576 h 704301"/>
                    <a:gd name="connsiteX22" fmla="*/ 292632 w 1746763"/>
                    <a:gd name="connsiteY22" fmla="*/ 484487 h 704301"/>
                    <a:gd name="connsiteX23" fmla="*/ 255116 w 1746763"/>
                    <a:gd name="connsiteY23" fmla="*/ 645695 h 704301"/>
                    <a:gd name="connsiteX24" fmla="*/ 873381 w 1746763"/>
                    <a:gd name="connsiteY24" fmla="*/ 704301 h 7043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746763" h="704301">
                      <a:moveTo>
                        <a:pt x="1742193" y="166007"/>
                      </a:moveTo>
                      <a:lnTo>
                        <a:pt x="1742193" y="166006"/>
                      </a:lnTo>
                      <a:lnTo>
                        <a:pt x="1742193" y="166006"/>
                      </a:lnTo>
                      <a:close/>
                      <a:moveTo>
                        <a:pt x="4570" y="166008"/>
                      </a:moveTo>
                      <a:lnTo>
                        <a:pt x="4570" y="166007"/>
                      </a:lnTo>
                      <a:lnTo>
                        <a:pt x="4570" y="166007"/>
                      </a:lnTo>
                      <a:close/>
                      <a:moveTo>
                        <a:pt x="873381" y="704301"/>
                      </a:moveTo>
                      <a:cubicBezTo>
                        <a:pt x="1156752" y="704301"/>
                        <a:pt x="1440124" y="684766"/>
                        <a:pt x="1491646" y="645695"/>
                      </a:cubicBezTo>
                      <a:cubicBezTo>
                        <a:pt x="1491646" y="613327"/>
                        <a:pt x="1487321" y="581726"/>
                        <a:pt x="1479085" y="551204"/>
                      </a:cubicBezTo>
                      <a:lnTo>
                        <a:pt x="1449897" y="479900"/>
                      </a:lnTo>
                      <a:lnTo>
                        <a:pt x="1567539" y="448378"/>
                      </a:lnTo>
                      <a:cubicBezTo>
                        <a:pt x="1664277" y="422457"/>
                        <a:pt x="1732447" y="344864"/>
                        <a:pt x="1746763" y="256477"/>
                      </a:cubicBezTo>
                      <a:lnTo>
                        <a:pt x="1742193" y="166006"/>
                      </a:lnTo>
                      <a:lnTo>
                        <a:pt x="1700916" y="85371"/>
                      </a:lnTo>
                      <a:cubicBezTo>
                        <a:pt x="1644324" y="15984"/>
                        <a:pt x="1546491" y="-17128"/>
                        <a:pt x="1449752" y="8793"/>
                      </a:cubicBezTo>
                      <a:lnTo>
                        <a:pt x="873380" y="163230"/>
                      </a:lnTo>
                      <a:lnTo>
                        <a:pt x="297011" y="8794"/>
                      </a:lnTo>
                      <a:cubicBezTo>
                        <a:pt x="200272" y="-17127"/>
                        <a:pt x="102439" y="15985"/>
                        <a:pt x="45847" y="85372"/>
                      </a:cubicBezTo>
                      <a:lnTo>
                        <a:pt x="4570" y="166007"/>
                      </a:lnTo>
                      <a:lnTo>
                        <a:pt x="0" y="256478"/>
                      </a:lnTo>
                      <a:cubicBezTo>
                        <a:pt x="14316" y="344865"/>
                        <a:pt x="82486" y="422458"/>
                        <a:pt x="179224" y="448379"/>
                      </a:cubicBezTo>
                      <a:lnTo>
                        <a:pt x="295654" y="479576"/>
                      </a:lnTo>
                      <a:lnTo>
                        <a:pt x="292632" y="484487"/>
                      </a:lnTo>
                      <a:cubicBezTo>
                        <a:pt x="268362" y="534754"/>
                        <a:pt x="255116" y="589051"/>
                        <a:pt x="255116" y="645695"/>
                      </a:cubicBezTo>
                      <a:cubicBezTo>
                        <a:pt x="306638" y="684766"/>
                        <a:pt x="590010" y="704301"/>
                        <a:pt x="873381" y="704301"/>
                      </a:cubicBez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75000"/>
                      <a:lumOff val="25000"/>
                    </a:schemeClr>
                  </a:fgClr>
                  <a:bgClr>
                    <a:schemeClr val="tx1">
                      <a:lumMod val="50000"/>
                      <a:lumOff val="5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5B6A9C7A-6F7A-423D-AC54-5B4F93546AD9}"/>
                    </a:ext>
                  </a:extLst>
                </p:cNvPr>
                <p:cNvSpPr/>
                <p:nvPr/>
              </p:nvSpPr>
              <p:spPr bwMode="auto">
                <a:xfrm flipV="1">
                  <a:off x="4048438" y="4597897"/>
                  <a:ext cx="1488575" cy="240620"/>
                </a:xfrm>
                <a:custGeom>
                  <a:avLst/>
                  <a:gdLst>
                    <a:gd name="connsiteX0" fmla="*/ 184576 w 1488575"/>
                    <a:gd name="connsiteY0" fmla="*/ 240620 h 240620"/>
                    <a:gd name="connsiteX1" fmla="*/ 192056 w 1488575"/>
                    <a:gd name="connsiteY1" fmla="*/ 239357 h 240620"/>
                    <a:gd name="connsiteX2" fmla="*/ 781093 w 1488575"/>
                    <a:gd name="connsiteY2" fmla="*/ 81525 h 240620"/>
                    <a:gd name="connsiteX3" fmla="*/ 1365373 w 1488575"/>
                    <a:gd name="connsiteY3" fmla="*/ 238083 h 240620"/>
                    <a:gd name="connsiteX4" fmla="*/ 1350066 w 1488575"/>
                    <a:gd name="connsiteY4" fmla="*/ 200689 h 240620"/>
                    <a:gd name="connsiteX5" fmla="*/ 1467708 w 1488575"/>
                    <a:gd name="connsiteY5" fmla="*/ 169167 h 240620"/>
                    <a:gd name="connsiteX6" fmla="*/ 1488575 w 1488575"/>
                    <a:gd name="connsiteY6" fmla="*/ 160268 h 240620"/>
                    <a:gd name="connsiteX7" fmla="*/ 1477660 w 1488575"/>
                    <a:gd name="connsiteY7" fmla="*/ 163414 h 240620"/>
                    <a:gd name="connsiteX8" fmla="*/ 1418864 w 1488575"/>
                    <a:gd name="connsiteY8" fmla="*/ 166104 h 240620"/>
                    <a:gd name="connsiteX9" fmla="*/ 1370600 w 1488575"/>
                    <a:gd name="connsiteY9" fmla="*/ 157958 h 240620"/>
                    <a:gd name="connsiteX10" fmla="*/ 781093 w 1488575"/>
                    <a:gd name="connsiteY10" fmla="*/ 0 h 240620"/>
                    <a:gd name="connsiteX11" fmla="*/ 192056 w 1488575"/>
                    <a:gd name="connsiteY11" fmla="*/ 157832 h 240620"/>
                    <a:gd name="connsiteX12" fmla="*/ 143791 w 1488575"/>
                    <a:gd name="connsiteY12" fmla="*/ 165978 h 240620"/>
                    <a:gd name="connsiteX13" fmla="*/ 30050 w 1488575"/>
                    <a:gd name="connsiteY13" fmla="*/ 147448 h 240620"/>
                    <a:gd name="connsiteX14" fmla="*/ 0 w 1488575"/>
                    <a:gd name="connsiteY14" fmla="*/ 130356 h 240620"/>
                    <a:gd name="connsiteX15" fmla="*/ 12591 w 1488575"/>
                    <a:gd name="connsiteY15" fmla="*/ 140678 h 240620"/>
                    <a:gd name="connsiteX16" fmla="*/ 79393 w 1488575"/>
                    <a:gd name="connsiteY16" fmla="*/ 169168 h 240620"/>
                    <a:gd name="connsiteX17" fmla="*/ 195823 w 1488575"/>
                    <a:gd name="connsiteY17" fmla="*/ 200365 h 240620"/>
                    <a:gd name="connsiteX18" fmla="*/ 192801 w 1488575"/>
                    <a:gd name="connsiteY18" fmla="*/ 205276 h 240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488575" h="240620">
                      <a:moveTo>
                        <a:pt x="184576" y="240620"/>
                      </a:moveTo>
                      <a:lnTo>
                        <a:pt x="192056" y="239357"/>
                      </a:lnTo>
                      <a:lnTo>
                        <a:pt x="781093" y="81525"/>
                      </a:lnTo>
                      <a:lnTo>
                        <a:pt x="1365373" y="238083"/>
                      </a:lnTo>
                      <a:lnTo>
                        <a:pt x="1350066" y="200689"/>
                      </a:lnTo>
                      <a:lnTo>
                        <a:pt x="1467708" y="169167"/>
                      </a:lnTo>
                      <a:lnTo>
                        <a:pt x="1488575" y="160268"/>
                      </a:lnTo>
                      <a:lnTo>
                        <a:pt x="1477660" y="163414"/>
                      </a:lnTo>
                      <a:cubicBezTo>
                        <a:pt x="1458575" y="166571"/>
                        <a:pt x="1438849" y="167537"/>
                        <a:pt x="1418864" y="166104"/>
                      </a:cubicBezTo>
                      <a:cubicBezTo>
                        <a:pt x="1402876" y="164959"/>
                        <a:pt x="1386722" y="162278"/>
                        <a:pt x="1370600" y="157958"/>
                      </a:cubicBezTo>
                      <a:lnTo>
                        <a:pt x="781093" y="0"/>
                      </a:lnTo>
                      <a:lnTo>
                        <a:pt x="192056" y="157832"/>
                      </a:lnTo>
                      <a:cubicBezTo>
                        <a:pt x="175933" y="162152"/>
                        <a:pt x="159780" y="164832"/>
                        <a:pt x="143791" y="165978"/>
                      </a:cubicBezTo>
                      <a:cubicBezTo>
                        <a:pt x="103822" y="168843"/>
                        <a:pt x="64887" y="162117"/>
                        <a:pt x="30050" y="147448"/>
                      </a:cubicBezTo>
                      <a:lnTo>
                        <a:pt x="0" y="130356"/>
                      </a:lnTo>
                      <a:lnTo>
                        <a:pt x="12591" y="140678"/>
                      </a:lnTo>
                      <a:cubicBezTo>
                        <a:pt x="32810" y="152978"/>
                        <a:pt x="55209" y="162688"/>
                        <a:pt x="79393" y="169168"/>
                      </a:cubicBezTo>
                      <a:lnTo>
                        <a:pt x="195823" y="200365"/>
                      </a:lnTo>
                      <a:lnTo>
                        <a:pt x="192801" y="205276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3CF7E482-81C0-4216-B6B9-DD87D1A74486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4773426" y="4739152"/>
                  <a:ext cx="938502" cy="455092"/>
                </a:xfrm>
                <a:custGeom>
                  <a:avLst/>
                  <a:gdLst>
                    <a:gd name="connsiteX0" fmla="*/ 0 w 938502"/>
                    <a:gd name="connsiteY0" fmla="*/ 227545 h 455092"/>
                    <a:gd name="connsiteX1" fmla="*/ 0 w 938502"/>
                    <a:gd name="connsiteY1" fmla="*/ 227546 h 455092"/>
                    <a:gd name="connsiteX2" fmla="*/ 0 w 938502"/>
                    <a:gd name="connsiteY2" fmla="*/ 227546 h 455092"/>
                    <a:gd name="connsiteX3" fmla="*/ 124373 w 938502"/>
                    <a:gd name="connsiteY3" fmla="*/ 29783 h 455092"/>
                    <a:gd name="connsiteX4" fmla="*/ 150741 w 938502"/>
                    <a:gd name="connsiteY4" fmla="*/ 128189 h 455092"/>
                    <a:gd name="connsiteX5" fmla="*/ 376769 w 938502"/>
                    <a:gd name="connsiteY5" fmla="*/ 67625 h 455092"/>
                    <a:gd name="connsiteX6" fmla="*/ 358649 w 938502"/>
                    <a:gd name="connsiteY6" fmla="*/ 0 h 455092"/>
                    <a:gd name="connsiteX7" fmla="*/ 861090 w 938502"/>
                    <a:gd name="connsiteY7" fmla="*/ 0 h 455092"/>
                    <a:gd name="connsiteX8" fmla="*/ 861089 w 938502"/>
                    <a:gd name="connsiteY8" fmla="*/ 455092 h 455092"/>
                    <a:gd name="connsiteX9" fmla="*/ 241786 w 938502"/>
                    <a:gd name="connsiteY9" fmla="*/ 455091 h 455092"/>
                    <a:gd name="connsiteX10" fmla="*/ 19001 w 938502"/>
                    <a:gd name="connsiteY10" fmla="*/ 316116 h 455092"/>
                    <a:gd name="connsiteX11" fmla="*/ 0 w 938502"/>
                    <a:gd name="connsiteY11" fmla="*/ 227546 h 455092"/>
                    <a:gd name="connsiteX12" fmla="*/ 19001 w 938502"/>
                    <a:gd name="connsiteY12" fmla="*/ 138975 h 455092"/>
                    <a:gd name="connsiteX13" fmla="*/ 106601 w 938502"/>
                    <a:gd name="connsiteY13" fmla="*/ 38861 h 455092"/>
                    <a:gd name="connsiteX0" fmla="*/ 0 w 938502"/>
                    <a:gd name="connsiteY0" fmla="*/ 227545 h 455092"/>
                    <a:gd name="connsiteX1" fmla="*/ 0 w 938502"/>
                    <a:gd name="connsiteY1" fmla="*/ 227546 h 455092"/>
                    <a:gd name="connsiteX2" fmla="*/ 0 w 938502"/>
                    <a:gd name="connsiteY2" fmla="*/ 227546 h 455092"/>
                    <a:gd name="connsiteX3" fmla="*/ 0 w 938502"/>
                    <a:gd name="connsiteY3" fmla="*/ 227545 h 455092"/>
                    <a:gd name="connsiteX4" fmla="*/ 124373 w 938502"/>
                    <a:gd name="connsiteY4" fmla="*/ 29783 h 455092"/>
                    <a:gd name="connsiteX5" fmla="*/ 150741 w 938502"/>
                    <a:gd name="connsiteY5" fmla="*/ 128189 h 455092"/>
                    <a:gd name="connsiteX6" fmla="*/ 358649 w 938502"/>
                    <a:gd name="connsiteY6" fmla="*/ 0 h 455092"/>
                    <a:gd name="connsiteX7" fmla="*/ 861090 w 938502"/>
                    <a:gd name="connsiteY7" fmla="*/ 0 h 455092"/>
                    <a:gd name="connsiteX8" fmla="*/ 861089 w 938502"/>
                    <a:gd name="connsiteY8" fmla="*/ 455092 h 455092"/>
                    <a:gd name="connsiteX9" fmla="*/ 241786 w 938502"/>
                    <a:gd name="connsiteY9" fmla="*/ 455091 h 455092"/>
                    <a:gd name="connsiteX10" fmla="*/ 19001 w 938502"/>
                    <a:gd name="connsiteY10" fmla="*/ 316116 h 455092"/>
                    <a:gd name="connsiteX11" fmla="*/ 0 w 938502"/>
                    <a:gd name="connsiteY11" fmla="*/ 227546 h 455092"/>
                    <a:gd name="connsiteX12" fmla="*/ 19001 w 938502"/>
                    <a:gd name="connsiteY12" fmla="*/ 138975 h 455092"/>
                    <a:gd name="connsiteX13" fmla="*/ 106601 w 938502"/>
                    <a:gd name="connsiteY13" fmla="*/ 38861 h 455092"/>
                    <a:gd name="connsiteX14" fmla="*/ 124373 w 938502"/>
                    <a:gd name="connsiteY14" fmla="*/ 29783 h 455092"/>
                    <a:gd name="connsiteX0" fmla="*/ 0 w 938502"/>
                    <a:gd name="connsiteY0" fmla="*/ 227545 h 455092"/>
                    <a:gd name="connsiteX1" fmla="*/ 0 w 938502"/>
                    <a:gd name="connsiteY1" fmla="*/ 227546 h 455092"/>
                    <a:gd name="connsiteX2" fmla="*/ 0 w 938502"/>
                    <a:gd name="connsiteY2" fmla="*/ 227546 h 455092"/>
                    <a:gd name="connsiteX3" fmla="*/ 0 w 938502"/>
                    <a:gd name="connsiteY3" fmla="*/ 227545 h 455092"/>
                    <a:gd name="connsiteX4" fmla="*/ 106601 w 938502"/>
                    <a:gd name="connsiteY4" fmla="*/ 38861 h 455092"/>
                    <a:gd name="connsiteX5" fmla="*/ 150741 w 938502"/>
                    <a:gd name="connsiteY5" fmla="*/ 128189 h 455092"/>
                    <a:gd name="connsiteX6" fmla="*/ 358649 w 938502"/>
                    <a:gd name="connsiteY6" fmla="*/ 0 h 455092"/>
                    <a:gd name="connsiteX7" fmla="*/ 861090 w 938502"/>
                    <a:gd name="connsiteY7" fmla="*/ 0 h 455092"/>
                    <a:gd name="connsiteX8" fmla="*/ 861089 w 938502"/>
                    <a:gd name="connsiteY8" fmla="*/ 455092 h 455092"/>
                    <a:gd name="connsiteX9" fmla="*/ 241786 w 938502"/>
                    <a:gd name="connsiteY9" fmla="*/ 455091 h 455092"/>
                    <a:gd name="connsiteX10" fmla="*/ 19001 w 938502"/>
                    <a:gd name="connsiteY10" fmla="*/ 316116 h 455092"/>
                    <a:gd name="connsiteX11" fmla="*/ 0 w 938502"/>
                    <a:gd name="connsiteY11" fmla="*/ 227546 h 455092"/>
                    <a:gd name="connsiteX12" fmla="*/ 19001 w 938502"/>
                    <a:gd name="connsiteY12" fmla="*/ 138975 h 455092"/>
                    <a:gd name="connsiteX13" fmla="*/ 106601 w 938502"/>
                    <a:gd name="connsiteY13" fmla="*/ 38861 h 455092"/>
                    <a:gd name="connsiteX0" fmla="*/ 150741 w 938502"/>
                    <a:gd name="connsiteY0" fmla="*/ 128189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0 w 938502"/>
                    <a:gd name="connsiteY9" fmla="*/ 227546 h 455092"/>
                    <a:gd name="connsiteX10" fmla="*/ 0 w 938502"/>
                    <a:gd name="connsiteY10" fmla="*/ 227546 h 455092"/>
                    <a:gd name="connsiteX11" fmla="*/ 0 w 938502"/>
                    <a:gd name="connsiteY11" fmla="*/ 227545 h 455092"/>
                    <a:gd name="connsiteX12" fmla="*/ 106601 w 938502"/>
                    <a:gd name="connsiteY12" fmla="*/ 38861 h 455092"/>
                    <a:gd name="connsiteX13" fmla="*/ 242181 w 938502"/>
                    <a:gd name="connsiteY13" fmla="*/ 219629 h 455092"/>
                    <a:gd name="connsiteX0" fmla="*/ 150741 w 938502"/>
                    <a:gd name="connsiteY0" fmla="*/ 220474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0 w 938502"/>
                    <a:gd name="connsiteY9" fmla="*/ 319831 h 547377"/>
                    <a:gd name="connsiteX10" fmla="*/ 0 w 938502"/>
                    <a:gd name="connsiteY10" fmla="*/ 319831 h 547377"/>
                    <a:gd name="connsiteX11" fmla="*/ 0 w 938502"/>
                    <a:gd name="connsiteY11" fmla="*/ 319830 h 547377"/>
                    <a:gd name="connsiteX12" fmla="*/ 150741 w 938502"/>
                    <a:gd name="connsiteY12" fmla="*/ 220474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0 w 938502"/>
                    <a:gd name="connsiteY9" fmla="*/ 319831 h 547377"/>
                    <a:gd name="connsiteX10" fmla="*/ 0 w 938502"/>
                    <a:gd name="connsiteY10" fmla="*/ 319831 h 547377"/>
                    <a:gd name="connsiteX11" fmla="*/ 0 w 938502"/>
                    <a:gd name="connsiteY11" fmla="*/ 319830 h 547377"/>
                    <a:gd name="connsiteX12" fmla="*/ 400322 w 938502"/>
                    <a:gd name="connsiteY12" fmla="*/ 360680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0 w 938502"/>
                    <a:gd name="connsiteY9" fmla="*/ 319831 h 547377"/>
                    <a:gd name="connsiteX10" fmla="*/ 0 w 938502"/>
                    <a:gd name="connsiteY10" fmla="*/ 319831 h 547377"/>
                    <a:gd name="connsiteX11" fmla="*/ 240609 w 938502"/>
                    <a:gd name="connsiteY11" fmla="*/ 270151 h 547377"/>
                    <a:gd name="connsiteX12" fmla="*/ 400322 w 938502"/>
                    <a:gd name="connsiteY12" fmla="*/ 360680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0 w 938502"/>
                    <a:gd name="connsiteY9" fmla="*/ 319831 h 547377"/>
                    <a:gd name="connsiteX10" fmla="*/ 176568 w 938502"/>
                    <a:gd name="connsiteY10" fmla="*/ 205958 h 547377"/>
                    <a:gd name="connsiteX11" fmla="*/ 240609 w 938502"/>
                    <a:gd name="connsiteY11" fmla="*/ 270151 h 547377"/>
                    <a:gd name="connsiteX12" fmla="*/ 400322 w 938502"/>
                    <a:gd name="connsiteY12" fmla="*/ 360680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582152 w 1120332"/>
                    <a:gd name="connsiteY0" fmla="*/ 360680 h 547377"/>
                    <a:gd name="connsiteX1" fmla="*/ 540479 w 1120332"/>
                    <a:gd name="connsiteY1" fmla="*/ 92285 h 547377"/>
                    <a:gd name="connsiteX2" fmla="*/ 1042920 w 1120332"/>
                    <a:gd name="connsiteY2" fmla="*/ 92285 h 547377"/>
                    <a:gd name="connsiteX3" fmla="*/ 1042919 w 1120332"/>
                    <a:gd name="connsiteY3" fmla="*/ 547377 h 547377"/>
                    <a:gd name="connsiteX4" fmla="*/ 423616 w 1120332"/>
                    <a:gd name="connsiteY4" fmla="*/ 547376 h 547377"/>
                    <a:gd name="connsiteX5" fmla="*/ 200831 w 1120332"/>
                    <a:gd name="connsiteY5" fmla="*/ 408401 h 547377"/>
                    <a:gd name="connsiteX6" fmla="*/ 181830 w 1120332"/>
                    <a:gd name="connsiteY6" fmla="*/ 319831 h 547377"/>
                    <a:gd name="connsiteX7" fmla="*/ 200831 w 1120332"/>
                    <a:gd name="connsiteY7" fmla="*/ 231260 h 547377"/>
                    <a:gd name="connsiteX8" fmla="*/ 288431 w 1120332"/>
                    <a:gd name="connsiteY8" fmla="*/ 131146 h 547377"/>
                    <a:gd name="connsiteX9" fmla="*/ 0 w 1120332"/>
                    <a:gd name="connsiteY9" fmla="*/ 395670 h 547377"/>
                    <a:gd name="connsiteX10" fmla="*/ 358398 w 1120332"/>
                    <a:gd name="connsiteY10" fmla="*/ 205958 h 547377"/>
                    <a:gd name="connsiteX11" fmla="*/ 422439 w 1120332"/>
                    <a:gd name="connsiteY11" fmla="*/ 270151 h 547377"/>
                    <a:gd name="connsiteX12" fmla="*/ 582152 w 1120332"/>
                    <a:gd name="connsiteY12" fmla="*/ 360680 h 547377"/>
                    <a:gd name="connsiteX13" fmla="*/ 288431 w 1120332"/>
                    <a:gd name="connsiteY13" fmla="*/ 131146 h 547377"/>
                    <a:gd name="connsiteX14" fmla="*/ 355225 w 112033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45737 w 938502"/>
                    <a:gd name="connsiteY9" fmla="*/ 85704 h 547377"/>
                    <a:gd name="connsiteX10" fmla="*/ 176568 w 938502"/>
                    <a:gd name="connsiteY10" fmla="*/ 205958 h 547377"/>
                    <a:gd name="connsiteX11" fmla="*/ 240609 w 938502"/>
                    <a:gd name="connsiteY11" fmla="*/ 270151 h 547377"/>
                    <a:gd name="connsiteX12" fmla="*/ 400322 w 938502"/>
                    <a:gd name="connsiteY12" fmla="*/ 360680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176568 w 938502"/>
                    <a:gd name="connsiteY9" fmla="*/ 205958 h 547377"/>
                    <a:gd name="connsiteX10" fmla="*/ 240609 w 938502"/>
                    <a:gd name="connsiteY10" fmla="*/ 270151 h 547377"/>
                    <a:gd name="connsiteX11" fmla="*/ 400322 w 938502"/>
                    <a:gd name="connsiteY11" fmla="*/ 360680 h 547377"/>
                    <a:gd name="connsiteX12" fmla="*/ 106601 w 938502"/>
                    <a:gd name="connsiteY12" fmla="*/ 131146 h 547377"/>
                    <a:gd name="connsiteX13" fmla="*/ 173395 w 938502"/>
                    <a:gd name="connsiteY13" fmla="*/ 0 h 547377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176568 w 938502"/>
                    <a:gd name="connsiteY9" fmla="*/ 113673 h 455092"/>
                    <a:gd name="connsiteX10" fmla="*/ 240609 w 938502"/>
                    <a:gd name="connsiteY10" fmla="*/ 177866 h 455092"/>
                    <a:gd name="connsiteX11" fmla="*/ 400322 w 938502"/>
                    <a:gd name="connsiteY11" fmla="*/ 268395 h 455092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240609 w 938502"/>
                    <a:gd name="connsiteY9" fmla="*/ 177866 h 455092"/>
                    <a:gd name="connsiteX10" fmla="*/ 400322 w 938502"/>
                    <a:gd name="connsiteY10" fmla="*/ 268395 h 455092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400322 w 938502"/>
                    <a:gd name="connsiteY9" fmla="*/ 268395 h 455092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491762 w 938502"/>
                    <a:gd name="connsiteY9" fmla="*/ 359835 h 455092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0" fmla="*/ 358649 w 938502"/>
                    <a:gd name="connsiteY0" fmla="*/ 0 h 455092"/>
                    <a:gd name="connsiteX1" fmla="*/ 861090 w 938502"/>
                    <a:gd name="connsiteY1" fmla="*/ 0 h 455092"/>
                    <a:gd name="connsiteX2" fmla="*/ 861089 w 938502"/>
                    <a:gd name="connsiteY2" fmla="*/ 455092 h 455092"/>
                    <a:gd name="connsiteX3" fmla="*/ 241786 w 938502"/>
                    <a:gd name="connsiteY3" fmla="*/ 455091 h 455092"/>
                    <a:gd name="connsiteX4" fmla="*/ 19001 w 938502"/>
                    <a:gd name="connsiteY4" fmla="*/ 316116 h 455092"/>
                    <a:gd name="connsiteX5" fmla="*/ 0 w 938502"/>
                    <a:gd name="connsiteY5" fmla="*/ 227546 h 455092"/>
                    <a:gd name="connsiteX6" fmla="*/ 19001 w 938502"/>
                    <a:gd name="connsiteY6" fmla="*/ 138975 h 455092"/>
                    <a:gd name="connsiteX7" fmla="*/ 106601 w 938502"/>
                    <a:gd name="connsiteY7" fmla="*/ 38861 h 455092"/>
                    <a:gd name="connsiteX0" fmla="*/ 358649 w 938502"/>
                    <a:gd name="connsiteY0" fmla="*/ 0 h 455092"/>
                    <a:gd name="connsiteX1" fmla="*/ 861090 w 938502"/>
                    <a:gd name="connsiteY1" fmla="*/ 0 h 455092"/>
                    <a:gd name="connsiteX2" fmla="*/ 861089 w 938502"/>
                    <a:gd name="connsiteY2" fmla="*/ 455092 h 455092"/>
                    <a:gd name="connsiteX3" fmla="*/ 241786 w 938502"/>
                    <a:gd name="connsiteY3" fmla="*/ 455091 h 455092"/>
                    <a:gd name="connsiteX4" fmla="*/ 19001 w 938502"/>
                    <a:gd name="connsiteY4" fmla="*/ 316116 h 455092"/>
                    <a:gd name="connsiteX5" fmla="*/ 0 w 938502"/>
                    <a:gd name="connsiteY5" fmla="*/ 227546 h 455092"/>
                    <a:gd name="connsiteX6" fmla="*/ 19001 w 938502"/>
                    <a:gd name="connsiteY6" fmla="*/ 138975 h 455092"/>
                    <a:gd name="connsiteX0" fmla="*/ 358649 w 938502"/>
                    <a:gd name="connsiteY0" fmla="*/ 0 h 455092"/>
                    <a:gd name="connsiteX1" fmla="*/ 861090 w 938502"/>
                    <a:gd name="connsiteY1" fmla="*/ 0 h 455092"/>
                    <a:gd name="connsiteX2" fmla="*/ 861089 w 938502"/>
                    <a:gd name="connsiteY2" fmla="*/ 455092 h 455092"/>
                    <a:gd name="connsiteX3" fmla="*/ 241786 w 938502"/>
                    <a:gd name="connsiteY3" fmla="*/ 455091 h 455092"/>
                    <a:gd name="connsiteX4" fmla="*/ 19001 w 938502"/>
                    <a:gd name="connsiteY4" fmla="*/ 316116 h 455092"/>
                    <a:gd name="connsiteX5" fmla="*/ 0 w 938502"/>
                    <a:gd name="connsiteY5" fmla="*/ 227546 h 455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38502" h="455092">
                      <a:moveTo>
                        <a:pt x="358649" y="0"/>
                      </a:moveTo>
                      <a:lnTo>
                        <a:pt x="861090" y="0"/>
                      </a:lnTo>
                      <a:cubicBezTo>
                        <a:pt x="964307" y="75848"/>
                        <a:pt x="964306" y="379244"/>
                        <a:pt x="861089" y="455092"/>
                      </a:cubicBezTo>
                      <a:lnTo>
                        <a:pt x="241786" y="455091"/>
                      </a:lnTo>
                      <a:cubicBezTo>
                        <a:pt x="141635" y="455091"/>
                        <a:pt x="55706" y="397786"/>
                        <a:pt x="19001" y="316116"/>
                      </a:cubicBezTo>
                      <a:lnTo>
                        <a:pt x="0" y="227546"/>
                      </a:lnTo>
                    </a:path>
                  </a:pathLst>
                </a:custGeom>
                <a:pattFill prst="dkVert">
                  <a:fgClr>
                    <a:schemeClr val="tx1">
                      <a:lumMod val="75000"/>
                      <a:lumOff val="25000"/>
                    </a:schemeClr>
                  </a:fgClr>
                  <a:bgClr>
                    <a:schemeClr val="tx1">
                      <a:lumMod val="50000"/>
                      <a:lumOff val="5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6" name="楕円 227">
                  <a:extLst>
                    <a:ext uri="{FF2B5EF4-FFF2-40B4-BE49-F238E27FC236}">
                      <a16:creationId xmlns:a16="http://schemas.microsoft.com/office/drawing/2014/main" id="{86AD24C8-7793-4F70-A058-8369EFDC8D61}"/>
                    </a:ext>
                  </a:extLst>
                </p:cNvPr>
                <p:cNvSpPr/>
                <p:nvPr/>
              </p:nvSpPr>
              <p:spPr bwMode="auto">
                <a:xfrm rot="5694883">
                  <a:off x="4693340" y="4885234"/>
                  <a:ext cx="318890" cy="513074"/>
                </a:xfrm>
                <a:custGeom>
                  <a:avLst/>
                  <a:gdLst>
                    <a:gd name="connsiteX0" fmla="*/ 0 w 1170130"/>
                    <a:gd name="connsiteY0" fmla="*/ 585065 h 1170130"/>
                    <a:gd name="connsiteX1" fmla="*/ 585065 w 1170130"/>
                    <a:gd name="connsiteY1" fmla="*/ 0 h 1170130"/>
                    <a:gd name="connsiteX2" fmla="*/ 1170130 w 1170130"/>
                    <a:gd name="connsiteY2" fmla="*/ 585065 h 1170130"/>
                    <a:gd name="connsiteX3" fmla="*/ 585065 w 1170130"/>
                    <a:gd name="connsiteY3" fmla="*/ 1170130 h 1170130"/>
                    <a:gd name="connsiteX4" fmla="*/ 0 w 1170130"/>
                    <a:gd name="connsiteY4" fmla="*/ 585065 h 1170130"/>
                    <a:gd name="connsiteX0" fmla="*/ 0 w 1170130"/>
                    <a:gd name="connsiteY0" fmla="*/ 585065 h 1170130"/>
                    <a:gd name="connsiteX1" fmla="*/ 585065 w 1170130"/>
                    <a:gd name="connsiteY1" fmla="*/ 0 h 1170130"/>
                    <a:gd name="connsiteX2" fmla="*/ 1170130 w 1170130"/>
                    <a:gd name="connsiteY2" fmla="*/ 585065 h 1170130"/>
                    <a:gd name="connsiteX3" fmla="*/ 585065 w 1170130"/>
                    <a:gd name="connsiteY3" fmla="*/ 1170130 h 1170130"/>
                    <a:gd name="connsiteX4" fmla="*/ 0 w 1170130"/>
                    <a:gd name="connsiteY4" fmla="*/ 585065 h 1170130"/>
                    <a:gd name="connsiteX0" fmla="*/ 0 w 1170130"/>
                    <a:gd name="connsiteY0" fmla="*/ 585065 h 1170130"/>
                    <a:gd name="connsiteX1" fmla="*/ 585065 w 1170130"/>
                    <a:gd name="connsiteY1" fmla="*/ 0 h 1170130"/>
                    <a:gd name="connsiteX2" fmla="*/ 1170130 w 1170130"/>
                    <a:gd name="connsiteY2" fmla="*/ 585065 h 1170130"/>
                    <a:gd name="connsiteX3" fmla="*/ 585065 w 1170130"/>
                    <a:gd name="connsiteY3" fmla="*/ 1170130 h 1170130"/>
                    <a:gd name="connsiteX4" fmla="*/ 0 w 1170130"/>
                    <a:gd name="connsiteY4" fmla="*/ 585065 h 1170130"/>
                    <a:gd name="connsiteX0" fmla="*/ 0 w 1170130"/>
                    <a:gd name="connsiteY0" fmla="*/ 585065 h 1170130"/>
                    <a:gd name="connsiteX1" fmla="*/ 585065 w 1170130"/>
                    <a:gd name="connsiteY1" fmla="*/ 0 h 1170130"/>
                    <a:gd name="connsiteX2" fmla="*/ 1170130 w 1170130"/>
                    <a:gd name="connsiteY2" fmla="*/ 585065 h 1170130"/>
                    <a:gd name="connsiteX3" fmla="*/ 585065 w 1170130"/>
                    <a:gd name="connsiteY3" fmla="*/ 1170130 h 1170130"/>
                    <a:gd name="connsiteX4" fmla="*/ 0 w 1170130"/>
                    <a:gd name="connsiteY4" fmla="*/ 585065 h 1170130"/>
                    <a:gd name="connsiteX0" fmla="*/ 0 w 1170130"/>
                    <a:gd name="connsiteY0" fmla="*/ 811284 h 1396349"/>
                    <a:gd name="connsiteX1" fmla="*/ 589828 w 1170130"/>
                    <a:gd name="connsiteY1" fmla="*/ 0 h 1396349"/>
                    <a:gd name="connsiteX2" fmla="*/ 1170130 w 1170130"/>
                    <a:gd name="connsiteY2" fmla="*/ 811284 h 1396349"/>
                    <a:gd name="connsiteX3" fmla="*/ 585065 w 1170130"/>
                    <a:gd name="connsiteY3" fmla="*/ 1396349 h 1396349"/>
                    <a:gd name="connsiteX4" fmla="*/ 0 w 1170130"/>
                    <a:gd name="connsiteY4" fmla="*/ 811284 h 1396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70130" h="1396349">
                      <a:moveTo>
                        <a:pt x="0" y="811284"/>
                      </a:moveTo>
                      <a:cubicBezTo>
                        <a:pt x="0" y="488162"/>
                        <a:pt x="266706" y="0"/>
                        <a:pt x="589828" y="0"/>
                      </a:cubicBezTo>
                      <a:cubicBezTo>
                        <a:pt x="912950" y="0"/>
                        <a:pt x="1170130" y="488162"/>
                        <a:pt x="1170130" y="811284"/>
                      </a:cubicBezTo>
                      <a:cubicBezTo>
                        <a:pt x="1170130" y="1134406"/>
                        <a:pt x="908187" y="1396349"/>
                        <a:pt x="585065" y="1396349"/>
                      </a:cubicBezTo>
                      <a:cubicBezTo>
                        <a:pt x="261943" y="1396349"/>
                        <a:pt x="0" y="1134406"/>
                        <a:pt x="0" y="811284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C2B3BDD1-9A59-4AB7-8F4E-C9B0B756D693}"/>
                    </a:ext>
                  </a:extLst>
                </p:cNvPr>
                <p:cNvSpPr/>
                <p:nvPr/>
              </p:nvSpPr>
              <p:spPr bwMode="auto">
                <a:xfrm rot="900000">
                  <a:off x="3932065" y="4739154"/>
                  <a:ext cx="938502" cy="455092"/>
                </a:xfrm>
                <a:custGeom>
                  <a:avLst/>
                  <a:gdLst>
                    <a:gd name="connsiteX0" fmla="*/ 0 w 938502"/>
                    <a:gd name="connsiteY0" fmla="*/ 227545 h 455092"/>
                    <a:gd name="connsiteX1" fmla="*/ 0 w 938502"/>
                    <a:gd name="connsiteY1" fmla="*/ 227546 h 455092"/>
                    <a:gd name="connsiteX2" fmla="*/ 0 w 938502"/>
                    <a:gd name="connsiteY2" fmla="*/ 227546 h 455092"/>
                    <a:gd name="connsiteX3" fmla="*/ 124373 w 938502"/>
                    <a:gd name="connsiteY3" fmla="*/ 29783 h 455092"/>
                    <a:gd name="connsiteX4" fmla="*/ 150741 w 938502"/>
                    <a:gd name="connsiteY4" fmla="*/ 128189 h 455092"/>
                    <a:gd name="connsiteX5" fmla="*/ 376769 w 938502"/>
                    <a:gd name="connsiteY5" fmla="*/ 67625 h 455092"/>
                    <a:gd name="connsiteX6" fmla="*/ 358649 w 938502"/>
                    <a:gd name="connsiteY6" fmla="*/ 0 h 455092"/>
                    <a:gd name="connsiteX7" fmla="*/ 861090 w 938502"/>
                    <a:gd name="connsiteY7" fmla="*/ 0 h 455092"/>
                    <a:gd name="connsiteX8" fmla="*/ 861089 w 938502"/>
                    <a:gd name="connsiteY8" fmla="*/ 455092 h 455092"/>
                    <a:gd name="connsiteX9" fmla="*/ 241786 w 938502"/>
                    <a:gd name="connsiteY9" fmla="*/ 455091 h 455092"/>
                    <a:gd name="connsiteX10" fmla="*/ 19001 w 938502"/>
                    <a:gd name="connsiteY10" fmla="*/ 316116 h 455092"/>
                    <a:gd name="connsiteX11" fmla="*/ 0 w 938502"/>
                    <a:gd name="connsiteY11" fmla="*/ 227546 h 455092"/>
                    <a:gd name="connsiteX12" fmla="*/ 19001 w 938502"/>
                    <a:gd name="connsiteY12" fmla="*/ 138975 h 455092"/>
                    <a:gd name="connsiteX13" fmla="*/ 106601 w 938502"/>
                    <a:gd name="connsiteY13" fmla="*/ 38861 h 455092"/>
                    <a:gd name="connsiteX0" fmla="*/ 0 w 938502"/>
                    <a:gd name="connsiteY0" fmla="*/ 227545 h 455092"/>
                    <a:gd name="connsiteX1" fmla="*/ 0 w 938502"/>
                    <a:gd name="connsiteY1" fmla="*/ 227546 h 455092"/>
                    <a:gd name="connsiteX2" fmla="*/ 0 w 938502"/>
                    <a:gd name="connsiteY2" fmla="*/ 227546 h 455092"/>
                    <a:gd name="connsiteX3" fmla="*/ 0 w 938502"/>
                    <a:gd name="connsiteY3" fmla="*/ 227545 h 455092"/>
                    <a:gd name="connsiteX4" fmla="*/ 124373 w 938502"/>
                    <a:gd name="connsiteY4" fmla="*/ 29783 h 455092"/>
                    <a:gd name="connsiteX5" fmla="*/ 150741 w 938502"/>
                    <a:gd name="connsiteY5" fmla="*/ 128189 h 455092"/>
                    <a:gd name="connsiteX6" fmla="*/ 358649 w 938502"/>
                    <a:gd name="connsiteY6" fmla="*/ 0 h 455092"/>
                    <a:gd name="connsiteX7" fmla="*/ 861090 w 938502"/>
                    <a:gd name="connsiteY7" fmla="*/ 0 h 455092"/>
                    <a:gd name="connsiteX8" fmla="*/ 861089 w 938502"/>
                    <a:gd name="connsiteY8" fmla="*/ 455092 h 455092"/>
                    <a:gd name="connsiteX9" fmla="*/ 241786 w 938502"/>
                    <a:gd name="connsiteY9" fmla="*/ 455091 h 455092"/>
                    <a:gd name="connsiteX10" fmla="*/ 19001 w 938502"/>
                    <a:gd name="connsiteY10" fmla="*/ 316116 h 455092"/>
                    <a:gd name="connsiteX11" fmla="*/ 0 w 938502"/>
                    <a:gd name="connsiteY11" fmla="*/ 227546 h 455092"/>
                    <a:gd name="connsiteX12" fmla="*/ 19001 w 938502"/>
                    <a:gd name="connsiteY12" fmla="*/ 138975 h 455092"/>
                    <a:gd name="connsiteX13" fmla="*/ 106601 w 938502"/>
                    <a:gd name="connsiteY13" fmla="*/ 38861 h 455092"/>
                    <a:gd name="connsiteX14" fmla="*/ 124373 w 938502"/>
                    <a:gd name="connsiteY14" fmla="*/ 29783 h 455092"/>
                    <a:gd name="connsiteX0" fmla="*/ 0 w 938502"/>
                    <a:gd name="connsiteY0" fmla="*/ 227545 h 455092"/>
                    <a:gd name="connsiteX1" fmla="*/ 0 w 938502"/>
                    <a:gd name="connsiteY1" fmla="*/ 227546 h 455092"/>
                    <a:gd name="connsiteX2" fmla="*/ 0 w 938502"/>
                    <a:gd name="connsiteY2" fmla="*/ 227546 h 455092"/>
                    <a:gd name="connsiteX3" fmla="*/ 0 w 938502"/>
                    <a:gd name="connsiteY3" fmla="*/ 227545 h 455092"/>
                    <a:gd name="connsiteX4" fmla="*/ 106601 w 938502"/>
                    <a:gd name="connsiteY4" fmla="*/ 38861 h 455092"/>
                    <a:gd name="connsiteX5" fmla="*/ 150741 w 938502"/>
                    <a:gd name="connsiteY5" fmla="*/ 128189 h 455092"/>
                    <a:gd name="connsiteX6" fmla="*/ 358649 w 938502"/>
                    <a:gd name="connsiteY6" fmla="*/ 0 h 455092"/>
                    <a:gd name="connsiteX7" fmla="*/ 861090 w 938502"/>
                    <a:gd name="connsiteY7" fmla="*/ 0 h 455092"/>
                    <a:gd name="connsiteX8" fmla="*/ 861089 w 938502"/>
                    <a:gd name="connsiteY8" fmla="*/ 455092 h 455092"/>
                    <a:gd name="connsiteX9" fmla="*/ 241786 w 938502"/>
                    <a:gd name="connsiteY9" fmla="*/ 455091 h 455092"/>
                    <a:gd name="connsiteX10" fmla="*/ 19001 w 938502"/>
                    <a:gd name="connsiteY10" fmla="*/ 316116 h 455092"/>
                    <a:gd name="connsiteX11" fmla="*/ 0 w 938502"/>
                    <a:gd name="connsiteY11" fmla="*/ 227546 h 455092"/>
                    <a:gd name="connsiteX12" fmla="*/ 19001 w 938502"/>
                    <a:gd name="connsiteY12" fmla="*/ 138975 h 455092"/>
                    <a:gd name="connsiteX13" fmla="*/ 106601 w 938502"/>
                    <a:gd name="connsiteY13" fmla="*/ 38861 h 455092"/>
                    <a:gd name="connsiteX0" fmla="*/ 150741 w 938502"/>
                    <a:gd name="connsiteY0" fmla="*/ 128189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0 w 938502"/>
                    <a:gd name="connsiteY9" fmla="*/ 227546 h 455092"/>
                    <a:gd name="connsiteX10" fmla="*/ 0 w 938502"/>
                    <a:gd name="connsiteY10" fmla="*/ 227546 h 455092"/>
                    <a:gd name="connsiteX11" fmla="*/ 0 w 938502"/>
                    <a:gd name="connsiteY11" fmla="*/ 227545 h 455092"/>
                    <a:gd name="connsiteX12" fmla="*/ 106601 w 938502"/>
                    <a:gd name="connsiteY12" fmla="*/ 38861 h 455092"/>
                    <a:gd name="connsiteX13" fmla="*/ 242181 w 938502"/>
                    <a:gd name="connsiteY13" fmla="*/ 219629 h 455092"/>
                    <a:gd name="connsiteX0" fmla="*/ 150741 w 938502"/>
                    <a:gd name="connsiteY0" fmla="*/ 220474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0 w 938502"/>
                    <a:gd name="connsiteY9" fmla="*/ 319831 h 547377"/>
                    <a:gd name="connsiteX10" fmla="*/ 0 w 938502"/>
                    <a:gd name="connsiteY10" fmla="*/ 319831 h 547377"/>
                    <a:gd name="connsiteX11" fmla="*/ 0 w 938502"/>
                    <a:gd name="connsiteY11" fmla="*/ 319830 h 547377"/>
                    <a:gd name="connsiteX12" fmla="*/ 150741 w 938502"/>
                    <a:gd name="connsiteY12" fmla="*/ 220474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0 w 938502"/>
                    <a:gd name="connsiteY9" fmla="*/ 319831 h 547377"/>
                    <a:gd name="connsiteX10" fmla="*/ 0 w 938502"/>
                    <a:gd name="connsiteY10" fmla="*/ 319831 h 547377"/>
                    <a:gd name="connsiteX11" fmla="*/ 0 w 938502"/>
                    <a:gd name="connsiteY11" fmla="*/ 319830 h 547377"/>
                    <a:gd name="connsiteX12" fmla="*/ 400322 w 938502"/>
                    <a:gd name="connsiteY12" fmla="*/ 360680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0 w 938502"/>
                    <a:gd name="connsiteY9" fmla="*/ 319831 h 547377"/>
                    <a:gd name="connsiteX10" fmla="*/ 0 w 938502"/>
                    <a:gd name="connsiteY10" fmla="*/ 319831 h 547377"/>
                    <a:gd name="connsiteX11" fmla="*/ 240609 w 938502"/>
                    <a:gd name="connsiteY11" fmla="*/ 270151 h 547377"/>
                    <a:gd name="connsiteX12" fmla="*/ 400322 w 938502"/>
                    <a:gd name="connsiteY12" fmla="*/ 360680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0 w 938502"/>
                    <a:gd name="connsiteY9" fmla="*/ 319831 h 547377"/>
                    <a:gd name="connsiteX10" fmla="*/ 176568 w 938502"/>
                    <a:gd name="connsiteY10" fmla="*/ 205958 h 547377"/>
                    <a:gd name="connsiteX11" fmla="*/ 240609 w 938502"/>
                    <a:gd name="connsiteY11" fmla="*/ 270151 h 547377"/>
                    <a:gd name="connsiteX12" fmla="*/ 400322 w 938502"/>
                    <a:gd name="connsiteY12" fmla="*/ 360680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582152 w 1120332"/>
                    <a:gd name="connsiteY0" fmla="*/ 360680 h 547377"/>
                    <a:gd name="connsiteX1" fmla="*/ 540479 w 1120332"/>
                    <a:gd name="connsiteY1" fmla="*/ 92285 h 547377"/>
                    <a:gd name="connsiteX2" fmla="*/ 1042920 w 1120332"/>
                    <a:gd name="connsiteY2" fmla="*/ 92285 h 547377"/>
                    <a:gd name="connsiteX3" fmla="*/ 1042919 w 1120332"/>
                    <a:gd name="connsiteY3" fmla="*/ 547377 h 547377"/>
                    <a:gd name="connsiteX4" fmla="*/ 423616 w 1120332"/>
                    <a:gd name="connsiteY4" fmla="*/ 547376 h 547377"/>
                    <a:gd name="connsiteX5" fmla="*/ 200831 w 1120332"/>
                    <a:gd name="connsiteY5" fmla="*/ 408401 h 547377"/>
                    <a:gd name="connsiteX6" fmla="*/ 181830 w 1120332"/>
                    <a:gd name="connsiteY6" fmla="*/ 319831 h 547377"/>
                    <a:gd name="connsiteX7" fmla="*/ 200831 w 1120332"/>
                    <a:gd name="connsiteY7" fmla="*/ 231260 h 547377"/>
                    <a:gd name="connsiteX8" fmla="*/ 288431 w 1120332"/>
                    <a:gd name="connsiteY8" fmla="*/ 131146 h 547377"/>
                    <a:gd name="connsiteX9" fmla="*/ 0 w 1120332"/>
                    <a:gd name="connsiteY9" fmla="*/ 395670 h 547377"/>
                    <a:gd name="connsiteX10" fmla="*/ 358398 w 1120332"/>
                    <a:gd name="connsiteY10" fmla="*/ 205958 h 547377"/>
                    <a:gd name="connsiteX11" fmla="*/ 422439 w 1120332"/>
                    <a:gd name="connsiteY11" fmla="*/ 270151 h 547377"/>
                    <a:gd name="connsiteX12" fmla="*/ 582152 w 1120332"/>
                    <a:gd name="connsiteY12" fmla="*/ 360680 h 547377"/>
                    <a:gd name="connsiteX13" fmla="*/ 288431 w 1120332"/>
                    <a:gd name="connsiteY13" fmla="*/ 131146 h 547377"/>
                    <a:gd name="connsiteX14" fmla="*/ 355225 w 112033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45737 w 938502"/>
                    <a:gd name="connsiteY9" fmla="*/ 85704 h 547377"/>
                    <a:gd name="connsiteX10" fmla="*/ 176568 w 938502"/>
                    <a:gd name="connsiteY10" fmla="*/ 205958 h 547377"/>
                    <a:gd name="connsiteX11" fmla="*/ 240609 w 938502"/>
                    <a:gd name="connsiteY11" fmla="*/ 270151 h 547377"/>
                    <a:gd name="connsiteX12" fmla="*/ 400322 w 938502"/>
                    <a:gd name="connsiteY12" fmla="*/ 360680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176568 w 938502"/>
                    <a:gd name="connsiteY9" fmla="*/ 205958 h 547377"/>
                    <a:gd name="connsiteX10" fmla="*/ 240609 w 938502"/>
                    <a:gd name="connsiteY10" fmla="*/ 270151 h 547377"/>
                    <a:gd name="connsiteX11" fmla="*/ 400322 w 938502"/>
                    <a:gd name="connsiteY11" fmla="*/ 360680 h 547377"/>
                    <a:gd name="connsiteX12" fmla="*/ 106601 w 938502"/>
                    <a:gd name="connsiteY12" fmla="*/ 131146 h 547377"/>
                    <a:gd name="connsiteX13" fmla="*/ 173395 w 938502"/>
                    <a:gd name="connsiteY13" fmla="*/ 0 h 547377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176568 w 938502"/>
                    <a:gd name="connsiteY9" fmla="*/ 113673 h 455092"/>
                    <a:gd name="connsiteX10" fmla="*/ 240609 w 938502"/>
                    <a:gd name="connsiteY10" fmla="*/ 177866 h 455092"/>
                    <a:gd name="connsiteX11" fmla="*/ 400322 w 938502"/>
                    <a:gd name="connsiteY11" fmla="*/ 268395 h 455092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240609 w 938502"/>
                    <a:gd name="connsiteY9" fmla="*/ 177866 h 455092"/>
                    <a:gd name="connsiteX10" fmla="*/ 400322 w 938502"/>
                    <a:gd name="connsiteY10" fmla="*/ 268395 h 455092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400322 w 938502"/>
                    <a:gd name="connsiteY9" fmla="*/ 268395 h 455092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491762 w 938502"/>
                    <a:gd name="connsiteY9" fmla="*/ 359835 h 455092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0" fmla="*/ 358649 w 938502"/>
                    <a:gd name="connsiteY0" fmla="*/ 0 h 455092"/>
                    <a:gd name="connsiteX1" fmla="*/ 861090 w 938502"/>
                    <a:gd name="connsiteY1" fmla="*/ 0 h 455092"/>
                    <a:gd name="connsiteX2" fmla="*/ 861089 w 938502"/>
                    <a:gd name="connsiteY2" fmla="*/ 455092 h 455092"/>
                    <a:gd name="connsiteX3" fmla="*/ 241786 w 938502"/>
                    <a:gd name="connsiteY3" fmla="*/ 455091 h 455092"/>
                    <a:gd name="connsiteX4" fmla="*/ 19001 w 938502"/>
                    <a:gd name="connsiteY4" fmla="*/ 316116 h 455092"/>
                    <a:gd name="connsiteX5" fmla="*/ 0 w 938502"/>
                    <a:gd name="connsiteY5" fmla="*/ 227546 h 455092"/>
                    <a:gd name="connsiteX6" fmla="*/ 19001 w 938502"/>
                    <a:gd name="connsiteY6" fmla="*/ 138975 h 455092"/>
                    <a:gd name="connsiteX7" fmla="*/ 106601 w 938502"/>
                    <a:gd name="connsiteY7" fmla="*/ 38861 h 455092"/>
                    <a:gd name="connsiteX0" fmla="*/ 358649 w 938502"/>
                    <a:gd name="connsiteY0" fmla="*/ 0 h 455092"/>
                    <a:gd name="connsiteX1" fmla="*/ 861090 w 938502"/>
                    <a:gd name="connsiteY1" fmla="*/ 0 h 455092"/>
                    <a:gd name="connsiteX2" fmla="*/ 861089 w 938502"/>
                    <a:gd name="connsiteY2" fmla="*/ 455092 h 455092"/>
                    <a:gd name="connsiteX3" fmla="*/ 241786 w 938502"/>
                    <a:gd name="connsiteY3" fmla="*/ 455091 h 455092"/>
                    <a:gd name="connsiteX4" fmla="*/ 19001 w 938502"/>
                    <a:gd name="connsiteY4" fmla="*/ 316116 h 455092"/>
                    <a:gd name="connsiteX5" fmla="*/ 0 w 938502"/>
                    <a:gd name="connsiteY5" fmla="*/ 227546 h 455092"/>
                    <a:gd name="connsiteX6" fmla="*/ 19001 w 938502"/>
                    <a:gd name="connsiteY6" fmla="*/ 138975 h 455092"/>
                    <a:gd name="connsiteX0" fmla="*/ 358649 w 938502"/>
                    <a:gd name="connsiteY0" fmla="*/ 0 h 455092"/>
                    <a:gd name="connsiteX1" fmla="*/ 861090 w 938502"/>
                    <a:gd name="connsiteY1" fmla="*/ 0 h 455092"/>
                    <a:gd name="connsiteX2" fmla="*/ 861089 w 938502"/>
                    <a:gd name="connsiteY2" fmla="*/ 455092 h 455092"/>
                    <a:gd name="connsiteX3" fmla="*/ 241786 w 938502"/>
                    <a:gd name="connsiteY3" fmla="*/ 455091 h 455092"/>
                    <a:gd name="connsiteX4" fmla="*/ 19001 w 938502"/>
                    <a:gd name="connsiteY4" fmla="*/ 316116 h 455092"/>
                    <a:gd name="connsiteX5" fmla="*/ 0 w 938502"/>
                    <a:gd name="connsiteY5" fmla="*/ 227546 h 455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38502" h="455092">
                      <a:moveTo>
                        <a:pt x="358649" y="0"/>
                      </a:moveTo>
                      <a:lnTo>
                        <a:pt x="861090" y="0"/>
                      </a:lnTo>
                      <a:cubicBezTo>
                        <a:pt x="964307" y="75848"/>
                        <a:pt x="964306" y="379244"/>
                        <a:pt x="861089" y="455092"/>
                      </a:cubicBezTo>
                      <a:lnTo>
                        <a:pt x="241786" y="455091"/>
                      </a:lnTo>
                      <a:cubicBezTo>
                        <a:pt x="141635" y="455091"/>
                        <a:pt x="55706" y="397786"/>
                        <a:pt x="19001" y="316116"/>
                      </a:cubicBezTo>
                      <a:lnTo>
                        <a:pt x="0" y="227546"/>
                      </a:lnTo>
                    </a:path>
                  </a:pathLst>
                </a:custGeom>
                <a:pattFill prst="dkVert">
                  <a:fgClr>
                    <a:schemeClr val="tx1">
                      <a:lumMod val="75000"/>
                      <a:lumOff val="25000"/>
                    </a:schemeClr>
                  </a:fgClr>
                  <a:bgClr>
                    <a:schemeClr val="tx1">
                      <a:lumMod val="50000"/>
                      <a:lumOff val="5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14F44AC6-A2F6-420E-A922-B76EC4E5DB6A}"/>
                    </a:ext>
                  </a:extLst>
                </p:cNvPr>
                <p:cNvSpPr/>
                <p:nvPr/>
              </p:nvSpPr>
              <p:spPr bwMode="auto">
                <a:xfrm>
                  <a:off x="3943484" y="4890730"/>
                  <a:ext cx="1772565" cy="407960"/>
                </a:xfrm>
                <a:custGeom>
                  <a:avLst/>
                  <a:gdLst>
                    <a:gd name="connsiteX0" fmla="*/ 1770278 w 1772565"/>
                    <a:gd name="connsiteY0" fmla="*/ 0 h 407960"/>
                    <a:gd name="connsiteX1" fmla="*/ 1772565 w 1772565"/>
                    <a:gd name="connsiteY1" fmla="*/ 45268 h 407960"/>
                    <a:gd name="connsiteX2" fmla="*/ 1593340 w 1772565"/>
                    <a:gd name="connsiteY2" fmla="*/ 237169 h 407960"/>
                    <a:gd name="connsiteX3" fmla="*/ 995140 w 1772565"/>
                    <a:gd name="connsiteY3" fmla="*/ 397457 h 407960"/>
                    <a:gd name="connsiteX4" fmla="*/ 988814 w 1772565"/>
                    <a:gd name="connsiteY4" fmla="*/ 393277 h 407960"/>
                    <a:gd name="connsiteX5" fmla="*/ 951600 w 1772565"/>
                    <a:gd name="connsiteY5" fmla="*/ 402744 h 407960"/>
                    <a:gd name="connsiteX6" fmla="*/ 854233 w 1772565"/>
                    <a:gd name="connsiteY6" fmla="*/ 406744 h 407960"/>
                    <a:gd name="connsiteX7" fmla="*/ 787631 w 1772565"/>
                    <a:gd name="connsiteY7" fmla="*/ 390839 h 407960"/>
                    <a:gd name="connsiteX8" fmla="*/ 777425 w 1772565"/>
                    <a:gd name="connsiteY8" fmla="*/ 397583 h 407960"/>
                    <a:gd name="connsiteX9" fmla="*/ 179225 w 1772565"/>
                    <a:gd name="connsiteY9" fmla="*/ 237295 h 407960"/>
                    <a:gd name="connsiteX10" fmla="*/ 0 w 1772565"/>
                    <a:gd name="connsiteY10" fmla="*/ 45394 h 407960"/>
                    <a:gd name="connsiteX11" fmla="*/ 2287 w 1772565"/>
                    <a:gd name="connsiteY11" fmla="*/ 126 h 407960"/>
                    <a:gd name="connsiteX12" fmla="*/ 20440 w 1772565"/>
                    <a:gd name="connsiteY12" fmla="*/ 56634 h 407960"/>
                    <a:gd name="connsiteX13" fmla="*/ 179225 w 1772565"/>
                    <a:gd name="connsiteY13" fmla="*/ 184907 h 407960"/>
                    <a:gd name="connsiteX14" fmla="*/ 777425 w 1772565"/>
                    <a:gd name="connsiteY14" fmla="*/ 345195 h 407960"/>
                    <a:gd name="connsiteX15" fmla="*/ 787631 w 1772565"/>
                    <a:gd name="connsiteY15" fmla="*/ 338451 h 407960"/>
                    <a:gd name="connsiteX16" fmla="*/ 854233 w 1772565"/>
                    <a:gd name="connsiteY16" fmla="*/ 354356 h 407960"/>
                    <a:gd name="connsiteX17" fmla="*/ 951600 w 1772565"/>
                    <a:gd name="connsiteY17" fmla="*/ 350356 h 407960"/>
                    <a:gd name="connsiteX18" fmla="*/ 988814 w 1772565"/>
                    <a:gd name="connsiteY18" fmla="*/ 340889 h 407960"/>
                    <a:gd name="connsiteX19" fmla="*/ 995140 w 1772565"/>
                    <a:gd name="connsiteY19" fmla="*/ 345069 h 407960"/>
                    <a:gd name="connsiteX20" fmla="*/ 1593340 w 1772565"/>
                    <a:gd name="connsiteY20" fmla="*/ 184781 h 407960"/>
                    <a:gd name="connsiteX21" fmla="*/ 1752126 w 1772565"/>
                    <a:gd name="connsiteY21" fmla="*/ 56508 h 407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772565" h="407960">
                      <a:moveTo>
                        <a:pt x="1770278" y="0"/>
                      </a:moveTo>
                      <a:lnTo>
                        <a:pt x="1772565" y="45268"/>
                      </a:lnTo>
                      <a:cubicBezTo>
                        <a:pt x="1758249" y="133655"/>
                        <a:pt x="1690079" y="211248"/>
                        <a:pt x="1593340" y="237169"/>
                      </a:cubicBezTo>
                      <a:lnTo>
                        <a:pt x="995140" y="397457"/>
                      </a:lnTo>
                      <a:lnTo>
                        <a:pt x="988814" y="393277"/>
                      </a:lnTo>
                      <a:lnTo>
                        <a:pt x="951600" y="402744"/>
                      </a:lnTo>
                      <a:cubicBezTo>
                        <a:pt x="917530" y="407791"/>
                        <a:pt x="883806" y="409287"/>
                        <a:pt x="854233" y="406744"/>
                      </a:cubicBezTo>
                      <a:lnTo>
                        <a:pt x="787631" y="390839"/>
                      </a:lnTo>
                      <a:lnTo>
                        <a:pt x="777425" y="397583"/>
                      </a:lnTo>
                      <a:lnTo>
                        <a:pt x="179225" y="237295"/>
                      </a:lnTo>
                      <a:cubicBezTo>
                        <a:pt x="82486" y="211374"/>
                        <a:pt x="14317" y="133781"/>
                        <a:pt x="0" y="45394"/>
                      </a:cubicBezTo>
                      <a:lnTo>
                        <a:pt x="2287" y="126"/>
                      </a:lnTo>
                      <a:lnTo>
                        <a:pt x="20440" y="56634"/>
                      </a:lnTo>
                      <a:cubicBezTo>
                        <a:pt x="50187" y="116960"/>
                        <a:pt x="106671" y="165466"/>
                        <a:pt x="179225" y="184907"/>
                      </a:cubicBezTo>
                      <a:lnTo>
                        <a:pt x="777425" y="345195"/>
                      </a:lnTo>
                      <a:lnTo>
                        <a:pt x="787631" y="338451"/>
                      </a:lnTo>
                      <a:lnTo>
                        <a:pt x="854233" y="354356"/>
                      </a:lnTo>
                      <a:cubicBezTo>
                        <a:pt x="883806" y="356899"/>
                        <a:pt x="917530" y="355403"/>
                        <a:pt x="951600" y="350356"/>
                      </a:cubicBezTo>
                      <a:lnTo>
                        <a:pt x="988814" y="340889"/>
                      </a:lnTo>
                      <a:lnTo>
                        <a:pt x="995140" y="345069"/>
                      </a:lnTo>
                      <a:lnTo>
                        <a:pt x="1593340" y="184781"/>
                      </a:lnTo>
                      <a:cubicBezTo>
                        <a:pt x="1665894" y="165340"/>
                        <a:pt x="1722379" y="116834"/>
                        <a:pt x="1752126" y="56508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9AA8694E-E911-4FA8-86F5-EB6C68A841C1}"/>
                  </a:ext>
                </a:extLst>
              </p:cNvPr>
              <p:cNvGrpSpPr/>
              <p:nvPr/>
            </p:nvGrpSpPr>
            <p:grpSpPr>
              <a:xfrm>
                <a:off x="4003479" y="330788"/>
                <a:ext cx="1617196" cy="2367875"/>
                <a:chOff x="4022689" y="291999"/>
                <a:chExt cx="1617196" cy="2306449"/>
              </a:xfrm>
            </p:grpSpPr>
            <p:sp>
              <p:nvSpPr>
                <p:cNvPr id="111" name="楕円 110">
                  <a:extLst>
                    <a:ext uri="{FF2B5EF4-FFF2-40B4-BE49-F238E27FC236}">
                      <a16:creationId xmlns:a16="http://schemas.microsoft.com/office/drawing/2014/main" id="{5033EE8D-788C-489E-908F-3207EFFE67DB}"/>
                    </a:ext>
                  </a:extLst>
                </p:cNvPr>
                <p:cNvSpPr/>
                <p:nvPr/>
              </p:nvSpPr>
              <p:spPr bwMode="auto">
                <a:xfrm>
                  <a:off x="4182712" y="291999"/>
                  <a:ext cx="1296955" cy="1204517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楕円 111">
                  <a:extLst>
                    <a:ext uri="{FF2B5EF4-FFF2-40B4-BE49-F238E27FC236}">
                      <a16:creationId xmlns:a16="http://schemas.microsoft.com/office/drawing/2014/main" id="{1C9D36CD-7CD9-4070-94B0-5C71AC9A0798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5188412" y="898669"/>
                  <a:ext cx="451473" cy="511089"/>
                </a:xfrm>
                <a:prstGeom prst="ellipse">
                  <a:avLst/>
                </a:pr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楕円 112">
                  <a:extLst>
                    <a:ext uri="{FF2B5EF4-FFF2-40B4-BE49-F238E27FC236}">
                      <a16:creationId xmlns:a16="http://schemas.microsoft.com/office/drawing/2014/main" id="{395F7925-DD71-4C92-9DCF-DB6106D7F061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5274021" y="995583"/>
                  <a:ext cx="280255" cy="317262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楕円 211">
                  <a:extLst>
                    <a:ext uri="{FF2B5EF4-FFF2-40B4-BE49-F238E27FC236}">
                      <a16:creationId xmlns:a16="http://schemas.microsoft.com/office/drawing/2014/main" id="{2D2719E3-FA6D-4903-8C1D-3CB80A210CEB}"/>
                    </a:ext>
                  </a:extLst>
                </p:cNvPr>
                <p:cNvSpPr/>
                <p:nvPr/>
              </p:nvSpPr>
              <p:spPr bwMode="auto">
                <a:xfrm>
                  <a:off x="4296452" y="1459475"/>
                  <a:ext cx="1069475" cy="1138973"/>
                </a:xfrm>
                <a:custGeom>
                  <a:avLst/>
                  <a:gdLst>
                    <a:gd name="connsiteX0" fmla="*/ 0 w 1170130"/>
                    <a:gd name="connsiteY0" fmla="*/ 887972 h 1775944"/>
                    <a:gd name="connsiteX1" fmla="*/ 585065 w 1170130"/>
                    <a:gd name="connsiteY1" fmla="*/ 0 h 1775944"/>
                    <a:gd name="connsiteX2" fmla="*/ 1170130 w 1170130"/>
                    <a:gd name="connsiteY2" fmla="*/ 887972 h 1775944"/>
                    <a:gd name="connsiteX3" fmla="*/ 585065 w 1170130"/>
                    <a:gd name="connsiteY3" fmla="*/ 1775944 h 1775944"/>
                    <a:gd name="connsiteX4" fmla="*/ 0 w 1170130"/>
                    <a:gd name="connsiteY4" fmla="*/ 887972 h 1775944"/>
                    <a:gd name="connsiteX0" fmla="*/ 0 w 1170130"/>
                    <a:gd name="connsiteY0" fmla="*/ 887972 h 1775944"/>
                    <a:gd name="connsiteX1" fmla="*/ 585065 w 1170130"/>
                    <a:gd name="connsiteY1" fmla="*/ 0 h 1775944"/>
                    <a:gd name="connsiteX2" fmla="*/ 1170130 w 1170130"/>
                    <a:gd name="connsiteY2" fmla="*/ 887972 h 1775944"/>
                    <a:gd name="connsiteX3" fmla="*/ 585065 w 1170130"/>
                    <a:gd name="connsiteY3" fmla="*/ 1775944 h 1775944"/>
                    <a:gd name="connsiteX4" fmla="*/ 0 w 1170130"/>
                    <a:gd name="connsiteY4" fmla="*/ 887972 h 1775944"/>
                    <a:gd name="connsiteX0" fmla="*/ 0 w 1170130"/>
                    <a:gd name="connsiteY0" fmla="*/ 887972 h 998968"/>
                    <a:gd name="connsiteX1" fmla="*/ 585065 w 1170130"/>
                    <a:gd name="connsiteY1" fmla="*/ 0 h 998968"/>
                    <a:gd name="connsiteX2" fmla="*/ 1170130 w 1170130"/>
                    <a:gd name="connsiteY2" fmla="*/ 887972 h 998968"/>
                    <a:gd name="connsiteX3" fmla="*/ 0 w 1170130"/>
                    <a:gd name="connsiteY3" fmla="*/ 887972 h 998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70130" h="998968">
                      <a:moveTo>
                        <a:pt x="0" y="887972"/>
                      </a:moveTo>
                      <a:cubicBezTo>
                        <a:pt x="0" y="397559"/>
                        <a:pt x="261943" y="0"/>
                        <a:pt x="585065" y="0"/>
                      </a:cubicBezTo>
                      <a:cubicBezTo>
                        <a:pt x="908187" y="0"/>
                        <a:pt x="1170130" y="397559"/>
                        <a:pt x="1170130" y="887972"/>
                      </a:cubicBezTo>
                      <a:cubicBezTo>
                        <a:pt x="1072619" y="1035967"/>
                        <a:pt x="97511" y="1035967"/>
                        <a:pt x="0" y="887972"/>
                      </a:cubicBezTo>
                      <a:close/>
                    </a:path>
                  </a:pathLst>
                </a:custGeom>
                <a:solidFill>
                  <a:srgbClr val="666633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5" name="グループ化 114">
                  <a:extLst>
                    <a:ext uri="{FF2B5EF4-FFF2-40B4-BE49-F238E27FC236}">
                      <a16:creationId xmlns:a16="http://schemas.microsoft.com/office/drawing/2014/main" id="{BEBCE54B-5766-467A-8382-C807769E4CF1}"/>
                    </a:ext>
                  </a:extLst>
                </p:cNvPr>
                <p:cNvGrpSpPr/>
                <p:nvPr/>
              </p:nvGrpSpPr>
              <p:grpSpPr>
                <a:xfrm rot="20700000">
                  <a:off x="4022689" y="898669"/>
                  <a:ext cx="451473" cy="511089"/>
                  <a:chOff x="3782870" y="2000249"/>
                  <a:chExt cx="427230" cy="483645"/>
                </a:xfrm>
                <a:solidFill>
                  <a:srgbClr val="FFCC99"/>
                </a:solidFill>
              </p:grpSpPr>
              <p:sp>
                <p:nvSpPr>
                  <p:cNvPr id="131" name="楕円 130">
                    <a:extLst>
                      <a:ext uri="{FF2B5EF4-FFF2-40B4-BE49-F238E27FC236}">
                        <a16:creationId xmlns:a16="http://schemas.microsoft.com/office/drawing/2014/main" id="{3E466B26-F6AA-411B-B867-AE29CC92CA6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82870" y="2000249"/>
                    <a:ext cx="427230" cy="483645"/>
                  </a:xfrm>
                  <a:prstGeom prst="ellipse">
                    <a:avLst/>
                  </a:pr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" name="楕円 131">
                    <a:extLst>
                      <a:ext uri="{FF2B5EF4-FFF2-40B4-BE49-F238E27FC236}">
                        <a16:creationId xmlns:a16="http://schemas.microsoft.com/office/drawing/2014/main" id="{29019AF0-3473-43B2-BB24-F025C979DB6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3882" y="2091959"/>
                    <a:ext cx="265206" cy="300226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6" name="楕円 115">
                  <a:extLst>
                    <a:ext uri="{FF2B5EF4-FFF2-40B4-BE49-F238E27FC236}">
                      <a16:creationId xmlns:a16="http://schemas.microsoft.com/office/drawing/2014/main" id="{E1C6FCE9-FDA7-4131-975C-61042B351F20}"/>
                    </a:ext>
                  </a:extLst>
                </p:cNvPr>
                <p:cNvSpPr/>
                <p:nvPr/>
              </p:nvSpPr>
              <p:spPr bwMode="auto">
                <a:xfrm>
                  <a:off x="4217606" y="398189"/>
                  <a:ext cx="1227167" cy="1344481"/>
                </a:xfrm>
                <a:prstGeom prst="ellipse">
                  <a:avLst/>
                </a:pr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7" name="グループ化 116">
                  <a:extLst>
                    <a:ext uri="{FF2B5EF4-FFF2-40B4-BE49-F238E27FC236}">
                      <a16:creationId xmlns:a16="http://schemas.microsoft.com/office/drawing/2014/main" id="{2BEB83E1-DE8C-4A89-8E4C-3E1C854A1BA0}"/>
                    </a:ext>
                  </a:extLst>
                </p:cNvPr>
                <p:cNvGrpSpPr/>
                <p:nvPr/>
              </p:nvGrpSpPr>
              <p:grpSpPr>
                <a:xfrm>
                  <a:off x="4422012" y="956667"/>
                  <a:ext cx="165686" cy="224137"/>
                  <a:chOff x="4455060" y="1770148"/>
                  <a:chExt cx="156789" cy="267582"/>
                </a:xfrm>
              </p:grpSpPr>
              <p:sp>
                <p:nvSpPr>
                  <p:cNvPr id="129" name="楕円 128">
                    <a:extLst>
                      <a:ext uri="{FF2B5EF4-FFF2-40B4-BE49-F238E27FC236}">
                        <a16:creationId xmlns:a16="http://schemas.microsoft.com/office/drawing/2014/main" id="{44C5E8F8-B65B-4F4A-88A0-7D32BBA1BB6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55060" y="1770148"/>
                    <a:ext cx="156789" cy="256446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" name="楕円 129">
                    <a:extLst>
                      <a:ext uri="{FF2B5EF4-FFF2-40B4-BE49-F238E27FC236}">
                        <a16:creationId xmlns:a16="http://schemas.microsoft.com/office/drawing/2014/main" id="{4567ECE6-FE28-4E71-AC9E-504FAB23D7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55060" y="1796989"/>
                    <a:ext cx="156789" cy="240741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8" name="グループ化 117">
                  <a:extLst>
                    <a:ext uri="{FF2B5EF4-FFF2-40B4-BE49-F238E27FC236}">
                      <a16:creationId xmlns:a16="http://schemas.microsoft.com/office/drawing/2014/main" id="{64B68804-FE48-4682-A81B-ADBE0A613347}"/>
                    </a:ext>
                  </a:extLst>
                </p:cNvPr>
                <p:cNvGrpSpPr/>
                <p:nvPr/>
              </p:nvGrpSpPr>
              <p:grpSpPr>
                <a:xfrm>
                  <a:off x="5061171" y="956667"/>
                  <a:ext cx="165686" cy="224137"/>
                  <a:chOff x="4455060" y="1770148"/>
                  <a:chExt cx="156789" cy="267582"/>
                </a:xfrm>
              </p:grpSpPr>
              <p:sp>
                <p:nvSpPr>
                  <p:cNvPr id="127" name="楕円 126">
                    <a:extLst>
                      <a:ext uri="{FF2B5EF4-FFF2-40B4-BE49-F238E27FC236}">
                        <a16:creationId xmlns:a16="http://schemas.microsoft.com/office/drawing/2014/main" id="{013F5C4F-D894-4A97-8135-1E08CBF696C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55060" y="1770148"/>
                    <a:ext cx="156789" cy="256446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" name="楕円 127">
                    <a:extLst>
                      <a:ext uri="{FF2B5EF4-FFF2-40B4-BE49-F238E27FC236}">
                        <a16:creationId xmlns:a16="http://schemas.microsoft.com/office/drawing/2014/main" id="{1E99EE72-F32D-494C-AF9B-80760951820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55060" y="1796989"/>
                    <a:ext cx="156789" cy="240741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9" name="楕円 118">
                  <a:extLst>
                    <a:ext uri="{FF2B5EF4-FFF2-40B4-BE49-F238E27FC236}">
                      <a16:creationId xmlns:a16="http://schemas.microsoft.com/office/drawing/2014/main" id="{FEB09F6D-401C-40C5-ACCA-FF42695D55AD}"/>
                    </a:ext>
                  </a:extLst>
                </p:cNvPr>
                <p:cNvSpPr/>
                <p:nvPr/>
              </p:nvSpPr>
              <p:spPr bwMode="auto">
                <a:xfrm>
                  <a:off x="4440703" y="1006777"/>
                  <a:ext cx="129597" cy="129597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楕円 119">
                  <a:extLst>
                    <a:ext uri="{FF2B5EF4-FFF2-40B4-BE49-F238E27FC236}">
                      <a16:creationId xmlns:a16="http://schemas.microsoft.com/office/drawing/2014/main" id="{B89E72E9-400F-4564-B98A-C3BDA4CA74C2}"/>
                    </a:ext>
                  </a:extLst>
                </p:cNvPr>
                <p:cNvSpPr/>
                <p:nvPr/>
              </p:nvSpPr>
              <p:spPr bwMode="auto">
                <a:xfrm>
                  <a:off x="5076959" y="1006777"/>
                  <a:ext cx="129597" cy="129597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E706DFAE-A6A6-4397-8CD7-D0CEFB4E10D8}"/>
                    </a:ext>
                  </a:extLst>
                </p:cNvPr>
                <p:cNvSpPr/>
                <p:nvPr/>
              </p:nvSpPr>
              <p:spPr bwMode="auto">
                <a:xfrm>
                  <a:off x="4402313" y="785690"/>
                  <a:ext cx="209540" cy="82804"/>
                </a:xfrm>
                <a:custGeom>
                  <a:avLst/>
                  <a:gdLst>
                    <a:gd name="connsiteX0" fmla="*/ 85359 w 170719"/>
                    <a:gd name="connsiteY0" fmla="*/ 0 h 39356"/>
                    <a:gd name="connsiteX1" fmla="*/ 158636 w 170719"/>
                    <a:gd name="connsiteY1" fmla="*/ 20069 h 39356"/>
                    <a:gd name="connsiteX2" fmla="*/ 170719 w 170719"/>
                    <a:gd name="connsiteY2" fmla="*/ 39356 h 39356"/>
                    <a:gd name="connsiteX3" fmla="*/ 85359 w 170719"/>
                    <a:gd name="connsiteY3" fmla="*/ 34925 h 39356"/>
                    <a:gd name="connsiteX4" fmla="*/ 0 w 170719"/>
                    <a:gd name="connsiteY4" fmla="*/ 39356 h 39356"/>
                    <a:gd name="connsiteX5" fmla="*/ 12082 w 170719"/>
                    <a:gd name="connsiteY5" fmla="*/ 20069 h 39356"/>
                    <a:gd name="connsiteX6" fmla="*/ 85359 w 170719"/>
                    <a:gd name="connsiteY6" fmla="*/ 0 h 39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0719" h="39356">
                      <a:moveTo>
                        <a:pt x="85359" y="0"/>
                      </a:moveTo>
                      <a:cubicBezTo>
                        <a:pt x="113976" y="0"/>
                        <a:pt x="139883" y="7669"/>
                        <a:pt x="158636" y="20069"/>
                      </a:cubicBezTo>
                      <a:lnTo>
                        <a:pt x="170719" y="39356"/>
                      </a:lnTo>
                      <a:lnTo>
                        <a:pt x="85359" y="34925"/>
                      </a:lnTo>
                      <a:lnTo>
                        <a:pt x="0" y="39356"/>
                      </a:lnTo>
                      <a:lnTo>
                        <a:pt x="12082" y="20069"/>
                      </a:lnTo>
                      <a:cubicBezTo>
                        <a:pt x="30836" y="7669"/>
                        <a:pt x="56743" y="0"/>
                        <a:pt x="85359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420CEB12-E291-4893-8E60-DB419323FE7D}"/>
                    </a:ext>
                  </a:extLst>
                </p:cNvPr>
                <p:cNvSpPr/>
                <p:nvPr/>
              </p:nvSpPr>
              <p:spPr bwMode="auto">
                <a:xfrm>
                  <a:off x="5033085" y="785690"/>
                  <a:ext cx="209540" cy="82804"/>
                </a:xfrm>
                <a:custGeom>
                  <a:avLst/>
                  <a:gdLst>
                    <a:gd name="connsiteX0" fmla="*/ 85359 w 170719"/>
                    <a:gd name="connsiteY0" fmla="*/ 0 h 39356"/>
                    <a:gd name="connsiteX1" fmla="*/ 158636 w 170719"/>
                    <a:gd name="connsiteY1" fmla="*/ 20069 h 39356"/>
                    <a:gd name="connsiteX2" fmla="*/ 170719 w 170719"/>
                    <a:gd name="connsiteY2" fmla="*/ 39356 h 39356"/>
                    <a:gd name="connsiteX3" fmla="*/ 85359 w 170719"/>
                    <a:gd name="connsiteY3" fmla="*/ 34925 h 39356"/>
                    <a:gd name="connsiteX4" fmla="*/ 0 w 170719"/>
                    <a:gd name="connsiteY4" fmla="*/ 39356 h 39356"/>
                    <a:gd name="connsiteX5" fmla="*/ 12082 w 170719"/>
                    <a:gd name="connsiteY5" fmla="*/ 20069 h 39356"/>
                    <a:gd name="connsiteX6" fmla="*/ 85359 w 170719"/>
                    <a:gd name="connsiteY6" fmla="*/ 0 h 39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0719" h="39356">
                      <a:moveTo>
                        <a:pt x="85359" y="0"/>
                      </a:moveTo>
                      <a:cubicBezTo>
                        <a:pt x="113976" y="0"/>
                        <a:pt x="139883" y="7669"/>
                        <a:pt x="158636" y="20069"/>
                      </a:cubicBezTo>
                      <a:lnTo>
                        <a:pt x="170719" y="39356"/>
                      </a:lnTo>
                      <a:lnTo>
                        <a:pt x="85359" y="34925"/>
                      </a:lnTo>
                      <a:lnTo>
                        <a:pt x="0" y="39356"/>
                      </a:lnTo>
                      <a:lnTo>
                        <a:pt x="12082" y="20069"/>
                      </a:lnTo>
                      <a:cubicBezTo>
                        <a:pt x="30836" y="7669"/>
                        <a:pt x="56743" y="0"/>
                        <a:pt x="85359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0C79653F-E7BD-474D-963E-FDCD6925A073}"/>
                    </a:ext>
                  </a:extLst>
                </p:cNvPr>
                <p:cNvSpPr/>
                <p:nvPr/>
              </p:nvSpPr>
              <p:spPr bwMode="auto">
                <a:xfrm rot="10800000">
                  <a:off x="4749061" y="1328760"/>
                  <a:ext cx="168658" cy="48313"/>
                </a:xfrm>
                <a:custGeom>
                  <a:avLst/>
                  <a:gdLst>
                    <a:gd name="connsiteX0" fmla="*/ 85359 w 170719"/>
                    <a:gd name="connsiteY0" fmla="*/ 0 h 39356"/>
                    <a:gd name="connsiteX1" fmla="*/ 158636 w 170719"/>
                    <a:gd name="connsiteY1" fmla="*/ 20069 h 39356"/>
                    <a:gd name="connsiteX2" fmla="*/ 170719 w 170719"/>
                    <a:gd name="connsiteY2" fmla="*/ 39356 h 39356"/>
                    <a:gd name="connsiteX3" fmla="*/ 85359 w 170719"/>
                    <a:gd name="connsiteY3" fmla="*/ 34925 h 39356"/>
                    <a:gd name="connsiteX4" fmla="*/ 0 w 170719"/>
                    <a:gd name="connsiteY4" fmla="*/ 39356 h 39356"/>
                    <a:gd name="connsiteX5" fmla="*/ 12082 w 170719"/>
                    <a:gd name="connsiteY5" fmla="*/ 20069 h 39356"/>
                    <a:gd name="connsiteX6" fmla="*/ 85359 w 170719"/>
                    <a:gd name="connsiteY6" fmla="*/ 0 h 39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0719" h="39356">
                      <a:moveTo>
                        <a:pt x="85359" y="0"/>
                      </a:moveTo>
                      <a:cubicBezTo>
                        <a:pt x="113976" y="0"/>
                        <a:pt x="139883" y="7669"/>
                        <a:pt x="158636" y="20069"/>
                      </a:cubicBezTo>
                      <a:lnTo>
                        <a:pt x="170719" y="39356"/>
                      </a:lnTo>
                      <a:lnTo>
                        <a:pt x="85359" y="34925"/>
                      </a:lnTo>
                      <a:lnTo>
                        <a:pt x="0" y="39356"/>
                      </a:lnTo>
                      <a:lnTo>
                        <a:pt x="12082" y="20069"/>
                      </a:lnTo>
                      <a:cubicBezTo>
                        <a:pt x="30836" y="7669"/>
                        <a:pt x="56743" y="0"/>
                        <a:pt x="85359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4" name="月 123">
                  <a:extLst>
                    <a:ext uri="{FF2B5EF4-FFF2-40B4-BE49-F238E27FC236}">
                      <a16:creationId xmlns:a16="http://schemas.microsoft.com/office/drawing/2014/main" id="{8D02BED9-4D93-42E0-96F6-65B1051A11A4}"/>
                    </a:ext>
                  </a:extLst>
                </p:cNvPr>
                <p:cNvSpPr/>
                <p:nvPr/>
              </p:nvSpPr>
              <p:spPr bwMode="auto">
                <a:xfrm rot="2700000">
                  <a:off x="4569868" y="1319946"/>
                  <a:ext cx="56341" cy="227750"/>
                </a:xfrm>
                <a:prstGeom prst="moon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5" name="月 124">
                  <a:extLst>
                    <a:ext uri="{FF2B5EF4-FFF2-40B4-BE49-F238E27FC236}">
                      <a16:creationId xmlns:a16="http://schemas.microsoft.com/office/drawing/2014/main" id="{C42B6CCB-F9A6-4B70-B6A2-EA8AD6115E65}"/>
                    </a:ext>
                  </a:extLst>
                </p:cNvPr>
                <p:cNvSpPr/>
                <p:nvPr/>
              </p:nvSpPr>
              <p:spPr bwMode="auto">
                <a:xfrm rot="18900000" flipH="1">
                  <a:off x="5021983" y="1319946"/>
                  <a:ext cx="56341" cy="227750"/>
                </a:xfrm>
                <a:prstGeom prst="moon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95F7DAF0-38DB-490C-BF7D-DCDCFF83F27D}"/>
                    </a:ext>
                  </a:extLst>
                </p:cNvPr>
                <p:cNvSpPr/>
                <p:nvPr/>
              </p:nvSpPr>
              <p:spPr bwMode="auto">
                <a:xfrm rot="10800000">
                  <a:off x="4675794" y="1496518"/>
                  <a:ext cx="315191" cy="48314"/>
                </a:xfrm>
                <a:custGeom>
                  <a:avLst/>
                  <a:gdLst>
                    <a:gd name="connsiteX0" fmla="*/ 85359 w 170719"/>
                    <a:gd name="connsiteY0" fmla="*/ 0 h 39356"/>
                    <a:gd name="connsiteX1" fmla="*/ 158636 w 170719"/>
                    <a:gd name="connsiteY1" fmla="*/ 20069 h 39356"/>
                    <a:gd name="connsiteX2" fmla="*/ 170719 w 170719"/>
                    <a:gd name="connsiteY2" fmla="*/ 39356 h 39356"/>
                    <a:gd name="connsiteX3" fmla="*/ 85359 w 170719"/>
                    <a:gd name="connsiteY3" fmla="*/ 34925 h 39356"/>
                    <a:gd name="connsiteX4" fmla="*/ 0 w 170719"/>
                    <a:gd name="connsiteY4" fmla="*/ 39356 h 39356"/>
                    <a:gd name="connsiteX5" fmla="*/ 12082 w 170719"/>
                    <a:gd name="connsiteY5" fmla="*/ 20069 h 39356"/>
                    <a:gd name="connsiteX6" fmla="*/ 85359 w 170719"/>
                    <a:gd name="connsiteY6" fmla="*/ 0 h 39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0719" h="39356">
                      <a:moveTo>
                        <a:pt x="85359" y="0"/>
                      </a:moveTo>
                      <a:cubicBezTo>
                        <a:pt x="113976" y="0"/>
                        <a:pt x="139883" y="7669"/>
                        <a:pt x="158636" y="20069"/>
                      </a:cubicBezTo>
                      <a:lnTo>
                        <a:pt x="170719" y="39356"/>
                      </a:lnTo>
                      <a:lnTo>
                        <a:pt x="85359" y="34925"/>
                      </a:lnTo>
                      <a:lnTo>
                        <a:pt x="0" y="39356"/>
                      </a:lnTo>
                      <a:lnTo>
                        <a:pt x="12082" y="20069"/>
                      </a:lnTo>
                      <a:cubicBezTo>
                        <a:pt x="30836" y="7669"/>
                        <a:pt x="56743" y="0"/>
                        <a:pt x="85359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1EB086C9-2D40-429E-87B7-F9DE2B99AD10}"/>
                  </a:ext>
                </a:extLst>
              </p:cNvPr>
              <p:cNvGrpSpPr/>
              <p:nvPr/>
            </p:nvGrpSpPr>
            <p:grpSpPr>
              <a:xfrm>
                <a:off x="3950194" y="1676402"/>
                <a:ext cx="630182" cy="1339586"/>
                <a:chOff x="28583" y="1586903"/>
                <a:chExt cx="630182" cy="1422880"/>
              </a:xfrm>
            </p:grpSpPr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DCF71C0D-C768-4E8F-A026-8AD8C9B8A308}"/>
                    </a:ext>
                  </a:extLst>
                </p:cNvPr>
                <p:cNvSpPr/>
                <p:nvPr/>
              </p:nvSpPr>
              <p:spPr bwMode="auto">
                <a:xfrm rot="20413771">
                  <a:off x="174764" y="2511774"/>
                  <a:ext cx="435469" cy="498009"/>
                </a:xfrm>
                <a:custGeom>
                  <a:avLst/>
                  <a:gdLst>
                    <a:gd name="connsiteX0" fmla="*/ 88133 w 438003"/>
                    <a:gd name="connsiteY0" fmla="*/ 0 h 353797"/>
                    <a:gd name="connsiteX1" fmla="*/ 120714 w 438003"/>
                    <a:gd name="connsiteY1" fmla="*/ 6195 h 353797"/>
                    <a:gd name="connsiteX2" fmla="*/ 207197 w 438003"/>
                    <a:gd name="connsiteY2" fmla="*/ 40851 h 353797"/>
                    <a:gd name="connsiteX3" fmla="*/ 215228 w 438003"/>
                    <a:gd name="connsiteY3" fmla="*/ 37525 h 353797"/>
                    <a:gd name="connsiteX4" fmla="*/ 349482 w 438003"/>
                    <a:gd name="connsiteY4" fmla="*/ 37525 h 353797"/>
                    <a:gd name="connsiteX5" fmla="*/ 383732 w 438003"/>
                    <a:gd name="connsiteY5" fmla="*/ 71775 h 353797"/>
                    <a:gd name="connsiteX6" fmla="*/ 373700 w 438003"/>
                    <a:gd name="connsiteY6" fmla="*/ 95993 h 353797"/>
                    <a:gd name="connsiteX7" fmla="*/ 352452 w 438003"/>
                    <a:gd name="connsiteY7" fmla="*/ 104794 h 353797"/>
                    <a:gd name="connsiteX8" fmla="*/ 352668 w 438003"/>
                    <a:gd name="connsiteY8" fmla="*/ 104945 h 353797"/>
                    <a:gd name="connsiteX9" fmla="*/ 355229 w 438003"/>
                    <a:gd name="connsiteY9" fmla="*/ 106736 h 353797"/>
                    <a:gd name="connsiteX10" fmla="*/ 409176 w 438003"/>
                    <a:gd name="connsiteY10" fmla="*/ 161103 h 353797"/>
                    <a:gd name="connsiteX11" fmla="*/ 409797 w 438003"/>
                    <a:gd name="connsiteY11" fmla="*/ 203122 h 353797"/>
                    <a:gd name="connsiteX12" fmla="*/ 403753 w 438003"/>
                    <a:gd name="connsiteY12" fmla="*/ 206439 h 353797"/>
                    <a:gd name="connsiteX13" fmla="*/ 427100 w 438003"/>
                    <a:gd name="connsiteY13" fmla="*/ 231630 h 353797"/>
                    <a:gd name="connsiteX14" fmla="*/ 428149 w 438003"/>
                    <a:gd name="connsiteY14" fmla="*/ 279295 h 353797"/>
                    <a:gd name="connsiteX15" fmla="*/ 407029 w 438003"/>
                    <a:gd name="connsiteY15" fmla="*/ 285290 h 353797"/>
                    <a:gd name="connsiteX16" fmla="*/ 417345 w 438003"/>
                    <a:gd name="connsiteY16" fmla="*/ 303211 h 353797"/>
                    <a:gd name="connsiteX17" fmla="*/ 407649 w 438003"/>
                    <a:gd name="connsiteY17" fmla="*/ 350464 h 353797"/>
                    <a:gd name="connsiteX18" fmla="*/ 395192 w 438003"/>
                    <a:gd name="connsiteY18" fmla="*/ 353775 h 353797"/>
                    <a:gd name="connsiteX19" fmla="*/ 382234 w 438003"/>
                    <a:gd name="connsiteY19" fmla="*/ 351638 h 353797"/>
                    <a:gd name="connsiteX20" fmla="*/ 360835 w 438003"/>
                    <a:gd name="connsiteY20" fmla="*/ 333241 h 353797"/>
                    <a:gd name="connsiteX21" fmla="*/ 349969 w 438003"/>
                    <a:gd name="connsiteY21" fmla="*/ 314367 h 353797"/>
                    <a:gd name="connsiteX22" fmla="*/ 335325 w 438003"/>
                    <a:gd name="connsiteY22" fmla="*/ 343031 h 353797"/>
                    <a:gd name="connsiteX23" fmla="*/ 322869 w 438003"/>
                    <a:gd name="connsiteY23" fmla="*/ 346342 h 353797"/>
                    <a:gd name="connsiteX24" fmla="*/ 309910 w 438003"/>
                    <a:gd name="connsiteY24" fmla="*/ 344205 h 353797"/>
                    <a:gd name="connsiteX25" fmla="*/ 288511 w 438003"/>
                    <a:gd name="connsiteY25" fmla="*/ 325808 h 353797"/>
                    <a:gd name="connsiteX26" fmla="*/ 247266 w 438003"/>
                    <a:gd name="connsiteY26" fmla="*/ 254165 h 353797"/>
                    <a:gd name="connsiteX27" fmla="*/ 192266 w 438003"/>
                    <a:gd name="connsiteY27" fmla="*/ 209502 h 353797"/>
                    <a:gd name="connsiteX28" fmla="*/ 186589 w 438003"/>
                    <a:gd name="connsiteY28" fmla="*/ 207227 h 353797"/>
                    <a:gd name="connsiteX29" fmla="*/ 99321 w 438003"/>
                    <a:gd name="connsiteY29" fmla="*/ 172255 h 353797"/>
                    <a:gd name="connsiteX30" fmla="*/ 48385 w 438003"/>
                    <a:gd name="connsiteY30" fmla="*/ 151844 h 353797"/>
                    <a:gd name="connsiteX31" fmla="*/ 8146 w 438003"/>
                    <a:gd name="connsiteY31" fmla="*/ 48401 h 353797"/>
                    <a:gd name="connsiteX32" fmla="*/ 88133 w 438003"/>
                    <a:gd name="connsiteY32" fmla="*/ 0 h 353797"/>
                    <a:gd name="connsiteX0" fmla="*/ 39833 w 389703"/>
                    <a:gd name="connsiteY0" fmla="*/ 0 h 353797"/>
                    <a:gd name="connsiteX1" fmla="*/ 72414 w 389703"/>
                    <a:gd name="connsiteY1" fmla="*/ 6195 h 353797"/>
                    <a:gd name="connsiteX2" fmla="*/ 158897 w 389703"/>
                    <a:gd name="connsiteY2" fmla="*/ 40851 h 353797"/>
                    <a:gd name="connsiteX3" fmla="*/ 166928 w 389703"/>
                    <a:gd name="connsiteY3" fmla="*/ 37525 h 353797"/>
                    <a:gd name="connsiteX4" fmla="*/ 301182 w 389703"/>
                    <a:gd name="connsiteY4" fmla="*/ 37525 h 353797"/>
                    <a:gd name="connsiteX5" fmla="*/ 335432 w 389703"/>
                    <a:gd name="connsiteY5" fmla="*/ 71775 h 353797"/>
                    <a:gd name="connsiteX6" fmla="*/ 325400 w 389703"/>
                    <a:gd name="connsiteY6" fmla="*/ 95993 h 353797"/>
                    <a:gd name="connsiteX7" fmla="*/ 304152 w 389703"/>
                    <a:gd name="connsiteY7" fmla="*/ 104794 h 353797"/>
                    <a:gd name="connsiteX8" fmla="*/ 304368 w 389703"/>
                    <a:gd name="connsiteY8" fmla="*/ 104945 h 353797"/>
                    <a:gd name="connsiteX9" fmla="*/ 306929 w 389703"/>
                    <a:gd name="connsiteY9" fmla="*/ 106736 h 353797"/>
                    <a:gd name="connsiteX10" fmla="*/ 360876 w 389703"/>
                    <a:gd name="connsiteY10" fmla="*/ 161103 h 353797"/>
                    <a:gd name="connsiteX11" fmla="*/ 361497 w 389703"/>
                    <a:gd name="connsiteY11" fmla="*/ 203122 h 353797"/>
                    <a:gd name="connsiteX12" fmla="*/ 355453 w 389703"/>
                    <a:gd name="connsiteY12" fmla="*/ 206439 h 353797"/>
                    <a:gd name="connsiteX13" fmla="*/ 378800 w 389703"/>
                    <a:gd name="connsiteY13" fmla="*/ 231630 h 353797"/>
                    <a:gd name="connsiteX14" fmla="*/ 379849 w 389703"/>
                    <a:gd name="connsiteY14" fmla="*/ 279295 h 353797"/>
                    <a:gd name="connsiteX15" fmla="*/ 358729 w 389703"/>
                    <a:gd name="connsiteY15" fmla="*/ 285290 h 353797"/>
                    <a:gd name="connsiteX16" fmla="*/ 369045 w 389703"/>
                    <a:gd name="connsiteY16" fmla="*/ 303211 h 353797"/>
                    <a:gd name="connsiteX17" fmla="*/ 359349 w 389703"/>
                    <a:gd name="connsiteY17" fmla="*/ 350464 h 353797"/>
                    <a:gd name="connsiteX18" fmla="*/ 346892 w 389703"/>
                    <a:gd name="connsiteY18" fmla="*/ 353775 h 353797"/>
                    <a:gd name="connsiteX19" fmla="*/ 333934 w 389703"/>
                    <a:gd name="connsiteY19" fmla="*/ 351638 h 353797"/>
                    <a:gd name="connsiteX20" fmla="*/ 312535 w 389703"/>
                    <a:gd name="connsiteY20" fmla="*/ 333241 h 353797"/>
                    <a:gd name="connsiteX21" fmla="*/ 301669 w 389703"/>
                    <a:gd name="connsiteY21" fmla="*/ 314367 h 353797"/>
                    <a:gd name="connsiteX22" fmla="*/ 287025 w 389703"/>
                    <a:gd name="connsiteY22" fmla="*/ 343031 h 353797"/>
                    <a:gd name="connsiteX23" fmla="*/ 274569 w 389703"/>
                    <a:gd name="connsiteY23" fmla="*/ 346342 h 353797"/>
                    <a:gd name="connsiteX24" fmla="*/ 261610 w 389703"/>
                    <a:gd name="connsiteY24" fmla="*/ 344205 h 353797"/>
                    <a:gd name="connsiteX25" fmla="*/ 240211 w 389703"/>
                    <a:gd name="connsiteY25" fmla="*/ 325808 h 353797"/>
                    <a:gd name="connsiteX26" fmla="*/ 198966 w 389703"/>
                    <a:gd name="connsiteY26" fmla="*/ 254165 h 353797"/>
                    <a:gd name="connsiteX27" fmla="*/ 143966 w 389703"/>
                    <a:gd name="connsiteY27" fmla="*/ 209502 h 353797"/>
                    <a:gd name="connsiteX28" fmla="*/ 138289 w 389703"/>
                    <a:gd name="connsiteY28" fmla="*/ 207227 h 353797"/>
                    <a:gd name="connsiteX29" fmla="*/ 51021 w 389703"/>
                    <a:gd name="connsiteY29" fmla="*/ 172255 h 353797"/>
                    <a:gd name="connsiteX30" fmla="*/ 85 w 389703"/>
                    <a:gd name="connsiteY30" fmla="*/ 151844 h 353797"/>
                    <a:gd name="connsiteX31" fmla="*/ 39833 w 389703"/>
                    <a:gd name="connsiteY31" fmla="*/ 0 h 353797"/>
                    <a:gd name="connsiteX0" fmla="*/ 0 w 389618"/>
                    <a:gd name="connsiteY0" fmla="*/ 145649 h 347602"/>
                    <a:gd name="connsiteX1" fmla="*/ 72329 w 389618"/>
                    <a:gd name="connsiteY1" fmla="*/ 0 h 347602"/>
                    <a:gd name="connsiteX2" fmla="*/ 158812 w 389618"/>
                    <a:gd name="connsiteY2" fmla="*/ 34656 h 347602"/>
                    <a:gd name="connsiteX3" fmla="*/ 166843 w 389618"/>
                    <a:gd name="connsiteY3" fmla="*/ 31330 h 347602"/>
                    <a:gd name="connsiteX4" fmla="*/ 301097 w 389618"/>
                    <a:gd name="connsiteY4" fmla="*/ 31330 h 347602"/>
                    <a:gd name="connsiteX5" fmla="*/ 335347 w 389618"/>
                    <a:gd name="connsiteY5" fmla="*/ 65580 h 347602"/>
                    <a:gd name="connsiteX6" fmla="*/ 325315 w 389618"/>
                    <a:gd name="connsiteY6" fmla="*/ 89798 h 347602"/>
                    <a:gd name="connsiteX7" fmla="*/ 304067 w 389618"/>
                    <a:gd name="connsiteY7" fmla="*/ 98599 h 347602"/>
                    <a:gd name="connsiteX8" fmla="*/ 304283 w 389618"/>
                    <a:gd name="connsiteY8" fmla="*/ 98750 h 347602"/>
                    <a:gd name="connsiteX9" fmla="*/ 306844 w 389618"/>
                    <a:gd name="connsiteY9" fmla="*/ 100541 h 347602"/>
                    <a:gd name="connsiteX10" fmla="*/ 360791 w 389618"/>
                    <a:gd name="connsiteY10" fmla="*/ 154908 h 347602"/>
                    <a:gd name="connsiteX11" fmla="*/ 361412 w 389618"/>
                    <a:gd name="connsiteY11" fmla="*/ 196927 h 347602"/>
                    <a:gd name="connsiteX12" fmla="*/ 355368 w 389618"/>
                    <a:gd name="connsiteY12" fmla="*/ 200244 h 347602"/>
                    <a:gd name="connsiteX13" fmla="*/ 378715 w 389618"/>
                    <a:gd name="connsiteY13" fmla="*/ 225435 h 347602"/>
                    <a:gd name="connsiteX14" fmla="*/ 379764 w 389618"/>
                    <a:gd name="connsiteY14" fmla="*/ 273100 h 347602"/>
                    <a:gd name="connsiteX15" fmla="*/ 358644 w 389618"/>
                    <a:gd name="connsiteY15" fmla="*/ 279095 h 347602"/>
                    <a:gd name="connsiteX16" fmla="*/ 368960 w 389618"/>
                    <a:gd name="connsiteY16" fmla="*/ 297016 h 347602"/>
                    <a:gd name="connsiteX17" fmla="*/ 359264 w 389618"/>
                    <a:gd name="connsiteY17" fmla="*/ 344269 h 347602"/>
                    <a:gd name="connsiteX18" fmla="*/ 346807 w 389618"/>
                    <a:gd name="connsiteY18" fmla="*/ 347580 h 347602"/>
                    <a:gd name="connsiteX19" fmla="*/ 333849 w 389618"/>
                    <a:gd name="connsiteY19" fmla="*/ 345443 h 347602"/>
                    <a:gd name="connsiteX20" fmla="*/ 312450 w 389618"/>
                    <a:gd name="connsiteY20" fmla="*/ 327046 h 347602"/>
                    <a:gd name="connsiteX21" fmla="*/ 301584 w 389618"/>
                    <a:gd name="connsiteY21" fmla="*/ 308172 h 347602"/>
                    <a:gd name="connsiteX22" fmla="*/ 286940 w 389618"/>
                    <a:gd name="connsiteY22" fmla="*/ 336836 h 347602"/>
                    <a:gd name="connsiteX23" fmla="*/ 274484 w 389618"/>
                    <a:gd name="connsiteY23" fmla="*/ 340147 h 347602"/>
                    <a:gd name="connsiteX24" fmla="*/ 261525 w 389618"/>
                    <a:gd name="connsiteY24" fmla="*/ 338010 h 347602"/>
                    <a:gd name="connsiteX25" fmla="*/ 240126 w 389618"/>
                    <a:gd name="connsiteY25" fmla="*/ 319613 h 347602"/>
                    <a:gd name="connsiteX26" fmla="*/ 198881 w 389618"/>
                    <a:gd name="connsiteY26" fmla="*/ 247970 h 347602"/>
                    <a:gd name="connsiteX27" fmla="*/ 143881 w 389618"/>
                    <a:gd name="connsiteY27" fmla="*/ 203307 h 347602"/>
                    <a:gd name="connsiteX28" fmla="*/ 138204 w 389618"/>
                    <a:gd name="connsiteY28" fmla="*/ 201032 h 347602"/>
                    <a:gd name="connsiteX29" fmla="*/ 50936 w 389618"/>
                    <a:gd name="connsiteY29" fmla="*/ 166060 h 347602"/>
                    <a:gd name="connsiteX30" fmla="*/ 0 w 389618"/>
                    <a:gd name="connsiteY30" fmla="*/ 145649 h 347602"/>
                    <a:gd name="connsiteX0" fmla="*/ 0 w 397012"/>
                    <a:gd name="connsiteY0" fmla="*/ 17837 h 347602"/>
                    <a:gd name="connsiteX1" fmla="*/ 79723 w 397012"/>
                    <a:gd name="connsiteY1" fmla="*/ 0 h 347602"/>
                    <a:gd name="connsiteX2" fmla="*/ 166206 w 397012"/>
                    <a:gd name="connsiteY2" fmla="*/ 34656 h 347602"/>
                    <a:gd name="connsiteX3" fmla="*/ 174237 w 397012"/>
                    <a:gd name="connsiteY3" fmla="*/ 31330 h 347602"/>
                    <a:gd name="connsiteX4" fmla="*/ 308491 w 397012"/>
                    <a:gd name="connsiteY4" fmla="*/ 31330 h 347602"/>
                    <a:gd name="connsiteX5" fmla="*/ 342741 w 397012"/>
                    <a:gd name="connsiteY5" fmla="*/ 65580 h 347602"/>
                    <a:gd name="connsiteX6" fmla="*/ 332709 w 397012"/>
                    <a:gd name="connsiteY6" fmla="*/ 89798 h 347602"/>
                    <a:gd name="connsiteX7" fmla="*/ 311461 w 397012"/>
                    <a:gd name="connsiteY7" fmla="*/ 98599 h 347602"/>
                    <a:gd name="connsiteX8" fmla="*/ 311677 w 397012"/>
                    <a:gd name="connsiteY8" fmla="*/ 98750 h 347602"/>
                    <a:gd name="connsiteX9" fmla="*/ 314238 w 397012"/>
                    <a:gd name="connsiteY9" fmla="*/ 100541 h 347602"/>
                    <a:gd name="connsiteX10" fmla="*/ 368185 w 397012"/>
                    <a:gd name="connsiteY10" fmla="*/ 154908 h 347602"/>
                    <a:gd name="connsiteX11" fmla="*/ 368806 w 397012"/>
                    <a:gd name="connsiteY11" fmla="*/ 196927 h 347602"/>
                    <a:gd name="connsiteX12" fmla="*/ 362762 w 397012"/>
                    <a:gd name="connsiteY12" fmla="*/ 200244 h 347602"/>
                    <a:gd name="connsiteX13" fmla="*/ 386109 w 397012"/>
                    <a:gd name="connsiteY13" fmla="*/ 225435 h 347602"/>
                    <a:gd name="connsiteX14" fmla="*/ 387158 w 397012"/>
                    <a:gd name="connsiteY14" fmla="*/ 273100 h 347602"/>
                    <a:gd name="connsiteX15" fmla="*/ 366038 w 397012"/>
                    <a:gd name="connsiteY15" fmla="*/ 279095 h 347602"/>
                    <a:gd name="connsiteX16" fmla="*/ 376354 w 397012"/>
                    <a:gd name="connsiteY16" fmla="*/ 297016 h 347602"/>
                    <a:gd name="connsiteX17" fmla="*/ 366658 w 397012"/>
                    <a:gd name="connsiteY17" fmla="*/ 344269 h 347602"/>
                    <a:gd name="connsiteX18" fmla="*/ 354201 w 397012"/>
                    <a:gd name="connsiteY18" fmla="*/ 347580 h 347602"/>
                    <a:gd name="connsiteX19" fmla="*/ 341243 w 397012"/>
                    <a:gd name="connsiteY19" fmla="*/ 345443 h 347602"/>
                    <a:gd name="connsiteX20" fmla="*/ 319844 w 397012"/>
                    <a:gd name="connsiteY20" fmla="*/ 327046 h 347602"/>
                    <a:gd name="connsiteX21" fmla="*/ 308978 w 397012"/>
                    <a:gd name="connsiteY21" fmla="*/ 308172 h 347602"/>
                    <a:gd name="connsiteX22" fmla="*/ 294334 w 397012"/>
                    <a:gd name="connsiteY22" fmla="*/ 336836 h 347602"/>
                    <a:gd name="connsiteX23" fmla="*/ 281878 w 397012"/>
                    <a:gd name="connsiteY23" fmla="*/ 340147 h 347602"/>
                    <a:gd name="connsiteX24" fmla="*/ 268919 w 397012"/>
                    <a:gd name="connsiteY24" fmla="*/ 338010 h 347602"/>
                    <a:gd name="connsiteX25" fmla="*/ 247520 w 397012"/>
                    <a:gd name="connsiteY25" fmla="*/ 319613 h 347602"/>
                    <a:gd name="connsiteX26" fmla="*/ 206275 w 397012"/>
                    <a:gd name="connsiteY26" fmla="*/ 247970 h 347602"/>
                    <a:gd name="connsiteX27" fmla="*/ 151275 w 397012"/>
                    <a:gd name="connsiteY27" fmla="*/ 203307 h 347602"/>
                    <a:gd name="connsiteX28" fmla="*/ 145598 w 397012"/>
                    <a:gd name="connsiteY28" fmla="*/ 201032 h 347602"/>
                    <a:gd name="connsiteX29" fmla="*/ 58330 w 397012"/>
                    <a:gd name="connsiteY29" fmla="*/ 166060 h 347602"/>
                    <a:gd name="connsiteX30" fmla="*/ 0 w 397012"/>
                    <a:gd name="connsiteY30" fmla="*/ 17837 h 347602"/>
                    <a:gd name="connsiteX0" fmla="*/ 2865 w 399877"/>
                    <a:gd name="connsiteY0" fmla="*/ 17837 h 347602"/>
                    <a:gd name="connsiteX1" fmla="*/ 82588 w 399877"/>
                    <a:gd name="connsiteY1" fmla="*/ 0 h 347602"/>
                    <a:gd name="connsiteX2" fmla="*/ 169071 w 399877"/>
                    <a:gd name="connsiteY2" fmla="*/ 34656 h 347602"/>
                    <a:gd name="connsiteX3" fmla="*/ 177102 w 399877"/>
                    <a:gd name="connsiteY3" fmla="*/ 31330 h 347602"/>
                    <a:gd name="connsiteX4" fmla="*/ 311356 w 399877"/>
                    <a:gd name="connsiteY4" fmla="*/ 31330 h 347602"/>
                    <a:gd name="connsiteX5" fmla="*/ 345606 w 399877"/>
                    <a:gd name="connsiteY5" fmla="*/ 65580 h 347602"/>
                    <a:gd name="connsiteX6" fmla="*/ 335574 w 399877"/>
                    <a:gd name="connsiteY6" fmla="*/ 89798 h 347602"/>
                    <a:gd name="connsiteX7" fmla="*/ 314326 w 399877"/>
                    <a:gd name="connsiteY7" fmla="*/ 98599 h 347602"/>
                    <a:gd name="connsiteX8" fmla="*/ 314542 w 399877"/>
                    <a:gd name="connsiteY8" fmla="*/ 98750 h 347602"/>
                    <a:gd name="connsiteX9" fmla="*/ 317103 w 399877"/>
                    <a:gd name="connsiteY9" fmla="*/ 100541 h 347602"/>
                    <a:gd name="connsiteX10" fmla="*/ 371050 w 399877"/>
                    <a:gd name="connsiteY10" fmla="*/ 154908 h 347602"/>
                    <a:gd name="connsiteX11" fmla="*/ 371671 w 399877"/>
                    <a:gd name="connsiteY11" fmla="*/ 196927 h 347602"/>
                    <a:gd name="connsiteX12" fmla="*/ 365627 w 399877"/>
                    <a:gd name="connsiteY12" fmla="*/ 200244 h 347602"/>
                    <a:gd name="connsiteX13" fmla="*/ 388974 w 399877"/>
                    <a:gd name="connsiteY13" fmla="*/ 225435 h 347602"/>
                    <a:gd name="connsiteX14" fmla="*/ 390023 w 399877"/>
                    <a:gd name="connsiteY14" fmla="*/ 273100 h 347602"/>
                    <a:gd name="connsiteX15" fmla="*/ 368903 w 399877"/>
                    <a:gd name="connsiteY15" fmla="*/ 279095 h 347602"/>
                    <a:gd name="connsiteX16" fmla="*/ 379219 w 399877"/>
                    <a:gd name="connsiteY16" fmla="*/ 297016 h 347602"/>
                    <a:gd name="connsiteX17" fmla="*/ 369523 w 399877"/>
                    <a:gd name="connsiteY17" fmla="*/ 344269 h 347602"/>
                    <a:gd name="connsiteX18" fmla="*/ 357066 w 399877"/>
                    <a:gd name="connsiteY18" fmla="*/ 347580 h 347602"/>
                    <a:gd name="connsiteX19" fmla="*/ 344108 w 399877"/>
                    <a:gd name="connsiteY19" fmla="*/ 345443 h 347602"/>
                    <a:gd name="connsiteX20" fmla="*/ 322709 w 399877"/>
                    <a:gd name="connsiteY20" fmla="*/ 327046 h 347602"/>
                    <a:gd name="connsiteX21" fmla="*/ 311843 w 399877"/>
                    <a:gd name="connsiteY21" fmla="*/ 308172 h 347602"/>
                    <a:gd name="connsiteX22" fmla="*/ 297199 w 399877"/>
                    <a:gd name="connsiteY22" fmla="*/ 336836 h 347602"/>
                    <a:gd name="connsiteX23" fmla="*/ 284743 w 399877"/>
                    <a:gd name="connsiteY23" fmla="*/ 340147 h 347602"/>
                    <a:gd name="connsiteX24" fmla="*/ 271784 w 399877"/>
                    <a:gd name="connsiteY24" fmla="*/ 338010 h 347602"/>
                    <a:gd name="connsiteX25" fmla="*/ 250385 w 399877"/>
                    <a:gd name="connsiteY25" fmla="*/ 319613 h 347602"/>
                    <a:gd name="connsiteX26" fmla="*/ 209140 w 399877"/>
                    <a:gd name="connsiteY26" fmla="*/ 247970 h 347602"/>
                    <a:gd name="connsiteX27" fmla="*/ 154140 w 399877"/>
                    <a:gd name="connsiteY27" fmla="*/ 203307 h 347602"/>
                    <a:gd name="connsiteX28" fmla="*/ 148463 w 399877"/>
                    <a:gd name="connsiteY28" fmla="*/ 201032 h 347602"/>
                    <a:gd name="connsiteX29" fmla="*/ 61195 w 399877"/>
                    <a:gd name="connsiteY29" fmla="*/ 166060 h 347602"/>
                    <a:gd name="connsiteX30" fmla="*/ 2865 w 399877"/>
                    <a:gd name="connsiteY30" fmla="*/ 17837 h 347602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169071 w 399877"/>
                    <a:gd name="connsiteY2" fmla="*/ 134138 h 447084"/>
                    <a:gd name="connsiteX3" fmla="*/ 177102 w 399877"/>
                    <a:gd name="connsiteY3" fmla="*/ 130812 h 447084"/>
                    <a:gd name="connsiteX4" fmla="*/ 311356 w 399877"/>
                    <a:gd name="connsiteY4" fmla="*/ 130812 h 447084"/>
                    <a:gd name="connsiteX5" fmla="*/ 345606 w 399877"/>
                    <a:gd name="connsiteY5" fmla="*/ 165062 h 447084"/>
                    <a:gd name="connsiteX6" fmla="*/ 335574 w 399877"/>
                    <a:gd name="connsiteY6" fmla="*/ 189280 h 447084"/>
                    <a:gd name="connsiteX7" fmla="*/ 314326 w 399877"/>
                    <a:gd name="connsiteY7" fmla="*/ 198081 h 447084"/>
                    <a:gd name="connsiteX8" fmla="*/ 314542 w 399877"/>
                    <a:gd name="connsiteY8" fmla="*/ 198232 h 447084"/>
                    <a:gd name="connsiteX9" fmla="*/ 317103 w 399877"/>
                    <a:gd name="connsiteY9" fmla="*/ 200023 h 447084"/>
                    <a:gd name="connsiteX10" fmla="*/ 371050 w 399877"/>
                    <a:gd name="connsiteY10" fmla="*/ 254390 h 447084"/>
                    <a:gd name="connsiteX11" fmla="*/ 371671 w 399877"/>
                    <a:gd name="connsiteY11" fmla="*/ 296409 h 447084"/>
                    <a:gd name="connsiteX12" fmla="*/ 365627 w 399877"/>
                    <a:gd name="connsiteY12" fmla="*/ 299726 h 447084"/>
                    <a:gd name="connsiteX13" fmla="*/ 388974 w 399877"/>
                    <a:gd name="connsiteY13" fmla="*/ 324917 h 447084"/>
                    <a:gd name="connsiteX14" fmla="*/ 390023 w 399877"/>
                    <a:gd name="connsiteY14" fmla="*/ 372582 h 447084"/>
                    <a:gd name="connsiteX15" fmla="*/ 368903 w 399877"/>
                    <a:gd name="connsiteY15" fmla="*/ 378577 h 447084"/>
                    <a:gd name="connsiteX16" fmla="*/ 379219 w 399877"/>
                    <a:gd name="connsiteY16" fmla="*/ 396498 h 447084"/>
                    <a:gd name="connsiteX17" fmla="*/ 369523 w 399877"/>
                    <a:gd name="connsiteY17" fmla="*/ 443751 h 447084"/>
                    <a:gd name="connsiteX18" fmla="*/ 357066 w 399877"/>
                    <a:gd name="connsiteY18" fmla="*/ 447062 h 447084"/>
                    <a:gd name="connsiteX19" fmla="*/ 344108 w 399877"/>
                    <a:gd name="connsiteY19" fmla="*/ 444925 h 447084"/>
                    <a:gd name="connsiteX20" fmla="*/ 322709 w 399877"/>
                    <a:gd name="connsiteY20" fmla="*/ 426528 h 447084"/>
                    <a:gd name="connsiteX21" fmla="*/ 311843 w 399877"/>
                    <a:gd name="connsiteY21" fmla="*/ 407654 h 447084"/>
                    <a:gd name="connsiteX22" fmla="*/ 297199 w 399877"/>
                    <a:gd name="connsiteY22" fmla="*/ 436318 h 447084"/>
                    <a:gd name="connsiteX23" fmla="*/ 284743 w 399877"/>
                    <a:gd name="connsiteY23" fmla="*/ 439629 h 447084"/>
                    <a:gd name="connsiteX24" fmla="*/ 271784 w 399877"/>
                    <a:gd name="connsiteY24" fmla="*/ 437492 h 447084"/>
                    <a:gd name="connsiteX25" fmla="*/ 250385 w 399877"/>
                    <a:gd name="connsiteY25" fmla="*/ 419095 h 447084"/>
                    <a:gd name="connsiteX26" fmla="*/ 209140 w 399877"/>
                    <a:gd name="connsiteY26" fmla="*/ 347452 h 447084"/>
                    <a:gd name="connsiteX27" fmla="*/ 154140 w 399877"/>
                    <a:gd name="connsiteY27" fmla="*/ 302789 h 447084"/>
                    <a:gd name="connsiteX28" fmla="*/ 148463 w 399877"/>
                    <a:gd name="connsiteY28" fmla="*/ 300514 h 447084"/>
                    <a:gd name="connsiteX29" fmla="*/ 61195 w 399877"/>
                    <a:gd name="connsiteY29" fmla="*/ 265542 h 447084"/>
                    <a:gd name="connsiteX30" fmla="*/ 2865 w 399877"/>
                    <a:gd name="connsiteY30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169071 w 399877"/>
                    <a:gd name="connsiteY2" fmla="*/ 134138 h 447084"/>
                    <a:gd name="connsiteX3" fmla="*/ 177102 w 399877"/>
                    <a:gd name="connsiteY3" fmla="*/ 130812 h 447084"/>
                    <a:gd name="connsiteX4" fmla="*/ 311356 w 399877"/>
                    <a:gd name="connsiteY4" fmla="*/ 130812 h 447084"/>
                    <a:gd name="connsiteX5" fmla="*/ 345606 w 399877"/>
                    <a:gd name="connsiteY5" fmla="*/ 165062 h 447084"/>
                    <a:gd name="connsiteX6" fmla="*/ 335574 w 399877"/>
                    <a:gd name="connsiteY6" fmla="*/ 189280 h 447084"/>
                    <a:gd name="connsiteX7" fmla="*/ 314326 w 399877"/>
                    <a:gd name="connsiteY7" fmla="*/ 198081 h 447084"/>
                    <a:gd name="connsiteX8" fmla="*/ 314542 w 399877"/>
                    <a:gd name="connsiteY8" fmla="*/ 198232 h 447084"/>
                    <a:gd name="connsiteX9" fmla="*/ 317103 w 399877"/>
                    <a:gd name="connsiteY9" fmla="*/ 200023 h 447084"/>
                    <a:gd name="connsiteX10" fmla="*/ 371050 w 399877"/>
                    <a:gd name="connsiteY10" fmla="*/ 254390 h 447084"/>
                    <a:gd name="connsiteX11" fmla="*/ 371671 w 399877"/>
                    <a:gd name="connsiteY11" fmla="*/ 296409 h 447084"/>
                    <a:gd name="connsiteX12" fmla="*/ 365627 w 399877"/>
                    <a:gd name="connsiteY12" fmla="*/ 299726 h 447084"/>
                    <a:gd name="connsiteX13" fmla="*/ 388974 w 399877"/>
                    <a:gd name="connsiteY13" fmla="*/ 324917 h 447084"/>
                    <a:gd name="connsiteX14" fmla="*/ 390023 w 399877"/>
                    <a:gd name="connsiteY14" fmla="*/ 372582 h 447084"/>
                    <a:gd name="connsiteX15" fmla="*/ 368903 w 399877"/>
                    <a:gd name="connsiteY15" fmla="*/ 378577 h 447084"/>
                    <a:gd name="connsiteX16" fmla="*/ 379219 w 399877"/>
                    <a:gd name="connsiteY16" fmla="*/ 396498 h 447084"/>
                    <a:gd name="connsiteX17" fmla="*/ 369523 w 399877"/>
                    <a:gd name="connsiteY17" fmla="*/ 443751 h 447084"/>
                    <a:gd name="connsiteX18" fmla="*/ 357066 w 399877"/>
                    <a:gd name="connsiteY18" fmla="*/ 447062 h 447084"/>
                    <a:gd name="connsiteX19" fmla="*/ 344108 w 399877"/>
                    <a:gd name="connsiteY19" fmla="*/ 444925 h 447084"/>
                    <a:gd name="connsiteX20" fmla="*/ 322709 w 399877"/>
                    <a:gd name="connsiteY20" fmla="*/ 426528 h 447084"/>
                    <a:gd name="connsiteX21" fmla="*/ 311843 w 399877"/>
                    <a:gd name="connsiteY21" fmla="*/ 407654 h 447084"/>
                    <a:gd name="connsiteX22" fmla="*/ 297199 w 399877"/>
                    <a:gd name="connsiteY22" fmla="*/ 436318 h 447084"/>
                    <a:gd name="connsiteX23" fmla="*/ 284743 w 399877"/>
                    <a:gd name="connsiteY23" fmla="*/ 439629 h 447084"/>
                    <a:gd name="connsiteX24" fmla="*/ 271784 w 399877"/>
                    <a:gd name="connsiteY24" fmla="*/ 437492 h 447084"/>
                    <a:gd name="connsiteX25" fmla="*/ 250385 w 399877"/>
                    <a:gd name="connsiteY25" fmla="*/ 419095 h 447084"/>
                    <a:gd name="connsiteX26" fmla="*/ 209140 w 399877"/>
                    <a:gd name="connsiteY26" fmla="*/ 347452 h 447084"/>
                    <a:gd name="connsiteX27" fmla="*/ 154140 w 399877"/>
                    <a:gd name="connsiteY27" fmla="*/ 302789 h 447084"/>
                    <a:gd name="connsiteX28" fmla="*/ 148463 w 399877"/>
                    <a:gd name="connsiteY28" fmla="*/ 300514 h 447084"/>
                    <a:gd name="connsiteX29" fmla="*/ 61195 w 399877"/>
                    <a:gd name="connsiteY29" fmla="*/ 265542 h 447084"/>
                    <a:gd name="connsiteX30" fmla="*/ 2865 w 399877"/>
                    <a:gd name="connsiteY30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169071 w 399877"/>
                    <a:gd name="connsiteY2" fmla="*/ 134138 h 447084"/>
                    <a:gd name="connsiteX3" fmla="*/ 311356 w 399877"/>
                    <a:gd name="connsiteY3" fmla="*/ 130812 h 447084"/>
                    <a:gd name="connsiteX4" fmla="*/ 345606 w 399877"/>
                    <a:gd name="connsiteY4" fmla="*/ 165062 h 447084"/>
                    <a:gd name="connsiteX5" fmla="*/ 335574 w 399877"/>
                    <a:gd name="connsiteY5" fmla="*/ 189280 h 447084"/>
                    <a:gd name="connsiteX6" fmla="*/ 314326 w 399877"/>
                    <a:gd name="connsiteY6" fmla="*/ 198081 h 447084"/>
                    <a:gd name="connsiteX7" fmla="*/ 314542 w 399877"/>
                    <a:gd name="connsiteY7" fmla="*/ 198232 h 447084"/>
                    <a:gd name="connsiteX8" fmla="*/ 317103 w 399877"/>
                    <a:gd name="connsiteY8" fmla="*/ 200023 h 447084"/>
                    <a:gd name="connsiteX9" fmla="*/ 371050 w 399877"/>
                    <a:gd name="connsiteY9" fmla="*/ 254390 h 447084"/>
                    <a:gd name="connsiteX10" fmla="*/ 371671 w 399877"/>
                    <a:gd name="connsiteY10" fmla="*/ 296409 h 447084"/>
                    <a:gd name="connsiteX11" fmla="*/ 365627 w 399877"/>
                    <a:gd name="connsiteY11" fmla="*/ 299726 h 447084"/>
                    <a:gd name="connsiteX12" fmla="*/ 388974 w 399877"/>
                    <a:gd name="connsiteY12" fmla="*/ 324917 h 447084"/>
                    <a:gd name="connsiteX13" fmla="*/ 390023 w 399877"/>
                    <a:gd name="connsiteY13" fmla="*/ 372582 h 447084"/>
                    <a:gd name="connsiteX14" fmla="*/ 368903 w 399877"/>
                    <a:gd name="connsiteY14" fmla="*/ 378577 h 447084"/>
                    <a:gd name="connsiteX15" fmla="*/ 379219 w 399877"/>
                    <a:gd name="connsiteY15" fmla="*/ 396498 h 447084"/>
                    <a:gd name="connsiteX16" fmla="*/ 369523 w 399877"/>
                    <a:gd name="connsiteY16" fmla="*/ 443751 h 447084"/>
                    <a:gd name="connsiteX17" fmla="*/ 357066 w 399877"/>
                    <a:gd name="connsiteY17" fmla="*/ 447062 h 447084"/>
                    <a:gd name="connsiteX18" fmla="*/ 344108 w 399877"/>
                    <a:gd name="connsiteY18" fmla="*/ 444925 h 447084"/>
                    <a:gd name="connsiteX19" fmla="*/ 322709 w 399877"/>
                    <a:gd name="connsiteY19" fmla="*/ 426528 h 447084"/>
                    <a:gd name="connsiteX20" fmla="*/ 311843 w 399877"/>
                    <a:gd name="connsiteY20" fmla="*/ 407654 h 447084"/>
                    <a:gd name="connsiteX21" fmla="*/ 297199 w 399877"/>
                    <a:gd name="connsiteY21" fmla="*/ 436318 h 447084"/>
                    <a:gd name="connsiteX22" fmla="*/ 284743 w 399877"/>
                    <a:gd name="connsiteY22" fmla="*/ 439629 h 447084"/>
                    <a:gd name="connsiteX23" fmla="*/ 271784 w 399877"/>
                    <a:gd name="connsiteY23" fmla="*/ 437492 h 447084"/>
                    <a:gd name="connsiteX24" fmla="*/ 250385 w 399877"/>
                    <a:gd name="connsiteY24" fmla="*/ 419095 h 447084"/>
                    <a:gd name="connsiteX25" fmla="*/ 209140 w 399877"/>
                    <a:gd name="connsiteY25" fmla="*/ 347452 h 447084"/>
                    <a:gd name="connsiteX26" fmla="*/ 154140 w 399877"/>
                    <a:gd name="connsiteY26" fmla="*/ 302789 h 447084"/>
                    <a:gd name="connsiteX27" fmla="*/ 148463 w 399877"/>
                    <a:gd name="connsiteY27" fmla="*/ 300514 h 447084"/>
                    <a:gd name="connsiteX28" fmla="*/ 61195 w 399877"/>
                    <a:gd name="connsiteY28" fmla="*/ 265542 h 447084"/>
                    <a:gd name="connsiteX29" fmla="*/ 2865 w 399877"/>
                    <a:gd name="connsiteY29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232928 w 399877"/>
                    <a:gd name="connsiteY2" fmla="*/ 124561 h 447084"/>
                    <a:gd name="connsiteX3" fmla="*/ 311356 w 399877"/>
                    <a:gd name="connsiteY3" fmla="*/ 130812 h 447084"/>
                    <a:gd name="connsiteX4" fmla="*/ 345606 w 399877"/>
                    <a:gd name="connsiteY4" fmla="*/ 165062 h 447084"/>
                    <a:gd name="connsiteX5" fmla="*/ 335574 w 399877"/>
                    <a:gd name="connsiteY5" fmla="*/ 189280 h 447084"/>
                    <a:gd name="connsiteX6" fmla="*/ 314326 w 399877"/>
                    <a:gd name="connsiteY6" fmla="*/ 198081 h 447084"/>
                    <a:gd name="connsiteX7" fmla="*/ 314542 w 399877"/>
                    <a:gd name="connsiteY7" fmla="*/ 198232 h 447084"/>
                    <a:gd name="connsiteX8" fmla="*/ 317103 w 399877"/>
                    <a:gd name="connsiteY8" fmla="*/ 200023 h 447084"/>
                    <a:gd name="connsiteX9" fmla="*/ 371050 w 399877"/>
                    <a:gd name="connsiteY9" fmla="*/ 254390 h 447084"/>
                    <a:gd name="connsiteX10" fmla="*/ 371671 w 399877"/>
                    <a:gd name="connsiteY10" fmla="*/ 296409 h 447084"/>
                    <a:gd name="connsiteX11" fmla="*/ 365627 w 399877"/>
                    <a:gd name="connsiteY11" fmla="*/ 299726 h 447084"/>
                    <a:gd name="connsiteX12" fmla="*/ 388974 w 399877"/>
                    <a:gd name="connsiteY12" fmla="*/ 324917 h 447084"/>
                    <a:gd name="connsiteX13" fmla="*/ 390023 w 399877"/>
                    <a:gd name="connsiteY13" fmla="*/ 372582 h 447084"/>
                    <a:gd name="connsiteX14" fmla="*/ 368903 w 399877"/>
                    <a:gd name="connsiteY14" fmla="*/ 378577 h 447084"/>
                    <a:gd name="connsiteX15" fmla="*/ 379219 w 399877"/>
                    <a:gd name="connsiteY15" fmla="*/ 396498 h 447084"/>
                    <a:gd name="connsiteX16" fmla="*/ 369523 w 399877"/>
                    <a:gd name="connsiteY16" fmla="*/ 443751 h 447084"/>
                    <a:gd name="connsiteX17" fmla="*/ 357066 w 399877"/>
                    <a:gd name="connsiteY17" fmla="*/ 447062 h 447084"/>
                    <a:gd name="connsiteX18" fmla="*/ 344108 w 399877"/>
                    <a:gd name="connsiteY18" fmla="*/ 444925 h 447084"/>
                    <a:gd name="connsiteX19" fmla="*/ 322709 w 399877"/>
                    <a:gd name="connsiteY19" fmla="*/ 426528 h 447084"/>
                    <a:gd name="connsiteX20" fmla="*/ 311843 w 399877"/>
                    <a:gd name="connsiteY20" fmla="*/ 407654 h 447084"/>
                    <a:gd name="connsiteX21" fmla="*/ 297199 w 399877"/>
                    <a:gd name="connsiteY21" fmla="*/ 436318 h 447084"/>
                    <a:gd name="connsiteX22" fmla="*/ 284743 w 399877"/>
                    <a:gd name="connsiteY22" fmla="*/ 439629 h 447084"/>
                    <a:gd name="connsiteX23" fmla="*/ 271784 w 399877"/>
                    <a:gd name="connsiteY23" fmla="*/ 437492 h 447084"/>
                    <a:gd name="connsiteX24" fmla="*/ 250385 w 399877"/>
                    <a:gd name="connsiteY24" fmla="*/ 419095 h 447084"/>
                    <a:gd name="connsiteX25" fmla="*/ 209140 w 399877"/>
                    <a:gd name="connsiteY25" fmla="*/ 347452 h 447084"/>
                    <a:gd name="connsiteX26" fmla="*/ 154140 w 399877"/>
                    <a:gd name="connsiteY26" fmla="*/ 302789 h 447084"/>
                    <a:gd name="connsiteX27" fmla="*/ 148463 w 399877"/>
                    <a:gd name="connsiteY27" fmla="*/ 300514 h 447084"/>
                    <a:gd name="connsiteX28" fmla="*/ 61195 w 399877"/>
                    <a:gd name="connsiteY28" fmla="*/ 265542 h 447084"/>
                    <a:gd name="connsiteX29" fmla="*/ 2865 w 399877"/>
                    <a:gd name="connsiteY29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232928 w 399877"/>
                    <a:gd name="connsiteY2" fmla="*/ 124561 h 447084"/>
                    <a:gd name="connsiteX3" fmla="*/ 311356 w 399877"/>
                    <a:gd name="connsiteY3" fmla="*/ 130812 h 447084"/>
                    <a:gd name="connsiteX4" fmla="*/ 345606 w 399877"/>
                    <a:gd name="connsiteY4" fmla="*/ 165062 h 447084"/>
                    <a:gd name="connsiteX5" fmla="*/ 335574 w 399877"/>
                    <a:gd name="connsiteY5" fmla="*/ 189280 h 447084"/>
                    <a:gd name="connsiteX6" fmla="*/ 314326 w 399877"/>
                    <a:gd name="connsiteY6" fmla="*/ 198081 h 447084"/>
                    <a:gd name="connsiteX7" fmla="*/ 314542 w 399877"/>
                    <a:gd name="connsiteY7" fmla="*/ 198232 h 447084"/>
                    <a:gd name="connsiteX8" fmla="*/ 317103 w 399877"/>
                    <a:gd name="connsiteY8" fmla="*/ 200023 h 447084"/>
                    <a:gd name="connsiteX9" fmla="*/ 371050 w 399877"/>
                    <a:gd name="connsiteY9" fmla="*/ 254390 h 447084"/>
                    <a:gd name="connsiteX10" fmla="*/ 371671 w 399877"/>
                    <a:gd name="connsiteY10" fmla="*/ 296409 h 447084"/>
                    <a:gd name="connsiteX11" fmla="*/ 365627 w 399877"/>
                    <a:gd name="connsiteY11" fmla="*/ 299726 h 447084"/>
                    <a:gd name="connsiteX12" fmla="*/ 388974 w 399877"/>
                    <a:gd name="connsiteY12" fmla="*/ 324917 h 447084"/>
                    <a:gd name="connsiteX13" fmla="*/ 390023 w 399877"/>
                    <a:gd name="connsiteY13" fmla="*/ 372582 h 447084"/>
                    <a:gd name="connsiteX14" fmla="*/ 368903 w 399877"/>
                    <a:gd name="connsiteY14" fmla="*/ 378577 h 447084"/>
                    <a:gd name="connsiteX15" fmla="*/ 379219 w 399877"/>
                    <a:gd name="connsiteY15" fmla="*/ 396498 h 447084"/>
                    <a:gd name="connsiteX16" fmla="*/ 369523 w 399877"/>
                    <a:gd name="connsiteY16" fmla="*/ 443751 h 447084"/>
                    <a:gd name="connsiteX17" fmla="*/ 357066 w 399877"/>
                    <a:gd name="connsiteY17" fmla="*/ 447062 h 447084"/>
                    <a:gd name="connsiteX18" fmla="*/ 344108 w 399877"/>
                    <a:gd name="connsiteY18" fmla="*/ 444925 h 447084"/>
                    <a:gd name="connsiteX19" fmla="*/ 322709 w 399877"/>
                    <a:gd name="connsiteY19" fmla="*/ 426528 h 447084"/>
                    <a:gd name="connsiteX20" fmla="*/ 311843 w 399877"/>
                    <a:gd name="connsiteY20" fmla="*/ 407654 h 447084"/>
                    <a:gd name="connsiteX21" fmla="*/ 297199 w 399877"/>
                    <a:gd name="connsiteY21" fmla="*/ 436318 h 447084"/>
                    <a:gd name="connsiteX22" fmla="*/ 284743 w 399877"/>
                    <a:gd name="connsiteY22" fmla="*/ 439629 h 447084"/>
                    <a:gd name="connsiteX23" fmla="*/ 271784 w 399877"/>
                    <a:gd name="connsiteY23" fmla="*/ 437492 h 447084"/>
                    <a:gd name="connsiteX24" fmla="*/ 250385 w 399877"/>
                    <a:gd name="connsiteY24" fmla="*/ 419095 h 447084"/>
                    <a:gd name="connsiteX25" fmla="*/ 209140 w 399877"/>
                    <a:gd name="connsiteY25" fmla="*/ 347452 h 447084"/>
                    <a:gd name="connsiteX26" fmla="*/ 154140 w 399877"/>
                    <a:gd name="connsiteY26" fmla="*/ 302789 h 447084"/>
                    <a:gd name="connsiteX27" fmla="*/ 148463 w 399877"/>
                    <a:gd name="connsiteY27" fmla="*/ 300514 h 447084"/>
                    <a:gd name="connsiteX28" fmla="*/ 61195 w 399877"/>
                    <a:gd name="connsiteY28" fmla="*/ 265542 h 447084"/>
                    <a:gd name="connsiteX29" fmla="*/ 2865 w 399877"/>
                    <a:gd name="connsiteY29" fmla="*/ 117319 h 447084"/>
                    <a:gd name="connsiteX0" fmla="*/ 2865 w 399877"/>
                    <a:gd name="connsiteY0" fmla="*/ 127539 h 457304"/>
                    <a:gd name="connsiteX1" fmla="*/ 57932 w 399877"/>
                    <a:gd name="connsiteY1" fmla="*/ 10220 h 457304"/>
                    <a:gd name="connsiteX2" fmla="*/ 232928 w 399877"/>
                    <a:gd name="connsiteY2" fmla="*/ 134781 h 457304"/>
                    <a:gd name="connsiteX3" fmla="*/ 311356 w 399877"/>
                    <a:gd name="connsiteY3" fmla="*/ 141032 h 457304"/>
                    <a:gd name="connsiteX4" fmla="*/ 345606 w 399877"/>
                    <a:gd name="connsiteY4" fmla="*/ 175282 h 457304"/>
                    <a:gd name="connsiteX5" fmla="*/ 335574 w 399877"/>
                    <a:gd name="connsiteY5" fmla="*/ 199500 h 457304"/>
                    <a:gd name="connsiteX6" fmla="*/ 314326 w 399877"/>
                    <a:gd name="connsiteY6" fmla="*/ 208301 h 457304"/>
                    <a:gd name="connsiteX7" fmla="*/ 314542 w 399877"/>
                    <a:gd name="connsiteY7" fmla="*/ 208452 h 457304"/>
                    <a:gd name="connsiteX8" fmla="*/ 317103 w 399877"/>
                    <a:gd name="connsiteY8" fmla="*/ 210243 h 457304"/>
                    <a:gd name="connsiteX9" fmla="*/ 371050 w 399877"/>
                    <a:gd name="connsiteY9" fmla="*/ 264610 h 457304"/>
                    <a:gd name="connsiteX10" fmla="*/ 371671 w 399877"/>
                    <a:gd name="connsiteY10" fmla="*/ 306629 h 457304"/>
                    <a:gd name="connsiteX11" fmla="*/ 365627 w 399877"/>
                    <a:gd name="connsiteY11" fmla="*/ 309946 h 457304"/>
                    <a:gd name="connsiteX12" fmla="*/ 388974 w 399877"/>
                    <a:gd name="connsiteY12" fmla="*/ 335137 h 457304"/>
                    <a:gd name="connsiteX13" fmla="*/ 390023 w 399877"/>
                    <a:gd name="connsiteY13" fmla="*/ 382802 h 457304"/>
                    <a:gd name="connsiteX14" fmla="*/ 368903 w 399877"/>
                    <a:gd name="connsiteY14" fmla="*/ 388797 h 457304"/>
                    <a:gd name="connsiteX15" fmla="*/ 379219 w 399877"/>
                    <a:gd name="connsiteY15" fmla="*/ 406718 h 457304"/>
                    <a:gd name="connsiteX16" fmla="*/ 369523 w 399877"/>
                    <a:gd name="connsiteY16" fmla="*/ 453971 h 457304"/>
                    <a:gd name="connsiteX17" fmla="*/ 357066 w 399877"/>
                    <a:gd name="connsiteY17" fmla="*/ 457282 h 457304"/>
                    <a:gd name="connsiteX18" fmla="*/ 344108 w 399877"/>
                    <a:gd name="connsiteY18" fmla="*/ 455145 h 457304"/>
                    <a:gd name="connsiteX19" fmla="*/ 322709 w 399877"/>
                    <a:gd name="connsiteY19" fmla="*/ 436748 h 457304"/>
                    <a:gd name="connsiteX20" fmla="*/ 311843 w 399877"/>
                    <a:gd name="connsiteY20" fmla="*/ 417874 h 457304"/>
                    <a:gd name="connsiteX21" fmla="*/ 297199 w 399877"/>
                    <a:gd name="connsiteY21" fmla="*/ 446538 h 457304"/>
                    <a:gd name="connsiteX22" fmla="*/ 284743 w 399877"/>
                    <a:gd name="connsiteY22" fmla="*/ 449849 h 457304"/>
                    <a:gd name="connsiteX23" fmla="*/ 271784 w 399877"/>
                    <a:gd name="connsiteY23" fmla="*/ 447712 h 457304"/>
                    <a:gd name="connsiteX24" fmla="*/ 250385 w 399877"/>
                    <a:gd name="connsiteY24" fmla="*/ 429315 h 457304"/>
                    <a:gd name="connsiteX25" fmla="*/ 209140 w 399877"/>
                    <a:gd name="connsiteY25" fmla="*/ 357672 h 457304"/>
                    <a:gd name="connsiteX26" fmla="*/ 154140 w 399877"/>
                    <a:gd name="connsiteY26" fmla="*/ 313009 h 457304"/>
                    <a:gd name="connsiteX27" fmla="*/ 148463 w 399877"/>
                    <a:gd name="connsiteY27" fmla="*/ 310734 h 457304"/>
                    <a:gd name="connsiteX28" fmla="*/ 61195 w 399877"/>
                    <a:gd name="connsiteY28" fmla="*/ 275762 h 457304"/>
                    <a:gd name="connsiteX29" fmla="*/ 2865 w 399877"/>
                    <a:gd name="connsiteY29" fmla="*/ 127539 h 457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399877" h="457304">
                      <a:moveTo>
                        <a:pt x="2865" y="127539"/>
                      </a:moveTo>
                      <a:cubicBezTo>
                        <a:pt x="6430" y="99862"/>
                        <a:pt x="31463" y="28719"/>
                        <a:pt x="57932" y="10220"/>
                      </a:cubicBezTo>
                      <a:cubicBezTo>
                        <a:pt x="138647" y="-8372"/>
                        <a:pt x="237140" y="-18251"/>
                        <a:pt x="232928" y="134781"/>
                      </a:cubicBezTo>
                      <a:lnTo>
                        <a:pt x="311356" y="141032"/>
                      </a:lnTo>
                      <a:cubicBezTo>
                        <a:pt x="330272" y="141032"/>
                        <a:pt x="345606" y="156366"/>
                        <a:pt x="345606" y="175282"/>
                      </a:cubicBezTo>
                      <a:cubicBezTo>
                        <a:pt x="345606" y="184740"/>
                        <a:pt x="341772" y="193303"/>
                        <a:pt x="335574" y="199500"/>
                      </a:cubicBezTo>
                      <a:lnTo>
                        <a:pt x="314326" y="208301"/>
                      </a:lnTo>
                      <a:lnTo>
                        <a:pt x="314542" y="208452"/>
                      </a:lnTo>
                      <a:cubicBezTo>
                        <a:pt x="315612" y="208804"/>
                        <a:pt x="316371" y="209504"/>
                        <a:pt x="317103" y="210243"/>
                      </a:cubicBezTo>
                      <a:lnTo>
                        <a:pt x="371050" y="264610"/>
                      </a:lnTo>
                      <a:cubicBezTo>
                        <a:pt x="383553" y="277209"/>
                        <a:pt x="383831" y="296022"/>
                        <a:pt x="371671" y="306629"/>
                      </a:cubicBezTo>
                      <a:lnTo>
                        <a:pt x="365627" y="309946"/>
                      </a:lnTo>
                      <a:lnTo>
                        <a:pt x="388974" y="335137"/>
                      </a:lnTo>
                      <a:cubicBezTo>
                        <a:pt x="403092" y="350368"/>
                        <a:pt x="403561" y="371709"/>
                        <a:pt x="390023" y="382802"/>
                      </a:cubicBezTo>
                      <a:cubicBezTo>
                        <a:pt x="384164" y="387605"/>
                        <a:pt x="376642" y="389699"/>
                        <a:pt x="368903" y="388797"/>
                      </a:cubicBezTo>
                      <a:lnTo>
                        <a:pt x="379219" y="406718"/>
                      </a:lnTo>
                      <a:cubicBezTo>
                        <a:pt x="389468" y="424523"/>
                        <a:pt x="385127" y="445678"/>
                        <a:pt x="369523" y="453971"/>
                      </a:cubicBezTo>
                      <a:cubicBezTo>
                        <a:pt x="365621" y="456044"/>
                        <a:pt x="361386" y="457118"/>
                        <a:pt x="357066" y="457282"/>
                      </a:cubicBezTo>
                      <a:cubicBezTo>
                        <a:pt x="352746" y="457447"/>
                        <a:pt x="348343" y="456704"/>
                        <a:pt x="344108" y="455145"/>
                      </a:cubicBezTo>
                      <a:cubicBezTo>
                        <a:pt x="335636" y="452028"/>
                        <a:pt x="327833" y="445650"/>
                        <a:pt x="322709" y="436748"/>
                      </a:cubicBezTo>
                      <a:lnTo>
                        <a:pt x="311843" y="417874"/>
                      </a:lnTo>
                      <a:cubicBezTo>
                        <a:pt x="312934" y="429901"/>
                        <a:pt x="307539" y="441043"/>
                        <a:pt x="297199" y="446538"/>
                      </a:cubicBezTo>
                      <a:cubicBezTo>
                        <a:pt x="293298" y="448611"/>
                        <a:pt x="289062" y="449684"/>
                        <a:pt x="284743" y="449849"/>
                      </a:cubicBezTo>
                      <a:cubicBezTo>
                        <a:pt x="280424" y="450014"/>
                        <a:pt x="276019" y="449271"/>
                        <a:pt x="271784" y="447712"/>
                      </a:cubicBezTo>
                      <a:cubicBezTo>
                        <a:pt x="263312" y="444596"/>
                        <a:pt x="255510" y="438217"/>
                        <a:pt x="250385" y="429315"/>
                      </a:cubicBezTo>
                      <a:lnTo>
                        <a:pt x="209140" y="357672"/>
                      </a:lnTo>
                      <a:lnTo>
                        <a:pt x="154140" y="313009"/>
                      </a:lnTo>
                      <a:lnTo>
                        <a:pt x="148463" y="310734"/>
                      </a:lnTo>
                      <a:lnTo>
                        <a:pt x="61195" y="275762"/>
                      </a:lnTo>
                      <a:cubicBezTo>
                        <a:pt x="44216" y="268958"/>
                        <a:pt x="-13413" y="221635"/>
                        <a:pt x="2865" y="12753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967DABCD-1DC6-4AE5-B886-CFE6BE764751}"/>
                    </a:ext>
                  </a:extLst>
                </p:cNvPr>
                <p:cNvSpPr/>
                <p:nvPr/>
              </p:nvSpPr>
              <p:spPr bwMode="auto">
                <a:xfrm rot="1735894">
                  <a:off x="28583" y="1586903"/>
                  <a:ext cx="630182" cy="1141365"/>
                </a:xfrm>
                <a:custGeom>
                  <a:avLst/>
                  <a:gdLst>
                    <a:gd name="connsiteX0" fmla="*/ 192464 w 514134"/>
                    <a:gd name="connsiteY0" fmla="*/ 0 h 987147"/>
                    <a:gd name="connsiteX1" fmla="*/ 196079 w 514134"/>
                    <a:gd name="connsiteY1" fmla="*/ 861 h 987147"/>
                    <a:gd name="connsiteX2" fmla="*/ 170279 w 514134"/>
                    <a:gd name="connsiteY2" fmla="*/ 50209 h 987147"/>
                    <a:gd name="connsiteX3" fmla="*/ 159905 w 514134"/>
                    <a:gd name="connsiteY3" fmla="*/ 116473 h 987147"/>
                    <a:gd name="connsiteX4" fmla="*/ 198570 w 514134"/>
                    <a:gd name="connsiteY4" fmla="*/ 236850 h 987147"/>
                    <a:gd name="connsiteX5" fmla="*/ 225978 w 514134"/>
                    <a:gd name="connsiteY5" fmla="*/ 260681 h 987147"/>
                    <a:gd name="connsiteX6" fmla="*/ 247887 w 514134"/>
                    <a:gd name="connsiteY6" fmla="*/ 377332 h 987147"/>
                    <a:gd name="connsiteX7" fmla="*/ 504510 w 514134"/>
                    <a:gd name="connsiteY7" fmla="*/ 738490 h 987147"/>
                    <a:gd name="connsiteX8" fmla="*/ 234665 w 514134"/>
                    <a:gd name="connsiteY8" fmla="*/ 970435 h 987147"/>
                    <a:gd name="connsiteX9" fmla="*/ 192464 w 514134"/>
                    <a:gd name="connsiteY9" fmla="*/ 0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9" fmla="*/ 251345 w 514134"/>
                    <a:gd name="connsiteY9" fmla="*/ 207913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7" fmla="*/ 170279 w 514134"/>
                    <a:gd name="connsiteY7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0" fmla="*/ 225978 w 514134"/>
                    <a:gd name="connsiteY0" fmla="*/ 260681 h 987147"/>
                    <a:gd name="connsiteX1" fmla="*/ 247887 w 514134"/>
                    <a:gd name="connsiteY1" fmla="*/ 377332 h 987147"/>
                    <a:gd name="connsiteX2" fmla="*/ 504510 w 514134"/>
                    <a:gd name="connsiteY2" fmla="*/ 738490 h 987147"/>
                    <a:gd name="connsiteX3" fmla="*/ 234665 w 514134"/>
                    <a:gd name="connsiteY3" fmla="*/ 970435 h 987147"/>
                    <a:gd name="connsiteX4" fmla="*/ 192464 w 514134"/>
                    <a:gd name="connsiteY4" fmla="*/ 0 h 987147"/>
                    <a:gd name="connsiteX0" fmla="*/ 193490 w 481646"/>
                    <a:gd name="connsiteY0" fmla="*/ 260681 h 987147"/>
                    <a:gd name="connsiteX1" fmla="*/ 215399 w 481646"/>
                    <a:gd name="connsiteY1" fmla="*/ 377332 h 987147"/>
                    <a:gd name="connsiteX2" fmla="*/ 472022 w 481646"/>
                    <a:gd name="connsiteY2" fmla="*/ 738490 h 987147"/>
                    <a:gd name="connsiteX3" fmla="*/ 202177 w 481646"/>
                    <a:gd name="connsiteY3" fmla="*/ 970435 h 987147"/>
                    <a:gd name="connsiteX4" fmla="*/ 256 w 481646"/>
                    <a:gd name="connsiteY4" fmla="*/ 644117 h 987147"/>
                    <a:gd name="connsiteX5" fmla="*/ 159976 w 481646"/>
                    <a:gd name="connsiteY5" fmla="*/ 0 h 987147"/>
                    <a:gd name="connsiteX0" fmla="*/ 288921 w 577077"/>
                    <a:gd name="connsiteY0" fmla="*/ 260681 h 987147"/>
                    <a:gd name="connsiteX1" fmla="*/ 310830 w 577077"/>
                    <a:gd name="connsiteY1" fmla="*/ 377332 h 987147"/>
                    <a:gd name="connsiteX2" fmla="*/ 567453 w 577077"/>
                    <a:gd name="connsiteY2" fmla="*/ 738490 h 987147"/>
                    <a:gd name="connsiteX3" fmla="*/ 297608 w 577077"/>
                    <a:gd name="connsiteY3" fmla="*/ 970435 h 987147"/>
                    <a:gd name="connsiteX4" fmla="*/ 154 w 577077"/>
                    <a:gd name="connsiteY4" fmla="*/ 605788 h 987147"/>
                    <a:gd name="connsiteX5" fmla="*/ 255407 w 577077"/>
                    <a:gd name="connsiteY5" fmla="*/ 0 h 987147"/>
                    <a:gd name="connsiteX0" fmla="*/ 297365 w 585521"/>
                    <a:gd name="connsiteY0" fmla="*/ 260681 h 987147"/>
                    <a:gd name="connsiteX1" fmla="*/ 319274 w 585521"/>
                    <a:gd name="connsiteY1" fmla="*/ 377332 h 987147"/>
                    <a:gd name="connsiteX2" fmla="*/ 575897 w 585521"/>
                    <a:gd name="connsiteY2" fmla="*/ 738490 h 987147"/>
                    <a:gd name="connsiteX3" fmla="*/ 306052 w 585521"/>
                    <a:gd name="connsiteY3" fmla="*/ 970435 h 987147"/>
                    <a:gd name="connsiteX4" fmla="*/ 8598 w 585521"/>
                    <a:gd name="connsiteY4" fmla="*/ 605788 h 987147"/>
                    <a:gd name="connsiteX5" fmla="*/ 263851 w 585521"/>
                    <a:gd name="connsiteY5" fmla="*/ 0 h 987147"/>
                    <a:gd name="connsiteX0" fmla="*/ 300878 w 589034"/>
                    <a:gd name="connsiteY0" fmla="*/ 260681 h 987147"/>
                    <a:gd name="connsiteX1" fmla="*/ 322787 w 589034"/>
                    <a:gd name="connsiteY1" fmla="*/ 377332 h 987147"/>
                    <a:gd name="connsiteX2" fmla="*/ 579410 w 589034"/>
                    <a:gd name="connsiteY2" fmla="*/ 738490 h 987147"/>
                    <a:gd name="connsiteX3" fmla="*/ 309565 w 589034"/>
                    <a:gd name="connsiteY3" fmla="*/ 970435 h 987147"/>
                    <a:gd name="connsiteX4" fmla="*/ 12111 w 589034"/>
                    <a:gd name="connsiteY4" fmla="*/ 605788 h 987147"/>
                    <a:gd name="connsiteX5" fmla="*/ 267364 w 589034"/>
                    <a:gd name="connsiteY5" fmla="*/ 0 h 987147"/>
                    <a:gd name="connsiteX0" fmla="*/ 300878 w 589034"/>
                    <a:gd name="connsiteY0" fmla="*/ 260681 h 987147"/>
                    <a:gd name="connsiteX1" fmla="*/ 255168 w 589034"/>
                    <a:gd name="connsiteY1" fmla="*/ 537020 h 987147"/>
                    <a:gd name="connsiteX2" fmla="*/ 579410 w 589034"/>
                    <a:gd name="connsiteY2" fmla="*/ 738490 h 987147"/>
                    <a:gd name="connsiteX3" fmla="*/ 309565 w 589034"/>
                    <a:gd name="connsiteY3" fmla="*/ 970435 h 987147"/>
                    <a:gd name="connsiteX4" fmla="*/ 12111 w 589034"/>
                    <a:gd name="connsiteY4" fmla="*/ 605788 h 987147"/>
                    <a:gd name="connsiteX5" fmla="*/ 267364 w 589034"/>
                    <a:gd name="connsiteY5" fmla="*/ 0 h 987147"/>
                    <a:gd name="connsiteX0" fmla="*/ 300878 w 589034"/>
                    <a:gd name="connsiteY0" fmla="*/ 260681 h 987147"/>
                    <a:gd name="connsiteX1" fmla="*/ 255168 w 589034"/>
                    <a:gd name="connsiteY1" fmla="*/ 537020 h 987147"/>
                    <a:gd name="connsiteX2" fmla="*/ 579410 w 589034"/>
                    <a:gd name="connsiteY2" fmla="*/ 738490 h 987147"/>
                    <a:gd name="connsiteX3" fmla="*/ 309565 w 589034"/>
                    <a:gd name="connsiteY3" fmla="*/ 970435 h 987147"/>
                    <a:gd name="connsiteX4" fmla="*/ 12111 w 589034"/>
                    <a:gd name="connsiteY4" fmla="*/ 605788 h 987147"/>
                    <a:gd name="connsiteX5" fmla="*/ 267364 w 589034"/>
                    <a:gd name="connsiteY5" fmla="*/ 0 h 987147"/>
                    <a:gd name="connsiteX0" fmla="*/ 300878 w 586238"/>
                    <a:gd name="connsiteY0" fmla="*/ 260681 h 988588"/>
                    <a:gd name="connsiteX1" fmla="*/ 255168 w 586238"/>
                    <a:gd name="connsiteY1" fmla="*/ 537020 h 988588"/>
                    <a:gd name="connsiteX2" fmla="*/ 576512 w 586238"/>
                    <a:gd name="connsiteY2" fmla="*/ 759278 h 988588"/>
                    <a:gd name="connsiteX3" fmla="*/ 309565 w 586238"/>
                    <a:gd name="connsiteY3" fmla="*/ 970435 h 988588"/>
                    <a:gd name="connsiteX4" fmla="*/ 12111 w 586238"/>
                    <a:gd name="connsiteY4" fmla="*/ 605788 h 988588"/>
                    <a:gd name="connsiteX5" fmla="*/ 267364 w 586238"/>
                    <a:gd name="connsiteY5" fmla="*/ 0 h 988588"/>
                    <a:gd name="connsiteX0" fmla="*/ 291178 w 576538"/>
                    <a:gd name="connsiteY0" fmla="*/ 260681 h 988588"/>
                    <a:gd name="connsiteX1" fmla="*/ 245468 w 576538"/>
                    <a:gd name="connsiteY1" fmla="*/ 537020 h 988588"/>
                    <a:gd name="connsiteX2" fmla="*/ 566812 w 576538"/>
                    <a:gd name="connsiteY2" fmla="*/ 759278 h 988588"/>
                    <a:gd name="connsiteX3" fmla="*/ 299865 w 576538"/>
                    <a:gd name="connsiteY3" fmla="*/ 970435 h 988588"/>
                    <a:gd name="connsiteX4" fmla="*/ 2411 w 576538"/>
                    <a:gd name="connsiteY4" fmla="*/ 605788 h 988588"/>
                    <a:gd name="connsiteX5" fmla="*/ 257664 w 576538"/>
                    <a:gd name="connsiteY5" fmla="*/ 0 h 988588"/>
                    <a:gd name="connsiteX0" fmla="*/ 295287 w 580647"/>
                    <a:gd name="connsiteY0" fmla="*/ 260681 h 988588"/>
                    <a:gd name="connsiteX1" fmla="*/ 249577 w 580647"/>
                    <a:gd name="connsiteY1" fmla="*/ 537020 h 988588"/>
                    <a:gd name="connsiteX2" fmla="*/ 570921 w 580647"/>
                    <a:gd name="connsiteY2" fmla="*/ 759278 h 988588"/>
                    <a:gd name="connsiteX3" fmla="*/ 303974 w 580647"/>
                    <a:gd name="connsiteY3" fmla="*/ 970435 h 988588"/>
                    <a:gd name="connsiteX4" fmla="*/ 6520 w 580647"/>
                    <a:gd name="connsiteY4" fmla="*/ 605788 h 988588"/>
                    <a:gd name="connsiteX5" fmla="*/ 261773 w 580647"/>
                    <a:gd name="connsiteY5" fmla="*/ 0 h 988588"/>
                    <a:gd name="connsiteX0" fmla="*/ 297962 w 583322"/>
                    <a:gd name="connsiteY0" fmla="*/ 260681 h 988588"/>
                    <a:gd name="connsiteX1" fmla="*/ 252252 w 583322"/>
                    <a:gd name="connsiteY1" fmla="*/ 537020 h 988588"/>
                    <a:gd name="connsiteX2" fmla="*/ 573596 w 583322"/>
                    <a:gd name="connsiteY2" fmla="*/ 759278 h 988588"/>
                    <a:gd name="connsiteX3" fmla="*/ 306649 w 583322"/>
                    <a:gd name="connsiteY3" fmla="*/ 970435 h 988588"/>
                    <a:gd name="connsiteX4" fmla="*/ 9195 w 583322"/>
                    <a:gd name="connsiteY4" fmla="*/ 605788 h 988588"/>
                    <a:gd name="connsiteX5" fmla="*/ 264448 w 583322"/>
                    <a:gd name="connsiteY5" fmla="*/ 0 h 988588"/>
                    <a:gd name="connsiteX0" fmla="*/ 297962 w 583322"/>
                    <a:gd name="connsiteY0" fmla="*/ 260681 h 988588"/>
                    <a:gd name="connsiteX1" fmla="*/ 252252 w 583322"/>
                    <a:gd name="connsiteY1" fmla="*/ 537020 h 988588"/>
                    <a:gd name="connsiteX2" fmla="*/ 573596 w 583322"/>
                    <a:gd name="connsiteY2" fmla="*/ 759278 h 988588"/>
                    <a:gd name="connsiteX3" fmla="*/ 306649 w 583322"/>
                    <a:gd name="connsiteY3" fmla="*/ 970435 h 988588"/>
                    <a:gd name="connsiteX4" fmla="*/ 9195 w 583322"/>
                    <a:gd name="connsiteY4" fmla="*/ 605788 h 988588"/>
                    <a:gd name="connsiteX5" fmla="*/ 264448 w 583322"/>
                    <a:gd name="connsiteY5" fmla="*/ 0 h 988588"/>
                    <a:gd name="connsiteX0" fmla="*/ 297962 w 583355"/>
                    <a:gd name="connsiteY0" fmla="*/ 260681 h 970794"/>
                    <a:gd name="connsiteX1" fmla="*/ 252252 w 583355"/>
                    <a:gd name="connsiteY1" fmla="*/ 537020 h 970794"/>
                    <a:gd name="connsiteX2" fmla="*/ 573596 w 583355"/>
                    <a:gd name="connsiteY2" fmla="*/ 759278 h 970794"/>
                    <a:gd name="connsiteX3" fmla="*/ 306649 w 583355"/>
                    <a:gd name="connsiteY3" fmla="*/ 970435 h 970794"/>
                    <a:gd name="connsiteX4" fmla="*/ 9195 w 583355"/>
                    <a:gd name="connsiteY4" fmla="*/ 605788 h 970794"/>
                    <a:gd name="connsiteX5" fmla="*/ 264448 w 583355"/>
                    <a:gd name="connsiteY5" fmla="*/ 0 h 970794"/>
                    <a:gd name="connsiteX0" fmla="*/ 289165 w 574925"/>
                    <a:gd name="connsiteY0" fmla="*/ 260681 h 1006001"/>
                    <a:gd name="connsiteX1" fmla="*/ 243455 w 574925"/>
                    <a:gd name="connsiteY1" fmla="*/ 537020 h 1006001"/>
                    <a:gd name="connsiteX2" fmla="*/ 564799 w 574925"/>
                    <a:gd name="connsiteY2" fmla="*/ 759278 h 1006001"/>
                    <a:gd name="connsiteX3" fmla="*/ 307766 w 574925"/>
                    <a:gd name="connsiteY3" fmla="*/ 1005726 h 1006001"/>
                    <a:gd name="connsiteX4" fmla="*/ 398 w 574925"/>
                    <a:gd name="connsiteY4" fmla="*/ 605788 h 1006001"/>
                    <a:gd name="connsiteX5" fmla="*/ 255651 w 574925"/>
                    <a:gd name="connsiteY5" fmla="*/ 0 h 1006001"/>
                    <a:gd name="connsiteX0" fmla="*/ 289165 w 574925"/>
                    <a:gd name="connsiteY0" fmla="*/ 260681 h 1006001"/>
                    <a:gd name="connsiteX1" fmla="*/ 243455 w 574925"/>
                    <a:gd name="connsiteY1" fmla="*/ 537020 h 1006001"/>
                    <a:gd name="connsiteX2" fmla="*/ 564799 w 574925"/>
                    <a:gd name="connsiteY2" fmla="*/ 759278 h 1006001"/>
                    <a:gd name="connsiteX3" fmla="*/ 307766 w 574925"/>
                    <a:gd name="connsiteY3" fmla="*/ 1005726 h 1006001"/>
                    <a:gd name="connsiteX4" fmla="*/ 398 w 574925"/>
                    <a:gd name="connsiteY4" fmla="*/ 605788 h 1006001"/>
                    <a:gd name="connsiteX5" fmla="*/ 255651 w 574925"/>
                    <a:gd name="connsiteY5" fmla="*/ 0 h 1006001"/>
                    <a:gd name="connsiteX0" fmla="*/ 289165 w 565973"/>
                    <a:gd name="connsiteY0" fmla="*/ 260681 h 1006240"/>
                    <a:gd name="connsiteX1" fmla="*/ 243455 w 565973"/>
                    <a:gd name="connsiteY1" fmla="*/ 537020 h 1006240"/>
                    <a:gd name="connsiteX2" fmla="*/ 555475 w 565973"/>
                    <a:gd name="connsiteY2" fmla="*/ 829185 h 1006240"/>
                    <a:gd name="connsiteX3" fmla="*/ 307766 w 565973"/>
                    <a:gd name="connsiteY3" fmla="*/ 1005726 h 1006240"/>
                    <a:gd name="connsiteX4" fmla="*/ 398 w 565973"/>
                    <a:gd name="connsiteY4" fmla="*/ 605788 h 1006240"/>
                    <a:gd name="connsiteX5" fmla="*/ 255651 w 565973"/>
                    <a:gd name="connsiteY5" fmla="*/ 0 h 1006240"/>
                    <a:gd name="connsiteX0" fmla="*/ 289165 w 555475"/>
                    <a:gd name="connsiteY0" fmla="*/ 260681 h 1006058"/>
                    <a:gd name="connsiteX1" fmla="*/ 243455 w 555475"/>
                    <a:gd name="connsiteY1" fmla="*/ 537020 h 1006058"/>
                    <a:gd name="connsiteX2" fmla="*/ 555475 w 555475"/>
                    <a:gd name="connsiteY2" fmla="*/ 829185 h 1006058"/>
                    <a:gd name="connsiteX3" fmla="*/ 307766 w 555475"/>
                    <a:gd name="connsiteY3" fmla="*/ 1005726 h 1006058"/>
                    <a:gd name="connsiteX4" fmla="*/ 398 w 555475"/>
                    <a:gd name="connsiteY4" fmla="*/ 605788 h 1006058"/>
                    <a:gd name="connsiteX5" fmla="*/ 255651 w 555475"/>
                    <a:gd name="connsiteY5" fmla="*/ 0 h 10060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55475" h="1006058">
                      <a:moveTo>
                        <a:pt x="289165" y="260681"/>
                      </a:moveTo>
                      <a:cubicBezTo>
                        <a:pt x="273928" y="352794"/>
                        <a:pt x="245058" y="433258"/>
                        <a:pt x="243455" y="537020"/>
                      </a:cubicBezTo>
                      <a:cubicBezTo>
                        <a:pt x="308985" y="644834"/>
                        <a:pt x="405012" y="733913"/>
                        <a:pt x="555475" y="829185"/>
                      </a:cubicBezTo>
                      <a:cubicBezTo>
                        <a:pt x="513067" y="895858"/>
                        <a:pt x="409948" y="1013102"/>
                        <a:pt x="307766" y="1005726"/>
                      </a:cubicBezTo>
                      <a:cubicBezTo>
                        <a:pt x="191908" y="953018"/>
                        <a:pt x="9084" y="773409"/>
                        <a:pt x="398" y="605788"/>
                      </a:cubicBezTo>
                      <a:cubicBezTo>
                        <a:pt x="-8288" y="438167"/>
                        <a:pt x="126833" y="135063"/>
                        <a:pt x="255651" y="0"/>
                      </a:cubicBezTo>
                    </a:path>
                  </a:pathLst>
                </a:custGeom>
                <a:solidFill>
                  <a:srgbClr val="666633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6" name="グループ化 105">
                <a:extLst>
                  <a:ext uri="{FF2B5EF4-FFF2-40B4-BE49-F238E27FC236}">
                    <a16:creationId xmlns:a16="http://schemas.microsoft.com/office/drawing/2014/main" id="{24A9A628-3425-492D-99B6-00DFE3EDAC05}"/>
                  </a:ext>
                </a:extLst>
              </p:cNvPr>
              <p:cNvGrpSpPr/>
              <p:nvPr/>
            </p:nvGrpSpPr>
            <p:grpSpPr>
              <a:xfrm flipH="1">
                <a:off x="5047519" y="1676402"/>
                <a:ext cx="630182" cy="1339586"/>
                <a:chOff x="28583" y="1586903"/>
                <a:chExt cx="630182" cy="1422880"/>
              </a:xfrm>
            </p:grpSpPr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38E5CE67-EBDE-46B4-9504-27EFEA4750AE}"/>
                    </a:ext>
                  </a:extLst>
                </p:cNvPr>
                <p:cNvSpPr/>
                <p:nvPr/>
              </p:nvSpPr>
              <p:spPr bwMode="auto">
                <a:xfrm rot="20413771">
                  <a:off x="174764" y="2511774"/>
                  <a:ext cx="435469" cy="498009"/>
                </a:xfrm>
                <a:custGeom>
                  <a:avLst/>
                  <a:gdLst>
                    <a:gd name="connsiteX0" fmla="*/ 88133 w 438003"/>
                    <a:gd name="connsiteY0" fmla="*/ 0 h 353797"/>
                    <a:gd name="connsiteX1" fmla="*/ 120714 w 438003"/>
                    <a:gd name="connsiteY1" fmla="*/ 6195 h 353797"/>
                    <a:gd name="connsiteX2" fmla="*/ 207197 w 438003"/>
                    <a:gd name="connsiteY2" fmla="*/ 40851 h 353797"/>
                    <a:gd name="connsiteX3" fmla="*/ 215228 w 438003"/>
                    <a:gd name="connsiteY3" fmla="*/ 37525 h 353797"/>
                    <a:gd name="connsiteX4" fmla="*/ 349482 w 438003"/>
                    <a:gd name="connsiteY4" fmla="*/ 37525 h 353797"/>
                    <a:gd name="connsiteX5" fmla="*/ 383732 w 438003"/>
                    <a:gd name="connsiteY5" fmla="*/ 71775 h 353797"/>
                    <a:gd name="connsiteX6" fmla="*/ 373700 w 438003"/>
                    <a:gd name="connsiteY6" fmla="*/ 95993 h 353797"/>
                    <a:gd name="connsiteX7" fmla="*/ 352452 w 438003"/>
                    <a:gd name="connsiteY7" fmla="*/ 104794 h 353797"/>
                    <a:gd name="connsiteX8" fmla="*/ 352668 w 438003"/>
                    <a:gd name="connsiteY8" fmla="*/ 104945 h 353797"/>
                    <a:gd name="connsiteX9" fmla="*/ 355229 w 438003"/>
                    <a:gd name="connsiteY9" fmla="*/ 106736 h 353797"/>
                    <a:gd name="connsiteX10" fmla="*/ 409176 w 438003"/>
                    <a:gd name="connsiteY10" fmla="*/ 161103 h 353797"/>
                    <a:gd name="connsiteX11" fmla="*/ 409797 w 438003"/>
                    <a:gd name="connsiteY11" fmla="*/ 203122 h 353797"/>
                    <a:gd name="connsiteX12" fmla="*/ 403753 w 438003"/>
                    <a:gd name="connsiteY12" fmla="*/ 206439 h 353797"/>
                    <a:gd name="connsiteX13" fmla="*/ 427100 w 438003"/>
                    <a:gd name="connsiteY13" fmla="*/ 231630 h 353797"/>
                    <a:gd name="connsiteX14" fmla="*/ 428149 w 438003"/>
                    <a:gd name="connsiteY14" fmla="*/ 279295 h 353797"/>
                    <a:gd name="connsiteX15" fmla="*/ 407029 w 438003"/>
                    <a:gd name="connsiteY15" fmla="*/ 285290 h 353797"/>
                    <a:gd name="connsiteX16" fmla="*/ 417345 w 438003"/>
                    <a:gd name="connsiteY16" fmla="*/ 303211 h 353797"/>
                    <a:gd name="connsiteX17" fmla="*/ 407649 w 438003"/>
                    <a:gd name="connsiteY17" fmla="*/ 350464 h 353797"/>
                    <a:gd name="connsiteX18" fmla="*/ 395192 w 438003"/>
                    <a:gd name="connsiteY18" fmla="*/ 353775 h 353797"/>
                    <a:gd name="connsiteX19" fmla="*/ 382234 w 438003"/>
                    <a:gd name="connsiteY19" fmla="*/ 351638 h 353797"/>
                    <a:gd name="connsiteX20" fmla="*/ 360835 w 438003"/>
                    <a:gd name="connsiteY20" fmla="*/ 333241 h 353797"/>
                    <a:gd name="connsiteX21" fmla="*/ 349969 w 438003"/>
                    <a:gd name="connsiteY21" fmla="*/ 314367 h 353797"/>
                    <a:gd name="connsiteX22" fmla="*/ 335325 w 438003"/>
                    <a:gd name="connsiteY22" fmla="*/ 343031 h 353797"/>
                    <a:gd name="connsiteX23" fmla="*/ 322869 w 438003"/>
                    <a:gd name="connsiteY23" fmla="*/ 346342 h 353797"/>
                    <a:gd name="connsiteX24" fmla="*/ 309910 w 438003"/>
                    <a:gd name="connsiteY24" fmla="*/ 344205 h 353797"/>
                    <a:gd name="connsiteX25" fmla="*/ 288511 w 438003"/>
                    <a:gd name="connsiteY25" fmla="*/ 325808 h 353797"/>
                    <a:gd name="connsiteX26" fmla="*/ 247266 w 438003"/>
                    <a:gd name="connsiteY26" fmla="*/ 254165 h 353797"/>
                    <a:gd name="connsiteX27" fmla="*/ 192266 w 438003"/>
                    <a:gd name="connsiteY27" fmla="*/ 209502 h 353797"/>
                    <a:gd name="connsiteX28" fmla="*/ 186589 w 438003"/>
                    <a:gd name="connsiteY28" fmla="*/ 207227 h 353797"/>
                    <a:gd name="connsiteX29" fmla="*/ 99321 w 438003"/>
                    <a:gd name="connsiteY29" fmla="*/ 172255 h 353797"/>
                    <a:gd name="connsiteX30" fmla="*/ 48385 w 438003"/>
                    <a:gd name="connsiteY30" fmla="*/ 151844 h 353797"/>
                    <a:gd name="connsiteX31" fmla="*/ 8146 w 438003"/>
                    <a:gd name="connsiteY31" fmla="*/ 48401 h 353797"/>
                    <a:gd name="connsiteX32" fmla="*/ 88133 w 438003"/>
                    <a:gd name="connsiteY32" fmla="*/ 0 h 353797"/>
                    <a:gd name="connsiteX0" fmla="*/ 39833 w 389703"/>
                    <a:gd name="connsiteY0" fmla="*/ 0 h 353797"/>
                    <a:gd name="connsiteX1" fmla="*/ 72414 w 389703"/>
                    <a:gd name="connsiteY1" fmla="*/ 6195 h 353797"/>
                    <a:gd name="connsiteX2" fmla="*/ 158897 w 389703"/>
                    <a:gd name="connsiteY2" fmla="*/ 40851 h 353797"/>
                    <a:gd name="connsiteX3" fmla="*/ 166928 w 389703"/>
                    <a:gd name="connsiteY3" fmla="*/ 37525 h 353797"/>
                    <a:gd name="connsiteX4" fmla="*/ 301182 w 389703"/>
                    <a:gd name="connsiteY4" fmla="*/ 37525 h 353797"/>
                    <a:gd name="connsiteX5" fmla="*/ 335432 w 389703"/>
                    <a:gd name="connsiteY5" fmla="*/ 71775 h 353797"/>
                    <a:gd name="connsiteX6" fmla="*/ 325400 w 389703"/>
                    <a:gd name="connsiteY6" fmla="*/ 95993 h 353797"/>
                    <a:gd name="connsiteX7" fmla="*/ 304152 w 389703"/>
                    <a:gd name="connsiteY7" fmla="*/ 104794 h 353797"/>
                    <a:gd name="connsiteX8" fmla="*/ 304368 w 389703"/>
                    <a:gd name="connsiteY8" fmla="*/ 104945 h 353797"/>
                    <a:gd name="connsiteX9" fmla="*/ 306929 w 389703"/>
                    <a:gd name="connsiteY9" fmla="*/ 106736 h 353797"/>
                    <a:gd name="connsiteX10" fmla="*/ 360876 w 389703"/>
                    <a:gd name="connsiteY10" fmla="*/ 161103 h 353797"/>
                    <a:gd name="connsiteX11" fmla="*/ 361497 w 389703"/>
                    <a:gd name="connsiteY11" fmla="*/ 203122 h 353797"/>
                    <a:gd name="connsiteX12" fmla="*/ 355453 w 389703"/>
                    <a:gd name="connsiteY12" fmla="*/ 206439 h 353797"/>
                    <a:gd name="connsiteX13" fmla="*/ 378800 w 389703"/>
                    <a:gd name="connsiteY13" fmla="*/ 231630 h 353797"/>
                    <a:gd name="connsiteX14" fmla="*/ 379849 w 389703"/>
                    <a:gd name="connsiteY14" fmla="*/ 279295 h 353797"/>
                    <a:gd name="connsiteX15" fmla="*/ 358729 w 389703"/>
                    <a:gd name="connsiteY15" fmla="*/ 285290 h 353797"/>
                    <a:gd name="connsiteX16" fmla="*/ 369045 w 389703"/>
                    <a:gd name="connsiteY16" fmla="*/ 303211 h 353797"/>
                    <a:gd name="connsiteX17" fmla="*/ 359349 w 389703"/>
                    <a:gd name="connsiteY17" fmla="*/ 350464 h 353797"/>
                    <a:gd name="connsiteX18" fmla="*/ 346892 w 389703"/>
                    <a:gd name="connsiteY18" fmla="*/ 353775 h 353797"/>
                    <a:gd name="connsiteX19" fmla="*/ 333934 w 389703"/>
                    <a:gd name="connsiteY19" fmla="*/ 351638 h 353797"/>
                    <a:gd name="connsiteX20" fmla="*/ 312535 w 389703"/>
                    <a:gd name="connsiteY20" fmla="*/ 333241 h 353797"/>
                    <a:gd name="connsiteX21" fmla="*/ 301669 w 389703"/>
                    <a:gd name="connsiteY21" fmla="*/ 314367 h 353797"/>
                    <a:gd name="connsiteX22" fmla="*/ 287025 w 389703"/>
                    <a:gd name="connsiteY22" fmla="*/ 343031 h 353797"/>
                    <a:gd name="connsiteX23" fmla="*/ 274569 w 389703"/>
                    <a:gd name="connsiteY23" fmla="*/ 346342 h 353797"/>
                    <a:gd name="connsiteX24" fmla="*/ 261610 w 389703"/>
                    <a:gd name="connsiteY24" fmla="*/ 344205 h 353797"/>
                    <a:gd name="connsiteX25" fmla="*/ 240211 w 389703"/>
                    <a:gd name="connsiteY25" fmla="*/ 325808 h 353797"/>
                    <a:gd name="connsiteX26" fmla="*/ 198966 w 389703"/>
                    <a:gd name="connsiteY26" fmla="*/ 254165 h 353797"/>
                    <a:gd name="connsiteX27" fmla="*/ 143966 w 389703"/>
                    <a:gd name="connsiteY27" fmla="*/ 209502 h 353797"/>
                    <a:gd name="connsiteX28" fmla="*/ 138289 w 389703"/>
                    <a:gd name="connsiteY28" fmla="*/ 207227 h 353797"/>
                    <a:gd name="connsiteX29" fmla="*/ 51021 w 389703"/>
                    <a:gd name="connsiteY29" fmla="*/ 172255 h 353797"/>
                    <a:gd name="connsiteX30" fmla="*/ 85 w 389703"/>
                    <a:gd name="connsiteY30" fmla="*/ 151844 h 353797"/>
                    <a:gd name="connsiteX31" fmla="*/ 39833 w 389703"/>
                    <a:gd name="connsiteY31" fmla="*/ 0 h 353797"/>
                    <a:gd name="connsiteX0" fmla="*/ 0 w 389618"/>
                    <a:gd name="connsiteY0" fmla="*/ 145649 h 347602"/>
                    <a:gd name="connsiteX1" fmla="*/ 72329 w 389618"/>
                    <a:gd name="connsiteY1" fmla="*/ 0 h 347602"/>
                    <a:gd name="connsiteX2" fmla="*/ 158812 w 389618"/>
                    <a:gd name="connsiteY2" fmla="*/ 34656 h 347602"/>
                    <a:gd name="connsiteX3" fmla="*/ 166843 w 389618"/>
                    <a:gd name="connsiteY3" fmla="*/ 31330 h 347602"/>
                    <a:gd name="connsiteX4" fmla="*/ 301097 w 389618"/>
                    <a:gd name="connsiteY4" fmla="*/ 31330 h 347602"/>
                    <a:gd name="connsiteX5" fmla="*/ 335347 w 389618"/>
                    <a:gd name="connsiteY5" fmla="*/ 65580 h 347602"/>
                    <a:gd name="connsiteX6" fmla="*/ 325315 w 389618"/>
                    <a:gd name="connsiteY6" fmla="*/ 89798 h 347602"/>
                    <a:gd name="connsiteX7" fmla="*/ 304067 w 389618"/>
                    <a:gd name="connsiteY7" fmla="*/ 98599 h 347602"/>
                    <a:gd name="connsiteX8" fmla="*/ 304283 w 389618"/>
                    <a:gd name="connsiteY8" fmla="*/ 98750 h 347602"/>
                    <a:gd name="connsiteX9" fmla="*/ 306844 w 389618"/>
                    <a:gd name="connsiteY9" fmla="*/ 100541 h 347602"/>
                    <a:gd name="connsiteX10" fmla="*/ 360791 w 389618"/>
                    <a:gd name="connsiteY10" fmla="*/ 154908 h 347602"/>
                    <a:gd name="connsiteX11" fmla="*/ 361412 w 389618"/>
                    <a:gd name="connsiteY11" fmla="*/ 196927 h 347602"/>
                    <a:gd name="connsiteX12" fmla="*/ 355368 w 389618"/>
                    <a:gd name="connsiteY12" fmla="*/ 200244 h 347602"/>
                    <a:gd name="connsiteX13" fmla="*/ 378715 w 389618"/>
                    <a:gd name="connsiteY13" fmla="*/ 225435 h 347602"/>
                    <a:gd name="connsiteX14" fmla="*/ 379764 w 389618"/>
                    <a:gd name="connsiteY14" fmla="*/ 273100 h 347602"/>
                    <a:gd name="connsiteX15" fmla="*/ 358644 w 389618"/>
                    <a:gd name="connsiteY15" fmla="*/ 279095 h 347602"/>
                    <a:gd name="connsiteX16" fmla="*/ 368960 w 389618"/>
                    <a:gd name="connsiteY16" fmla="*/ 297016 h 347602"/>
                    <a:gd name="connsiteX17" fmla="*/ 359264 w 389618"/>
                    <a:gd name="connsiteY17" fmla="*/ 344269 h 347602"/>
                    <a:gd name="connsiteX18" fmla="*/ 346807 w 389618"/>
                    <a:gd name="connsiteY18" fmla="*/ 347580 h 347602"/>
                    <a:gd name="connsiteX19" fmla="*/ 333849 w 389618"/>
                    <a:gd name="connsiteY19" fmla="*/ 345443 h 347602"/>
                    <a:gd name="connsiteX20" fmla="*/ 312450 w 389618"/>
                    <a:gd name="connsiteY20" fmla="*/ 327046 h 347602"/>
                    <a:gd name="connsiteX21" fmla="*/ 301584 w 389618"/>
                    <a:gd name="connsiteY21" fmla="*/ 308172 h 347602"/>
                    <a:gd name="connsiteX22" fmla="*/ 286940 w 389618"/>
                    <a:gd name="connsiteY22" fmla="*/ 336836 h 347602"/>
                    <a:gd name="connsiteX23" fmla="*/ 274484 w 389618"/>
                    <a:gd name="connsiteY23" fmla="*/ 340147 h 347602"/>
                    <a:gd name="connsiteX24" fmla="*/ 261525 w 389618"/>
                    <a:gd name="connsiteY24" fmla="*/ 338010 h 347602"/>
                    <a:gd name="connsiteX25" fmla="*/ 240126 w 389618"/>
                    <a:gd name="connsiteY25" fmla="*/ 319613 h 347602"/>
                    <a:gd name="connsiteX26" fmla="*/ 198881 w 389618"/>
                    <a:gd name="connsiteY26" fmla="*/ 247970 h 347602"/>
                    <a:gd name="connsiteX27" fmla="*/ 143881 w 389618"/>
                    <a:gd name="connsiteY27" fmla="*/ 203307 h 347602"/>
                    <a:gd name="connsiteX28" fmla="*/ 138204 w 389618"/>
                    <a:gd name="connsiteY28" fmla="*/ 201032 h 347602"/>
                    <a:gd name="connsiteX29" fmla="*/ 50936 w 389618"/>
                    <a:gd name="connsiteY29" fmla="*/ 166060 h 347602"/>
                    <a:gd name="connsiteX30" fmla="*/ 0 w 389618"/>
                    <a:gd name="connsiteY30" fmla="*/ 145649 h 347602"/>
                    <a:gd name="connsiteX0" fmla="*/ 0 w 397012"/>
                    <a:gd name="connsiteY0" fmla="*/ 17837 h 347602"/>
                    <a:gd name="connsiteX1" fmla="*/ 79723 w 397012"/>
                    <a:gd name="connsiteY1" fmla="*/ 0 h 347602"/>
                    <a:gd name="connsiteX2" fmla="*/ 166206 w 397012"/>
                    <a:gd name="connsiteY2" fmla="*/ 34656 h 347602"/>
                    <a:gd name="connsiteX3" fmla="*/ 174237 w 397012"/>
                    <a:gd name="connsiteY3" fmla="*/ 31330 h 347602"/>
                    <a:gd name="connsiteX4" fmla="*/ 308491 w 397012"/>
                    <a:gd name="connsiteY4" fmla="*/ 31330 h 347602"/>
                    <a:gd name="connsiteX5" fmla="*/ 342741 w 397012"/>
                    <a:gd name="connsiteY5" fmla="*/ 65580 h 347602"/>
                    <a:gd name="connsiteX6" fmla="*/ 332709 w 397012"/>
                    <a:gd name="connsiteY6" fmla="*/ 89798 h 347602"/>
                    <a:gd name="connsiteX7" fmla="*/ 311461 w 397012"/>
                    <a:gd name="connsiteY7" fmla="*/ 98599 h 347602"/>
                    <a:gd name="connsiteX8" fmla="*/ 311677 w 397012"/>
                    <a:gd name="connsiteY8" fmla="*/ 98750 h 347602"/>
                    <a:gd name="connsiteX9" fmla="*/ 314238 w 397012"/>
                    <a:gd name="connsiteY9" fmla="*/ 100541 h 347602"/>
                    <a:gd name="connsiteX10" fmla="*/ 368185 w 397012"/>
                    <a:gd name="connsiteY10" fmla="*/ 154908 h 347602"/>
                    <a:gd name="connsiteX11" fmla="*/ 368806 w 397012"/>
                    <a:gd name="connsiteY11" fmla="*/ 196927 h 347602"/>
                    <a:gd name="connsiteX12" fmla="*/ 362762 w 397012"/>
                    <a:gd name="connsiteY12" fmla="*/ 200244 h 347602"/>
                    <a:gd name="connsiteX13" fmla="*/ 386109 w 397012"/>
                    <a:gd name="connsiteY13" fmla="*/ 225435 h 347602"/>
                    <a:gd name="connsiteX14" fmla="*/ 387158 w 397012"/>
                    <a:gd name="connsiteY14" fmla="*/ 273100 h 347602"/>
                    <a:gd name="connsiteX15" fmla="*/ 366038 w 397012"/>
                    <a:gd name="connsiteY15" fmla="*/ 279095 h 347602"/>
                    <a:gd name="connsiteX16" fmla="*/ 376354 w 397012"/>
                    <a:gd name="connsiteY16" fmla="*/ 297016 h 347602"/>
                    <a:gd name="connsiteX17" fmla="*/ 366658 w 397012"/>
                    <a:gd name="connsiteY17" fmla="*/ 344269 h 347602"/>
                    <a:gd name="connsiteX18" fmla="*/ 354201 w 397012"/>
                    <a:gd name="connsiteY18" fmla="*/ 347580 h 347602"/>
                    <a:gd name="connsiteX19" fmla="*/ 341243 w 397012"/>
                    <a:gd name="connsiteY19" fmla="*/ 345443 h 347602"/>
                    <a:gd name="connsiteX20" fmla="*/ 319844 w 397012"/>
                    <a:gd name="connsiteY20" fmla="*/ 327046 h 347602"/>
                    <a:gd name="connsiteX21" fmla="*/ 308978 w 397012"/>
                    <a:gd name="connsiteY21" fmla="*/ 308172 h 347602"/>
                    <a:gd name="connsiteX22" fmla="*/ 294334 w 397012"/>
                    <a:gd name="connsiteY22" fmla="*/ 336836 h 347602"/>
                    <a:gd name="connsiteX23" fmla="*/ 281878 w 397012"/>
                    <a:gd name="connsiteY23" fmla="*/ 340147 h 347602"/>
                    <a:gd name="connsiteX24" fmla="*/ 268919 w 397012"/>
                    <a:gd name="connsiteY24" fmla="*/ 338010 h 347602"/>
                    <a:gd name="connsiteX25" fmla="*/ 247520 w 397012"/>
                    <a:gd name="connsiteY25" fmla="*/ 319613 h 347602"/>
                    <a:gd name="connsiteX26" fmla="*/ 206275 w 397012"/>
                    <a:gd name="connsiteY26" fmla="*/ 247970 h 347602"/>
                    <a:gd name="connsiteX27" fmla="*/ 151275 w 397012"/>
                    <a:gd name="connsiteY27" fmla="*/ 203307 h 347602"/>
                    <a:gd name="connsiteX28" fmla="*/ 145598 w 397012"/>
                    <a:gd name="connsiteY28" fmla="*/ 201032 h 347602"/>
                    <a:gd name="connsiteX29" fmla="*/ 58330 w 397012"/>
                    <a:gd name="connsiteY29" fmla="*/ 166060 h 347602"/>
                    <a:gd name="connsiteX30" fmla="*/ 0 w 397012"/>
                    <a:gd name="connsiteY30" fmla="*/ 17837 h 347602"/>
                    <a:gd name="connsiteX0" fmla="*/ 2865 w 399877"/>
                    <a:gd name="connsiteY0" fmla="*/ 17837 h 347602"/>
                    <a:gd name="connsiteX1" fmla="*/ 82588 w 399877"/>
                    <a:gd name="connsiteY1" fmla="*/ 0 h 347602"/>
                    <a:gd name="connsiteX2" fmla="*/ 169071 w 399877"/>
                    <a:gd name="connsiteY2" fmla="*/ 34656 h 347602"/>
                    <a:gd name="connsiteX3" fmla="*/ 177102 w 399877"/>
                    <a:gd name="connsiteY3" fmla="*/ 31330 h 347602"/>
                    <a:gd name="connsiteX4" fmla="*/ 311356 w 399877"/>
                    <a:gd name="connsiteY4" fmla="*/ 31330 h 347602"/>
                    <a:gd name="connsiteX5" fmla="*/ 345606 w 399877"/>
                    <a:gd name="connsiteY5" fmla="*/ 65580 h 347602"/>
                    <a:gd name="connsiteX6" fmla="*/ 335574 w 399877"/>
                    <a:gd name="connsiteY6" fmla="*/ 89798 h 347602"/>
                    <a:gd name="connsiteX7" fmla="*/ 314326 w 399877"/>
                    <a:gd name="connsiteY7" fmla="*/ 98599 h 347602"/>
                    <a:gd name="connsiteX8" fmla="*/ 314542 w 399877"/>
                    <a:gd name="connsiteY8" fmla="*/ 98750 h 347602"/>
                    <a:gd name="connsiteX9" fmla="*/ 317103 w 399877"/>
                    <a:gd name="connsiteY9" fmla="*/ 100541 h 347602"/>
                    <a:gd name="connsiteX10" fmla="*/ 371050 w 399877"/>
                    <a:gd name="connsiteY10" fmla="*/ 154908 h 347602"/>
                    <a:gd name="connsiteX11" fmla="*/ 371671 w 399877"/>
                    <a:gd name="connsiteY11" fmla="*/ 196927 h 347602"/>
                    <a:gd name="connsiteX12" fmla="*/ 365627 w 399877"/>
                    <a:gd name="connsiteY12" fmla="*/ 200244 h 347602"/>
                    <a:gd name="connsiteX13" fmla="*/ 388974 w 399877"/>
                    <a:gd name="connsiteY13" fmla="*/ 225435 h 347602"/>
                    <a:gd name="connsiteX14" fmla="*/ 390023 w 399877"/>
                    <a:gd name="connsiteY14" fmla="*/ 273100 h 347602"/>
                    <a:gd name="connsiteX15" fmla="*/ 368903 w 399877"/>
                    <a:gd name="connsiteY15" fmla="*/ 279095 h 347602"/>
                    <a:gd name="connsiteX16" fmla="*/ 379219 w 399877"/>
                    <a:gd name="connsiteY16" fmla="*/ 297016 h 347602"/>
                    <a:gd name="connsiteX17" fmla="*/ 369523 w 399877"/>
                    <a:gd name="connsiteY17" fmla="*/ 344269 h 347602"/>
                    <a:gd name="connsiteX18" fmla="*/ 357066 w 399877"/>
                    <a:gd name="connsiteY18" fmla="*/ 347580 h 347602"/>
                    <a:gd name="connsiteX19" fmla="*/ 344108 w 399877"/>
                    <a:gd name="connsiteY19" fmla="*/ 345443 h 347602"/>
                    <a:gd name="connsiteX20" fmla="*/ 322709 w 399877"/>
                    <a:gd name="connsiteY20" fmla="*/ 327046 h 347602"/>
                    <a:gd name="connsiteX21" fmla="*/ 311843 w 399877"/>
                    <a:gd name="connsiteY21" fmla="*/ 308172 h 347602"/>
                    <a:gd name="connsiteX22" fmla="*/ 297199 w 399877"/>
                    <a:gd name="connsiteY22" fmla="*/ 336836 h 347602"/>
                    <a:gd name="connsiteX23" fmla="*/ 284743 w 399877"/>
                    <a:gd name="connsiteY23" fmla="*/ 340147 h 347602"/>
                    <a:gd name="connsiteX24" fmla="*/ 271784 w 399877"/>
                    <a:gd name="connsiteY24" fmla="*/ 338010 h 347602"/>
                    <a:gd name="connsiteX25" fmla="*/ 250385 w 399877"/>
                    <a:gd name="connsiteY25" fmla="*/ 319613 h 347602"/>
                    <a:gd name="connsiteX26" fmla="*/ 209140 w 399877"/>
                    <a:gd name="connsiteY26" fmla="*/ 247970 h 347602"/>
                    <a:gd name="connsiteX27" fmla="*/ 154140 w 399877"/>
                    <a:gd name="connsiteY27" fmla="*/ 203307 h 347602"/>
                    <a:gd name="connsiteX28" fmla="*/ 148463 w 399877"/>
                    <a:gd name="connsiteY28" fmla="*/ 201032 h 347602"/>
                    <a:gd name="connsiteX29" fmla="*/ 61195 w 399877"/>
                    <a:gd name="connsiteY29" fmla="*/ 166060 h 347602"/>
                    <a:gd name="connsiteX30" fmla="*/ 2865 w 399877"/>
                    <a:gd name="connsiteY30" fmla="*/ 17837 h 347602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169071 w 399877"/>
                    <a:gd name="connsiteY2" fmla="*/ 134138 h 447084"/>
                    <a:gd name="connsiteX3" fmla="*/ 177102 w 399877"/>
                    <a:gd name="connsiteY3" fmla="*/ 130812 h 447084"/>
                    <a:gd name="connsiteX4" fmla="*/ 311356 w 399877"/>
                    <a:gd name="connsiteY4" fmla="*/ 130812 h 447084"/>
                    <a:gd name="connsiteX5" fmla="*/ 345606 w 399877"/>
                    <a:gd name="connsiteY5" fmla="*/ 165062 h 447084"/>
                    <a:gd name="connsiteX6" fmla="*/ 335574 w 399877"/>
                    <a:gd name="connsiteY6" fmla="*/ 189280 h 447084"/>
                    <a:gd name="connsiteX7" fmla="*/ 314326 w 399877"/>
                    <a:gd name="connsiteY7" fmla="*/ 198081 h 447084"/>
                    <a:gd name="connsiteX8" fmla="*/ 314542 w 399877"/>
                    <a:gd name="connsiteY8" fmla="*/ 198232 h 447084"/>
                    <a:gd name="connsiteX9" fmla="*/ 317103 w 399877"/>
                    <a:gd name="connsiteY9" fmla="*/ 200023 h 447084"/>
                    <a:gd name="connsiteX10" fmla="*/ 371050 w 399877"/>
                    <a:gd name="connsiteY10" fmla="*/ 254390 h 447084"/>
                    <a:gd name="connsiteX11" fmla="*/ 371671 w 399877"/>
                    <a:gd name="connsiteY11" fmla="*/ 296409 h 447084"/>
                    <a:gd name="connsiteX12" fmla="*/ 365627 w 399877"/>
                    <a:gd name="connsiteY12" fmla="*/ 299726 h 447084"/>
                    <a:gd name="connsiteX13" fmla="*/ 388974 w 399877"/>
                    <a:gd name="connsiteY13" fmla="*/ 324917 h 447084"/>
                    <a:gd name="connsiteX14" fmla="*/ 390023 w 399877"/>
                    <a:gd name="connsiteY14" fmla="*/ 372582 h 447084"/>
                    <a:gd name="connsiteX15" fmla="*/ 368903 w 399877"/>
                    <a:gd name="connsiteY15" fmla="*/ 378577 h 447084"/>
                    <a:gd name="connsiteX16" fmla="*/ 379219 w 399877"/>
                    <a:gd name="connsiteY16" fmla="*/ 396498 h 447084"/>
                    <a:gd name="connsiteX17" fmla="*/ 369523 w 399877"/>
                    <a:gd name="connsiteY17" fmla="*/ 443751 h 447084"/>
                    <a:gd name="connsiteX18" fmla="*/ 357066 w 399877"/>
                    <a:gd name="connsiteY18" fmla="*/ 447062 h 447084"/>
                    <a:gd name="connsiteX19" fmla="*/ 344108 w 399877"/>
                    <a:gd name="connsiteY19" fmla="*/ 444925 h 447084"/>
                    <a:gd name="connsiteX20" fmla="*/ 322709 w 399877"/>
                    <a:gd name="connsiteY20" fmla="*/ 426528 h 447084"/>
                    <a:gd name="connsiteX21" fmla="*/ 311843 w 399877"/>
                    <a:gd name="connsiteY21" fmla="*/ 407654 h 447084"/>
                    <a:gd name="connsiteX22" fmla="*/ 297199 w 399877"/>
                    <a:gd name="connsiteY22" fmla="*/ 436318 h 447084"/>
                    <a:gd name="connsiteX23" fmla="*/ 284743 w 399877"/>
                    <a:gd name="connsiteY23" fmla="*/ 439629 h 447084"/>
                    <a:gd name="connsiteX24" fmla="*/ 271784 w 399877"/>
                    <a:gd name="connsiteY24" fmla="*/ 437492 h 447084"/>
                    <a:gd name="connsiteX25" fmla="*/ 250385 w 399877"/>
                    <a:gd name="connsiteY25" fmla="*/ 419095 h 447084"/>
                    <a:gd name="connsiteX26" fmla="*/ 209140 w 399877"/>
                    <a:gd name="connsiteY26" fmla="*/ 347452 h 447084"/>
                    <a:gd name="connsiteX27" fmla="*/ 154140 w 399877"/>
                    <a:gd name="connsiteY27" fmla="*/ 302789 h 447084"/>
                    <a:gd name="connsiteX28" fmla="*/ 148463 w 399877"/>
                    <a:gd name="connsiteY28" fmla="*/ 300514 h 447084"/>
                    <a:gd name="connsiteX29" fmla="*/ 61195 w 399877"/>
                    <a:gd name="connsiteY29" fmla="*/ 265542 h 447084"/>
                    <a:gd name="connsiteX30" fmla="*/ 2865 w 399877"/>
                    <a:gd name="connsiteY30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169071 w 399877"/>
                    <a:gd name="connsiteY2" fmla="*/ 134138 h 447084"/>
                    <a:gd name="connsiteX3" fmla="*/ 177102 w 399877"/>
                    <a:gd name="connsiteY3" fmla="*/ 130812 h 447084"/>
                    <a:gd name="connsiteX4" fmla="*/ 311356 w 399877"/>
                    <a:gd name="connsiteY4" fmla="*/ 130812 h 447084"/>
                    <a:gd name="connsiteX5" fmla="*/ 345606 w 399877"/>
                    <a:gd name="connsiteY5" fmla="*/ 165062 h 447084"/>
                    <a:gd name="connsiteX6" fmla="*/ 335574 w 399877"/>
                    <a:gd name="connsiteY6" fmla="*/ 189280 h 447084"/>
                    <a:gd name="connsiteX7" fmla="*/ 314326 w 399877"/>
                    <a:gd name="connsiteY7" fmla="*/ 198081 h 447084"/>
                    <a:gd name="connsiteX8" fmla="*/ 314542 w 399877"/>
                    <a:gd name="connsiteY8" fmla="*/ 198232 h 447084"/>
                    <a:gd name="connsiteX9" fmla="*/ 317103 w 399877"/>
                    <a:gd name="connsiteY9" fmla="*/ 200023 h 447084"/>
                    <a:gd name="connsiteX10" fmla="*/ 371050 w 399877"/>
                    <a:gd name="connsiteY10" fmla="*/ 254390 h 447084"/>
                    <a:gd name="connsiteX11" fmla="*/ 371671 w 399877"/>
                    <a:gd name="connsiteY11" fmla="*/ 296409 h 447084"/>
                    <a:gd name="connsiteX12" fmla="*/ 365627 w 399877"/>
                    <a:gd name="connsiteY12" fmla="*/ 299726 h 447084"/>
                    <a:gd name="connsiteX13" fmla="*/ 388974 w 399877"/>
                    <a:gd name="connsiteY13" fmla="*/ 324917 h 447084"/>
                    <a:gd name="connsiteX14" fmla="*/ 390023 w 399877"/>
                    <a:gd name="connsiteY14" fmla="*/ 372582 h 447084"/>
                    <a:gd name="connsiteX15" fmla="*/ 368903 w 399877"/>
                    <a:gd name="connsiteY15" fmla="*/ 378577 h 447084"/>
                    <a:gd name="connsiteX16" fmla="*/ 379219 w 399877"/>
                    <a:gd name="connsiteY16" fmla="*/ 396498 h 447084"/>
                    <a:gd name="connsiteX17" fmla="*/ 369523 w 399877"/>
                    <a:gd name="connsiteY17" fmla="*/ 443751 h 447084"/>
                    <a:gd name="connsiteX18" fmla="*/ 357066 w 399877"/>
                    <a:gd name="connsiteY18" fmla="*/ 447062 h 447084"/>
                    <a:gd name="connsiteX19" fmla="*/ 344108 w 399877"/>
                    <a:gd name="connsiteY19" fmla="*/ 444925 h 447084"/>
                    <a:gd name="connsiteX20" fmla="*/ 322709 w 399877"/>
                    <a:gd name="connsiteY20" fmla="*/ 426528 h 447084"/>
                    <a:gd name="connsiteX21" fmla="*/ 311843 w 399877"/>
                    <a:gd name="connsiteY21" fmla="*/ 407654 h 447084"/>
                    <a:gd name="connsiteX22" fmla="*/ 297199 w 399877"/>
                    <a:gd name="connsiteY22" fmla="*/ 436318 h 447084"/>
                    <a:gd name="connsiteX23" fmla="*/ 284743 w 399877"/>
                    <a:gd name="connsiteY23" fmla="*/ 439629 h 447084"/>
                    <a:gd name="connsiteX24" fmla="*/ 271784 w 399877"/>
                    <a:gd name="connsiteY24" fmla="*/ 437492 h 447084"/>
                    <a:gd name="connsiteX25" fmla="*/ 250385 w 399877"/>
                    <a:gd name="connsiteY25" fmla="*/ 419095 h 447084"/>
                    <a:gd name="connsiteX26" fmla="*/ 209140 w 399877"/>
                    <a:gd name="connsiteY26" fmla="*/ 347452 h 447084"/>
                    <a:gd name="connsiteX27" fmla="*/ 154140 w 399877"/>
                    <a:gd name="connsiteY27" fmla="*/ 302789 h 447084"/>
                    <a:gd name="connsiteX28" fmla="*/ 148463 w 399877"/>
                    <a:gd name="connsiteY28" fmla="*/ 300514 h 447084"/>
                    <a:gd name="connsiteX29" fmla="*/ 61195 w 399877"/>
                    <a:gd name="connsiteY29" fmla="*/ 265542 h 447084"/>
                    <a:gd name="connsiteX30" fmla="*/ 2865 w 399877"/>
                    <a:gd name="connsiteY30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169071 w 399877"/>
                    <a:gd name="connsiteY2" fmla="*/ 134138 h 447084"/>
                    <a:gd name="connsiteX3" fmla="*/ 311356 w 399877"/>
                    <a:gd name="connsiteY3" fmla="*/ 130812 h 447084"/>
                    <a:gd name="connsiteX4" fmla="*/ 345606 w 399877"/>
                    <a:gd name="connsiteY4" fmla="*/ 165062 h 447084"/>
                    <a:gd name="connsiteX5" fmla="*/ 335574 w 399877"/>
                    <a:gd name="connsiteY5" fmla="*/ 189280 h 447084"/>
                    <a:gd name="connsiteX6" fmla="*/ 314326 w 399877"/>
                    <a:gd name="connsiteY6" fmla="*/ 198081 h 447084"/>
                    <a:gd name="connsiteX7" fmla="*/ 314542 w 399877"/>
                    <a:gd name="connsiteY7" fmla="*/ 198232 h 447084"/>
                    <a:gd name="connsiteX8" fmla="*/ 317103 w 399877"/>
                    <a:gd name="connsiteY8" fmla="*/ 200023 h 447084"/>
                    <a:gd name="connsiteX9" fmla="*/ 371050 w 399877"/>
                    <a:gd name="connsiteY9" fmla="*/ 254390 h 447084"/>
                    <a:gd name="connsiteX10" fmla="*/ 371671 w 399877"/>
                    <a:gd name="connsiteY10" fmla="*/ 296409 h 447084"/>
                    <a:gd name="connsiteX11" fmla="*/ 365627 w 399877"/>
                    <a:gd name="connsiteY11" fmla="*/ 299726 h 447084"/>
                    <a:gd name="connsiteX12" fmla="*/ 388974 w 399877"/>
                    <a:gd name="connsiteY12" fmla="*/ 324917 h 447084"/>
                    <a:gd name="connsiteX13" fmla="*/ 390023 w 399877"/>
                    <a:gd name="connsiteY13" fmla="*/ 372582 h 447084"/>
                    <a:gd name="connsiteX14" fmla="*/ 368903 w 399877"/>
                    <a:gd name="connsiteY14" fmla="*/ 378577 h 447084"/>
                    <a:gd name="connsiteX15" fmla="*/ 379219 w 399877"/>
                    <a:gd name="connsiteY15" fmla="*/ 396498 h 447084"/>
                    <a:gd name="connsiteX16" fmla="*/ 369523 w 399877"/>
                    <a:gd name="connsiteY16" fmla="*/ 443751 h 447084"/>
                    <a:gd name="connsiteX17" fmla="*/ 357066 w 399877"/>
                    <a:gd name="connsiteY17" fmla="*/ 447062 h 447084"/>
                    <a:gd name="connsiteX18" fmla="*/ 344108 w 399877"/>
                    <a:gd name="connsiteY18" fmla="*/ 444925 h 447084"/>
                    <a:gd name="connsiteX19" fmla="*/ 322709 w 399877"/>
                    <a:gd name="connsiteY19" fmla="*/ 426528 h 447084"/>
                    <a:gd name="connsiteX20" fmla="*/ 311843 w 399877"/>
                    <a:gd name="connsiteY20" fmla="*/ 407654 h 447084"/>
                    <a:gd name="connsiteX21" fmla="*/ 297199 w 399877"/>
                    <a:gd name="connsiteY21" fmla="*/ 436318 h 447084"/>
                    <a:gd name="connsiteX22" fmla="*/ 284743 w 399877"/>
                    <a:gd name="connsiteY22" fmla="*/ 439629 h 447084"/>
                    <a:gd name="connsiteX23" fmla="*/ 271784 w 399877"/>
                    <a:gd name="connsiteY23" fmla="*/ 437492 h 447084"/>
                    <a:gd name="connsiteX24" fmla="*/ 250385 w 399877"/>
                    <a:gd name="connsiteY24" fmla="*/ 419095 h 447084"/>
                    <a:gd name="connsiteX25" fmla="*/ 209140 w 399877"/>
                    <a:gd name="connsiteY25" fmla="*/ 347452 h 447084"/>
                    <a:gd name="connsiteX26" fmla="*/ 154140 w 399877"/>
                    <a:gd name="connsiteY26" fmla="*/ 302789 h 447084"/>
                    <a:gd name="connsiteX27" fmla="*/ 148463 w 399877"/>
                    <a:gd name="connsiteY27" fmla="*/ 300514 h 447084"/>
                    <a:gd name="connsiteX28" fmla="*/ 61195 w 399877"/>
                    <a:gd name="connsiteY28" fmla="*/ 265542 h 447084"/>
                    <a:gd name="connsiteX29" fmla="*/ 2865 w 399877"/>
                    <a:gd name="connsiteY29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232928 w 399877"/>
                    <a:gd name="connsiteY2" fmla="*/ 124561 h 447084"/>
                    <a:gd name="connsiteX3" fmla="*/ 311356 w 399877"/>
                    <a:gd name="connsiteY3" fmla="*/ 130812 h 447084"/>
                    <a:gd name="connsiteX4" fmla="*/ 345606 w 399877"/>
                    <a:gd name="connsiteY4" fmla="*/ 165062 h 447084"/>
                    <a:gd name="connsiteX5" fmla="*/ 335574 w 399877"/>
                    <a:gd name="connsiteY5" fmla="*/ 189280 h 447084"/>
                    <a:gd name="connsiteX6" fmla="*/ 314326 w 399877"/>
                    <a:gd name="connsiteY6" fmla="*/ 198081 h 447084"/>
                    <a:gd name="connsiteX7" fmla="*/ 314542 w 399877"/>
                    <a:gd name="connsiteY7" fmla="*/ 198232 h 447084"/>
                    <a:gd name="connsiteX8" fmla="*/ 317103 w 399877"/>
                    <a:gd name="connsiteY8" fmla="*/ 200023 h 447084"/>
                    <a:gd name="connsiteX9" fmla="*/ 371050 w 399877"/>
                    <a:gd name="connsiteY9" fmla="*/ 254390 h 447084"/>
                    <a:gd name="connsiteX10" fmla="*/ 371671 w 399877"/>
                    <a:gd name="connsiteY10" fmla="*/ 296409 h 447084"/>
                    <a:gd name="connsiteX11" fmla="*/ 365627 w 399877"/>
                    <a:gd name="connsiteY11" fmla="*/ 299726 h 447084"/>
                    <a:gd name="connsiteX12" fmla="*/ 388974 w 399877"/>
                    <a:gd name="connsiteY12" fmla="*/ 324917 h 447084"/>
                    <a:gd name="connsiteX13" fmla="*/ 390023 w 399877"/>
                    <a:gd name="connsiteY13" fmla="*/ 372582 h 447084"/>
                    <a:gd name="connsiteX14" fmla="*/ 368903 w 399877"/>
                    <a:gd name="connsiteY14" fmla="*/ 378577 h 447084"/>
                    <a:gd name="connsiteX15" fmla="*/ 379219 w 399877"/>
                    <a:gd name="connsiteY15" fmla="*/ 396498 h 447084"/>
                    <a:gd name="connsiteX16" fmla="*/ 369523 w 399877"/>
                    <a:gd name="connsiteY16" fmla="*/ 443751 h 447084"/>
                    <a:gd name="connsiteX17" fmla="*/ 357066 w 399877"/>
                    <a:gd name="connsiteY17" fmla="*/ 447062 h 447084"/>
                    <a:gd name="connsiteX18" fmla="*/ 344108 w 399877"/>
                    <a:gd name="connsiteY18" fmla="*/ 444925 h 447084"/>
                    <a:gd name="connsiteX19" fmla="*/ 322709 w 399877"/>
                    <a:gd name="connsiteY19" fmla="*/ 426528 h 447084"/>
                    <a:gd name="connsiteX20" fmla="*/ 311843 w 399877"/>
                    <a:gd name="connsiteY20" fmla="*/ 407654 h 447084"/>
                    <a:gd name="connsiteX21" fmla="*/ 297199 w 399877"/>
                    <a:gd name="connsiteY21" fmla="*/ 436318 h 447084"/>
                    <a:gd name="connsiteX22" fmla="*/ 284743 w 399877"/>
                    <a:gd name="connsiteY22" fmla="*/ 439629 h 447084"/>
                    <a:gd name="connsiteX23" fmla="*/ 271784 w 399877"/>
                    <a:gd name="connsiteY23" fmla="*/ 437492 h 447084"/>
                    <a:gd name="connsiteX24" fmla="*/ 250385 w 399877"/>
                    <a:gd name="connsiteY24" fmla="*/ 419095 h 447084"/>
                    <a:gd name="connsiteX25" fmla="*/ 209140 w 399877"/>
                    <a:gd name="connsiteY25" fmla="*/ 347452 h 447084"/>
                    <a:gd name="connsiteX26" fmla="*/ 154140 w 399877"/>
                    <a:gd name="connsiteY26" fmla="*/ 302789 h 447084"/>
                    <a:gd name="connsiteX27" fmla="*/ 148463 w 399877"/>
                    <a:gd name="connsiteY27" fmla="*/ 300514 h 447084"/>
                    <a:gd name="connsiteX28" fmla="*/ 61195 w 399877"/>
                    <a:gd name="connsiteY28" fmla="*/ 265542 h 447084"/>
                    <a:gd name="connsiteX29" fmla="*/ 2865 w 399877"/>
                    <a:gd name="connsiteY29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232928 w 399877"/>
                    <a:gd name="connsiteY2" fmla="*/ 124561 h 447084"/>
                    <a:gd name="connsiteX3" fmla="*/ 311356 w 399877"/>
                    <a:gd name="connsiteY3" fmla="*/ 130812 h 447084"/>
                    <a:gd name="connsiteX4" fmla="*/ 345606 w 399877"/>
                    <a:gd name="connsiteY4" fmla="*/ 165062 h 447084"/>
                    <a:gd name="connsiteX5" fmla="*/ 335574 w 399877"/>
                    <a:gd name="connsiteY5" fmla="*/ 189280 h 447084"/>
                    <a:gd name="connsiteX6" fmla="*/ 314326 w 399877"/>
                    <a:gd name="connsiteY6" fmla="*/ 198081 h 447084"/>
                    <a:gd name="connsiteX7" fmla="*/ 314542 w 399877"/>
                    <a:gd name="connsiteY7" fmla="*/ 198232 h 447084"/>
                    <a:gd name="connsiteX8" fmla="*/ 317103 w 399877"/>
                    <a:gd name="connsiteY8" fmla="*/ 200023 h 447084"/>
                    <a:gd name="connsiteX9" fmla="*/ 371050 w 399877"/>
                    <a:gd name="connsiteY9" fmla="*/ 254390 h 447084"/>
                    <a:gd name="connsiteX10" fmla="*/ 371671 w 399877"/>
                    <a:gd name="connsiteY10" fmla="*/ 296409 h 447084"/>
                    <a:gd name="connsiteX11" fmla="*/ 365627 w 399877"/>
                    <a:gd name="connsiteY11" fmla="*/ 299726 h 447084"/>
                    <a:gd name="connsiteX12" fmla="*/ 388974 w 399877"/>
                    <a:gd name="connsiteY12" fmla="*/ 324917 h 447084"/>
                    <a:gd name="connsiteX13" fmla="*/ 390023 w 399877"/>
                    <a:gd name="connsiteY13" fmla="*/ 372582 h 447084"/>
                    <a:gd name="connsiteX14" fmla="*/ 368903 w 399877"/>
                    <a:gd name="connsiteY14" fmla="*/ 378577 h 447084"/>
                    <a:gd name="connsiteX15" fmla="*/ 379219 w 399877"/>
                    <a:gd name="connsiteY15" fmla="*/ 396498 h 447084"/>
                    <a:gd name="connsiteX16" fmla="*/ 369523 w 399877"/>
                    <a:gd name="connsiteY16" fmla="*/ 443751 h 447084"/>
                    <a:gd name="connsiteX17" fmla="*/ 357066 w 399877"/>
                    <a:gd name="connsiteY17" fmla="*/ 447062 h 447084"/>
                    <a:gd name="connsiteX18" fmla="*/ 344108 w 399877"/>
                    <a:gd name="connsiteY18" fmla="*/ 444925 h 447084"/>
                    <a:gd name="connsiteX19" fmla="*/ 322709 w 399877"/>
                    <a:gd name="connsiteY19" fmla="*/ 426528 h 447084"/>
                    <a:gd name="connsiteX20" fmla="*/ 311843 w 399877"/>
                    <a:gd name="connsiteY20" fmla="*/ 407654 h 447084"/>
                    <a:gd name="connsiteX21" fmla="*/ 297199 w 399877"/>
                    <a:gd name="connsiteY21" fmla="*/ 436318 h 447084"/>
                    <a:gd name="connsiteX22" fmla="*/ 284743 w 399877"/>
                    <a:gd name="connsiteY22" fmla="*/ 439629 h 447084"/>
                    <a:gd name="connsiteX23" fmla="*/ 271784 w 399877"/>
                    <a:gd name="connsiteY23" fmla="*/ 437492 h 447084"/>
                    <a:gd name="connsiteX24" fmla="*/ 250385 w 399877"/>
                    <a:gd name="connsiteY24" fmla="*/ 419095 h 447084"/>
                    <a:gd name="connsiteX25" fmla="*/ 209140 w 399877"/>
                    <a:gd name="connsiteY25" fmla="*/ 347452 h 447084"/>
                    <a:gd name="connsiteX26" fmla="*/ 154140 w 399877"/>
                    <a:gd name="connsiteY26" fmla="*/ 302789 h 447084"/>
                    <a:gd name="connsiteX27" fmla="*/ 148463 w 399877"/>
                    <a:gd name="connsiteY27" fmla="*/ 300514 h 447084"/>
                    <a:gd name="connsiteX28" fmla="*/ 61195 w 399877"/>
                    <a:gd name="connsiteY28" fmla="*/ 265542 h 447084"/>
                    <a:gd name="connsiteX29" fmla="*/ 2865 w 399877"/>
                    <a:gd name="connsiteY29" fmla="*/ 117319 h 447084"/>
                    <a:gd name="connsiteX0" fmla="*/ 2865 w 399877"/>
                    <a:gd name="connsiteY0" fmla="*/ 127539 h 457304"/>
                    <a:gd name="connsiteX1" fmla="*/ 57932 w 399877"/>
                    <a:gd name="connsiteY1" fmla="*/ 10220 h 457304"/>
                    <a:gd name="connsiteX2" fmla="*/ 232928 w 399877"/>
                    <a:gd name="connsiteY2" fmla="*/ 134781 h 457304"/>
                    <a:gd name="connsiteX3" fmla="*/ 311356 w 399877"/>
                    <a:gd name="connsiteY3" fmla="*/ 141032 h 457304"/>
                    <a:gd name="connsiteX4" fmla="*/ 345606 w 399877"/>
                    <a:gd name="connsiteY4" fmla="*/ 175282 h 457304"/>
                    <a:gd name="connsiteX5" fmla="*/ 335574 w 399877"/>
                    <a:gd name="connsiteY5" fmla="*/ 199500 h 457304"/>
                    <a:gd name="connsiteX6" fmla="*/ 314326 w 399877"/>
                    <a:gd name="connsiteY6" fmla="*/ 208301 h 457304"/>
                    <a:gd name="connsiteX7" fmla="*/ 314542 w 399877"/>
                    <a:gd name="connsiteY7" fmla="*/ 208452 h 457304"/>
                    <a:gd name="connsiteX8" fmla="*/ 317103 w 399877"/>
                    <a:gd name="connsiteY8" fmla="*/ 210243 h 457304"/>
                    <a:gd name="connsiteX9" fmla="*/ 371050 w 399877"/>
                    <a:gd name="connsiteY9" fmla="*/ 264610 h 457304"/>
                    <a:gd name="connsiteX10" fmla="*/ 371671 w 399877"/>
                    <a:gd name="connsiteY10" fmla="*/ 306629 h 457304"/>
                    <a:gd name="connsiteX11" fmla="*/ 365627 w 399877"/>
                    <a:gd name="connsiteY11" fmla="*/ 309946 h 457304"/>
                    <a:gd name="connsiteX12" fmla="*/ 388974 w 399877"/>
                    <a:gd name="connsiteY12" fmla="*/ 335137 h 457304"/>
                    <a:gd name="connsiteX13" fmla="*/ 390023 w 399877"/>
                    <a:gd name="connsiteY13" fmla="*/ 382802 h 457304"/>
                    <a:gd name="connsiteX14" fmla="*/ 368903 w 399877"/>
                    <a:gd name="connsiteY14" fmla="*/ 388797 h 457304"/>
                    <a:gd name="connsiteX15" fmla="*/ 379219 w 399877"/>
                    <a:gd name="connsiteY15" fmla="*/ 406718 h 457304"/>
                    <a:gd name="connsiteX16" fmla="*/ 369523 w 399877"/>
                    <a:gd name="connsiteY16" fmla="*/ 453971 h 457304"/>
                    <a:gd name="connsiteX17" fmla="*/ 357066 w 399877"/>
                    <a:gd name="connsiteY17" fmla="*/ 457282 h 457304"/>
                    <a:gd name="connsiteX18" fmla="*/ 344108 w 399877"/>
                    <a:gd name="connsiteY18" fmla="*/ 455145 h 457304"/>
                    <a:gd name="connsiteX19" fmla="*/ 322709 w 399877"/>
                    <a:gd name="connsiteY19" fmla="*/ 436748 h 457304"/>
                    <a:gd name="connsiteX20" fmla="*/ 311843 w 399877"/>
                    <a:gd name="connsiteY20" fmla="*/ 417874 h 457304"/>
                    <a:gd name="connsiteX21" fmla="*/ 297199 w 399877"/>
                    <a:gd name="connsiteY21" fmla="*/ 446538 h 457304"/>
                    <a:gd name="connsiteX22" fmla="*/ 284743 w 399877"/>
                    <a:gd name="connsiteY22" fmla="*/ 449849 h 457304"/>
                    <a:gd name="connsiteX23" fmla="*/ 271784 w 399877"/>
                    <a:gd name="connsiteY23" fmla="*/ 447712 h 457304"/>
                    <a:gd name="connsiteX24" fmla="*/ 250385 w 399877"/>
                    <a:gd name="connsiteY24" fmla="*/ 429315 h 457304"/>
                    <a:gd name="connsiteX25" fmla="*/ 209140 w 399877"/>
                    <a:gd name="connsiteY25" fmla="*/ 357672 h 457304"/>
                    <a:gd name="connsiteX26" fmla="*/ 154140 w 399877"/>
                    <a:gd name="connsiteY26" fmla="*/ 313009 h 457304"/>
                    <a:gd name="connsiteX27" fmla="*/ 148463 w 399877"/>
                    <a:gd name="connsiteY27" fmla="*/ 310734 h 457304"/>
                    <a:gd name="connsiteX28" fmla="*/ 61195 w 399877"/>
                    <a:gd name="connsiteY28" fmla="*/ 275762 h 457304"/>
                    <a:gd name="connsiteX29" fmla="*/ 2865 w 399877"/>
                    <a:gd name="connsiteY29" fmla="*/ 127539 h 457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399877" h="457304">
                      <a:moveTo>
                        <a:pt x="2865" y="127539"/>
                      </a:moveTo>
                      <a:cubicBezTo>
                        <a:pt x="6430" y="99862"/>
                        <a:pt x="31463" y="28719"/>
                        <a:pt x="57932" y="10220"/>
                      </a:cubicBezTo>
                      <a:cubicBezTo>
                        <a:pt x="138647" y="-8372"/>
                        <a:pt x="237140" y="-18251"/>
                        <a:pt x="232928" y="134781"/>
                      </a:cubicBezTo>
                      <a:lnTo>
                        <a:pt x="311356" y="141032"/>
                      </a:lnTo>
                      <a:cubicBezTo>
                        <a:pt x="330272" y="141032"/>
                        <a:pt x="345606" y="156366"/>
                        <a:pt x="345606" y="175282"/>
                      </a:cubicBezTo>
                      <a:cubicBezTo>
                        <a:pt x="345606" y="184740"/>
                        <a:pt x="341772" y="193303"/>
                        <a:pt x="335574" y="199500"/>
                      </a:cubicBezTo>
                      <a:lnTo>
                        <a:pt x="314326" y="208301"/>
                      </a:lnTo>
                      <a:lnTo>
                        <a:pt x="314542" y="208452"/>
                      </a:lnTo>
                      <a:cubicBezTo>
                        <a:pt x="315612" y="208804"/>
                        <a:pt x="316371" y="209504"/>
                        <a:pt x="317103" y="210243"/>
                      </a:cubicBezTo>
                      <a:lnTo>
                        <a:pt x="371050" y="264610"/>
                      </a:lnTo>
                      <a:cubicBezTo>
                        <a:pt x="383553" y="277209"/>
                        <a:pt x="383831" y="296022"/>
                        <a:pt x="371671" y="306629"/>
                      </a:cubicBezTo>
                      <a:lnTo>
                        <a:pt x="365627" y="309946"/>
                      </a:lnTo>
                      <a:lnTo>
                        <a:pt x="388974" y="335137"/>
                      </a:lnTo>
                      <a:cubicBezTo>
                        <a:pt x="403092" y="350368"/>
                        <a:pt x="403561" y="371709"/>
                        <a:pt x="390023" y="382802"/>
                      </a:cubicBezTo>
                      <a:cubicBezTo>
                        <a:pt x="384164" y="387605"/>
                        <a:pt x="376642" y="389699"/>
                        <a:pt x="368903" y="388797"/>
                      </a:cubicBezTo>
                      <a:lnTo>
                        <a:pt x="379219" y="406718"/>
                      </a:lnTo>
                      <a:cubicBezTo>
                        <a:pt x="389468" y="424523"/>
                        <a:pt x="385127" y="445678"/>
                        <a:pt x="369523" y="453971"/>
                      </a:cubicBezTo>
                      <a:cubicBezTo>
                        <a:pt x="365621" y="456044"/>
                        <a:pt x="361386" y="457118"/>
                        <a:pt x="357066" y="457282"/>
                      </a:cubicBezTo>
                      <a:cubicBezTo>
                        <a:pt x="352746" y="457447"/>
                        <a:pt x="348343" y="456704"/>
                        <a:pt x="344108" y="455145"/>
                      </a:cubicBezTo>
                      <a:cubicBezTo>
                        <a:pt x="335636" y="452028"/>
                        <a:pt x="327833" y="445650"/>
                        <a:pt x="322709" y="436748"/>
                      </a:cubicBezTo>
                      <a:lnTo>
                        <a:pt x="311843" y="417874"/>
                      </a:lnTo>
                      <a:cubicBezTo>
                        <a:pt x="312934" y="429901"/>
                        <a:pt x="307539" y="441043"/>
                        <a:pt x="297199" y="446538"/>
                      </a:cubicBezTo>
                      <a:cubicBezTo>
                        <a:pt x="293298" y="448611"/>
                        <a:pt x="289062" y="449684"/>
                        <a:pt x="284743" y="449849"/>
                      </a:cubicBezTo>
                      <a:cubicBezTo>
                        <a:pt x="280424" y="450014"/>
                        <a:pt x="276019" y="449271"/>
                        <a:pt x="271784" y="447712"/>
                      </a:cubicBezTo>
                      <a:cubicBezTo>
                        <a:pt x="263312" y="444596"/>
                        <a:pt x="255510" y="438217"/>
                        <a:pt x="250385" y="429315"/>
                      </a:cubicBezTo>
                      <a:lnTo>
                        <a:pt x="209140" y="357672"/>
                      </a:lnTo>
                      <a:lnTo>
                        <a:pt x="154140" y="313009"/>
                      </a:lnTo>
                      <a:lnTo>
                        <a:pt x="148463" y="310734"/>
                      </a:lnTo>
                      <a:lnTo>
                        <a:pt x="61195" y="275762"/>
                      </a:lnTo>
                      <a:cubicBezTo>
                        <a:pt x="44216" y="268958"/>
                        <a:pt x="-13413" y="221635"/>
                        <a:pt x="2865" y="12753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49CD2A20-E212-45F1-8080-572442A74688}"/>
                    </a:ext>
                  </a:extLst>
                </p:cNvPr>
                <p:cNvSpPr/>
                <p:nvPr/>
              </p:nvSpPr>
              <p:spPr bwMode="auto">
                <a:xfrm rot="1735894">
                  <a:off x="28583" y="1586903"/>
                  <a:ext cx="630182" cy="1141365"/>
                </a:xfrm>
                <a:custGeom>
                  <a:avLst/>
                  <a:gdLst>
                    <a:gd name="connsiteX0" fmla="*/ 192464 w 514134"/>
                    <a:gd name="connsiteY0" fmla="*/ 0 h 987147"/>
                    <a:gd name="connsiteX1" fmla="*/ 196079 w 514134"/>
                    <a:gd name="connsiteY1" fmla="*/ 861 h 987147"/>
                    <a:gd name="connsiteX2" fmla="*/ 170279 w 514134"/>
                    <a:gd name="connsiteY2" fmla="*/ 50209 h 987147"/>
                    <a:gd name="connsiteX3" fmla="*/ 159905 w 514134"/>
                    <a:gd name="connsiteY3" fmla="*/ 116473 h 987147"/>
                    <a:gd name="connsiteX4" fmla="*/ 198570 w 514134"/>
                    <a:gd name="connsiteY4" fmla="*/ 236850 h 987147"/>
                    <a:gd name="connsiteX5" fmla="*/ 225978 w 514134"/>
                    <a:gd name="connsiteY5" fmla="*/ 260681 h 987147"/>
                    <a:gd name="connsiteX6" fmla="*/ 247887 w 514134"/>
                    <a:gd name="connsiteY6" fmla="*/ 377332 h 987147"/>
                    <a:gd name="connsiteX7" fmla="*/ 504510 w 514134"/>
                    <a:gd name="connsiteY7" fmla="*/ 738490 h 987147"/>
                    <a:gd name="connsiteX8" fmla="*/ 234665 w 514134"/>
                    <a:gd name="connsiteY8" fmla="*/ 970435 h 987147"/>
                    <a:gd name="connsiteX9" fmla="*/ 192464 w 514134"/>
                    <a:gd name="connsiteY9" fmla="*/ 0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9" fmla="*/ 251345 w 514134"/>
                    <a:gd name="connsiteY9" fmla="*/ 207913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7" fmla="*/ 170279 w 514134"/>
                    <a:gd name="connsiteY7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0" fmla="*/ 225978 w 514134"/>
                    <a:gd name="connsiteY0" fmla="*/ 260681 h 987147"/>
                    <a:gd name="connsiteX1" fmla="*/ 247887 w 514134"/>
                    <a:gd name="connsiteY1" fmla="*/ 377332 h 987147"/>
                    <a:gd name="connsiteX2" fmla="*/ 504510 w 514134"/>
                    <a:gd name="connsiteY2" fmla="*/ 738490 h 987147"/>
                    <a:gd name="connsiteX3" fmla="*/ 234665 w 514134"/>
                    <a:gd name="connsiteY3" fmla="*/ 970435 h 987147"/>
                    <a:gd name="connsiteX4" fmla="*/ 192464 w 514134"/>
                    <a:gd name="connsiteY4" fmla="*/ 0 h 987147"/>
                    <a:gd name="connsiteX0" fmla="*/ 193490 w 481646"/>
                    <a:gd name="connsiteY0" fmla="*/ 260681 h 987147"/>
                    <a:gd name="connsiteX1" fmla="*/ 215399 w 481646"/>
                    <a:gd name="connsiteY1" fmla="*/ 377332 h 987147"/>
                    <a:gd name="connsiteX2" fmla="*/ 472022 w 481646"/>
                    <a:gd name="connsiteY2" fmla="*/ 738490 h 987147"/>
                    <a:gd name="connsiteX3" fmla="*/ 202177 w 481646"/>
                    <a:gd name="connsiteY3" fmla="*/ 970435 h 987147"/>
                    <a:gd name="connsiteX4" fmla="*/ 256 w 481646"/>
                    <a:gd name="connsiteY4" fmla="*/ 644117 h 987147"/>
                    <a:gd name="connsiteX5" fmla="*/ 159976 w 481646"/>
                    <a:gd name="connsiteY5" fmla="*/ 0 h 987147"/>
                    <a:gd name="connsiteX0" fmla="*/ 288921 w 577077"/>
                    <a:gd name="connsiteY0" fmla="*/ 260681 h 987147"/>
                    <a:gd name="connsiteX1" fmla="*/ 310830 w 577077"/>
                    <a:gd name="connsiteY1" fmla="*/ 377332 h 987147"/>
                    <a:gd name="connsiteX2" fmla="*/ 567453 w 577077"/>
                    <a:gd name="connsiteY2" fmla="*/ 738490 h 987147"/>
                    <a:gd name="connsiteX3" fmla="*/ 297608 w 577077"/>
                    <a:gd name="connsiteY3" fmla="*/ 970435 h 987147"/>
                    <a:gd name="connsiteX4" fmla="*/ 154 w 577077"/>
                    <a:gd name="connsiteY4" fmla="*/ 605788 h 987147"/>
                    <a:gd name="connsiteX5" fmla="*/ 255407 w 577077"/>
                    <a:gd name="connsiteY5" fmla="*/ 0 h 987147"/>
                    <a:gd name="connsiteX0" fmla="*/ 297365 w 585521"/>
                    <a:gd name="connsiteY0" fmla="*/ 260681 h 987147"/>
                    <a:gd name="connsiteX1" fmla="*/ 319274 w 585521"/>
                    <a:gd name="connsiteY1" fmla="*/ 377332 h 987147"/>
                    <a:gd name="connsiteX2" fmla="*/ 575897 w 585521"/>
                    <a:gd name="connsiteY2" fmla="*/ 738490 h 987147"/>
                    <a:gd name="connsiteX3" fmla="*/ 306052 w 585521"/>
                    <a:gd name="connsiteY3" fmla="*/ 970435 h 987147"/>
                    <a:gd name="connsiteX4" fmla="*/ 8598 w 585521"/>
                    <a:gd name="connsiteY4" fmla="*/ 605788 h 987147"/>
                    <a:gd name="connsiteX5" fmla="*/ 263851 w 585521"/>
                    <a:gd name="connsiteY5" fmla="*/ 0 h 987147"/>
                    <a:gd name="connsiteX0" fmla="*/ 300878 w 589034"/>
                    <a:gd name="connsiteY0" fmla="*/ 260681 h 987147"/>
                    <a:gd name="connsiteX1" fmla="*/ 322787 w 589034"/>
                    <a:gd name="connsiteY1" fmla="*/ 377332 h 987147"/>
                    <a:gd name="connsiteX2" fmla="*/ 579410 w 589034"/>
                    <a:gd name="connsiteY2" fmla="*/ 738490 h 987147"/>
                    <a:gd name="connsiteX3" fmla="*/ 309565 w 589034"/>
                    <a:gd name="connsiteY3" fmla="*/ 970435 h 987147"/>
                    <a:gd name="connsiteX4" fmla="*/ 12111 w 589034"/>
                    <a:gd name="connsiteY4" fmla="*/ 605788 h 987147"/>
                    <a:gd name="connsiteX5" fmla="*/ 267364 w 589034"/>
                    <a:gd name="connsiteY5" fmla="*/ 0 h 987147"/>
                    <a:gd name="connsiteX0" fmla="*/ 300878 w 589034"/>
                    <a:gd name="connsiteY0" fmla="*/ 260681 h 987147"/>
                    <a:gd name="connsiteX1" fmla="*/ 255168 w 589034"/>
                    <a:gd name="connsiteY1" fmla="*/ 537020 h 987147"/>
                    <a:gd name="connsiteX2" fmla="*/ 579410 w 589034"/>
                    <a:gd name="connsiteY2" fmla="*/ 738490 h 987147"/>
                    <a:gd name="connsiteX3" fmla="*/ 309565 w 589034"/>
                    <a:gd name="connsiteY3" fmla="*/ 970435 h 987147"/>
                    <a:gd name="connsiteX4" fmla="*/ 12111 w 589034"/>
                    <a:gd name="connsiteY4" fmla="*/ 605788 h 987147"/>
                    <a:gd name="connsiteX5" fmla="*/ 267364 w 589034"/>
                    <a:gd name="connsiteY5" fmla="*/ 0 h 987147"/>
                    <a:gd name="connsiteX0" fmla="*/ 300878 w 589034"/>
                    <a:gd name="connsiteY0" fmla="*/ 260681 h 987147"/>
                    <a:gd name="connsiteX1" fmla="*/ 255168 w 589034"/>
                    <a:gd name="connsiteY1" fmla="*/ 537020 h 987147"/>
                    <a:gd name="connsiteX2" fmla="*/ 579410 w 589034"/>
                    <a:gd name="connsiteY2" fmla="*/ 738490 h 987147"/>
                    <a:gd name="connsiteX3" fmla="*/ 309565 w 589034"/>
                    <a:gd name="connsiteY3" fmla="*/ 970435 h 987147"/>
                    <a:gd name="connsiteX4" fmla="*/ 12111 w 589034"/>
                    <a:gd name="connsiteY4" fmla="*/ 605788 h 987147"/>
                    <a:gd name="connsiteX5" fmla="*/ 267364 w 589034"/>
                    <a:gd name="connsiteY5" fmla="*/ 0 h 987147"/>
                    <a:gd name="connsiteX0" fmla="*/ 300878 w 586238"/>
                    <a:gd name="connsiteY0" fmla="*/ 260681 h 988588"/>
                    <a:gd name="connsiteX1" fmla="*/ 255168 w 586238"/>
                    <a:gd name="connsiteY1" fmla="*/ 537020 h 988588"/>
                    <a:gd name="connsiteX2" fmla="*/ 576512 w 586238"/>
                    <a:gd name="connsiteY2" fmla="*/ 759278 h 988588"/>
                    <a:gd name="connsiteX3" fmla="*/ 309565 w 586238"/>
                    <a:gd name="connsiteY3" fmla="*/ 970435 h 988588"/>
                    <a:gd name="connsiteX4" fmla="*/ 12111 w 586238"/>
                    <a:gd name="connsiteY4" fmla="*/ 605788 h 988588"/>
                    <a:gd name="connsiteX5" fmla="*/ 267364 w 586238"/>
                    <a:gd name="connsiteY5" fmla="*/ 0 h 988588"/>
                    <a:gd name="connsiteX0" fmla="*/ 291178 w 576538"/>
                    <a:gd name="connsiteY0" fmla="*/ 260681 h 988588"/>
                    <a:gd name="connsiteX1" fmla="*/ 245468 w 576538"/>
                    <a:gd name="connsiteY1" fmla="*/ 537020 h 988588"/>
                    <a:gd name="connsiteX2" fmla="*/ 566812 w 576538"/>
                    <a:gd name="connsiteY2" fmla="*/ 759278 h 988588"/>
                    <a:gd name="connsiteX3" fmla="*/ 299865 w 576538"/>
                    <a:gd name="connsiteY3" fmla="*/ 970435 h 988588"/>
                    <a:gd name="connsiteX4" fmla="*/ 2411 w 576538"/>
                    <a:gd name="connsiteY4" fmla="*/ 605788 h 988588"/>
                    <a:gd name="connsiteX5" fmla="*/ 257664 w 576538"/>
                    <a:gd name="connsiteY5" fmla="*/ 0 h 988588"/>
                    <a:gd name="connsiteX0" fmla="*/ 295287 w 580647"/>
                    <a:gd name="connsiteY0" fmla="*/ 260681 h 988588"/>
                    <a:gd name="connsiteX1" fmla="*/ 249577 w 580647"/>
                    <a:gd name="connsiteY1" fmla="*/ 537020 h 988588"/>
                    <a:gd name="connsiteX2" fmla="*/ 570921 w 580647"/>
                    <a:gd name="connsiteY2" fmla="*/ 759278 h 988588"/>
                    <a:gd name="connsiteX3" fmla="*/ 303974 w 580647"/>
                    <a:gd name="connsiteY3" fmla="*/ 970435 h 988588"/>
                    <a:gd name="connsiteX4" fmla="*/ 6520 w 580647"/>
                    <a:gd name="connsiteY4" fmla="*/ 605788 h 988588"/>
                    <a:gd name="connsiteX5" fmla="*/ 261773 w 580647"/>
                    <a:gd name="connsiteY5" fmla="*/ 0 h 988588"/>
                    <a:gd name="connsiteX0" fmla="*/ 297962 w 583322"/>
                    <a:gd name="connsiteY0" fmla="*/ 260681 h 988588"/>
                    <a:gd name="connsiteX1" fmla="*/ 252252 w 583322"/>
                    <a:gd name="connsiteY1" fmla="*/ 537020 h 988588"/>
                    <a:gd name="connsiteX2" fmla="*/ 573596 w 583322"/>
                    <a:gd name="connsiteY2" fmla="*/ 759278 h 988588"/>
                    <a:gd name="connsiteX3" fmla="*/ 306649 w 583322"/>
                    <a:gd name="connsiteY3" fmla="*/ 970435 h 988588"/>
                    <a:gd name="connsiteX4" fmla="*/ 9195 w 583322"/>
                    <a:gd name="connsiteY4" fmla="*/ 605788 h 988588"/>
                    <a:gd name="connsiteX5" fmla="*/ 264448 w 583322"/>
                    <a:gd name="connsiteY5" fmla="*/ 0 h 988588"/>
                    <a:gd name="connsiteX0" fmla="*/ 297962 w 583322"/>
                    <a:gd name="connsiteY0" fmla="*/ 260681 h 988588"/>
                    <a:gd name="connsiteX1" fmla="*/ 252252 w 583322"/>
                    <a:gd name="connsiteY1" fmla="*/ 537020 h 988588"/>
                    <a:gd name="connsiteX2" fmla="*/ 573596 w 583322"/>
                    <a:gd name="connsiteY2" fmla="*/ 759278 h 988588"/>
                    <a:gd name="connsiteX3" fmla="*/ 306649 w 583322"/>
                    <a:gd name="connsiteY3" fmla="*/ 970435 h 988588"/>
                    <a:gd name="connsiteX4" fmla="*/ 9195 w 583322"/>
                    <a:gd name="connsiteY4" fmla="*/ 605788 h 988588"/>
                    <a:gd name="connsiteX5" fmla="*/ 264448 w 583322"/>
                    <a:gd name="connsiteY5" fmla="*/ 0 h 988588"/>
                    <a:gd name="connsiteX0" fmla="*/ 297962 w 583355"/>
                    <a:gd name="connsiteY0" fmla="*/ 260681 h 970794"/>
                    <a:gd name="connsiteX1" fmla="*/ 252252 w 583355"/>
                    <a:gd name="connsiteY1" fmla="*/ 537020 h 970794"/>
                    <a:gd name="connsiteX2" fmla="*/ 573596 w 583355"/>
                    <a:gd name="connsiteY2" fmla="*/ 759278 h 970794"/>
                    <a:gd name="connsiteX3" fmla="*/ 306649 w 583355"/>
                    <a:gd name="connsiteY3" fmla="*/ 970435 h 970794"/>
                    <a:gd name="connsiteX4" fmla="*/ 9195 w 583355"/>
                    <a:gd name="connsiteY4" fmla="*/ 605788 h 970794"/>
                    <a:gd name="connsiteX5" fmla="*/ 264448 w 583355"/>
                    <a:gd name="connsiteY5" fmla="*/ 0 h 970794"/>
                    <a:gd name="connsiteX0" fmla="*/ 289165 w 574925"/>
                    <a:gd name="connsiteY0" fmla="*/ 260681 h 1006001"/>
                    <a:gd name="connsiteX1" fmla="*/ 243455 w 574925"/>
                    <a:gd name="connsiteY1" fmla="*/ 537020 h 1006001"/>
                    <a:gd name="connsiteX2" fmla="*/ 564799 w 574925"/>
                    <a:gd name="connsiteY2" fmla="*/ 759278 h 1006001"/>
                    <a:gd name="connsiteX3" fmla="*/ 307766 w 574925"/>
                    <a:gd name="connsiteY3" fmla="*/ 1005726 h 1006001"/>
                    <a:gd name="connsiteX4" fmla="*/ 398 w 574925"/>
                    <a:gd name="connsiteY4" fmla="*/ 605788 h 1006001"/>
                    <a:gd name="connsiteX5" fmla="*/ 255651 w 574925"/>
                    <a:gd name="connsiteY5" fmla="*/ 0 h 1006001"/>
                    <a:gd name="connsiteX0" fmla="*/ 289165 w 574925"/>
                    <a:gd name="connsiteY0" fmla="*/ 260681 h 1006001"/>
                    <a:gd name="connsiteX1" fmla="*/ 243455 w 574925"/>
                    <a:gd name="connsiteY1" fmla="*/ 537020 h 1006001"/>
                    <a:gd name="connsiteX2" fmla="*/ 564799 w 574925"/>
                    <a:gd name="connsiteY2" fmla="*/ 759278 h 1006001"/>
                    <a:gd name="connsiteX3" fmla="*/ 307766 w 574925"/>
                    <a:gd name="connsiteY3" fmla="*/ 1005726 h 1006001"/>
                    <a:gd name="connsiteX4" fmla="*/ 398 w 574925"/>
                    <a:gd name="connsiteY4" fmla="*/ 605788 h 1006001"/>
                    <a:gd name="connsiteX5" fmla="*/ 255651 w 574925"/>
                    <a:gd name="connsiteY5" fmla="*/ 0 h 1006001"/>
                    <a:gd name="connsiteX0" fmla="*/ 289165 w 565973"/>
                    <a:gd name="connsiteY0" fmla="*/ 260681 h 1006240"/>
                    <a:gd name="connsiteX1" fmla="*/ 243455 w 565973"/>
                    <a:gd name="connsiteY1" fmla="*/ 537020 h 1006240"/>
                    <a:gd name="connsiteX2" fmla="*/ 555475 w 565973"/>
                    <a:gd name="connsiteY2" fmla="*/ 829185 h 1006240"/>
                    <a:gd name="connsiteX3" fmla="*/ 307766 w 565973"/>
                    <a:gd name="connsiteY3" fmla="*/ 1005726 h 1006240"/>
                    <a:gd name="connsiteX4" fmla="*/ 398 w 565973"/>
                    <a:gd name="connsiteY4" fmla="*/ 605788 h 1006240"/>
                    <a:gd name="connsiteX5" fmla="*/ 255651 w 565973"/>
                    <a:gd name="connsiteY5" fmla="*/ 0 h 1006240"/>
                    <a:gd name="connsiteX0" fmla="*/ 289165 w 555475"/>
                    <a:gd name="connsiteY0" fmla="*/ 260681 h 1006058"/>
                    <a:gd name="connsiteX1" fmla="*/ 243455 w 555475"/>
                    <a:gd name="connsiteY1" fmla="*/ 537020 h 1006058"/>
                    <a:gd name="connsiteX2" fmla="*/ 555475 w 555475"/>
                    <a:gd name="connsiteY2" fmla="*/ 829185 h 1006058"/>
                    <a:gd name="connsiteX3" fmla="*/ 307766 w 555475"/>
                    <a:gd name="connsiteY3" fmla="*/ 1005726 h 1006058"/>
                    <a:gd name="connsiteX4" fmla="*/ 398 w 555475"/>
                    <a:gd name="connsiteY4" fmla="*/ 605788 h 1006058"/>
                    <a:gd name="connsiteX5" fmla="*/ 255651 w 555475"/>
                    <a:gd name="connsiteY5" fmla="*/ 0 h 10060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55475" h="1006058">
                      <a:moveTo>
                        <a:pt x="289165" y="260681"/>
                      </a:moveTo>
                      <a:cubicBezTo>
                        <a:pt x="273928" y="352794"/>
                        <a:pt x="245058" y="433258"/>
                        <a:pt x="243455" y="537020"/>
                      </a:cubicBezTo>
                      <a:cubicBezTo>
                        <a:pt x="308985" y="644834"/>
                        <a:pt x="405012" y="733913"/>
                        <a:pt x="555475" y="829185"/>
                      </a:cubicBezTo>
                      <a:cubicBezTo>
                        <a:pt x="513067" y="895858"/>
                        <a:pt x="409948" y="1013102"/>
                        <a:pt x="307766" y="1005726"/>
                      </a:cubicBezTo>
                      <a:cubicBezTo>
                        <a:pt x="191908" y="953018"/>
                        <a:pt x="9084" y="773409"/>
                        <a:pt x="398" y="605788"/>
                      </a:cubicBezTo>
                      <a:cubicBezTo>
                        <a:pt x="-8288" y="438167"/>
                        <a:pt x="126833" y="135063"/>
                        <a:pt x="255651" y="0"/>
                      </a:cubicBezTo>
                    </a:path>
                  </a:pathLst>
                </a:custGeom>
                <a:solidFill>
                  <a:srgbClr val="666633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DDCA0B51-B2CB-4AF3-8C9B-03B2D76B9872}"/>
              </a:ext>
            </a:extLst>
          </p:cNvPr>
          <p:cNvGrpSpPr/>
          <p:nvPr/>
        </p:nvGrpSpPr>
        <p:grpSpPr>
          <a:xfrm>
            <a:off x="6172349" y="604815"/>
            <a:ext cx="1320150" cy="1789070"/>
            <a:chOff x="5730555" y="577737"/>
            <a:chExt cx="2203738" cy="2986509"/>
          </a:xfrm>
        </p:grpSpPr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71B40D24-D699-4C38-8E00-44DABD3E8DE2}"/>
                </a:ext>
              </a:extLst>
            </p:cNvPr>
            <p:cNvGrpSpPr/>
            <p:nvPr/>
          </p:nvGrpSpPr>
          <p:grpSpPr>
            <a:xfrm>
              <a:off x="5730555" y="2784646"/>
              <a:ext cx="2203738" cy="779600"/>
              <a:chOff x="5727881" y="2793297"/>
              <a:chExt cx="2203738" cy="779600"/>
            </a:xfrm>
          </p:grpSpPr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5AA91E56-CCDE-44D1-89A0-BB74861BD834}"/>
                  </a:ext>
                </a:extLst>
              </p:cNvPr>
              <p:cNvGrpSpPr/>
              <p:nvPr/>
            </p:nvGrpSpPr>
            <p:grpSpPr>
              <a:xfrm>
                <a:off x="5727881" y="2793297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182" name="グループ化 181">
                  <a:extLst>
                    <a:ext uri="{FF2B5EF4-FFF2-40B4-BE49-F238E27FC236}">
                      <a16:creationId xmlns:a16="http://schemas.microsoft.com/office/drawing/2014/main" id="{683DD404-A0D6-4261-A231-C0D3A2F045BA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184" name="フリーフォーム: 図形 183">
                    <a:extLst>
                      <a:ext uri="{FF2B5EF4-FFF2-40B4-BE49-F238E27FC236}">
                        <a16:creationId xmlns:a16="http://schemas.microsoft.com/office/drawing/2014/main" id="{9564907C-68B8-4A67-BF39-0047158F60E8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" name="フリーフォーム: 図形 184">
                    <a:extLst>
                      <a:ext uri="{FF2B5EF4-FFF2-40B4-BE49-F238E27FC236}">
                        <a16:creationId xmlns:a16="http://schemas.microsoft.com/office/drawing/2014/main" id="{47B63725-B6B3-4E2C-A4D6-A05E5316B7F2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" name="フリーフォーム: 図形 185">
                    <a:extLst>
                      <a:ext uri="{FF2B5EF4-FFF2-40B4-BE49-F238E27FC236}">
                        <a16:creationId xmlns:a16="http://schemas.microsoft.com/office/drawing/2014/main" id="{7A8A09E0-B6CF-4FD7-A051-8BB633559DC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rgbClr val="CC99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30034721-9204-4448-9C06-7020FBFC80D4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A0A0DE0A-F58F-46F8-91DB-7D10DB081E87}"/>
                  </a:ext>
                </a:extLst>
              </p:cNvPr>
              <p:cNvSpPr/>
              <p:nvPr/>
            </p:nvSpPr>
            <p:spPr bwMode="auto">
              <a:xfrm>
                <a:off x="5999258" y="2853942"/>
                <a:ext cx="1654026" cy="599620"/>
              </a:xfrm>
              <a:custGeom>
                <a:avLst/>
                <a:gdLst>
                  <a:gd name="connsiteX0" fmla="*/ 177100 w 1654026"/>
                  <a:gd name="connsiteY0" fmla="*/ 0 h 599620"/>
                  <a:gd name="connsiteX1" fmla="*/ 356650 w 1654026"/>
                  <a:gd name="connsiteY1" fmla="*/ 19616 h 599620"/>
                  <a:gd name="connsiteX2" fmla="*/ 832181 w 1654026"/>
                  <a:gd name="connsiteY2" fmla="*/ 147035 h 599620"/>
                  <a:gd name="connsiteX3" fmla="*/ 1307720 w 1654026"/>
                  <a:gd name="connsiteY3" fmla="*/ 19614 h 599620"/>
                  <a:gd name="connsiteX4" fmla="*/ 1459467 w 1654026"/>
                  <a:gd name="connsiteY4" fmla="*/ 3035 h 599620"/>
                  <a:gd name="connsiteX5" fmla="*/ 1464658 w 1654026"/>
                  <a:gd name="connsiteY5" fmla="*/ 9295 h 599620"/>
                  <a:gd name="connsiteX6" fmla="*/ 1640950 w 1654026"/>
                  <a:gd name="connsiteY6" fmla="*/ 335447 h 599620"/>
                  <a:gd name="connsiteX7" fmla="*/ 1654026 w 1654026"/>
                  <a:gd name="connsiteY7" fmla="*/ 360429 h 599620"/>
                  <a:gd name="connsiteX8" fmla="*/ 1605189 w 1654026"/>
                  <a:gd name="connsiteY8" fmla="*/ 400462 h 599620"/>
                  <a:gd name="connsiteX9" fmla="*/ 1538387 w 1654026"/>
                  <a:gd name="connsiteY9" fmla="*/ 428952 h 599620"/>
                  <a:gd name="connsiteX10" fmla="*/ 940187 w 1654026"/>
                  <a:gd name="connsiteY10" fmla="*/ 589241 h 599620"/>
                  <a:gd name="connsiteX11" fmla="*/ 934201 w 1654026"/>
                  <a:gd name="connsiteY11" fmla="*/ 585285 h 599620"/>
                  <a:gd name="connsiteX12" fmla="*/ 898358 w 1654026"/>
                  <a:gd name="connsiteY12" fmla="*/ 594404 h 599620"/>
                  <a:gd name="connsiteX13" fmla="*/ 800991 w 1654026"/>
                  <a:gd name="connsiteY13" fmla="*/ 598404 h 599620"/>
                  <a:gd name="connsiteX14" fmla="*/ 737913 w 1654026"/>
                  <a:gd name="connsiteY14" fmla="*/ 585786 h 599620"/>
                  <a:gd name="connsiteX15" fmla="*/ 732888 w 1654026"/>
                  <a:gd name="connsiteY15" fmla="*/ 583491 h 599620"/>
                  <a:gd name="connsiteX16" fmla="*/ 724183 w 1654026"/>
                  <a:gd name="connsiteY16" fmla="*/ 589243 h 599620"/>
                  <a:gd name="connsiteX17" fmla="*/ 125983 w 1654026"/>
                  <a:gd name="connsiteY17" fmla="*/ 428954 h 599620"/>
                  <a:gd name="connsiteX18" fmla="*/ 5462 w 1654026"/>
                  <a:gd name="connsiteY18" fmla="*/ 356429 h 599620"/>
                  <a:gd name="connsiteX19" fmla="*/ 0 w 1654026"/>
                  <a:gd name="connsiteY19" fmla="*/ 348471 h 599620"/>
                  <a:gd name="connsiteX20" fmla="*/ 3548 w 1654026"/>
                  <a:gd name="connsiteY20" fmla="*/ 341050 h 599620"/>
                  <a:gd name="connsiteX21" fmla="*/ 158266 w 1654026"/>
                  <a:gd name="connsiteY21" fmla="*/ 27226 h 59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654026" h="599620">
                    <a:moveTo>
                      <a:pt x="177100" y="0"/>
                    </a:moveTo>
                    <a:lnTo>
                      <a:pt x="356650" y="19616"/>
                    </a:lnTo>
                    <a:lnTo>
                      <a:pt x="832181" y="147035"/>
                    </a:lnTo>
                    <a:lnTo>
                      <a:pt x="1307720" y="19614"/>
                    </a:lnTo>
                    <a:lnTo>
                      <a:pt x="1459467" y="3035"/>
                    </a:lnTo>
                    <a:lnTo>
                      <a:pt x="1464658" y="9295"/>
                    </a:lnTo>
                    <a:cubicBezTo>
                      <a:pt x="1511505" y="97785"/>
                      <a:pt x="1581775" y="224180"/>
                      <a:pt x="1640950" y="335447"/>
                    </a:cubicBezTo>
                    <a:lnTo>
                      <a:pt x="1654026" y="360429"/>
                    </a:lnTo>
                    <a:lnTo>
                      <a:pt x="1605189" y="400462"/>
                    </a:lnTo>
                    <a:cubicBezTo>
                      <a:pt x="1584971" y="412762"/>
                      <a:pt x="1562572" y="422472"/>
                      <a:pt x="1538387" y="428952"/>
                    </a:cubicBezTo>
                    <a:lnTo>
                      <a:pt x="940187" y="589241"/>
                    </a:lnTo>
                    <a:lnTo>
                      <a:pt x="934201" y="585285"/>
                    </a:lnTo>
                    <a:lnTo>
                      <a:pt x="898358" y="594404"/>
                    </a:lnTo>
                    <a:cubicBezTo>
                      <a:pt x="864288" y="599451"/>
                      <a:pt x="830564" y="600947"/>
                      <a:pt x="800991" y="598404"/>
                    </a:cubicBezTo>
                    <a:cubicBezTo>
                      <a:pt x="778811" y="596497"/>
                      <a:pt x="757634" y="592157"/>
                      <a:pt x="737913" y="585786"/>
                    </a:cubicBezTo>
                    <a:lnTo>
                      <a:pt x="732888" y="583491"/>
                    </a:lnTo>
                    <a:lnTo>
                      <a:pt x="724183" y="589243"/>
                    </a:lnTo>
                    <a:lnTo>
                      <a:pt x="125983" y="428954"/>
                    </a:lnTo>
                    <a:cubicBezTo>
                      <a:pt x="77614" y="415994"/>
                      <a:pt x="36387" y="390116"/>
                      <a:pt x="5462" y="356429"/>
                    </a:cubicBezTo>
                    <a:lnTo>
                      <a:pt x="0" y="348471"/>
                    </a:lnTo>
                    <a:lnTo>
                      <a:pt x="3548" y="341050"/>
                    </a:lnTo>
                    <a:cubicBezTo>
                      <a:pt x="55532" y="233893"/>
                      <a:pt x="116761" y="112727"/>
                      <a:pt x="158266" y="27226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48" name="グループ化 147">
              <a:extLst>
                <a:ext uri="{FF2B5EF4-FFF2-40B4-BE49-F238E27FC236}">
                  <a16:creationId xmlns:a16="http://schemas.microsoft.com/office/drawing/2014/main" id="{B3B84EAB-609A-46D3-B544-2C3F91C91807}"/>
                </a:ext>
              </a:extLst>
            </p:cNvPr>
            <p:cNvGrpSpPr/>
            <p:nvPr/>
          </p:nvGrpSpPr>
          <p:grpSpPr>
            <a:xfrm>
              <a:off x="6021008" y="2492837"/>
              <a:ext cx="1629948" cy="894589"/>
              <a:chOff x="5975485" y="4404101"/>
              <a:chExt cx="1774849" cy="894589"/>
            </a:xfrm>
          </p:grpSpPr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DAEB03B5-A52E-4AE4-846F-35F64213223B}"/>
                  </a:ext>
                </a:extLst>
              </p:cNvPr>
              <p:cNvSpPr/>
              <p:nvPr/>
            </p:nvSpPr>
            <p:spPr bwMode="auto">
              <a:xfrm rot="5694883">
                <a:off x="6419321" y="3967574"/>
                <a:ext cx="894485" cy="1767540"/>
              </a:xfrm>
              <a:custGeom>
                <a:avLst/>
                <a:gdLst>
                  <a:gd name="connsiteX0" fmla="*/ 19335 w 894485"/>
                  <a:gd name="connsiteY0" fmla="*/ 933185 h 1767540"/>
                  <a:gd name="connsiteX1" fmla="*/ 24757 w 894485"/>
                  <a:gd name="connsiteY1" fmla="*/ 312173 h 1767540"/>
                  <a:gd name="connsiteX2" fmla="*/ 119977 w 894485"/>
                  <a:gd name="connsiteY2" fmla="*/ 316592 h 1767540"/>
                  <a:gd name="connsiteX3" fmla="*/ 193520 w 894485"/>
                  <a:gd name="connsiteY3" fmla="*/ 339564 h 1767540"/>
                  <a:gd name="connsiteX4" fmla="*/ 214847 w 894485"/>
                  <a:gd name="connsiteY4" fmla="*/ 219654 h 1767540"/>
                  <a:gd name="connsiteX5" fmla="*/ 226530 w 894485"/>
                  <a:gd name="connsiteY5" fmla="*/ 184084 h 1767540"/>
                  <a:gd name="connsiteX6" fmla="*/ 225095 w 894485"/>
                  <a:gd name="connsiteY6" fmla="*/ 176801 h 1767540"/>
                  <a:gd name="connsiteX7" fmla="*/ 289383 w 894485"/>
                  <a:gd name="connsiteY7" fmla="*/ 60338 h 1767540"/>
                  <a:gd name="connsiteX8" fmla="*/ 366186 w 894485"/>
                  <a:gd name="connsiteY8" fmla="*/ 12304 h 1767540"/>
                  <a:gd name="connsiteX9" fmla="*/ 455932 w 894485"/>
                  <a:gd name="connsiteY9" fmla="*/ 0 h 1767540"/>
                  <a:gd name="connsiteX10" fmla="*/ 662482 w 894485"/>
                  <a:gd name="connsiteY10" fmla="*/ 162125 h 1767540"/>
                  <a:gd name="connsiteX11" fmla="*/ 873430 w 894485"/>
                  <a:gd name="connsiteY11" fmla="*/ 744394 h 1767540"/>
                  <a:gd name="connsiteX12" fmla="*/ 870002 w 894485"/>
                  <a:gd name="connsiteY12" fmla="*/ 750696 h 1767540"/>
                  <a:gd name="connsiteX13" fmla="*/ 882158 w 894485"/>
                  <a:gd name="connsiteY13" fmla="*/ 785627 h 1767540"/>
                  <a:gd name="connsiteX14" fmla="*/ 894485 w 894485"/>
                  <a:gd name="connsiteY14" fmla="*/ 882293 h 1767540"/>
                  <a:gd name="connsiteX15" fmla="*/ 884344 w 894485"/>
                  <a:gd name="connsiteY15" fmla="*/ 950013 h 1767540"/>
                  <a:gd name="connsiteX16" fmla="*/ 891937 w 894485"/>
                  <a:gd name="connsiteY16" fmla="*/ 959603 h 1767540"/>
                  <a:gd name="connsiteX17" fmla="*/ 783488 w 894485"/>
                  <a:gd name="connsiteY17" fmla="*/ 1569337 h 1767540"/>
                  <a:gd name="connsiteX18" fmla="*/ 607648 w 894485"/>
                  <a:gd name="connsiteY18" fmla="*/ 1764342 h 1767540"/>
                  <a:gd name="connsiteX19" fmla="*/ 517119 w 894485"/>
                  <a:gd name="connsiteY19" fmla="*/ 1767540 h 1767540"/>
                  <a:gd name="connsiteX20" fmla="*/ 433244 w 894485"/>
                  <a:gd name="connsiteY20" fmla="*/ 1733323 h 1767540"/>
                  <a:gd name="connsiteX21" fmla="*/ 384284 w 894485"/>
                  <a:gd name="connsiteY21" fmla="*/ 1687835 h 1767540"/>
                  <a:gd name="connsiteX22" fmla="*/ 378301 w 894485"/>
                  <a:gd name="connsiteY22" fmla="*/ 1677658 h 1767540"/>
                  <a:gd name="connsiteX23" fmla="*/ 367896 w 894485"/>
                  <a:gd name="connsiteY23" fmla="*/ 1666980 h 1767540"/>
                  <a:gd name="connsiteX24" fmla="*/ 333787 w 894485"/>
                  <a:gd name="connsiteY24" fmla="*/ 1602865 h 1767540"/>
                  <a:gd name="connsiteX25" fmla="*/ 292730 w 894485"/>
                  <a:gd name="connsiteY25" fmla="*/ 1489535 h 1767540"/>
                  <a:gd name="connsiteX26" fmla="*/ 288096 w 894485"/>
                  <a:gd name="connsiteY26" fmla="*/ 1492967 h 1767540"/>
                  <a:gd name="connsiteX27" fmla="*/ 130694 w 894485"/>
                  <a:gd name="connsiteY27" fmla="*/ 1544156 h 1767540"/>
                  <a:gd name="connsiteX28" fmla="*/ 19335 w 894485"/>
                  <a:gd name="connsiteY28" fmla="*/ 933185 h 1767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94485" h="1767540">
                    <a:moveTo>
                      <a:pt x="19335" y="933185"/>
                    </a:moveTo>
                    <a:cubicBezTo>
                      <a:pt x="-4942" y="650856"/>
                      <a:pt x="-9756" y="366852"/>
                      <a:pt x="24757" y="312173"/>
                    </a:cubicBezTo>
                    <a:cubicBezTo>
                      <a:pt x="57006" y="309400"/>
                      <a:pt x="88862" y="311001"/>
                      <a:pt x="119977" y="316592"/>
                    </a:cubicBezTo>
                    <a:lnTo>
                      <a:pt x="193520" y="339564"/>
                    </a:lnTo>
                    <a:lnTo>
                      <a:pt x="214847" y="219654"/>
                    </a:lnTo>
                    <a:lnTo>
                      <a:pt x="226530" y="184084"/>
                    </a:lnTo>
                    <a:lnTo>
                      <a:pt x="225095" y="176801"/>
                    </a:lnTo>
                    <a:cubicBezTo>
                      <a:pt x="235018" y="132162"/>
                      <a:pt x="257242" y="91502"/>
                      <a:pt x="289383" y="60338"/>
                    </a:cubicBezTo>
                    <a:lnTo>
                      <a:pt x="366186" y="12304"/>
                    </a:lnTo>
                    <a:lnTo>
                      <a:pt x="455932" y="0"/>
                    </a:lnTo>
                    <a:cubicBezTo>
                      <a:pt x="545221" y="6692"/>
                      <a:pt x="628368" y="67963"/>
                      <a:pt x="662482" y="162125"/>
                    </a:cubicBezTo>
                    <a:lnTo>
                      <a:pt x="873430" y="744394"/>
                    </a:lnTo>
                    <a:lnTo>
                      <a:pt x="870002" y="750696"/>
                    </a:lnTo>
                    <a:lnTo>
                      <a:pt x="882158" y="785627"/>
                    </a:lnTo>
                    <a:cubicBezTo>
                      <a:pt x="890105" y="819139"/>
                      <a:pt x="894485" y="852611"/>
                      <a:pt x="894485" y="882293"/>
                    </a:cubicBezTo>
                    <a:lnTo>
                      <a:pt x="884344" y="950013"/>
                    </a:lnTo>
                    <a:lnTo>
                      <a:pt x="891937" y="959603"/>
                    </a:lnTo>
                    <a:lnTo>
                      <a:pt x="783488" y="1569337"/>
                    </a:lnTo>
                    <a:cubicBezTo>
                      <a:pt x="765950" y="1667940"/>
                      <a:pt x="694483" y="1742506"/>
                      <a:pt x="607648" y="1764342"/>
                    </a:cubicBezTo>
                    <a:lnTo>
                      <a:pt x="517119" y="1767540"/>
                    </a:lnTo>
                    <a:lnTo>
                      <a:pt x="433244" y="1733323"/>
                    </a:lnTo>
                    <a:cubicBezTo>
                      <a:pt x="414749" y="1720713"/>
                      <a:pt x="398291" y="1705341"/>
                      <a:pt x="384284" y="1687835"/>
                    </a:cubicBezTo>
                    <a:lnTo>
                      <a:pt x="378301" y="1677658"/>
                    </a:lnTo>
                    <a:lnTo>
                      <a:pt x="367896" y="1666980"/>
                    </a:lnTo>
                    <a:cubicBezTo>
                      <a:pt x="353908" y="1647890"/>
                      <a:pt x="342315" y="1626405"/>
                      <a:pt x="333787" y="1602865"/>
                    </a:cubicBezTo>
                    <a:lnTo>
                      <a:pt x="292730" y="1489535"/>
                    </a:lnTo>
                    <a:lnTo>
                      <a:pt x="288096" y="1492967"/>
                    </a:lnTo>
                    <a:cubicBezTo>
                      <a:pt x="240093" y="1521454"/>
                      <a:pt x="187130" y="1539303"/>
                      <a:pt x="130694" y="1544156"/>
                    </a:cubicBezTo>
                    <a:cubicBezTo>
                      <a:pt x="87353" y="1496171"/>
                      <a:pt x="43613" y="1215515"/>
                      <a:pt x="19335" y="933185"/>
                    </a:cubicBezTo>
                    <a:close/>
                  </a:path>
                </a:pathLst>
              </a:custGeom>
              <a:pattFill prst="plaid">
                <a:fgClr>
                  <a:schemeClr val="accent2">
                    <a:lumMod val="75000"/>
                  </a:schemeClr>
                </a:fgClr>
                <a:bgClr>
                  <a:srgbClr val="002060"/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31F868E2-ED15-4E2C-A8DF-CAB1AA1E5D54}"/>
                  </a:ext>
                </a:extLst>
              </p:cNvPr>
              <p:cNvSpPr/>
              <p:nvPr/>
            </p:nvSpPr>
            <p:spPr bwMode="auto">
              <a:xfrm>
                <a:off x="5975485" y="4890730"/>
                <a:ext cx="1772565" cy="407960"/>
              </a:xfrm>
              <a:custGeom>
                <a:avLst/>
                <a:gdLst>
                  <a:gd name="connsiteX0" fmla="*/ 1770278 w 1772565"/>
                  <a:gd name="connsiteY0" fmla="*/ 0 h 407960"/>
                  <a:gd name="connsiteX1" fmla="*/ 1772565 w 1772565"/>
                  <a:gd name="connsiteY1" fmla="*/ 45268 h 407960"/>
                  <a:gd name="connsiteX2" fmla="*/ 1593340 w 1772565"/>
                  <a:gd name="connsiteY2" fmla="*/ 237169 h 407960"/>
                  <a:gd name="connsiteX3" fmla="*/ 995140 w 1772565"/>
                  <a:gd name="connsiteY3" fmla="*/ 397457 h 407960"/>
                  <a:gd name="connsiteX4" fmla="*/ 988814 w 1772565"/>
                  <a:gd name="connsiteY4" fmla="*/ 393277 h 407960"/>
                  <a:gd name="connsiteX5" fmla="*/ 951600 w 1772565"/>
                  <a:gd name="connsiteY5" fmla="*/ 402744 h 407960"/>
                  <a:gd name="connsiteX6" fmla="*/ 854233 w 1772565"/>
                  <a:gd name="connsiteY6" fmla="*/ 406744 h 407960"/>
                  <a:gd name="connsiteX7" fmla="*/ 787631 w 1772565"/>
                  <a:gd name="connsiteY7" fmla="*/ 390839 h 407960"/>
                  <a:gd name="connsiteX8" fmla="*/ 777425 w 1772565"/>
                  <a:gd name="connsiteY8" fmla="*/ 397583 h 407960"/>
                  <a:gd name="connsiteX9" fmla="*/ 179225 w 1772565"/>
                  <a:gd name="connsiteY9" fmla="*/ 237295 h 407960"/>
                  <a:gd name="connsiteX10" fmla="*/ 0 w 1772565"/>
                  <a:gd name="connsiteY10" fmla="*/ 45394 h 407960"/>
                  <a:gd name="connsiteX11" fmla="*/ 2287 w 1772565"/>
                  <a:gd name="connsiteY11" fmla="*/ 126 h 407960"/>
                  <a:gd name="connsiteX12" fmla="*/ 20440 w 1772565"/>
                  <a:gd name="connsiteY12" fmla="*/ 56634 h 407960"/>
                  <a:gd name="connsiteX13" fmla="*/ 179225 w 1772565"/>
                  <a:gd name="connsiteY13" fmla="*/ 184907 h 407960"/>
                  <a:gd name="connsiteX14" fmla="*/ 777425 w 1772565"/>
                  <a:gd name="connsiteY14" fmla="*/ 345195 h 407960"/>
                  <a:gd name="connsiteX15" fmla="*/ 787631 w 1772565"/>
                  <a:gd name="connsiteY15" fmla="*/ 338451 h 407960"/>
                  <a:gd name="connsiteX16" fmla="*/ 854233 w 1772565"/>
                  <a:gd name="connsiteY16" fmla="*/ 354356 h 407960"/>
                  <a:gd name="connsiteX17" fmla="*/ 951600 w 1772565"/>
                  <a:gd name="connsiteY17" fmla="*/ 350356 h 407960"/>
                  <a:gd name="connsiteX18" fmla="*/ 988814 w 1772565"/>
                  <a:gd name="connsiteY18" fmla="*/ 340889 h 407960"/>
                  <a:gd name="connsiteX19" fmla="*/ 995140 w 1772565"/>
                  <a:gd name="connsiteY19" fmla="*/ 345069 h 407960"/>
                  <a:gd name="connsiteX20" fmla="*/ 1593340 w 1772565"/>
                  <a:gd name="connsiteY20" fmla="*/ 184781 h 407960"/>
                  <a:gd name="connsiteX21" fmla="*/ 1752126 w 1772565"/>
                  <a:gd name="connsiteY21" fmla="*/ 56508 h 40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772565" h="407960">
                    <a:moveTo>
                      <a:pt x="1770278" y="0"/>
                    </a:moveTo>
                    <a:lnTo>
                      <a:pt x="1772565" y="45268"/>
                    </a:lnTo>
                    <a:cubicBezTo>
                      <a:pt x="1758249" y="133655"/>
                      <a:pt x="1690079" y="211248"/>
                      <a:pt x="1593340" y="237169"/>
                    </a:cubicBezTo>
                    <a:lnTo>
                      <a:pt x="995140" y="397457"/>
                    </a:lnTo>
                    <a:lnTo>
                      <a:pt x="988814" y="393277"/>
                    </a:lnTo>
                    <a:lnTo>
                      <a:pt x="951600" y="402744"/>
                    </a:lnTo>
                    <a:cubicBezTo>
                      <a:pt x="917530" y="407791"/>
                      <a:pt x="883806" y="409287"/>
                      <a:pt x="854233" y="406744"/>
                    </a:cubicBezTo>
                    <a:lnTo>
                      <a:pt x="787631" y="390839"/>
                    </a:lnTo>
                    <a:lnTo>
                      <a:pt x="777425" y="397583"/>
                    </a:lnTo>
                    <a:lnTo>
                      <a:pt x="179225" y="237295"/>
                    </a:lnTo>
                    <a:cubicBezTo>
                      <a:pt x="82486" y="211374"/>
                      <a:pt x="14317" y="133781"/>
                      <a:pt x="0" y="45394"/>
                    </a:cubicBezTo>
                    <a:lnTo>
                      <a:pt x="2287" y="126"/>
                    </a:lnTo>
                    <a:lnTo>
                      <a:pt x="20440" y="56634"/>
                    </a:lnTo>
                    <a:cubicBezTo>
                      <a:pt x="50187" y="116960"/>
                      <a:pt x="106671" y="165466"/>
                      <a:pt x="179225" y="184907"/>
                    </a:cubicBezTo>
                    <a:lnTo>
                      <a:pt x="777425" y="345195"/>
                    </a:lnTo>
                    <a:lnTo>
                      <a:pt x="787631" y="338451"/>
                    </a:lnTo>
                    <a:lnTo>
                      <a:pt x="854233" y="354356"/>
                    </a:lnTo>
                    <a:cubicBezTo>
                      <a:pt x="883806" y="356899"/>
                      <a:pt x="917530" y="355403"/>
                      <a:pt x="951600" y="350356"/>
                    </a:cubicBezTo>
                    <a:lnTo>
                      <a:pt x="988814" y="340889"/>
                    </a:lnTo>
                    <a:lnTo>
                      <a:pt x="995140" y="345069"/>
                    </a:lnTo>
                    <a:lnTo>
                      <a:pt x="1593340" y="184781"/>
                    </a:lnTo>
                    <a:cubicBezTo>
                      <a:pt x="1665894" y="165340"/>
                      <a:pt x="1722379" y="116834"/>
                      <a:pt x="1752126" y="56508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53743449-7340-48CD-B638-D3C6FBF486CF}"/>
                  </a:ext>
                </a:extLst>
              </p:cNvPr>
              <p:cNvSpPr/>
              <p:nvPr/>
            </p:nvSpPr>
            <p:spPr bwMode="auto">
              <a:xfrm flipV="1">
                <a:off x="6080439" y="4597897"/>
                <a:ext cx="1488575" cy="240620"/>
              </a:xfrm>
              <a:custGeom>
                <a:avLst/>
                <a:gdLst>
                  <a:gd name="connsiteX0" fmla="*/ 184576 w 1488575"/>
                  <a:gd name="connsiteY0" fmla="*/ 240620 h 240620"/>
                  <a:gd name="connsiteX1" fmla="*/ 192056 w 1488575"/>
                  <a:gd name="connsiteY1" fmla="*/ 239357 h 240620"/>
                  <a:gd name="connsiteX2" fmla="*/ 781093 w 1488575"/>
                  <a:gd name="connsiteY2" fmla="*/ 81525 h 240620"/>
                  <a:gd name="connsiteX3" fmla="*/ 1365373 w 1488575"/>
                  <a:gd name="connsiteY3" fmla="*/ 238083 h 240620"/>
                  <a:gd name="connsiteX4" fmla="*/ 1350066 w 1488575"/>
                  <a:gd name="connsiteY4" fmla="*/ 200689 h 240620"/>
                  <a:gd name="connsiteX5" fmla="*/ 1467708 w 1488575"/>
                  <a:gd name="connsiteY5" fmla="*/ 169167 h 240620"/>
                  <a:gd name="connsiteX6" fmla="*/ 1488575 w 1488575"/>
                  <a:gd name="connsiteY6" fmla="*/ 160268 h 240620"/>
                  <a:gd name="connsiteX7" fmla="*/ 1477660 w 1488575"/>
                  <a:gd name="connsiteY7" fmla="*/ 163414 h 240620"/>
                  <a:gd name="connsiteX8" fmla="*/ 1418864 w 1488575"/>
                  <a:gd name="connsiteY8" fmla="*/ 166104 h 240620"/>
                  <a:gd name="connsiteX9" fmla="*/ 1370600 w 1488575"/>
                  <a:gd name="connsiteY9" fmla="*/ 157958 h 240620"/>
                  <a:gd name="connsiteX10" fmla="*/ 781093 w 1488575"/>
                  <a:gd name="connsiteY10" fmla="*/ 0 h 240620"/>
                  <a:gd name="connsiteX11" fmla="*/ 192056 w 1488575"/>
                  <a:gd name="connsiteY11" fmla="*/ 157832 h 240620"/>
                  <a:gd name="connsiteX12" fmla="*/ 143791 w 1488575"/>
                  <a:gd name="connsiteY12" fmla="*/ 165978 h 240620"/>
                  <a:gd name="connsiteX13" fmla="*/ 30050 w 1488575"/>
                  <a:gd name="connsiteY13" fmla="*/ 147448 h 240620"/>
                  <a:gd name="connsiteX14" fmla="*/ 0 w 1488575"/>
                  <a:gd name="connsiteY14" fmla="*/ 130356 h 240620"/>
                  <a:gd name="connsiteX15" fmla="*/ 12591 w 1488575"/>
                  <a:gd name="connsiteY15" fmla="*/ 140678 h 240620"/>
                  <a:gd name="connsiteX16" fmla="*/ 79393 w 1488575"/>
                  <a:gd name="connsiteY16" fmla="*/ 169168 h 240620"/>
                  <a:gd name="connsiteX17" fmla="*/ 195823 w 1488575"/>
                  <a:gd name="connsiteY17" fmla="*/ 200365 h 240620"/>
                  <a:gd name="connsiteX18" fmla="*/ 192801 w 1488575"/>
                  <a:gd name="connsiteY18" fmla="*/ 205276 h 240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88575" h="240620">
                    <a:moveTo>
                      <a:pt x="184576" y="240620"/>
                    </a:moveTo>
                    <a:lnTo>
                      <a:pt x="192056" y="239357"/>
                    </a:lnTo>
                    <a:lnTo>
                      <a:pt x="781093" y="81525"/>
                    </a:lnTo>
                    <a:lnTo>
                      <a:pt x="1365373" y="238083"/>
                    </a:lnTo>
                    <a:lnTo>
                      <a:pt x="1350066" y="200689"/>
                    </a:lnTo>
                    <a:lnTo>
                      <a:pt x="1467708" y="169167"/>
                    </a:lnTo>
                    <a:lnTo>
                      <a:pt x="1488575" y="160268"/>
                    </a:lnTo>
                    <a:lnTo>
                      <a:pt x="1477660" y="163414"/>
                    </a:lnTo>
                    <a:cubicBezTo>
                      <a:pt x="1458575" y="166571"/>
                      <a:pt x="1438849" y="167537"/>
                      <a:pt x="1418864" y="166104"/>
                    </a:cubicBezTo>
                    <a:cubicBezTo>
                      <a:pt x="1402876" y="164959"/>
                      <a:pt x="1386722" y="162278"/>
                      <a:pt x="1370600" y="157958"/>
                    </a:cubicBezTo>
                    <a:lnTo>
                      <a:pt x="781093" y="0"/>
                    </a:lnTo>
                    <a:lnTo>
                      <a:pt x="192056" y="157832"/>
                    </a:lnTo>
                    <a:cubicBezTo>
                      <a:pt x="175933" y="162152"/>
                      <a:pt x="159780" y="164832"/>
                      <a:pt x="143791" y="165978"/>
                    </a:cubicBezTo>
                    <a:cubicBezTo>
                      <a:pt x="103822" y="168843"/>
                      <a:pt x="64887" y="162117"/>
                      <a:pt x="30050" y="147448"/>
                    </a:cubicBezTo>
                    <a:lnTo>
                      <a:pt x="0" y="130356"/>
                    </a:lnTo>
                    <a:lnTo>
                      <a:pt x="12591" y="140678"/>
                    </a:lnTo>
                    <a:cubicBezTo>
                      <a:pt x="32810" y="152978"/>
                      <a:pt x="55209" y="162688"/>
                      <a:pt x="79393" y="169168"/>
                    </a:cubicBezTo>
                    <a:lnTo>
                      <a:pt x="195823" y="200365"/>
                    </a:lnTo>
                    <a:lnTo>
                      <a:pt x="192801" y="205276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B69F99C4-E67D-4D33-975C-AD2D887D1EA7}"/>
                </a:ext>
              </a:extLst>
            </p:cNvPr>
            <p:cNvGrpSpPr/>
            <p:nvPr/>
          </p:nvGrpSpPr>
          <p:grpSpPr>
            <a:xfrm>
              <a:off x="6078184" y="577737"/>
              <a:ext cx="1515982" cy="2002167"/>
              <a:chOff x="6185947" y="451452"/>
              <a:chExt cx="1515982" cy="2002167"/>
            </a:xfrm>
          </p:grpSpPr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A73629A6-AFF6-4B45-9EE1-550D082A0CD0}"/>
                  </a:ext>
                </a:extLst>
              </p:cNvPr>
              <p:cNvSpPr/>
              <p:nvPr/>
            </p:nvSpPr>
            <p:spPr bwMode="auto">
              <a:xfrm>
                <a:off x="6395284" y="1452344"/>
                <a:ext cx="1080665" cy="943630"/>
              </a:xfrm>
              <a:custGeom>
                <a:avLst/>
                <a:gdLst>
                  <a:gd name="connsiteX0" fmla="*/ 540333 w 1080665"/>
                  <a:gd name="connsiteY0" fmla="*/ 0 h 943630"/>
                  <a:gd name="connsiteX1" fmla="*/ 1067152 w 1080665"/>
                  <a:gd name="connsiteY1" fmla="*/ 807041 h 943630"/>
                  <a:gd name="connsiteX2" fmla="*/ 1080665 w 1080665"/>
                  <a:gd name="connsiteY2" fmla="*/ 907648 h 943630"/>
                  <a:gd name="connsiteX3" fmla="*/ 988313 w 1080665"/>
                  <a:gd name="connsiteY3" fmla="*/ 920403 h 943630"/>
                  <a:gd name="connsiteX4" fmla="*/ 92354 w 1080665"/>
                  <a:gd name="connsiteY4" fmla="*/ 920403 h 943630"/>
                  <a:gd name="connsiteX5" fmla="*/ 0 w 1080665"/>
                  <a:gd name="connsiteY5" fmla="*/ 907648 h 943630"/>
                  <a:gd name="connsiteX6" fmla="*/ 13513 w 1080665"/>
                  <a:gd name="connsiteY6" fmla="*/ 807041 h 943630"/>
                  <a:gd name="connsiteX7" fmla="*/ 540333 w 1080665"/>
                  <a:gd name="connsiteY7" fmla="*/ 0 h 943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80665" h="943630">
                    <a:moveTo>
                      <a:pt x="540333" y="0"/>
                    </a:moveTo>
                    <a:cubicBezTo>
                      <a:pt x="777159" y="0"/>
                      <a:pt x="980356" y="332777"/>
                      <a:pt x="1067152" y="807041"/>
                    </a:cubicBezTo>
                    <a:lnTo>
                      <a:pt x="1080665" y="907648"/>
                    </a:lnTo>
                    <a:lnTo>
                      <a:pt x="988313" y="920403"/>
                    </a:lnTo>
                    <a:cubicBezTo>
                      <a:pt x="713481" y="951373"/>
                      <a:pt x="367185" y="951373"/>
                      <a:pt x="92354" y="920403"/>
                    </a:cubicBezTo>
                    <a:lnTo>
                      <a:pt x="0" y="907648"/>
                    </a:lnTo>
                    <a:lnTo>
                      <a:pt x="13513" y="807041"/>
                    </a:lnTo>
                    <a:cubicBezTo>
                      <a:pt x="100310" y="332777"/>
                      <a:pt x="303506" y="0"/>
                      <a:pt x="540333" y="0"/>
                    </a:cubicBezTo>
                    <a:close/>
                  </a:path>
                </a:pathLst>
              </a:custGeom>
              <a:pattFill prst="plaid">
                <a:fgClr>
                  <a:schemeClr val="accent2">
                    <a:lumMod val="75000"/>
                  </a:schemeClr>
                </a:fgClr>
                <a:bgClr>
                  <a:srgbClr val="00206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二等辺三角形 156">
                <a:extLst>
                  <a:ext uri="{FF2B5EF4-FFF2-40B4-BE49-F238E27FC236}">
                    <a16:creationId xmlns:a16="http://schemas.microsoft.com/office/drawing/2014/main" id="{B793C17D-3CE6-4C9C-9C0C-195C4917A04D}"/>
                  </a:ext>
                </a:extLst>
              </p:cNvPr>
              <p:cNvSpPr/>
              <p:nvPr/>
            </p:nvSpPr>
            <p:spPr bwMode="auto">
              <a:xfrm rot="10800000">
                <a:off x="6623047" y="1510024"/>
                <a:ext cx="625133" cy="640127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802CD131-3A45-4BBF-91B8-544926A2CBD1}"/>
                  </a:ext>
                </a:extLst>
              </p:cNvPr>
              <p:cNvSpPr/>
              <p:nvPr/>
            </p:nvSpPr>
            <p:spPr bwMode="auto">
              <a:xfrm rot="10800000">
                <a:off x="6873962" y="1510023"/>
                <a:ext cx="374218" cy="640127"/>
              </a:xfrm>
              <a:custGeom>
                <a:avLst/>
                <a:gdLst>
                  <a:gd name="connsiteX0" fmla="*/ 116681 w 354123"/>
                  <a:gd name="connsiteY0" fmla="*/ 605753 h 605753"/>
                  <a:gd name="connsiteX1" fmla="*/ 0 w 354123"/>
                  <a:gd name="connsiteY1" fmla="*/ 605753 h 605753"/>
                  <a:gd name="connsiteX2" fmla="*/ 295782 w 354123"/>
                  <a:gd name="connsiteY2" fmla="*/ 0 h 605753"/>
                  <a:gd name="connsiteX3" fmla="*/ 354123 w 354123"/>
                  <a:gd name="connsiteY3" fmla="*/ 119480 h 605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4123" h="605753">
                    <a:moveTo>
                      <a:pt x="116681" y="605753"/>
                    </a:moveTo>
                    <a:lnTo>
                      <a:pt x="0" y="605753"/>
                    </a:lnTo>
                    <a:lnTo>
                      <a:pt x="295782" y="0"/>
                    </a:lnTo>
                    <a:lnTo>
                      <a:pt x="354123" y="119480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12144C79-87FA-47F7-AA71-83B20DBD3705}"/>
                  </a:ext>
                </a:extLst>
              </p:cNvPr>
              <p:cNvSpPr/>
              <p:nvPr/>
            </p:nvSpPr>
            <p:spPr bwMode="auto">
              <a:xfrm rot="10800000">
                <a:off x="6623047" y="1510023"/>
                <a:ext cx="377992" cy="640127"/>
              </a:xfrm>
              <a:custGeom>
                <a:avLst/>
                <a:gdLst>
                  <a:gd name="connsiteX0" fmla="*/ 357694 w 357694"/>
                  <a:gd name="connsiteY0" fmla="*/ 605753 h 605753"/>
                  <a:gd name="connsiteX1" fmla="*/ 233869 w 357694"/>
                  <a:gd name="connsiteY1" fmla="*/ 605753 h 605753"/>
                  <a:gd name="connsiteX2" fmla="*/ 0 w 357694"/>
                  <a:gd name="connsiteY2" fmla="*/ 126795 h 605753"/>
                  <a:gd name="connsiteX3" fmla="*/ 61912 w 357694"/>
                  <a:gd name="connsiteY3" fmla="*/ 0 h 605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7694" h="605753">
                    <a:moveTo>
                      <a:pt x="357694" y="605753"/>
                    </a:moveTo>
                    <a:lnTo>
                      <a:pt x="233869" y="605753"/>
                    </a:lnTo>
                    <a:lnTo>
                      <a:pt x="0" y="126795"/>
                    </a:lnTo>
                    <a:lnTo>
                      <a:pt x="61912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FD770002-6148-4CD0-899C-AF68FC218906}"/>
                  </a:ext>
                </a:extLst>
              </p:cNvPr>
              <p:cNvGrpSpPr/>
              <p:nvPr/>
            </p:nvGrpSpPr>
            <p:grpSpPr>
              <a:xfrm rot="20700000">
                <a:off x="6185947" y="892138"/>
                <a:ext cx="313710" cy="475926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175" name="楕円 174">
                  <a:extLst>
                    <a:ext uri="{FF2B5EF4-FFF2-40B4-BE49-F238E27FC236}">
                      <a16:creationId xmlns:a16="http://schemas.microsoft.com/office/drawing/2014/main" id="{81D12E93-AEC5-45D1-8D01-BD99D404A1EA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楕円 175">
                  <a:extLst>
                    <a:ext uri="{FF2B5EF4-FFF2-40B4-BE49-F238E27FC236}">
                      <a16:creationId xmlns:a16="http://schemas.microsoft.com/office/drawing/2014/main" id="{215450E7-95E7-41D6-BC87-B83EDE4564FD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1" name="グループ化 160">
                <a:extLst>
                  <a:ext uri="{FF2B5EF4-FFF2-40B4-BE49-F238E27FC236}">
                    <a16:creationId xmlns:a16="http://schemas.microsoft.com/office/drawing/2014/main" id="{213EEE0F-F863-4FF6-A308-CF6AA4698564}"/>
                  </a:ext>
                </a:extLst>
              </p:cNvPr>
              <p:cNvGrpSpPr/>
              <p:nvPr/>
            </p:nvGrpSpPr>
            <p:grpSpPr>
              <a:xfrm rot="900000" flipH="1">
                <a:off x="7388219" y="892138"/>
                <a:ext cx="313710" cy="475926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173" name="楕円 172">
                  <a:extLst>
                    <a:ext uri="{FF2B5EF4-FFF2-40B4-BE49-F238E27FC236}">
                      <a16:creationId xmlns:a16="http://schemas.microsoft.com/office/drawing/2014/main" id="{320FA3F6-5C1F-44AF-8D04-A3EF0ABEE51E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楕円 173">
                  <a:extLst>
                    <a:ext uri="{FF2B5EF4-FFF2-40B4-BE49-F238E27FC236}">
                      <a16:creationId xmlns:a16="http://schemas.microsoft.com/office/drawing/2014/main" id="{C178D250-E19B-4EE0-88CD-0C0BB02C28B1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444C283F-8350-44D9-8598-E723FDFF04FC}"/>
                  </a:ext>
                </a:extLst>
              </p:cNvPr>
              <p:cNvSpPr/>
              <p:nvPr/>
            </p:nvSpPr>
            <p:spPr bwMode="auto">
              <a:xfrm>
                <a:off x="6366782" y="2126201"/>
                <a:ext cx="1137718" cy="327418"/>
              </a:xfrm>
              <a:custGeom>
                <a:avLst/>
                <a:gdLst>
                  <a:gd name="connsiteX0" fmla="*/ 47448 w 1040637"/>
                  <a:gd name="connsiteY0" fmla="*/ 0 h 276463"/>
                  <a:gd name="connsiteX1" fmla="*/ 993146 w 1040637"/>
                  <a:gd name="connsiteY1" fmla="*/ 0 h 276463"/>
                  <a:gd name="connsiteX2" fmla="*/ 1018827 w 1040637"/>
                  <a:gd name="connsiteY2" fmla="*/ 109346 h 276463"/>
                  <a:gd name="connsiteX3" fmla="*/ 1040637 w 1040637"/>
                  <a:gd name="connsiteY3" fmla="*/ 271729 h 276463"/>
                  <a:gd name="connsiteX4" fmla="*/ 1029209 w 1040637"/>
                  <a:gd name="connsiteY4" fmla="*/ 276463 h 276463"/>
                  <a:gd name="connsiteX5" fmla="*/ 12211 w 1040637"/>
                  <a:gd name="connsiteY5" fmla="*/ 276463 h 276463"/>
                  <a:gd name="connsiteX6" fmla="*/ 0 w 1040637"/>
                  <a:gd name="connsiteY6" fmla="*/ 271405 h 276463"/>
                  <a:gd name="connsiteX7" fmla="*/ 21767 w 1040637"/>
                  <a:gd name="connsiteY7" fmla="*/ 109346 h 276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40637" h="276463">
                    <a:moveTo>
                      <a:pt x="47448" y="0"/>
                    </a:moveTo>
                    <a:lnTo>
                      <a:pt x="993146" y="0"/>
                    </a:lnTo>
                    <a:lnTo>
                      <a:pt x="1018827" y="109346"/>
                    </a:lnTo>
                    <a:lnTo>
                      <a:pt x="1040637" y="271729"/>
                    </a:lnTo>
                    <a:lnTo>
                      <a:pt x="1029209" y="276463"/>
                    </a:lnTo>
                    <a:lnTo>
                      <a:pt x="12211" y="276463"/>
                    </a:lnTo>
                    <a:lnTo>
                      <a:pt x="0" y="271405"/>
                    </a:lnTo>
                    <a:lnTo>
                      <a:pt x="21767" y="109346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楕円 227">
                <a:extLst>
                  <a:ext uri="{FF2B5EF4-FFF2-40B4-BE49-F238E27FC236}">
                    <a16:creationId xmlns:a16="http://schemas.microsoft.com/office/drawing/2014/main" id="{7AC86D11-08CB-455D-ABDE-EDC6A613599B}"/>
                  </a:ext>
                </a:extLst>
              </p:cNvPr>
              <p:cNvSpPr/>
              <p:nvPr/>
            </p:nvSpPr>
            <p:spPr bwMode="auto">
              <a:xfrm>
                <a:off x="6322573" y="451452"/>
                <a:ext cx="1236530" cy="1284087"/>
              </a:xfrm>
              <a:custGeom>
                <a:avLst/>
                <a:gdLst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811284 h 1396349"/>
                  <a:gd name="connsiteX1" fmla="*/ 589828 w 1170130"/>
                  <a:gd name="connsiteY1" fmla="*/ 0 h 1396349"/>
                  <a:gd name="connsiteX2" fmla="*/ 1170130 w 1170130"/>
                  <a:gd name="connsiteY2" fmla="*/ 811284 h 1396349"/>
                  <a:gd name="connsiteX3" fmla="*/ 585065 w 1170130"/>
                  <a:gd name="connsiteY3" fmla="*/ 1396349 h 1396349"/>
                  <a:gd name="connsiteX4" fmla="*/ 0 w 1170130"/>
                  <a:gd name="connsiteY4" fmla="*/ 811284 h 139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1396349">
                    <a:moveTo>
                      <a:pt x="0" y="811284"/>
                    </a:moveTo>
                    <a:cubicBezTo>
                      <a:pt x="0" y="488162"/>
                      <a:pt x="266706" y="0"/>
                      <a:pt x="589828" y="0"/>
                    </a:cubicBezTo>
                    <a:cubicBezTo>
                      <a:pt x="912950" y="0"/>
                      <a:pt x="1170130" y="488162"/>
                      <a:pt x="1170130" y="811284"/>
                    </a:cubicBezTo>
                    <a:cubicBezTo>
                      <a:pt x="1170130" y="1134406"/>
                      <a:pt x="908187" y="1396349"/>
                      <a:pt x="585065" y="1396349"/>
                    </a:cubicBezTo>
                    <a:cubicBezTo>
                      <a:pt x="261943" y="1396349"/>
                      <a:pt x="0" y="1134406"/>
                      <a:pt x="0" y="811284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8D17B5A5-9238-4569-9EB0-D013A1532F9A}"/>
                  </a:ext>
                </a:extLst>
              </p:cNvPr>
              <p:cNvSpPr/>
              <p:nvPr/>
            </p:nvSpPr>
            <p:spPr bwMode="auto">
              <a:xfrm>
                <a:off x="6474769" y="862453"/>
                <a:ext cx="904165" cy="301323"/>
              </a:xfrm>
              <a:custGeom>
                <a:avLst/>
                <a:gdLst>
                  <a:gd name="connsiteX0" fmla="*/ 619638 w 855612"/>
                  <a:gd name="connsiteY0" fmla="*/ 39509 h 285142"/>
                  <a:gd name="connsiteX1" fmla="*/ 516576 w 855612"/>
                  <a:gd name="connsiteY1" fmla="*/ 142571 h 285142"/>
                  <a:gd name="connsiteX2" fmla="*/ 619638 w 855612"/>
                  <a:gd name="connsiteY2" fmla="*/ 245633 h 285142"/>
                  <a:gd name="connsiteX3" fmla="*/ 722700 w 855612"/>
                  <a:gd name="connsiteY3" fmla="*/ 142571 h 285142"/>
                  <a:gd name="connsiteX4" fmla="*/ 619638 w 855612"/>
                  <a:gd name="connsiteY4" fmla="*/ 39509 h 285142"/>
                  <a:gd name="connsiteX5" fmla="*/ 238048 w 855612"/>
                  <a:gd name="connsiteY5" fmla="*/ 39509 h 285142"/>
                  <a:gd name="connsiteX6" fmla="*/ 134986 w 855612"/>
                  <a:gd name="connsiteY6" fmla="*/ 142571 h 285142"/>
                  <a:gd name="connsiteX7" fmla="*/ 238048 w 855612"/>
                  <a:gd name="connsiteY7" fmla="*/ 245633 h 285142"/>
                  <a:gd name="connsiteX8" fmla="*/ 341110 w 855612"/>
                  <a:gd name="connsiteY8" fmla="*/ 142571 h 285142"/>
                  <a:gd name="connsiteX9" fmla="*/ 238048 w 855612"/>
                  <a:gd name="connsiteY9" fmla="*/ 39509 h 285142"/>
                  <a:gd name="connsiteX10" fmla="*/ 238048 w 855612"/>
                  <a:gd name="connsiteY10" fmla="*/ 0 h 285142"/>
                  <a:gd name="connsiteX11" fmla="*/ 338861 w 855612"/>
                  <a:gd name="connsiteY11" fmla="*/ 41758 h 285142"/>
                  <a:gd name="connsiteX12" fmla="*/ 365653 w 855612"/>
                  <a:gd name="connsiteY12" fmla="*/ 81497 h 285142"/>
                  <a:gd name="connsiteX13" fmla="*/ 379802 w 855612"/>
                  <a:gd name="connsiteY13" fmla="*/ 67767 h 285142"/>
                  <a:gd name="connsiteX14" fmla="*/ 425460 w 855612"/>
                  <a:gd name="connsiteY14" fmla="*/ 55285 h 285142"/>
                  <a:gd name="connsiteX15" fmla="*/ 471474 w 855612"/>
                  <a:gd name="connsiteY15" fmla="*/ 66381 h 285142"/>
                  <a:gd name="connsiteX16" fmla="*/ 490505 w 855612"/>
                  <a:gd name="connsiteY16" fmla="*/ 83763 h 285142"/>
                  <a:gd name="connsiteX17" fmla="*/ 518825 w 855612"/>
                  <a:gd name="connsiteY17" fmla="*/ 41758 h 285142"/>
                  <a:gd name="connsiteX18" fmla="*/ 619638 w 855612"/>
                  <a:gd name="connsiteY18" fmla="*/ 0 h 285142"/>
                  <a:gd name="connsiteX19" fmla="*/ 751005 w 855612"/>
                  <a:gd name="connsiteY19" fmla="*/ 87076 h 285142"/>
                  <a:gd name="connsiteX20" fmla="*/ 757677 w 855612"/>
                  <a:gd name="connsiteY20" fmla="*/ 120121 h 285142"/>
                  <a:gd name="connsiteX21" fmla="*/ 758666 w 855612"/>
                  <a:gd name="connsiteY21" fmla="*/ 119711 h 285142"/>
                  <a:gd name="connsiteX22" fmla="*/ 832752 w 855612"/>
                  <a:gd name="connsiteY22" fmla="*/ 119711 h 285142"/>
                  <a:gd name="connsiteX23" fmla="*/ 855612 w 855612"/>
                  <a:gd name="connsiteY23" fmla="*/ 142571 h 285142"/>
                  <a:gd name="connsiteX24" fmla="*/ 855611 w 855612"/>
                  <a:gd name="connsiteY24" fmla="*/ 142571 h 285142"/>
                  <a:gd name="connsiteX25" fmla="*/ 832751 w 855612"/>
                  <a:gd name="connsiteY25" fmla="*/ 165431 h 285142"/>
                  <a:gd name="connsiteX26" fmla="*/ 758666 w 855612"/>
                  <a:gd name="connsiteY26" fmla="*/ 165430 h 285142"/>
                  <a:gd name="connsiteX27" fmla="*/ 757677 w 855612"/>
                  <a:gd name="connsiteY27" fmla="*/ 165020 h 285142"/>
                  <a:gd name="connsiteX28" fmla="*/ 751005 w 855612"/>
                  <a:gd name="connsiteY28" fmla="*/ 198066 h 285142"/>
                  <a:gd name="connsiteX29" fmla="*/ 619638 w 855612"/>
                  <a:gd name="connsiteY29" fmla="*/ 285142 h 285142"/>
                  <a:gd name="connsiteX30" fmla="*/ 477067 w 855612"/>
                  <a:gd name="connsiteY30" fmla="*/ 142571 h 285142"/>
                  <a:gd name="connsiteX31" fmla="*/ 482901 w 855612"/>
                  <a:gd name="connsiteY31" fmla="*/ 113676 h 285142"/>
                  <a:gd name="connsiteX32" fmla="*/ 481543 w 855612"/>
                  <a:gd name="connsiteY32" fmla="*/ 114563 h 285142"/>
                  <a:gd name="connsiteX33" fmla="*/ 425908 w 855612"/>
                  <a:gd name="connsiteY33" fmla="*/ 85003 h 285142"/>
                  <a:gd name="connsiteX34" fmla="*/ 394534 w 855612"/>
                  <a:gd name="connsiteY34" fmla="*/ 93580 h 285142"/>
                  <a:gd name="connsiteX35" fmla="*/ 374628 w 855612"/>
                  <a:gd name="connsiteY35" fmla="*/ 112897 h 285142"/>
                  <a:gd name="connsiteX36" fmla="*/ 380619 w 855612"/>
                  <a:gd name="connsiteY36" fmla="*/ 142571 h 285142"/>
                  <a:gd name="connsiteX37" fmla="*/ 238048 w 855612"/>
                  <a:gd name="connsiteY37" fmla="*/ 285142 h 285142"/>
                  <a:gd name="connsiteX38" fmla="*/ 106681 w 855612"/>
                  <a:gd name="connsiteY38" fmla="*/ 198066 h 285142"/>
                  <a:gd name="connsiteX39" fmla="*/ 99850 w 855612"/>
                  <a:gd name="connsiteY39" fmla="*/ 164228 h 285142"/>
                  <a:gd name="connsiteX40" fmla="*/ 96945 w 855612"/>
                  <a:gd name="connsiteY40" fmla="*/ 165431 h 285142"/>
                  <a:gd name="connsiteX41" fmla="*/ 22860 w 855612"/>
                  <a:gd name="connsiteY41" fmla="*/ 165430 h 285142"/>
                  <a:gd name="connsiteX42" fmla="*/ 6695 w 855612"/>
                  <a:gd name="connsiteY42" fmla="*/ 158734 h 285142"/>
                  <a:gd name="connsiteX43" fmla="*/ 0 w 855612"/>
                  <a:gd name="connsiteY43" fmla="*/ 142571 h 285142"/>
                  <a:gd name="connsiteX44" fmla="*/ 6695 w 855612"/>
                  <a:gd name="connsiteY44" fmla="*/ 126407 h 285142"/>
                  <a:gd name="connsiteX45" fmla="*/ 22860 w 855612"/>
                  <a:gd name="connsiteY45" fmla="*/ 119711 h 285142"/>
                  <a:gd name="connsiteX46" fmla="*/ 96946 w 855612"/>
                  <a:gd name="connsiteY46" fmla="*/ 119711 h 285142"/>
                  <a:gd name="connsiteX47" fmla="*/ 99850 w 855612"/>
                  <a:gd name="connsiteY47" fmla="*/ 120914 h 285142"/>
                  <a:gd name="connsiteX48" fmla="*/ 106681 w 855612"/>
                  <a:gd name="connsiteY48" fmla="*/ 87076 h 285142"/>
                  <a:gd name="connsiteX49" fmla="*/ 238048 w 855612"/>
                  <a:gd name="connsiteY49" fmla="*/ 0 h 2851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855612" h="285142">
                    <a:moveTo>
                      <a:pt x="619638" y="39509"/>
                    </a:moveTo>
                    <a:cubicBezTo>
                      <a:pt x="562718" y="39509"/>
                      <a:pt x="516576" y="85651"/>
                      <a:pt x="516576" y="142571"/>
                    </a:cubicBezTo>
                    <a:cubicBezTo>
                      <a:pt x="516576" y="199491"/>
                      <a:pt x="562718" y="245633"/>
                      <a:pt x="619638" y="245633"/>
                    </a:cubicBezTo>
                    <a:cubicBezTo>
                      <a:pt x="676558" y="245633"/>
                      <a:pt x="722700" y="199491"/>
                      <a:pt x="722700" y="142571"/>
                    </a:cubicBezTo>
                    <a:cubicBezTo>
                      <a:pt x="722700" y="85651"/>
                      <a:pt x="676558" y="39509"/>
                      <a:pt x="619638" y="39509"/>
                    </a:cubicBezTo>
                    <a:close/>
                    <a:moveTo>
                      <a:pt x="238048" y="39509"/>
                    </a:moveTo>
                    <a:cubicBezTo>
                      <a:pt x="181128" y="39509"/>
                      <a:pt x="134986" y="85651"/>
                      <a:pt x="134986" y="142571"/>
                    </a:cubicBezTo>
                    <a:cubicBezTo>
                      <a:pt x="134986" y="199491"/>
                      <a:pt x="181128" y="245633"/>
                      <a:pt x="238048" y="245633"/>
                    </a:cubicBezTo>
                    <a:cubicBezTo>
                      <a:pt x="294968" y="245633"/>
                      <a:pt x="341110" y="199491"/>
                      <a:pt x="341110" y="142571"/>
                    </a:cubicBezTo>
                    <a:cubicBezTo>
                      <a:pt x="341110" y="85651"/>
                      <a:pt x="294968" y="39509"/>
                      <a:pt x="238048" y="39509"/>
                    </a:cubicBezTo>
                    <a:close/>
                    <a:moveTo>
                      <a:pt x="238048" y="0"/>
                    </a:moveTo>
                    <a:cubicBezTo>
                      <a:pt x="277418" y="0"/>
                      <a:pt x="313061" y="15958"/>
                      <a:pt x="338861" y="41758"/>
                    </a:cubicBezTo>
                    <a:lnTo>
                      <a:pt x="365653" y="81497"/>
                    </a:lnTo>
                    <a:lnTo>
                      <a:pt x="379802" y="67767"/>
                    </a:lnTo>
                    <a:cubicBezTo>
                      <a:pt x="393512" y="59942"/>
                      <a:pt x="409170" y="55531"/>
                      <a:pt x="425460" y="55285"/>
                    </a:cubicBezTo>
                    <a:cubicBezTo>
                      <a:pt x="441749" y="55039"/>
                      <a:pt x="457534" y="58975"/>
                      <a:pt x="471474" y="66381"/>
                    </a:cubicBezTo>
                    <a:lnTo>
                      <a:pt x="490505" y="83763"/>
                    </a:lnTo>
                    <a:lnTo>
                      <a:pt x="518825" y="41758"/>
                    </a:lnTo>
                    <a:cubicBezTo>
                      <a:pt x="544626" y="15958"/>
                      <a:pt x="580268" y="0"/>
                      <a:pt x="619638" y="0"/>
                    </a:cubicBezTo>
                    <a:cubicBezTo>
                      <a:pt x="678693" y="0"/>
                      <a:pt x="729362" y="35905"/>
                      <a:pt x="751005" y="87076"/>
                    </a:cubicBezTo>
                    <a:lnTo>
                      <a:pt x="757677" y="120121"/>
                    </a:lnTo>
                    <a:lnTo>
                      <a:pt x="758666" y="119711"/>
                    </a:lnTo>
                    <a:lnTo>
                      <a:pt x="832752" y="119711"/>
                    </a:lnTo>
                    <a:cubicBezTo>
                      <a:pt x="845377" y="119711"/>
                      <a:pt x="855612" y="129946"/>
                      <a:pt x="855612" y="142571"/>
                    </a:cubicBezTo>
                    <a:lnTo>
                      <a:pt x="855611" y="142571"/>
                    </a:lnTo>
                    <a:cubicBezTo>
                      <a:pt x="855611" y="155196"/>
                      <a:pt x="845376" y="165431"/>
                      <a:pt x="832751" y="165431"/>
                    </a:cubicBezTo>
                    <a:lnTo>
                      <a:pt x="758666" y="165430"/>
                    </a:lnTo>
                    <a:lnTo>
                      <a:pt x="757677" y="165020"/>
                    </a:lnTo>
                    <a:lnTo>
                      <a:pt x="751005" y="198066"/>
                    </a:lnTo>
                    <a:cubicBezTo>
                      <a:pt x="729362" y="249237"/>
                      <a:pt x="678693" y="285142"/>
                      <a:pt x="619638" y="285142"/>
                    </a:cubicBezTo>
                    <a:cubicBezTo>
                      <a:pt x="540898" y="285142"/>
                      <a:pt x="477067" y="221311"/>
                      <a:pt x="477067" y="142571"/>
                    </a:cubicBezTo>
                    <a:lnTo>
                      <a:pt x="482901" y="113676"/>
                    </a:lnTo>
                    <a:lnTo>
                      <a:pt x="481543" y="114563"/>
                    </a:lnTo>
                    <a:cubicBezTo>
                      <a:pt x="469294" y="95822"/>
                      <a:pt x="448295" y="84665"/>
                      <a:pt x="425908" y="85003"/>
                    </a:cubicBezTo>
                    <a:cubicBezTo>
                      <a:pt x="414714" y="85172"/>
                      <a:pt x="403955" y="88203"/>
                      <a:pt x="394534" y="93580"/>
                    </a:cubicBezTo>
                    <a:lnTo>
                      <a:pt x="374628" y="112897"/>
                    </a:lnTo>
                    <a:lnTo>
                      <a:pt x="380619" y="142571"/>
                    </a:lnTo>
                    <a:cubicBezTo>
                      <a:pt x="380619" y="221311"/>
                      <a:pt x="316788" y="285142"/>
                      <a:pt x="238048" y="285142"/>
                    </a:cubicBezTo>
                    <a:cubicBezTo>
                      <a:pt x="178993" y="285142"/>
                      <a:pt x="128325" y="249237"/>
                      <a:pt x="106681" y="198066"/>
                    </a:cubicBezTo>
                    <a:lnTo>
                      <a:pt x="99850" y="164228"/>
                    </a:lnTo>
                    <a:lnTo>
                      <a:pt x="96945" y="165431"/>
                    </a:lnTo>
                    <a:lnTo>
                      <a:pt x="22860" y="165430"/>
                    </a:lnTo>
                    <a:cubicBezTo>
                      <a:pt x="16547" y="165430"/>
                      <a:pt x="10832" y="162871"/>
                      <a:pt x="6695" y="158734"/>
                    </a:cubicBezTo>
                    <a:lnTo>
                      <a:pt x="0" y="142571"/>
                    </a:lnTo>
                    <a:lnTo>
                      <a:pt x="6695" y="126407"/>
                    </a:lnTo>
                    <a:cubicBezTo>
                      <a:pt x="10832" y="122270"/>
                      <a:pt x="16547" y="119711"/>
                      <a:pt x="22860" y="119711"/>
                    </a:cubicBezTo>
                    <a:lnTo>
                      <a:pt x="96946" y="119711"/>
                    </a:lnTo>
                    <a:lnTo>
                      <a:pt x="99850" y="120914"/>
                    </a:lnTo>
                    <a:lnTo>
                      <a:pt x="106681" y="87076"/>
                    </a:lnTo>
                    <a:cubicBezTo>
                      <a:pt x="128325" y="35905"/>
                      <a:pt x="178993" y="0"/>
                      <a:pt x="23804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D3CAB76E-F0CD-47AC-A1F3-955414DD8778}"/>
                  </a:ext>
                </a:extLst>
              </p:cNvPr>
              <p:cNvSpPr/>
              <p:nvPr/>
            </p:nvSpPr>
            <p:spPr bwMode="auto">
              <a:xfrm>
                <a:off x="6643305" y="967065"/>
                <a:ext cx="153406" cy="89287"/>
              </a:xfrm>
              <a:custGeom>
                <a:avLst/>
                <a:gdLst>
                  <a:gd name="connsiteX0" fmla="*/ 133606 w 239394"/>
                  <a:gd name="connsiteY0" fmla="*/ 0 h 139335"/>
                  <a:gd name="connsiteX1" fmla="*/ 228080 w 239394"/>
                  <a:gd name="connsiteY1" fmla="*/ 32138 h 139335"/>
                  <a:gd name="connsiteX2" fmla="*/ 239394 w 239394"/>
                  <a:gd name="connsiteY2" fmla="*/ 45920 h 139335"/>
                  <a:gd name="connsiteX3" fmla="*/ 156177 w 239394"/>
                  <a:gd name="connsiteY3" fmla="*/ 55733 h 139335"/>
                  <a:gd name="connsiteX4" fmla="*/ 60103 w 239394"/>
                  <a:gd name="connsiteY4" fmla="*/ 93570 h 139335"/>
                  <a:gd name="connsiteX5" fmla="*/ 7279 w 239394"/>
                  <a:gd name="connsiteY5" fmla="*/ 139335 h 139335"/>
                  <a:gd name="connsiteX6" fmla="*/ 0 w 239394"/>
                  <a:gd name="connsiteY6" fmla="*/ 109725 h 139335"/>
                  <a:gd name="connsiteX7" fmla="*/ 133606 w 239394"/>
                  <a:gd name="connsiteY7" fmla="*/ 0 h 13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9394" h="139335">
                    <a:moveTo>
                      <a:pt x="133606" y="0"/>
                    </a:moveTo>
                    <a:cubicBezTo>
                      <a:pt x="170501" y="0"/>
                      <a:pt x="203902" y="12282"/>
                      <a:pt x="228080" y="32138"/>
                    </a:cubicBezTo>
                    <a:lnTo>
                      <a:pt x="239394" y="45920"/>
                    </a:lnTo>
                    <a:lnTo>
                      <a:pt x="156177" y="55733"/>
                    </a:lnTo>
                    <a:cubicBezTo>
                      <a:pt x="120016" y="64667"/>
                      <a:pt x="87452" y="77595"/>
                      <a:pt x="60103" y="93570"/>
                    </a:cubicBezTo>
                    <a:lnTo>
                      <a:pt x="7279" y="139335"/>
                    </a:lnTo>
                    <a:lnTo>
                      <a:pt x="0" y="109725"/>
                    </a:lnTo>
                    <a:cubicBezTo>
                      <a:pt x="0" y="49126"/>
                      <a:pt x="59817" y="0"/>
                      <a:pt x="13360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1E6CDAD6-D2F2-47FE-8D89-744A0EC1AE77}"/>
                  </a:ext>
                </a:extLst>
              </p:cNvPr>
              <p:cNvSpPr/>
              <p:nvPr/>
            </p:nvSpPr>
            <p:spPr bwMode="auto">
              <a:xfrm flipH="1">
                <a:off x="7053474" y="967065"/>
                <a:ext cx="153406" cy="89287"/>
              </a:xfrm>
              <a:custGeom>
                <a:avLst/>
                <a:gdLst>
                  <a:gd name="connsiteX0" fmla="*/ 133606 w 239394"/>
                  <a:gd name="connsiteY0" fmla="*/ 0 h 139335"/>
                  <a:gd name="connsiteX1" fmla="*/ 228080 w 239394"/>
                  <a:gd name="connsiteY1" fmla="*/ 32138 h 139335"/>
                  <a:gd name="connsiteX2" fmla="*/ 239394 w 239394"/>
                  <a:gd name="connsiteY2" fmla="*/ 45920 h 139335"/>
                  <a:gd name="connsiteX3" fmla="*/ 156177 w 239394"/>
                  <a:gd name="connsiteY3" fmla="*/ 55733 h 139335"/>
                  <a:gd name="connsiteX4" fmla="*/ 60103 w 239394"/>
                  <a:gd name="connsiteY4" fmla="*/ 93570 h 139335"/>
                  <a:gd name="connsiteX5" fmla="*/ 7279 w 239394"/>
                  <a:gd name="connsiteY5" fmla="*/ 139335 h 139335"/>
                  <a:gd name="connsiteX6" fmla="*/ 0 w 239394"/>
                  <a:gd name="connsiteY6" fmla="*/ 109725 h 139335"/>
                  <a:gd name="connsiteX7" fmla="*/ 133606 w 239394"/>
                  <a:gd name="connsiteY7" fmla="*/ 0 h 13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9394" h="139335">
                    <a:moveTo>
                      <a:pt x="133606" y="0"/>
                    </a:moveTo>
                    <a:cubicBezTo>
                      <a:pt x="170501" y="0"/>
                      <a:pt x="203902" y="12282"/>
                      <a:pt x="228080" y="32138"/>
                    </a:cubicBezTo>
                    <a:lnTo>
                      <a:pt x="239394" y="45920"/>
                    </a:lnTo>
                    <a:lnTo>
                      <a:pt x="156177" y="55733"/>
                    </a:lnTo>
                    <a:cubicBezTo>
                      <a:pt x="120016" y="64667"/>
                      <a:pt x="87452" y="77595"/>
                      <a:pt x="60103" y="93570"/>
                    </a:cubicBezTo>
                    <a:lnTo>
                      <a:pt x="7279" y="139335"/>
                    </a:lnTo>
                    <a:lnTo>
                      <a:pt x="0" y="109725"/>
                    </a:lnTo>
                    <a:cubicBezTo>
                      <a:pt x="0" y="49126"/>
                      <a:pt x="59817" y="0"/>
                      <a:pt x="13360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7" name="月 166">
                <a:extLst>
                  <a:ext uri="{FF2B5EF4-FFF2-40B4-BE49-F238E27FC236}">
                    <a16:creationId xmlns:a16="http://schemas.microsoft.com/office/drawing/2014/main" id="{16ACFF94-960B-40E8-9AEB-C2F9ABD6DD80}"/>
                  </a:ext>
                </a:extLst>
              </p:cNvPr>
              <p:cNvSpPr/>
              <p:nvPr/>
            </p:nvSpPr>
            <p:spPr bwMode="auto">
              <a:xfrm rot="2700000">
                <a:off x="6671833" y="1312816"/>
                <a:ext cx="56341" cy="22775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8" name="月 167">
                <a:extLst>
                  <a:ext uri="{FF2B5EF4-FFF2-40B4-BE49-F238E27FC236}">
                    <a16:creationId xmlns:a16="http://schemas.microsoft.com/office/drawing/2014/main" id="{07ABCD97-F80D-496C-9E0C-FD186816F628}"/>
                  </a:ext>
                </a:extLst>
              </p:cNvPr>
              <p:cNvSpPr/>
              <p:nvPr/>
            </p:nvSpPr>
            <p:spPr bwMode="auto">
              <a:xfrm rot="18900000" flipH="1">
                <a:off x="7123948" y="1312816"/>
                <a:ext cx="56341" cy="22775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D58B34BA-6511-4B97-B63D-7A79FB8BECD1}"/>
                  </a:ext>
                </a:extLst>
              </p:cNvPr>
              <p:cNvSpPr/>
              <p:nvPr/>
            </p:nvSpPr>
            <p:spPr bwMode="auto">
              <a:xfrm rot="10800000">
                <a:off x="6777759" y="1489387"/>
                <a:ext cx="315191" cy="48314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0" name="楕円 357">
                <a:extLst>
                  <a:ext uri="{FF2B5EF4-FFF2-40B4-BE49-F238E27FC236}">
                    <a16:creationId xmlns:a16="http://schemas.microsoft.com/office/drawing/2014/main" id="{4E67FE5D-45C1-43A3-9AA1-789B6B82ADA0}"/>
                  </a:ext>
                </a:extLst>
              </p:cNvPr>
              <p:cNvSpPr/>
              <p:nvPr/>
            </p:nvSpPr>
            <p:spPr bwMode="auto">
              <a:xfrm>
                <a:off x="6805092" y="1232558"/>
                <a:ext cx="246106" cy="136451"/>
              </a:xfrm>
              <a:custGeom>
                <a:avLst/>
                <a:gdLst>
                  <a:gd name="connsiteX0" fmla="*/ 0 w 232889"/>
                  <a:gd name="connsiteY0" fmla="*/ 49084 h 98168"/>
                  <a:gd name="connsiteX1" fmla="*/ 116445 w 232889"/>
                  <a:gd name="connsiteY1" fmla="*/ 0 h 98168"/>
                  <a:gd name="connsiteX2" fmla="*/ 232890 w 232889"/>
                  <a:gd name="connsiteY2" fmla="*/ 49084 h 98168"/>
                  <a:gd name="connsiteX3" fmla="*/ 116445 w 232889"/>
                  <a:gd name="connsiteY3" fmla="*/ 98168 h 98168"/>
                  <a:gd name="connsiteX4" fmla="*/ 0 w 232889"/>
                  <a:gd name="connsiteY4" fmla="*/ 49084 h 98168"/>
                  <a:gd name="connsiteX0" fmla="*/ 0 w 232890"/>
                  <a:gd name="connsiteY0" fmla="*/ 49084 h 98168"/>
                  <a:gd name="connsiteX1" fmla="*/ 116445 w 232890"/>
                  <a:gd name="connsiteY1" fmla="*/ 0 h 98168"/>
                  <a:gd name="connsiteX2" fmla="*/ 232890 w 232890"/>
                  <a:gd name="connsiteY2" fmla="*/ 49084 h 98168"/>
                  <a:gd name="connsiteX3" fmla="*/ 116445 w 232890"/>
                  <a:gd name="connsiteY3" fmla="*/ 98168 h 98168"/>
                  <a:gd name="connsiteX4" fmla="*/ 0 w 232890"/>
                  <a:gd name="connsiteY4" fmla="*/ 49084 h 98168"/>
                  <a:gd name="connsiteX0" fmla="*/ 0 w 232890"/>
                  <a:gd name="connsiteY0" fmla="*/ 49084 h 98168"/>
                  <a:gd name="connsiteX1" fmla="*/ 116445 w 232890"/>
                  <a:gd name="connsiteY1" fmla="*/ 0 h 98168"/>
                  <a:gd name="connsiteX2" fmla="*/ 232890 w 232890"/>
                  <a:gd name="connsiteY2" fmla="*/ 49084 h 98168"/>
                  <a:gd name="connsiteX3" fmla="*/ 116445 w 232890"/>
                  <a:gd name="connsiteY3" fmla="*/ 98168 h 98168"/>
                  <a:gd name="connsiteX4" fmla="*/ 0 w 232890"/>
                  <a:gd name="connsiteY4" fmla="*/ 49084 h 98168"/>
                  <a:gd name="connsiteX0" fmla="*/ 0 w 232890"/>
                  <a:gd name="connsiteY0" fmla="*/ 80040 h 129124"/>
                  <a:gd name="connsiteX1" fmla="*/ 109302 w 232890"/>
                  <a:gd name="connsiteY1" fmla="*/ 0 h 129124"/>
                  <a:gd name="connsiteX2" fmla="*/ 232890 w 232890"/>
                  <a:gd name="connsiteY2" fmla="*/ 80040 h 129124"/>
                  <a:gd name="connsiteX3" fmla="*/ 116445 w 232890"/>
                  <a:gd name="connsiteY3" fmla="*/ 129124 h 129124"/>
                  <a:gd name="connsiteX4" fmla="*/ 0 w 232890"/>
                  <a:gd name="connsiteY4" fmla="*/ 80040 h 129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2890" h="129124">
                    <a:moveTo>
                      <a:pt x="0" y="80040"/>
                    </a:moveTo>
                    <a:cubicBezTo>
                      <a:pt x="0" y="52932"/>
                      <a:pt x="44991" y="0"/>
                      <a:pt x="109302" y="0"/>
                    </a:cubicBezTo>
                    <a:cubicBezTo>
                      <a:pt x="173613" y="0"/>
                      <a:pt x="232890" y="52932"/>
                      <a:pt x="232890" y="80040"/>
                    </a:cubicBezTo>
                    <a:cubicBezTo>
                      <a:pt x="232890" y="107148"/>
                      <a:pt x="180756" y="129124"/>
                      <a:pt x="116445" y="129124"/>
                    </a:cubicBezTo>
                    <a:cubicBezTo>
                      <a:pt x="52134" y="129124"/>
                      <a:pt x="0" y="107148"/>
                      <a:pt x="0" y="8004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7ABC91C7-7E87-40F1-B043-DFFFC437B5C1}"/>
                  </a:ext>
                </a:extLst>
              </p:cNvPr>
              <p:cNvSpPr/>
              <p:nvPr/>
            </p:nvSpPr>
            <p:spPr bwMode="auto">
              <a:xfrm>
                <a:off x="6862356" y="1182828"/>
                <a:ext cx="131578" cy="195430"/>
              </a:xfrm>
              <a:custGeom>
                <a:avLst/>
                <a:gdLst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  <a:gd name="connsiteX7" fmla="*/ 27827 w 124512"/>
                  <a:gd name="connsiteY7" fmla="*/ 11644 h 184936"/>
                  <a:gd name="connsiteX8" fmla="*/ 62256 w 124512"/>
                  <a:gd name="connsiteY8" fmla="*/ 20630 h 184936"/>
                  <a:gd name="connsiteX9" fmla="*/ 96685 w 124512"/>
                  <a:gd name="connsiteY9" fmla="*/ 11644 h 184936"/>
                  <a:gd name="connsiteX0" fmla="*/ 62256 w 153696"/>
                  <a:gd name="connsiteY0" fmla="*/ 20630 h 184936"/>
                  <a:gd name="connsiteX1" fmla="*/ 96685 w 153696"/>
                  <a:gd name="connsiteY1" fmla="*/ 11644 h 184936"/>
                  <a:gd name="connsiteX2" fmla="*/ 110045 w 153696"/>
                  <a:gd name="connsiteY2" fmla="*/ 0 h 184936"/>
                  <a:gd name="connsiteX3" fmla="*/ 119620 w 153696"/>
                  <a:gd name="connsiteY3" fmla="*/ 26083 h 184936"/>
                  <a:gd name="connsiteX4" fmla="*/ 124512 w 153696"/>
                  <a:gd name="connsiteY4" fmla="*/ 70591 h 184936"/>
                  <a:gd name="connsiteX5" fmla="*/ 62256 w 153696"/>
                  <a:gd name="connsiteY5" fmla="*/ 184936 h 184936"/>
                  <a:gd name="connsiteX6" fmla="*/ 0 w 153696"/>
                  <a:gd name="connsiteY6" fmla="*/ 70591 h 184936"/>
                  <a:gd name="connsiteX7" fmla="*/ 4893 w 153696"/>
                  <a:gd name="connsiteY7" fmla="*/ 26083 h 184936"/>
                  <a:gd name="connsiteX8" fmla="*/ 14467 w 153696"/>
                  <a:gd name="connsiteY8" fmla="*/ 0 h 184936"/>
                  <a:gd name="connsiteX9" fmla="*/ 27827 w 153696"/>
                  <a:gd name="connsiteY9" fmla="*/ 11644 h 184936"/>
                  <a:gd name="connsiteX10" fmla="*/ 153696 w 153696"/>
                  <a:gd name="connsiteY10" fmla="*/ 112070 h 184936"/>
                  <a:gd name="connsiteX0" fmla="*/ 62256 w 124512"/>
                  <a:gd name="connsiteY0" fmla="*/ 20630 h 184936"/>
                  <a:gd name="connsiteX1" fmla="*/ 96685 w 124512"/>
                  <a:gd name="connsiteY1" fmla="*/ 11644 h 184936"/>
                  <a:gd name="connsiteX2" fmla="*/ 110045 w 124512"/>
                  <a:gd name="connsiteY2" fmla="*/ 0 h 184936"/>
                  <a:gd name="connsiteX3" fmla="*/ 119620 w 124512"/>
                  <a:gd name="connsiteY3" fmla="*/ 26083 h 184936"/>
                  <a:gd name="connsiteX4" fmla="*/ 124512 w 124512"/>
                  <a:gd name="connsiteY4" fmla="*/ 70591 h 184936"/>
                  <a:gd name="connsiteX5" fmla="*/ 62256 w 124512"/>
                  <a:gd name="connsiteY5" fmla="*/ 184936 h 184936"/>
                  <a:gd name="connsiteX6" fmla="*/ 0 w 124512"/>
                  <a:gd name="connsiteY6" fmla="*/ 70591 h 184936"/>
                  <a:gd name="connsiteX7" fmla="*/ 4893 w 124512"/>
                  <a:gd name="connsiteY7" fmla="*/ 26083 h 184936"/>
                  <a:gd name="connsiteX8" fmla="*/ 14467 w 124512"/>
                  <a:gd name="connsiteY8" fmla="*/ 0 h 184936"/>
                  <a:gd name="connsiteX9" fmla="*/ 27827 w 124512"/>
                  <a:gd name="connsiteY9" fmla="*/ 11644 h 184936"/>
                  <a:gd name="connsiteX0" fmla="*/ 96685 w 124512"/>
                  <a:gd name="connsiteY0" fmla="*/ 11644 h 184936"/>
                  <a:gd name="connsiteX1" fmla="*/ 110045 w 124512"/>
                  <a:gd name="connsiteY1" fmla="*/ 0 h 184936"/>
                  <a:gd name="connsiteX2" fmla="*/ 119620 w 124512"/>
                  <a:gd name="connsiteY2" fmla="*/ 26083 h 184936"/>
                  <a:gd name="connsiteX3" fmla="*/ 124512 w 124512"/>
                  <a:gd name="connsiteY3" fmla="*/ 70591 h 184936"/>
                  <a:gd name="connsiteX4" fmla="*/ 62256 w 124512"/>
                  <a:gd name="connsiteY4" fmla="*/ 184936 h 184936"/>
                  <a:gd name="connsiteX5" fmla="*/ 0 w 124512"/>
                  <a:gd name="connsiteY5" fmla="*/ 70591 h 184936"/>
                  <a:gd name="connsiteX6" fmla="*/ 4893 w 124512"/>
                  <a:gd name="connsiteY6" fmla="*/ 26083 h 184936"/>
                  <a:gd name="connsiteX7" fmla="*/ 14467 w 124512"/>
                  <a:gd name="connsiteY7" fmla="*/ 0 h 184936"/>
                  <a:gd name="connsiteX8" fmla="*/ 27827 w 124512"/>
                  <a:gd name="connsiteY8" fmla="*/ 11644 h 184936"/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  <a:gd name="connsiteX7" fmla="*/ 27827 w 124512"/>
                  <a:gd name="connsiteY7" fmla="*/ 11644 h 184936"/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512" h="184936">
                    <a:moveTo>
                      <a:pt x="110045" y="0"/>
                    </a:moveTo>
                    <a:lnTo>
                      <a:pt x="119620" y="26083"/>
                    </a:lnTo>
                    <a:cubicBezTo>
                      <a:pt x="122770" y="39763"/>
                      <a:pt x="124512" y="54803"/>
                      <a:pt x="124512" y="70591"/>
                    </a:cubicBezTo>
                    <a:cubicBezTo>
                      <a:pt x="124512" y="133742"/>
                      <a:pt x="96639" y="184936"/>
                      <a:pt x="62256" y="184936"/>
                    </a:cubicBezTo>
                    <a:cubicBezTo>
                      <a:pt x="27873" y="184936"/>
                      <a:pt x="0" y="133742"/>
                      <a:pt x="0" y="70591"/>
                    </a:cubicBezTo>
                    <a:cubicBezTo>
                      <a:pt x="0" y="54803"/>
                      <a:pt x="1742" y="39763"/>
                      <a:pt x="4893" y="26083"/>
                    </a:cubicBezTo>
                    <a:lnTo>
                      <a:pt x="14467" y="0"/>
                    </a:lnTo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20BF3FF7-4CC1-4271-921C-A570243BF98B}"/>
                  </a:ext>
                </a:extLst>
              </p:cNvPr>
              <p:cNvSpPr/>
              <p:nvPr/>
            </p:nvSpPr>
            <p:spPr bwMode="auto">
              <a:xfrm rot="10800000">
                <a:off x="6705921" y="1674159"/>
                <a:ext cx="468532" cy="276467"/>
              </a:xfrm>
              <a:custGeom>
                <a:avLst/>
                <a:gdLst>
                  <a:gd name="connsiteX0" fmla="*/ 443372 w 443372"/>
                  <a:gd name="connsiteY0" fmla="*/ 261621 h 261621"/>
                  <a:gd name="connsiteX1" fmla="*/ 338981 w 443372"/>
                  <a:gd name="connsiteY1" fmla="*/ 233422 h 261621"/>
                  <a:gd name="connsiteX2" fmla="*/ 221070 w 443372"/>
                  <a:gd name="connsiteY2" fmla="*/ 223078 h 261621"/>
                  <a:gd name="connsiteX3" fmla="*/ 103159 w 443372"/>
                  <a:gd name="connsiteY3" fmla="*/ 233422 h 261621"/>
                  <a:gd name="connsiteX4" fmla="*/ 0 w 443372"/>
                  <a:gd name="connsiteY4" fmla="*/ 261289 h 261621"/>
                  <a:gd name="connsiteX5" fmla="*/ 221545 w 443372"/>
                  <a:gd name="connsiteY5" fmla="*/ 0 h 261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372" h="261621">
                    <a:moveTo>
                      <a:pt x="443372" y="261621"/>
                    </a:moveTo>
                    <a:lnTo>
                      <a:pt x="338981" y="233422"/>
                    </a:lnTo>
                    <a:cubicBezTo>
                      <a:pt x="300895" y="226640"/>
                      <a:pt x="261460" y="223078"/>
                      <a:pt x="221070" y="223078"/>
                    </a:cubicBezTo>
                    <a:cubicBezTo>
                      <a:pt x="180680" y="223078"/>
                      <a:pt x="141246" y="226640"/>
                      <a:pt x="103159" y="233422"/>
                    </a:cubicBezTo>
                    <a:lnTo>
                      <a:pt x="0" y="261289"/>
                    </a:lnTo>
                    <a:lnTo>
                      <a:pt x="221545" y="0"/>
                    </a:lnTo>
                    <a:close/>
                  </a:path>
                </a:pathLst>
              </a:custGeom>
              <a:pattFill prst="dkVert">
                <a:fgClr>
                  <a:schemeClr val="bg2"/>
                </a:fgClr>
                <a:bgClr>
                  <a:schemeClr val="bg1">
                    <a:lumMod val="75000"/>
                  </a:schemeClr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65D13A7E-2589-464F-B36E-1B0F4637A392}"/>
                </a:ext>
              </a:extLst>
            </p:cNvPr>
            <p:cNvGrpSpPr/>
            <p:nvPr/>
          </p:nvGrpSpPr>
          <p:grpSpPr>
            <a:xfrm>
              <a:off x="6021689" y="1756589"/>
              <a:ext cx="579674" cy="1259402"/>
              <a:chOff x="6021689" y="1756589"/>
              <a:chExt cx="579674" cy="1259402"/>
            </a:xfrm>
          </p:grpSpPr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F1E44A08-6D54-467D-A7A2-3C464DF2DA8A}"/>
                  </a:ext>
                </a:extLst>
              </p:cNvPr>
              <p:cNvSpPr/>
              <p:nvPr/>
            </p:nvSpPr>
            <p:spPr bwMode="auto">
              <a:xfrm rot="20413771">
                <a:off x="6134725" y="2571410"/>
                <a:ext cx="435469" cy="444581"/>
              </a:xfrm>
              <a:custGeom>
                <a:avLst/>
                <a:gdLst>
                  <a:gd name="connsiteX0" fmla="*/ 88133 w 438003"/>
                  <a:gd name="connsiteY0" fmla="*/ 0 h 353797"/>
                  <a:gd name="connsiteX1" fmla="*/ 120714 w 438003"/>
                  <a:gd name="connsiteY1" fmla="*/ 6195 h 353797"/>
                  <a:gd name="connsiteX2" fmla="*/ 207197 w 438003"/>
                  <a:gd name="connsiteY2" fmla="*/ 40851 h 353797"/>
                  <a:gd name="connsiteX3" fmla="*/ 215228 w 438003"/>
                  <a:gd name="connsiteY3" fmla="*/ 37525 h 353797"/>
                  <a:gd name="connsiteX4" fmla="*/ 349482 w 438003"/>
                  <a:gd name="connsiteY4" fmla="*/ 37525 h 353797"/>
                  <a:gd name="connsiteX5" fmla="*/ 383732 w 438003"/>
                  <a:gd name="connsiteY5" fmla="*/ 71775 h 353797"/>
                  <a:gd name="connsiteX6" fmla="*/ 373700 w 438003"/>
                  <a:gd name="connsiteY6" fmla="*/ 95993 h 353797"/>
                  <a:gd name="connsiteX7" fmla="*/ 352452 w 438003"/>
                  <a:gd name="connsiteY7" fmla="*/ 104794 h 353797"/>
                  <a:gd name="connsiteX8" fmla="*/ 352668 w 438003"/>
                  <a:gd name="connsiteY8" fmla="*/ 104945 h 353797"/>
                  <a:gd name="connsiteX9" fmla="*/ 355229 w 438003"/>
                  <a:gd name="connsiteY9" fmla="*/ 106736 h 353797"/>
                  <a:gd name="connsiteX10" fmla="*/ 409176 w 438003"/>
                  <a:gd name="connsiteY10" fmla="*/ 161103 h 353797"/>
                  <a:gd name="connsiteX11" fmla="*/ 409797 w 438003"/>
                  <a:gd name="connsiteY11" fmla="*/ 203122 h 353797"/>
                  <a:gd name="connsiteX12" fmla="*/ 403753 w 438003"/>
                  <a:gd name="connsiteY12" fmla="*/ 206439 h 353797"/>
                  <a:gd name="connsiteX13" fmla="*/ 427100 w 438003"/>
                  <a:gd name="connsiteY13" fmla="*/ 231630 h 353797"/>
                  <a:gd name="connsiteX14" fmla="*/ 428149 w 438003"/>
                  <a:gd name="connsiteY14" fmla="*/ 279295 h 353797"/>
                  <a:gd name="connsiteX15" fmla="*/ 407029 w 438003"/>
                  <a:gd name="connsiteY15" fmla="*/ 285290 h 353797"/>
                  <a:gd name="connsiteX16" fmla="*/ 417345 w 438003"/>
                  <a:gd name="connsiteY16" fmla="*/ 303211 h 353797"/>
                  <a:gd name="connsiteX17" fmla="*/ 407649 w 438003"/>
                  <a:gd name="connsiteY17" fmla="*/ 350464 h 353797"/>
                  <a:gd name="connsiteX18" fmla="*/ 395192 w 438003"/>
                  <a:gd name="connsiteY18" fmla="*/ 353775 h 353797"/>
                  <a:gd name="connsiteX19" fmla="*/ 382234 w 438003"/>
                  <a:gd name="connsiteY19" fmla="*/ 351638 h 353797"/>
                  <a:gd name="connsiteX20" fmla="*/ 360835 w 438003"/>
                  <a:gd name="connsiteY20" fmla="*/ 333241 h 353797"/>
                  <a:gd name="connsiteX21" fmla="*/ 349969 w 438003"/>
                  <a:gd name="connsiteY21" fmla="*/ 314367 h 353797"/>
                  <a:gd name="connsiteX22" fmla="*/ 335325 w 438003"/>
                  <a:gd name="connsiteY22" fmla="*/ 343031 h 353797"/>
                  <a:gd name="connsiteX23" fmla="*/ 322869 w 438003"/>
                  <a:gd name="connsiteY23" fmla="*/ 346342 h 353797"/>
                  <a:gd name="connsiteX24" fmla="*/ 309910 w 438003"/>
                  <a:gd name="connsiteY24" fmla="*/ 344205 h 353797"/>
                  <a:gd name="connsiteX25" fmla="*/ 288511 w 438003"/>
                  <a:gd name="connsiteY25" fmla="*/ 325808 h 353797"/>
                  <a:gd name="connsiteX26" fmla="*/ 247266 w 438003"/>
                  <a:gd name="connsiteY26" fmla="*/ 254165 h 353797"/>
                  <a:gd name="connsiteX27" fmla="*/ 192266 w 438003"/>
                  <a:gd name="connsiteY27" fmla="*/ 209502 h 353797"/>
                  <a:gd name="connsiteX28" fmla="*/ 186589 w 438003"/>
                  <a:gd name="connsiteY28" fmla="*/ 207227 h 353797"/>
                  <a:gd name="connsiteX29" fmla="*/ 99321 w 438003"/>
                  <a:gd name="connsiteY29" fmla="*/ 172255 h 353797"/>
                  <a:gd name="connsiteX30" fmla="*/ 48385 w 438003"/>
                  <a:gd name="connsiteY30" fmla="*/ 151844 h 353797"/>
                  <a:gd name="connsiteX31" fmla="*/ 8146 w 438003"/>
                  <a:gd name="connsiteY31" fmla="*/ 48401 h 353797"/>
                  <a:gd name="connsiteX32" fmla="*/ 88133 w 438003"/>
                  <a:gd name="connsiteY32" fmla="*/ 0 h 353797"/>
                  <a:gd name="connsiteX0" fmla="*/ 39833 w 389703"/>
                  <a:gd name="connsiteY0" fmla="*/ 0 h 353797"/>
                  <a:gd name="connsiteX1" fmla="*/ 72414 w 389703"/>
                  <a:gd name="connsiteY1" fmla="*/ 6195 h 353797"/>
                  <a:gd name="connsiteX2" fmla="*/ 158897 w 389703"/>
                  <a:gd name="connsiteY2" fmla="*/ 40851 h 353797"/>
                  <a:gd name="connsiteX3" fmla="*/ 166928 w 389703"/>
                  <a:gd name="connsiteY3" fmla="*/ 37525 h 353797"/>
                  <a:gd name="connsiteX4" fmla="*/ 301182 w 389703"/>
                  <a:gd name="connsiteY4" fmla="*/ 37525 h 353797"/>
                  <a:gd name="connsiteX5" fmla="*/ 335432 w 389703"/>
                  <a:gd name="connsiteY5" fmla="*/ 71775 h 353797"/>
                  <a:gd name="connsiteX6" fmla="*/ 325400 w 389703"/>
                  <a:gd name="connsiteY6" fmla="*/ 95993 h 353797"/>
                  <a:gd name="connsiteX7" fmla="*/ 304152 w 389703"/>
                  <a:gd name="connsiteY7" fmla="*/ 104794 h 353797"/>
                  <a:gd name="connsiteX8" fmla="*/ 304368 w 389703"/>
                  <a:gd name="connsiteY8" fmla="*/ 104945 h 353797"/>
                  <a:gd name="connsiteX9" fmla="*/ 306929 w 389703"/>
                  <a:gd name="connsiteY9" fmla="*/ 106736 h 353797"/>
                  <a:gd name="connsiteX10" fmla="*/ 360876 w 389703"/>
                  <a:gd name="connsiteY10" fmla="*/ 161103 h 353797"/>
                  <a:gd name="connsiteX11" fmla="*/ 361497 w 389703"/>
                  <a:gd name="connsiteY11" fmla="*/ 203122 h 353797"/>
                  <a:gd name="connsiteX12" fmla="*/ 355453 w 389703"/>
                  <a:gd name="connsiteY12" fmla="*/ 206439 h 353797"/>
                  <a:gd name="connsiteX13" fmla="*/ 378800 w 389703"/>
                  <a:gd name="connsiteY13" fmla="*/ 231630 h 353797"/>
                  <a:gd name="connsiteX14" fmla="*/ 379849 w 389703"/>
                  <a:gd name="connsiteY14" fmla="*/ 279295 h 353797"/>
                  <a:gd name="connsiteX15" fmla="*/ 358729 w 389703"/>
                  <a:gd name="connsiteY15" fmla="*/ 285290 h 353797"/>
                  <a:gd name="connsiteX16" fmla="*/ 369045 w 389703"/>
                  <a:gd name="connsiteY16" fmla="*/ 303211 h 353797"/>
                  <a:gd name="connsiteX17" fmla="*/ 359349 w 389703"/>
                  <a:gd name="connsiteY17" fmla="*/ 350464 h 353797"/>
                  <a:gd name="connsiteX18" fmla="*/ 346892 w 389703"/>
                  <a:gd name="connsiteY18" fmla="*/ 353775 h 353797"/>
                  <a:gd name="connsiteX19" fmla="*/ 333934 w 389703"/>
                  <a:gd name="connsiteY19" fmla="*/ 351638 h 353797"/>
                  <a:gd name="connsiteX20" fmla="*/ 312535 w 389703"/>
                  <a:gd name="connsiteY20" fmla="*/ 333241 h 353797"/>
                  <a:gd name="connsiteX21" fmla="*/ 301669 w 389703"/>
                  <a:gd name="connsiteY21" fmla="*/ 314367 h 353797"/>
                  <a:gd name="connsiteX22" fmla="*/ 287025 w 389703"/>
                  <a:gd name="connsiteY22" fmla="*/ 343031 h 353797"/>
                  <a:gd name="connsiteX23" fmla="*/ 274569 w 389703"/>
                  <a:gd name="connsiteY23" fmla="*/ 346342 h 353797"/>
                  <a:gd name="connsiteX24" fmla="*/ 261610 w 389703"/>
                  <a:gd name="connsiteY24" fmla="*/ 344205 h 353797"/>
                  <a:gd name="connsiteX25" fmla="*/ 240211 w 389703"/>
                  <a:gd name="connsiteY25" fmla="*/ 325808 h 353797"/>
                  <a:gd name="connsiteX26" fmla="*/ 198966 w 389703"/>
                  <a:gd name="connsiteY26" fmla="*/ 254165 h 353797"/>
                  <a:gd name="connsiteX27" fmla="*/ 143966 w 389703"/>
                  <a:gd name="connsiteY27" fmla="*/ 209502 h 353797"/>
                  <a:gd name="connsiteX28" fmla="*/ 138289 w 389703"/>
                  <a:gd name="connsiteY28" fmla="*/ 207227 h 353797"/>
                  <a:gd name="connsiteX29" fmla="*/ 51021 w 389703"/>
                  <a:gd name="connsiteY29" fmla="*/ 172255 h 353797"/>
                  <a:gd name="connsiteX30" fmla="*/ 85 w 389703"/>
                  <a:gd name="connsiteY30" fmla="*/ 151844 h 353797"/>
                  <a:gd name="connsiteX31" fmla="*/ 39833 w 389703"/>
                  <a:gd name="connsiteY31" fmla="*/ 0 h 353797"/>
                  <a:gd name="connsiteX0" fmla="*/ 0 w 389618"/>
                  <a:gd name="connsiteY0" fmla="*/ 145649 h 347602"/>
                  <a:gd name="connsiteX1" fmla="*/ 72329 w 389618"/>
                  <a:gd name="connsiteY1" fmla="*/ 0 h 347602"/>
                  <a:gd name="connsiteX2" fmla="*/ 158812 w 389618"/>
                  <a:gd name="connsiteY2" fmla="*/ 34656 h 347602"/>
                  <a:gd name="connsiteX3" fmla="*/ 166843 w 389618"/>
                  <a:gd name="connsiteY3" fmla="*/ 31330 h 347602"/>
                  <a:gd name="connsiteX4" fmla="*/ 301097 w 389618"/>
                  <a:gd name="connsiteY4" fmla="*/ 31330 h 347602"/>
                  <a:gd name="connsiteX5" fmla="*/ 335347 w 389618"/>
                  <a:gd name="connsiteY5" fmla="*/ 65580 h 347602"/>
                  <a:gd name="connsiteX6" fmla="*/ 325315 w 389618"/>
                  <a:gd name="connsiteY6" fmla="*/ 89798 h 347602"/>
                  <a:gd name="connsiteX7" fmla="*/ 304067 w 389618"/>
                  <a:gd name="connsiteY7" fmla="*/ 98599 h 347602"/>
                  <a:gd name="connsiteX8" fmla="*/ 304283 w 389618"/>
                  <a:gd name="connsiteY8" fmla="*/ 98750 h 347602"/>
                  <a:gd name="connsiteX9" fmla="*/ 306844 w 389618"/>
                  <a:gd name="connsiteY9" fmla="*/ 100541 h 347602"/>
                  <a:gd name="connsiteX10" fmla="*/ 360791 w 389618"/>
                  <a:gd name="connsiteY10" fmla="*/ 154908 h 347602"/>
                  <a:gd name="connsiteX11" fmla="*/ 361412 w 389618"/>
                  <a:gd name="connsiteY11" fmla="*/ 196927 h 347602"/>
                  <a:gd name="connsiteX12" fmla="*/ 355368 w 389618"/>
                  <a:gd name="connsiteY12" fmla="*/ 200244 h 347602"/>
                  <a:gd name="connsiteX13" fmla="*/ 378715 w 389618"/>
                  <a:gd name="connsiteY13" fmla="*/ 225435 h 347602"/>
                  <a:gd name="connsiteX14" fmla="*/ 379764 w 389618"/>
                  <a:gd name="connsiteY14" fmla="*/ 273100 h 347602"/>
                  <a:gd name="connsiteX15" fmla="*/ 358644 w 389618"/>
                  <a:gd name="connsiteY15" fmla="*/ 279095 h 347602"/>
                  <a:gd name="connsiteX16" fmla="*/ 368960 w 389618"/>
                  <a:gd name="connsiteY16" fmla="*/ 297016 h 347602"/>
                  <a:gd name="connsiteX17" fmla="*/ 359264 w 389618"/>
                  <a:gd name="connsiteY17" fmla="*/ 344269 h 347602"/>
                  <a:gd name="connsiteX18" fmla="*/ 346807 w 389618"/>
                  <a:gd name="connsiteY18" fmla="*/ 347580 h 347602"/>
                  <a:gd name="connsiteX19" fmla="*/ 333849 w 389618"/>
                  <a:gd name="connsiteY19" fmla="*/ 345443 h 347602"/>
                  <a:gd name="connsiteX20" fmla="*/ 312450 w 389618"/>
                  <a:gd name="connsiteY20" fmla="*/ 327046 h 347602"/>
                  <a:gd name="connsiteX21" fmla="*/ 301584 w 389618"/>
                  <a:gd name="connsiteY21" fmla="*/ 308172 h 347602"/>
                  <a:gd name="connsiteX22" fmla="*/ 286940 w 389618"/>
                  <a:gd name="connsiteY22" fmla="*/ 336836 h 347602"/>
                  <a:gd name="connsiteX23" fmla="*/ 274484 w 389618"/>
                  <a:gd name="connsiteY23" fmla="*/ 340147 h 347602"/>
                  <a:gd name="connsiteX24" fmla="*/ 261525 w 389618"/>
                  <a:gd name="connsiteY24" fmla="*/ 338010 h 347602"/>
                  <a:gd name="connsiteX25" fmla="*/ 240126 w 389618"/>
                  <a:gd name="connsiteY25" fmla="*/ 319613 h 347602"/>
                  <a:gd name="connsiteX26" fmla="*/ 198881 w 389618"/>
                  <a:gd name="connsiteY26" fmla="*/ 247970 h 347602"/>
                  <a:gd name="connsiteX27" fmla="*/ 143881 w 389618"/>
                  <a:gd name="connsiteY27" fmla="*/ 203307 h 347602"/>
                  <a:gd name="connsiteX28" fmla="*/ 138204 w 389618"/>
                  <a:gd name="connsiteY28" fmla="*/ 201032 h 347602"/>
                  <a:gd name="connsiteX29" fmla="*/ 50936 w 389618"/>
                  <a:gd name="connsiteY29" fmla="*/ 166060 h 347602"/>
                  <a:gd name="connsiteX30" fmla="*/ 0 w 389618"/>
                  <a:gd name="connsiteY30" fmla="*/ 145649 h 347602"/>
                  <a:gd name="connsiteX0" fmla="*/ 0 w 397012"/>
                  <a:gd name="connsiteY0" fmla="*/ 17837 h 347602"/>
                  <a:gd name="connsiteX1" fmla="*/ 79723 w 397012"/>
                  <a:gd name="connsiteY1" fmla="*/ 0 h 347602"/>
                  <a:gd name="connsiteX2" fmla="*/ 166206 w 397012"/>
                  <a:gd name="connsiteY2" fmla="*/ 34656 h 347602"/>
                  <a:gd name="connsiteX3" fmla="*/ 174237 w 397012"/>
                  <a:gd name="connsiteY3" fmla="*/ 31330 h 347602"/>
                  <a:gd name="connsiteX4" fmla="*/ 308491 w 397012"/>
                  <a:gd name="connsiteY4" fmla="*/ 31330 h 347602"/>
                  <a:gd name="connsiteX5" fmla="*/ 342741 w 397012"/>
                  <a:gd name="connsiteY5" fmla="*/ 65580 h 347602"/>
                  <a:gd name="connsiteX6" fmla="*/ 332709 w 397012"/>
                  <a:gd name="connsiteY6" fmla="*/ 89798 h 347602"/>
                  <a:gd name="connsiteX7" fmla="*/ 311461 w 397012"/>
                  <a:gd name="connsiteY7" fmla="*/ 98599 h 347602"/>
                  <a:gd name="connsiteX8" fmla="*/ 311677 w 397012"/>
                  <a:gd name="connsiteY8" fmla="*/ 98750 h 347602"/>
                  <a:gd name="connsiteX9" fmla="*/ 314238 w 397012"/>
                  <a:gd name="connsiteY9" fmla="*/ 100541 h 347602"/>
                  <a:gd name="connsiteX10" fmla="*/ 368185 w 397012"/>
                  <a:gd name="connsiteY10" fmla="*/ 154908 h 347602"/>
                  <a:gd name="connsiteX11" fmla="*/ 368806 w 397012"/>
                  <a:gd name="connsiteY11" fmla="*/ 196927 h 347602"/>
                  <a:gd name="connsiteX12" fmla="*/ 362762 w 397012"/>
                  <a:gd name="connsiteY12" fmla="*/ 200244 h 347602"/>
                  <a:gd name="connsiteX13" fmla="*/ 386109 w 397012"/>
                  <a:gd name="connsiteY13" fmla="*/ 225435 h 347602"/>
                  <a:gd name="connsiteX14" fmla="*/ 387158 w 397012"/>
                  <a:gd name="connsiteY14" fmla="*/ 273100 h 347602"/>
                  <a:gd name="connsiteX15" fmla="*/ 366038 w 397012"/>
                  <a:gd name="connsiteY15" fmla="*/ 279095 h 347602"/>
                  <a:gd name="connsiteX16" fmla="*/ 376354 w 397012"/>
                  <a:gd name="connsiteY16" fmla="*/ 297016 h 347602"/>
                  <a:gd name="connsiteX17" fmla="*/ 366658 w 397012"/>
                  <a:gd name="connsiteY17" fmla="*/ 344269 h 347602"/>
                  <a:gd name="connsiteX18" fmla="*/ 354201 w 397012"/>
                  <a:gd name="connsiteY18" fmla="*/ 347580 h 347602"/>
                  <a:gd name="connsiteX19" fmla="*/ 341243 w 397012"/>
                  <a:gd name="connsiteY19" fmla="*/ 345443 h 347602"/>
                  <a:gd name="connsiteX20" fmla="*/ 319844 w 397012"/>
                  <a:gd name="connsiteY20" fmla="*/ 327046 h 347602"/>
                  <a:gd name="connsiteX21" fmla="*/ 308978 w 397012"/>
                  <a:gd name="connsiteY21" fmla="*/ 308172 h 347602"/>
                  <a:gd name="connsiteX22" fmla="*/ 294334 w 397012"/>
                  <a:gd name="connsiteY22" fmla="*/ 336836 h 347602"/>
                  <a:gd name="connsiteX23" fmla="*/ 281878 w 397012"/>
                  <a:gd name="connsiteY23" fmla="*/ 340147 h 347602"/>
                  <a:gd name="connsiteX24" fmla="*/ 268919 w 397012"/>
                  <a:gd name="connsiteY24" fmla="*/ 338010 h 347602"/>
                  <a:gd name="connsiteX25" fmla="*/ 247520 w 397012"/>
                  <a:gd name="connsiteY25" fmla="*/ 319613 h 347602"/>
                  <a:gd name="connsiteX26" fmla="*/ 206275 w 397012"/>
                  <a:gd name="connsiteY26" fmla="*/ 247970 h 347602"/>
                  <a:gd name="connsiteX27" fmla="*/ 151275 w 397012"/>
                  <a:gd name="connsiteY27" fmla="*/ 203307 h 347602"/>
                  <a:gd name="connsiteX28" fmla="*/ 145598 w 397012"/>
                  <a:gd name="connsiteY28" fmla="*/ 201032 h 347602"/>
                  <a:gd name="connsiteX29" fmla="*/ 58330 w 397012"/>
                  <a:gd name="connsiteY29" fmla="*/ 166060 h 347602"/>
                  <a:gd name="connsiteX30" fmla="*/ 0 w 397012"/>
                  <a:gd name="connsiteY30" fmla="*/ 17837 h 347602"/>
                  <a:gd name="connsiteX0" fmla="*/ 2865 w 399877"/>
                  <a:gd name="connsiteY0" fmla="*/ 17837 h 347602"/>
                  <a:gd name="connsiteX1" fmla="*/ 82588 w 399877"/>
                  <a:gd name="connsiteY1" fmla="*/ 0 h 347602"/>
                  <a:gd name="connsiteX2" fmla="*/ 169071 w 399877"/>
                  <a:gd name="connsiteY2" fmla="*/ 34656 h 347602"/>
                  <a:gd name="connsiteX3" fmla="*/ 177102 w 399877"/>
                  <a:gd name="connsiteY3" fmla="*/ 31330 h 347602"/>
                  <a:gd name="connsiteX4" fmla="*/ 311356 w 399877"/>
                  <a:gd name="connsiteY4" fmla="*/ 31330 h 347602"/>
                  <a:gd name="connsiteX5" fmla="*/ 345606 w 399877"/>
                  <a:gd name="connsiteY5" fmla="*/ 65580 h 347602"/>
                  <a:gd name="connsiteX6" fmla="*/ 335574 w 399877"/>
                  <a:gd name="connsiteY6" fmla="*/ 89798 h 347602"/>
                  <a:gd name="connsiteX7" fmla="*/ 314326 w 399877"/>
                  <a:gd name="connsiteY7" fmla="*/ 98599 h 347602"/>
                  <a:gd name="connsiteX8" fmla="*/ 314542 w 399877"/>
                  <a:gd name="connsiteY8" fmla="*/ 98750 h 347602"/>
                  <a:gd name="connsiteX9" fmla="*/ 317103 w 399877"/>
                  <a:gd name="connsiteY9" fmla="*/ 100541 h 347602"/>
                  <a:gd name="connsiteX10" fmla="*/ 371050 w 399877"/>
                  <a:gd name="connsiteY10" fmla="*/ 154908 h 347602"/>
                  <a:gd name="connsiteX11" fmla="*/ 371671 w 399877"/>
                  <a:gd name="connsiteY11" fmla="*/ 196927 h 347602"/>
                  <a:gd name="connsiteX12" fmla="*/ 365627 w 399877"/>
                  <a:gd name="connsiteY12" fmla="*/ 200244 h 347602"/>
                  <a:gd name="connsiteX13" fmla="*/ 388974 w 399877"/>
                  <a:gd name="connsiteY13" fmla="*/ 225435 h 347602"/>
                  <a:gd name="connsiteX14" fmla="*/ 390023 w 399877"/>
                  <a:gd name="connsiteY14" fmla="*/ 273100 h 347602"/>
                  <a:gd name="connsiteX15" fmla="*/ 368903 w 399877"/>
                  <a:gd name="connsiteY15" fmla="*/ 279095 h 347602"/>
                  <a:gd name="connsiteX16" fmla="*/ 379219 w 399877"/>
                  <a:gd name="connsiteY16" fmla="*/ 297016 h 347602"/>
                  <a:gd name="connsiteX17" fmla="*/ 369523 w 399877"/>
                  <a:gd name="connsiteY17" fmla="*/ 344269 h 347602"/>
                  <a:gd name="connsiteX18" fmla="*/ 357066 w 399877"/>
                  <a:gd name="connsiteY18" fmla="*/ 347580 h 347602"/>
                  <a:gd name="connsiteX19" fmla="*/ 344108 w 399877"/>
                  <a:gd name="connsiteY19" fmla="*/ 345443 h 347602"/>
                  <a:gd name="connsiteX20" fmla="*/ 322709 w 399877"/>
                  <a:gd name="connsiteY20" fmla="*/ 327046 h 347602"/>
                  <a:gd name="connsiteX21" fmla="*/ 311843 w 399877"/>
                  <a:gd name="connsiteY21" fmla="*/ 308172 h 347602"/>
                  <a:gd name="connsiteX22" fmla="*/ 297199 w 399877"/>
                  <a:gd name="connsiteY22" fmla="*/ 336836 h 347602"/>
                  <a:gd name="connsiteX23" fmla="*/ 284743 w 399877"/>
                  <a:gd name="connsiteY23" fmla="*/ 340147 h 347602"/>
                  <a:gd name="connsiteX24" fmla="*/ 271784 w 399877"/>
                  <a:gd name="connsiteY24" fmla="*/ 338010 h 347602"/>
                  <a:gd name="connsiteX25" fmla="*/ 250385 w 399877"/>
                  <a:gd name="connsiteY25" fmla="*/ 319613 h 347602"/>
                  <a:gd name="connsiteX26" fmla="*/ 209140 w 399877"/>
                  <a:gd name="connsiteY26" fmla="*/ 247970 h 347602"/>
                  <a:gd name="connsiteX27" fmla="*/ 154140 w 399877"/>
                  <a:gd name="connsiteY27" fmla="*/ 203307 h 347602"/>
                  <a:gd name="connsiteX28" fmla="*/ 148463 w 399877"/>
                  <a:gd name="connsiteY28" fmla="*/ 201032 h 347602"/>
                  <a:gd name="connsiteX29" fmla="*/ 61195 w 399877"/>
                  <a:gd name="connsiteY29" fmla="*/ 166060 h 347602"/>
                  <a:gd name="connsiteX30" fmla="*/ 2865 w 399877"/>
                  <a:gd name="connsiteY30" fmla="*/ 17837 h 347602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27539 h 457304"/>
                  <a:gd name="connsiteX1" fmla="*/ 57932 w 399877"/>
                  <a:gd name="connsiteY1" fmla="*/ 10220 h 457304"/>
                  <a:gd name="connsiteX2" fmla="*/ 232928 w 399877"/>
                  <a:gd name="connsiteY2" fmla="*/ 134781 h 457304"/>
                  <a:gd name="connsiteX3" fmla="*/ 311356 w 399877"/>
                  <a:gd name="connsiteY3" fmla="*/ 141032 h 457304"/>
                  <a:gd name="connsiteX4" fmla="*/ 345606 w 399877"/>
                  <a:gd name="connsiteY4" fmla="*/ 175282 h 457304"/>
                  <a:gd name="connsiteX5" fmla="*/ 335574 w 399877"/>
                  <a:gd name="connsiteY5" fmla="*/ 199500 h 457304"/>
                  <a:gd name="connsiteX6" fmla="*/ 314326 w 399877"/>
                  <a:gd name="connsiteY6" fmla="*/ 208301 h 457304"/>
                  <a:gd name="connsiteX7" fmla="*/ 314542 w 399877"/>
                  <a:gd name="connsiteY7" fmla="*/ 208452 h 457304"/>
                  <a:gd name="connsiteX8" fmla="*/ 317103 w 399877"/>
                  <a:gd name="connsiteY8" fmla="*/ 210243 h 457304"/>
                  <a:gd name="connsiteX9" fmla="*/ 371050 w 399877"/>
                  <a:gd name="connsiteY9" fmla="*/ 264610 h 457304"/>
                  <a:gd name="connsiteX10" fmla="*/ 371671 w 399877"/>
                  <a:gd name="connsiteY10" fmla="*/ 306629 h 457304"/>
                  <a:gd name="connsiteX11" fmla="*/ 365627 w 399877"/>
                  <a:gd name="connsiteY11" fmla="*/ 309946 h 457304"/>
                  <a:gd name="connsiteX12" fmla="*/ 388974 w 399877"/>
                  <a:gd name="connsiteY12" fmla="*/ 335137 h 457304"/>
                  <a:gd name="connsiteX13" fmla="*/ 390023 w 399877"/>
                  <a:gd name="connsiteY13" fmla="*/ 382802 h 457304"/>
                  <a:gd name="connsiteX14" fmla="*/ 368903 w 399877"/>
                  <a:gd name="connsiteY14" fmla="*/ 388797 h 457304"/>
                  <a:gd name="connsiteX15" fmla="*/ 379219 w 399877"/>
                  <a:gd name="connsiteY15" fmla="*/ 406718 h 457304"/>
                  <a:gd name="connsiteX16" fmla="*/ 369523 w 399877"/>
                  <a:gd name="connsiteY16" fmla="*/ 453971 h 457304"/>
                  <a:gd name="connsiteX17" fmla="*/ 357066 w 399877"/>
                  <a:gd name="connsiteY17" fmla="*/ 457282 h 457304"/>
                  <a:gd name="connsiteX18" fmla="*/ 344108 w 399877"/>
                  <a:gd name="connsiteY18" fmla="*/ 455145 h 457304"/>
                  <a:gd name="connsiteX19" fmla="*/ 322709 w 399877"/>
                  <a:gd name="connsiteY19" fmla="*/ 436748 h 457304"/>
                  <a:gd name="connsiteX20" fmla="*/ 311843 w 399877"/>
                  <a:gd name="connsiteY20" fmla="*/ 417874 h 457304"/>
                  <a:gd name="connsiteX21" fmla="*/ 297199 w 399877"/>
                  <a:gd name="connsiteY21" fmla="*/ 446538 h 457304"/>
                  <a:gd name="connsiteX22" fmla="*/ 284743 w 399877"/>
                  <a:gd name="connsiteY22" fmla="*/ 449849 h 457304"/>
                  <a:gd name="connsiteX23" fmla="*/ 271784 w 399877"/>
                  <a:gd name="connsiteY23" fmla="*/ 447712 h 457304"/>
                  <a:gd name="connsiteX24" fmla="*/ 250385 w 399877"/>
                  <a:gd name="connsiteY24" fmla="*/ 429315 h 457304"/>
                  <a:gd name="connsiteX25" fmla="*/ 209140 w 399877"/>
                  <a:gd name="connsiteY25" fmla="*/ 357672 h 457304"/>
                  <a:gd name="connsiteX26" fmla="*/ 154140 w 399877"/>
                  <a:gd name="connsiteY26" fmla="*/ 313009 h 457304"/>
                  <a:gd name="connsiteX27" fmla="*/ 148463 w 399877"/>
                  <a:gd name="connsiteY27" fmla="*/ 310734 h 457304"/>
                  <a:gd name="connsiteX28" fmla="*/ 61195 w 399877"/>
                  <a:gd name="connsiteY28" fmla="*/ 275762 h 457304"/>
                  <a:gd name="connsiteX29" fmla="*/ 2865 w 399877"/>
                  <a:gd name="connsiteY29" fmla="*/ 127539 h 457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99877" h="457304">
                    <a:moveTo>
                      <a:pt x="2865" y="127539"/>
                    </a:moveTo>
                    <a:cubicBezTo>
                      <a:pt x="6430" y="99862"/>
                      <a:pt x="31463" y="28719"/>
                      <a:pt x="57932" y="10220"/>
                    </a:cubicBezTo>
                    <a:cubicBezTo>
                      <a:pt x="138647" y="-8372"/>
                      <a:pt x="237140" y="-18251"/>
                      <a:pt x="232928" y="134781"/>
                    </a:cubicBezTo>
                    <a:lnTo>
                      <a:pt x="311356" y="141032"/>
                    </a:lnTo>
                    <a:cubicBezTo>
                      <a:pt x="330272" y="141032"/>
                      <a:pt x="345606" y="156366"/>
                      <a:pt x="345606" y="175282"/>
                    </a:cubicBezTo>
                    <a:cubicBezTo>
                      <a:pt x="345606" y="184740"/>
                      <a:pt x="341772" y="193303"/>
                      <a:pt x="335574" y="199500"/>
                    </a:cubicBezTo>
                    <a:lnTo>
                      <a:pt x="314326" y="208301"/>
                    </a:lnTo>
                    <a:lnTo>
                      <a:pt x="314542" y="208452"/>
                    </a:lnTo>
                    <a:cubicBezTo>
                      <a:pt x="315612" y="208804"/>
                      <a:pt x="316371" y="209504"/>
                      <a:pt x="317103" y="210243"/>
                    </a:cubicBezTo>
                    <a:lnTo>
                      <a:pt x="371050" y="264610"/>
                    </a:lnTo>
                    <a:cubicBezTo>
                      <a:pt x="383553" y="277209"/>
                      <a:pt x="383831" y="296022"/>
                      <a:pt x="371671" y="306629"/>
                    </a:cubicBezTo>
                    <a:lnTo>
                      <a:pt x="365627" y="309946"/>
                    </a:lnTo>
                    <a:lnTo>
                      <a:pt x="388974" y="335137"/>
                    </a:lnTo>
                    <a:cubicBezTo>
                      <a:pt x="403092" y="350368"/>
                      <a:pt x="403561" y="371709"/>
                      <a:pt x="390023" y="382802"/>
                    </a:cubicBezTo>
                    <a:cubicBezTo>
                      <a:pt x="384164" y="387605"/>
                      <a:pt x="376642" y="389699"/>
                      <a:pt x="368903" y="388797"/>
                    </a:cubicBezTo>
                    <a:lnTo>
                      <a:pt x="379219" y="406718"/>
                    </a:lnTo>
                    <a:cubicBezTo>
                      <a:pt x="389468" y="424523"/>
                      <a:pt x="385127" y="445678"/>
                      <a:pt x="369523" y="453971"/>
                    </a:cubicBezTo>
                    <a:cubicBezTo>
                      <a:pt x="365621" y="456044"/>
                      <a:pt x="361386" y="457118"/>
                      <a:pt x="357066" y="457282"/>
                    </a:cubicBezTo>
                    <a:cubicBezTo>
                      <a:pt x="352746" y="457447"/>
                      <a:pt x="348343" y="456704"/>
                      <a:pt x="344108" y="455145"/>
                    </a:cubicBezTo>
                    <a:cubicBezTo>
                      <a:pt x="335636" y="452028"/>
                      <a:pt x="327833" y="445650"/>
                      <a:pt x="322709" y="436748"/>
                    </a:cubicBezTo>
                    <a:lnTo>
                      <a:pt x="311843" y="417874"/>
                    </a:lnTo>
                    <a:cubicBezTo>
                      <a:pt x="312934" y="429901"/>
                      <a:pt x="307539" y="441043"/>
                      <a:pt x="297199" y="446538"/>
                    </a:cubicBezTo>
                    <a:cubicBezTo>
                      <a:pt x="293298" y="448611"/>
                      <a:pt x="289062" y="449684"/>
                      <a:pt x="284743" y="449849"/>
                    </a:cubicBezTo>
                    <a:cubicBezTo>
                      <a:pt x="280424" y="450014"/>
                      <a:pt x="276019" y="449271"/>
                      <a:pt x="271784" y="447712"/>
                    </a:cubicBezTo>
                    <a:cubicBezTo>
                      <a:pt x="263312" y="444596"/>
                      <a:pt x="255510" y="438217"/>
                      <a:pt x="250385" y="429315"/>
                    </a:cubicBezTo>
                    <a:lnTo>
                      <a:pt x="209140" y="357672"/>
                    </a:lnTo>
                    <a:lnTo>
                      <a:pt x="154140" y="313009"/>
                    </a:lnTo>
                    <a:lnTo>
                      <a:pt x="148463" y="310734"/>
                    </a:lnTo>
                    <a:lnTo>
                      <a:pt x="61195" y="275762"/>
                    </a:lnTo>
                    <a:cubicBezTo>
                      <a:pt x="44216" y="268958"/>
                      <a:pt x="-13413" y="221635"/>
                      <a:pt x="2865" y="12753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141AD202-7419-4213-AE87-753BE450E076}"/>
                  </a:ext>
                </a:extLst>
              </p:cNvPr>
              <p:cNvSpPr/>
              <p:nvPr/>
            </p:nvSpPr>
            <p:spPr bwMode="auto">
              <a:xfrm rot="1735894">
                <a:off x="6021689" y="1756589"/>
                <a:ext cx="579674" cy="1109620"/>
              </a:xfrm>
              <a:custGeom>
                <a:avLst/>
                <a:gdLst>
                  <a:gd name="connsiteX0" fmla="*/ 192464 w 514134"/>
                  <a:gd name="connsiteY0" fmla="*/ 0 h 987147"/>
                  <a:gd name="connsiteX1" fmla="*/ 196079 w 514134"/>
                  <a:gd name="connsiteY1" fmla="*/ 861 h 987147"/>
                  <a:gd name="connsiteX2" fmla="*/ 170279 w 514134"/>
                  <a:gd name="connsiteY2" fmla="*/ 50209 h 987147"/>
                  <a:gd name="connsiteX3" fmla="*/ 159905 w 514134"/>
                  <a:gd name="connsiteY3" fmla="*/ 116473 h 987147"/>
                  <a:gd name="connsiteX4" fmla="*/ 198570 w 514134"/>
                  <a:gd name="connsiteY4" fmla="*/ 236850 h 987147"/>
                  <a:gd name="connsiteX5" fmla="*/ 225978 w 514134"/>
                  <a:gd name="connsiteY5" fmla="*/ 260681 h 987147"/>
                  <a:gd name="connsiteX6" fmla="*/ 247887 w 514134"/>
                  <a:gd name="connsiteY6" fmla="*/ 377332 h 987147"/>
                  <a:gd name="connsiteX7" fmla="*/ 504510 w 514134"/>
                  <a:gd name="connsiteY7" fmla="*/ 738490 h 987147"/>
                  <a:gd name="connsiteX8" fmla="*/ 234665 w 514134"/>
                  <a:gd name="connsiteY8" fmla="*/ 970435 h 987147"/>
                  <a:gd name="connsiteX9" fmla="*/ 192464 w 514134"/>
                  <a:gd name="connsiteY9" fmla="*/ 0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9" fmla="*/ 251345 w 514134"/>
                  <a:gd name="connsiteY9" fmla="*/ 207913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7" fmla="*/ 170279 w 514134"/>
                  <a:gd name="connsiteY7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0" fmla="*/ 225978 w 514134"/>
                  <a:gd name="connsiteY0" fmla="*/ 260681 h 987147"/>
                  <a:gd name="connsiteX1" fmla="*/ 247887 w 514134"/>
                  <a:gd name="connsiteY1" fmla="*/ 377332 h 987147"/>
                  <a:gd name="connsiteX2" fmla="*/ 504510 w 514134"/>
                  <a:gd name="connsiteY2" fmla="*/ 738490 h 987147"/>
                  <a:gd name="connsiteX3" fmla="*/ 234665 w 514134"/>
                  <a:gd name="connsiteY3" fmla="*/ 970435 h 987147"/>
                  <a:gd name="connsiteX4" fmla="*/ 192464 w 514134"/>
                  <a:gd name="connsiteY4" fmla="*/ 0 h 987147"/>
                  <a:gd name="connsiteX0" fmla="*/ 193490 w 481646"/>
                  <a:gd name="connsiteY0" fmla="*/ 260681 h 987147"/>
                  <a:gd name="connsiteX1" fmla="*/ 215399 w 481646"/>
                  <a:gd name="connsiteY1" fmla="*/ 377332 h 987147"/>
                  <a:gd name="connsiteX2" fmla="*/ 472022 w 481646"/>
                  <a:gd name="connsiteY2" fmla="*/ 738490 h 987147"/>
                  <a:gd name="connsiteX3" fmla="*/ 202177 w 481646"/>
                  <a:gd name="connsiteY3" fmla="*/ 970435 h 987147"/>
                  <a:gd name="connsiteX4" fmla="*/ 256 w 481646"/>
                  <a:gd name="connsiteY4" fmla="*/ 644117 h 987147"/>
                  <a:gd name="connsiteX5" fmla="*/ 159976 w 481646"/>
                  <a:gd name="connsiteY5" fmla="*/ 0 h 987147"/>
                  <a:gd name="connsiteX0" fmla="*/ 288921 w 577077"/>
                  <a:gd name="connsiteY0" fmla="*/ 260681 h 987147"/>
                  <a:gd name="connsiteX1" fmla="*/ 310830 w 577077"/>
                  <a:gd name="connsiteY1" fmla="*/ 377332 h 987147"/>
                  <a:gd name="connsiteX2" fmla="*/ 567453 w 577077"/>
                  <a:gd name="connsiteY2" fmla="*/ 738490 h 987147"/>
                  <a:gd name="connsiteX3" fmla="*/ 297608 w 577077"/>
                  <a:gd name="connsiteY3" fmla="*/ 970435 h 987147"/>
                  <a:gd name="connsiteX4" fmla="*/ 154 w 577077"/>
                  <a:gd name="connsiteY4" fmla="*/ 605788 h 987147"/>
                  <a:gd name="connsiteX5" fmla="*/ 255407 w 577077"/>
                  <a:gd name="connsiteY5" fmla="*/ 0 h 987147"/>
                  <a:gd name="connsiteX0" fmla="*/ 297365 w 585521"/>
                  <a:gd name="connsiteY0" fmla="*/ 260681 h 987147"/>
                  <a:gd name="connsiteX1" fmla="*/ 319274 w 585521"/>
                  <a:gd name="connsiteY1" fmla="*/ 377332 h 987147"/>
                  <a:gd name="connsiteX2" fmla="*/ 575897 w 585521"/>
                  <a:gd name="connsiteY2" fmla="*/ 738490 h 987147"/>
                  <a:gd name="connsiteX3" fmla="*/ 306052 w 585521"/>
                  <a:gd name="connsiteY3" fmla="*/ 970435 h 987147"/>
                  <a:gd name="connsiteX4" fmla="*/ 8598 w 585521"/>
                  <a:gd name="connsiteY4" fmla="*/ 605788 h 987147"/>
                  <a:gd name="connsiteX5" fmla="*/ 263851 w 585521"/>
                  <a:gd name="connsiteY5" fmla="*/ 0 h 987147"/>
                  <a:gd name="connsiteX0" fmla="*/ 300878 w 589034"/>
                  <a:gd name="connsiteY0" fmla="*/ 260681 h 987147"/>
                  <a:gd name="connsiteX1" fmla="*/ 322787 w 589034"/>
                  <a:gd name="connsiteY1" fmla="*/ 377332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6238"/>
                  <a:gd name="connsiteY0" fmla="*/ 260681 h 988588"/>
                  <a:gd name="connsiteX1" fmla="*/ 255168 w 586238"/>
                  <a:gd name="connsiteY1" fmla="*/ 537020 h 988588"/>
                  <a:gd name="connsiteX2" fmla="*/ 576512 w 586238"/>
                  <a:gd name="connsiteY2" fmla="*/ 759278 h 988588"/>
                  <a:gd name="connsiteX3" fmla="*/ 309565 w 586238"/>
                  <a:gd name="connsiteY3" fmla="*/ 970435 h 988588"/>
                  <a:gd name="connsiteX4" fmla="*/ 12111 w 586238"/>
                  <a:gd name="connsiteY4" fmla="*/ 605788 h 988588"/>
                  <a:gd name="connsiteX5" fmla="*/ 267364 w 586238"/>
                  <a:gd name="connsiteY5" fmla="*/ 0 h 988588"/>
                  <a:gd name="connsiteX0" fmla="*/ 291178 w 576538"/>
                  <a:gd name="connsiteY0" fmla="*/ 260681 h 988588"/>
                  <a:gd name="connsiteX1" fmla="*/ 245468 w 576538"/>
                  <a:gd name="connsiteY1" fmla="*/ 537020 h 988588"/>
                  <a:gd name="connsiteX2" fmla="*/ 566812 w 576538"/>
                  <a:gd name="connsiteY2" fmla="*/ 759278 h 988588"/>
                  <a:gd name="connsiteX3" fmla="*/ 299865 w 576538"/>
                  <a:gd name="connsiteY3" fmla="*/ 970435 h 988588"/>
                  <a:gd name="connsiteX4" fmla="*/ 2411 w 576538"/>
                  <a:gd name="connsiteY4" fmla="*/ 605788 h 988588"/>
                  <a:gd name="connsiteX5" fmla="*/ 257664 w 576538"/>
                  <a:gd name="connsiteY5" fmla="*/ 0 h 988588"/>
                  <a:gd name="connsiteX0" fmla="*/ 295287 w 580647"/>
                  <a:gd name="connsiteY0" fmla="*/ 260681 h 988588"/>
                  <a:gd name="connsiteX1" fmla="*/ 249577 w 580647"/>
                  <a:gd name="connsiteY1" fmla="*/ 537020 h 988588"/>
                  <a:gd name="connsiteX2" fmla="*/ 570921 w 580647"/>
                  <a:gd name="connsiteY2" fmla="*/ 759278 h 988588"/>
                  <a:gd name="connsiteX3" fmla="*/ 303974 w 580647"/>
                  <a:gd name="connsiteY3" fmla="*/ 970435 h 988588"/>
                  <a:gd name="connsiteX4" fmla="*/ 6520 w 580647"/>
                  <a:gd name="connsiteY4" fmla="*/ 605788 h 988588"/>
                  <a:gd name="connsiteX5" fmla="*/ 261773 w 580647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55"/>
                  <a:gd name="connsiteY0" fmla="*/ 260681 h 970794"/>
                  <a:gd name="connsiteX1" fmla="*/ 252252 w 583355"/>
                  <a:gd name="connsiteY1" fmla="*/ 537020 h 970794"/>
                  <a:gd name="connsiteX2" fmla="*/ 573596 w 583355"/>
                  <a:gd name="connsiteY2" fmla="*/ 759278 h 970794"/>
                  <a:gd name="connsiteX3" fmla="*/ 306649 w 583355"/>
                  <a:gd name="connsiteY3" fmla="*/ 970435 h 970794"/>
                  <a:gd name="connsiteX4" fmla="*/ 9195 w 583355"/>
                  <a:gd name="connsiteY4" fmla="*/ 605788 h 970794"/>
                  <a:gd name="connsiteX5" fmla="*/ 264448 w 583355"/>
                  <a:gd name="connsiteY5" fmla="*/ 0 h 970794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65973"/>
                  <a:gd name="connsiteY0" fmla="*/ 260681 h 1006240"/>
                  <a:gd name="connsiteX1" fmla="*/ 243455 w 565973"/>
                  <a:gd name="connsiteY1" fmla="*/ 537020 h 1006240"/>
                  <a:gd name="connsiteX2" fmla="*/ 555475 w 565973"/>
                  <a:gd name="connsiteY2" fmla="*/ 829185 h 1006240"/>
                  <a:gd name="connsiteX3" fmla="*/ 307766 w 565973"/>
                  <a:gd name="connsiteY3" fmla="*/ 1005726 h 1006240"/>
                  <a:gd name="connsiteX4" fmla="*/ 398 w 565973"/>
                  <a:gd name="connsiteY4" fmla="*/ 605788 h 1006240"/>
                  <a:gd name="connsiteX5" fmla="*/ 255651 w 565973"/>
                  <a:gd name="connsiteY5" fmla="*/ 0 h 1006240"/>
                  <a:gd name="connsiteX0" fmla="*/ 289165 w 555475"/>
                  <a:gd name="connsiteY0" fmla="*/ 260681 h 1006058"/>
                  <a:gd name="connsiteX1" fmla="*/ 243455 w 555475"/>
                  <a:gd name="connsiteY1" fmla="*/ 537020 h 1006058"/>
                  <a:gd name="connsiteX2" fmla="*/ 555475 w 555475"/>
                  <a:gd name="connsiteY2" fmla="*/ 829185 h 1006058"/>
                  <a:gd name="connsiteX3" fmla="*/ 307766 w 555475"/>
                  <a:gd name="connsiteY3" fmla="*/ 1005726 h 1006058"/>
                  <a:gd name="connsiteX4" fmla="*/ 398 w 555475"/>
                  <a:gd name="connsiteY4" fmla="*/ 605788 h 1006058"/>
                  <a:gd name="connsiteX5" fmla="*/ 255651 w 555475"/>
                  <a:gd name="connsiteY5" fmla="*/ 0 h 1006058"/>
                  <a:gd name="connsiteX0" fmla="*/ 289165 w 555475"/>
                  <a:gd name="connsiteY0" fmla="*/ 260681 h 1006058"/>
                  <a:gd name="connsiteX1" fmla="*/ 555475 w 555475"/>
                  <a:gd name="connsiteY1" fmla="*/ 829185 h 1006058"/>
                  <a:gd name="connsiteX2" fmla="*/ 307766 w 555475"/>
                  <a:gd name="connsiteY2" fmla="*/ 1005726 h 1006058"/>
                  <a:gd name="connsiteX3" fmla="*/ 398 w 555475"/>
                  <a:gd name="connsiteY3" fmla="*/ 605788 h 1006058"/>
                  <a:gd name="connsiteX4" fmla="*/ 255651 w 555475"/>
                  <a:gd name="connsiteY4" fmla="*/ 0 h 1006058"/>
                  <a:gd name="connsiteX0" fmla="*/ 289165 w 563257"/>
                  <a:gd name="connsiteY0" fmla="*/ 260681 h 1006015"/>
                  <a:gd name="connsiteX1" fmla="*/ 563257 w 563257"/>
                  <a:gd name="connsiteY1" fmla="*/ 810933 h 1006015"/>
                  <a:gd name="connsiteX2" fmla="*/ 307766 w 563257"/>
                  <a:gd name="connsiteY2" fmla="*/ 1005726 h 1006015"/>
                  <a:gd name="connsiteX3" fmla="*/ 398 w 563257"/>
                  <a:gd name="connsiteY3" fmla="*/ 605788 h 1006015"/>
                  <a:gd name="connsiteX4" fmla="*/ 255651 w 563257"/>
                  <a:gd name="connsiteY4" fmla="*/ 0 h 1006015"/>
                  <a:gd name="connsiteX0" fmla="*/ 289823 w 563915"/>
                  <a:gd name="connsiteY0" fmla="*/ 260681 h 1040073"/>
                  <a:gd name="connsiteX1" fmla="*/ 563915 w 563915"/>
                  <a:gd name="connsiteY1" fmla="*/ 810933 h 1040073"/>
                  <a:gd name="connsiteX2" fmla="*/ 344443 w 563915"/>
                  <a:gd name="connsiteY2" fmla="*/ 1039840 h 1040073"/>
                  <a:gd name="connsiteX3" fmla="*/ 1056 w 563915"/>
                  <a:gd name="connsiteY3" fmla="*/ 605788 h 1040073"/>
                  <a:gd name="connsiteX4" fmla="*/ 256309 w 563915"/>
                  <a:gd name="connsiteY4" fmla="*/ 0 h 1040073"/>
                  <a:gd name="connsiteX0" fmla="*/ 236088 w 510180"/>
                  <a:gd name="connsiteY0" fmla="*/ 260681 h 1040073"/>
                  <a:gd name="connsiteX1" fmla="*/ 510180 w 510180"/>
                  <a:gd name="connsiteY1" fmla="*/ 810933 h 1040073"/>
                  <a:gd name="connsiteX2" fmla="*/ 290708 w 510180"/>
                  <a:gd name="connsiteY2" fmla="*/ 1039840 h 1040073"/>
                  <a:gd name="connsiteX3" fmla="*/ 1618 w 510180"/>
                  <a:gd name="connsiteY3" fmla="*/ 676940 h 1040073"/>
                  <a:gd name="connsiteX4" fmla="*/ 202574 w 510180"/>
                  <a:gd name="connsiteY4" fmla="*/ 0 h 1040073"/>
                  <a:gd name="connsiteX0" fmla="*/ 240347 w 514439"/>
                  <a:gd name="connsiteY0" fmla="*/ 260681 h 1040073"/>
                  <a:gd name="connsiteX1" fmla="*/ 514439 w 514439"/>
                  <a:gd name="connsiteY1" fmla="*/ 810933 h 1040073"/>
                  <a:gd name="connsiteX2" fmla="*/ 294967 w 514439"/>
                  <a:gd name="connsiteY2" fmla="*/ 1039840 h 1040073"/>
                  <a:gd name="connsiteX3" fmla="*/ 5877 w 514439"/>
                  <a:gd name="connsiteY3" fmla="*/ 676940 h 1040073"/>
                  <a:gd name="connsiteX4" fmla="*/ 206833 w 514439"/>
                  <a:gd name="connsiteY4" fmla="*/ 0 h 1040073"/>
                  <a:gd name="connsiteX0" fmla="*/ 236863 w 510955"/>
                  <a:gd name="connsiteY0" fmla="*/ 260681 h 1095794"/>
                  <a:gd name="connsiteX1" fmla="*/ 510955 w 510955"/>
                  <a:gd name="connsiteY1" fmla="*/ 810933 h 1095794"/>
                  <a:gd name="connsiteX2" fmla="*/ 314210 w 510955"/>
                  <a:gd name="connsiteY2" fmla="*/ 1095618 h 1095794"/>
                  <a:gd name="connsiteX3" fmla="*/ 2393 w 510955"/>
                  <a:gd name="connsiteY3" fmla="*/ 676940 h 1095794"/>
                  <a:gd name="connsiteX4" fmla="*/ 203349 w 510955"/>
                  <a:gd name="connsiteY4" fmla="*/ 0 h 1095794"/>
                  <a:gd name="connsiteX0" fmla="*/ 236863 w 510955"/>
                  <a:gd name="connsiteY0" fmla="*/ 260681 h 1095618"/>
                  <a:gd name="connsiteX1" fmla="*/ 510955 w 510955"/>
                  <a:gd name="connsiteY1" fmla="*/ 810933 h 1095618"/>
                  <a:gd name="connsiteX2" fmla="*/ 314210 w 510955"/>
                  <a:gd name="connsiteY2" fmla="*/ 1095618 h 1095618"/>
                  <a:gd name="connsiteX3" fmla="*/ 2393 w 510955"/>
                  <a:gd name="connsiteY3" fmla="*/ 676940 h 1095618"/>
                  <a:gd name="connsiteX4" fmla="*/ 203349 w 510955"/>
                  <a:gd name="connsiteY4" fmla="*/ 0 h 1095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0955" h="1095618">
                    <a:moveTo>
                      <a:pt x="236863" y="260681"/>
                    </a:moveTo>
                    <a:cubicBezTo>
                      <a:pt x="292344" y="379119"/>
                      <a:pt x="507855" y="686759"/>
                      <a:pt x="510955" y="810933"/>
                    </a:cubicBezTo>
                    <a:cubicBezTo>
                      <a:pt x="468547" y="877606"/>
                      <a:pt x="419190" y="1026040"/>
                      <a:pt x="314210" y="1095618"/>
                    </a:cubicBezTo>
                    <a:cubicBezTo>
                      <a:pt x="198352" y="1042910"/>
                      <a:pt x="20870" y="859543"/>
                      <a:pt x="2393" y="676940"/>
                    </a:cubicBezTo>
                    <a:cubicBezTo>
                      <a:pt x="-16084" y="494337"/>
                      <a:pt x="74531" y="135063"/>
                      <a:pt x="203349" y="0"/>
                    </a:cubicBezTo>
                  </a:path>
                </a:pathLst>
              </a:custGeom>
              <a:pattFill prst="plaid">
                <a:fgClr>
                  <a:schemeClr val="accent2">
                    <a:lumMod val="75000"/>
                  </a:schemeClr>
                </a:fgClr>
                <a:bgClr>
                  <a:srgbClr val="002060"/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BB83C390-907A-4722-89EA-B0F9B8FEFA37}"/>
                </a:ext>
              </a:extLst>
            </p:cNvPr>
            <p:cNvGrpSpPr/>
            <p:nvPr/>
          </p:nvGrpSpPr>
          <p:grpSpPr>
            <a:xfrm flipH="1">
              <a:off x="7061317" y="1756589"/>
              <a:ext cx="579674" cy="1259402"/>
              <a:chOff x="6021689" y="1756589"/>
              <a:chExt cx="579674" cy="1259402"/>
            </a:xfrm>
          </p:grpSpPr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99692A4C-2928-4DFB-8E6F-5CFD4E657371}"/>
                  </a:ext>
                </a:extLst>
              </p:cNvPr>
              <p:cNvSpPr/>
              <p:nvPr/>
            </p:nvSpPr>
            <p:spPr bwMode="auto">
              <a:xfrm rot="20413771">
                <a:off x="6134725" y="2571410"/>
                <a:ext cx="435469" cy="444581"/>
              </a:xfrm>
              <a:custGeom>
                <a:avLst/>
                <a:gdLst>
                  <a:gd name="connsiteX0" fmla="*/ 88133 w 438003"/>
                  <a:gd name="connsiteY0" fmla="*/ 0 h 353797"/>
                  <a:gd name="connsiteX1" fmla="*/ 120714 w 438003"/>
                  <a:gd name="connsiteY1" fmla="*/ 6195 h 353797"/>
                  <a:gd name="connsiteX2" fmla="*/ 207197 w 438003"/>
                  <a:gd name="connsiteY2" fmla="*/ 40851 h 353797"/>
                  <a:gd name="connsiteX3" fmla="*/ 215228 w 438003"/>
                  <a:gd name="connsiteY3" fmla="*/ 37525 h 353797"/>
                  <a:gd name="connsiteX4" fmla="*/ 349482 w 438003"/>
                  <a:gd name="connsiteY4" fmla="*/ 37525 h 353797"/>
                  <a:gd name="connsiteX5" fmla="*/ 383732 w 438003"/>
                  <a:gd name="connsiteY5" fmla="*/ 71775 h 353797"/>
                  <a:gd name="connsiteX6" fmla="*/ 373700 w 438003"/>
                  <a:gd name="connsiteY6" fmla="*/ 95993 h 353797"/>
                  <a:gd name="connsiteX7" fmla="*/ 352452 w 438003"/>
                  <a:gd name="connsiteY7" fmla="*/ 104794 h 353797"/>
                  <a:gd name="connsiteX8" fmla="*/ 352668 w 438003"/>
                  <a:gd name="connsiteY8" fmla="*/ 104945 h 353797"/>
                  <a:gd name="connsiteX9" fmla="*/ 355229 w 438003"/>
                  <a:gd name="connsiteY9" fmla="*/ 106736 h 353797"/>
                  <a:gd name="connsiteX10" fmla="*/ 409176 w 438003"/>
                  <a:gd name="connsiteY10" fmla="*/ 161103 h 353797"/>
                  <a:gd name="connsiteX11" fmla="*/ 409797 w 438003"/>
                  <a:gd name="connsiteY11" fmla="*/ 203122 h 353797"/>
                  <a:gd name="connsiteX12" fmla="*/ 403753 w 438003"/>
                  <a:gd name="connsiteY12" fmla="*/ 206439 h 353797"/>
                  <a:gd name="connsiteX13" fmla="*/ 427100 w 438003"/>
                  <a:gd name="connsiteY13" fmla="*/ 231630 h 353797"/>
                  <a:gd name="connsiteX14" fmla="*/ 428149 w 438003"/>
                  <a:gd name="connsiteY14" fmla="*/ 279295 h 353797"/>
                  <a:gd name="connsiteX15" fmla="*/ 407029 w 438003"/>
                  <a:gd name="connsiteY15" fmla="*/ 285290 h 353797"/>
                  <a:gd name="connsiteX16" fmla="*/ 417345 w 438003"/>
                  <a:gd name="connsiteY16" fmla="*/ 303211 h 353797"/>
                  <a:gd name="connsiteX17" fmla="*/ 407649 w 438003"/>
                  <a:gd name="connsiteY17" fmla="*/ 350464 h 353797"/>
                  <a:gd name="connsiteX18" fmla="*/ 395192 w 438003"/>
                  <a:gd name="connsiteY18" fmla="*/ 353775 h 353797"/>
                  <a:gd name="connsiteX19" fmla="*/ 382234 w 438003"/>
                  <a:gd name="connsiteY19" fmla="*/ 351638 h 353797"/>
                  <a:gd name="connsiteX20" fmla="*/ 360835 w 438003"/>
                  <a:gd name="connsiteY20" fmla="*/ 333241 h 353797"/>
                  <a:gd name="connsiteX21" fmla="*/ 349969 w 438003"/>
                  <a:gd name="connsiteY21" fmla="*/ 314367 h 353797"/>
                  <a:gd name="connsiteX22" fmla="*/ 335325 w 438003"/>
                  <a:gd name="connsiteY22" fmla="*/ 343031 h 353797"/>
                  <a:gd name="connsiteX23" fmla="*/ 322869 w 438003"/>
                  <a:gd name="connsiteY23" fmla="*/ 346342 h 353797"/>
                  <a:gd name="connsiteX24" fmla="*/ 309910 w 438003"/>
                  <a:gd name="connsiteY24" fmla="*/ 344205 h 353797"/>
                  <a:gd name="connsiteX25" fmla="*/ 288511 w 438003"/>
                  <a:gd name="connsiteY25" fmla="*/ 325808 h 353797"/>
                  <a:gd name="connsiteX26" fmla="*/ 247266 w 438003"/>
                  <a:gd name="connsiteY26" fmla="*/ 254165 h 353797"/>
                  <a:gd name="connsiteX27" fmla="*/ 192266 w 438003"/>
                  <a:gd name="connsiteY27" fmla="*/ 209502 h 353797"/>
                  <a:gd name="connsiteX28" fmla="*/ 186589 w 438003"/>
                  <a:gd name="connsiteY28" fmla="*/ 207227 h 353797"/>
                  <a:gd name="connsiteX29" fmla="*/ 99321 w 438003"/>
                  <a:gd name="connsiteY29" fmla="*/ 172255 h 353797"/>
                  <a:gd name="connsiteX30" fmla="*/ 48385 w 438003"/>
                  <a:gd name="connsiteY30" fmla="*/ 151844 h 353797"/>
                  <a:gd name="connsiteX31" fmla="*/ 8146 w 438003"/>
                  <a:gd name="connsiteY31" fmla="*/ 48401 h 353797"/>
                  <a:gd name="connsiteX32" fmla="*/ 88133 w 438003"/>
                  <a:gd name="connsiteY32" fmla="*/ 0 h 353797"/>
                  <a:gd name="connsiteX0" fmla="*/ 39833 w 389703"/>
                  <a:gd name="connsiteY0" fmla="*/ 0 h 353797"/>
                  <a:gd name="connsiteX1" fmla="*/ 72414 w 389703"/>
                  <a:gd name="connsiteY1" fmla="*/ 6195 h 353797"/>
                  <a:gd name="connsiteX2" fmla="*/ 158897 w 389703"/>
                  <a:gd name="connsiteY2" fmla="*/ 40851 h 353797"/>
                  <a:gd name="connsiteX3" fmla="*/ 166928 w 389703"/>
                  <a:gd name="connsiteY3" fmla="*/ 37525 h 353797"/>
                  <a:gd name="connsiteX4" fmla="*/ 301182 w 389703"/>
                  <a:gd name="connsiteY4" fmla="*/ 37525 h 353797"/>
                  <a:gd name="connsiteX5" fmla="*/ 335432 w 389703"/>
                  <a:gd name="connsiteY5" fmla="*/ 71775 h 353797"/>
                  <a:gd name="connsiteX6" fmla="*/ 325400 w 389703"/>
                  <a:gd name="connsiteY6" fmla="*/ 95993 h 353797"/>
                  <a:gd name="connsiteX7" fmla="*/ 304152 w 389703"/>
                  <a:gd name="connsiteY7" fmla="*/ 104794 h 353797"/>
                  <a:gd name="connsiteX8" fmla="*/ 304368 w 389703"/>
                  <a:gd name="connsiteY8" fmla="*/ 104945 h 353797"/>
                  <a:gd name="connsiteX9" fmla="*/ 306929 w 389703"/>
                  <a:gd name="connsiteY9" fmla="*/ 106736 h 353797"/>
                  <a:gd name="connsiteX10" fmla="*/ 360876 w 389703"/>
                  <a:gd name="connsiteY10" fmla="*/ 161103 h 353797"/>
                  <a:gd name="connsiteX11" fmla="*/ 361497 w 389703"/>
                  <a:gd name="connsiteY11" fmla="*/ 203122 h 353797"/>
                  <a:gd name="connsiteX12" fmla="*/ 355453 w 389703"/>
                  <a:gd name="connsiteY12" fmla="*/ 206439 h 353797"/>
                  <a:gd name="connsiteX13" fmla="*/ 378800 w 389703"/>
                  <a:gd name="connsiteY13" fmla="*/ 231630 h 353797"/>
                  <a:gd name="connsiteX14" fmla="*/ 379849 w 389703"/>
                  <a:gd name="connsiteY14" fmla="*/ 279295 h 353797"/>
                  <a:gd name="connsiteX15" fmla="*/ 358729 w 389703"/>
                  <a:gd name="connsiteY15" fmla="*/ 285290 h 353797"/>
                  <a:gd name="connsiteX16" fmla="*/ 369045 w 389703"/>
                  <a:gd name="connsiteY16" fmla="*/ 303211 h 353797"/>
                  <a:gd name="connsiteX17" fmla="*/ 359349 w 389703"/>
                  <a:gd name="connsiteY17" fmla="*/ 350464 h 353797"/>
                  <a:gd name="connsiteX18" fmla="*/ 346892 w 389703"/>
                  <a:gd name="connsiteY18" fmla="*/ 353775 h 353797"/>
                  <a:gd name="connsiteX19" fmla="*/ 333934 w 389703"/>
                  <a:gd name="connsiteY19" fmla="*/ 351638 h 353797"/>
                  <a:gd name="connsiteX20" fmla="*/ 312535 w 389703"/>
                  <a:gd name="connsiteY20" fmla="*/ 333241 h 353797"/>
                  <a:gd name="connsiteX21" fmla="*/ 301669 w 389703"/>
                  <a:gd name="connsiteY21" fmla="*/ 314367 h 353797"/>
                  <a:gd name="connsiteX22" fmla="*/ 287025 w 389703"/>
                  <a:gd name="connsiteY22" fmla="*/ 343031 h 353797"/>
                  <a:gd name="connsiteX23" fmla="*/ 274569 w 389703"/>
                  <a:gd name="connsiteY23" fmla="*/ 346342 h 353797"/>
                  <a:gd name="connsiteX24" fmla="*/ 261610 w 389703"/>
                  <a:gd name="connsiteY24" fmla="*/ 344205 h 353797"/>
                  <a:gd name="connsiteX25" fmla="*/ 240211 w 389703"/>
                  <a:gd name="connsiteY25" fmla="*/ 325808 h 353797"/>
                  <a:gd name="connsiteX26" fmla="*/ 198966 w 389703"/>
                  <a:gd name="connsiteY26" fmla="*/ 254165 h 353797"/>
                  <a:gd name="connsiteX27" fmla="*/ 143966 w 389703"/>
                  <a:gd name="connsiteY27" fmla="*/ 209502 h 353797"/>
                  <a:gd name="connsiteX28" fmla="*/ 138289 w 389703"/>
                  <a:gd name="connsiteY28" fmla="*/ 207227 h 353797"/>
                  <a:gd name="connsiteX29" fmla="*/ 51021 w 389703"/>
                  <a:gd name="connsiteY29" fmla="*/ 172255 h 353797"/>
                  <a:gd name="connsiteX30" fmla="*/ 85 w 389703"/>
                  <a:gd name="connsiteY30" fmla="*/ 151844 h 353797"/>
                  <a:gd name="connsiteX31" fmla="*/ 39833 w 389703"/>
                  <a:gd name="connsiteY31" fmla="*/ 0 h 353797"/>
                  <a:gd name="connsiteX0" fmla="*/ 0 w 389618"/>
                  <a:gd name="connsiteY0" fmla="*/ 145649 h 347602"/>
                  <a:gd name="connsiteX1" fmla="*/ 72329 w 389618"/>
                  <a:gd name="connsiteY1" fmla="*/ 0 h 347602"/>
                  <a:gd name="connsiteX2" fmla="*/ 158812 w 389618"/>
                  <a:gd name="connsiteY2" fmla="*/ 34656 h 347602"/>
                  <a:gd name="connsiteX3" fmla="*/ 166843 w 389618"/>
                  <a:gd name="connsiteY3" fmla="*/ 31330 h 347602"/>
                  <a:gd name="connsiteX4" fmla="*/ 301097 w 389618"/>
                  <a:gd name="connsiteY4" fmla="*/ 31330 h 347602"/>
                  <a:gd name="connsiteX5" fmla="*/ 335347 w 389618"/>
                  <a:gd name="connsiteY5" fmla="*/ 65580 h 347602"/>
                  <a:gd name="connsiteX6" fmla="*/ 325315 w 389618"/>
                  <a:gd name="connsiteY6" fmla="*/ 89798 h 347602"/>
                  <a:gd name="connsiteX7" fmla="*/ 304067 w 389618"/>
                  <a:gd name="connsiteY7" fmla="*/ 98599 h 347602"/>
                  <a:gd name="connsiteX8" fmla="*/ 304283 w 389618"/>
                  <a:gd name="connsiteY8" fmla="*/ 98750 h 347602"/>
                  <a:gd name="connsiteX9" fmla="*/ 306844 w 389618"/>
                  <a:gd name="connsiteY9" fmla="*/ 100541 h 347602"/>
                  <a:gd name="connsiteX10" fmla="*/ 360791 w 389618"/>
                  <a:gd name="connsiteY10" fmla="*/ 154908 h 347602"/>
                  <a:gd name="connsiteX11" fmla="*/ 361412 w 389618"/>
                  <a:gd name="connsiteY11" fmla="*/ 196927 h 347602"/>
                  <a:gd name="connsiteX12" fmla="*/ 355368 w 389618"/>
                  <a:gd name="connsiteY12" fmla="*/ 200244 h 347602"/>
                  <a:gd name="connsiteX13" fmla="*/ 378715 w 389618"/>
                  <a:gd name="connsiteY13" fmla="*/ 225435 h 347602"/>
                  <a:gd name="connsiteX14" fmla="*/ 379764 w 389618"/>
                  <a:gd name="connsiteY14" fmla="*/ 273100 h 347602"/>
                  <a:gd name="connsiteX15" fmla="*/ 358644 w 389618"/>
                  <a:gd name="connsiteY15" fmla="*/ 279095 h 347602"/>
                  <a:gd name="connsiteX16" fmla="*/ 368960 w 389618"/>
                  <a:gd name="connsiteY16" fmla="*/ 297016 h 347602"/>
                  <a:gd name="connsiteX17" fmla="*/ 359264 w 389618"/>
                  <a:gd name="connsiteY17" fmla="*/ 344269 h 347602"/>
                  <a:gd name="connsiteX18" fmla="*/ 346807 w 389618"/>
                  <a:gd name="connsiteY18" fmla="*/ 347580 h 347602"/>
                  <a:gd name="connsiteX19" fmla="*/ 333849 w 389618"/>
                  <a:gd name="connsiteY19" fmla="*/ 345443 h 347602"/>
                  <a:gd name="connsiteX20" fmla="*/ 312450 w 389618"/>
                  <a:gd name="connsiteY20" fmla="*/ 327046 h 347602"/>
                  <a:gd name="connsiteX21" fmla="*/ 301584 w 389618"/>
                  <a:gd name="connsiteY21" fmla="*/ 308172 h 347602"/>
                  <a:gd name="connsiteX22" fmla="*/ 286940 w 389618"/>
                  <a:gd name="connsiteY22" fmla="*/ 336836 h 347602"/>
                  <a:gd name="connsiteX23" fmla="*/ 274484 w 389618"/>
                  <a:gd name="connsiteY23" fmla="*/ 340147 h 347602"/>
                  <a:gd name="connsiteX24" fmla="*/ 261525 w 389618"/>
                  <a:gd name="connsiteY24" fmla="*/ 338010 h 347602"/>
                  <a:gd name="connsiteX25" fmla="*/ 240126 w 389618"/>
                  <a:gd name="connsiteY25" fmla="*/ 319613 h 347602"/>
                  <a:gd name="connsiteX26" fmla="*/ 198881 w 389618"/>
                  <a:gd name="connsiteY26" fmla="*/ 247970 h 347602"/>
                  <a:gd name="connsiteX27" fmla="*/ 143881 w 389618"/>
                  <a:gd name="connsiteY27" fmla="*/ 203307 h 347602"/>
                  <a:gd name="connsiteX28" fmla="*/ 138204 w 389618"/>
                  <a:gd name="connsiteY28" fmla="*/ 201032 h 347602"/>
                  <a:gd name="connsiteX29" fmla="*/ 50936 w 389618"/>
                  <a:gd name="connsiteY29" fmla="*/ 166060 h 347602"/>
                  <a:gd name="connsiteX30" fmla="*/ 0 w 389618"/>
                  <a:gd name="connsiteY30" fmla="*/ 145649 h 347602"/>
                  <a:gd name="connsiteX0" fmla="*/ 0 w 397012"/>
                  <a:gd name="connsiteY0" fmla="*/ 17837 h 347602"/>
                  <a:gd name="connsiteX1" fmla="*/ 79723 w 397012"/>
                  <a:gd name="connsiteY1" fmla="*/ 0 h 347602"/>
                  <a:gd name="connsiteX2" fmla="*/ 166206 w 397012"/>
                  <a:gd name="connsiteY2" fmla="*/ 34656 h 347602"/>
                  <a:gd name="connsiteX3" fmla="*/ 174237 w 397012"/>
                  <a:gd name="connsiteY3" fmla="*/ 31330 h 347602"/>
                  <a:gd name="connsiteX4" fmla="*/ 308491 w 397012"/>
                  <a:gd name="connsiteY4" fmla="*/ 31330 h 347602"/>
                  <a:gd name="connsiteX5" fmla="*/ 342741 w 397012"/>
                  <a:gd name="connsiteY5" fmla="*/ 65580 h 347602"/>
                  <a:gd name="connsiteX6" fmla="*/ 332709 w 397012"/>
                  <a:gd name="connsiteY6" fmla="*/ 89798 h 347602"/>
                  <a:gd name="connsiteX7" fmla="*/ 311461 w 397012"/>
                  <a:gd name="connsiteY7" fmla="*/ 98599 h 347602"/>
                  <a:gd name="connsiteX8" fmla="*/ 311677 w 397012"/>
                  <a:gd name="connsiteY8" fmla="*/ 98750 h 347602"/>
                  <a:gd name="connsiteX9" fmla="*/ 314238 w 397012"/>
                  <a:gd name="connsiteY9" fmla="*/ 100541 h 347602"/>
                  <a:gd name="connsiteX10" fmla="*/ 368185 w 397012"/>
                  <a:gd name="connsiteY10" fmla="*/ 154908 h 347602"/>
                  <a:gd name="connsiteX11" fmla="*/ 368806 w 397012"/>
                  <a:gd name="connsiteY11" fmla="*/ 196927 h 347602"/>
                  <a:gd name="connsiteX12" fmla="*/ 362762 w 397012"/>
                  <a:gd name="connsiteY12" fmla="*/ 200244 h 347602"/>
                  <a:gd name="connsiteX13" fmla="*/ 386109 w 397012"/>
                  <a:gd name="connsiteY13" fmla="*/ 225435 h 347602"/>
                  <a:gd name="connsiteX14" fmla="*/ 387158 w 397012"/>
                  <a:gd name="connsiteY14" fmla="*/ 273100 h 347602"/>
                  <a:gd name="connsiteX15" fmla="*/ 366038 w 397012"/>
                  <a:gd name="connsiteY15" fmla="*/ 279095 h 347602"/>
                  <a:gd name="connsiteX16" fmla="*/ 376354 w 397012"/>
                  <a:gd name="connsiteY16" fmla="*/ 297016 h 347602"/>
                  <a:gd name="connsiteX17" fmla="*/ 366658 w 397012"/>
                  <a:gd name="connsiteY17" fmla="*/ 344269 h 347602"/>
                  <a:gd name="connsiteX18" fmla="*/ 354201 w 397012"/>
                  <a:gd name="connsiteY18" fmla="*/ 347580 h 347602"/>
                  <a:gd name="connsiteX19" fmla="*/ 341243 w 397012"/>
                  <a:gd name="connsiteY19" fmla="*/ 345443 h 347602"/>
                  <a:gd name="connsiteX20" fmla="*/ 319844 w 397012"/>
                  <a:gd name="connsiteY20" fmla="*/ 327046 h 347602"/>
                  <a:gd name="connsiteX21" fmla="*/ 308978 w 397012"/>
                  <a:gd name="connsiteY21" fmla="*/ 308172 h 347602"/>
                  <a:gd name="connsiteX22" fmla="*/ 294334 w 397012"/>
                  <a:gd name="connsiteY22" fmla="*/ 336836 h 347602"/>
                  <a:gd name="connsiteX23" fmla="*/ 281878 w 397012"/>
                  <a:gd name="connsiteY23" fmla="*/ 340147 h 347602"/>
                  <a:gd name="connsiteX24" fmla="*/ 268919 w 397012"/>
                  <a:gd name="connsiteY24" fmla="*/ 338010 h 347602"/>
                  <a:gd name="connsiteX25" fmla="*/ 247520 w 397012"/>
                  <a:gd name="connsiteY25" fmla="*/ 319613 h 347602"/>
                  <a:gd name="connsiteX26" fmla="*/ 206275 w 397012"/>
                  <a:gd name="connsiteY26" fmla="*/ 247970 h 347602"/>
                  <a:gd name="connsiteX27" fmla="*/ 151275 w 397012"/>
                  <a:gd name="connsiteY27" fmla="*/ 203307 h 347602"/>
                  <a:gd name="connsiteX28" fmla="*/ 145598 w 397012"/>
                  <a:gd name="connsiteY28" fmla="*/ 201032 h 347602"/>
                  <a:gd name="connsiteX29" fmla="*/ 58330 w 397012"/>
                  <a:gd name="connsiteY29" fmla="*/ 166060 h 347602"/>
                  <a:gd name="connsiteX30" fmla="*/ 0 w 397012"/>
                  <a:gd name="connsiteY30" fmla="*/ 17837 h 347602"/>
                  <a:gd name="connsiteX0" fmla="*/ 2865 w 399877"/>
                  <a:gd name="connsiteY0" fmla="*/ 17837 h 347602"/>
                  <a:gd name="connsiteX1" fmla="*/ 82588 w 399877"/>
                  <a:gd name="connsiteY1" fmla="*/ 0 h 347602"/>
                  <a:gd name="connsiteX2" fmla="*/ 169071 w 399877"/>
                  <a:gd name="connsiteY2" fmla="*/ 34656 h 347602"/>
                  <a:gd name="connsiteX3" fmla="*/ 177102 w 399877"/>
                  <a:gd name="connsiteY3" fmla="*/ 31330 h 347602"/>
                  <a:gd name="connsiteX4" fmla="*/ 311356 w 399877"/>
                  <a:gd name="connsiteY4" fmla="*/ 31330 h 347602"/>
                  <a:gd name="connsiteX5" fmla="*/ 345606 w 399877"/>
                  <a:gd name="connsiteY5" fmla="*/ 65580 h 347602"/>
                  <a:gd name="connsiteX6" fmla="*/ 335574 w 399877"/>
                  <a:gd name="connsiteY6" fmla="*/ 89798 h 347602"/>
                  <a:gd name="connsiteX7" fmla="*/ 314326 w 399877"/>
                  <a:gd name="connsiteY7" fmla="*/ 98599 h 347602"/>
                  <a:gd name="connsiteX8" fmla="*/ 314542 w 399877"/>
                  <a:gd name="connsiteY8" fmla="*/ 98750 h 347602"/>
                  <a:gd name="connsiteX9" fmla="*/ 317103 w 399877"/>
                  <a:gd name="connsiteY9" fmla="*/ 100541 h 347602"/>
                  <a:gd name="connsiteX10" fmla="*/ 371050 w 399877"/>
                  <a:gd name="connsiteY10" fmla="*/ 154908 h 347602"/>
                  <a:gd name="connsiteX11" fmla="*/ 371671 w 399877"/>
                  <a:gd name="connsiteY11" fmla="*/ 196927 h 347602"/>
                  <a:gd name="connsiteX12" fmla="*/ 365627 w 399877"/>
                  <a:gd name="connsiteY12" fmla="*/ 200244 h 347602"/>
                  <a:gd name="connsiteX13" fmla="*/ 388974 w 399877"/>
                  <a:gd name="connsiteY13" fmla="*/ 225435 h 347602"/>
                  <a:gd name="connsiteX14" fmla="*/ 390023 w 399877"/>
                  <a:gd name="connsiteY14" fmla="*/ 273100 h 347602"/>
                  <a:gd name="connsiteX15" fmla="*/ 368903 w 399877"/>
                  <a:gd name="connsiteY15" fmla="*/ 279095 h 347602"/>
                  <a:gd name="connsiteX16" fmla="*/ 379219 w 399877"/>
                  <a:gd name="connsiteY16" fmla="*/ 297016 h 347602"/>
                  <a:gd name="connsiteX17" fmla="*/ 369523 w 399877"/>
                  <a:gd name="connsiteY17" fmla="*/ 344269 h 347602"/>
                  <a:gd name="connsiteX18" fmla="*/ 357066 w 399877"/>
                  <a:gd name="connsiteY18" fmla="*/ 347580 h 347602"/>
                  <a:gd name="connsiteX19" fmla="*/ 344108 w 399877"/>
                  <a:gd name="connsiteY19" fmla="*/ 345443 h 347602"/>
                  <a:gd name="connsiteX20" fmla="*/ 322709 w 399877"/>
                  <a:gd name="connsiteY20" fmla="*/ 327046 h 347602"/>
                  <a:gd name="connsiteX21" fmla="*/ 311843 w 399877"/>
                  <a:gd name="connsiteY21" fmla="*/ 308172 h 347602"/>
                  <a:gd name="connsiteX22" fmla="*/ 297199 w 399877"/>
                  <a:gd name="connsiteY22" fmla="*/ 336836 h 347602"/>
                  <a:gd name="connsiteX23" fmla="*/ 284743 w 399877"/>
                  <a:gd name="connsiteY23" fmla="*/ 340147 h 347602"/>
                  <a:gd name="connsiteX24" fmla="*/ 271784 w 399877"/>
                  <a:gd name="connsiteY24" fmla="*/ 338010 h 347602"/>
                  <a:gd name="connsiteX25" fmla="*/ 250385 w 399877"/>
                  <a:gd name="connsiteY25" fmla="*/ 319613 h 347602"/>
                  <a:gd name="connsiteX26" fmla="*/ 209140 w 399877"/>
                  <a:gd name="connsiteY26" fmla="*/ 247970 h 347602"/>
                  <a:gd name="connsiteX27" fmla="*/ 154140 w 399877"/>
                  <a:gd name="connsiteY27" fmla="*/ 203307 h 347602"/>
                  <a:gd name="connsiteX28" fmla="*/ 148463 w 399877"/>
                  <a:gd name="connsiteY28" fmla="*/ 201032 h 347602"/>
                  <a:gd name="connsiteX29" fmla="*/ 61195 w 399877"/>
                  <a:gd name="connsiteY29" fmla="*/ 166060 h 347602"/>
                  <a:gd name="connsiteX30" fmla="*/ 2865 w 399877"/>
                  <a:gd name="connsiteY30" fmla="*/ 17837 h 347602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27539 h 457304"/>
                  <a:gd name="connsiteX1" fmla="*/ 57932 w 399877"/>
                  <a:gd name="connsiteY1" fmla="*/ 10220 h 457304"/>
                  <a:gd name="connsiteX2" fmla="*/ 232928 w 399877"/>
                  <a:gd name="connsiteY2" fmla="*/ 134781 h 457304"/>
                  <a:gd name="connsiteX3" fmla="*/ 311356 w 399877"/>
                  <a:gd name="connsiteY3" fmla="*/ 141032 h 457304"/>
                  <a:gd name="connsiteX4" fmla="*/ 345606 w 399877"/>
                  <a:gd name="connsiteY4" fmla="*/ 175282 h 457304"/>
                  <a:gd name="connsiteX5" fmla="*/ 335574 w 399877"/>
                  <a:gd name="connsiteY5" fmla="*/ 199500 h 457304"/>
                  <a:gd name="connsiteX6" fmla="*/ 314326 w 399877"/>
                  <a:gd name="connsiteY6" fmla="*/ 208301 h 457304"/>
                  <a:gd name="connsiteX7" fmla="*/ 314542 w 399877"/>
                  <a:gd name="connsiteY7" fmla="*/ 208452 h 457304"/>
                  <a:gd name="connsiteX8" fmla="*/ 317103 w 399877"/>
                  <a:gd name="connsiteY8" fmla="*/ 210243 h 457304"/>
                  <a:gd name="connsiteX9" fmla="*/ 371050 w 399877"/>
                  <a:gd name="connsiteY9" fmla="*/ 264610 h 457304"/>
                  <a:gd name="connsiteX10" fmla="*/ 371671 w 399877"/>
                  <a:gd name="connsiteY10" fmla="*/ 306629 h 457304"/>
                  <a:gd name="connsiteX11" fmla="*/ 365627 w 399877"/>
                  <a:gd name="connsiteY11" fmla="*/ 309946 h 457304"/>
                  <a:gd name="connsiteX12" fmla="*/ 388974 w 399877"/>
                  <a:gd name="connsiteY12" fmla="*/ 335137 h 457304"/>
                  <a:gd name="connsiteX13" fmla="*/ 390023 w 399877"/>
                  <a:gd name="connsiteY13" fmla="*/ 382802 h 457304"/>
                  <a:gd name="connsiteX14" fmla="*/ 368903 w 399877"/>
                  <a:gd name="connsiteY14" fmla="*/ 388797 h 457304"/>
                  <a:gd name="connsiteX15" fmla="*/ 379219 w 399877"/>
                  <a:gd name="connsiteY15" fmla="*/ 406718 h 457304"/>
                  <a:gd name="connsiteX16" fmla="*/ 369523 w 399877"/>
                  <a:gd name="connsiteY16" fmla="*/ 453971 h 457304"/>
                  <a:gd name="connsiteX17" fmla="*/ 357066 w 399877"/>
                  <a:gd name="connsiteY17" fmla="*/ 457282 h 457304"/>
                  <a:gd name="connsiteX18" fmla="*/ 344108 w 399877"/>
                  <a:gd name="connsiteY18" fmla="*/ 455145 h 457304"/>
                  <a:gd name="connsiteX19" fmla="*/ 322709 w 399877"/>
                  <a:gd name="connsiteY19" fmla="*/ 436748 h 457304"/>
                  <a:gd name="connsiteX20" fmla="*/ 311843 w 399877"/>
                  <a:gd name="connsiteY20" fmla="*/ 417874 h 457304"/>
                  <a:gd name="connsiteX21" fmla="*/ 297199 w 399877"/>
                  <a:gd name="connsiteY21" fmla="*/ 446538 h 457304"/>
                  <a:gd name="connsiteX22" fmla="*/ 284743 w 399877"/>
                  <a:gd name="connsiteY22" fmla="*/ 449849 h 457304"/>
                  <a:gd name="connsiteX23" fmla="*/ 271784 w 399877"/>
                  <a:gd name="connsiteY23" fmla="*/ 447712 h 457304"/>
                  <a:gd name="connsiteX24" fmla="*/ 250385 w 399877"/>
                  <a:gd name="connsiteY24" fmla="*/ 429315 h 457304"/>
                  <a:gd name="connsiteX25" fmla="*/ 209140 w 399877"/>
                  <a:gd name="connsiteY25" fmla="*/ 357672 h 457304"/>
                  <a:gd name="connsiteX26" fmla="*/ 154140 w 399877"/>
                  <a:gd name="connsiteY26" fmla="*/ 313009 h 457304"/>
                  <a:gd name="connsiteX27" fmla="*/ 148463 w 399877"/>
                  <a:gd name="connsiteY27" fmla="*/ 310734 h 457304"/>
                  <a:gd name="connsiteX28" fmla="*/ 61195 w 399877"/>
                  <a:gd name="connsiteY28" fmla="*/ 275762 h 457304"/>
                  <a:gd name="connsiteX29" fmla="*/ 2865 w 399877"/>
                  <a:gd name="connsiteY29" fmla="*/ 127539 h 457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99877" h="457304">
                    <a:moveTo>
                      <a:pt x="2865" y="127539"/>
                    </a:moveTo>
                    <a:cubicBezTo>
                      <a:pt x="6430" y="99862"/>
                      <a:pt x="31463" y="28719"/>
                      <a:pt x="57932" y="10220"/>
                    </a:cubicBezTo>
                    <a:cubicBezTo>
                      <a:pt x="138647" y="-8372"/>
                      <a:pt x="237140" y="-18251"/>
                      <a:pt x="232928" y="134781"/>
                    </a:cubicBezTo>
                    <a:lnTo>
                      <a:pt x="311356" y="141032"/>
                    </a:lnTo>
                    <a:cubicBezTo>
                      <a:pt x="330272" y="141032"/>
                      <a:pt x="345606" y="156366"/>
                      <a:pt x="345606" y="175282"/>
                    </a:cubicBezTo>
                    <a:cubicBezTo>
                      <a:pt x="345606" y="184740"/>
                      <a:pt x="341772" y="193303"/>
                      <a:pt x="335574" y="199500"/>
                    </a:cubicBezTo>
                    <a:lnTo>
                      <a:pt x="314326" y="208301"/>
                    </a:lnTo>
                    <a:lnTo>
                      <a:pt x="314542" y="208452"/>
                    </a:lnTo>
                    <a:cubicBezTo>
                      <a:pt x="315612" y="208804"/>
                      <a:pt x="316371" y="209504"/>
                      <a:pt x="317103" y="210243"/>
                    </a:cubicBezTo>
                    <a:lnTo>
                      <a:pt x="371050" y="264610"/>
                    </a:lnTo>
                    <a:cubicBezTo>
                      <a:pt x="383553" y="277209"/>
                      <a:pt x="383831" y="296022"/>
                      <a:pt x="371671" y="306629"/>
                    </a:cubicBezTo>
                    <a:lnTo>
                      <a:pt x="365627" y="309946"/>
                    </a:lnTo>
                    <a:lnTo>
                      <a:pt x="388974" y="335137"/>
                    </a:lnTo>
                    <a:cubicBezTo>
                      <a:pt x="403092" y="350368"/>
                      <a:pt x="403561" y="371709"/>
                      <a:pt x="390023" y="382802"/>
                    </a:cubicBezTo>
                    <a:cubicBezTo>
                      <a:pt x="384164" y="387605"/>
                      <a:pt x="376642" y="389699"/>
                      <a:pt x="368903" y="388797"/>
                    </a:cubicBezTo>
                    <a:lnTo>
                      <a:pt x="379219" y="406718"/>
                    </a:lnTo>
                    <a:cubicBezTo>
                      <a:pt x="389468" y="424523"/>
                      <a:pt x="385127" y="445678"/>
                      <a:pt x="369523" y="453971"/>
                    </a:cubicBezTo>
                    <a:cubicBezTo>
                      <a:pt x="365621" y="456044"/>
                      <a:pt x="361386" y="457118"/>
                      <a:pt x="357066" y="457282"/>
                    </a:cubicBezTo>
                    <a:cubicBezTo>
                      <a:pt x="352746" y="457447"/>
                      <a:pt x="348343" y="456704"/>
                      <a:pt x="344108" y="455145"/>
                    </a:cubicBezTo>
                    <a:cubicBezTo>
                      <a:pt x="335636" y="452028"/>
                      <a:pt x="327833" y="445650"/>
                      <a:pt x="322709" y="436748"/>
                    </a:cubicBezTo>
                    <a:lnTo>
                      <a:pt x="311843" y="417874"/>
                    </a:lnTo>
                    <a:cubicBezTo>
                      <a:pt x="312934" y="429901"/>
                      <a:pt x="307539" y="441043"/>
                      <a:pt x="297199" y="446538"/>
                    </a:cubicBezTo>
                    <a:cubicBezTo>
                      <a:pt x="293298" y="448611"/>
                      <a:pt x="289062" y="449684"/>
                      <a:pt x="284743" y="449849"/>
                    </a:cubicBezTo>
                    <a:cubicBezTo>
                      <a:pt x="280424" y="450014"/>
                      <a:pt x="276019" y="449271"/>
                      <a:pt x="271784" y="447712"/>
                    </a:cubicBezTo>
                    <a:cubicBezTo>
                      <a:pt x="263312" y="444596"/>
                      <a:pt x="255510" y="438217"/>
                      <a:pt x="250385" y="429315"/>
                    </a:cubicBezTo>
                    <a:lnTo>
                      <a:pt x="209140" y="357672"/>
                    </a:lnTo>
                    <a:lnTo>
                      <a:pt x="154140" y="313009"/>
                    </a:lnTo>
                    <a:lnTo>
                      <a:pt x="148463" y="310734"/>
                    </a:lnTo>
                    <a:lnTo>
                      <a:pt x="61195" y="275762"/>
                    </a:lnTo>
                    <a:cubicBezTo>
                      <a:pt x="44216" y="268958"/>
                      <a:pt x="-13413" y="221635"/>
                      <a:pt x="2865" y="12753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F1F765CE-CAB6-4290-921E-E9FF334EBB88}"/>
                  </a:ext>
                </a:extLst>
              </p:cNvPr>
              <p:cNvSpPr/>
              <p:nvPr/>
            </p:nvSpPr>
            <p:spPr bwMode="auto">
              <a:xfrm rot="1735894">
                <a:off x="6021689" y="1756589"/>
                <a:ext cx="579674" cy="1109620"/>
              </a:xfrm>
              <a:custGeom>
                <a:avLst/>
                <a:gdLst>
                  <a:gd name="connsiteX0" fmla="*/ 192464 w 514134"/>
                  <a:gd name="connsiteY0" fmla="*/ 0 h 987147"/>
                  <a:gd name="connsiteX1" fmla="*/ 196079 w 514134"/>
                  <a:gd name="connsiteY1" fmla="*/ 861 h 987147"/>
                  <a:gd name="connsiteX2" fmla="*/ 170279 w 514134"/>
                  <a:gd name="connsiteY2" fmla="*/ 50209 h 987147"/>
                  <a:gd name="connsiteX3" fmla="*/ 159905 w 514134"/>
                  <a:gd name="connsiteY3" fmla="*/ 116473 h 987147"/>
                  <a:gd name="connsiteX4" fmla="*/ 198570 w 514134"/>
                  <a:gd name="connsiteY4" fmla="*/ 236850 h 987147"/>
                  <a:gd name="connsiteX5" fmla="*/ 225978 w 514134"/>
                  <a:gd name="connsiteY5" fmla="*/ 260681 h 987147"/>
                  <a:gd name="connsiteX6" fmla="*/ 247887 w 514134"/>
                  <a:gd name="connsiteY6" fmla="*/ 377332 h 987147"/>
                  <a:gd name="connsiteX7" fmla="*/ 504510 w 514134"/>
                  <a:gd name="connsiteY7" fmla="*/ 738490 h 987147"/>
                  <a:gd name="connsiteX8" fmla="*/ 234665 w 514134"/>
                  <a:gd name="connsiteY8" fmla="*/ 970435 h 987147"/>
                  <a:gd name="connsiteX9" fmla="*/ 192464 w 514134"/>
                  <a:gd name="connsiteY9" fmla="*/ 0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9" fmla="*/ 251345 w 514134"/>
                  <a:gd name="connsiteY9" fmla="*/ 207913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7" fmla="*/ 170279 w 514134"/>
                  <a:gd name="connsiteY7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0" fmla="*/ 225978 w 514134"/>
                  <a:gd name="connsiteY0" fmla="*/ 260681 h 987147"/>
                  <a:gd name="connsiteX1" fmla="*/ 247887 w 514134"/>
                  <a:gd name="connsiteY1" fmla="*/ 377332 h 987147"/>
                  <a:gd name="connsiteX2" fmla="*/ 504510 w 514134"/>
                  <a:gd name="connsiteY2" fmla="*/ 738490 h 987147"/>
                  <a:gd name="connsiteX3" fmla="*/ 234665 w 514134"/>
                  <a:gd name="connsiteY3" fmla="*/ 970435 h 987147"/>
                  <a:gd name="connsiteX4" fmla="*/ 192464 w 514134"/>
                  <a:gd name="connsiteY4" fmla="*/ 0 h 987147"/>
                  <a:gd name="connsiteX0" fmla="*/ 193490 w 481646"/>
                  <a:gd name="connsiteY0" fmla="*/ 260681 h 987147"/>
                  <a:gd name="connsiteX1" fmla="*/ 215399 w 481646"/>
                  <a:gd name="connsiteY1" fmla="*/ 377332 h 987147"/>
                  <a:gd name="connsiteX2" fmla="*/ 472022 w 481646"/>
                  <a:gd name="connsiteY2" fmla="*/ 738490 h 987147"/>
                  <a:gd name="connsiteX3" fmla="*/ 202177 w 481646"/>
                  <a:gd name="connsiteY3" fmla="*/ 970435 h 987147"/>
                  <a:gd name="connsiteX4" fmla="*/ 256 w 481646"/>
                  <a:gd name="connsiteY4" fmla="*/ 644117 h 987147"/>
                  <a:gd name="connsiteX5" fmla="*/ 159976 w 481646"/>
                  <a:gd name="connsiteY5" fmla="*/ 0 h 987147"/>
                  <a:gd name="connsiteX0" fmla="*/ 288921 w 577077"/>
                  <a:gd name="connsiteY0" fmla="*/ 260681 h 987147"/>
                  <a:gd name="connsiteX1" fmla="*/ 310830 w 577077"/>
                  <a:gd name="connsiteY1" fmla="*/ 377332 h 987147"/>
                  <a:gd name="connsiteX2" fmla="*/ 567453 w 577077"/>
                  <a:gd name="connsiteY2" fmla="*/ 738490 h 987147"/>
                  <a:gd name="connsiteX3" fmla="*/ 297608 w 577077"/>
                  <a:gd name="connsiteY3" fmla="*/ 970435 h 987147"/>
                  <a:gd name="connsiteX4" fmla="*/ 154 w 577077"/>
                  <a:gd name="connsiteY4" fmla="*/ 605788 h 987147"/>
                  <a:gd name="connsiteX5" fmla="*/ 255407 w 577077"/>
                  <a:gd name="connsiteY5" fmla="*/ 0 h 987147"/>
                  <a:gd name="connsiteX0" fmla="*/ 297365 w 585521"/>
                  <a:gd name="connsiteY0" fmla="*/ 260681 h 987147"/>
                  <a:gd name="connsiteX1" fmla="*/ 319274 w 585521"/>
                  <a:gd name="connsiteY1" fmla="*/ 377332 h 987147"/>
                  <a:gd name="connsiteX2" fmla="*/ 575897 w 585521"/>
                  <a:gd name="connsiteY2" fmla="*/ 738490 h 987147"/>
                  <a:gd name="connsiteX3" fmla="*/ 306052 w 585521"/>
                  <a:gd name="connsiteY3" fmla="*/ 970435 h 987147"/>
                  <a:gd name="connsiteX4" fmla="*/ 8598 w 585521"/>
                  <a:gd name="connsiteY4" fmla="*/ 605788 h 987147"/>
                  <a:gd name="connsiteX5" fmla="*/ 263851 w 585521"/>
                  <a:gd name="connsiteY5" fmla="*/ 0 h 987147"/>
                  <a:gd name="connsiteX0" fmla="*/ 300878 w 589034"/>
                  <a:gd name="connsiteY0" fmla="*/ 260681 h 987147"/>
                  <a:gd name="connsiteX1" fmla="*/ 322787 w 589034"/>
                  <a:gd name="connsiteY1" fmla="*/ 377332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6238"/>
                  <a:gd name="connsiteY0" fmla="*/ 260681 h 988588"/>
                  <a:gd name="connsiteX1" fmla="*/ 255168 w 586238"/>
                  <a:gd name="connsiteY1" fmla="*/ 537020 h 988588"/>
                  <a:gd name="connsiteX2" fmla="*/ 576512 w 586238"/>
                  <a:gd name="connsiteY2" fmla="*/ 759278 h 988588"/>
                  <a:gd name="connsiteX3" fmla="*/ 309565 w 586238"/>
                  <a:gd name="connsiteY3" fmla="*/ 970435 h 988588"/>
                  <a:gd name="connsiteX4" fmla="*/ 12111 w 586238"/>
                  <a:gd name="connsiteY4" fmla="*/ 605788 h 988588"/>
                  <a:gd name="connsiteX5" fmla="*/ 267364 w 586238"/>
                  <a:gd name="connsiteY5" fmla="*/ 0 h 988588"/>
                  <a:gd name="connsiteX0" fmla="*/ 291178 w 576538"/>
                  <a:gd name="connsiteY0" fmla="*/ 260681 h 988588"/>
                  <a:gd name="connsiteX1" fmla="*/ 245468 w 576538"/>
                  <a:gd name="connsiteY1" fmla="*/ 537020 h 988588"/>
                  <a:gd name="connsiteX2" fmla="*/ 566812 w 576538"/>
                  <a:gd name="connsiteY2" fmla="*/ 759278 h 988588"/>
                  <a:gd name="connsiteX3" fmla="*/ 299865 w 576538"/>
                  <a:gd name="connsiteY3" fmla="*/ 970435 h 988588"/>
                  <a:gd name="connsiteX4" fmla="*/ 2411 w 576538"/>
                  <a:gd name="connsiteY4" fmla="*/ 605788 h 988588"/>
                  <a:gd name="connsiteX5" fmla="*/ 257664 w 576538"/>
                  <a:gd name="connsiteY5" fmla="*/ 0 h 988588"/>
                  <a:gd name="connsiteX0" fmla="*/ 295287 w 580647"/>
                  <a:gd name="connsiteY0" fmla="*/ 260681 h 988588"/>
                  <a:gd name="connsiteX1" fmla="*/ 249577 w 580647"/>
                  <a:gd name="connsiteY1" fmla="*/ 537020 h 988588"/>
                  <a:gd name="connsiteX2" fmla="*/ 570921 w 580647"/>
                  <a:gd name="connsiteY2" fmla="*/ 759278 h 988588"/>
                  <a:gd name="connsiteX3" fmla="*/ 303974 w 580647"/>
                  <a:gd name="connsiteY3" fmla="*/ 970435 h 988588"/>
                  <a:gd name="connsiteX4" fmla="*/ 6520 w 580647"/>
                  <a:gd name="connsiteY4" fmla="*/ 605788 h 988588"/>
                  <a:gd name="connsiteX5" fmla="*/ 261773 w 580647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55"/>
                  <a:gd name="connsiteY0" fmla="*/ 260681 h 970794"/>
                  <a:gd name="connsiteX1" fmla="*/ 252252 w 583355"/>
                  <a:gd name="connsiteY1" fmla="*/ 537020 h 970794"/>
                  <a:gd name="connsiteX2" fmla="*/ 573596 w 583355"/>
                  <a:gd name="connsiteY2" fmla="*/ 759278 h 970794"/>
                  <a:gd name="connsiteX3" fmla="*/ 306649 w 583355"/>
                  <a:gd name="connsiteY3" fmla="*/ 970435 h 970794"/>
                  <a:gd name="connsiteX4" fmla="*/ 9195 w 583355"/>
                  <a:gd name="connsiteY4" fmla="*/ 605788 h 970794"/>
                  <a:gd name="connsiteX5" fmla="*/ 264448 w 583355"/>
                  <a:gd name="connsiteY5" fmla="*/ 0 h 970794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65973"/>
                  <a:gd name="connsiteY0" fmla="*/ 260681 h 1006240"/>
                  <a:gd name="connsiteX1" fmla="*/ 243455 w 565973"/>
                  <a:gd name="connsiteY1" fmla="*/ 537020 h 1006240"/>
                  <a:gd name="connsiteX2" fmla="*/ 555475 w 565973"/>
                  <a:gd name="connsiteY2" fmla="*/ 829185 h 1006240"/>
                  <a:gd name="connsiteX3" fmla="*/ 307766 w 565973"/>
                  <a:gd name="connsiteY3" fmla="*/ 1005726 h 1006240"/>
                  <a:gd name="connsiteX4" fmla="*/ 398 w 565973"/>
                  <a:gd name="connsiteY4" fmla="*/ 605788 h 1006240"/>
                  <a:gd name="connsiteX5" fmla="*/ 255651 w 565973"/>
                  <a:gd name="connsiteY5" fmla="*/ 0 h 1006240"/>
                  <a:gd name="connsiteX0" fmla="*/ 289165 w 555475"/>
                  <a:gd name="connsiteY0" fmla="*/ 260681 h 1006058"/>
                  <a:gd name="connsiteX1" fmla="*/ 243455 w 555475"/>
                  <a:gd name="connsiteY1" fmla="*/ 537020 h 1006058"/>
                  <a:gd name="connsiteX2" fmla="*/ 555475 w 555475"/>
                  <a:gd name="connsiteY2" fmla="*/ 829185 h 1006058"/>
                  <a:gd name="connsiteX3" fmla="*/ 307766 w 555475"/>
                  <a:gd name="connsiteY3" fmla="*/ 1005726 h 1006058"/>
                  <a:gd name="connsiteX4" fmla="*/ 398 w 555475"/>
                  <a:gd name="connsiteY4" fmla="*/ 605788 h 1006058"/>
                  <a:gd name="connsiteX5" fmla="*/ 255651 w 555475"/>
                  <a:gd name="connsiteY5" fmla="*/ 0 h 1006058"/>
                  <a:gd name="connsiteX0" fmla="*/ 289165 w 555475"/>
                  <a:gd name="connsiteY0" fmla="*/ 260681 h 1006058"/>
                  <a:gd name="connsiteX1" fmla="*/ 555475 w 555475"/>
                  <a:gd name="connsiteY1" fmla="*/ 829185 h 1006058"/>
                  <a:gd name="connsiteX2" fmla="*/ 307766 w 555475"/>
                  <a:gd name="connsiteY2" fmla="*/ 1005726 h 1006058"/>
                  <a:gd name="connsiteX3" fmla="*/ 398 w 555475"/>
                  <a:gd name="connsiteY3" fmla="*/ 605788 h 1006058"/>
                  <a:gd name="connsiteX4" fmla="*/ 255651 w 555475"/>
                  <a:gd name="connsiteY4" fmla="*/ 0 h 1006058"/>
                  <a:gd name="connsiteX0" fmla="*/ 289165 w 563257"/>
                  <a:gd name="connsiteY0" fmla="*/ 260681 h 1006015"/>
                  <a:gd name="connsiteX1" fmla="*/ 563257 w 563257"/>
                  <a:gd name="connsiteY1" fmla="*/ 810933 h 1006015"/>
                  <a:gd name="connsiteX2" fmla="*/ 307766 w 563257"/>
                  <a:gd name="connsiteY2" fmla="*/ 1005726 h 1006015"/>
                  <a:gd name="connsiteX3" fmla="*/ 398 w 563257"/>
                  <a:gd name="connsiteY3" fmla="*/ 605788 h 1006015"/>
                  <a:gd name="connsiteX4" fmla="*/ 255651 w 563257"/>
                  <a:gd name="connsiteY4" fmla="*/ 0 h 1006015"/>
                  <a:gd name="connsiteX0" fmla="*/ 289823 w 563915"/>
                  <a:gd name="connsiteY0" fmla="*/ 260681 h 1040073"/>
                  <a:gd name="connsiteX1" fmla="*/ 563915 w 563915"/>
                  <a:gd name="connsiteY1" fmla="*/ 810933 h 1040073"/>
                  <a:gd name="connsiteX2" fmla="*/ 344443 w 563915"/>
                  <a:gd name="connsiteY2" fmla="*/ 1039840 h 1040073"/>
                  <a:gd name="connsiteX3" fmla="*/ 1056 w 563915"/>
                  <a:gd name="connsiteY3" fmla="*/ 605788 h 1040073"/>
                  <a:gd name="connsiteX4" fmla="*/ 256309 w 563915"/>
                  <a:gd name="connsiteY4" fmla="*/ 0 h 1040073"/>
                  <a:gd name="connsiteX0" fmla="*/ 236088 w 510180"/>
                  <a:gd name="connsiteY0" fmla="*/ 260681 h 1040073"/>
                  <a:gd name="connsiteX1" fmla="*/ 510180 w 510180"/>
                  <a:gd name="connsiteY1" fmla="*/ 810933 h 1040073"/>
                  <a:gd name="connsiteX2" fmla="*/ 290708 w 510180"/>
                  <a:gd name="connsiteY2" fmla="*/ 1039840 h 1040073"/>
                  <a:gd name="connsiteX3" fmla="*/ 1618 w 510180"/>
                  <a:gd name="connsiteY3" fmla="*/ 676940 h 1040073"/>
                  <a:gd name="connsiteX4" fmla="*/ 202574 w 510180"/>
                  <a:gd name="connsiteY4" fmla="*/ 0 h 1040073"/>
                  <a:gd name="connsiteX0" fmla="*/ 240347 w 514439"/>
                  <a:gd name="connsiteY0" fmla="*/ 260681 h 1040073"/>
                  <a:gd name="connsiteX1" fmla="*/ 514439 w 514439"/>
                  <a:gd name="connsiteY1" fmla="*/ 810933 h 1040073"/>
                  <a:gd name="connsiteX2" fmla="*/ 294967 w 514439"/>
                  <a:gd name="connsiteY2" fmla="*/ 1039840 h 1040073"/>
                  <a:gd name="connsiteX3" fmla="*/ 5877 w 514439"/>
                  <a:gd name="connsiteY3" fmla="*/ 676940 h 1040073"/>
                  <a:gd name="connsiteX4" fmla="*/ 206833 w 514439"/>
                  <a:gd name="connsiteY4" fmla="*/ 0 h 1040073"/>
                  <a:gd name="connsiteX0" fmla="*/ 236863 w 510955"/>
                  <a:gd name="connsiteY0" fmla="*/ 260681 h 1095794"/>
                  <a:gd name="connsiteX1" fmla="*/ 510955 w 510955"/>
                  <a:gd name="connsiteY1" fmla="*/ 810933 h 1095794"/>
                  <a:gd name="connsiteX2" fmla="*/ 314210 w 510955"/>
                  <a:gd name="connsiteY2" fmla="*/ 1095618 h 1095794"/>
                  <a:gd name="connsiteX3" fmla="*/ 2393 w 510955"/>
                  <a:gd name="connsiteY3" fmla="*/ 676940 h 1095794"/>
                  <a:gd name="connsiteX4" fmla="*/ 203349 w 510955"/>
                  <a:gd name="connsiteY4" fmla="*/ 0 h 1095794"/>
                  <a:gd name="connsiteX0" fmla="*/ 236863 w 510955"/>
                  <a:gd name="connsiteY0" fmla="*/ 260681 h 1095618"/>
                  <a:gd name="connsiteX1" fmla="*/ 510955 w 510955"/>
                  <a:gd name="connsiteY1" fmla="*/ 810933 h 1095618"/>
                  <a:gd name="connsiteX2" fmla="*/ 314210 w 510955"/>
                  <a:gd name="connsiteY2" fmla="*/ 1095618 h 1095618"/>
                  <a:gd name="connsiteX3" fmla="*/ 2393 w 510955"/>
                  <a:gd name="connsiteY3" fmla="*/ 676940 h 1095618"/>
                  <a:gd name="connsiteX4" fmla="*/ 203349 w 510955"/>
                  <a:gd name="connsiteY4" fmla="*/ 0 h 1095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0955" h="1095618">
                    <a:moveTo>
                      <a:pt x="236863" y="260681"/>
                    </a:moveTo>
                    <a:cubicBezTo>
                      <a:pt x="292344" y="379119"/>
                      <a:pt x="507855" y="686759"/>
                      <a:pt x="510955" y="810933"/>
                    </a:cubicBezTo>
                    <a:cubicBezTo>
                      <a:pt x="468547" y="877606"/>
                      <a:pt x="419190" y="1026040"/>
                      <a:pt x="314210" y="1095618"/>
                    </a:cubicBezTo>
                    <a:cubicBezTo>
                      <a:pt x="198352" y="1042910"/>
                      <a:pt x="20870" y="859543"/>
                      <a:pt x="2393" y="676940"/>
                    </a:cubicBezTo>
                    <a:cubicBezTo>
                      <a:pt x="-16084" y="494337"/>
                      <a:pt x="74531" y="135063"/>
                      <a:pt x="203349" y="0"/>
                    </a:cubicBezTo>
                  </a:path>
                </a:pathLst>
              </a:custGeom>
              <a:pattFill prst="plaid">
                <a:fgClr>
                  <a:schemeClr val="accent2">
                    <a:lumMod val="75000"/>
                  </a:schemeClr>
                </a:fgClr>
                <a:bgClr>
                  <a:srgbClr val="002060"/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FCF05B21-7D6E-4B0C-B568-25FB56166CA1}"/>
              </a:ext>
            </a:extLst>
          </p:cNvPr>
          <p:cNvGrpSpPr/>
          <p:nvPr/>
        </p:nvGrpSpPr>
        <p:grpSpPr>
          <a:xfrm>
            <a:off x="8035096" y="618035"/>
            <a:ext cx="1320150" cy="1775850"/>
            <a:chOff x="7658281" y="608455"/>
            <a:chExt cx="2203738" cy="2964442"/>
          </a:xfrm>
        </p:grpSpPr>
        <p:grpSp>
          <p:nvGrpSpPr>
            <p:cNvPr id="188" name="グループ化 187">
              <a:extLst>
                <a:ext uri="{FF2B5EF4-FFF2-40B4-BE49-F238E27FC236}">
                  <a16:creationId xmlns:a16="http://schemas.microsoft.com/office/drawing/2014/main" id="{B233612F-2B97-4EE4-82F9-6536FB32E6F4}"/>
                </a:ext>
              </a:extLst>
            </p:cNvPr>
            <p:cNvGrpSpPr/>
            <p:nvPr/>
          </p:nvGrpSpPr>
          <p:grpSpPr>
            <a:xfrm>
              <a:off x="7658281" y="2793297"/>
              <a:ext cx="2203738" cy="779600"/>
              <a:chOff x="7675373" y="4716101"/>
              <a:chExt cx="2203738" cy="779600"/>
            </a:xfrm>
          </p:grpSpPr>
          <p:grpSp>
            <p:nvGrpSpPr>
              <p:cNvPr id="228" name="グループ化 227">
                <a:extLst>
                  <a:ext uri="{FF2B5EF4-FFF2-40B4-BE49-F238E27FC236}">
                    <a16:creationId xmlns:a16="http://schemas.microsoft.com/office/drawing/2014/main" id="{8A19B756-3069-4413-91C6-387D008DBBF9}"/>
                  </a:ext>
                </a:extLst>
              </p:cNvPr>
              <p:cNvGrpSpPr/>
              <p:nvPr/>
            </p:nvGrpSpPr>
            <p:grpSpPr>
              <a:xfrm>
                <a:off x="7675373" y="4716101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230" name="グループ化 229">
                  <a:extLst>
                    <a:ext uri="{FF2B5EF4-FFF2-40B4-BE49-F238E27FC236}">
                      <a16:creationId xmlns:a16="http://schemas.microsoft.com/office/drawing/2014/main" id="{0E59CEF1-CF87-42D0-A667-16E11F928D78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232" name="フリーフォーム: 図形 231">
                    <a:extLst>
                      <a:ext uri="{FF2B5EF4-FFF2-40B4-BE49-F238E27FC236}">
                        <a16:creationId xmlns:a16="http://schemas.microsoft.com/office/drawing/2014/main" id="{6F9E57CA-29A5-412A-85B2-B017DF877806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3" name="フリーフォーム: 図形 232">
                    <a:extLst>
                      <a:ext uri="{FF2B5EF4-FFF2-40B4-BE49-F238E27FC236}">
                        <a16:creationId xmlns:a16="http://schemas.microsoft.com/office/drawing/2014/main" id="{89DFF917-089A-4E2A-B646-5798EAEBA1FB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4" name="フリーフォーム: 図形 233">
                    <a:extLst>
                      <a:ext uri="{FF2B5EF4-FFF2-40B4-BE49-F238E27FC236}">
                        <a16:creationId xmlns:a16="http://schemas.microsoft.com/office/drawing/2014/main" id="{A7DE60C2-4A27-404C-93D2-04A950D46A3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CB983721-568F-44BD-B40E-FAA20E2EFAB7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77811B6A-8575-48DD-8F45-761687B8CE50}"/>
                  </a:ext>
                </a:extLst>
              </p:cNvPr>
              <p:cNvSpPr/>
              <p:nvPr/>
            </p:nvSpPr>
            <p:spPr bwMode="auto">
              <a:xfrm>
                <a:off x="7947730" y="4776746"/>
                <a:ext cx="1654026" cy="599620"/>
              </a:xfrm>
              <a:custGeom>
                <a:avLst/>
                <a:gdLst>
                  <a:gd name="connsiteX0" fmla="*/ 177100 w 1654026"/>
                  <a:gd name="connsiteY0" fmla="*/ 0 h 599620"/>
                  <a:gd name="connsiteX1" fmla="*/ 356650 w 1654026"/>
                  <a:gd name="connsiteY1" fmla="*/ 19616 h 599620"/>
                  <a:gd name="connsiteX2" fmla="*/ 832181 w 1654026"/>
                  <a:gd name="connsiteY2" fmla="*/ 147035 h 599620"/>
                  <a:gd name="connsiteX3" fmla="*/ 1307720 w 1654026"/>
                  <a:gd name="connsiteY3" fmla="*/ 19614 h 599620"/>
                  <a:gd name="connsiteX4" fmla="*/ 1459467 w 1654026"/>
                  <a:gd name="connsiteY4" fmla="*/ 3035 h 599620"/>
                  <a:gd name="connsiteX5" fmla="*/ 1464658 w 1654026"/>
                  <a:gd name="connsiteY5" fmla="*/ 9295 h 599620"/>
                  <a:gd name="connsiteX6" fmla="*/ 1640950 w 1654026"/>
                  <a:gd name="connsiteY6" fmla="*/ 335447 h 599620"/>
                  <a:gd name="connsiteX7" fmla="*/ 1654026 w 1654026"/>
                  <a:gd name="connsiteY7" fmla="*/ 360429 h 599620"/>
                  <a:gd name="connsiteX8" fmla="*/ 1605189 w 1654026"/>
                  <a:gd name="connsiteY8" fmla="*/ 400462 h 599620"/>
                  <a:gd name="connsiteX9" fmla="*/ 1538387 w 1654026"/>
                  <a:gd name="connsiteY9" fmla="*/ 428952 h 599620"/>
                  <a:gd name="connsiteX10" fmla="*/ 940187 w 1654026"/>
                  <a:gd name="connsiteY10" fmla="*/ 589241 h 599620"/>
                  <a:gd name="connsiteX11" fmla="*/ 934201 w 1654026"/>
                  <a:gd name="connsiteY11" fmla="*/ 585285 h 599620"/>
                  <a:gd name="connsiteX12" fmla="*/ 898358 w 1654026"/>
                  <a:gd name="connsiteY12" fmla="*/ 594404 h 599620"/>
                  <a:gd name="connsiteX13" fmla="*/ 800991 w 1654026"/>
                  <a:gd name="connsiteY13" fmla="*/ 598404 h 599620"/>
                  <a:gd name="connsiteX14" fmla="*/ 737913 w 1654026"/>
                  <a:gd name="connsiteY14" fmla="*/ 585786 h 599620"/>
                  <a:gd name="connsiteX15" fmla="*/ 732888 w 1654026"/>
                  <a:gd name="connsiteY15" fmla="*/ 583491 h 599620"/>
                  <a:gd name="connsiteX16" fmla="*/ 724183 w 1654026"/>
                  <a:gd name="connsiteY16" fmla="*/ 589243 h 599620"/>
                  <a:gd name="connsiteX17" fmla="*/ 125983 w 1654026"/>
                  <a:gd name="connsiteY17" fmla="*/ 428954 h 599620"/>
                  <a:gd name="connsiteX18" fmla="*/ 5462 w 1654026"/>
                  <a:gd name="connsiteY18" fmla="*/ 356429 h 599620"/>
                  <a:gd name="connsiteX19" fmla="*/ 0 w 1654026"/>
                  <a:gd name="connsiteY19" fmla="*/ 348471 h 599620"/>
                  <a:gd name="connsiteX20" fmla="*/ 3548 w 1654026"/>
                  <a:gd name="connsiteY20" fmla="*/ 341050 h 599620"/>
                  <a:gd name="connsiteX21" fmla="*/ 158266 w 1654026"/>
                  <a:gd name="connsiteY21" fmla="*/ 27226 h 59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654026" h="599620">
                    <a:moveTo>
                      <a:pt x="177100" y="0"/>
                    </a:moveTo>
                    <a:lnTo>
                      <a:pt x="356650" y="19616"/>
                    </a:lnTo>
                    <a:lnTo>
                      <a:pt x="832181" y="147035"/>
                    </a:lnTo>
                    <a:lnTo>
                      <a:pt x="1307720" y="19614"/>
                    </a:lnTo>
                    <a:lnTo>
                      <a:pt x="1459467" y="3035"/>
                    </a:lnTo>
                    <a:lnTo>
                      <a:pt x="1464658" y="9295"/>
                    </a:lnTo>
                    <a:cubicBezTo>
                      <a:pt x="1511505" y="97785"/>
                      <a:pt x="1581775" y="224180"/>
                      <a:pt x="1640950" y="335447"/>
                    </a:cubicBezTo>
                    <a:lnTo>
                      <a:pt x="1654026" y="360429"/>
                    </a:lnTo>
                    <a:lnTo>
                      <a:pt x="1605189" y="400462"/>
                    </a:lnTo>
                    <a:cubicBezTo>
                      <a:pt x="1584971" y="412762"/>
                      <a:pt x="1562572" y="422472"/>
                      <a:pt x="1538387" y="428952"/>
                    </a:cubicBezTo>
                    <a:lnTo>
                      <a:pt x="940187" y="589241"/>
                    </a:lnTo>
                    <a:lnTo>
                      <a:pt x="934201" y="585285"/>
                    </a:lnTo>
                    <a:lnTo>
                      <a:pt x="898358" y="594404"/>
                    </a:lnTo>
                    <a:cubicBezTo>
                      <a:pt x="864288" y="599451"/>
                      <a:pt x="830564" y="600947"/>
                      <a:pt x="800991" y="598404"/>
                    </a:cubicBezTo>
                    <a:cubicBezTo>
                      <a:pt x="778811" y="596497"/>
                      <a:pt x="757634" y="592157"/>
                      <a:pt x="737913" y="585786"/>
                    </a:cubicBezTo>
                    <a:lnTo>
                      <a:pt x="732888" y="583491"/>
                    </a:lnTo>
                    <a:lnTo>
                      <a:pt x="724183" y="589243"/>
                    </a:lnTo>
                    <a:lnTo>
                      <a:pt x="125983" y="428954"/>
                    </a:lnTo>
                    <a:cubicBezTo>
                      <a:pt x="77614" y="415994"/>
                      <a:pt x="36387" y="390116"/>
                      <a:pt x="5462" y="356429"/>
                    </a:cubicBezTo>
                    <a:lnTo>
                      <a:pt x="0" y="348471"/>
                    </a:lnTo>
                    <a:lnTo>
                      <a:pt x="3548" y="341050"/>
                    </a:lnTo>
                    <a:cubicBezTo>
                      <a:pt x="55532" y="233893"/>
                      <a:pt x="116761" y="112727"/>
                      <a:pt x="158266" y="27226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89" name="グループ化 188">
              <a:extLst>
                <a:ext uri="{FF2B5EF4-FFF2-40B4-BE49-F238E27FC236}">
                  <a16:creationId xmlns:a16="http://schemas.microsoft.com/office/drawing/2014/main" id="{CA4D7A5B-9DBE-4090-8D67-7E881E7E1A05}"/>
                </a:ext>
              </a:extLst>
            </p:cNvPr>
            <p:cNvGrpSpPr/>
            <p:nvPr/>
          </p:nvGrpSpPr>
          <p:grpSpPr>
            <a:xfrm>
              <a:off x="7900111" y="2497973"/>
              <a:ext cx="1715376" cy="880439"/>
              <a:chOff x="65744" y="4420777"/>
              <a:chExt cx="1778875" cy="880439"/>
            </a:xfrm>
          </p:grpSpPr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69DAD0C6-56C4-4C61-A0AB-18C70A459001}"/>
                  </a:ext>
                </a:extLst>
              </p:cNvPr>
              <p:cNvSpPr/>
              <p:nvPr/>
            </p:nvSpPr>
            <p:spPr bwMode="auto">
              <a:xfrm flipV="1">
                <a:off x="82286" y="4420777"/>
                <a:ext cx="1746763" cy="704301"/>
              </a:xfrm>
              <a:custGeom>
                <a:avLst/>
                <a:gdLst>
                  <a:gd name="connsiteX0" fmla="*/ 1742193 w 1746763"/>
                  <a:gd name="connsiteY0" fmla="*/ 166007 h 704301"/>
                  <a:gd name="connsiteX1" fmla="*/ 1742193 w 1746763"/>
                  <a:gd name="connsiteY1" fmla="*/ 166006 h 704301"/>
                  <a:gd name="connsiteX2" fmla="*/ 1742193 w 1746763"/>
                  <a:gd name="connsiteY2" fmla="*/ 166006 h 704301"/>
                  <a:gd name="connsiteX3" fmla="*/ 4570 w 1746763"/>
                  <a:gd name="connsiteY3" fmla="*/ 166008 h 704301"/>
                  <a:gd name="connsiteX4" fmla="*/ 4570 w 1746763"/>
                  <a:gd name="connsiteY4" fmla="*/ 166007 h 704301"/>
                  <a:gd name="connsiteX5" fmla="*/ 4570 w 1746763"/>
                  <a:gd name="connsiteY5" fmla="*/ 166007 h 704301"/>
                  <a:gd name="connsiteX6" fmla="*/ 873381 w 1746763"/>
                  <a:gd name="connsiteY6" fmla="*/ 704301 h 704301"/>
                  <a:gd name="connsiteX7" fmla="*/ 1491646 w 1746763"/>
                  <a:gd name="connsiteY7" fmla="*/ 645695 h 704301"/>
                  <a:gd name="connsiteX8" fmla="*/ 1479085 w 1746763"/>
                  <a:gd name="connsiteY8" fmla="*/ 551204 h 704301"/>
                  <a:gd name="connsiteX9" fmla="*/ 1449897 w 1746763"/>
                  <a:gd name="connsiteY9" fmla="*/ 479900 h 704301"/>
                  <a:gd name="connsiteX10" fmla="*/ 1567539 w 1746763"/>
                  <a:gd name="connsiteY10" fmla="*/ 448378 h 704301"/>
                  <a:gd name="connsiteX11" fmla="*/ 1746763 w 1746763"/>
                  <a:gd name="connsiteY11" fmla="*/ 256477 h 704301"/>
                  <a:gd name="connsiteX12" fmla="*/ 1742193 w 1746763"/>
                  <a:gd name="connsiteY12" fmla="*/ 166006 h 704301"/>
                  <a:gd name="connsiteX13" fmla="*/ 1700916 w 1746763"/>
                  <a:gd name="connsiteY13" fmla="*/ 85371 h 704301"/>
                  <a:gd name="connsiteX14" fmla="*/ 1449752 w 1746763"/>
                  <a:gd name="connsiteY14" fmla="*/ 8793 h 704301"/>
                  <a:gd name="connsiteX15" fmla="*/ 873380 w 1746763"/>
                  <a:gd name="connsiteY15" fmla="*/ 163230 h 704301"/>
                  <a:gd name="connsiteX16" fmla="*/ 297011 w 1746763"/>
                  <a:gd name="connsiteY16" fmla="*/ 8794 h 704301"/>
                  <a:gd name="connsiteX17" fmla="*/ 45847 w 1746763"/>
                  <a:gd name="connsiteY17" fmla="*/ 85372 h 704301"/>
                  <a:gd name="connsiteX18" fmla="*/ 4570 w 1746763"/>
                  <a:gd name="connsiteY18" fmla="*/ 166007 h 704301"/>
                  <a:gd name="connsiteX19" fmla="*/ 0 w 1746763"/>
                  <a:gd name="connsiteY19" fmla="*/ 256478 h 704301"/>
                  <a:gd name="connsiteX20" fmla="*/ 179224 w 1746763"/>
                  <a:gd name="connsiteY20" fmla="*/ 448379 h 704301"/>
                  <a:gd name="connsiteX21" fmla="*/ 295654 w 1746763"/>
                  <a:gd name="connsiteY21" fmla="*/ 479576 h 704301"/>
                  <a:gd name="connsiteX22" fmla="*/ 292632 w 1746763"/>
                  <a:gd name="connsiteY22" fmla="*/ 484487 h 704301"/>
                  <a:gd name="connsiteX23" fmla="*/ 255116 w 1746763"/>
                  <a:gd name="connsiteY23" fmla="*/ 645695 h 704301"/>
                  <a:gd name="connsiteX24" fmla="*/ 873381 w 1746763"/>
                  <a:gd name="connsiteY24" fmla="*/ 704301 h 704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46763" h="704301">
                    <a:moveTo>
                      <a:pt x="1742193" y="166007"/>
                    </a:moveTo>
                    <a:lnTo>
                      <a:pt x="1742193" y="166006"/>
                    </a:lnTo>
                    <a:lnTo>
                      <a:pt x="1742193" y="166006"/>
                    </a:lnTo>
                    <a:close/>
                    <a:moveTo>
                      <a:pt x="4570" y="166008"/>
                    </a:moveTo>
                    <a:lnTo>
                      <a:pt x="4570" y="166007"/>
                    </a:lnTo>
                    <a:lnTo>
                      <a:pt x="4570" y="166007"/>
                    </a:lnTo>
                    <a:close/>
                    <a:moveTo>
                      <a:pt x="873381" y="704301"/>
                    </a:moveTo>
                    <a:cubicBezTo>
                      <a:pt x="1156752" y="704301"/>
                      <a:pt x="1440124" y="684766"/>
                      <a:pt x="1491646" y="645695"/>
                    </a:cubicBezTo>
                    <a:cubicBezTo>
                      <a:pt x="1491646" y="613327"/>
                      <a:pt x="1487321" y="581726"/>
                      <a:pt x="1479085" y="551204"/>
                    </a:cubicBezTo>
                    <a:lnTo>
                      <a:pt x="1449897" y="479900"/>
                    </a:lnTo>
                    <a:lnTo>
                      <a:pt x="1567539" y="448378"/>
                    </a:lnTo>
                    <a:cubicBezTo>
                      <a:pt x="1664277" y="422457"/>
                      <a:pt x="1732447" y="344864"/>
                      <a:pt x="1746763" y="256477"/>
                    </a:cubicBezTo>
                    <a:lnTo>
                      <a:pt x="1742193" y="166006"/>
                    </a:lnTo>
                    <a:lnTo>
                      <a:pt x="1700916" y="85371"/>
                    </a:lnTo>
                    <a:cubicBezTo>
                      <a:pt x="1644324" y="15984"/>
                      <a:pt x="1546491" y="-17128"/>
                      <a:pt x="1449752" y="8793"/>
                    </a:cubicBezTo>
                    <a:lnTo>
                      <a:pt x="873380" y="163230"/>
                    </a:lnTo>
                    <a:lnTo>
                      <a:pt x="297011" y="8794"/>
                    </a:lnTo>
                    <a:cubicBezTo>
                      <a:pt x="200272" y="-17127"/>
                      <a:pt x="102439" y="15985"/>
                      <a:pt x="45847" y="85372"/>
                    </a:cubicBezTo>
                    <a:lnTo>
                      <a:pt x="4570" y="166007"/>
                    </a:lnTo>
                    <a:lnTo>
                      <a:pt x="0" y="256478"/>
                    </a:lnTo>
                    <a:cubicBezTo>
                      <a:pt x="14316" y="344865"/>
                      <a:pt x="82486" y="422458"/>
                      <a:pt x="179224" y="448379"/>
                    </a:cubicBezTo>
                    <a:lnTo>
                      <a:pt x="295654" y="479576"/>
                    </a:lnTo>
                    <a:lnTo>
                      <a:pt x="292632" y="484487"/>
                    </a:lnTo>
                    <a:cubicBezTo>
                      <a:pt x="268362" y="534754"/>
                      <a:pt x="255116" y="589051"/>
                      <a:pt x="255116" y="645695"/>
                    </a:cubicBezTo>
                    <a:cubicBezTo>
                      <a:pt x="306638" y="684766"/>
                      <a:pt x="590010" y="704301"/>
                      <a:pt x="873381" y="704301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912E9EB8-2F27-46A7-8D14-20E481704B8D}"/>
                  </a:ext>
                </a:extLst>
              </p:cNvPr>
              <p:cNvSpPr/>
              <p:nvPr/>
            </p:nvSpPr>
            <p:spPr bwMode="auto">
              <a:xfrm flipV="1">
                <a:off x="182117" y="4597897"/>
                <a:ext cx="1488575" cy="240620"/>
              </a:xfrm>
              <a:custGeom>
                <a:avLst/>
                <a:gdLst>
                  <a:gd name="connsiteX0" fmla="*/ 184576 w 1488575"/>
                  <a:gd name="connsiteY0" fmla="*/ 240620 h 240620"/>
                  <a:gd name="connsiteX1" fmla="*/ 192056 w 1488575"/>
                  <a:gd name="connsiteY1" fmla="*/ 239357 h 240620"/>
                  <a:gd name="connsiteX2" fmla="*/ 781093 w 1488575"/>
                  <a:gd name="connsiteY2" fmla="*/ 81525 h 240620"/>
                  <a:gd name="connsiteX3" fmla="*/ 1365373 w 1488575"/>
                  <a:gd name="connsiteY3" fmla="*/ 238083 h 240620"/>
                  <a:gd name="connsiteX4" fmla="*/ 1350066 w 1488575"/>
                  <a:gd name="connsiteY4" fmla="*/ 200689 h 240620"/>
                  <a:gd name="connsiteX5" fmla="*/ 1467708 w 1488575"/>
                  <a:gd name="connsiteY5" fmla="*/ 169167 h 240620"/>
                  <a:gd name="connsiteX6" fmla="*/ 1488575 w 1488575"/>
                  <a:gd name="connsiteY6" fmla="*/ 160268 h 240620"/>
                  <a:gd name="connsiteX7" fmla="*/ 1477660 w 1488575"/>
                  <a:gd name="connsiteY7" fmla="*/ 163414 h 240620"/>
                  <a:gd name="connsiteX8" fmla="*/ 1418864 w 1488575"/>
                  <a:gd name="connsiteY8" fmla="*/ 166104 h 240620"/>
                  <a:gd name="connsiteX9" fmla="*/ 1370600 w 1488575"/>
                  <a:gd name="connsiteY9" fmla="*/ 157958 h 240620"/>
                  <a:gd name="connsiteX10" fmla="*/ 781093 w 1488575"/>
                  <a:gd name="connsiteY10" fmla="*/ 0 h 240620"/>
                  <a:gd name="connsiteX11" fmla="*/ 192056 w 1488575"/>
                  <a:gd name="connsiteY11" fmla="*/ 157832 h 240620"/>
                  <a:gd name="connsiteX12" fmla="*/ 143791 w 1488575"/>
                  <a:gd name="connsiteY12" fmla="*/ 165978 h 240620"/>
                  <a:gd name="connsiteX13" fmla="*/ 30050 w 1488575"/>
                  <a:gd name="connsiteY13" fmla="*/ 147448 h 240620"/>
                  <a:gd name="connsiteX14" fmla="*/ 0 w 1488575"/>
                  <a:gd name="connsiteY14" fmla="*/ 130356 h 240620"/>
                  <a:gd name="connsiteX15" fmla="*/ 12591 w 1488575"/>
                  <a:gd name="connsiteY15" fmla="*/ 140678 h 240620"/>
                  <a:gd name="connsiteX16" fmla="*/ 79393 w 1488575"/>
                  <a:gd name="connsiteY16" fmla="*/ 169168 h 240620"/>
                  <a:gd name="connsiteX17" fmla="*/ 195823 w 1488575"/>
                  <a:gd name="connsiteY17" fmla="*/ 200365 h 240620"/>
                  <a:gd name="connsiteX18" fmla="*/ 192801 w 1488575"/>
                  <a:gd name="connsiteY18" fmla="*/ 205276 h 240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88575" h="240620">
                    <a:moveTo>
                      <a:pt x="184576" y="240620"/>
                    </a:moveTo>
                    <a:lnTo>
                      <a:pt x="192056" y="239357"/>
                    </a:lnTo>
                    <a:lnTo>
                      <a:pt x="781093" y="81525"/>
                    </a:lnTo>
                    <a:lnTo>
                      <a:pt x="1365373" y="238083"/>
                    </a:lnTo>
                    <a:lnTo>
                      <a:pt x="1350066" y="200689"/>
                    </a:lnTo>
                    <a:lnTo>
                      <a:pt x="1467708" y="169167"/>
                    </a:lnTo>
                    <a:lnTo>
                      <a:pt x="1488575" y="160268"/>
                    </a:lnTo>
                    <a:lnTo>
                      <a:pt x="1477660" y="163414"/>
                    </a:lnTo>
                    <a:cubicBezTo>
                      <a:pt x="1458575" y="166571"/>
                      <a:pt x="1438849" y="167537"/>
                      <a:pt x="1418864" y="166104"/>
                    </a:cubicBezTo>
                    <a:cubicBezTo>
                      <a:pt x="1402876" y="164959"/>
                      <a:pt x="1386722" y="162278"/>
                      <a:pt x="1370600" y="157958"/>
                    </a:cubicBezTo>
                    <a:lnTo>
                      <a:pt x="781093" y="0"/>
                    </a:lnTo>
                    <a:lnTo>
                      <a:pt x="192056" y="157832"/>
                    </a:lnTo>
                    <a:cubicBezTo>
                      <a:pt x="175933" y="162152"/>
                      <a:pt x="159780" y="164832"/>
                      <a:pt x="143791" y="165978"/>
                    </a:cubicBezTo>
                    <a:cubicBezTo>
                      <a:pt x="103822" y="168843"/>
                      <a:pt x="64887" y="162117"/>
                      <a:pt x="30050" y="147448"/>
                    </a:cubicBezTo>
                    <a:lnTo>
                      <a:pt x="0" y="130356"/>
                    </a:lnTo>
                    <a:lnTo>
                      <a:pt x="12591" y="140678"/>
                    </a:lnTo>
                    <a:cubicBezTo>
                      <a:pt x="32810" y="152978"/>
                      <a:pt x="55209" y="162688"/>
                      <a:pt x="79393" y="169168"/>
                    </a:cubicBezTo>
                    <a:lnTo>
                      <a:pt x="195823" y="200365"/>
                    </a:lnTo>
                    <a:lnTo>
                      <a:pt x="192801" y="205276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05E86C22-EB4C-48B1-8522-18A8121BC94D}"/>
                  </a:ext>
                </a:extLst>
              </p:cNvPr>
              <p:cNvSpPr/>
              <p:nvPr/>
            </p:nvSpPr>
            <p:spPr bwMode="auto">
              <a:xfrm rot="20700000" flipH="1">
                <a:off x="906117" y="4746295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5" name="楕円 227">
                <a:extLst>
                  <a:ext uri="{FF2B5EF4-FFF2-40B4-BE49-F238E27FC236}">
                    <a16:creationId xmlns:a16="http://schemas.microsoft.com/office/drawing/2014/main" id="{EE6A13F5-4A97-431B-B32A-E4D02C80BBE0}"/>
                  </a:ext>
                </a:extLst>
              </p:cNvPr>
              <p:cNvSpPr/>
              <p:nvPr/>
            </p:nvSpPr>
            <p:spPr bwMode="auto">
              <a:xfrm rot="5694883">
                <a:off x="827019" y="4885234"/>
                <a:ext cx="318890" cy="513074"/>
              </a:xfrm>
              <a:custGeom>
                <a:avLst/>
                <a:gdLst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811284 h 1396349"/>
                  <a:gd name="connsiteX1" fmla="*/ 589828 w 1170130"/>
                  <a:gd name="connsiteY1" fmla="*/ 0 h 1396349"/>
                  <a:gd name="connsiteX2" fmla="*/ 1170130 w 1170130"/>
                  <a:gd name="connsiteY2" fmla="*/ 811284 h 1396349"/>
                  <a:gd name="connsiteX3" fmla="*/ 585065 w 1170130"/>
                  <a:gd name="connsiteY3" fmla="*/ 1396349 h 1396349"/>
                  <a:gd name="connsiteX4" fmla="*/ 0 w 1170130"/>
                  <a:gd name="connsiteY4" fmla="*/ 811284 h 139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1396349">
                    <a:moveTo>
                      <a:pt x="0" y="811284"/>
                    </a:moveTo>
                    <a:cubicBezTo>
                      <a:pt x="0" y="488162"/>
                      <a:pt x="266706" y="0"/>
                      <a:pt x="589828" y="0"/>
                    </a:cubicBezTo>
                    <a:cubicBezTo>
                      <a:pt x="912950" y="0"/>
                      <a:pt x="1170130" y="488162"/>
                      <a:pt x="1170130" y="811284"/>
                    </a:cubicBezTo>
                    <a:cubicBezTo>
                      <a:pt x="1170130" y="1134406"/>
                      <a:pt x="908187" y="1396349"/>
                      <a:pt x="585065" y="1396349"/>
                    </a:cubicBezTo>
                    <a:cubicBezTo>
                      <a:pt x="261943" y="1396349"/>
                      <a:pt x="0" y="1134406"/>
                      <a:pt x="0" y="81128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0FC0662B-71D8-41E5-BFF4-54E92B8BAEEE}"/>
                  </a:ext>
                </a:extLst>
              </p:cNvPr>
              <p:cNvSpPr/>
              <p:nvPr/>
            </p:nvSpPr>
            <p:spPr bwMode="auto">
              <a:xfrm rot="900000">
                <a:off x="65744" y="4739154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DC1B2562-5104-4F4A-B204-FC7B44C92305}"/>
                  </a:ext>
                </a:extLst>
              </p:cNvPr>
              <p:cNvSpPr/>
              <p:nvPr/>
            </p:nvSpPr>
            <p:spPr bwMode="auto">
              <a:xfrm>
                <a:off x="79000" y="4890730"/>
                <a:ext cx="1758211" cy="407960"/>
              </a:xfrm>
              <a:custGeom>
                <a:avLst/>
                <a:gdLst>
                  <a:gd name="connsiteX0" fmla="*/ 1770278 w 1772565"/>
                  <a:gd name="connsiteY0" fmla="*/ 0 h 407960"/>
                  <a:gd name="connsiteX1" fmla="*/ 1772565 w 1772565"/>
                  <a:gd name="connsiteY1" fmla="*/ 45268 h 407960"/>
                  <a:gd name="connsiteX2" fmla="*/ 1593340 w 1772565"/>
                  <a:gd name="connsiteY2" fmla="*/ 237169 h 407960"/>
                  <a:gd name="connsiteX3" fmla="*/ 995140 w 1772565"/>
                  <a:gd name="connsiteY3" fmla="*/ 397457 h 407960"/>
                  <a:gd name="connsiteX4" fmla="*/ 988814 w 1772565"/>
                  <a:gd name="connsiteY4" fmla="*/ 393277 h 407960"/>
                  <a:gd name="connsiteX5" fmla="*/ 951600 w 1772565"/>
                  <a:gd name="connsiteY5" fmla="*/ 402744 h 407960"/>
                  <a:gd name="connsiteX6" fmla="*/ 854233 w 1772565"/>
                  <a:gd name="connsiteY6" fmla="*/ 406744 h 407960"/>
                  <a:gd name="connsiteX7" fmla="*/ 787631 w 1772565"/>
                  <a:gd name="connsiteY7" fmla="*/ 390839 h 407960"/>
                  <a:gd name="connsiteX8" fmla="*/ 777425 w 1772565"/>
                  <a:gd name="connsiteY8" fmla="*/ 397583 h 407960"/>
                  <a:gd name="connsiteX9" fmla="*/ 179225 w 1772565"/>
                  <a:gd name="connsiteY9" fmla="*/ 237295 h 407960"/>
                  <a:gd name="connsiteX10" fmla="*/ 0 w 1772565"/>
                  <a:gd name="connsiteY10" fmla="*/ 45394 h 407960"/>
                  <a:gd name="connsiteX11" fmla="*/ 2287 w 1772565"/>
                  <a:gd name="connsiteY11" fmla="*/ 126 h 407960"/>
                  <a:gd name="connsiteX12" fmla="*/ 20440 w 1772565"/>
                  <a:gd name="connsiteY12" fmla="*/ 56634 h 407960"/>
                  <a:gd name="connsiteX13" fmla="*/ 179225 w 1772565"/>
                  <a:gd name="connsiteY13" fmla="*/ 184907 h 407960"/>
                  <a:gd name="connsiteX14" fmla="*/ 777425 w 1772565"/>
                  <a:gd name="connsiteY14" fmla="*/ 345195 h 407960"/>
                  <a:gd name="connsiteX15" fmla="*/ 787631 w 1772565"/>
                  <a:gd name="connsiteY15" fmla="*/ 338451 h 407960"/>
                  <a:gd name="connsiteX16" fmla="*/ 854233 w 1772565"/>
                  <a:gd name="connsiteY16" fmla="*/ 354356 h 407960"/>
                  <a:gd name="connsiteX17" fmla="*/ 951600 w 1772565"/>
                  <a:gd name="connsiteY17" fmla="*/ 350356 h 407960"/>
                  <a:gd name="connsiteX18" fmla="*/ 988814 w 1772565"/>
                  <a:gd name="connsiteY18" fmla="*/ 340889 h 407960"/>
                  <a:gd name="connsiteX19" fmla="*/ 995140 w 1772565"/>
                  <a:gd name="connsiteY19" fmla="*/ 345069 h 407960"/>
                  <a:gd name="connsiteX20" fmla="*/ 1593340 w 1772565"/>
                  <a:gd name="connsiteY20" fmla="*/ 184781 h 407960"/>
                  <a:gd name="connsiteX21" fmla="*/ 1752126 w 1772565"/>
                  <a:gd name="connsiteY21" fmla="*/ 56508 h 40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772565" h="407960">
                    <a:moveTo>
                      <a:pt x="1770278" y="0"/>
                    </a:moveTo>
                    <a:lnTo>
                      <a:pt x="1772565" y="45268"/>
                    </a:lnTo>
                    <a:cubicBezTo>
                      <a:pt x="1758249" y="133655"/>
                      <a:pt x="1690079" y="211248"/>
                      <a:pt x="1593340" y="237169"/>
                    </a:cubicBezTo>
                    <a:lnTo>
                      <a:pt x="995140" y="397457"/>
                    </a:lnTo>
                    <a:lnTo>
                      <a:pt x="988814" y="393277"/>
                    </a:lnTo>
                    <a:lnTo>
                      <a:pt x="951600" y="402744"/>
                    </a:lnTo>
                    <a:cubicBezTo>
                      <a:pt x="917530" y="407791"/>
                      <a:pt x="883806" y="409287"/>
                      <a:pt x="854233" y="406744"/>
                    </a:cubicBezTo>
                    <a:lnTo>
                      <a:pt x="787631" y="390839"/>
                    </a:lnTo>
                    <a:lnTo>
                      <a:pt x="777425" y="397583"/>
                    </a:lnTo>
                    <a:lnTo>
                      <a:pt x="179225" y="237295"/>
                    </a:lnTo>
                    <a:cubicBezTo>
                      <a:pt x="82486" y="211374"/>
                      <a:pt x="14317" y="133781"/>
                      <a:pt x="0" y="45394"/>
                    </a:cubicBezTo>
                    <a:lnTo>
                      <a:pt x="2287" y="126"/>
                    </a:lnTo>
                    <a:lnTo>
                      <a:pt x="20440" y="56634"/>
                    </a:lnTo>
                    <a:cubicBezTo>
                      <a:pt x="50187" y="116960"/>
                      <a:pt x="106671" y="165466"/>
                      <a:pt x="179225" y="184907"/>
                    </a:cubicBezTo>
                    <a:lnTo>
                      <a:pt x="777425" y="345195"/>
                    </a:lnTo>
                    <a:lnTo>
                      <a:pt x="787631" y="338451"/>
                    </a:lnTo>
                    <a:lnTo>
                      <a:pt x="854233" y="354356"/>
                    </a:lnTo>
                    <a:cubicBezTo>
                      <a:pt x="883806" y="356899"/>
                      <a:pt x="917530" y="355403"/>
                      <a:pt x="951600" y="350356"/>
                    </a:cubicBezTo>
                    <a:lnTo>
                      <a:pt x="988814" y="340889"/>
                    </a:lnTo>
                    <a:lnTo>
                      <a:pt x="995140" y="345069"/>
                    </a:lnTo>
                    <a:lnTo>
                      <a:pt x="1593340" y="184781"/>
                    </a:lnTo>
                    <a:cubicBezTo>
                      <a:pt x="1665894" y="165340"/>
                      <a:pt x="1722379" y="116834"/>
                      <a:pt x="1752126" y="56508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90" name="グループ化 189">
              <a:extLst>
                <a:ext uri="{FF2B5EF4-FFF2-40B4-BE49-F238E27FC236}">
                  <a16:creationId xmlns:a16="http://schemas.microsoft.com/office/drawing/2014/main" id="{612B3303-C1D6-47FE-9BF0-C315E95728A5}"/>
                </a:ext>
              </a:extLst>
            </p:cNvPr>
            <p:cNvGrpSpPr/>
            <p:nvPr/>
          </p:nvGrpSpPr>
          <p:grpSpPr>
            <a:xfrm>
              <a:off x="7946410" y="608455"/>
              <a:ext cx="1617196" cy="1954609"/>
              <a:chOff x="7974276" y="496786"/>
              <a:chExt cx="1617196" cy="1954609"/>
            </a:xfrm>
          </p:grpSpPr>
          <p:sp>
            <p:nvSpPr>
              <p:cNvPr id="197" name="楕円 211">
                <a:extLst>
                  <a:ext uri="{FF2B5EF4-FFF2-40B4-BE49-F238E27FC236}">
                    <a16:creationId xmlns:a16="http://schemas.microsoft.com/office/drawing/2014/main" id="{6BCB1266-9CA0-4A8D-80DD-B7DAD2D1C0D1}"/>
                  </a:ext>
                </a:extLst>
              </p:cNvPr>
              <p:cNvSpPr/>
              <p:nvPr/>
            </p:nvSpPr>
            <p:spPr bwMode="auto">
              <a:xfrm>
                <a:off x="8211026" y="1450120"/>
                <a:ext cx="1143500" cy="902026"/>
              </a:xfrm>
              <a:custGeom>
                <a:avLst/>
                <a:gdLst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998968"/>
                  <a:gd name="connsiteX1" fmla="*/ 585065 w 1170130"/>
                  <a:gd name="connsiteY1" fmla="*/ 0 h 998968"/>
                  <a:gd name="connsiteX2" fmla="*/ 1170130 w 1170130"/>
                  <a:gd name="connsiteY2" fmla="*/ 887972 h 998968"/>
                  <a:gd name="connsiteX3" fmla="*/ 0 w 1170130"/>
                  <a:gd name="connsiteY3" fmla="*/ 887972 h 998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0130" h="998968">
                    <a:moveTo>
                      <a:pt x="0" y="887972"/>
                    </a:moveTo>
                    <a:cubicBezTo>
                      <a:pt x="0" y="397559"/>
                      <a:pt x="261943" y="0"/>
                      <a:pt x="585065" y="0"/>
                    </a:cubicBezTo>
                    <a:cubicBezTo>
                      <a:pt x="908187" y="0"/>
                      <a:pt x="1170130" y="397559"/>
                      <a:pt x="1170130" y="887972"/>
                    </a:cubicBezTo>
                    <a:cubicBezTo>
                      <a:pt x="1072619" y="1035967"/>
                      <a:pt x="97511" y="1035967"/>
                      <a:pt x="0" y="887972"/>
                    </a:cubicBezTo>
                    <a:close/>
                  </a:path>
                </a:pathLst>
              </a:custGeom>
              <a:solidFill>
                <a:schemeClr val="accent5">
                  <a:lumMod val="9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二等辺三角形 197">
                <a:extLst>
                  <a:ext uri="{FF2B5EF4-FFF2-40B4-BE49-F238E27FC236}">
                    <a16:creationId xmlns:a16="http://schemas.microsoft.com/office/drawing/2014/main" id="{44B9FDFC-0D65-4C2E-BE52-B570CCAE7820}"/>
                  </a:ext>
                </a:extLst>
              </p:cNvPr>
              <p:cNvSpPr/>
              <p:nvPr/>
            </p:nvSpPr>
            <p:spPr bwMode="auto">
              <a:xfrm rot="10800000">
                <a:off x="8470207" y="1569934"/>
                <a:ext cx="625133" cy="325935"/>
              </a:xfrm>
              <a:prstGeom prst="triangle">
                <a:avLst/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99" name="グループ化 198">
                <a:extLst>
                  <a:ext uri="{FF2B5EF4-FFF2-40B4-BE49-F238E27FC236}">
                    <a16:creationId xmlns:a16="http://schemas.microsoft.com/office/drawing/2014/main" id="{20EF2DEE-6D42-415B-9BC1-D53E263D6FEB}"/>
                  </a:ext>
                </a:extLst>
              </p:cNvPr>
              <p:cNvGrpSpPr/>
              <p:nvPr/>
            </p:nvGrpSpPr>
            <p:grpSpPr>
              <a:xfrm rot="20700000">
                <a:off x="7974276" y="889314"/>
                <a:ext cx="451473" cy="511089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220" name="楕円 219">
                  <a:extLst>
                    <a:ext uri="{FF2B5EF4-FFF2-40B4-BE49-F238E27FC236}">
                      <a16:creationId xmlns:a16="http://schemas.microsoft.com/office/drawing/2014/main" id="{222D6CE6-7CB8-4F36-8B4C-A5C6620E7A25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楕円 220">
                  <a:extLst>
                    <a:ext uri="{FF2B5EF4-FFF2-40B4-BE49-F238E27FC236}">
                      <a16:creationId xmlns:a16="http://schemas.microsoft.com/office/drawing/2014/main" id="{4BA54A2A-A418-4C7A-9588-0A3FF7AC3C5B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0" name="グループ化 199">
                <a:extLst>
                  <a:ext uri="{FF2B5EF4-FFF2-40B4-BE49-F238E27FC236}">
                    <a16:creationId xmlns:a16="http://schemas.microsoft.com/office/drawing/2014/main" id="{ACEFA2E9-B9A5-4D1E-AAB7-D56331FD04AA}"/>
                  </a:ext>
                </a:extLst>
              </p:cNvPr>
              <p:cNvGrpSpPr/>
              <p:nvPr/>
            </p:nvGrpSpPr>
            <p:grpSpPr>
              <a:xfrm rot="900000" flipH="1">
                <a:off x="9139999" y="889314"/>
                <a:ext cx="451473" cy="511089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218" name="楕円 217">
                  <a:extLst>
                    <a:ext uri="{FF2B5EF4-FFF2-40B4-BE49-F238E27FC236}">
                      <a16:creationId xmlns:a16="http://schemas.microsoft.com/office/drawing/2014/main" id="{E5FBB434-15CE-42E0-B028-2AB912F8DDCD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楕円 218">
                  <a:extLst>
                    <a:ext uri="{FF2B5EF4-FFF2-40B4-BE49-F238E27FC236}">
                      <a16:creationId xmlns:a16="http://schemas.microsoft.com/office/drawing/2014/main" id="{61DF981E-63E8-46C2-8E64-D549CB765384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1" name="四角形: 角を丸くする 200">
                <a:extLst>
                  <a:ext uri="{FF2B5EF4-FFF2-40B4-BE49-F238E27FC236}">
                    <a16:creationId xmlns:a16="http://schemas.microsoft.com/office/drawing/2014/main" id="{294932D9-7A9A-4E88-91CF-93035BC53EDF}"/>
                  </a:ext>
                </a:extLst>
              </p:cNvPr>
              <p:cNvSpPr/>
              <p:nvPr/>
            </p:nvSpPr>
            <p:spPr bwMode="auto">
              <a:xfrm>
                <a:off x="8164511" y="496787"/>
                <a:ext cx="1236530" cy="1199109"/>
              </a:xfrm>
              <a:prstGeom prst="roundRect">
                <a:avLst>
                  <a:gd name="adj" fmla="val 39331"/>
                </a:avLst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月 201">
                <a:extLst>
                  <a:ext uri="{FF2B5EF4-FFF2-40B4-BE49-F238E27FC236}">
                    <a16:creationId xmlns:a16="http://schemas.microsoft.com/office/drawing/2014/main" id="{BC794E12-B791-4314-A130-A539F4CAC207}"/>
                  </a:ext>
                </a:extLst>
              </p:cNvPr>
              <p:cNvSpPr/>
              <p:nvPr/>
            </p:nvSpPr>
            <p:spPr bwMode="auto">
              <a:xfrm rot="4500000">
                <a:off x="8411928" y="889800"/>
                <a:ext cx="79015" cy="278049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月 202">
                <a:extLst>
                  <a:ext uri="{FF2B5EF4-FFF2-40B4-BE49-F238E27FC236}">
                    <a16:creationId xmlns:a16="http://schemas.microsoft.com/office/drawing/2014/main" id="{0B13D59E-CD3F-46D2-AB75-5EBD5F664A0C}"/>
                  </a:ext>
                </a:extLst>
              </p:cNvPr>
              <p:cNvSpPr/>
              <p:nvPr/>
            </p:nvSpPr>
            <p:spPr bwMode="auto">
              <a:xfrm rot="17100000" flipH="1">
                <a:off x="9072860" y="889800"/>
                <a:ext cx="79015" cy="278049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4" name="グループ化 203">
                <a:extLst>
                  <a:ext uri="{FF2B5EF4-FFF2-40B4-BE49-F238E27FC236}">
                    <a16:creationId xmlns:a16="http://schemas.microsoft.com/office/drawing/2014/main" id="{A79D2BEA-D9BB-489E-BACF-F8688772C76A}"/>
                  </a:ext>
                </a:extLst>
              </p:cNvPr>
              <p:cNvGrpSpPr/>
              <p:nvPr/>
            </p:nvGrpSpPr>
            <p:grpSpPr>
              <a:xfrm>
                <a:off x="8215041" y="1002880"/>
                <a:ext cx="78735" cy="60166"/>
                <a:chOff x="2569305" y="1692913"/>
                <a:chExt cx="202787" cy="333198"/>
              </a:xfrm>
              <a:noFill/>
            </p:grpSpPr>
            <p:sp>
              <p:nvSpPr>
                <p:cNvPr id="216" name="楕円 215">
                  <a:extLst>
                    <a:ext uri="{FF2B5EF4-FFF2-40B4-BE49-F238E27FC236}">
                      <a16:creationId xmlns:a16="http://schemas.microsoft.com/office/drawing/2014/main" id="{FA5D862E-B17F-4695-A852-13CFE87F140D}"/>
                    </a:ext>
                  </a:extLst>
                </p:cNvPr>
                <p:cNvSpPr/>
                <p:nvPr/>
              </p:nvSpPr>
              <p:spPr bwMode="auto">
                <a:xfrm rot="900000">
                  <a:off x="2569306" y="1692913"/>
                  <a:ext cx="202786" cy="45719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" name="楕円 216">
                  <a:extLst>
                    <a:ext uri="{FF2B5EF4-FFF2-40B4-BE49-F238E27FC236}">
                      <a16:creationId xmlns:a16="http://schemas.microsoft.com/office/drawing/2014/main" id="{BD2F50E2-255E-4003-B55C-9316C127C623}"/>
                    </a:ext>
                  </a:extLst>
                </p:cNvPr>
                <p:cNvSpPr/>
                <p:nvPr/>
              </p:nvSpPr>
              <p:spPr bwMode="auto">
                <a:xfrm rot="20700000" flipV="1">
                  <a:off x="2569305" y="1980393"/>
                  <a:ext cx="202785" cy="45718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5" name="グループ化 204">
                <a:extLst>
                  <a:ext uri="{FF2B5EF4-FFF2-40B4-BE49-F238E27FC236}">
                    <a16:creationId xmlns:a16="http://schemas.microsoft.com/office/drawing/2014/main" id="{3132163E-B32C-4D87-842C-5176273D9970}"/>
                  </a:ext>
                </a:extLst>
              </p:cNvPr>
              <p:cNvGrpSpPr/>
              <p:nvPr/>
            </p:nvGrpSpPr>
            <p:grpSpPr>
              <a:xfrm flipH="1">
                <a:off x="9271519" y="1002880"/>
                <a:ext cx="78735" cy="60166"/>
                <a:chOff x="2569305" y="1692913"/>
                <a:chExt cx="202787" cy="333198"/>
              </a:xfrm>
              <a:noFill/>
            </p:grpSpPr>
            <p:sp>
              <p:nvSpPr>
                <p:cNvPr id="214" name="楕円 213">
                  <a:extLst>
                    <a:ext uri="{FF2B5EF4-FFF2-40B4-BE49-F238E27FC236}">
                      <a16:creationId xmlns:a16="http://schemas.microsoft.com/office/drawing/2014/main" id="{4A794F56-60BD-4FFC-A9F5-D503C69CE558}"/>
                    </a:ext>
                  </a:extLst>
                </p:cNvPr>
                <p:cNvSpPr/>
                <p:nvPr/>
              </p:nvSpPr>
              <p:spPr bwMode="auto">
                <a:xfrm rot="900000">
                  <a:off x="2569306" y="1692913"/>
                  <a:ext cx="202786" cy="45719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" name="楕円 214">
                  <a:extLst>
                    <a:ext uri="{FF2B5EF4-FFF2-40B4-BE49-F238E27FC236}">
                      <a16:creationId xmlns:a16="http://schemas.microsoft.com/office/drawing/2014/main" id="{B462DB8C-1096-4B64-A47A-E07641E1CC10}"/>
                    </a:ext>
                  </a:extLst>
                </p:cNvPr>
                <p:cNvSpPr/>
                <p:nvPr/>
              </p:nvSpPr>
              <p:spPr bwMode="auto">
                <a:xfrm rot="20700000" flipV="1">
                  <a:off x="2569305" y="1980393"/>
                  <a:ext cx="202785" cy="45718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6" name="楕円 205">
                <a:extLst>
                  <a:ext uri="{FF2B5EF4-FFF2-40B4-BE49-F238E27FC236}">
                    <a16:creationId xmlns:a16="http://schemas.microsoft.com/office/drawing/2014/main" id="{69671AA7-DC53-45F2-9DA8-05EC364D4A77}"/>
                  </a:ext>
                </a:extLst>
              </p:cNvPr>
              <p:cNvSpPr/>
              <p:nvPr/>
            </p:nvSpPr>
            <p:spPr bwMode="auto">
              <a:xfrm>
                <a:off x="8682821" y="1218422"/>
                <a:ext cx="194992" cy="10141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7" name="月 206">
                <a:extLst>
                  <a:ext uri="{FF2B5EF4-FFF2-40B4-BE49-F238E27FC236}">
                    <a16:creationId xmlns:a16="http://schemas.microsoft.com/office/drawing/2014/main" id="{2D59020F-4B7D-43E7-A447-3F794FA715F0}"/>
                  </a:ext>
                </a:extLst>
              </p:cNvPr>
              <p:cNvSpPr/>
              <p:nvPr/>
            </p:nvSpPr>
            <p:spPr bwMode="auto">
              <a:xfrm rot="2700000">
                <a:off x="8532983" y="1310592"/>
                <a:ext cx="56341" cy="22775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8" name="月 207">
                <a:extLst>
                  <a:ext uri="{FF2B5EF4-FFF2-40B4-BE49-F238E27FC236}">
                    <a16:creationId xmlns:a16="http://schemas.microsoft.com/office/drawing/2014/main" id="{2FC8D63C-4C2F-4238-81EE-E23DD568031A}"/>
                  </a:ext>
                </a:extLst>
              </p:cNvPr>
              <p:cNvSpPr/>
              <p:nvPr/>
            </p:nvSpPr>
            <p:spPr bwMode="auto">
              <a:xfrm rot="18900000" flipH="1">
                <a:off x="8985098" y="1310592"/>
                <a:ext cx="56341" cy="22775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1F9BCB3B-D6F6-46AD-A0A8-13137C790C76}"/>
                  </a:ext>
                </a:extLst>
              </p:cNvPr>
              <p:cNvSpPr/>
              <p:nvPr/>
            </p:nvSpPr>
            <p:spPr bwMode="auto">
              <a:xfrm rot="10800000">
                <a:off x="8638909" y="1487163"/>
                <a:ext cx="315191" cy="48314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FC841798-1BE6-4FA8-9B51-002C8EE328E5}"/>
                  </a:ext>
                </a:extLst>
              </p:cNvPr>
              <p:cNvSpPr/>
              <p:nvPr/>
            </p:nvSpPr>
            <p:spPr bwMode="auto">
              <a:xfrm>
                <a:off x="8172611" y="2123977"/>
                <a:ext cx="1220327" cy="327418"/>
              </a:xfrm>
              <a:custGeom>
                <a:avLst/>
                <a:gdLst>
                  <a:gd name="connsiteX0" fmla="*/ 47448 w 1040637"/>
                  <a:gd name="connsiteY0" fmla="*/ 0 h 276463"/>
                  <a:gd name="connsiteX1" fmla="*/ 993146 w 1040637"/>
                  <a:gd name="connsiteY1" fmla="*/ 0 h 276463"/>
                  <a:gd name="connsiteX2" fmla="*/ 1018827 w 1040637"/>
                  <a:gd name="connsiteY2" fmla="*/ 109346 h 276463"/>
                  <a:gd name="connsiteX3" fmla="*/ 1040637 w 1040637"/>
                  <a:gd name="connsiteY3" fmla="*/ 271729 h 276463"/>
                  <a:gd name="connsiteX4" fmla="*/ 1029209 w 1040637"/>
                  <a:gd name="connsiteY4" fmla="*/ 276463 h 276463"/>
                  <a:gd name="connsiteX5" fmla="*/ 12211 w 1040637"/>
                  <a:gd name="connsiteY5" fmla="*/ 276463 h 276463"/>
                  <a:gd name="connsiteX6" fmla="*/ 0 w 1040637"/>
                  <a:gd name="connsiteY6" fmla="*/ 271405 h 276463"/>
                  <a:gd name="connsiteX7" fmla="*/ 21767 w 1040637"/>
                  <a:gd name="connsiteY7" fmla="*/ 109346 h 276463"/>
                  <a:gd name="connsiteX0" fmla="*/ 35237 w 1028426"/>
                  <a:gd name="connsiteY0" fmla="*/ 0 h 276463"/>
                  <a:gd name="connsiteX1" fmla="*/ 980935 w 1028426"/>
                  <a:gd name="connsiteY1" fmla="*/ 0 h 276463"/>
                  <a:gd name="connsiteX2" fmla="*/ 1006616 w 1028426"/>
                  <a:gd name="connsiteY2" fmla="*/ 109346 h 276463"/>
                  <a:gd name="connsiteX3" fmla="*/ 1028426 w 1028426"/>
                  <a:gd name="connsiteY3" fmla="*/ 271729 h 276463"/>
                  <a:gd name="connsiteX4" fmla="*/ 1016998 w 1028426"/>
                  <a:gd name="connsiteY4" fmla="*/ 276463 h 276463"/>
                  <a:gd name="connsiteX5" fmla="*/ 0 w 1028426"/>
                  <a:gd name="connsiteY5" fmla="*/ 276463 h 276463"/>
                  <a:gd name="connsiteX6" fmla="*/ 9556 w 1028426"/>
                  <a:gd name="connsiteY6" fmla="*/ 109346 h 276463"/>
                  <a:gd name="connsiteX7" fmla="*/ 35237 w 1028426"/>
                  <a:gd name="connsiteY7" fmla="*/ 0 h 276463"/>
                  <a:gd name="connsiteX0" fmla="*/ 35237 w 1016998"/>
                  <a:gd name="connsiteY0" fmla="*/ 0 h 276463"/>
                  <a:gd name="connsiteX1" fmla="*/ 980935 w 1016998"/>
                  <a:gd name="connsiteY1" fmla="*/ 0 h 276463"/>
                  <a:gd name="connsiteX2" fmla="*/ 1006616 w 1016998"/>
                  <a:gd name="connsiteY2" fmla="*/ 109346 h 276463"/>
                  <a:gd name="connsiteX3" fmla="*/ 1016998 w 1016998"/>
                  <a:gd name="connsiteY3" fmla="*/ 276463 h 276463"/>
                  <a:gd name="connsiteX4" fmla="*/ 0 w 1016998"/>
                  <a:gd name="connsiteY4" fmla="*/ 276463 h 276463"/>
                  <a:gd name="connsiteX5" fmla="*/ 9556 w 1016998"/>
                  <a:gd name="connsiteY5" fmla="*/ 109346 h 276463"/>
                  <a:gd name="connsiteX6" fmla="*/ 35237 w 1016998"/>
                  <a:gd name="connsiteY6" fmla="*/ 0 h 276463"/>
                  <a:gd name="connsiteX0" fmla="*/ 25681 w 1007442"/>
                  <a:gd name="connsiteY0" fmla="*/ 0 h 276463"/>
                  <a:gd name="connsiteX1" fmla="*/ 971379 w 1007442"/>
                  <a:gd name="connsiteY1" fmla="*/ 0 h 276463"/>
                  <a:gd name="connsiteX2" fmla="*/ 997060 w 1007442"/>
                  <a:gd name="connsiteY2" fmla="*/ 109346 h 276463"/>
                  <a:gd name="connsiteX3" fmla="*/ 1007442 w 1007442"/>
                  <a:gd name="connsiteY3" fmla="*/ 276463 h 276463"/>
                  <a:gd name="connsiteX4" fmla="*/ 19227 w 1007442"/>
                  <a:gd name="connsiteY4" fmla="*/ 276463 h 276463"/>
                  <a:gd name="connsiteX5" fmla="*/ 0 w 1007442"/>
                  <a:gd name="connsiteY5" fmla="*/ 109346 h 276463"/>
                  <a:gd name="connsiteX6" fmla="*/ 25681 w 1007442"/>
                  <a:gd name="connsiteY6" fmla="*/ 0 h 276463"/>
                  <a:gd name="connsiteX0" fmla="*/ 25681 w 997060"/>
                  <a:gd name="connsiteY0" fmla="*/ 0 h 276463"/>
                  <a:gd name="connsiteX1" fmla="*/ 971379 w 997060"/>
                  <a:gd name="connsiteY1" fmla="*/ 0 h 276463"/>
                  <a:gd name="connsiteX2" fmla="*/ 997060 w 997060"/>
                  <a:gd name="connsiteY2" fmla="*/ 109346 h 276463"/>
                  <a:gd name="connsiteX3" fmla="*/ 986883 w 997060"/>
                  <a:gd name="connsiteY3" fmla="*/ 276463 h 276463"/>
                  <a:gd name="connsiteX4" fmla="*/ 19227 w 997060"/>
                  <a:gd name="connsiteY4" fmla="*/ 276463 h 276463"/>
                  <a:gd name="connsiteX5" fmla="*/ 0 w 997060"/>
                  <a:gd name="connsiteY5" fmla="*/ 109346 h 276463"/>
                  <a:gd name="connsiteX6" fmla="*/ 25681 w 997060"/>
                  <a:gd name="connsiteY6" fmla="*/ 0 h 276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97060" h="276463">
                    <a:moveTo>
                      <a:pt x="25681" y="0"/>
                    </a:moveTo>
                    <a:lnTo>
                      <a:pt x="971379" y="0"/>
                    </a:lnTo>
                    <a:lnTo>
                      <a:pt x="997060" y="109346"/>
                    </a:lnTo>
                    <a:lnTo>
                      <a:pt x="986883" y="276463"/>
                    </a:lnTo>
                    <a:lnTo>
                      <a:pt x="19227" y="276463"/>
                    </a:lnTo>
                    <a:lnTo>
                      <a:pt x="0" y="109346"/>
                    </a:lnTo>
                    <a:lnTo>
                      <a:pt x="25681" y="0"/>
                    </a:lnTo>
                    <a:close/>
                  </a:path>
                </a:pathLst>
              </a:custGeom>
              <a:pattFill prst="dkVert">
                <a:fgClr>
                  <a:srgbClr val="CC9900"/>
                </a:fgClr>
                <a:bgClr>
                  <a:srgbClr val="FFCC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9525B233-6D69-4646-AD7D-EAEA45A06331}"/>
                  </a:ext>
                </a:extLst>
              </p:cNvPr>
              <p:cNvSpPr/>
              <p:nvPr/>
            </p:nvSpPr>
            <p:spPr bwMode="auto">
              <a:xfrm>
                <a:off x="8465208" y="496786"/>
                <a:ext cx="635139" cy="198319"/>
              </a:xfrm>
              <a:custGeom>
                <a:avLst/>
                <a:gdLst>
                  <a:gd name="connsiteX0" fmla="*/ 578135 w 601033"/>
                  <a:gd name="connsiteY0" fmla="*/ 24248 h 187670"/>
                  <a:gd name="connsiteX1" fmla="*/ 601033 w 601033"/>
                  <a:gd name="connsiteY1" fmla="*/ 31356 h 187670"/>
                  <a:gd name="connsiteX2" fmla="*/ 589838 w 601033"/>
                  <a:gd name="connsiteY2" fmla="*/ 187670 h 187670"/>
                  <a:gd name="connsiteX3" fmla="*/ 22898 w 601033"/>
                  <a:gd name="connsiteY3" fmla="*/ 24248 h 187670"/>
                  <a:gd name="connsiteX4" fmla="*/ 11194 w 601033"/>
                  <a:gd name="connsiteY4" fmla="*/ 187670 h 187670"/>
                  <a:gd name="connsiteX5" fmla="*/ 0 w 601033"/>
                  <a:gd name="connsiteY5" fmla="*/ 31356 h 187670"/>
                  <a:gd name="connsiteX6" fmla="*/ 96493 w 601033"/>
                  <a:gd name="connsiteY6" fmla="*/ 6578 h 187670"/>
                  <a:gd name="connsiteX7" fmla="*/ 83524 w 601033"/>
                  <a:gd name="connsiteY7" fmla="*/ 187670 h 187670"/>
                  <a:gd name="connsiteX8" fmla="*/ 70757 w 601033"/>
                  <a:gd name="connsiteY8" fmla="*/ 9392 h 187670"/>
                  <a:gd name="connsiteX9" fmla="*/ 71803 w 601033"/>
                  <a:gd name="connsiteY9" fmla="*/ 9067 h 187670"/>
                  <a:gd name="connsiteX10" fmla="*/ 504538 w 601033"/>
                  <a:gd name="connsiteY10" fmla="*/ 6578 h 187670"/>
                  <a:gd name="connsiteX11" fmla="*/ 529229 w 601033"/>
                  <a:gd name="connsiteY11" fmla="*/ 9067 h 187670"/>
                  <a:gd name="connsiteX12" fmla="*/ 530275 w 601033"/>
                  <a:gd name="connsiteY12" fmla="*/ 9392 h 187670"/>
                  <a:gd name="connsiteX13" fmla="*/ 517507 w 601033"/>
                  <a:gd name="connsiteY13" fmla="*/ 187670 h 187670"/>
                  <a:gd name="connsiteX14" fmla="*/ 431736 w 601033"/>
                  <a:gd name="connsiteY14" fmla="*/ 0 h 187670"/>
                  <a:gd name="connsiteX15" fmla="*/ 439285 w 601033"/>
                  <a:gd name="connsiteY15" fmla="*/ 0 h 187670"/>
                  <a:gd name="connsiteX16" fmla="*/ 458478 w 601033"/>
                  <a:gd name="connsiteY16" fmla="*/ 1935 h 187670"/>
                  <a:gd name="connsiteX17" fmla="*/ 445176 w 601033"/>
                  <a:gd name="connsiteY17" fmla="*/ 187670 h 187670"/>
                  <a:gd name="connsiteX18" fmla="*/ 359406 w 601033"/>
                  <a:gd name="connsiteY18" fmla="*/ 0 h 187670"/>
                  <a:gd name="connsiteX19" fmla="*/ 386286 w 601033"/>
                  <a:gd name="connsiteY19" fmla="*/ 0 h 187670"/>
                  <a:gd name="connsiteX20" fmla="*/ 372846 w 601033"/>
                  <a:gd name="connsiteY20" fmla="*/ 187670 h 187670"/>
                  <a:gd name="connsiteX21" fmla="*/ 287075 w 601033"/>
                  <a:gd name="connsiteY21" fmla="*/ 0 h 187670"/>
                  <a:gd name="connsiteX22" fmla="*/ 313955 w 601033"/>
                  <a:gd name="connsiteY22" fmla="*/ 0 h 187670"/>
                  <a:gd name="connsiteX23" fmla="*/ 300515 w 601033"/>
                  <a:gd name="connsiteY23" fmla="*/ 187670 h 187670"/>
                  <a:gd name="connsiteX24" fmla="*/ 214745 w 601033"/>
                  <a:gd name="connsiteY24" fmla="*/ 0 h 187670"/>
                  <a:gd name="connsiteX25" fmla="*/ 241625 w 601033"/>
                  <a:gd name="connsiteY25" fmla="*/ 0 h 187670"/>
                  <a:gd name="connsiteX26" fmla="*/ 228185 w 601033"/>
                  <a:gd name="connsiteY26" fmla="*/ 187670 h 187670"/>
                  <a:gd name="connsiteX27" fmla="*/ 161747 w 601033"/>
                  <a:gd name="connsiteY27" fmla="*/ 0 h 187670"/>
                  <a:gd name="connsiteX28" fmla="*/ 169294 w 601033"/>
                  <a:gd name="connsiteY28" fmla="*/ 0 h 187670"/>
                  <a:gd name="connsiteX29" fmla="*/ 155854 w 601033"/>
                  <a:gd name="connsiteY29" fmla="*/ 187670 h 187670"/>
                  <a:gd name="connsiteX30" fmla="*/ 142553 w 601033"/>
                  <a:gd name="connsiteY30" fmla="*/ 1935 h 187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01033" h="187670">
                    <a:moveTo>
                      <a:pt x="578135" y="24248"/>
                    </a:moveTo>
                    <a:lnTo>
                      <a:pt x="601033" y="31356"/>
                    </a:lnTo>
                    <a:lnTo>
                      <a:pt x="589838" y="187670"/>
                    </a:lnTo>
                    <a:close/>
                    <a:moveTo>
                      <a:pt x="22898" y="24248"/>
                    </a:moveTo>
                    <a:lnTo>
                      <a:pt x="11194" y="187670"/>
                    </a:lnTo>
                    <a:lnTo>
                      <a:pt x="0" y="31356"/>
                    </a:lnTo>
                    <a:close/>
                    <a:moveTo>
                      <a:pt x="96493" y="6578"/>
                    </a:moveTo>
                    <a:lnTo>
                      <a:pt x="83524" y="187670"/>
                    </a:lnTo>
                    <a:lnTo>
                      <a:pt x="70757" y="9392"/>
                    </a:lnTo>
                    <a:lnTo>
                      <a:pt x="71803" y="9067"/>
                    </a:lnTo>
                    <a:close/>
                    <a:moveTo>
                      <a:pt x="504538" y="6578"/>
                    </a:moveTo>
                    <a:lnTo>
                      <a:pt x="529229" y="9067"/>
                    </a:lnTo>
                    <a:lnTo>
                      <a:pt x="530275" y="9392"/>
                    </a:lnTo>
                    <a:lnTo>
                      <a:pt x="517507" y="187670"/>
                    </a:lnTo>
                    <a:close/>
                    <a:moveTo>
                      <a:pt x="431736" y="0"/>
                    </a:moveTo>
                    <a:lnTo>
                      <a:pt x="439285" y="0"/>
                    </a:lnTo>
                    <a:lnTo>
                      <a:pt x="458478" y="1935"/>
                    </a:lnTo>
                    <a:lnTo>
                      <a:pt x="445176" y="187670"/>
                    </a:lnTo>
                    <a:close/>
                    <a:moveTo>
                      <a:pt x="359406" y="0"/>
                    </a:moveTo>
                    <a:lnTo>
                      <a:pt x="386286" y="0"/>
                    </a:lnTo>
                    <a:lnTo>
                      <a:pt x="372846" y="187670"/>
                    </a:lnTo>
                    <a:close/>
                    <a:moveTo>
                      <a:pt x="287075" y="0"/>
                    </a:moveTo>
                    <a:lnTo>
                      <a:pt x="313955" y="0"/>
                    </a:lnTo>
                    <a:lnTo>
                      <a:pt x="300515" y="187670"/>
                    </a:lnTo>
                    <a:close/>
                    <a:moveTo>
                      <a:pt x="214745" y="0"/>
                    </a:moveTo>
                    <a:lnTo>
                      <a:pt x="241625" y="0"/>
                    </a:lnTo>
                    <a:lnTo>
                      <a:pt x="228185" y="187670"/>
                    </a:lnTo>
                    <a:close/>
                    <a:moveTo>
                      <a:pt x="161747" y="0"/>
                    </a:moveTo>
                    <a:lnTo>
                      <a:pt x="169294" y="0"/>
                    </a:lnTo>
                    <a:lnTo>
                      <a:pt x="155854" y="187670"/>
                    </a:lnTo>
                    <a:lnTo>
                      <a:pt x="142553" y="1935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月 211">
                <a:extLst>
                  <a:ext uri="{FF2B5EF4-FFF2-40B4-BE49-F238E27FC236}">
                    <a16:creationId xmlns:a16="http://schemas.microsoft.com/office/drawing/2014/main" id="{18479DBB-5FAB-4C2D-A75F-7DD387E88FB9}"/>
                  </a:ext>
                </a:extLst>
              </p:cNvPr>
              <p:cNvSpPr/>
              <p:nvPr/>
            </p:nvSpPr>
            <p:spPr bwMode="auto">
              <a:xfrm rot="4500000">
                <a:off x="8411928" y="696037"/>
                <a:ext cx="79015" cy="278049"/>
              </a:xfrm>
              <a:prstGeom prst="moon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月 212">
                <a:extLst>
                  <a:ext uri="{FF2B5EF4-FFF2-40B4-BE49-F238E27FC236}">
                    <a16:creationId xmlns:a16="http://schemas.microsoft.com/office/drawing/2014/main" id="{7E8677F2-DA6F-4264-8C34-63284A459B4C}"/>
                  </a:ext>
                </a:extLst>
              </p:cNvPr>
              <p:cNvSpPr/>
              <p:nvPr/>
            </p:nvSpPr>
            <p:spPr bwMode="auto">
              <a:xfrm rot="17100000" flipH="1">
                <a:off x="9072860" y="696037"/>
                <a:ext cx="79015" cy="278049"/>
              </a:xfrm>
              <a:prstGeom prst="moon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1" name="グループ化 190">
              <a:extLst>
                <a:ext uri="{FF2B5EF4-FFF2-40B4-BE49-F238E27FC236}">
                  <a16:creationId xmlns:a16="http://schemas.microsoft.com/office/drawing/2014/main" id="{49448D03-10A2-47C4-9836-2238B3DDE6CF}"/>
                </a:ext>
              </a:extLst>
            </p:cNvPr>
            <p:cNvGrpSpPr/>
            <p:nvPr/>
          </p:nvGrpSpPr>
          <p:grpSpPr>
            <a:xfrm>
              <a:off x="7830352" y="1707566"/>
              <a:ext cx="630182" cy="1339586"/>
              <a:chOff x="28583" y="1586903"/>
              <a:chExt cx="630182" cy="1422880"/>
            </a:xfrm>
          </p:grpSpPr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FC187BF8-4977-4EB1-A65D-2569AFC748D8}"/>
                  </a:ext>
                </a:extLst>
              </p:cNvPr>
              <p:cNvSpPr/>
              <p:nvPr/>
            </p:nvSpPr>
            <p:spPr bwMode="auto">
              <a:xfrm rot="20413771">
                <a:off x="174764" y="2511774"/>
                <a:ext cx="435469" cy="498009"/>
              </a:xfrm>
              <a:custGeom>
                <a:avLst/>
                <a:gdLst>
                  <a:gd name="connsiteX0" fmla="*/ 88133 w 438003"/>
                  <a:gd name="connsiteY0" fmla="*/ 0 h 353797"/>
                  <a:gd name="connsiteX1" fmla="*/ 120714 w 438003"/>
                  <a:gd name="connsiteY1" fmla="*/ 6195 h 353797"/>
                  <a:gd name="connsiteX2" fmla="*/ 207197 w 438003"/>
                  <a:gd name="connsiteY2" fmla="*/ 40851 h 353797"/>
                  <a:gd name="connsiteX3" fmla="*/ 215228 w 438003"/>
                  <a:gd name="connsiteY3" fmla="*/ 37525 h 353797"/>
                  <a:gd name="connsiteX4" fmla="*/ 349482 w 438003"/>
                  <a:gd name="connsiteY4" fmla="*/ 37525 h 353797"/>
                  <a:gd name="connsiteX5" fmla="*/ 383732 w 438003"/>
                  <a:gd name="connsiteY5" fmla="*/ 71775 h 353797"/>
                  <a:gd name="connsiteX6" fmla="*/ 373700 w 438003"/>
                  <a:gd name="connsiteY6" fmla="*/ 95993 h 353797"/>
                  <a:gd name="connsiteX7" fmla="*/ 352452 w 438003"/>
                  <a:gd name="connsiteY7" fmla="*/ 104794 h 353797"/>
                  <a:gd name="connsiteX8" fmla="*/ 352668 w 438003"/>
                  <a:gd name="connsiteY8" fmla="*/ 104945 h 353797"/>
                  <a:gd name="connsiteX9" fmla="*/ 355229 w 438003"/>
                  <a:gd name="connsiteY9" fmla="*/ 106736 h 353797"/>
                  <a:gd name="connsiteX10" fmla="*/ 409176 w 438003"/>
                  <a:gd name="connsiteY10" fmla="*/ 161103 h 353797"/>
                  <a:gd name="connsiteX11" fmla="*/ 409797 w 438003"/>
                  <a:gd name="connsiteY11" fmla="*/ 203122 h 353797"/>
                  <a:gd name="connsiteX12" fmla="*/ 403753 w 438003"/>
                  <a:gd name="connsiteY12" fmla="*/ 206439 h 353797"/>
                  <a:gd name="connsiteX13" fmla="*/ 427100 w 438003"/>
                  <a:gd name="connsiteY13" fmla="*/ 231630 h 353797"/>
                  <a:gd name="connsiteX14" fmla="*/ 428149 w 438003"/>
                  <a:gd name="connsiteY14" fmla="*/ 279295 h 353797"/>
                  <a:gd name="connsiteX15" fmla="*/ 407029 w 438003"/>
                  <a:gd name="connsiteY15" fmla="*/ 285290 h 353797"/>
                  <a:gd name="connsiteX16" fmla="*/ 417345 w 438003"/>
                  <a:gd name="connsiteY16" fmla="*/ 303211 h 353797"/>
                  <a:gd name="connsiteX17" fmla="*/ 407649 w 438003"/>
                  <a:gd name="connsiteY17" fmla="*/ 350464 h 353797"/>
                  <a:gd name="connsiteX18" fmla="*/ 395192 w 438003"/>
                  <a:gd name="connsiteY18" fmla="*/ 353775 h 353797"/>
                  <a:gd name="connsiteX19" fmla="*/ 382234 w 438003"/>
                  <a:gd name="connsiteY19" fmla="*/ 351638 h 353797"/>
                  <a:gd name="connsiteX20" fmla="*/ 360835 w 438003"/>
                  <a:gd name="connsiteY20" fmla="*/ 333241 h 353797"/>
                  <a:gd name="connsiteX21" fmla="*/ 349969 w 438003"/>
                  <a:gd name="connsiteY21" fmla="*/ 314367 h 353797"/>
                  <a:gd name="connsiteX22" fmla="*/ 335325 w 438003"/>
                  <a:gd name="connsiteY22" fmla="*/ 343031 h 353797"/>
                  <a:gd name="connsiteX23" fmla="*/ 322869 w 438003"/>
                  <a:gd name="connsiteY23" fmla="*/ 346342 h 353797"/>
                  <a:gd name="connsiteX24" fmla="*/ 309910 w 438003"/>
                  <a:gd name="connsiteY24" fmla="*/ 344205 h 353797"/>
                  <a:gd name="connsiteX25" fmla="*/ 288511 w 438003"/>
                  <a:gd name="connsiteY25" fmla="*/ 325808 h 353797"/>
                  <a:gd name="connsiteX26" fmla="*/ 247266 w 438003"/>
                  <a:gd name="connsiteY26" fmla="*/ 254165 h 353797"/>
                  <a:gd name="connsiteX27" fmla="*/ 192266 w 438003"/>
                  <a:gd name="connsiteY27" fmla="*/ 209502 h 353797"/>
                  <a:gd name="connsiteX28" fmla="*/ 186589 w 438003"/>
                  <a:gd name="connsiteY28" fmla="*/ 207227 h 353797"/>
                  <a:gd name="connsiteX29" fmla="*/ 99321 w 438003"/>
                  <a:gd name="connsiteY29" fmla="*/ 172255 h 353797"/>
                  <a:gd name="connsiteX30" fmla="*/ 48385 w 438003"/>
                  <a:gd name="connsiteY30" fmla="*/ 151844 h 353797"/>
                  <a:gd name="connsiteX31" fmla="*/ 8146 w 438003"/>
                  <a:gd name="connsiteY31" fmla="*/ 48401 h 353797"/>
                  <a:gd name="connsiteX32" fmla="*/ 88133 w 438003"/>
                  <a:gd name="connsiteY32" fmla="*/ 0 h 353797"/>
                  <a:gd name="connsiteX0" fmla="*/ 39833 w 389703"/>
                  <a:gd name="connsiteY0" fmla="*/ 0 h 353797"/>
                  <a:gd name="connsiteX1" fmla="*/ 72414 w 389703"/>
                  <a:gd name="connsiteY1" fmla="*/ 6195 h 353797"/>
                  <a:gd name="connsiteX2" fmla="*/ 158897 w 389703"/>
                  <a:gd name="connsiteY2" fmla="*/ 40851 h 353797"/>
                  <a:gd name="connsiteX3" fmla="*/ 166928 w 389703"/>
                  <a:gd name="connsiteY3" fmla="*/ 37525 h 353797"/>
                  <a:gd name="connsiteX4" fmla="*/ 301182 w 389703"/>
                  <a:gd name="connsiteY4" fmla="*/ 37525 h 353797"/>
                  <a:gd name="connsiteX5" fmla="*/ 335432 w 389703"/>
                  <a:gd name="connsiteY5" fmla="*/ 71775 h 353797"/>
                  <a:gd name="connsiteX6" fmla="*/ 325400 w 389703"/>
                  <a:gd name="connsiteY6" fmla="*/ 95993 h 353797"/>
                  <a:gd name="connsiteX7" fmla="*/ 304152 w 389703"/>
                  <a:gd name="connsiteY7" fmla="*/ 104794 h 353797"/>
                  <a:gd name="connsiteX8" fmla="*/ 304368 w 389703"/>
                  <a:gd name="connsiteY8" fmla="*/ 104945 h 353797"/>
                  <a:gd name="connsiteX9" fmla="*/ 306929 w 389703"/>
                  <a:gd name="connsiteY9" fmla="*/ 106736 h 353797"/>
                  <a:gd name="connsiteX10" fmla="*/ 360876 w 389703"/>
                  <a:gd name="connsiteY10" fmla="*/ 161103 h 353797"/>
                  <a:gd name="connsiteX11" fmla="*/ 361497 w 389703"/>
                  <a:gd name="connsiteY11" fmla="*/ 203122 h 353797"/>
                  <a:gd name="connsiteX12" fmla="*/ 355453 w 389703"/>
                  <a:gd name="connsiteY12" fmla="*/ 206439 h 353797"/>
                  <a:gd name="connsiteX13" fmla="*/ 378800 w 389703"/>
                  <a:gd name="connsiteY13" fmla="*/ 231630 h 353797"/>
                  <a:gd name="connsiteX14" fmla="*/ 379849 w 389703"/>
                  <a:gd name="connsiteY14" fmla="*/ 279295 h 353797"/>
                  <a:gd name="connsiteX15" fmla="*/ 358729 w 389703"/>
                  <a:gd name="connsiteY15" fmla="*/ 285290 h 353797"/>
                  <a:gd name="connsiteX16" fmla="*/ 369045 w 389703"/>
                  <a:gd name="connsiteY16" fmla="*/ 303211 h 353797"/>
                  <a:gd name="connsiteX17" fmla="*/ 359349 w 389703"/>
                  <a:gd name="connsiteY17" fmla="*/ 350464 h 353797"/>
                  <a:gd name="connsiteX18" fmla="*/ 346892 w 389703"/>
                  <a:gd name="connsiteY18" fmla="*/ 353775 h 353797"/>
                  <a:gd name="connsiteX19" fmla="*/ 333934 w 389703"/>
                  <a:gd name="connsiteY19" fmla="*/ 351638 h 353797"/>
                  <a:gd name="connsiteX20" fmla="*/ 312535 w 389703"/>
                  <a:gd name="connsiteY20" fmla="*/ 333241 h 353797"/>
                  <a:gd name="connsiteX21" fmla="*/ 301669 w 389703"/>
                  <a:gd name="connsiteY21" fmla="*/ 314367 h 353797"/>
                  <a:gd name="connsiteX22" fmla="*/ 287025 w 389703"/>
                  <a:gd name="connsiteY22" fmla="*/ 343031 h 353797"/>
                  <a:gd name="connsiteX23" fmla="*/ 274569 w 389703"/>
                  <a:gd name="connsiteY23" fmla="*/ 346342 h 353797"/>
                  <a:gd name="connsiteX24" fmla="*/ 261610 w 389703"/>
                  <a:gd name="connsiteY24" fmla="*/ 344205 h 353797"/>
                  <a:gd name="connsiteX25" fmla="*/ 240211 w 389703"/>
                  <a:gd name="connsiteY25" fmla="*/ 325808 h 353797"/>
                  <a:gd name="connsiteX26" fmla="*/ 198966 w 389703"/>
                  <a:gd name="connsiteY26" fmla="*/ 254165 h 353797"/>
                  <a:gd name="connsiteX27" fmla="*/ 143966 w 389703"/>
                  <a:gd name="connsiteY27" fmla="*/ 209502 h 353797"/>
                  <a:gd name="connsiteX28" fmla="*/ 138289 w 389703"/>
                  <a:gd name="connsiteY28" fmla="*/ 207227 h 353797"/>
                  <a:gd name="connsiteX29" fmla="*/ 51021 w 389703"/>
                  <a:gd name="connsiteY29" fmla="*/ 172255 h 353797"/>
                  <a:gd name="connsiteX30" fmla="*/ 85 w 389703"/>
                  <a:gd name="connsiteY30" fmla="*/ 151844 h 353797"/>
                  <a:gd name="connsiteX31" fmla="*/ 39833 w 389703"/>
                  <a:gd name="connsiteY31" fmla="*/ 0 h 353797"/>
                  <a:gd name="connsiteX0" fmla="*/ 0 w 389618"/>
                  <a:gd name="connsiteY0" fmla="*/ 145649 h 347602"/>
                  <a:gd name="connsiteX1" fmla="*/ 72329 w 389618"/>
                  <a:gd name="connsiteY1" fmla="*/ 0 h 347602"/>
                  <a:gd name="connsiteX2" fmla="*/ 158812 w 389618"/>
                  <a:gd name="connsiteY2" fmla="*/ 34656 h 347602"/>
                  <a:gd name="connsiteX3" fmla="*/ 166843 w 389618"/>
                  <a:gd name="connsiteY3" fmla="*/ 31330 h 347602"/>
                  <a:gd name="connsiteX4" fmla="*/ 301097 w 389618"/>
                  <a:gd name="connsiteY4" fmla="*/ 31330 h 347602"/>
                  <a:gd name="connsiteX5" fmla="*/ 335347 w 389618"/>
                  <a:gd name="connsiteY5" fmla="*/ 65580 h 347602"/>
                  <a:gd name="connsiteX6" fmla="*/ 325315 w 389618"/>
                  <a:gd name="connsiteY6" fmla="*/ 89798 h 347602"/>
                  <a:gd name="connsiteX7" fmla="*/ 304067 w 389618"/>
                  <a:gd name="connsiteY7" fmla="*/ 98599 h 347602"/>
                  <a:gd name="connsiteX8" fmla="*/ 304283 w 389618"/>
                  <a:gd name="connsiteY8" fmla="*/ 98750 h 347602"/>
                  <a:gd name="connsiteX9" fmla="*/ 306844 w 389618"/>
                  <a:gd name="connsiteY9" fmla="*/ 100541 h 347602"/>
                  <a:gd name="connsiteX10" fmla="*/ 360791 w 389618"/>
                  <a:gd name="connsiteY10" fmla="*/ 154908 h 347602"/>
                  <a:gd name="connsiteX11" fmla="*/ 361412 w 389618"/>
                  <a:gd name="connsiteY11" fmla="*/ 196927 h 347602"/>
                  <a:gd name="connsiteX12" fmla="*/ 355368 w 389618"/>
                  <a:gd name="connsiteY12" fmla="*/ 200244 h 347602"/>
                  <a:gd name="connsiteX13" fmla="*/ 378715 w 389618"/>
                  <a:gd name="connsiteY13" fmla="*/ 225435 h 347602"/>
                  <a:gd name="connsiteX14" fmla="*/ 379764 w 389618"/>
                  <a:gd name="connsiteY14" fmla="*/ 273100 h 347602"/>
                  <a:gd name="connsiteX15" fmla="*/ 358644 w 389618"/>
                  <a:gd name="connsiteY15" fmla="*/ 279095 h 347602"/>
                  <a:gd name="connsiteX16" fmla="*/ 368960 w 389618"/>
                  <a:gd name="connsiteY16" fmla="*/ 297016 h 347602"/>
                  <a:gd name="connsiteX17" fmla="*/ 359264 w 389618"/>
                  <a:gd name="connsiteY17" fmla="*/ 344269 h 347602"/>
                  <a:gd name="connsiteX18" fmla="*/ 346807 w 389618"/>
                  <a:gd name="connsiteY18" fmla="*/ 347580 h 347602"/>
                  <a:gd name="connsiteX19" fmla="*/ 333849 w 389618"/>
                  <a:gd name="connsiteY19" fmla="*/ 345443 h 347602"/>
                  <a:gd name="connsiteX20" fmla="*/ 312450 w 389618"/>
                  <a:gd name="connsiteY20" fmla="*/ 327046 h 347602"/>
                  <a:gd name="connsiteX21" fmla="*/ 301584 w 389618"/>
                  <a:gd name="connsiteY21" fmla="*/ 308172 h 347602"/>
                  <a:gd name="connsiteX22" fmla="*/ 286940 w 389618"/>
                  <a:gd name="connsiteY22" fmla="*/ 336836 h 347602"/>
                  <a:gd name="connsiteX23" fmla="*/ 274484 w 389618"/>
                  <a:gd name="connsiteY23" fmla="*/ 340147 h 347602"/>
                  <a:gd name="connsiteX24" fmla="*/ 261525 w 389618"/>
                  <a:gd name="connsiteY24" fmla="*/ 338010 h 347602"/>
                  <a:gd name="connsiteX25" fmla="*/ 240126 w 389618"/>
                  <a:gd name="connsiteY25" fmla="*/ 319613 h 347602"/>
                  <a:gd name="connsiteX26" fmla="*/ 198881 w 389618"/>
                  <a:gd name="connsiteY26" fmla="*/ 247970 h 347602"/>
                  <a:gd name="connsiteX27" fmla="*/ 143881 w 389618"/>
                  <a:gd name="connsiteY27" fmla="*/ 203307 h 347602"/>
                  <a:gd name="connsiteX28" fmla="*/ 138204 w 389618"/>
                  <a:gd name="connsiteY28" fmla="*/ 201032 h 347602"/>
                  <a:gd name="connsiteX29" fmla="*/ 50936 w 389618"/>
                  <a:gd name="connsiteY29" fmla="*/ 166060 h 347602"/>
                  <a:gd name="connsiteX30" fmla="*/ 0 w 389618"/>
                  <a:gd name="connsiteY30" fmla="*/ 145649 h 347602"/>
                  <a:gd name="connsiteX0" fmla="*/ 0 w 397012"/>
                  <a:gd name="connsiteY0" fmla="*/ 17837 h 347602"/>
                  <a:gd name="connsiteX1" fmla="*/ 79723 w 397012"/>
                  <a:gd name="connsiteY1" fmla="*/ 0 h 347602"/>
                  <a:gd name="connsiteX2" fmla="*/ 166206 w 397012"/>
                  <a:gd name="connsiteY2" fmla="*/ 34656 h 347602"/>
                  <a:gd name="connsiteX3" fmla="*/ 174237 w 397012"/>
                  <a:gd name="connsiteY3" fmla="*/ 31330 h 347602"/>
                  <a:gd name="connsiteX4" fmla="*/ 308491 w 397012"/>
                  <a:gd name="connsiteY4" fmla="*/ 31330 h 347602"/>
                  <a:gd name="connsiteX5" fmla="*/ 342741 w 397012"/>
                  <a:gd name="connsiteY5" fmla="*/ 65580 h 347602"/>
                  <a:gd name="connsiteX6" fmla="*/ 332709 w 397012"/>
                  <a:gd name="connsiteY6" fmla="*/ 89798 h 347602"/>
                  <a:gd name="connsiteX7" fmla="*/ 311461 w 397012"/>
                  <a:gd name="connsiteY7" fmla="*/ 98599 h 347602"/>
                  <a:gd name="connsiteX8" fmla="*/ 311677 w 397012"/>
                  <a:gd name="connsiteY8" fmla="*/ 98750 h 347602"/>
                  <a:gd name="connsiteX9" fmla="*/ 314238 w 397012"/>
                  <a:gd name="connsiteY9" fmla="*/ 100541 h 347602"/>
                  <a:gd name="connsiteX10" fmla="*/ 368185 w 397012"/>
                  <a:gd name="connsiteY10" fmla="*/ 154908 h 347602"/>
                  <a:gd name="connsiteX11" fmla="*/ 368806 w 397012"/>
                  <a:gd name="connsiteY11" fmla="*/ 196927 h 347602"/>
                  <a:gd name="connsiteX12" fmla="*/ 362762 w 397012"/>
                  <a:gd name="connsiteY12" fmla="*/ 200244 h 347602"/>
                  <a:gd name="connsiteX13" fmla="*/ 386109 w 397012"/>
                  <a:gd name="connsiteY13" fmla="*/ 225435 h 347602"/>
                  <a:gd name="connsiteX14" fmla="*/ 387158 w 397012"/>
                  <a:gd name="connsiteY14" fmla="*/ 273100 h 347602"/>
                  <a:gd name="connsiteX15" fmla="*/ 366038 w 397012"/>
                  <a:gd name="connsiteY15" fmla="*/ 279095 h 347602"/>
                  <a:gd name="connsiteX16" fmla="*/ 376354 w 397012"/>
                  <a:gd name="connsiteY16" fmla="*/ 297016 h 347602"/>
                  <a:gd name="connsiteX17" fmla="*/ 366658 w 397012"/>
                  <a:gd name="connsiteY17" fmla="*/ 344269 h 347602"/>
                  <a:gd name="connsiteX18" fmla="*/ 354201 w 397012"/>
                  <a:gd name="connsiteY18" fmla="*/ 347580 h 347602"/>
                  <a:gd name="connsiteX19" fmla="*/ 341243 w 397012"/>
                  <a:gd name="connsiteY19" fmla="*/ 345443 h 347602"/>
                  <a:gd name="connsiteX20" fmla="*/ 319844 w 397012"/>
                  <a:gd name="connsiteY20" fmla="*/ 327046 h 347602"/>
                  <a:gd name="connsiteX21" fmla="*/ 308978 w 397012"/>
                  <a:gd name="connsiteY21" fmla="*/ 308172 h 347602"/>
                  <a:gd name="connsiteX22" fmla="*/ 294334 w 397012"/>
                  <a:gd name="connsiteY22" fmla="*/ 336836 h 347602"/>
                  <a:gd name="connsiteX23" fmla="*/ 281878 w 397012"/>
                  <a:gd name="connsiteY23" fmla="*/ 340147 h 347602"/>
                  <a:gd name="connsiteX24" fmla="*/ 268919 w 397012"/>
                  <a:gd name="connsiteY24" fmla="*/ 338010 h 347602"/>
                  <a:gd name="connsiteX25" fmla="*/ 247520 w 397012"/>
                  <a:gd name="connsiteY25" fmla="*/ 319613 h 347602"/>
                  <a:gd name="connsiteX26" fmla="*/ 206275 w 397012"/>
                  <a:gd name="connsiteY26" fmla="*/ 247970 h 347602"/>
                  <a:gd name="connsiteX27" fmla="*/ 151275 w 397012"/>
                  <a:gd name="connsiteY27" fmla="*/ 203307 h 347602"/>
                  <a:gd name="connsiteX28" fmla="*/ 145598 w 397012"/>
                  <a:gd name="connsiteY28" fmla="*/ 201032 h 347602"/>
                  <a:gd name="connsiteX29" fmla="*/ 58330 w 397012"/>
                  <a:gd name="connsiteY29" fmla="*/ 166060 h 347602"/>
                  <a:gd name="connsiteX30" fmla="*/ 0 w 397012"/>
                  <a:gd name="connsiteY30" fmla="*/ 17837 h 347602"/>
                  <a:gd name="connsiteX0" fmla="*/ 2865 w 399877"/>
                  <a:gd name="connsiteY0" fmla="*/ 17837 h 347602"/>
                  <a:gd name="connsiteX1" fmla="*/ 82588 w 399877"/>
                  <a:gd name="connsiteY1" fmla="*/ 0 h 347602"/>
                  <a:gd name="connsiteX2" fmla="*/ 169071 w 399877"/>
                  <a:gd name="connsiteY2" fmla="*/ 34656 h 347602"/>
                  <a:gd name="connsiteX3" fmla="*/ 177102 w 399877"/>
                  <a:gd name="connsiteY3" fmla="*/ 31330 h 347602"/>
                  <a:gd name="connsiteX4" fmla="*/ 311356 w 399877"/>
                  <a:gd name="connsiteY4" fmla="*/ 31330 h 347602"/>
                  <a:gd name="connsiteX5" fmla="*/ 345606 w 399877"/>
                  <a:gd name="connsiteY5" fmla="*/ 65580 h 347602"/>
                  <a:gd name="connsiteX6" fmla="*/ 335574 w 399877"/>
                  <a:gd name="connsiteY6" fmla="*/ 89798 h 347602"/>
                  <a:gd name="connsiteX7" fmla="*/ 314326 w 399877"/>
                  <a:gd name="connsiteY7" fmla="*/ 98599 h 347602"/>
                  <a:gd name="connsiteX8" fmla="*/ 314542 w 399877"/>
                  <a:gd name="connsiteY8" fmla="*/ 98750 h 347602"/>
                  <a:gd name="connsiteX9" fmla="*/ 317103 w 399877"/>
                  <a:gd name="connsiteY9" fmla="*/ 100541 h 347602"/>
                  <a:gd name="connsiteX10" fmla="*/ 371050 w 399877"/>
                  <a:gd name="connsiteY10" fmla="*/ 154908 h 347602"/>
                  <a:gd name="connsiteX11" fmla="*/ 371671 w 399877"/>
                  <a:gd name="connsiteY11" fmla="*/ 196927 h 347602"/>
                  <a:gd name="connsiteX12" fmla="*/ 365627 w 399877"/>
                  <a:gd name="connsiteY12" fmla="*/ 200244 h 347602"/>
                  <a:gd name="connsiteX13" fmla="*/ 388974 w 399877"/>
                  <a:gd name="connsiteY13" fmla="*/ 225435 h 347602"/>
                  <a:gd name="connsiteX14" fmla="*/ 390023 w 399877"/>
                  <a:gd name="connsiteY14" fmla="*/ 273100 h 347602"/>
                  <a:gd name="connsiteX15" fmla="*/ 368903 w 399877"/>
                  <a:gd name="connsiteY15" fmla="*/ 279095 h 347602"/>
                  <a:gd name="connsiteX16" fmla="*/ 379219 w 399877"/>
                  <a:gd name="connsiteY16" fmla="*/ 297016 h 347602"/>
                  <a:gd name="connsiteX17" fmla="*/ 369523 w 399877"/>
                  <a:gd name="connsiteY17" fmla="*/ 344269 h 347602"/>
                  <a:gd name="connsiteX18" fmla="*/ 357066 w 399877"/>
                  <a:gd name="connsiteY18" fmla="*/ 347580 h 347602"/>
                  <a:gd name="connsiteX19" fmla="*/ 344108 w 399877"/>
                  <a:gd name="connsiteY19" fmla="*/ 345443 h 347602"/>
                  <a:gd name="connsiteX20" fmla="*/ 322709 w 399877"/>
                  <a:gd name="connsiteY20" fmla="*/ 327046 h 347602"/>
                  <a:gd name="connsiteX21" fmla="*/ 311843 w 399877"/>
                  <a:gd name="connsiteY21" fmla="*/ 308172 h 347602"/>
                  <a:gd name="connsiteX22" fmla="*/ 297199 w 399877"/>
                  <a:gd name="connsiteY22" fmla="*/ 336836 h 347602"/>
                  <a:gd name="connsiteX23" fmla="*/ 284743 w 399877"/>
                  <a:gd name="connsiteY23" fmla="*/ 340147 h 347602"/>
                  <a:gd name="connsiteX24" fmla="*/ 271784 w 399877"/>
                  <a:gd name="connsiteY24" fmla="*/ 338010 h 347602"/>
                  <a:gd name="connsiteX25" fmla="*/ 250385 w 399877"/>
                  <a:gd name="connsiteY25" fmla="*/ 319613 h 347602"/>
                  <a:gd name="connsiteX26" fmla="*/ 209140 w 399877"/>
                  <a:gd name="connsiteY26" fmla="*/ 247970 h 347602"/>
                  <a:gd name="connsiteX27" fmla="*/ 154140 w 399877"/>
                  <a:gd name="connsiteY27" fmla="*/ 203307 h 347602"/>
                  <a:gd name="connsiteX28" fmla="*/ 148463 w 399877"/>
                  <a:gd name="connsiteY28" fmla="*/ 201032 h 347602"/>
                  <a:gd name="connsiteX29" fmla="*/ 61195 w 399877"/>
                  <a:gd name="connsiteY29" fmla="*/ 166060 h 347602"/>
                  <a:gd name="connsiteX30" fmla="*/ 2865 w 399877"/>
                  <a:gd name="connsiteY30" fmla="*/ 17837 h 347602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27539 h 457304"/>
                  <a:gd name="connsiteX1" fmla="*/ 57932 w 399877"/>
                  <a:gd name="connsiteY1" fmla="*/ 10220 h 457304"/>
                  <a:gd name="connsiteX2" fmla="*/ 232928 w 399877"/>
                  <a:gd name="connsiteY2" fmla="*/ 134781 h 457304"/>
                  <a:gd name="connsiteX3" fmla="*/ 311356 w 399877"/>
                  <a:gd name="connsiteY3" fmla="*/ 141032 h 457304"/>
                  <a:gd name="connsiteX4" fmla="*/ 345606 w 399877"/>
                  <a:gd name="connsiteY4" fmla="*/ 175282 h 457304"/>
                  <a:gd name="connsiteX5" fmla="*/ 335574 w 399877"/>
                  <a:gd name="connsiteY5" fmla="*/ 199500 h 457304"/>
                  <a:gd name="connsiteX6" fmla="*/ 314326 w 399877"/>
                  <a:gd name="connsiteY6" fmla="*/ 208301 h 457304"/>
                  <a:gd name="connsiteX7" fmla="*/ 314542 w 399877"/>
                  <a:gd name="connsiteY7" fmla="*/ 208452 h 457304"/>
                  <a:gd name="connsiteX8" fmla="*/ 317103 w 399877"/>
                  <a:gd name="connsiteY8" fmla="*/ 210243 h 457304"/>
                  <a:gd name="connsiteX9" fmla="*/ 371050 w 399877"/>
                  <a:gd name="connsiteY9" fmla="*/ 264610 h 457304"/>
                  <a:gd name="connsiteX10" fmla="*/ 371671 w 399877"/>
                  <a:gd name="connsiteY10" fmla="*/ 306629 h 457304"/>
                  <a:gd name="connsiteX11" fmla="*/ 365627 w 399877"/>
                  <a:gd name="connsiteY11" fmla="*/ 309946 h 457304"/>
                  <a:gd name="connsiteX12" fmla="*/ 388974 w 399877"/>
                  <a:gd name="connsiteY12" fmla="*/ 335137 h 457304"/>
                  <a:gd name="connsiteX13" fmla="*/ 390023 w 399877"/>
                  <a:gd name="connsiteY13" fmla="*/ 382802 h 457304"/>
                  <a:gd name="connsiteX14" fmla="*/ 368903 w 399877"/>
                  <a:gd name="connsiteY14" fmla="*/ 388797 h 457304"/>
                  <a:gd name="connsiteX15" fmla="*/ 379219 w 399877"/>
                  <a:gd name="connsiteY15" fmla="*/ 406718 h 457304"/>
                  <a:gd name="connsiteX16" fmla="*/ 369523 w 399877"/>
                  <a:gd name="connsiteY16" fmla="*/ 453971 h 457304"/>
                  <a:gd name="connsiteX17" fmla="*/ 357066 w 399877"/>
                  <a:gd name="connsiteY17" fmla="*/ 457282 h 457304"/>
                  <a:gd name="connsiteX18" fmla="*/ 344108 w 399877"/>
                  <a:gd name="connsiteY18" fmla="*/ 455145 h 457304"/>
                  <a:gd name="connsiteX19" fmla="*/ 322709 w 399877"/>
                  <a:gd name="connsiteY19" fmla="*/ 436748 h 457304"/>
                  <a:gd name="connsiteX20" fmla="*/ 311843 w 399877"/>
                  <a:gd name="connsiteY20" fmla="*/ 417874 h 457304"/>
                  <a:gd name="connsiteX21" fmla="*/ 297199 w 399877"/>
                  <a:gd name="connsiteY21" fmla="*/ 446538 h 457304"/>
                  <a:gd name="connsiteX22" fmla="*/ 284743 w 399877"/>
                  <a:gd name="connsiteY22" fmla="*/ 449849 h 457304"/>
                  <a:gd name="connsiteX23" fmla="*/ 271784 w 399877"/>
                  <a:gd name="connsiteY23" fmla="*/ 447712 h 457304"/>
                  <a:gd name="connsiteX24" fmla="*/ 250385 w 399877"/>
                  <a:gd name="connsiteY24" fmla="*/ 429315 h 457304"/>
                  <a:gd name="connsiteX25" fmla="*/ 209140 w 399877"/>
                  <a:gd name="connsiteY25" fmla="*/ 357672 h 457304"/>
                  <a:gd name="connsiteX26" fmla="*/ 154140 w 399877"/>
                  <a:gd name="connsiteY26" fmla="*/ 313009 h 457304"/>
                  <a:gd name="connsiteX27" fmla="*/ 148463 w 399877"/>
                  <a:gd name="connsiteY27" fmla="*/ 310734 h 457304"/>
                  <a:gd name="connsiteX28" fmla="*/ 61195 w 399877"/>
                  <a:gd name="connsiteY28" fmla="*/ 275762 h 457304"/>
                  <a:gd name="connsiteX29" fmla="*/ 2865 w 399877"/>
                  <a:gd name="connsiteY29" fmla="*/ 127539 h 457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99877" h="457304">
                    <a:moveTo>
                      <a:pt x="2865" y="127539"/>
                    </a:moveTo>
                    <a:cubicBezTo>
                      <a:pt x="6430" y="99862"/>
                      <a:pt x="31463" y="28719"/>
                      <a:pt x="57932" y="10220"/>
                    </a:cubicBezTo>
                    <a:cubicBezTo>
                      <a:pt x="138647" y="-8372"/>
                      <a:pt x="237140" y="-18251"/>
                      <a:pt x="232928" y="134781"/>
                    </a:cubicBezTo>
                    <a:lnTo>
                      <a:pt x="311356" y="141032"/>
                    </a:lnTo>
                    <a:cubicBezTo>
                      <a:pt x="330272" y="141032"/>
                      <a:pt x="345606" y="156366"/>
                      <a:pt x="345606" y="175282"/>
                    </a:cubicBezTo>
                    <a:cubicBezTo>
                      <a:pt x="345606" y="184740"/>
                      <a:pt x="341772" y="193303"/>
                      <a:pt x="335574" y="199500"/>
                    </a:cubicBezTo>
                    <a:lnTo>
                      <a:pt x="314326" y="208301"/>
                    </a:lnTo>
                    <a:lnTo>
                      <a:pt x="314542" y="208452"/>
                    </a:lnTo>
                    <a:cubicBezTo>
                      <a:pt x="315612" y="208804"/>
                      <a:pt x="316371" y="209504"/>
                      <a:pt x="317103" y="210243"/>
                    </a:cubicBezTo>
                    <a:lnTo>
                      <a:pt x="371050" y="264610"/>
                    </a:lnTo>
                    <a:cubicBezTo>
                      <a:pt x="383553" y="277209"/>
                      <a:pt x="383831" y="296022"/>
                      <a:pt x="371671" y="306629"/>
                    </a:cubicBezTo>
                    <a:lnTo>
                      <a:pt x="365627" y="309946"/>
                    </a:lnTo>
                    <a:lnTo>
                      <a:pt x="388974" y="335137"/>
                    </a:lnTo>
                    <a:cubicBezTo>
                      <a:pt x="403092" y="350368"/>
                      <a:pt x="403561" y="371709"/>
                      <a:pt x="390023" y="382802"/>
                    </a:cubicBezTo>
                    <a:cubicBezTo>
                      <a:pt x="384164" y="387605"/>
                      <a:pt x="376642" y="389699"/>
                      <a:pt x="368903" y="388797"/>
                    </a:cubicBezTo>
                    <a:lnTo>
                      <a:pt x="379219" y="406718"/>
                    </a:lnTo>
                    <a:cubicBezTo>
                      <a:pt x="389468" y="424523"/>
                      <a:pt x="385127" y="445678"/>
                      <a:pt x="369523" y="453971"/>
                    </a:cubicBezTo>
                    <a:cubicBezTo>
                      <a:pt x="365621" y="456044"/>
                      <a:pt x="361386" y="457118"/>
                      <a:pt x="357066" y="457282"/>
                    </a:cubicBezTo>
                    <a:cubicBezTo>
                      <a:pt x="352746" y="457447"/>
                      <a:pt x="348343" y="456704"/>
                      <a:pt x="344108" y="455145"/>
                    </a:cubicBezTo>
                    <a:cubicBezTo>
                      <a:pt x="335636" y="452028"/>
                      <a:pt x="327833" y="445650"/>
                      <a:pt x="322709" y="436748"/>
                    </a:cubicBezTo>
                    <a:lnTo>
                      <a:pt x="311843" y="417874"/>
                    </a:lnTo>
                    <a:cubicBezTo>
                      <a:pt x="312934" y="429901"/>
                      <a:pt x="307539" y="441043"/>
                      <a:pt x="297199" y="446538"/>
                    </a:cubicBezTo>
                    <a:cubicBezTo>
                      <a:pt x="293298" y="448611"/>
                      <a:pt x="289062" y="449684"/>
                      <a:pt x="284743" y="449849"/>
                    </a:cubicBezTo>
                    <a:cubicBezTo>
                      <a:pt x="280424" y="450014"/>
                      <a:pt x="276019" y="449271"/>
                      <a:pt x="271784" y="447712"/>
                    </a:cubicBezTo>
                    <a:cubicBezTo>
                      <a:pt x="263312" y="444596"/>
                      <a:pt x="255510" y="438217"/>
                      <a:pt x="250385" y="429315"/>
                    </a:cubicBezTo>
                    <a:lnTo>
                      <a:pt x="209140" y="357672"/>
                    </a:lnTo>
                    <a:lnTo>
                      <a:pt x="154140" y="313009"/>
                    </a:lnTo>
                    <a:lnTo>
                      <a:pt x="148463" y="310734"/>
                    </a:lnTo>
                    <a:lnTo>
                      <a:pt x="61195" y="275762"/>
                    </a:lnTo>
                    <a:cubicBezTo>
                      <a:pt x="44216" y="268958"/>
                      <a:pt x="-13413" y="221635"/>
                      <a:pt x="2865" y="12753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7DB4C00D-2E5A-4E6B-86ED-1C346517F9AF}"/>
                  </a:ext>
                </a:extLst>
              </p:cNvPr>
              <p:cNvSpPr/>
              <p:nvPr/>
            </p:nvSpPr>
            <p:spPr bwMode="auto">
              <a:xfrm rot="1735894">
                <a:off x="28583" y="1586903"/>
                <a:ext cx="630182" cy="1141365"/>
              </a:xfrm>
              <a:custGeom>
                <a:avLst/>
                <a:gdLst>
                  <a:gd name="connsiteX0" fmla="*/ 192464 w 514134"/>
                  <a:gd name="connsiteY0" fmla="*/ 0 h 987147"/>
                  <a:gd name="connsiteX1" fmla="*/ 196079 w 514134"/>
                  <a:gd name="connsiteY1" fmla="*/ 861 h 987147"/>
                  <a:gd name="connsiteX2" fmla="*/ 170279 w 514134"/>
                  <a:gd name="connsiteY2" fmla="*/ 50209 h 987147"/>
                  <a:gd name="connsiteX3" fmla="*/ 159905 w 514134"/>
                  <a:gd name="connsiteY3" fmla="*/ 116473 h 987147"/>
                  <a:gd name="connsiteX4" fmla="*/ 198570 w 514134"/>
                  <a:gd name="connsiteY4" fmla="*/ 236850 h 987147"/>
                  <a:gd name="connsiteX5" fmla="*/ 225978 w 514134"/>
                  <a:gd name="connsiteY5" fmla="*/ 260681 h 987147"/>
                  <a:gd name="connsiteX6" fmla="*/ 247887 w 514134"/>
                  <a:gd name="connsiteY6" fmla="*/ 377332 h 987147"/>
                  <a:gd name="connsiteX7" fmla="*/ 504510 w 514134"/>
                  <a:gd name="connsiteY7" fmla="*/ 738490 h 987147"/>
                  <a:gd name="connsiteX8" fmla="*/ 234665 w 514134"/>
                  <a:gd name="connsiteY8" fmla="*/ 970435 h 987147"/>
                  <a:gd name="connsiteX9" fmla="*/ 192464 w 514134"/>
                  <a:gd name="connsiteY9" fmla="*/ 0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9" fmla="*/ 251345 w 514134"/>
                  <a:gd name="connsiteY9" fmla="*/ 207913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7" fmla="*/ 170279 w 514134"/>
                  <a:gd name="connsiteY7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0" fmla="*/ 225978 w 514134"/>
                  <a:gd name="connsiteY0" fmla="*/ 260681 h 987147"/>
                  <a:gd name="connsiteX1" fmla="*/ 247887 w 514134"/>
                  <a:gd name="connsiteY1" fmla="*/ 377332 h 987147"/>
                  <a:gd name="connsiteX2" fmla="*/ 504510 w 514134"/>
                  <a:gd name="connsiteY2" fmla="*/ 738490 h 987147"/>
                  <a:gd name="connsiteX3" fmla="*/ 234665 w 514134"/>
                  <a:gd name="connsiteY3" fmla="*/ 970435 h 987147"/>
                  <a:gd name="connsiteX4" fmla="*/ 192464 w 514134"/>
                  <a:gd name="connsiteY4" fmla="*/ 0 h 987147"/>
                  <a:gd name="connsiteX0" fmla="*/ 193490 w 481646"/>
                  <a:gd name="connsiteY0" fmla="*/ 260681 h 987147"/>
                  <a:gd name="connsiteX1" fmla="*/ 215399 w 481646"/>
                  <a:gd name="connsiteY1" fmla="*/ 377332 h 987147"/>
                  <a:gd name="connsiteX2" fmla="*/ 472022 w 481646"/>
                  <a:gd name="connsiteY2" fmla="*/ 738490 h 987147"/>
                  <a:gd name="connsiteX3" fmla="*/ 202177 w 481646"/>
                  <a:gd name="connsiteY3" fmla="*/ 970435 h 987147"/>
                  <a:gd name="connsiteX4" fmla="*/ 256 w 481646"/>
                  <a:gd name="connsiteY4" fmla="*/ 644117 h 987147"/>
                  <a:gd name="connsiteX5" fmla="*/ 159976 w 481646"/>
                  <a:gd name="connsiteY5" fmla="*/ 0 h 987147"/>
                  <a:gd name="connsiteX0" fmla="*/ 288921 w 577077"/>
                  <a:gd name="connsiteY0" fmla="*/ 260681 h 987147"/>
                  <a:gd name="connsiteX1" fmla="*/ 310830 w 577077"/>
                  <a:gd name="connsiteY1" fmla="*/ 377332 h 987147"/>
                  <a:gd name="connsiteX2" fmla="*/ 567453 w 577077"/>
                  <a:gd name="connsiteY2" fmla="*/ 738490 h 987147"/>
                  <a:gd name="connsiteX3" fmla="*/ 297608 w 577077"/>
                  <a:gd name="connsiteY3" fmla="*/ 970435 h 987147"/>
                  <a:gd name="connsiteX4" fmla="*/ 154 w 577077"/>
                  <a:gd name="connsiteY4" fmla="*/ 605788 h 987147"/>
                  <a:gd name="connsiteX5" fmla="*/ 255407 w 577077"/>
                  <a:gd name="connsiteY5" fmla="*/ 0 h 987147"/>
                  <a:gd name="connsiteX0" fmla="*/ 297365 w 585521"/>
                  <a:gd name="connsiteY0" fmla="*/ 260681 h 987147"/>
                  <a:gd name="connsiteX1" fmla="*/ 319274 w 585521"/>
                  <a:gd name="connsiteY1" fmla="*/ 377332 h 987147"/>
                  <a:gd name="connsiteX2" fmla="*/ 575897 w 585521"/>
                  <a:gd name="connsiteY2" fmla="*/ 738490 h 987147"/>
                  <a:gd name="connsiteX3" fmla="*/ 306052 w 585521"/>
                  <a:gd name="connsiteY3" fmla="*/ 970435 h 987147"/>
                  <a:gd name="connsiteX4" fmla="*/ 8598 w 585521"/>
                  <a:gd name="connsiteY4" fmla="*/ 605788 h 987147"/>
                  <a:gd name="connsiteX5" fmla="*/ 263851 w 585521"/>
                  <a:gd name="connsiteY5" fmla="*/ 0 h 987147"/>
                  <a:gd name="connsiteX0" fmla="*/ 300878 w 589034"/>
                  <a:gd name="connsiteY0" fmla="*/ 260681 h 987147"/>
                  <a:gd name="connsiteX1" fmla="*/ 322787 w 589034"/>
                  <a:gd name="connsiteY1" fmla="*/ 377332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6238"/>
                  <a:gd name="connsiteY0" fmla="*/ 260681 h 988588"/>
                  <a:gd name="connsiteX1" fmla="*/ 255168 w 586238"/>
                  <a:gd name="connsiteY1" fmla="*/ 537020 h 988588"/>
                  <a:gd name="connsiteX2" fmla="*/ 576512 w 586238"/>
                  <a:gd name="connsiteY2" fmla="*/ 759278 h 988588"/>
                  <a:gd name="connsiteX3" fmla="*/ 309565 w 586238"/>
                  <a:gd name="connsiteY3" fmla="*/ 970435 h 988588"/>
                  <a:gd name="connsiteX4" fmla="*/ 12111 w 586238"/>
                  <a:gd name="connsiteY4" fmla="*/ 605788 h 988588"/>
                  <a:gd name="connsiteX5" fmla="*/ 267364 w 586238"/>
                  <a:gd name="connsiteY5" fmla="*/ 0 h 988588"/>
                  <a:gd name="connsiteX0" fmla="*/ 291178 w 576538"/>
                  <a:gd name="connsiteY0" fmla="*/ 260681 h 988588"/>
                  <a:gd name="connsiteX1" fmla="*/ 245468 w 576538"/>
                  <a:gd name="connsiteY1" fmla="*/ 537020 h 988588"/>
                  <a:gd name="connsiteX2" fmla="*/ 566812 w 576538"/>
                  <a:gd name="connsiteY2" fmla="*/ 759278 h 988588"/>
                  <a:gd name="connsiteX3" fmla="*/ 299865 w 576538"/>
                  <a:gd name="connsiteY3" fmla="*/ 970435 h 988588"/>
                  <a:gd name="connsiteX4" fmla="*/ 2411 w 576538"/>
                  <a:gd name="connsiteY4" fmla="*/ 605788 h 988588"/>
                  <a:gd name="connsiteX5" fmla="*/ 257664 w 576538"/>
                  <a:gd name="connsiteY5" fmla="*/ 0 h 988588"/>
                  <a:gd name="connsiteX0" fmla="*/ 295287 w 580647"/>
                  <a:gd name="connsiteY0" fmla="*/ 260681 h 988588"/>
                  <a:gd name="connsiteX1" fmla="*/ 249577 w 580647"/>
                  <a:gd name="connsiteY1" fmla="*/ 537020 h 988588"/>
                  <a:gd name="connsiteX2" fmla="*/ 570921 w 580647"/>
                  <a:gd name="connsiteY2" fmla="*/ 759278 h 988588"/>
                  <a:gd name="connsiteX3" fmla="*/ 303974 w 580647"/>
                  <a:gd name="connsiteY3" fmla="*/ 970435 h 988588"/>
                  <a:gd name="connsiteX4" fmla="*/ 6520 w 580647"/>
                  <a:gd name="connsiteY4" fmla="*/ 605788 h 988588"/>
                  <a:gd name="connsiteX5" fmla="*/ 261773 w 580647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55"/>
                  <a:gd name="connsiteY0" fmla="*/ 260681 h 970794"/>
                  <a:gd name="connsiteX1" fmla="*/ 252252 w 583355"/>
                  <a:gd name="connsiteY1" fmla="*/ 537020 h 970794"/>
                  <a:gd name="connsiteX2" fmla="*/ 573596 w 583355"/>
                  <a:gd name="connsiteY2" fmla="*/ 759278 h 970794"/>
                  <a:gd name="connsiteX3" fmla="*/ 306649 w 583355"/>
                  <a:gd name="connsiteY3" fmla="*/ 970435 h 970794"/>
                  <a:gd name="connsiteX4" fmla="*/ 9195 w 583355"/>
                  <a:gd name="connsiteY4" fmla="*/ 605788 h 970794"/>
                  <a:gd name="connsiteX5" fmla="*/ 264448 w 583355"/>
                  <a:gd name="connsiteY5" fmla="*/ 0 h 970794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65973"/>
                  <a:gd name="connsiteY0" fmla="*/ 260681 h 1006240"/>
                  <a:gd name="connsiteX1" fmla="*/ 243455 w 565973"/>
                  <a:gd name="connsiteY1" fmla="*/ 537020 h 1006240"/>
                  <a:gd name="connsiteX2" fmla="*/ 555475 w 565973"/>
                  <a:gd name="connsiteY2" fmla="*/ 829185 h 1006240"/>
                  <a:gd name="connsiteX3" fmla="*/ 307766 w 565973"/>
                  <a:gd name="connsiteY3" fmla="*/ 1005726 h 1006240"/>
                  <a:gd name="connsiteX4" fmla="*/ 398 w 565973"/>
                  <a:gd name="connsiteY4" fmla="*/ 605788 h 1006240"/>
                  <a:gd name="connsiteX5" fmla="*/ 255651 w 565973"/>
                  <a:gd name="connsiteY5" fmla="*/ 0 h 1006240"/>
                  <a:gd name="connsiteX0" fmla="*/ 289165 w 555475"/>
                  <a:gd name="connsiteY0" fmla="*/ 260681 h 1006058"/>
                  <a:gd name="connsiteX1" fmla="*/ 243455 w 555475"/>
                  <a:gd name="connsiteY1" fmla="*/ 537020 h 1006058"/>
                  <a:gd name="connsiteX2" fmla="*/ 555475 w 555475"/>
                  <a:gd name="connsiteY2" fmla="*/ 829185 h 1006058"/>
                  <a:gd name="connsiteX3" fmla="*/ 307766 w 555475"/>
                  <a:gd name="connsiteY3" fmla="*/ 1005726 h 1006058"/>
                  <a:gd name="connsiteX4" fmla="*/ 398 w 555475"/>
                  <a:gd name="connsiteY4" fmla="*/ 605788 h 1006058"/>
                  <a:gd name="connsiteX5" fmla="*/ 255651 w 555475"/>
                  <a:gd name="connsiteY5" fmla="*/ 0 h 1006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55475" h="1006058">
                    <a:moveTo>
                      <a:pt x="289165" y="260681"/>
                    </a:moveTo>
                    <a:cubicBezTo>
                      <a:pt x="273928" y="352794"/>
                      <a:pt x="245058" y="433258"/>
                      <a:pt x="243455" y="537020"/>
                    </a:cubicBezTo>
                    <a:cubicBezTo>
                      <a:pt x="308985" y="644834"/>
                      <a:pt x="405012" y="733913"/>
                      <a:pt x="555475" y="829185"/>
                    </a:cubicBezTo>
                    <a:cubicBezTo>
                      <a:pt x="513067" y="895858"/>
                      <a:pt x="409948" y="1013102"/>
                      <a:pt x="307766" y="1005726"/>
                    </a:cubicBezTo>
                    <a:cubicBezTo>
                      <a:pt x="191908" y="953018"/>
                      <a:pt x="9084" y="773409"/>
                      <a:pt x="398" y="605788"/>
                    </a:cubicBezTo>
                    <a:cubicBezTo>
                      <a:pt x="-8288" y="438167"/>
                      <a:pt x="126833" y="135063"/>
                      <a:pt x="255651" y="0"/>
                    </a:cubicBezTo>
                  </a:path>
                </a:pathLst>
              </a:custGeom>
              <a:solidFill>
                <a:schemeClr val="accent5">
                  <a:lumMod val="9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7CA783F3-9B8F-4965-B76A-3A01577801CC}"/>
                </a:ext>
              </a:extLst>
            </p:cNvPr>
            <p:cNvGrpSpPr/>
            <p:nvPr/>
          </p:nvGrpSpPr>
          <p:grpSpPr>
            <a:xfrm flipH="1">
              <a:off x="9050749" y="1707566"/>
              <a:ext cx="630182" cy="1339586"/>
              <a:chOff x="28583" y="1586903"/>
              <a:chExt cx="630182" cy="1422880"/>
            </a:xfrm>
          </p:grpSpPr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9C9A8E0D-EB7C-4C9B-BA90-FEC152A44C91}"/>
                  </a:ext>
                </a:extLst>
              </p:cNvPr>
              <p:cNvSpPr/>
              <p:nvPr/>
            </p:nvSpPr>
            <p:spPr bwMode="auto">
              <a:xfrm rot="20413771">
                <a:off x="174764" y="2511774"/>
                <a:ext cx="435469" cy="498009"/>
              </a:xfrm>
              <a:custGeom>
                <a:avLst/>
                <a:gdLst>
                  <a:gd name="connsiteX0" fmla="*/ 88133 w 438003"/>
                  <a:gd name="connsiteY0" fmla="*/ 0 h 353797"/>
                  <a:gd name="connsiteX1" fmla="*/ 120714 w 438003"/>
                  <a:gd name="connsiteY1" fmla="*/ 6195 h 353797"/>
                  <a:gd name="connsiteX2" fmla="*/ 207197 w 438003"/>
                  <a:gd name="connsiteY2" fmla="*/ 40851 h 353797"/>
                  <a:gd name="connsiteX3" fmla="*/ 215228 w 438003"/>
                  <a:gd name="connsiteY3" fmla="*/ 37525 h 353797"/>
                  <a:gd name="connsiteX4" fmla="*/ 349482 w 438003"/>
                  <a:gd name="connsiteY4" fmla="*/ 37525 h 353797"/>
                  <a:gd name="connsiteX5" fmla="*/ 383732 w 438003"/>
                  <a:gd name="connsiteY5" fmla="*/ 71775 h 353797"/>
                  <a:gd name="connsiteX6" fmla="*/ 373700 w 438003"/>
                  <a:gd name="connsiteY6" fmla="*/ 95993 h 353797"/>
                  <a:gd name="connsiteX7" fmla="*/ 352452 w 438003"/>
                  <a:gd name="connsiteY7" fmla="*/ 104794 h 353797"/>
                  <a:gd name="connsiteX8" fmla="*/ 352668 w 438003"/>
                  <a:gd name="connsiteY8" fmla="*/ 104945 h 353797"/>
                  <a:gd name="connsiteX9" fmla="*/ 355229 w 438003"/>
                  <a:gd name="connsiteY9" fmla="*/ 106736 h 353797"/>
                  <a:gd name="connsiteX10" fmla="*/ 409176 w 438003"/>
                  <a:gd name="connsiteY10" fmla="*/ 161103 h 353797"/>
                  <a:gd name="connsiteX11" fmla="*/ 409797 w 438003"/>
                  <a:gd name="connsiteY11" fmla="*/ 203122 h 353797"/>
                  <a:gd name="connsiteX12" fmla="*/ 403753 w 438003"/>
                  <a:gd name="connsiteY12" fmla="*/ 206439 h 353797"/>
                  <a:gd name="connsiteX13" fmla="*/ 427100 w 438003"/>
                  <a:gd name="connsiteY13" fmla="*/ 231630 h 353797"/>
                  <a:gd name="connsiteX14" fmla="*/ 428149 w 438003"/>
                  <a:gd name="connsiteY14" fmla="*/ 279295 h 353797"/>
                  <a:gd name="connsiteX15" fmla="*/ 407029 w 438003"/>
                  <a:gd name="connsiteY15" fmla="*/ 285290 h 353797"/>
                  <a:gd name="connsiteX16" fmla="*/ 417345 w 438003"/>
                  <a:gd name="connsiteY16" fmla="*/ 303211 h 353797"/>
                  <a:gd name="connsiteX17" fmla="*/ 407649 w 438003"/>
                  <a:gd name="connsiteY17" fmla="*/ 350464 h 353797"/>
                  <a:gd name="connsiteX18" fmla="*/ 395192 w 438003"/>
                  <a:gd name="connsiteY18" fmla="*/ 353775 h 353797"/>
                  <a:gd name="connsiteX19" fmla="*/ 382234 w 438003"/>
                  <a:gd name="connsiteY19" fmla="*/ 351638 h 353797"/>
                  <a:gd name="connsiteX20" fmla="*/ 360835 w 438003"/>
                  <a:gd name="connsiteY20" fmla="*/ 333241 h 353797"/>
                  <a:gd name="connsiteX21" fmla="*/ 349969 w 438003"/>
                  <a:gd name="connsiteY21" fmla="*/ 314367 h 353797"/>
                  <a:gd name="connsiteX22" fmla="*/ 335325 w 438003"/>
                  <a:gd name="connsiteY22" fmla="*/ 343031 h 353797"/>
                  <a:gd name="connsiteX23" fmla="*/ 322869 w 438003"/>
                  <a:gd name="connsiteY23" fmla="*/ 346342 h 353797"/>
                  <a:gd name="connsiteX24" fmla="*/ 309910 w 438003"/>
                  <a:gd name="connsiteY24" fmla="*/ 344205 h 353797"/>
                  <a:gd name="connsiteX25" fmla="*/ 288511 w 438003"/>
                  <a:gd name="connsiteY25" fmla="*/ 325808 h 353797"/>
                  <a:gd name="connsiteX26" fmla="*/ 247266 w 438003"/>
                  <a:gd name="connsiteY26" fmla="*/ 254165 h 353797"/>
                  <a:gd name="connsiteX27" fmla="*/ 192266 w 438003"/>
                  <a:gd name="connsiteY27" fmla="*/ 209502 h 353797"/>
                  <a:gd name="connsiteX28" fmla="*/ 186589 w 438003"/>
                  <a:gd name="connsiteY28" fmla="*/ 207227 h 353797"/>
                  <a:gd name="connsiteX29" fmla="*/ 99321 w 438003"/>
                  <a:gd name="connsiteY29" fmla="*/ 172255 h 353797"/>
                  <a:gd name="connsiteX30" fmla="*/ 48385 w 438003"/>
                  <a:gd name="connsiteY30" fmla="*/ 151844 h 353797"/>
                  <a:gd name="connsiteX31" fmla="*/ 8146 w 438003"/>
                  <a:gd name="connsiteY31" fmla="*/ 48401 h 353797"/>
                  <a:gd name="connsiteX32" fmla="*/ 88133 w 438003"/>
                  <a:gd name="connsiteY32" fmla="*/ 0 h 353797"/>
                  <a:gd name="connsiteX0" fmla="*/ 39833 w 389703"/>
                  <a:gd name="connsiteY0" fmla="*/ 0 h 353797"/>
                  <a:gd name="connsiteX1" fmla="*/ 72414 w 389703"/>
                  <a:gd name="connsiteY1" fmla="*/ 6195 h 353797"/>
                  <a:gd name="connsiteX2" fmla="*/ 158897 w 389703"/>
                  <a:gd name="connsiteY2" fmla="*/ 40851 h 353797"/>
                  <a:gd name="connsiteX3" fmla="*/ 166928 w 389703"/>
                  <a:gd name="connsiteY3" fmla="*/ 37525 h 353797"/>
                  <a:gd name="connsiteX4" fmla="*/ 301182 w 389703"/>
                  <a:gd name="connsiteY4" fmla="*/ 37525 h 353797"/>
                  <a:gd name="connsiteX5" fmla="*/ 335432 w 389703"/>
                  <a:gd name="connsiteY5" fmla="*/ 71775 h 353797"/>
                  <a:gd name="connsiteX6" fmla="*/ 325400 w 389703"/>
                  <a:gd name="connsiteY6" fmla="*/ 95993 h 353797"/>
                  <a:gd name="connsiteX7" fmla="*/ 304152 w 389703"/>
                  <a:gd name="connsiteY7" fmla="*/ 104794 h 353797"/>
                  <a:gd name="connsiteX8" fmla="*/ 304368 w 389703"/>
                  <a:gd name="connsiteY8" fmla="*/ 104945 h 353797"/>
                  <a:gd name="connsiteX9" fmla="*/ 306929 w 389703"/>
                  <a:gd name="connsiteY9" fmla="*/ 106736 h 353797"/>
                  <a:gd name="connsiteX10" fmla="*/ 360876 w 389703"/>
                  <a:gd name="connsiteY10" fmla="*/ 161103 h 353797"/>
                  <a:gd name="connsiteX11" fmla="*/ 361497 w 389703"/>
                  <a:gd name="connsiteY11" fmla="*/ 203122 h 353797"/>
                  <a:gd name="connsiteX12" fmla="*/ 355453 w 389703"/>
                  <a:gd name="connsiteY12" fmla="*/ 206439 h 353797"/>
                  <a:gd name="connsiteX13" fmla="*/ 378800 w 389703"/>
                  <a:gd name="connsiteY13" fmla="*/ 231630 h 353797"/>
                  <a:gd name="connsiteX14" fmla="*/ 379849 w 389703"/>
                  <a:gd name="connsiteY14" fmla="*/ 279295 h 353797"/>
                  <a:gd name="connsiteX15" fmla="*/ 358729 w 389703"/>
                  <a:gd name="connsiteY15" fmla="*/ 285290 h 353797"/>
                  <a:gd name="connsiteX16" fmla="*/ 369045 w 389703"/>
                  <a:gd name="connsiteY16" fmla="*/ 303211 h 353797"/>
                  <a:gd name="connsiteX17" fmla="*/ 359349 w 389703"/>
                  <a:gd name="connsiteY17" fmla="*/ 350464 h 353797"/>
                  <a:gd name="connsiteX18" fmla="*/ 346892 w 389703"/>
                  <a:gd name="connsiteY18" fmla="*/ 353775 h 353797"/>
                  <a:gd name="connsiteX19" fmla="*/ 333934 w 389703"/>
                  <a:gd name="connsiteY19" fmla="*/ 351638 h 353797"/>
                  <a:gd name="connsiteX20" fmla="*/ 312535 w 389703"/>
                  <a:gd name="connsiteY20" fmla="*/ 333241 h 353797"/>
                  <a:gd name="connsiteX21" fmla="*/ 301669 w 389703"/>
                  <a:gd name="connsiteY21" fmla="*/ 314367 h 353797"/>
                  <a:gd name="connsiteX22" fmla="*/ 287025 w 389703"/>
                  <a:gd name="connsiteY22" fmla="*/ 343031 h 353797"/>
                  <a:gd name="connsiteX23" fmla="*/ 274569 w 389703"/>
                  <a:gd name="connsiteY23" fmla="*/ 346342 h 353797"/>
                  <a:gd name="connsiteX24" fmla="*/ 261610 w 389703"/>
                  <a:gd name="connsiteY24" fmla="*/ 344205 h 353797"/>
                  <a:gd name="connsiteX25" fmla="*/ 240211 w 389703"/>
                  <a:gd name="connsiteY25" fmla="*/ 325808 h 353797"/>
                  <a:gd name="connsiteX26" fmla="*/ 198966 w 389703"/>
                  <a:gd name="connsiteY26" fmla="*/ 254165 h 353797"/>
                  <a:gd name="connsiteX27" fmla="*/ 143966 w 389703"/>
                  <a:gd name="connsiteY27" fmla="*/ 209502 h 353797"/>
                  <a:gd name="connsiteX28" fmla="*/ 138289 w 389703"/>
                  <a:gd name="connsiteY28" fmla="*/ 207227 h 353797"/>
                  <a:gd name="connsiteX29" fmla="*/ 51021 w 389703"/>
                  <a:gd name="connsiteY29" fmla="*/ 172255 h 353797"/>
                  <a:gd name="connsiteX30" fmla="*/ 85 w 389703"/>
                  <a:gd name="connsiteY30" fmla="*/ 151844 h 353797"/>
                  <a:gd name="connsiteX31" fmla="*/ 39833 w 389703"/>
                  <a:gd name="connsiteY31" fmla="*/ 0 h 353797"/>
                  <a:gd name="connsiteX0" fmla="*/ 0 w 389618"/>
                  <a:gd name="connsiteY0" fmla="*/ 145649 h 347602"/>
                  <a:gd name="connsiteX1" fmla="*/ 72329 w 389618"/>
                  <a:gd name="connsiteY1" fmla="*/ 0 h 347602"/>
                  <a:gd name="connsiteX2" fmla="*/ 158812 w 389618"/>
                  <a:gd name="connsiteY2" fmla="*/ 34656 h 347602"/>
                  <a:gd name="connsiteX3" fmla="*/ 166843 w 389618"/>
                  <a:gd name="connsiteY3" fmla="*/ 31330 h 347602"/>
                  <a:gd name="connsiteX4" fmla="*/ 301097 w 389618"/>
                  <a:gd name="connsiteY4" fmla="*/ 31330 h 347602"/>
                  <a:gd name="connsiteX5" fmla="*/ 335347 w 389618"/>
                  <a:gd name="connsiteY5" fmla="*/ 65580 h 347602"/>
                  <a:gd name="connsiteX6" fmla="*/ 325315 w 389618"/>
                  <a:gd name="connsiteY6" fmla="*/ 89798 h 347602"/>
                  <a:gd name="connsiteX7" fmla="*/ 304067 w 389618"/>
                  <a:gd name="connsiteY7" fmla="*/ 98599 h 347602"/>
                  <a:gd name="connsiteX8" fmla="*/ 304283 w 389618"/>
                  <a:gd name="connsiteY8" fmla="*/ 98750 h 347602"/>
                  <a:gd name="connsiteX9" fmla="*/ 306844 w 389618"/>
                  <a:gd name="connsiteY9" fmla="*/ 100541 h 347602"/>
                  <a:gd name="connsiteX10" fmla="*/ 360791 w 389618"/>
                  <a:gd name="connsiteY10" fmla="*/ 154908 h 347602"/>
                  <a:gd name="connsiteX11" fmla="*/ 361412 w 389618"/>
                  <a:gd name="connsiteY11" fmla="*/ 196927 h 347602"/>
                  <a:gd name="connsiteX12" fmla="*/ 355368 w 389618"/>
                  <a:gd name="connsiteY12" fmla="*/ 200244 h 347602"/>
                  <a:gd name="connsiteX13" fmla="*/ 378715 w 389618"/>
                  <a:gd name="connsiteY13" fmla="*/ 225435 h 347602"/>
                  <a:gd name="connsiteX14" fmla="*/ 379764 w 389618"/>
                  <a:gd name="connsiteY14" fmla="*/ 273100 h 347602"/>
                  <a:gd name="connsiteX15" fmla="*/ 358644 w 389618"/>
                  <a:gd name="connsiteY15" fmla="*/ 279095 h 347602"/>
                  <a:gd name="connsiteX16" fmla="*/ 368960 w 389618"/>
                  <a:gd name="connsiteY16" fmla="*/ 297016 h 347602"/>
                  <a:gd name="connsiteX17" fmla="*/ 359264 w 389618"/>
                  <a:gd name="connsiteY17" fmla="*/ 344269 h 347602"/>
                  <a:gd name="connsiteX18" fmla="*/ 346807 w 389618"/>
                  <a:gd name="connsiteY18" fmla="*/ 347580 h 347602"/>
                  <a:gd name="connsiteX19" fmla="*/ 333849 w 389618"/>
                  <a:gd name="connsiteY19" fmla="*/ 345443 h 347602"/>
                  <a:gd name="connsiteX20" fmla="*/ 312450 w 389618"/>
                  <a:gd name="connsiteY20" fmla="*/ 327046 h 347602"/>
                  <a:gd name="connsiteX21" fmla="*/ 301584 w 389618"/>
                  <a:gd name="connsiteY21" fmla="*/ 308172 h 347602"/>
                  <a:gd name="connsiteX22" fmla="*/ 286940 w 389618"/>
                  <a:gd name="connsiteY22" fmla="*/ 336836 h 347602"/>
                  <a:gd name="connsiteX23" fmla="*/ 274484 w 389618"/>
                  <a:gd name="connsiteY23" fmla="*/ 340147 h 347602"/>
                  <a:gd name="connsiteX24" fmla="*/ 261525 w 389618"/>
                  <a:gd name="connsiteY24" fmla="*/ 338010 h 347602"/>
                  <a:gd name="connsiteX25" fmla="*/ 240126 w 389618"/>
                  <a:gd name="connsiteY25" fmla="*/ 319613 h 347602"/>
                  <a:gd name="connsiteX26" fmla="*/ 198881 w 389618"/>
                  <a:gd name="connsiteY26" fmla="*/ 247970 h 347602"/>
                  <a:gd name="connsiteX27" fmla="*/ 143881 w 389618"/>
                  <a:gd name="connsiteY27" fmla="*/ 203307 h 347602"/>
                  <a:gd name="connsiteX28" fmla="*/ 138204 w 389618"/>
                  <a:gd name="connsiteY28" fmla="*/ 201032 h 347602"/>
                  <a:gd name="connsiteX29" fmla="*/ 50936 w 389618"/>
                  <a:gd name="connsiteY29" fmla="*/ 166060 h 347602"/>
                  <a:gd name="connsiteX30" fmla="*/ 0 w 389618"/>
                  <a:gd name="connsiteY30" fmla="*/ 145649 h 347602"/>
                  <a:gd name="connsiteX0" fmla="*/ 0 w 397012"/>
                  <a:gd name="connsiteY0" fmla="*/ 17837 h 347602"/>
                  <a:gd name="connsiteX1" fmla="*/ 79723 w 397012"/>
                  <a:gd name="connsiteY1" fmla="*/ 0 h 347602"/>
                  <a:gd name="connsiteX2" fmla="*/ 166206 w 397012"/>
                  <a:gd name="connsiteY2" fmla="*/ 34656 h 347602"/>
                  <a:gd name="connsiteX3" fmla="*/ 174237 w 397012"/>
                  <a:gd name="connsiteY3" fmla="*/ 31330 h 347602"/>
                  <a:gd name="connsiteX4" fmla="*/ 308491 w 397012"/>
                  <a:gd name="connsiteY4" fmla="*/ 31330 h 347602"/>
                  <a:gd name="connsiteX5" fmla="*/ 342741 w 397012"/>
                  <a:gd name="connsiteY5" fmla="*/ 65580 h 347602"/>
                  <a:gd name="connsiteX6" fmla="*/ 332709 w 397012"/>
                  <a:gd name="connsiteY6" fmla="*/ 89798 h 347602"/>
                  <a:gd name="connsiteX7" fmla="*/ 311461 w 397012"/>
                  <a:gd name="connsiteY7" fmla="*/ 98599 h 347602"/>
                  <a:gd name="connsiteX8" fmla="*/ 311677 w 397012"/>
                  <a:gd name="connsiteY8" fmla="*/ 98750 h 347602"/>
                  <a:gd name="connsiteX9" fmla="*/ 314238 w 397012"/>
                  <a:gd name="connsiteY9" fmla="*/ 100541 h 347602"/>
                  <a:gd name="connsiteX10" fmla="*/ 368185 w 397012"/>
                  <a:gd name="connsiteY10" fmla="*/ 154908 h 347602"/>
                  <a:gd name="connsiteX11" fmla="*/ 368806 w 397012"/>
                  <a:gd name="connsiteY11" fmla="*/ 196927 h 347602"/>
                  <a:gd name="connsiteX12" fmla="*/ 362762 w 397012"/>
                  <a:gd name="connsiteY12" fmla="*/ 200244 h 347602"/>
                  <a:gd name="connsiteX13" fmla="*/ 386109 w 397012"/>
                  <a:gd name="connsiteY13" fmla="*/ 225435 h 347602"/>
                  <a:gd name="connsiteX14" fmla="*/ 387158 w 397012"/>
                  <a:gd name="connsiteY14" fmla="*/ 273100 h 347602"/>
                  <a:gd name="connsiteX15" fmla="*/ 366038 w 397012"/>
                  <a:gd name="connsiteY15" fmla="*/ 279095 h 347602"/>
                  <a:gd name="connsiteX16" fmla="*/ 376354 w 397012"/>
                  <a:gd name="connsiteY16" fmla="*/ 297016 h 347602"/>
                  <a:gd name="connsiteX17" fmla="*/ 366658 w 397012"/>
                  <a:gd name="connsiteY17" fmla="*/ 344269 h 347602"/>
                  <a:gd name="connsiteX18" fmla="*/ 354201 w 397012"/>
                  <a:gd name="connsiteY18" fmla="*/ 347580 h 347602"/>
                  <a:gd name="connsiteX19" fmla="*/ 341243 w 397012"/>
                  <a:gd name="connsiteY19" fmla="*/ 345443 h 347602"/>
                  <a:gd name="connsiteX20" fmla="*/ 319844 w 397012"/>
                  <a:gd name="connsiteY20" fmla="*/ 327046 h 347602"/>
                  <a:gd name="connsiteX21" fmla="*/ 308978 w 397012"/>
                  <a:gd name="connsiteY21" fmla="*/ 308172 h 347602"/>
                  <a:gd name="connsiteX22" fmla="*/ 294334 w 397012"/>
                  <a:gd name="connsiteY22" fmla="*/ 336836 h 347602"/>
                  <a:gd name="connsiteX23" fmla="*/ 281878 w 397012"/>
                  <a:gd name="connsiteY23" fmla="*/ 340147 h 347602"/>
                  <a:gd name="connsiteX24" fmla="*/ 268919 w 397012"/>
                  <a:gd name="connsiteY24" fmla="*/ 338010 h 347602"/>
                  <a:gd name="connsiteX25" fmla="*/ 247520 w 397012"/>
                  <a:gd name="connsiteY25" fmla="*/ 319613 h 347602"/>
                  <a:gd name="connsiteX26" fmla="*/ 206275 w 397012"/>
                  <a:gd name="connsiteY26" fmla="*/ 247970 h 347602"/>
                  <a:gd name="connsiteX27" fmla="*/ 151275 w 397012"/>
                  <a:gd name="connsiteY27" fmla="*/ 203307 h 347602"/>
                  <a:gd name="connsiteX28" fmla="*/ 145598 w 397012"/>
                  <a:gd name="connsiteY28" fmla="*/ 201032 h 347602"/>
                  <a:gd name="connsiteX29" fmla="*/ 58330 w 397012"/>
                  <a:gd name="connsiteY29" fmla="*/ 166060 h 347602"/>
                  <a:gd name="connsiteX30" fmla="*/ 0 w 397012"/>
                  <a:gd name="connsiteY30" fmla="*/ 17837 h 347602"/>
                  <a:gd name="connsiteX0" fmla="*/ 2865 w 399877"/>
                  <a:gd name="connsiteY0" fmla="*/ 17837 h 347602"/>
                  <a:gd name="connsiteX1" fmla="*/ 82588 w 399877"/>
                  <a:gd name="connsiteY1" fmla="*/ 0 h 347602"/>
                  <a:gd name="connsiteX2" fmla="*/ 169071 w 399877"/>
                  <a:gd name="connsiteY2" fmla="*/ 34656 h 347602"/>
                  <a:gd name="connsiteX3" fmla="*/ 177102 w 399877"/>
                  <a:gd name="connsiteY3" fmla="*/ 31330 h 347602"/>
                  <a:gd name="connsiteX4" fmla="*/ 311356 w 399877"/>
                  <a:gd name="connsiteY4" fmla="*/ 31330 h 347602"/>
                  <a:gd name="connsiteX5" fmla="*/ 345606 w 399877"/>
                  <a:gd name="connsiteY5" fmla="*/ 65580 h 347602"/>
                  <a:gd name="connsiteX6" fmla="*/ 335574 w 399877"/>
                  <a:gd name="connsiteY6" fmla="*/ 89798 h 347602"/>
                  <a:gd name="connsiteX7" fmla="*/ 314326 w 399877"/>
                  <a:gd name="connsiteY7" fmla="*/ 98599 h 347602"/>
                  <a:gd name="connsiteX8" fmla="*/ 314542 w 399877"/>
                  <a:gd name="connsiteY8" fmla="*/ 98750 h 347602"/>
                  <a:gd name="connsiteX9" fmla="*/ 317103 w 399877"/>
                  <a:gd name="connsiteY9" fmla="*/ 100541 h 347602"/>
                  <a:gd name="connsiteX10" fmla="*/ 371050 w 399877"/>
                  <a:gd name="connsiteY10" fmla="*/ 154908 h 347602"/>
                  <a:gd name="connsiteX11" fmla="*/ 371671 w 399877"/>
                  <a:gd name="connsiteY11" fmla="*/ 196927 h 347602"/>
                  <a:gd name="connsiteX12" fmla="*/ 365627 w 399877"/>
                  <a:gd name="connsiteY12" fmla="*/ 200244 h 347602"/>
                  <a:gd name="connsiteX13" fmla="*/ 388974 w 399877"/>
                  <a:gd name="connsiteY13" fmla="*/ 225435 h 347602"/>
                  <a:gd name="connsiteX14" fmla="*/ 390023 w 399877"/>
                  <a:gd name="connsiteY14" fmla="*/ 273100 h 347602"/>
                  <a:gd name="connsiteX15" fmla="*/ 368903 w 399877"/>
                  <a:gd name="connsiteY15" fmla="*/ 279095 h 347602"/>
                  <a:gd name="connsiteX16" fmla="*/ 379219 w 399877"/>
                  <a:gd name="connsiteY16" fmla="*/ 297016 h 347602"/>
                  <a:gd name="connsiteX17" fmla="*/ 369523 w 399877"/>
                  <a:gd name="connsiteY17" fmla="*/ 344269 h 347602"/>
                  <a:gd name="connsiteX18" fmla="*/ 357066 w 399877"/>
                  <a:gd name="connsiteY18" fmla="*/ 347580 h 347602"/>
                  <a:gd name="connsiteX19" fmla="*/ 344108 w 399877"/>
                  <a:gd name="connsiteY19" fmla="*/ 345443 h 347602"/>
                  <a:gd name="connsiteX20" fmla="*/ 322709 w 399877"/>
                  <a:gd name="connsiteY20" fmla="*/ 327046 h 347602"/>
                  <a:gd name="connsiteX21" fmla="*/ 311843 w 399877"/>
                  <a:gd name="connsiteY21" fmla="*/ 308172 h 347602"/>
                  <a:gd name="connsiteX22" fmla="*/ 297199 w 399877"/>
                  <a:gd name="connsiteY22" fmla="*/ 336836 h 347602"/>
                  <a:gd name="connsiteX23" fmla="*/ 284743 w 399877"/>
                  <a:gd name="connsiteY23" fmla="*/ 340147 h 347602"/>
                  <a:gd name="connsiteX24" fmla="*/ 271784 w 399877"/>
                  <a:gd name="connsiteY24" fmla="*/ 338010 h 347602"/>
                  <a:gd name="connsiteX25" fmla="*/ 250385 w 399877"/>
                  <a:gd name="connsiteY25" fmla="*/ 319613 h 347602"/>
                  <a:gd name="connsiteX26" fmla="*/ 209140 w 399877"/>
                  <a:gd name="connsiteY26" fmla="*/ 247970 h 347602"/>
                  <a:gd name="connsiteX27" fmla="*/ 154140 w 399877"/>
                  <a:gd name="connsiteY27" fmla="*/ 203307 h 347602"/>
                  <a:gd name="connsiteX28" fmla="*/ 148463 w 399877"/>
                  <a:gd name="connsiteY28" fmla="*/ 201032 h 347602"/>
                  <a:gd name="connsiteX29" fmla="*/ 61195 w 399877"/>
                  <a:gd name="connsiteY29" fmla="*/ 166060 h 347602"/>
                  <a:gd name="connsiteX30" fmla="*/ 2865 w 399877"/>
                  <a:gd name="connsiteY30" fmla="*/ 17837 h 347602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27539 h 457304"/>
                  <a:gd name="connsiteX1" fmla="*/ 57932 w 399877"/>
                  <a:gd name="connsiteY1" fmla="*/ 10220 h 457304"/>
                  <a:gd name="connsiteX2" fmla="*/ 232928 w 399877"/>
                  <a:gd name="connsiteY2" fmla="*/ 134781 h 457304"/>
                  <a:gd name="connsiteX3" fmla="*/ 311356 w 399877"/>
                  <a:gd name="connsiteY3" fmla="*/ 141032 h 457304"/>
                  <a:gd name="connsiteX4" fmla="*/ 345606 w 399877"/>
                  <a:gd name="connsiteY4" fmla="*/ 175282 h 457304"/>
                  <a:gd name="connsiteX5" fmla="*/ 335574 w 399877"/>
                  <a:gd name="connsiteY5" fmla="*/ 199500 h 457304"/>
                  <a:gd name="connsiteX6" fmla="*/ 314326 w 399877"/>
                  <a:gd name="connsiteY6" fmla="*/ 208301 h 457304"/>
                  <a:gd name="connsiteX7" fmla="*/ 314542 w 399877"/>
                  <a:gd name="connsiteY7" fmla="*/ 208452 h 457304"/>
                  <a:gd name="connsiteX8" fmla="*/ 317103 w 399877"/>
                  <a:gd name="connsiteY8" fmla="*/ 210243 h 457304"/>
                  <a:gd name="connsiteX9" fmla="*/ 371050 w 399877"/>
                  <a:gd name="connsiteY9" fmla="*/ 264610 h 457304"/>
                  <a:gd name="connsiteX10" fmla="*/ 371671 w 399877"/>
                  <a:gd name="connsiteY10" fmla="*/ 306629 h 457304"/>
                  <a:gd name="connsiteX11" fmla="*/ 365627 w 399877"/>
                  <a:gd name="connsiteY11" fmla="*/ 309946 h 457304"/>
                  <a:gd name="connsiteX12" fmla="*/ 388974 w 399877"/>
                  <a:gd name="connsiteY12" fmla="*/ 335137 h 457304"/>
                  <a:gd name="connsiteX13" fmla="*/ 390023 w 399877"/>
                  <a:gd name="connsiteY13" fmla="*/ 382802 h 457304"/>
                  <a:gd name="connsiteX14" fmla="*/ 368903 w 399877"/>
                  <a:gd name="connsiteY14" fmla="*/ 388797 h 457304"/>
                  <a:gd name="connsiteX15" fmla="*/ 379219 w 399877"/>
                  <a:gd name="connsiteY15" fmla="*/ 406718 h 457304"/>
                  <a:gd name="connsiteX16" fmla="*/ 369523 w 399877"/>
                  <a:gd name="connsiteY16" fmla="*/ 453971 h 457304"/>
                  <a:gd name="connsiteX17" fmla="*/ 357066 w 399877"/>
                  <a:gd name="connsiteY17" fmla="*/ 457282 h 457304"/>
                  <a:gd name="connsiteX18" fmla="*/ 344108 w 399877"/>
                  <a:gd name="connsiteY18" fmla="*/ 455145 h 457304"/>
                  <a:gd name="connsiteX19" fmla="*/ 322709 w 399877"/>
                  <a:gd name="connsiteY19" fmla="*/ 436748 h 457304"/>
                  <a:gd name="connsiteX20" fmla="*/ 311843 w 399877"/>
                  <a:gd name="connsiteY20" fmla="*/ 417874 h 457304"/>
                  <a:gd name="connsiteX21" fmla="*/ 297199 w 399877"/>
                  <a:gd name="connsiteY21" fmla="*/ 446538 h 457304"/>
                  <a:gd name="connsiteX22" fmla="*/ 284743 w 399877"/>
                  <a:gd name="connsiteY22" fmla="*/ 449849 h 457304"/>
                  <a:gd name="connsiteX23" fmla="*/ 271784 w 399877"/>
                  <a:gd name="connsiteY23" fmla="*/ 447712 h 457304"/>
                  <a:gd name="connsiteX24" fmla="*/ 250385 w 399877"/>
                  <a:gd name="connsiteY24" fmla="*/ 429315 h 457304"/>
                  <a:gd name="connsiteX25" fmla="*/ 209140 w 399877"/>
                  <a:gd name="connsiteY25" fmla="*/ 357672 h 457304"/>
                  <a:gd name="connsiteX26" fmla="*/ 154140 w 399877"/>
                  <a:gd name="connsiteY26" fmla="*/ 313009 h 457304"/>
                  <a:gd name="connsiteX27" fmla="*/ 148463 w 399877"/>
                  <a:gd name="connsiteY27" fmla="*/ 310734 h 457304"/>
                  <a:gd name="connsiteX28" fmla="*/ 61195 w 399877"/>
                  <a:gd name="connsiteY28" fmla="*/ 275762 h 457304"/>
                  <a:gd name="connsiteX29" fmla="*/ 2865 w 399877"/>
                  <a:gd name="connsiteY29" fmla="*/ 127539 h 457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99877" h="457304">
                    <a:moveTo>
                      <a:pt x="2865" y="127539"/>
                    </a:moveTo>
                    <a:cubicBezTo>
                      <a:pt x="6430" y="99862"/>
                      <a:pt x="31463" y="28719"/>
                      <a:pt x="57932" y="10220"/>
                    </a:cubicBezTo>
                    <a:cubicBezTo>
                      <a:pt x="138647" y="-8372"/>
                      <a:pt x="237140" y="-18251"/>
                      <a:pt x="232928" y="134781"/>
                    </a:cubicBezTo>
                    <a:lnTo>
                      <a:pt x="311356" y="141032"/>
                    </a:lnTo>
                    <a:cubicBezTo>
                      <a:pt x="330272" y="141032"/>
                      <a:pt x="345606" y="156366"/>
                      <a:pt x="345606" y="175282"/>
                    </a:cubicBezTo>
                    <a:cubicBezTo>
                      <a:pt x="345606" y="184740"/>
                      <a:pt x="341772" y="193303"/>
                      <a:pt x="335574" y="199500"/>
                    </a:cubicBezTo>
                    <a:lnTo>
                      <a:pt x="314326" y="208301"/>
                    </a:lnTo>
                    <a:lnTo>
                      <a:pt x="314542" y="208452"/>
                    </a:lnTo>
                    <a:cubicBezTo>
                      <a:pt x="315612" y="208804"/>
                      <a:pt x="316371" y="209504"/>
                      <a:pt x="317103" y="210243"/>
                    </a:cubicBezTo>
                    <a:lnTo>
                      <a:pt x="371050" y="264610"/>
                    </a:lnTo>
                    <a:cubicBezTo>
                      <a:pt x="383553" y="277209"/>
                      <a:pt x="383831" y="296022"/>
                      <a:pt x="371671" y="306629"/>
                    </a:cubicBezTo>
                    <a:lnTo>
                      <a:pt x="365627" y="309946"/>
                    </a:lnTo>
                    <a:lnTo>
                      <a:pt x="388974" y="335137"/>
                    </a:lnTo>
                    <a:cubicBezTo>
                      <a:pt x="403092" y="350368"/>
                      <a:pt x="403561" y="371709"/>
                      <a:pt x="390023" y="382802"/>
                    </a:cubicBezTo>
                    <a:cubicBezTo>
                      <a:pt x="384164" y="387605"/>
                      <a:pt x="376642" y="389699"/>
                      <a:pt x="368903" y="388797"/>
                    </a:cubicBezTo>
                    <a:lnTo>
                      <a:pt x="379219" y="406718"/>
                    </a:lnTo>
                    <a:cubicBezTo>
                      <a:pt x="389468" y="424523"/>
                      <a:pt x="385127" y="445678"/>
                      <a:pt x="369523" y="453971"/>
                    </a:cubicBezTo>
                    <a:cubicBezTo>
                      <a:pt x="365621" y="456044"/>
                      <a:pt x="361386" y="457118"/>
                      <a:pt x="357066" y="457282"/>
                    </a:cubicBezTo>
                    <a:cubicBezTo>
                      <a:pt x="352746" y="457447"/>
                      <a:pt x="348343" y="456704"/>
                      <a:pt x="344108" y="455145"/>
                    </a:cubicBezTo>
                    <a:cubicBezTo>
                      <a:pt x="335636" y="452028"/>
                      <a:pt x="327833" y="445650"/>
                      <a:pt x="322709" y="436748"/>
                    </a:cubicBezTo>
                    <a:lnTo>
                      <a:pt x="311843" y="417874"/>
                    </a:lnTo>
                    <a:cubicBezTo>
                      <a:pt x="312934" y="429901"/>
                      <a:pt x="307539" y="441043"/>
                      <a:pt x="297199" y="446538"/>
                    </a:cubicBezTo>
                    <a:cubicBezTo>
                      <a:pt x="293298" y="448611"/>
                      <a:pt x="289062" y="449684"/>
                      <a:pt x="284743" y="449849"/>
                    </a:cubicBezTo>
                    <a:cubicBezTo>
                      <a:pt x="280424" y="450014"/>
                      <a:pt x="276019" y="449271"/>
                      <a:pt x="271784" y="447712"/>
                    </a:cubicBezTo>
                    <a:cubicBezTo>
                      <a:pt x="263312" y="444596"/>
                      <a:pt x="255510" y="438217"/>
                      <a:pt x="250385" y="429315"/>
                    </a:cubicBezTo>
                    <a:lnTo>
                      <a:pt x="209140" y="357672"/>
                    </a:lnTo>
                    <a:lnTo>
                      <a:pt x="154140" y="313009"/>
                    </a:lnTo>
                    <a:lnTo>
                      <a:pt x="148463" y="310734"/>
                    </a:lnTo>
                    <a:lnTo>
                      <a:pt x="61195" y="275762"/>
                    </a:lnTo>
                    <a:cubicBezTo>
                      <a:pt x="44216" y="268958"/>
                      <a:pt x="-13413" y="221635"/>
                      <a:pt x="2865" y="12753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7C7052A3-45A9-423C-A788-7162E628223A}"/>
                  </a:ext>
                </a:extLst>
              </p:cNvPr>
              <p:cNvSpPr/>
              <p:nvPr/>
            </p:nvSpPr>
            <p:spPr bwMode="auto">
              <a:xfrm rot="1735894">
                <a:off x="28583" y="1586903"/>
                <a:ext cx="630182" cy="1141365"/>
              </a:xfrm>
              <a:custGeom>
                <a:avLst/>
                <a:gdLst>
                  <a:gd name="connsiteX0" fmla="*/ 192464 w 514134"/>
                  <a:gd name="connsiteY0" fmla="*/ 0 h 987147"/>
                  <a:gd name="connsiteX1" fmla="*/ 196079 w 514134"/>
                  <a:gd name="connsiteY1" fmla="*/ 861 h 987147"/>
                  <a:gd name="connsiteX2" fmla="*/ 170279 w 514134"/>
                  <a:gd name="connsiteY2" fmla="*/ 50209 h 987147"/>
                  <a:gd name="connsiteX3" fmla="*/ 159905 w 514134"/>
                  <a:gd name="connsiteY3" fmla="*/ 116473 h 987147"/>
                  <a:gd name="connsiteX4" fmla="*/ 198570 w 514134"/>
                  <a:gd name="connsiteY4" fmla="*/ 236850 h 987147"/>
                  <a:gd name="connsiteX5" fmla="*/ 225978 w 514134"/>
                  <a:gd name="connsiteY5" fmla="*/ 260681 h 987147"/>
                  <a:gd name="connsiteX6" fmla="*/ 247887 w 514134"/>
                  <a:gd name="connsiteY6" fmla="*/ 377332 h 987147"/>
                  <a:gd name="connsiteX7" fmla="*/ 504510 w 514134"/>
                  <a:gd name="connsiteY7" fmla="*/ 738490 h 987147"/>
                  <a:gd name="connsiteX8" fmla="*/ 234665 w 514134"/>
                  <a:gd name="connsiteY8" fmla="*/ 970435 h 987147"/>
                  <a:gd name="connsiteX9" fmla="*/ 192464 w 514134"/>
                  <a:gd name="connsiteY9" fmla="*/ 0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9" fmla="*/ 251345 w 514134"/>
                  <a:gd name="connsiteY9" fmla="*/ 207913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7" fmla="*/ 170279 w 514134"/>
                  <a:gd name="connsiteY7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0" fmla="*/ 225978 w 514134"/>
                  <a:gd name="connsiteY0" fmla="*/ 260681 h 987147"/>
                  <a:gd name="connsiteX1" fmla="*/ 247887 w 514134"/>
                  <a:gd name="connsiteY1" fmla="*/ 377332 h 987147"/>
                  <a:gd name="connsiteX2" fmla="*/ 504510 w 514134"/>
                  <a:gd name="connsiteY2" fmla="*/ 738490 h 987147"/>
                  <a:gd name="connsiteX3" fmla="*/ 234665 w 514134"/>
                  <a:gd name="connsiteY3" fmla="*/ 970435 h 987147"/>
                  <a:gd name="connsiteX4" fmla="*/ 192464 w 514134"/>
                  <a:gd name="connsiteY4" fmla="*/ 0 h 987147"/>
                  <a:gd name="connsiteX0" fmla="*/ 193490 w 481646"/>
                  <a:gd name="connsiteY0" fmla="*/ 260681 h 987147"/>
                  <a:gd name="connsiteX1" fmla="*/ 215399 w 481646"/>
                  <a:gd name="connsiteY1" fmla="*/ 377332 h 987147"/>
                  <a:gd name="connsiteX2" fmla="*/ 472022 w 481646"/>
                  <a:gd name="connsiteY2" fmla="*/ 738490 h 987147"/>
                  <a:gd name="connsiteX3" fmla="*/ 202177 w 481646"/>
                  <a:gd name="connsiteY3" fmla="*/ 970435 h 987147"/>
                  <a:gd name="connsiteX4" fmla="*/ 256 w 481646"/>
                  <a:gd name="connsiteY4" fmla="*/ 644117 h 987147"/>
                  <a:gd name="connsiteX5" fmla="*/ 159976 w 481646"/>
                  <a:gd name="connsiteY5" fmla="*/ 0 h 987147"/>
                  <a:gd name="connsiteX0" fmla="*/ 288921 w 577077"/>
                  <a:gd name="connsiteY0" fmla="*/ 260681 h 987147"/>
                  <a:gd name="connsiteX1" fmla="*/ 310830 w 577077"/>
                  <a:gd name="connsiteY1" fmla="*/ 377332 h 987147"/>
                  <a:gd name="connsiteX2" fmla="*/ 567453 w 577077"/>
                  <a:gd name="connsiteY2" fmla="*/ 738490 h 987147"/>
                  <a:gd name="connsiteX3" fmla="*/ 297608 w 577077"/>
                  <a:gd name="connsiteY3" fmla="*/ 970435 h 987147"/>
                  <a:gd name="connsiteX4" fmla="*/ 154 w 577077"/>
                  <a:gd name="connsiteY4" fmla="*/ 605788 h 987147"/>
                  <a:gd name="connsiteX5" fmla="*/ 255407 w 577077"/>
                  <a:gd name="connsiteY5" fmla="*/ 0 h 987147"/>
                  <a:gd name="connsiteX0" fmla="*/ 297365 w 585521"/>
                  <a:gd name="connsiteY0" fmla="*/ 260681 h 987147"/>
                  <a:gd name="connsiteX1" fmla="*/ 319274 w 585521"/>
                  <a:gd name="connsiteY1" fmla="*/ 377332 h 987147"/>
                  <a:gd name="connsiteX2" fmla="*/ 575897 w 585521"/>
                  <a:gd name="connsiteY2" fmla="*/ 738490 h 987147"/>
                  <a:gd name="connsiteX3" fmla="*/ 306052 w 585521"/>
                  <a:gd name="connsiteY3" fmla="*/ 970435 h 987147"/>
                  <a:gd name="connsiteX4" fmla="*/ 8598 w 585521"/>
                  <a:gd name="connsiteY4" fmla="*/ 605788 h 987147"/>
                  <a:gd name="connsiteX5" fmla="*/ 263851 w 585521"/>
                  <a:gd name="connsiteY5" fmla="*/ 0 h 987147"/>
                  <a:gd name="connsiteX0" fmla="*/ 300878 w 589034"/>
                  <a:gd name="connsiteY0" fmla="*/ 260681 h 987147"/>
                  <a:gd name="connsiteX1" fmla="*/ 322787 w 589034"/>
                  <a:gd name="connsiteY1" fmla="*/ 377332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6238"/>
                  <a:gd name="connsiteY0" fmla="*/ 260681 h 988588"/>
                  <a:gd name="connsiteX1" fmla="*/ 255168 w 586238"/>
                  <a:gd name="connsiteY1" fmla="*/ 537020 h 988588"/>
                  <a:gd name="connsiteX2" fmla="*/ 576512 w 586238"/>
                  <a:gd name="connsiteY2" fmla="*/ 759278 h 988588"/>
                  <a:gd name="connsiteX3" fmla="*/ 309565 w 586238"/>
                  <a:gd name="connsiteY3" fmla="*/ 970435 h 988588"/>
                  <a:gd name="connsiteX4" fmla="*/ 12111 w 586238"/>
                  <a:gd name="connsiteY4" fmla="*/ 605788 h 988588"/>
                  <a:gd name="connsiteX5" fmla="*/ 267364 w 586238"/>
                  <a:gd name="connsiteY5" fmla="*/ 0 h 988588"/>
                  <a:gd name="connsiteX0" fmla="*/ 291178 w 576538"/>
                  <a:gd name="connsiteY0" fmla="*/ 260681 h 988588"/>
                  <a:gd name="connsiteX1" fmla="*/ 245468 w 576538"/>
                  <a:gd name="connsiteY1" fmla="*/ 537020 h 988588"/>
                  <a:gd name="connsiteX2" fmla="*/ 566812 w 576538"/>
                  <a:gd name="connsiteY2" fmla="*/ 759278 h 988588"/>
                  <a:gd name="connsiteX3" fmla="*/ 299865 w 576538"/>
                  <a:gd name="connsiteY3" fmla="*/ 970435 h 988588"/>
                  <a:gd name="connsiteX4" fmla="*/ 2411 w 576538"/>
                  <a:gd name="connsiteY4" fmla="*/ 605788 h 988588"/>
                  <a:gd name="connsiteX5" fmla="*/ 257664 w 576538"/>
                  <a:gd name="connsiteY5" fmla="*/ 0 h 988588"/>
                  <a:gd name="connsiteX0" fmla="*/ 295287 w 580647"/>
                  <a:gd name="connsiteY0" fmla="*/ 260681 h 988588"/>
                  <a:gd name="connsiteX1" fmla="*/ 249577 w 580647"/>
                  <a:gd name="connsiteY1" fmla="*/ 537020 h 988588"/>
                  <a:gd name="connsiteX2" fmla="*/ 570921 w 580647"/>
                  <a:gd name="connsiteY2" fmla="*/ 759278 h 988588"/>
                  <a:gd name="connsiteX3" fmla="*/ 303974 w 580647"/>
                  <a:gd name="connsiteY3" fmla="*/ 970435 h 988588"/>
                  <a:gd name="connsiteX4" fmla="*/ 6520 w 580647"/>
                  <a:gd name="connsiteY4" fmla="*/ 605788 h 988588"/>
                  <a:gd name="connsiteX5" fmla="*/ 261773 w 580647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55"/>
                  <a:gd name="connsiteY0" fmla="*/ 260681 h 970794"/>
                  <a:gd name="connsiteX1" fmla="*/ 252252 w 583355"/>
                  <a:gd name="connsiteY1" fmla="*/ 537020 h 970794"/>
                  <a:gd name="connsiteX2" fmla="*/ 573596 w 583355"/>
                  <a:gd name="connsiteY2" fmla="*/ 759278 h 970794"/>
                  <a:gd name="connsiteX3" fmla="*/ 306649 w 583355"/>
                  <a:gd name="connsiteY3" fmla="*/ 970435 h 970794"/>
                  <a:gd name="connsiteX4" fmla="*/ 9195 w 583355"/>
                  <a:gd name="connsiteY4" fmla="*/ 605788 h 970794"/>
                  <a:gd name="connsiteX5" fmla="*/ 264448 w 583355"/>
                  <a:gd name="connsiteY5" fmla="*/ 0 h 970794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65973"/>
                  <a:gd name="connsiteY0" fmla="*/ 260681 h 1006240"/>
                  <a:gd name="connsiteX1" fmla="*/ 243455 w 565973"/>
                  <a:gd name="connsiteY1" fmla="*/ 537020 h 1006240"/>
                  <a:gd name="connsiteX2" fmla="*/ 555475 w 565973"/>
                  <a:gd name="connsiteY2" fmla="*/ 829185 h 1006240"/>
                  <a:gd name="connsiteX3" fmla="*/ 307766 w 565973"/>
                  <a:gd name="connsiteY3" fmla="*/ 1005726 h 1006240"/>
                  <a:gd name="connsiteX4" fmla="*/ 398 w 565973"/>
                  <a:gd name="connsiteY4" fmla="*/ 605788 h 1006240"/>
                  <a:gd name="connsiteX5" fmla="*/ 255651 w 565973"/>
                  <a:gd name="connsiteY5" fmla="*/ 0 h 1006240"/>
                  <a:gd name="connsiteX0" fmla="*/ 289165 w 555475"/>
                  <a:gd name="connsiteY0" fmla="*/ 260681 h 1006058"/>
                  <a:gd name="connsiteX1" fmla="*/ 243455 w 555475"/>
                  <a:gd name="connsiteY1" fmla="*/ 537020 h 1006058"/>
                  <a:gd name="connsiteX2" fmla="*/ 555475 w 555475"/>
                  <a:gd name="connsiteY2" fmla="*/ 829185 h 1006058"/>
                  <a:gd name="connsiteX3" fmla="*/ 307766 w 555475"/>
                  <a:gd name="connsiteY3" fmla="*/ 1005726 h 1006058"/>
                  <a:gd name="connsiteX4" fmla="*/ 398 w 555475"/>
                  <a:gd name="connsiteY4" fmla="*/ 605788 h 1006058"/>
                  <a:gd name="connsiteX5" fmla="*/ 255651 w 555475"/>
                  <a:gd name="connsiteY5" fmla="*/ 0 h 1006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55475" h="1006058">
                    <a:moveTo>
                      <a:pt x="289165" y="260681"/>
                    </a:moveTo>
                    <a:cubicBezTo>
                      <a:pt x="273928" y="352794"/>
                      <a:pt x="245058" y="433258"/>
                      <a:pt x="243455" y="537020"/>
                    </a:cubicBezTo>
                    <a:cubicBezTo>
                      <a:pt x="308985" y="644834"/>
                      <a:pt x="405012" y="733913"/>
                      <a:pt x="555475" y="829185"/>
                    </a:cubicBezTo>
                    <a:cubicBezTo>
                      <a:pt x="513067" y="895858"/>
                      <a:pt x="409948" y="1013102"/>
                      <a:pt x="307766" y="1005726"/>
                    </a:cubicBezTo>
                    <a:cubicBezTo>
                      <a:pt x="191908" y="953018"/>
                      <a:pt x="9084" y="773409"/>
                      <a:pt x="398" y="605788"/>
                    </a:cubicBezTo>
                    <a:cubicBezTo>
                      <a:pt x="-8288" y="438167"/>
                      <a:pt x="126833" y="135063"/>
                      <a:pt x="255651" y="0"/>
                    </a:cubicBezTo>
                  </a:path>
                </a:pathLst>
              </a:custGeom>
              <a:solidFill>
                <a:schemeClr val="accent5">
                  <a:lumMod val="9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35" name="グループ化 234">
            <a:extLst>
              <a:ext uri="{FF2B5EF4-FFF2-40B4-BE49-F238E27FC236}">
                <a16:creationId xmlns:a16="http://schemas.microsoft.com/office/drawing/2014/main" id="{914A9B3C-30BB-46C6-A5AA-AE2982FDB77D}"/>
              </a:ext>
            </a:extLst>
          </p:cNvPr>
          <p:cNvGrpSpPr/>
          <p:nvPr/>
        </p:nvGrpSpPr>
        <p:grpSpPr>
          <a:xfrm>
            <a:off x="587290" y="2452064"/>
            <a:ext cx="1320150" cy="1904548"/>
            <a:chOff x="-158569" y="3962318"/>
            <a:chExt cx="2203738" cy="3179279"/>
          </a:xfrm>
        </p:grpSpPr>
        <p:grpSp>
          <p:nvGrpSpPr>
            <p:cNvPr id="236" name="グループ化 235">
              <a:extLst>
                <a:ext uri="{FF2B5EF4-FFF2-40B4-BE49-F238E27FC236}">
                  <a16:creationId xmlns:a16="http://schemas.microsoft.com/office/drawing/2014/main" id="{A9214A90-0A44-471C-97C4-13B8997E4BEB}"/>
                </a:ext>
              </a:extLst>
            </p:cNvPr>
            <p:cNvGrpSpPr/>
            <p:nvPr/>
          </p:nvGrpSpPr>
          <p:grpSpPr>
            <a:xfrm>
              <a:off x="-158569" y="6361997"/>
              <a:ext cx="2203738" cy="779600"/>
              <a:chOff x="-141477" y="4716101"/>
              <a:chExt cx="2203738" cy="779600"/>
            </a:xfrm>
          </p:grpSpPr>
          <p:grpSp>
            <p:nvGrpSpPr>
              <p:cNvPr id="271" name="グループ化 270">
                <a:extLst>
                  <a:ext uri="{FF2B5EF4-FFF2-40B4-BE49-F238E27FC236}">
                    <a16:creationId xmlns:a16="http://schemas.microsoft.com/office/drawing/2014/main" id="{909FDE16-A62B-4241-BFCA-4089B953DDB2}"/>
                  </a:ext>
                </a:extLst>
              </p:cNvPr>
              <p:cNvGrpSpPr/>
              <p:nvPr/>
            </p:nvGrpSpPr>
            <p:grpSpPr>
              <a:xfrm>
                <a:off x="-141477" y="4716101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273" name="グループ化 272">
                  <a:extLst>
                    <a:ext uri="{FF2B5EF4-FFF2-40B4-BE49-F238E27FC236}">
                      <a16:creationId xmlns:a16="http://schemas.microsoft.com/office/drawing/2014/main" id="{75909ACA-4C43-4E93-9F89-7ED63CE9FE00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275" name="フリーフォーム: 図形 274">
                    <a:extLst>
                      <a:ext uri="{FF2B5EF4-FFF2-40B4-BE49-F238E27FC236}">
                        <a16:creationId xmlns:a16="http://schemas.microsoft.com/office/drawing/2014/main" id="{28DBCBAC-9EBB-4C5E-A2EF-2D57EDE0B293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6" name="フリーフォーム: 図形 275">
                    <a:extLst>
                      <a:ext uri="{FF2B5EF4-FFF2-40B4-BE49-F238E27FC236}">
                        <a16:creationId xmlns:a16="http://schemas.microsoft.com/office/drawing/2014/main" id="{3400B363-DA92-4AE5-ACBE-ABE311CD4F28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7" name="フリーフォーム: 図形 276">
                    <a:extLst>
                      <a:ext uri="{FF2B5EF4-FFF2-40B4-BE49-F238E27FC236}">
                        <a16:creationId xmlns:a16="http://schemas.microsoft.com/office/drawing/2014/main" id="{CA6EAC68-55F9-4BEF-A9F5-7A77B63BD28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rgbClr val="9933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B552E718-C7FF-4A1C-97FA-3394700BC0CA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6A8B4255-B0F0-4B03-BB0F-B489D8021DA1}"/>
                  </a:ext>
                </a:extLst>
              </p:cNvPr>
              <p:cNvSpPr/>
              <p:nvPr/>
            </p:nvSpPr>
            <p:spPr bwMode="auto">
              <a:xfrm>
                <a:off x="130405" y="4776746"/>
                <a:ext cx="1654026" cy="599620"/>
              </a:xfrm>
              <a:custGeom>
                <a:avLst/>
                <a:gdLst>
                  <a:gd name="connsiteX0" fmla="*/ 177100 w 1654026"/>
                  <a:gd name="connsiteY0" fmla="*/ 0 h 599620"/>
                  <a:gd name="connsiteX1" fmla="*/ 356650 w 1654026"/>
                  <a:gd name="connsiteY1" fmla="*/ 19616 h 599620"/>
                  <a:gd name="connsiteX2" fmla="*/ 832181 w 1654026"/>
                  <a:gd name="connsiteY2" fmla="*/ 147035 h 599620"/>
                  <a:gd name="connsiteX3" fmla="*/ 1307720 w 1654026"/>
                  <a:gd name="connsiteY3" fmla="*/ 19614 h 599620"/>
                  <a:gd name="connsiteX4" fmla="*/ 1459467 w 1654026"/>
                  <a:gd name="connsiteY4" fmla="*/ 3035 h 599620"/>
                  <a:gd name="connsiteX5" fmla="*/ 1464658 w 1654026"/>
                  <a:gd name="connsiteY5" fmla="*/ 9295 h 599620"/>
                  <a:gd name="connsiteX6" fmla="*/ 1640950 w 1654026"/>
                  <a:gd name="connsiteY6" fmla="*/ 335447 h 599620"/>
                  <a:gd name="connsiteX7" fmla="*/ 1654026 w 1654026"/>
                  <a:gd name="connsiteY7" fmla="*/ 360429 h 599620"/>
                  <a:gd name="connsiteX8" fmla="*/ 1605189 w 1654026"/>
                  <a:gd name="connsiteY8" fmla="*/ 400462 h 599620"/>
                  <a:gd name="connsiteX9" fmla="*/ 1538387 w 1654026"/>
                  <a:gd name="connsiteY9" fmla="*/ 428952 h 599620"/>
                  <a:gd name="connsiteX10" fmla="*/ 940187 w 1654026"/>
                  <a:gd name="connsiteY10" fmla="*/ 589241 h 599620"/>
                  <a:gd name="connsiteX11" fmla="*/ 934201 w 1654026"/>
                  <a:gd name="connsiteY11" fmla="*/ 585285 h 599620"/>
                  <a:gd name="connsiteX12" fmla="*/ 898358 w 1654026"/>
                  <a:gd name="connsiteY12" fmla="*/ 594404 h 599620"/>
                  <a:gd name="connsiteX13" fmla="*/ 800991 w 1654026"/>
                  <a:gd name="connsiteY13" fmla="*/ 598404 h 599620"/>
                  <a:gd name="connsiteX14" fmla="*/ 737913 w 1654026"/>
                  <a:gd name="connsiteY14" fmla="*/ 585786 h 599620"/>
                  <a:gd name="connsiteX15" fmla="*/ 732888 w 1654026"/>
                  <a:gd name="connsiteY15" fmla="*/ 583491 h 599620"/>
                  <a:gd name="connsiteX16" fmla="*/ 724183 w 1654026"/>
                  <a:gd name="connsiteY16" fmla="*/ 589243 h 599620"/>
                  <a:gd name="connsiteX17" fmla="*/ 125983 w 1654026"/>
                  <a:gd name="connsiteY17" fmla="*/ 428954 h 599620"/>
                  <a:gd name="connsiteX18" fmla="*/ 5462 w 1654026"/>
                  <a:gd name="connsiteY18" fmla="*/ 356429 h 599620"/>
                  <a:gd name="connsiteX19" fmla="*/ 0 w 1654026"/>
                  <a:gd name="connsiteY19" fmla="*/ 348471 h 599620"/>
                  <a:gd name="connsiteX20" fmla="*/ 3548 w 1654026"/>
                  <a:gd name="connsiteY20" fmla="*/ 341050 h 599620"/>
                  <a:gd name="connsiteX21" fmla="*/ 158266 w 1654026"/>
                  <a:gd name="connsiteY21" fmla="*/ 27226 h 59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654026" h="599620">
                    <a:moveTo>
                      <a:pt x="177100" y="0"/>
                    </a:moveTo>
                    <a:lnTo>
                      <a:pt x="356650" y="19616"/>
                    </a:lnTo>
                    <a:lnTo>
                      <a:pt x="832181" y="147035"/>
                    </a:lnTo>
                    <a:lnTo>
                      <a:pt x="1307720" y="19614"/>
                    </a:lnTo>
                    <a:lnTo>
                      <a:pt x="1459467" y="3035"/>
                    </a:lnTo>
                    <a:lnTo>
                      <a:pt x="1464658" y="9295"/>
                    </a:lnTo>
                    <a:cubicBezTo>
                      <a:pt x="1511505" y="97785"/>
                      <a:pt x="1581775" y="224180"/>
                      <a:pt x="1640950" y="335447"/>
                    </a:cubicBezTo>
                    <a:lnTo>
                      <a:pt x="1654026" y="360429"/>
                    </a:lnTo>
                    <a:lnTo>
                      <a:pt x="1605189" y="400462"/>
                    </a:lnTo>
                    <a:cubicBezTo>
                      <a:pt x="1584971" y="412762"/>
                      <a:pt x="1562572" y="422472"/>
                      <a:pt x="1538387" y="428952"/>
                    </a:cubicBezTo>
                    <a:lnTo>
                      <a:pt x="940187" y="589241"/>
                    </a:lnTo>
                    <a:lnTo>
                      <a:pt x="934201" y="585285"/>
                    </a:lnTo>
                    <a:lnTo>
                      <a:pt x="898358" y="594404"/>
                    </a:lnTo>
                    <a:cubicBezTo>
                      <a:pt x="864288" y="599451"/>
                      <a:pt x="830564" y="600947"/>
                      <a:pt x="800991" y="598404"/>
                    </a:cubicBezTo>
                    <a:cubicBezTo>
                      <a:pt x="778811" y="596497"/>
                      <a:pt x="757634" y="592157"/>
                      <a:pt x="737913" y="585786"/>
                    </a:cubicBezTo>
                    <a:lnTo>
                      <a:pt x="732888" y="583491"/>
                    </a:lnTo>
                    <a:lnTo>
                      <a:pt x="724183" y="589243"/>
                    </a:lnTo>
                    <a:lnTo>
                      <a:pt x="125983" y="428954"/>
                    </a:lnTo>
                    <a:cubicBezTo>
                      <a:pt x="77614" y="415994"/>
                      <a:pt x="36387" y="390116"/>
                      <a:pt x="5462" y="356429"/>
                    </a:cubicBezTo>
                    <a:lnTo>
                      <a:pt x="0" y="348471"/>
                    </a:lnTo>
                    <a:lnTo>
                      <a:pt x="3548" y="341050"/>
                    </a:lnTo>
                    <a:cubicBezTo>
                      <a:pt x="55532" y="233893"/>
                      <a:pt x="116761" y="112727"/>
                      <a:pt x="158266" y="27226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37" name="グループ化 236">
              <a:extLst>
                <a:ext uri="{FF2B5EF4-FFF2-40B4-BE49-F238E27FC236}">
                  <a16:creationId xmlns:a16="http://schemas.microsoft.com/office/drawing/2014/main" id="{64173FA4-51B8-4E9F-B27A-A56AEEA1FB08}"/>
                </a:ext>
              </a:extLst>
            </p:cNvPr>
            <p:cNvGrpSpPr/>
            <p:nvPr/>
          </p:nvGrpSpPr>
          <p:grpSpPr>
            <a:xfrm>
              <a:off x="48652" y="6066673"/>
              <a:ext cx="1793692" cy="880439"/>
              <a:chOff x="65744" y="4420777"/>
              <a:chExt cx="1793692" cy="880439"/>
            </a:xfrm>
          </p:grpSpPr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7E12E469-1FFF-47ED-AD4E-CB83CA93C007}"/>
                  </a:ext>
                </a:extLst>
              </p:cNvPr>
              <p:cNvSpPr/>
              <p:nvPr/>
            </p:nvSpPr>
            <p:spPr bwMode="auto">
              <a:xfrm flipV="1">
                <a:off x="82286" y="4420777"/>
                <a:ext cx="1746763" cy="704301"/>
              </a:xfrm>
              <a:custGeom>
                <a:avLst/>
                <a:gdLst>
                  <a:gd name="connsiteX0" fmla="*/ 1742193 w 1746763"/>
                  <a:gd name="connsiteY0" fmla="*/ 166007 h 704301"/>
                  <a:gd name="connsiteX1" fmla="*/ 1742193 w 1746763"/>
                  <a:gd name="connsiteY1" fmla="*/ 166006 h 704301"/>
                  <a:gd name="connsiteX2" fmla="*/ 1742193 w 1746763"/>
                  <a:gd name="connsiteY2" fmla="*/ 166006 h 704301"/>
                  <a:gd name="connsiteX3" fmla="*/ 4570 w 1746763"/>
                  <a:gd name="connsiteY3" fmla="*/ 166008 h 704301"/>
                  <a:gd name="connsiteX4" fmla="*/ 4570 w 1746763"/>
                  <a:gd name="connsiteY4" fmla="*/ 166007 h 704301"/>
                  <a:gd name="connsiteX5" fmla="*/ 4570 w 1746763"/>
                  <a:gd name="connsiteY5" fmla="*/ 166007 h 704301"/>
                  <a:gd name="connsiteX6" fmla="*/ 873381 w 1746763"/>
                  <a:gd name="connsiteY6" fmla="*/ 704301 h 704301"/>
                  <a:gd name="connsiteX7" fmla="*/ 1491646 w 1746763"/>
                  <a:gd name="connsiteY7" fmla="*/ 645695 h 704301"/>
                  <a:gd name="connsiteX8" fmla="*/ 1479085 w 1746763"/>
                  <a:gd name="connsiteY8" fmla="*/ 551204 h 704301"/>
                  <a:gd name="connsiteX9" fmla="*/ 1449897 w 1746763"/>
                  <a:gd name="connsiteY9" fmla="*/ 479900 h 704301"/>
                  <a:gd name="connsiteX10" fmla="*/ 1567539 w 1746763"/>
                  <a:gd name="connsiteY10" fmla="*/ 448378 h 704301"/>
                  <a:gd name="connsiteX11" fmla="*/ 1746763 w 1746763"/>
                  <a:gd name="connsiteY11" fmla="*/ 256477 h 704301"/>
                  <a:gd name="connsiteX12" fmla="*/ 1742193 w 1746763"/>
                  <a:gd name="connsiteY12" fmla="*/ 166006 h 704301"/>
                  <a:gd name="connsiteX13" fmla="*/ 1700916 w 1746763"/>
                  <a:gd name="connsiteY13" fmla="*/ 85371 h 704301"/>
                  <a:gd name="connsiteX14" fmla="*/ 1449752 w 1746763"/>
                  <a:gd name="connsiteY14" fmla="*/ 8793 h 704301"/>
                  <a:gd name="connsiteX15" fmla="*/ 873380 w 1746763"/>
                  <a:gd name="connsiteY15" fmla="*/ 163230 h 704301"/>
                  <a:gd name="connsiteX16" fmla="*/ 297011 w 1746763"/>
                  <a:gd name="connsiteY16" fmla="*/ 8794 h 704301"/>
                  <a:gd name="connsiteX17" fmla="*/ 45847 w 1746763"/>
                  <a:gd name="connsiteY17" fmla="*/ 85372 h 704301"/>
                  <a:gd name="connsiteX18" fmla="*/ 4570 w 1746763"/>
                  <a:gd name="connsiteY18" fmla="*/ 166007 h 704301"/>
                  <a:gd name="connsiteX19" fmla="*/ 0 w 1746763"/>
                  <a:gd name="connsiteY19" fmla="*/ 256478 h 704301"/>
                  <a:gd name="connsiteX20" fmla="*/ 179224 w 1746763"/>
                  <a:gd name="connsiteY20" fmla="*/ 448379 h 704301"/>
                  <a:gd name="connsiteX21" fmla="*/ 295654 w 1746763"/>
                  <a:gd name="connsiteY21" fmla="*/ 479576 h 704301"/>
                  <a:gd name="connsiteX22" fmla="*/ 292632 w 1746763"/>
                  <a:gd name="connsiteY22" fmla="*/ 484487 h 704301"/>
                  <a:gd name="connsiteX23" fmla="*/ 255116 w 1746763"/>
                  <a:gd name="connsiteY23" fmla="*/ 645695 h 704301"/>
                  <a:gd name="connsiteX24" fmla="*/ 873381 w 1746763"/>
                  <a:gd name="connsiteY24" fmla="*/ 704301 h 704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46763" h="704301">
                    <a:moveTo>
                      <a:pt x="1742193" y="166007"/>
                    </a:moveTo>
                    <a:lnTo>
                      <a:pt x="1742193" y="166006"/>
                    </a:lnTo>
                    <a:lnTo>
                      <a:pt x="1742193" y="166006"/>
                    </a:lnTo>
                    <a:close/>
                    <a:moveTo>
                      <a:pt x="4570" y="166008"/>
                    </a:moveTo>
                    <a:lnTo>
                      <a:pt x="4570" y="166007"/>
                    </a:lnTo>
                    <a:lnTo>
                      <a:pt x="4570" y="166007"/>
                    </a:lnTo>
                    <a:close/>
                    <a:moveTo>
                      <a:pt x="873381" y="704301"/>
                    </a:moveTo>
                    <a:cubicBezTo>
                      <a:pt x="1156752" y="704301"/>
                      <a:pt x="1440124" y="684766"/>
                      <a:pt x="1491646" y="645695"/>
                    </a:cubicBezTo>
                    <a:cubicBezTo>
                      <a:pt x="1491646" y="613327"/>
                      <a:pt x="1487321" y="581726"/>
                      <a:pt x="1479085" y="551204"/>
                    </a:cubicBezTo>
                    <a:lnTo>
                      <a:pt x="1449897" y="479900"/>
                    </a:lnTo>
                    <a:lnTo>
                      <a:pt x="1567539" y="448378"/>
                    </a:lnTo>
                    <a:cubicBezTo>
                      <a:pt x="1664277" y="422457"/>
                      <a:pt x="1732447" y="344864"/>
                      <a:pt x="1746763" y="256477"/>
                    </a:cubicBezTo>
                    <a:lnTo>
                      <a:pt x="1742193" y="166006"/>
                    </a:lnTo>
                    <a:lnTo>
                      <a:pt x="1700916" y="85371"/>
                    </a:lnTo>
                    <a:cubicBezTo>
                      <a:pt x="1644324" y="15984"/>
                      <a:pt x="1546491" y="-17128"/>
                      <a:pt x="1449752" y="8793"/>
                    </a:cubicBezTo>
                    <a:lnTo>
                      <a:pt x="873380" y="163230"/>
                    </a:lnTo>
                    <a:lnTo>
                      <a:pt x="297011" y="8794"/>
                    </a:lnTo>
                    <a:cubicBezTo>
                      <a:pt x="200272" y="-17127"/>
                      <a:pt x="102439" y="15985"/>
                      <a:pt x="45847" y="85372"/>
                    </a:cubicBezTo>
                    <a:lnTo>
                      <a:pt x="4570" y="166007"/>
                    </a:lnTo>
                    <a:lnTo>
                      <a:pt x="0" y="256478"/>
                    </a:lnTo>
                    <a:cubicBezTo>
                      <a:pt x="14316" y="344865"/>
                      <a:pt x="82486" y="422458"/>
                      <a:pt x="179224" y="448379"/>
                    </a:cubicBezTo>
                    <a:lnTo>
                      <a:pt x="295654" y="479576"/>
                    </a:lnTo>
                    <a:lnTo>
                      <a:pt x="292632" y="484487"/>
                    </a:lnTo>
                    <a:cubicBezTo>
                      <a:pt x="268362" y="534754"/>
                      <a:pt x="255116" y="589051"/>
                      <a:pt x="255116" y="645695"/>
                    </a:cubicBezTo>
                    <a:cubicBezTo>
                      <a:pt x="306638" y="684766"/>
                      <a:pt x="590010" y="704301"/>
                      <a:pt x="873381" y="704301"/>
                    </a:cubicBezTo>
                    <a:close/>
                  </a:path>
                </a:pathLst>
              </a:custGeom>
              <a:solidFill>
                <a:schemeClr val="accent1">
                  <a:lumMod val="2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0B949265-AD3E-4B3F-87A9-2DCA9222AE20}"/>
                  </a:ext>
                </a:extLst>
              </p:cNvPr>
              <p:cNvSpPr/>
              <p:nvPr/>
            </p:nvSpPr>
            <p:spPr bwMode="auto">
              <a:xfrm flipV="1">
                <a:off x="182117" y="4597897"/>
                <a:ext cx="1488575" cy="240620"/>
              </a:xfrm>
              <a:custGeom>
                <a:avLst/>
                <a:gdLst>
                  <a:gd name="connsiteX0" fmla="*/ 184576 w 1488575"/>
                  <a:gd name="connsiteY0" fmla="*/ 240620 h 240620"/>
                  <a:gd name="connsiteX1" fmla="*/ 192056 w 1488575"/>
                  <a:gd name="connsiteY1" fmla="*/ 239357 h 240620"/>
                  <a:gd name="connsiteX2" fmla="*/ 781093 w 1488575"/>
                  <a:gd name="connsiteY2" fmla="*/ 81525 h 240620"/>
                  <a:gd name="connsiteX3" fmla="*/ 1365373 w 1488575"/>
                  <a:gd name="connsiteY3" fmla="*/ 238083 h 240620"/>
                  <a:gd name="connsiteX4" fmla="*/ 1350066 w 1488575"/>
                  <a:gd name="connsiteY4" fmla="*/ 200689 h 240620"/>
                  <a:gd name="connsiteX5" fmla="*/ 1467708 w 1488575"/>
                  <a:gd name="connsiteY5" fmla="*/ 169167 h 240620"/>
                  <a:gd name="connsiteX6" fmla="*/ 1488575 w 1488575"/>
                  <a:gd name="connsiteY6" fmla="*/ 160268 h 240620"/>
                  <a:gd name="connsiteX7" fmla="*/ 1477660 w 1488575"/>
                  <a:gd name="connsiteY7" fmla="*/ 163414 h 240620"/>
                  <a:gd name="connsiteX8" fmla="*/ 1418864 w 1488575"/>
                  <a:gd name="connsiteY8" fmla="*/ 166104 h 240620"/>
                  <a:gd name="connsiteX9" fmla="*/ 1370600 w 1488575"/>
                  <a:gd name="connsiteY9" fmla="*/ 157958 h 240620"/>
                  <a:gd name="connsiteX10" fmla="*/ 781093 w 1488575"/>
                  <a:gd name="connsiteY10" fmla="*/ 0 h 240620"/>
                  <a:gd name="connsiteX11" fmla="*/ 192056 w 1488575"/>
                  <a:gd name="connsiteY11" fmla="*/ 157832 h 240620"/>
                  <a:gd name="connsiteX12" fmla="*/ 143791 w 1488575"/>
                  <a:gd name="connsiteY12" fmla="*/ 165978 h 240620"/>
                  <a:gd name="connsiteX13" fmla="*/ 30050 w 1488575"/>
                  <a:gd name="connsiteY13" fmla="*/ 147448 h 240620"/>
                  <a:gd name="connsiteX14" fmla="*/ 0 w 1488575"/>
                  <a:gd name="connsiteY14" fmla="*/ 130356 h 240620"/>
                  <a:gd name="connsiteX15" fmla="*/ 12591 w 1488575"/>
                  <a:gd name="connsiteY15" fmla="*/ 140678 h 240620"/>
                  <a:gd name="connsiteX16" fmla="*/ 79393 w 1488575"/>
                  <a:gd name="connsiteY16" fmla="*/ 169168 h 240620"/>
                  <a:gd name="connsiteX17" fmla="*/ 195823 w 1488575"/>
                  <a:gd name="connsiteY17" fmla="*/ 200365 h 240620"/>
                  <a:gd name="connsiteX18" fmla="*/ 192801 w 1488575"/>
                  <a:gd name="connsiteY18" fmla="*/ 205276 h 240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88575" h="240620">
                    <a:moveTo>
                      <a:pt x="184576" y="240620"/>
                    </a:moveTo>
                    <a:lnTo>
                      <a:pt x="192056" y="239357"/>
                    </a:lnTo>
                    <a:lnTo>
                      <a:pt x="781093" y="81525"/>
                    </a:lnTo>
                    <a:lnTo>
                      <a:pt x="1365373" y="238083"/>
                    </a:lnTo>
                    <a:lnTo>
                      <a:pt x="1350066" y="200689"/>
                    </a:lnTo>
                    <a:lnTo>
                      <a:pt x="1467708" y="169167"/>
                    </a:lnTo>
                    <a:lnTo>
                      <a:pt x="1488575" y="160268"/>
                    </a:lnTo>
                    <a:lnTo>
                      <a:pt x="1477660" y="163414"/>
                    </a:lnTo>
                    <a:cubicBezTo>
                      <a:pt x="1458575" y="166571"/>
                      <a:pt x="1438849" y="167537"/>
                      <a:pt x="1418864" y="166104"/>
                    </a:cubicBezTo>
                    <a:cubicBezTo>
                      <a:pt x="1402876" y="164959"/>
                      <a:pt x="1386722" y="162278"/>
                      <a:pt x="1370600" y="157958"/>
                    </a:cubicBezTo>
                    <a:lnTo>
                      <a:pt x="781093" y="0"/>
                    </a:lnTo>
                    <a:lnTo>
                      <a:pt x="192056" y="157832"/>
                    </a:lnTo>
                    <a:cubicBezTo>
                      <a:pt x="175933" y="162152"/>
                      <a:pt x="159780" y="164832"/>
                      <a:pt x="143791" y="165978"/>
                    </a:cubicBezTo>
                    <a:cubicBezTo>
                      <a:pt x="103822" y="168843"/>
                      <a:pt x="64887" y="162117"/>
                      <a:pt x="30050" y="147448"/>
                    </a:cubicBezTo>
                    <a:lnTo>
                      <a:pt x="0" y="130356"/>
                    </a:lnTo>
                    <a:lnTo>
                      <a:pt x="12591" y="140678"/>
                    </a:lnTo>
                    <a:cubicBezTo>
                      <a:pt x="32810" y="152978"/>
                      <a:pt x="55209" y="162688"/>
                      <a:pt x="79393" y="169168"/>
                    </a:cubicBezTo>
                    <a:lnTo>
                      <a:pt x="195823" y="200365"/>
                    </a:lnTo>
                    <a:lnTo>
                      <a:pt x="192801" y="205276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E9E4D5DB-156F-4CC2-9EC3-A47D4D8DAEA1}"/>
                  </a:ext>
                </a:extLst>
              </p:cNvPr>
              <p:cNvSpPr/>
              <p:nvPr/>
            </p:nvSpPr>
            <p:spPr bwMode="auto">
              <a:xfrm rot="20700000" flipH="1">
                <a:off x="920934" y="4739152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  <a:lnTo>
                      <a:pt x="19001" y="138975"/>
                    </a:lnTo>
                    <a:cubicBezTo>
                      <a:pt x="37353" y="98140"/>
                      <a:pt x="68012" y="63396"/>
                      <a:pt x="106601" y="38861"/>
                    </a:cubicBezTo>
                  </a:path>
                </a:pathLst>
              </a:custGeom>
              <a:solidFill>
                <a:schemeClr val="accent1">
                  <a:lumMod val="2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8" name="楕円 227">
                <a:extLst>
                  <a:ext uri="{FF2B5EF4-FFF2-40B4-BE49-F238E27FC236}">
                    <a16:creationId xmlns:a16="http://schemas.microsoft.com/office/drawing/2014/main" id="{C6C5BE89-3472-48BF-9468-B26F15136C43}"/>
                  </a:ext>
                </a:extLst>
              </p:cNvPr>
              <p:cNvSpPr/>
              <p:nvPr/>
            </p:nvSpPr>
            <p:spPr bwMode="auto">
              <a:xfrm rot="5694883">
                <a:off x="827019" y="4885234"/>
                <a:ext cx="318890" cy="513074"/>
              </a:xfrm>
              <a:custGeom>
                <a:avLst/>
                <a:gdLst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811284 h 1396349"/>
                  <a:gd name="connsiteX1" fmla="*/ 589828 w 1170130"/>
                  <a:gd name="connsiteY1" fmla="*/ 0 h 1396349"/>
                  <a:gd name="connsiteX2" fmla="*/ 1170130 w 1170130"/>
                  <a:gd name="connsiteY2" fmla="*/ 811284 h 1396349"/>
                  <a:gd name="connsiteX3" fmla="*/ 585065 w 1170130"/>
                  <a:gd name="connsiteY3" fmla="*/ 1396349 h 1396349"/>
                  <a:gd name="connsiteX4" fmla="*/ 0 w 1170130"/>
                  <a:gd name="connsiteY4" fmla="*/ 811284 h 139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1396349">
                    <a:moveTo>
                      <a:pt x="0" y="811284"/>
                    </a:moveTo>
                    <a:cubicBezTo>
                      <a:pt x="0" y="488162"/>
                      <a:pt x="266706" y="0"/>
                      <a:pt x="589828" y="0"/>
                    </a:cubicBezTo>
                    <a:cubicBezTo>
                      <a:pt x="912950" y="0"/>
                      <a:pt x="1170130" y="488162"/>
                      <a:pt x="1170130" y="811284"/>
                    </a:cubicBezTo>
                    <a:cubicBezTo>
                      <a:pt x="1170130" y="1134406"/>
                      <a:pt x="908187" y="1396349"/>
                      <a:pt x="585065" y="1396349"/>
                    </a:cubicBezTo>
                    <a:cubicBezTo>
                      <a:pt x="261943" y="1396349"/>
                      <a:pt x="0" y="1134406"/>
                      <a:pt x="0" y="81128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A5CCBA4B-AB2E-49B5-81C0-349372E73CE2}"/>
                  </a:ext>
                </a:extLst>
              </p:cNvPr>
              <p:cNvSpPr/>
              <p:nvPr/>
            </p:nvSpPr>
            <p:spPr bwMode="auto">
              <a:xfrm rot="900000">
                <a:off x="65744" y="4739154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  <a:lnTo>
                      <a:pt x="19001" y="138975"/>
                    </a:lnTo>
                    <a:cubicBezTo>
                      <a:pt x="37353" y="98140"/>
                      <a:pt x="68012" y="63396"/>
                      <a:pt x="106601" y="38861"/>
                    </a:cubicBezTo>
                  </a:path>
                </a:pathLst>
              </a:custGeom>
              <a:solidFill>
                <a:schemeClr val="accent1">
                  <a:lumMod val="2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94D08AED-1338-46CE-9664-F0471742CCEA}"/>
                  </a:ext>
                </a:extLst>
              </p:cNvPr>
              <p:cNvSpPr/>
              <p:nvPr/>
            </p:nvSpPr>
            <p:spPr bwMode="auto">
              <a:xfrm>
                <a:off x="77163" y="4890730"/>
                <a:ext cx="1772565" cy="407960"/>
              </a:xfrm>
              <a:custGeom>
                <a:avLst/>
                <a:gdLst>
                  <a:gd name="connsiteX0" fmla="*/ 1770278 w 1772565"/>
                  <a:gd name="connsiteY0" fmla="*/ 0 h 407960"/>
                  <a:gd name="connsiteX1" fmla="*/ 1772565 w 1772565"/>
                  <a:gd name="connsiteY1" fmla="*/ 45268 h 407960"/>
                  <a:gd name="connsiteX2" fmla="*/ 1593340 w 1772565"/>
                  <a:gd name="connsiteY2" fmla="*/ 237169 h 407960"/>
                  <a:gd name="connsiteX3" fmla="*/ 995140 w 1772565"/>
                  <a:gd name="connsiteY3" fmla="*/ 397457 h 407960"/>
                  <a:gd name="connsiteX4" fmla="*/ 988814 w 1772565"/>
                  <a:gd name="connsiteY4" fmla="*/ 393277 h 407960"/>
                  <a:gd name="connsiteX5" fmla="*/ 951600 w 1772565"/>
                  <a:gd name="connsiteY5" fmla="*/ 402744 h 407960"/>
                  <a:gd name="connsiteX6" fmla="*/ 854233 w 1772565"/>
                  <a:gd name="connsiteY6" fmla="*/ 406744 h 407960"/>
                  <a:gd name="connsiteX7" fmla="*/ 787631 w 1772565"/>
                  <a:gd name="connsiteY7" fmla="*/ 390839 h 407960"/>
                  <a:gd name="connsiteX8" fmla="*/ 777425 w 1772565"/>
                  <a:gd name="connsiteY8" fmla="*/ 397583 h 407960"/>
                  <a:gd name="connsiteX9" fmla="*/ 179225 w 1772565"/>
                  <a:gd name="connsiteY9" fmla="*/ 237295 h 407960"/>
                  <a:gd name="connsiteX10" fmla="*/ 0 w 1772565"/>
                  <a:gd name="connsiteY10" fmla="*/ 45394 h 407960"/>
                  <a:gd name="connsiteX11" fmla="*/ 2287 w 1772565"/>
                  <a:gd name="connsiteY11" fmla="*/ 126 h 407960"/>
                  <a:gd name="connsiteX12" fmla="*/ 20440 w 1772565"/>
                  <a:gd name="connsiteY12" fmla="*/ 56634 h 407960"/>
                  <a:gd name="connsiteX13" fmla="*/ 179225 w 1772565"/>
                  <a:gd name="connsiteY13" fmla="*/ 184907 h 407960"/>
                  <a:gd name="connsiteX14" fmla="*/ 777425 w 1772565"/>
                  <a:gd name="connsiteY14" fmla="*/ 345195 h 407960"/>
                  <a:gd name="connsiteX15" fmla="*/ 787631 w 1772565"/>
                  <a:gd name="connsiteY15" fmla="*/ 338451 h 407960"/>
                  <a:gd name="connsiteX16" fmla="*/ 854233 w 1772565"/>
                  <a:gd name="connsiteY16" fmla="*/ 354356 h 407960"/>
                  <a:gd name="connsiteX17" fmla="*/ 951600 w 1772565"/>
                  <a:gd name="connsiteY17" fmla="*/ 350356 h 407960"/>
                  <a:gd name="connsiteX18" fmla="*/ 988814 w 1772565"/>
                  <a:gd name="connsiteY18" fmla="*/ 340889 h 407960"/>
                  <a:gd name="connsiteX19" fmla="*/ 995140 w 1772565"/>
                  <a:gd name="connsiteY19" fmla="*/ 345069 h 407960"/>
                  <a:gd name="connsiteX20" fmla="*/ 1593340 w 1772565"/>
                  <a:gd name="connsiteY20" fmla="*/ 184781 h 407960"/>
                  <a:gd name="connsiteX21" fmla="*/ 1752126 w 1772565"/>
                  <a:gd name="connsiteY21" fmla="*/ 56508 h 40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772565" h="407960">
                    <a:moveTo>
                      <a:pt x="1770278" y="0"/>
                    </a:moveTo>
                    <a:lnTo>
                      <a:pt x="1772565" y="45268"/>
                    </a:lnTo>
                    <a:cubicBezTo>
                      <a:pt x="1758249" y="133655"/>
                      <a:pt x="1690079" y="211248"/>
                      <a:pt x="1593340" y="237169"/>
                    </a:cubicBezTo>
                    <a:lnTo>
                      <a:pt x="995140" y="397457"/>
                    </a:lnTo>
                    <a:lnTo>
                      <a:pt x="988814" y="393277"/>
                    </a:lnTo>
                    <a:lnTo>
                      <a:pt x="951600" y="402744"/>
                    </a:lnTo>
                    <a:cubicBezTo>
                      <a:pt x="917530" y="407791"/>
                      <a:pt x="883806" y="409287"/>
                      <a:pt x="854233" y="406744"/>
                    </a:cubicBezTo>
                    <a:lnTo>
                      <a:pt x="787631" y="390839"/>
                    </a:lnTo>
                    <a:lnTo>
                      <a:pt x="777425" y="397583"/>
                    </a:lnTo>
                    <a:lnTo>
                      <a:pt x="179225" y="237295"/>
                    </a:lnTo>
                    <a:cubicBezTo>
                      <a:pt x="82486" y="211374"/>
                      <a:pt x="14317" y="133781"/>
                      <a:pt x="0" y="45394"/>
                    </a:cubicBezTo>
                    <a:lnTo>
                      <a:pt x="2287" y="126"/>
                    </a:lnTo>
                    <a:lnTo>
                      <a:pt x="20440" y="56634"/>
                    </a:lnTo>
                    <a:cubicBezTo>
                      <a:pt x="50187" y="116960"/>
                      <a:pt x="106671" y="165466"/>
                      <a:pt x="179225" y="184907"/>
                    </a:cubicBezTo>
                    <a:lnTo>
                      <a:pt x="777425" y="345195"/>
                    </a:lnTo>
                    <a:lnTo>
                      <a:pt x="787631" y="338451"/>
                    </a:lnTo>
                    <a:lnTo>
                      <a:pt x="854233" y="354356"/>
                    </a:lnTo>
                    <a:cubicBezTo>
                      <a:pt x="883806" y="356899"/>
                      <a:pt x="917530" y="355403"/>
                      <a:pt x="951600" y="350356"/>
                    </a:cubicBezTo>
                    <a:lnTo>
                      <a:pt x="988814" y="340889"/>
                    </a:lnTo>
                    <a:lnTo>
                      <a:pt x="995140" y="345069"/>
                    </a:lnTo>
                    <a:lnTo>
                      <a:pt x="1593340" y="184781"/>
                    </a:lnTo>
                    <a:cubicBezTo>
                      <a:pt x="1665894" y="165340"/>
                      <a:pt x="1722379" y="116834"/>
                      <a:pt x="1752126" y="56508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38" name="楕円 211">
              <a:extLst>
                <a:ext uri="{FF2B5EF4-FFF2-40B4-BE49-F238E27FC236}">
                  <a16:creationId xmlns:a16="http://schemas.microsoft.com/office/drawing/2014/main" id="{6E58D86E-4C97-4B62-A98A-2D671AAACD4E}"/>
                </a:ext>
              </a:extLst>
            </p:cNvPr>
            <p:cNvSpPr/>
            <p:nvPr/>
          </p:nvSpPr>
          <p:spPr bwMode="auto">
            <a:xfrm>
              <a:off x="320902" y="5023604"/>
              <a:ext cx="1236530" cy="1234371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楕円 238">
              <a:extLst>
                <a:ext uri="{FF2B5EF4-FFF2-40B4-BE49-F238E27FC236}">
                  <a16:creationId xmlns:a16="http://schemas.microsoft.com/office/drawing/2014/main" id="{1BF2CDC3-00F6-40CD-9AEC-3F6F6E07C3C0}"/>
                </a:ext>
              </a:extLst>
            </p:cNvPr>
            <p:cNvSpPr/>
            <p:nvPr/>
          </p:nvSpPr>
          <p:spPr bwMode="auto">
            <a:xfrm>
              <a:off x="633509" y="4850546"/>
              <a:ext cx="611318" cy="59395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0" name="楕円 239">
              <a:extLst>
                <a:ext uri="{FF2B5EF4-FFF2-40B4-BE49-F238E27FC236}">
                  <a16:creationId xmlns:a16="http://schemas.microsoft.com/office/drawing/2014/main" id="{12E0D43E-2819-4F8C-BE63-C374A7E0279B}"/>
                </a:ext>
              </a:extLst>
            </p:cNvPr>
            <p:cNvSpPr/>
            <p:nvPr/>
          </p:nvSpPr>
          <p:spPr bwMode="auto">
            <a:xfrm>
              <a:off x="667227" y="4850661"/>
              <a:ext cx="543882" cy="559870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41" name="グループ化 240">
              <a:extLst>
                <a:ext uri="{FF2B5EF4-FFF2-40B4-BE49-F238E27FC236}">
                  <a16:creationId xmlns:a16="http://schemas.microsoft.com/office/drawing/2014/main" id="{C9B55980-88AB-499F-B2DC-F3B7D246F13A}"/>
                </a:ext>
              </a:extLst>
            </p:cNvPr>
            <p:cNvGrpSpPr/>
            <p:nvPr/>
          </p:nvGrpSpPr>
          <p:grpSpPr>
            <a:xfrm>
              <a:off x="130667" y="3962318"/>
              <a:ext cx="1617196" cy="1344481"/>
              <a:chOff x="203920" y="550452"/>
              <a:chExt cx="1530355" cy="1272286"/>
            </a:xfrm>
          </p:grpSpPr>
          <p:sp>
            <p:nvSpPr>
              <p:cNvPr id="249" name="楕円 248">
                <a:extLst>
                  <a:ext uri="{FF2B5EF4-FFF2-40B4-BE49-F238E27FC236}">
                    <a16:creationId xmlns:a16="http://schemas.microsoft.com/office/drawing/2014/main" id="{1DE030C0-2900-4E9E-9C57-7038151F7E16}"/>
                  </a:ext>
                </a:extLst>
              </p:cNvPr>
              <p:cNvSpPr/>
              <p:nvPr/>
            </p:nvSpPr>
            <p:spPr bwMode="auto">
              <a:xfrm>
                <a:off x="298741" y="607603"/>
                <a:ext cx="1326860" cy="102792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50" name="グループ化 249">
                <a:extLst>
                  <a:ext uri="{FF2B5EF4-FFF2-40B4-BE49-F238E27FC236}">
                    <a16:creationId xmlns:a16="http://schemas.microsoft.com/office/drawing/2014/main" id="{4B77FB75-C38F-42D5-BE28-85C837EE5F08}"/>
                  </a:ext>
                </a:extLst>
              </p:cNvPr>
              <p:cNvGrpSpPr/>
              <p:nvPr/>
            </p:nvGrpSpPr>
            <p:grpSpPr>
              <a:xfrm rot="20700000">
                <a:off x="203920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263" name="楕円 262">
                  <a:extLst>
                    <a:ext uri="{FF2B5EF4-FFF2-40B4-BE49-F238E27FC236}">
                      <a16:creationId xmlns:a16="http://schemas.microsoft.com/office/drawing/2014/main" id="{99610F06-7611-458A-A45E-EAF134D51311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" name="楕円 263">
                  <a:extLst>
                    <a:ext uri="{FF2B5EF4-FFF2-40B4-BE49-F238E27FC236}">
                      <a16:creationId xmlns:a16="http://schemas.microsoft.com/office/drawing/2014/main" id="{A668FB3A-089D-4A52-9082-5093091605D9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1" name="グループ化 250">
                <a:extLst>
                  <a:ext uri="{FF2B5EF4-FFF2-40B4-BE49-F238E27FC236}">
                    <a16:creationId xmlns:a16="http://schemas.microsoft.com/office/drawing/2014/main" id="{0D5D0429-2C2F-42D9-8EF3-F46D1473A9AE}"/>
                  </a:ext>
                </a:extLst>
              </p:cNvPr>
              <p:cNvGrpSpPr/>
              <p:nvPr/>
            </p:nvGrpSpPr>
            <p:grpSpPr>
              <a:xfrm rot="900000" flipH="1">
                <a:off x="1307045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261" name="楕円 260">
                  <a:extLst>
                    <a:ext uri="{FF2B5EF4-FFF2-40B4-BE49-F238E27FC236}">
                      <a16:creationId xmlns:a16="http://schemas.microsoft.com/office/drawing/2014/main" id="{C379944E-DBE9-4396-8492-B1300E4A97A4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2" name="楕円 261">
                  <a:extLst>
                    <a:ext uri="{FF2B5EF4-FFF2-40B4-BE49-F238E27FC236}">
                      <a16:creationId xmlns:a16="http://schemas.microsoft.com/office/drawing/2014/main" id="{CA4E352C-525D-4F76-9443-4E473DF08669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52" name="楕円 251">
                <a:extLst>
                  <a:ext uri="{FF2B5EF4-FFF2-40B4-BE49-F238E27FC236}">
                    <a16:creationId xmlns:a16="http://schemas.microsoft.com/office/drawing/2014/main" id="{94286A52-60D2-4D57-9AA5-7265593B1B26}"/>
                  </a:ext>
                </a:extLst>
              </p:cNvPr>
              <p:cNvSpPr/>
              <p:nvPr/>
            </p:nvSpPr>
            <p:spPr bwMode="auto">
              <a:xfrm>
                <a:off x="383940" y="550452"/>
                <a:ext cx="1170130" cy="1272286"/>
              </a:xfrm>
              <a:prstGeom prst="ellipse">
                <a:avLst/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月 252">
                <a:extLst>
                  <a:ext uri="{FF2B5EF4-FFF2-40B4-BE49-F238E27FC236}">
                    <a16:creationId xmlns:a16="http://schemas.microsoft.com/office/drawing/2014/main" id="{2C4FD333-4343-480A-9D3B-F88FAAB893D0}"/>
                  </a:ext>
                </a:extLst>
              </p:cNvPr>
              <p:cNvSpPr/>
              <p:nvPr/>
            </p:nvSpPr>
            <p:spPr bwMode="auto">
              <a:xfrm rot="2700000">
                <a:off x="628387" y="1361175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4" name="月 253">
                <a:extLst>
                  <a:ext uri="{FF2B5EF4-FFF2-40B4-BE49-F238E27FC236}">
                    <a16:creationId xmlns:a16="http://schemas.microsoft.com/office/drawing/2014/main" id="{AD0BB85D-643D-4CBC-ABCE-F8DC4F1622BF}"/>
                  </a:ext>
                </a:extLst>
              </p:cNvPr>
              <p:cNvSpPr/>
              <p:nvPr/>
            </p:nvSpPr>
            <p:spPr bwMode="auto">
              <a:xfrm rot="18900000" flipH="1">
                <a:off x="1237845" y="1361175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5" name="楕円 254">
                <a:extLst>
                  <a:ext uri="{FF2B5EF4-FFF2-40B4-BE49-F238E27FC236}">
                    <a16:creationId xmlns:a16="http://schemas.microsoft.com/office/drawing/2014/main" id="{76D20ACB-83D5-4340-84AD-8AFC9DF14AB7}"/>
                  </a:ext>
                </a:extLst>
              </p:cNvPr>
              <p:cNvSpPr/>
              <p:nvPr/>
            </p:nvSpPr>
            <p:spPr bwMode="auto">
              <a:xfrm>
                <a:off x="854970" y="1317826"/>
                <a:ext cx="213661" cy="131619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6" name="月 255">
                <a:extLst>
                  <a:ext uri="{FF2B5EF4-FFF2-40B4-BE49-F238E27FC236}">
                    <a16:creationId xmlns:a16="http://schemas.microsoft.com/office/drawing/2014/main" id="{9ABE5752-D333-4FCB-880E-92C1E88A0A34}"/>
                  </a:ext>
                </a:extLst>
              </p:cNvPr>
              <p:cNvSpPr/>
              <p:nvPr/>
            </p:nvSpPr>
            <p:spPr bwMode="auto">
              <a:xfrm rot="5400000">
                <a:off x="596032" y="836705"/>
                <a:ext cx="101128" cy="210850"/>
              </a:xfrm>
              <a:prstGeom prst="moon">
                <a:avLst>
                  <a:gd name="adj" fmla="val 69229"/>
                </a:avLst>
              </a:prstGeom>
              <a:solidFill>
                <a:schemeClr val="bg1">
                  <a:lumMod val="6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7" name="月 256">
                <a:extLst>
                  <a:ext uri="{FF2B5EF4-FFF2-40B4-BE49-F238E27FC236}">
                    <a16:creationId xmlns:a16="http://schemas.microsoft.com/office/drawing/2014/main" id="{F59EFEC7-4BA2-4C13-9DA6-C2DE4FD45C4C}"/>
                  </a:ext>
                </a:extLst>
              </p:cNvPr>
              <p:cNvSpPr/>
              <p:nvPr/>
            </p:nvSpPr>
            <p:spPr bwMode="auto">
              <a:xfrm rot="16200000" flipH="1">
                <a:off x="1210849" y="836705"/>
                <a:ext cx="101128" cy="210850"/>
              </a:xfrm>
              <a:prstGeom prst="moon">
                <a:avLst>
                  <a:gd name="adj" fmla="val 69229"/>
                </a:avLst>
              </a:prstGeom>
              <a:solidFill>
                <a:schemeClr val="bg1">
                  <a:lumMod val="6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4B405AF9-804C-4BF3-B5B2-5C59D726381A}"/>
                  </a:ext>
                </a:extLst>
              </p:cNvPr>
              <p:cNvSpPr/>
              <p:nvPr/>
            </p:nvSpPr>
            <p:spPr bwMode="auto">
              <a:xfrm rot="10800000">
                <a:off x="888784" y="1561886"/>
                <a:ext cx="160440" cy="79281"/>
              </a:xfrm>
              <a:custGeom>
                <a:avLst/>
                <a:gdLst>
                  <a:gd name="connsiteX0" fmla="*/ 203209 w 406418"/>
                  <a:gd name="connsiteY0" fmla="*/ 0 h 101279"/>
                  <a:gd name="connsiteX1" fmla="*/ 386991 w 406418"/>
                  <a:gd name="connsiteY1" fmla="*/ 6100 h 101279"/>
                  <a:gd name="connsiteX2" fmla="*/ 397774 w 406418"/>
                  <a:gd name="connsiteY2" fmla="*/ 7296 h 101279"/>
                  <a:gd name="connsiteX3" fmla="*/ 406418 w 406418"/>
                  <a:gd name="connsiteY3" fmla="*/ 23652 h 101279"/>
                  <a:gd name="connsiteX4" fmla="*/ 203209 w 406418"/>
                  <a:gd name="connsiteY4" fmla="*/ 101279 h 101279"/>
                  <a:gd name="connsiteX5" fmla="*/ 0 w 406418"/>
                  <a:gd name="connsiteY5" fmla="*/ 23652 h 101279"/>
                  <a:gd name="connsiteX6" fmla="*/ 8645 w 406418"/>
                  <a:gd name="connsiteY6" fmla="*/ 7296 h 101279"/>
                  <a:gd name="connsiteX7" fmla="*/ 19427 w 406418"/>
                  <a:gd name="connsiteY7" fmla="*/ 6100 h 101279"/>
                  <a:gd name="connsiteX8" fmla="*/ 203209 w 406418"/>
                  <a:gd name="connsiteY8" fmla="*/ 0 h 101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6418" h="101279">
                    <a:moveTo>
                      <a:pt x="203209" y="0"/>
                    </a:moveTo>
                    <a:cubicBezTo>
                      <a:pt x="268399" y="0"/>
                      <a:pt x="330504" y="2172"/>
                      <a:pt x="386991" y="6100"/>
                    </a:cubicBezTo>
                    <a:lnTo>
                      <a:pt x="397774" y="7296"/>
                    </a:lnTo>
                    <a:lnTo>
                      <a:pt x="406418" y="23652"/>
                    </a:lnTo>
                    <a:cubicBezTo>
                      <a:pt x="406418" y="66524"/>
                      <a:pt x="315438" y="101279"/>
                      <a:pt x="203209" y="101279"/>
                    </a:cubicBezTo>
                    <a:cubicBezTo>
                      <a:pt x="90980" y="101279"/>
                      <a:pt x="0" y="66524"/>
                      <a:pt x="0" y="23652"/>
                    </a:cubicBezTo>
                    <a:lnTo>
                      <a:pt x="8645" y="7296"/>
                    </a:lnTo>
                    <a:lnTo>
                      <a:pt x="19427" y="6100"/>
                    </a:lnTo>
                    <a:cubicBezTo>
                      <a:pt x="75914" y="2172"/>
                      <a:pt x="138019" y="0"/>
                      <a:pt x="203209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月 258">
                <a:extLst>
                  <a:ext uri="{FF2B5EF4-FFF2-40B4-BE49-F238E27FC236}">
                    <a16:creationId xmlns:a16="http://schemas.microsoft.com/office/drawing/2014/main" id="{F19D8DF2-4A39-4AAC-8598-DD3701ABF959}"/>
                  </a:ext>
                </a:extLst>
              </p:cNvPr>
              <p:cNvSpPr/>
              <p:nvPr/>
            </p:nvSpPr>
            <p:spPr bwMode="auto">
              <a:xfrm rot="16200000">
                <a:off x="605298" y="1088834"/>
                <a:ext cx="82598" cy="210850"/>
              </a:xfrm>
              <a:prstGeom prst="moon">
                <a:avLst>
                  <a:gd name="adj" fmla="val 69229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0" name="月 259">
                <a:extLst>
                  <a:ext uri="{FF2B5EF4-FFF2-40B4-BE49-F238E27FC236}">
                    <a16:creationId xmlns:a16="http://schemas.microsoft.com/office/drawing/2014/main" id="{72AF92B3-0487-4143-BEAA-47F7CF9D303A}"/>
                  </a:ext>
                </a:extLst>
              </p:cNvPr>
              <p:cNvSpPr/>
              <p:nvPr/>
            </p:nvSpPr>
            <p:spPr bwMode="auto">
              <a:xfrm rot="5400000" flipH="1">
                <a:off x="1220114" y="1088834"/>
                <a:ext cx="82598" cy="210850"/>
              </a:xfrm>
              <a:prstGeom prst="moon">
                <a:avLst>
                  <a:gd name="adj" fmla="val 69229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42" name="フリーフォーム: 図形 241">
              <a:extLst>
                <a:ext uri="{FF2B5EF4-FFF2-40B4-BE49-F238E27FC236}">
                  <a16:creationId xmlns:a16="http://schemas.microsoft.com/office/drawing/2014/main" id="{E6D89D19-3E08-4356-AF32-BC41DB607030}"/>
                </a:ext>
              </a:extLst>
            </p:cNvPr>
            <p:cNvSpPr/>
            <p:nvPr/>
          </p:nvSpPr>
          <p:spPr>
            <a:xfrm rot="16200000">
              <a:off x="862962" y="5271212"/>
              <a:ext cx="152839" cy="1213519"/>
            </a:xfrm>
            <a:custGeom>
              <a:avLst/>
              <a:gdLst>
                <a:gd name="connsiteX0" fmla="*/ 152839 w 152839"/>
                <a:gd name="connsiteY0" fmla="*/ 602297 h 1213519"/>
                <a:gd name="connsiteX1" fmla="*/ 101193 w 152839"/>
                <a:gd name="connsiteY1" fmla="*/ 778592 h 1213519"/>
                <a:gd name="connsiteX2" fmla="*/ 51608 w 152839"/>
                <a:gd name="connsiteY2" fmla="*/ 1103626 h 1213519"/>
                <a:gd name="connsiteX3" fmla="*/ 72425 w 152839"/>
                <a:gd name="connsiteY3" fmla="*/ 1200986 h 1213519"/>
                <a:gd name="connsiteX4" fmla="*/ 77439 w 152839"/>
                <a:gd name="connsiteY4" fmla="*/ 1208051 h 1213519"/>
                <a:gd name="connsiteX5" fmla="*/ 53434 w 152839"/>
                <a:gd name="connsiteY5" fmla="*/ 1212250 h 1213519"/>
                <a:gd name="connsiteX6" fmla="*/ 31083 w 152839"/>
                <a:gd name="connsiteY6" fmla="*/ 1213519 h 1213519"/>
                <a:gd name="connsiteX7" fmla="*/ 14500 w 152839"/>
                <a:gd name="connsiteY7" fmla="*/ 1179449 h 1213519"/>
                <a:gd name="connsiteX8" fmla="*/ 1601 w 152839"/>
                <a:gd name="connsiteY8" fmla="*/ 1103626 h 1213519"/>
                <a:gd name="connsiteX9" fmla="*/ 51186 w 152839"/>
                <a:gd name="connsiteY9" fmla="*/ 778592 h 1213519"/>
                <a:gd name="connsiteX10" fmla="*/ 102832 w 152839"/>
                <a:gd name="connsiteY10" fmla="*/ 602297 h 1213519"/>
                <a:gd name="connsiteX11" fmla="*/ 81531 w 152839"/>
                <a:gd name="connsiteY11" fmla="*/ 546171 h 1213519"/>
                <a:gd name="connsiteX12" fmla="*/ 1602 w 152839"/>
                <a:gd name="connsiteY12" fmla="*/ 110584 h 1213519"/>
                <a:gd name="connsiteX13" fmla="*/ 24595 w 152839"/>
                <a:gd name="connsiteY13" fmla="*/ 20089 h 1213519"/>
                <a:gd name="connsiteX14" fmla="*/ 38621 w 152839"/>
                <a:gd name="connsiteY14" fmla="*/ 0 h 1213519"/>
                <a:gd name="connsiteX15" fmla="*/ 53434 w 152839"/>
                <a:gd name="connsiteY15" fmla="*/ 842 h 1213519"/>
                <a:gd name="connsiteX16" fmla="*/ 83822 w 152839"/>
                <a:gd name="connsiteY16" fmla="*/ 6157 h 1213519"/>
                <a:gd name="connsiteX17" fmla="*/ 66423 w 152839"/>
                <a:gd name="connsiteY17" fmla="*/ 40804 h 1213519"/>
                <a:gd name="connsiteX18" fmla="*/ 51609 w 152839"/>
                <a:gd name="connsiteY18" fmla="*/ 110584 h 1213519"/>
                <a:gd name="connsiteX19" fmla="*/ 131538 w 152839"/>
                <a:gd name="connsiteY19" fmla="*/ 546171 h 1213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52839" h="1213519">
                  <a:moveTo>
                    <a:pt x="152839" y="602297"/>
                  </a:moveTo>
                  <a:lnTo>
                    <a:pt x="101193" y="778592"/>
                  </a:lnTo>
                  <a:cubicBezTo>
                    <a:pt x="68311" y="907837"/>
                    <a:pt x="47872" y="1028915"/>
                    <a:pt x="51608" y="1103626"/>
                  </a:cubicBezTo>
                  <a:cubicBezTo>
                    <a:pt x="53476" y="1140982"/>
                    <a:pt x="60743" y="1173542"/>
                    <a:pt x="72425" y="1200986"/>
                  </a:cubicBezTo>
                  <a:lnTo>
                    <a:pt x="77439" y="1208051"/>
                  </a:lnTo>
                  <a:lnTo>
                    <a:pt x="53434" y="1212250"/>
                  </a:lnTo>
                  <a:lnTo>
                    <a:pt x="31083" y="1213519"/>
                  </a:lnTo>
                  <a:lnTo>
                    <a:pt x="14500" y="1179449"/>
                  </a:lnTo>
                  <a:cubicBezTo>
                    <a:pt x="7440" y="1156962"/>
                    <a:pt x="3002" y="1131643"/>
                    <a:pt x="1601" y="1103626"/>
                  </a:cubicBezTo>
                  <a:cubicBezTo>
                    <a:pt x="-2135" y="1028915"/>
                    <a:pt x="18304" y="907837"/>
                    <a:pt x="51186" y="778592"/>
                  </a:cubicBezTo>
                  <a:lnTo>
                    <a:pt x="102832" y="602297"/>
                  </a:lnTo>
                  <a:lnTo>
                    <a:pt x="81531" y="546171"/>
                  </a:lnTo>
                  <a:cubicBezTo>
                    <a:pt x="25439" y="378022"/>
                    <a:pt x="-7872" y="210447"/>
                    <a:pt x="1602" y="110584"/>
                  </a:cubicBezTo>
                  <a:cubicBezTo>
                    <a:pt x="4760" y="77297"/>
                    <a:pt x="12671" y="46770"/>
                    <a:pt x="24595" y="20089"/>
                  </a:cubicBezTo>
                  <a:lnTo>
                    <a:pt x="38621" y="0"/>
                  </a:lnTo>
                  <a:lnTo>
                    <a:pt x="53434" y="842"/>
                  </a:lnTo>
                  <a:lnTo>
                    <a:pt x="83822" y="6157"/>
                  </a:lnTo>
                  <a:lnTo>
                    <a:pt x="66423" y="40804"/>
                  </a:lnTo>
                  <a:cubicBezTo>
                    <a:pt x="59020" y="62205"/>
                    <a:pt x="53978" y="85618"/>
                    <a:pt x="51609" y="110584"/>
                  </a:cubicBezTo>
                  <a:cubicBezTo>
                    <a:pt x="42135" y="210447"/>
                    <a:pt x="75446" y="378022"/>
                    <a:pt x="131538" y="546171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43" name="グループ化 242">
              <a:extLst>
                <a:ext uri="{FF2B5EF4-FFF2-40B4-BE49-F238E27FC236}">
                  <a16:creationId xmlns:a16="http://schemas.microsoft.com/office/drawing/2014/main" id="{66C83FC5-9E44-4724-AD74-E9E47D6D1843}"/>
                </a:ext>
              </a:extLst>
            </p:cNvPr>
            <p:cNvGrpSpPr/>
            <p:nvPr/>
          </p:nvGrpSpPr>
          <p:grpSpPr>
            <a:xfrm>
              <a:off x="241633" y="5217984"/>
              <a:ext cx="1396803" cy="705642"/>
              <a:chOff x="241633" y="5217984"/>
              <a:chExt cx="1396803" cy="705642"/>
            </a:xfrm>
          </p:grpSpPr>
          <p:sp>
            <p:nvSpPr>
              <p:cNvPr id="245" name="フリーフォーム 2908">
                <a:extLst>
                  <a:ext uri="{FF2B5EF4-FFF2-40B4-BE49-F238E27FC236}">
                    <a16:creationId xmlns:a16="http://schemas.microsoft.com/office/drawing/2014/main" id="{E99F60E7-2F21-4C06-BC28-91587735001A}"/>
                  </a:ext>
                </a:extLst>
              </p:cNvPr>
              <p:cNvSpPr/>
              <p:nvPr/>
            </p:nvSpPr>
            <p:spPr>
              <a:xfrm rot="16200000">
                <a:off x="292424" y="5167193"/>
                <a:ext cx="705642" cy="807223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214312 w 435765"/>
                  <a:gd name="connsiteY2" fmla="*/ 462090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214312 w 435765"/>
                  <a:gd name="connsiteY2" fmla="*/ 462090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364642 w 435765"/>
                  <a:gd name="connsiteY0" fmla="*/ 315566 h 490468"/>
                  <a:gd name="connsiteX1" fmla="*/ 141036 w 435765"/>
                  <a:gd name="connsiteY1" fmla="*/ 203007 h 490468"/>
                  <a:gd name="connsiteX2" fmla="*/ 214312 w 435765"/>
                  <a:gd name="connsiteY2" fmla="*/ 462090 h 490468"/>
                  <a:gd name="connsiteX3" fmla="*/ 71612 w 435765"/>
                  <a:gd name="connsiteY3" fmla="*/ 490468 h 490468"/>
                  <a:gd name="connsiteX4" fmla="*/ 0 w 435765"/>
                  <a:gd name="connsiteY4" fmla="*/ 70518 h 490468"/>
                  <a:gd name="connsiteX5" fmla="*/ 70518 w 435765"/>
                  <a:gd name="connsiteY5" fmla="*/ 0 h 490468"/>
                  <a:gd name="connsiteX6" fmla="*/ 97967 w 435765"/>
                  <a:gd name="connsiteY6" fmla="*/ 5542 h 490468"/>
                  <a:gd name="connsiteX7" fmla="*/ 105733 w 435765"/>
                  <a:gd name="connsiteY7" fmla="*/ 10778 h 490468"/>
                  <a:gd name="connsiteX8" fmla="*/ 117196 w 435765"/>
                  <a:gd name="connsiteY8" fmla="*/ 13915 h 490468"/>
                  <a:gd name="connsiteX9" fmla="*/ 435765 w 435765"/>
                  <a:gd name="connsiteY9" fmla="*/ 174275 h 490468"/>
                  <a:gd name="connsiteX0" fmla="*/ 364642 w 435765"/>
                  <a:gd name="connsiteY0" fmla="*/ 315566 h 490468"/>
                  <a:gd name="connsiteX1" fmla="*/ 176009 w 435765"/>
                  <a:gd name="connsiteY1" fmla="*/ 223039 h 490468"/>
                  <a:gd name="connsiteX2" fmla="*/ 214312 w 435765"/>
                  <a:gd name="connsiteY2" fmla="*/ 462090 h 490468"/>
                  <a:gd name="connsiteX3" fmla="*/ 71612 w 435765"/>
                  <a:gd name="connsiteY3" fmla="*/ 490468 h 490468"/>
                  <a:gd name="connsiteX4" fmla="*/ 0 w 435765"/>
                  <a:gd name="connsiteY4" fmla="*/ 70518 h 490468"/>
                  <a:gd name="connsiteX5" fmla="*/ 70518 w 435765"/>
                  <a:gd name="connsiteY5" fmla="*/ 0 h 490468"/>
                  <a:gd name="connsiteX6" fmla="*/ 97967 w 435765"/>
                  <a:gd name="connsiteY6" fmla="*/ 5542 h 490468"/>
                  <a:gd name="connsiteX7" fmla="*/ 105733 w 435765"/>
                  <a:gd name="connsiteY7" fmla="*/ 10778 h 490468"/>
                  <a:gd name="connsiteX8" fmla="*/ 117196 w 435765"/>
                  <a:gd name="connsiteY8" fmla="*/ 13915 h 490468"/>
                  <a:gd name="connsiteX9" fmla="*/ 435765 w 435765"/>
                  <a:gd name="connsiteY9" fmla="*/ 174275 h 490468"/>
                  <a:gd name="connsiteX0" fmla="*/ 364642 w 435765"/>
                  <a:gd name="connsiteY0" fmla="*/ 315566 h 490468"/>
                  <a:gd name="connsiteX1" fmla="*/ 176009 w 435765"/>
                  <a:gd name="connsiteY1" fmla="*/ 223039 h 490468"/>
                  <a:gd name="connsiteX2" fmla="*/ 214312 w 435765"/>
                  <a:gd name="connsiteY2" fmla="*/ 462090 h 490468"/>
                  <a:gd name="connsiteX3" fmla="*/ 71612 w 435765"/>
                  <a:gd name="connsiteY3" fmla="*/ 490468 h 490468"/>
                  <a:gd name="connsiteX4" fmla="*/ 0 w 435765"/>
                  <a:gd name="connsiteY4" fmla="*/ 70518 h 490468"/>
                  <a:gd name="connsiteX5" fmla="*/ 70518 w 435765"/>
                  <a:gd name="connsiteY5" fmla="*/ 0 h 490468"/>
                  <a:gd name="connsiteX6" fmla="*/ 97967 w 435765"/>
                  <a:gd name="connsiteY6" fmla="*/ 5542 h 490468"/>
                  <a:gd name="connsiteX7" fmla="*/ 105733 w 435765"/>
                  <a:gd name="connsiteY7" fmla="*/ 10778 h 490468"/>
                  <a:gd name="connsiteX8" fmla="*/ 117196 w 435765"/>
                  <a:gd name="connsiteY8" fmla="*/ 13915 h 490468"/>
                  <a:gd name="connsiteX9" fmla="*/ 435765 w 435765"/>
                  <a:gd name="connsiteY9" fmla="*/ 174275 h 490468"/>
                  <a:gd name="connsiteX0" fmla="*/ 364642 w 435765"/>
                  <a:gd name="connsiteY0" fmla="*/ 315566 h 490468"/>
                  <a:gd name="connsiteX1" fmla="*/ 176009 w 435765"/>
                  <a:gd name="connsiteY1" fmla="*/ 223039 h 490468"/>
                  <a:gd name="connsiteX2" fmla="*/ 214312 w 435765"/>
                  <a:gd name="connsiteY2" fmla="*/ 462090 h 490468"/>
                  <a:gd name="connsiteX3" fmla="*/ 71612 w 435765"/>
                  <a:gd name="connsiteY3" fmla="*/ 490468 h 490468"/>
                  <a:gd name="connsiteX4" fmla="*/ 0 w 435765"/>
                  <a:gd name="connsiteY4" fmla="*/ 70518 h 490468"/>
                  <a:gd name="connsiteX5" fmla="*/ 70518 w 435765"/>
                  <a:gd name="connsiteY5" fmla="*/ 0 h 490468"/>
                  <a:gd name="connsiteX6" fmla="*/ 97967 w 435765"/>
                  <a:gd name="connsiteY6" fmla="*/ 5542 h 490468"/>
                  <a:gd name="connsiteX7" fmla="*/ 105733 w 435765"/>
                  <a:gd name="connsiteY7" fmla="*/ 10778 h 490468"/>
                  <a:gd name="connsiteX8" fmla="*/ 117196 w 435765"/>
                  <a:gd name="connsiteY8" fmla="*/ 13915 h 490468"/>
                  <a:gd name="connsiteX9" fmla="*/ 435765 w 435765"/>
                  <a:gd name="connsiteY9" fmla="*/ 174275 h 490468"/>
                  <a:gd name="connsiteX0" fmla="*/ 364642 w 435765"/>
                  <a:gd name="connsiteY0" fmla="*/ 315566 h 490468"/>
                  <a:gd name="connsiteX1" fmla="*/ 176009 w 435765"/>
                  <a:gd name="connsiteY1" fmla="*/ 223039 h 490468"/>
                  <a:gd name="connsiteX2" fmla="*/ 214312 w 435765"/>
                  <a:gd name="connsiteY2" fmla="*/ 462090 h 490468"/>
                  <a:gd name="connsiteX3" fmla="*/ 71612 w 435765"/>
                  <a:gd name="connsiteY3" fmla="*/ 490468 h 490468"/>
                  <a:gd name="connsiteX4" fmla="*/ 0 w 435765"/>
                  <a:gd name="connsiteY4" fmla="*/ 70518 h 490468"/>
                  <a:gd name="connsiteX5" fmla="*/ 70518 w 435765"/>
                  <a:gd name="connsiteY5" fmla="*/ 0 h 490468"/>
                  <a:gd name="connsiteX6" fmla="*/ 97967 w 435765"/>
                  <a:gd name="connsiteY6" fmla="*/ 5542 h 490468"/>
                  <a:gd name="connsiteX7" fmla="*/ 105733 w 435765"/>
                  <a:gd name="connsiteY7" fmla="*/ 10778 h 490468"/>
                  <a:gd name="connsiteX8" fmla="*/ 117196 w 435765"/>
                  <a:gd name="connsiteY8" fmla="*/ 13915 h 490468"/>
                  <a:gd name="connsiteX9" fmla="*/ 114810 w 435765"/>
                  <a:gd name="connsiteY9" fmla="*/ 16410 h 490468"/>
                  <a:gd name="connsiteX10" fmla="*/ 435765 w 435765"/>
                  <a:gd name="connsiteY10" fmla="*/ 174275 h 490468"/>
                  <a:gd name="connsiteX0" fmla="*/ 364642 w 435765"/>
                  <a:gd name="connsiteY0" fmla="*/ 315566 h 490468"/>
                  <a:gd name="connsiteX1" fmla="*/ 176009 w 435765"/>
                  <a:gd name="connsiteY1" fmla="*/ 223039 h 490468"/>
                  <a:gd name="connsiteX2" fmla="*/ 214312 w 435765"/>
                  <a:gd name="connsiteY2" fmla="*/ 462090 h 490468"/>
                  <a:gd name="connsiteX3" fmla="*/ 71612 w 435765"/>
                  <a:gd name="connsiteY3" fmla="*/ 490468 h 490468"/>
                  <a:gd name="connsiteX4" fmla="*/ 0 w 435765"/>
                  <a:gd name="connsiteY4" fmla="*/ 70518 h 490468"/>
                  <a:gd name="connsiteX5" fmla="*/ 70518 w 435765"/>
                  <a:gd name="connsiteY5" fmla="*/ 0 h 490468"/>
                  <a:gd name="connsiteX6" fmla="*/ 97967 w 435765"/>
                  <a:gd name="connsiteY6" fmla="*/ 5542 h 490468"/>
                  <a:gd name="connsiteX7" fmla="*/ 105733 w 435765"/>
                  <a:gd name="connsiteY7" fmla="*/ 10778 h 490468"/>
                  <a:gd name="connsiteX8" fmla="*/ 117196 w 435765"/>
                  <a:gd name="connsiteY8" fmla="*/ 13915 h 490468"/>
                  <a:gd name="connsiteX9" fmla="*/ 435765 w 435765"/>
                  <a:gd name="connsiteY9" fmla="*/ 174275 h 490468"/>
                  <a:gd name="connsiteX0" fmla="*/ 364642 w 435765"/>
                  <a:gd name="connsiteY0" fmla="*/ 315566 h 490468"/>
                  <a:gd name="connsiteX1" fmla="*/ 176009 w 435765"/>
                  <a:gd name="connsiteY1" fmla="*/ 223039 h 490468"/>
                  <a:gd name="connsiteX2" fmla="*/ 214312 w 435765"/>
                  <a:gd name="connsiteY2" fmla="*/ 462090 h 490468"/>
                  <a:gd name="connsiteX3" fmla="*/ 71612 w 435765"/>
                  <a:gd name="connsiteY3" fmla="*/ 490468 h 490468"/>
                  <a:gd name="connsiteX4" fmla="*/ 0 w 435765"/>
                  <a:gd name="connsiteY4" fmla="*/ 70518 h 490468"/>
                  <a:gd name="connsiteX5" fmla="*/ 70518 w 435765"/>
                  <a:gd name="connsiteY5" fmla="*/ 0 h 490468"/>
                  <a:gd name="connsiteX6" fmla="*/ 97967 w 435765"/>
                  <a:gd name="connsiteY6" fmla="*/ 5542 h 490468"/>
                  <a:gd name="connsiteX7" fmla="*/ 105733 w 435765"/>
                  <a:gd name="connsiteY7" fmla="*/ 10778 h 490468"/>
                  <a:gd name="connsiteX8" fmla="*/ 435765 w 435765"/>
                  <a:gd name="connsiteY8" fmla="*/ 174275 h 490468"/>
                  <a:gd name="connsiteX0" fmla="*/ 364642 w 435765"/>
                  <a:gd name="connsiteY0" fmla="*/ 315566 h 490468"/>
                  <a:gd name="connsiteX1" fmla="*/ 176009 w 435765"/>
                  <a:gd name="connsiteY1" fmla="*/ 223039 h 490468"/>
                  <a:gd name="connsiteX2" fmla="*/ 214312 w 435765"/>
                  <a:gd name="connsiteY2" fmla="*/ 462090 h 490468"/>
                  <a:gd name="connsiteX3" fmla="*/ 71612 w 435765"/>
                  <a:gd name="connsiteY3" fmla="*/ 490468 h 490468"/>
                  <a:gd name="connsiteX4" fmla="*/ 0 w 435765"/>
                  <a:gd name="connsiteY4" fmla="*/ 70518 h 490468"/>
                  <a:gd name="connsiteX5" fmla="*/ 70518 w 435765"/>
                  <a:gd name="connsiteY5" fmla="*/ 0 h 490468"/>
                  <a:gd name="connsiteX6" fmla="*/ 97967 w 435765"/>
                  <a:gd name="connsiteY6" fmla="*/ 5542 h 490468"/>
                  <a:gd name="connsiteX7" fmla="*/ 435765 w 435765"/>
                  <a:gd name="connsiteY7" fmla="*/ 174275 h 490468"/>
                  <a:gd name="connsiteX0" fmla="*/ 389623 w 460746"/>
                  <a:gd name="connsiteY0" fmla="*/ 323132 h 498034"/>
                  <a:gd name="connsiteX1" fmla="*/ 200990 w 460746"/>
                  <a:gd name="connsiteY1" fmla="*/ 230605 h 498034"/>
                  <a:gd name="connsiteX2" fmla="*/ 239293 w 460746"/>
                  <a:gd name="connsiteY2" fmla="*/ 469656 h 498034"/>
                  <a:gd name="connsiteX3" fmla="*/ 96593 w 460746"/>
                  <a:gd name="connsiteY3" fmla="*/ 498034 h 498034"/>
                  <a:gd name="connsiteX4" fmla="*/ 0 w 460746"/>
                  <a:gd name="connsiteY4" fmla="*/ 123155 h 498034"/>
                  <a:gd name="connsiteX5" fmla="*/ 95499 w 460746"/>
                  <a:gd name="connsiteY5" fmla="*/ 7566 h 498034"/>
                  <a:gd name="connsiteX6" fmla="*/ 122948 w 460746"/>
                  <a:gd name="connsiteY6" fmla="*/ 13108 h 498034"/>
                  <a:gd name="connsiteX7" fmla="*/ 460746 w 460746"/>
                  <a:gd name="connsiteY7" fmla="*/ 181841 h 498034"/>
                  <a:gd name="connsiteX0" fmla="*/ 391991 w 463114"/>
                  <a:gd name="connsiteY0" fmla="*/ 323132 h 498034"/>
                  <a:gd name="connsiteX1" fmla="*/ 203358 w 463114"/>
                  <a:gd name="connsiteY1" fmla="*/ 230605 h 498034"/>
                  <a:gd name="connsiteX2" fmla="*/ 241661 w 463114"/>
                  <a:gd name="connsiteY2" fmla="*/ 469656 h 498034"/>
                  <a:gd name="connsiteX3" fmla="*/ 98961 w 463114"/>
                  <a:gd name="connsiteY3" fmla="*/ 498034 h 498034"/>
                  <a:gd name="connsiteX4" fmla="*/ 2368 w 463114"/>
                  <a:gd name="connsiteY4" fmla="*/ 123155 h 498034"/>
                  <a:gd name="connsiteX5" fmla="*/ 97867 w 463114"/>
                  <a:gd name="connsiteY5" fmla="*/ 7566 h 498034"/>
                  <a:gd name="connsiteX6" fmla="*/ 125316 w 463114"/>
                  <a:gd name="connsiteY6" fmla="*/ 13108 h 498034"/>
                  <a:gd name="connsiteX7" fmla="*/ 463114 w 463114"/>
                  <a:gd name="connsiteY7" fmla="*/ 181841 h 498034"/>
                  <a:gd name="connsiteX0" fmla="*/ 389623 w 460746"/>
                  <a:gd name="connsiteY0" fmla="*/ 311502 h 486404"/>
                  <a:gd name="connsiteX1" fmla="*/ 200990 w 460746"/>
                  <a:gd name="connsiteY1" fmla="*/ 218975 h 486404"/>
                  <a:gd name="connsiteX2" fmla="*/ 239293 w 460746"/>
                  <a:gd name="connsiteY2" fmla="*/ 458026 h 486404"/>
                  <a:gd name="connsiteX3" fmla="*/ 96593 w 460746"/>
                  <a:gd name="connsiteY3" fmla="*/ 486404 h 486404"/>
                  <a:gd name="connsiteX4" fmla="*/ 0 w 460746"/>
                  <a:gd name="connsiteY4" fmla="*/ 111525 h 486404"/>
                  <a:gd name="connsiteX5" fmla="*/ 122948 w 460746"/>
                  <a:gd name="connsiteY5" fmla="*/ 1478 h 486404"/>
                  <a:gd name="connsiteX6" fmla="*/ 460746 w 460746"/>
                  <a:gd name="connsiteY6" fmla="*/ 170211 h 486404"/>
                  <a:gd name="connsiteX0" fmla="*/ 389623 w 460746"/>
                  <a:gd name="connsiteY0" fmla="*/ 315523 h 490425"/>
                  <a:gd name="connsiteX1" fmla="*/ 200990 w 460746"/>
                  <a:gd name="connsiteY1" fmla="*/ 222996 h 490425"/>
                  <a:gd name="connsiteX2" fmla="*/ 239293 w 460746"/>
                  <a:gd name="connsiteY2" fmla="*/ 462047 h 490425"/>
                  <a:gd name="connsiteX3" fmla="*/ 96593 w 460746"/>
                  <a:gd name="connsiteY3" fmla="*/ 490425 h 490425"/>
                  <a:gd name="connsiteX4" fmla="*/ 0 w 460746"/>
                  <a:gd name="connsiteY4" fmla="*/ 115546 h 490425"/>
                  <a:gd name="connsiteX5" fmla="*/ 122948 w 460746"/>
                  <a:gd name="connsiteY5" fmla="*/ 5499 h 490425"/>
                  <a:gd name="connsiteX6" fmla="*/ 460746 w 460746"/>
                  <a:gd name="connsiteY6" fmla="*/ 174232 h 490425"/>
                  <a:gd name="connsiteX0" fmla="*/ 389623 w 460746"/>
                  <a:gd name="connsiteY0" fmla="*/ 316001 h 490903"/>
                  <a:gd name="connsiteX1" fmla="*/ 200990 w 460746"/>
                  <a:gd name="connsiteY1" fmla="*/ 223474 h 490903"/>
                  <a:gd name="connsiteX2" fmla="*/ 239293 w 460746"/>
                  <a:gd name="connsiteY2" fmla="*/ 462525 h 490903"/>
                  <a:gd name="connsiteX3" fmla="*/ 96593 w 460746"/>
                  <a:gd name="connsiteY3" fmla="*/ 490903 h 490903"/>
                  <a:gd name="connsiteX4" fmla="*/ 0 w 460746"/>
                  <a:gd name="connsiteY4" fmla="*/ 116024 h 490903"/>
                  <a:gd name="connsiteX5" fmla="*/ 122948 w 460746"/>
                  <a:gd name="connsiteY5" fmla="*/ 5977 h 490903"/>
                  <a:gd name="connsiteX6" fmla="*/ 460746 w 460746"/>
                  <a:gd name="connsiteY6" fmla="*/ 174710 h 490903"/>
                  <a:gd name="connsiteX0" fmla="*/ 389623 w 460746"/>
                  <a:gd name="connsiteY0" fmla="*/ 316001 h 490903"/>
                  <a:gd name="connsiteX1" fmla="*/ 200990 w 460746"/>
                  <a:gd name="connsiteY1" fmla="*/ 223474 h 490903"/>
                  <a:gd name="connsiteX2" fmla="*/ 260943 w 460746"/>
                  <a:gd name="connsiteY2" fmla="*/ 444162 h 490903"/>
                  <a:gd name="connsiteX3" fmla="*/ 96593 w 460746"/>
                  <a:gd name="connsiteY3" fmla="*/ 490903 h 490903"/>
                  <a:gd name="connsiteX4" fmla="*/ 0 w 460746"/>
                  <a:gd name="connsiteY4" fmla="*/ 116024 h 490903"/>
                  <a:gd name="connsiteX5" fmla="*/ 122948 w 460746"/>
                  <a:gd name="connsiteY5" fmla="*/ 5977 h 490903"/>
                  <a:gd name="connsiteX6" fmla="*/ 460746 w 460746"/>
                  <a:gd name="connsiteY6" fmla="*/ 174710 h 490903"/>
                  <a:gd name="connsiteX0" fmla="*/ 389623 w 460746"/>
                  <a:gd name="connsiteY0" fmla="*/ 316001 h 490903"/>
                  <a:gd name="connsiteX1" fmla="*/ 200990 w 460746"/>
                  <a:gd name="connsiteY1" fmla="*/ 223474 h 490903"/>
                  <a:gd name="connsiteX2" fmla="*/ 260943 w 460746"/>
                  <a:gd name="connsiteY2" fmla="*/ 444162 h 490903"/>
                  <a:gd name="connsiteX3" fmla="*/ 96593 w 460746"/>
                  <a:gd name="connsiteY3" fmla="*/ 490903 h 490903"/>
                  <a:gd name="connsiteX4" fmla="*/ 0 w 460746"/>
                  <a:gd name="connsiteY4" fmla="*/ 116024 h 490903"/>
                  <a:gd name="connsiteX5" fmla="*/ 122948 w 460746"/>
                  <a:gd name="connsiteY5" fmla="*/ 5977 h 490903"/>
                  <a:gd name="connsiteX6" fmla="*/ 460746 w 460746"/>
                  <a:gd name="connsiteY6" fmla="*/ 174710 h 490903"/>
                  <a:gd name="connsiteX0" fmla="*/ 389623 w 460746"/>
                  <a:gd name="connsiteY0" fmla="*/ 316001 h 490903"/>
                  <a:gd name="connsiteX1" fmla="*/ 200990 w 460746"/>
                  <a:gd name="connsiteY1" fmla="*/ 223474 h 490903"/>
                  <a:gd name="connsiteX2" fmla="*/ 260943 w 460746"/>
                  <a:gd name="connsiteY2" fmla="*/ 444162 h 490903"/>
                  <a:gd name="connsiteX3" fmla="*/ 96593 w 460746"/>
                  <a:gd name="connsiteY3" fmla="*/ 490903 h 490903"/>
                  <a:gd name="connsiteX4" fmla="*/ 0 w 460746"/>
                  <a:gd name="connsiteY4" fmla="*/ 116024 h 490903"/>
                  <a:gd name="connsiteX5" fmla="*/ 122948 w 460746"/>
                  <a:gd name="connsiteY5" fmla="*/ 5977 h 490903"/>
                  <a:gd name="connsiteX6" fmla="*/ 460746 w 460746"/>
                  <a:gd name="connsiteY6" fmla="*/ 174710 h 490903"/>
                  <a:gd name="connsiteX0" fmla="*/ 389623 w 460746"/>
                  <a:gd name="connsiteY0" fmla="*/ 316001 h 493316"/>
                  <a:gd name="connsiteX1" fmla="*/ 200990 w 460746"/>
                  <a:gd name="connsiteY1" fmla="*/ 223474 h 493316"/>
                  <a:gd name="connsiteX2" fmla="*/ 260943 w 460746"/>
                  <a:gd name="connsiteY2" fmla="*/ 444162 h 493316"/>
                  <a:gd name="connsiteX3" fmla="*/ 96593 w 460746"/>
                  <a:gd name="connsiteY3" fmla="*/ 490903 h 493316"/>
                  <a:gd name="connsiteX4" fmla="*/ 0 w 460746"/>
                  <a:gd name="connsiteY4" fmla="*/ 116024 h 493316"/>
                  <a:gd name="connsiteX5" fmla="*/ 122948 w 460746"/>
                  <a:gd name="connsiteY5" fmla="*/ 5977 h 493316"/>
                  <a:gd name="connsiteX6" fmla="*/ 460746 w 460746"/>
                  <a:gd name="connsiteY6" fmla="*/ 174710 h 493316"/>
                  <a:gd name="connsiteX0" fmla="*/ 389623 w 460746"/>
                  <a:gd name="connsiteY0" fmla="*/ 342812 h 520127"/>
                  <a:gd name="connsiteX1" fmla="*/ 200990 w 460746"/>
                  <a:gd name="connsiteY1" fmla="*/ 250285 h 520127"/>
                  <a:gd name="connsiteX2" fmla="*/ 260943 w 460746"/>
                  <a:gd name="connsiteY2" fmla="*/ 470973 h 520127"/>
                  <a:gd name="connsiteX3" fmla="*/ 96593 w 460746"/>
                  <a:gd name="connsiteY3" fmla="*/ 517714 h 520127"/>
                  <a:gd name="connsiteX4" fmla="*/ 0 w 460746"/>
                  <a:gd name="connsiteY4" fmla="*/ 142835 h 520127"/>
                  <a:gd name="connsiteX5" fmla="*/ 152925 w 460746"/>
                  <a:gd name="connsiteY5" fmla="*/ 4410 h 520127"/>
                  <a:gd name="connsiteX6" fmla="*/ 460746 w 460746"/>
                  <a:gd name="connsiteY6" fmla="*/ 201521 h 520127"/>
                  <a:gd name="connsiteX0" fmla="*/ 389623 w 460746"/>
                  <a:gd name="connsiteY0" fmla="*/ 342812 h 520127"/>
                  <a:gd name="connsiteX1" fmla="*/ 200990 w 460746"/>
                  <a:gd name="connsiteY1" fmla="*/ 250285 h 520127"/>
                  <a:gd name="connsiteX2" fmla="*/ 260943 w 460746"/>
                  <a:gd name="connsiteY2" fmla="*/ 470973 h 520127"/>
                  <a:gd name="connsiteX3" fmla="*/ 96593 w 460746"/>
                  <a:gd name="connsiteY3" fmla="*/ 517714 h 520127"/>
                  <a:gd name="connsiteX4" fmla="*/ 0 w 460746"/>
                  <a:gd name="connsiteY4" fmla="*/ 142835 h 520127"/>
                  <a:gd name="connsiteX5" fmla="*/ 152925 w 460746"/>
                  <a:gd name="connsiteY5" fmla="*/ 4410 h 520127"/>
                  <a:gd name="connsiteX6" fmla="*/ 460746 w 460746"/>
                  <a:gd name="connsiteY6" fmla="*/ 201521 h 520127"/>
                  <a:gd name="connsiteX0" fmla="*/ 389623 w 460746"/>
                  <a:gd name="connsiteY0" fmla="*/ 342812 h 520127"/>
                  <a:gd name="connsiteX1" fmla="*/ 200990 w 460746"/>
                  <a:gd name="connsiteY1" fmla="*/ 250285 h 520127"/>
                  <a:gd name="connsiteX2" fmla="*/ 260943 w 460746"/>
                  <a:gd name="connsiteY2" fmla="*/ 470973 h 520127"/>
                  <a:gd name="connsiteX3" fmla="*/ 96593 w 460746"/>
                  <a:gd name="connsiteY3" fmla="*/ 517714 h 520127"/>
                  <a:gd name="connsiteX4" fmla="*/ 0 w 460746"/>
                  <a:gd name="connsiteY4" fmla="*/ 142835 h 520127"/>
                  <a:gd name="connsiteX5" fmla="*/ 152925 w 460746"/>
                  <a:gd name="connsiteY5" fmla="*/ 4410 h 520127"/>
                  <a:gd name="connsiteX6" fmla="*/ 460746 w 460746"/>
                  <a:gd name="connsiteY6" fmla="*/ 201521 h 520127"/>
                  <a:gd name="connsiteX0" fmla="*/ 316346 w 460746"/>
                  <a:gd name="connsiteY0" fmla="*/ 336135 h 520127"/>
                  <a:gd name="connsiteX1" fmla="*/ 200990 w 460746"/>
                  <a:gd name="connsiteY1" fmla="*/ 250285 h 520127"/>
                  <a:gd name="connsiteX2" fmla="*/ 260943 w 460746"/>
                  <a:gd name="connsiteY2" fmla="*/ 470973 h 520127"/>
                  <a:gd name="connsiteX3" fmla="*/ 96593 w 460746"/>
                  <a:gd name="connsiteY3" fmla="*/ 517714 h 520127"/>
                  <a:gd name="connsiteX4" fmla="*/ 0 w 460746"/>
                  <a:gd name="connsiteY4" fmla="*/ 142835 h 520127"/>
                  <a:gd name="connsiteX5" fmla="*/ 152925 w 460746"/>
                  <a:gd name="connsiteY5" fmla="*/ 4410 h 520127"/>
                  <a:gd name="connsiteX6" fmla="*/ 460746 w 460746"/>
                  <a:gd name="connsiteY6" fmla="*/ 201521 h 520127"/>
                  <a:gd name="connsiteX0" fmla="*/ 316346 w 460746"/>
                  <a:gd name="connsiteY0" fmla="*/ 336135 h 520127"/>
                  <a:gd name="connsiteX1" fmla="*/ 200990 w 460746"/>
                  <a:gd name="connsiteY1" fmla="*/ 250285 h 520127"/>
                  <a:gd name="connsiteX2" fmla="*/ 260943 w 460746"/>
                  <a:gd name="connsiteY2" fmla="*/ 470973 h 520127"/>
                  <a:gd name="connsiteX3" fmla="*/ 96593 w 460746"/>
                  <a:gd name="connsiteY3" fmla="*/ 517714 h 520127"/>
                  <a:gd name="connsiteX4" fmla="*/ 0 w 460746"/>
                  <a:gd name="connsiteY4" fmla="*/ 142835 h 520127"/>
                  <a:gd name="connsiteX5" fmla="*/ 152925 w 460746"/>
                  <a:gd name="connsiteY5" fmla="*/ 4410 h 520127"/>
                  <a:gd name="connsiteX6" fmla="*/ 460746 w 460746"/>
                  <a:gd name="connsiteY6" fmla="*/ 201521 h 520127"/>
                  <a:gd name="connsiteX0" fmla="*/ 316346 w 492389"/>
                  <a:gd name="connsiteY0" fmla="*/ 334235 h 518227"/>
                  <a:gd name="connsiteX1" fmla="*/ 200990 w 492389"/>
                  <a:gd name="connsiteY1" fmla="*/ 248385 h 518227"/>
                  <a:gd name="connsiteX2" fmla="*/ 260943 w 492389"/>
                  <a:gd name="connsiteY2" fmla="*/ 469073 h 518227"/>
                  <a:gd name="connsiteX3" fmla="*/ 96593 w 492389"/>
                  <a:gd name="connsiteY3" fmla="*/ 515814 h 518227"/>
                  <a:gd name="connsiteX4" fmla="*/ 0 w 492389"/>
                  <a:gd name="connsiteY4" fmla="*/ 140935 h 518227"/>
                  <a:gd name="connsiteX5" fmla="*/ 152925 w 492389"/>
                  <a:gd name="connsiteY5" fmla="*/ 2510 h 518227"/>
                  <a:gd name="connsiteX6" fmla="*/ 492389 w 492389"/>
                  <a:gd name="connsiteY6" fmla="*/ 244693 h 518227"/>
                  <a:gd name="connsiteX0" fmla="*/ 316346 w 492389"/>
                  <a:gd name="connsiteY0" fmla="*/ 334235 h 563477"/>
                  <a:gd name="connsiteX1" fmla="*/ 200990 w 492389"/>
                  <a:gd name="connsiteY1" fmla="*/ 248385 h 563477"/>
                  <a:gd name="connsiteX2" fmla="*/ 260943 w 492389"/>
                  <a:gd name="connsiteY2" fmla="*/ 469073 h 563477"/>
                  <a:gd name="connsiteX3" fmla="*/ 98258 w 492389"/>
                  <a:gd name="connsiteY3" fmla="*/ 562556 h 563477"/>
                  <a:gd name="connsiteX4" fmla="*/ 0 w 492389"/>
                  <a:gd name="connsiteY4" fmla="*/ 140935 h 563477"/>
                  <a:gd name="connsiteX5" fmla="*/ 152925 w 492389"/>
                  <a:gd name="connsiteY5" fmla="*/ 2510 h 563477"/>
                  <a:gd name="connsiteX6" fmla="*/ 492389 w 492389"/>
                  <a:gd name="connsiteY6" fmla="*/ 244693 h 563477"/>
                  <a:gd name="connsiteX0" fmla="*/ 316346 w 492389"/>
                  <a:gd name="connsiteY0" fmla="*/ 334235 h 565259"/>
                  <a:gd name="connsiteX1" fmla="*/ 200990 w 492389"/>
                  <a:gd name="connsiteY1" fmla="*/ 248385 h 565259"/>
                  <a:gd name="connsiteX2" fmla="*/ 264274 w 492389"/>
                  <a:gd name="connsiteY2" fmla="*/ 519153 h 565259"/>
                  <a:gd name="connsiteX3" fmla="*/ 98258 w 492389"/>
                  <a:gd name="connsiteY3" fmla="*/ 562556 h 565259"/>
                  <a:gd name="connsiteX4" fmla="*/ 0 w 492389"/>
                  <a:gd name="connsiteY4" fmla="*/ 140935 h 565259"/>
                  <a:gd name="connsiteX5" fmla="*/ 152925 w 492389"/>
                  <a:gd name="connsiteY5" fmla="*/ 2510 h 565259"/>
                  <a:gd name="connsiteX6" fmla="*/ 492389 w 492389"/>
                  <a:gd name="connsiteY6" fmla="*/ 244693 h 565259"/>
                  <a:gd name="connsiteX0" fmla="*/ 316346 w 492389"/>
                  <a:gd name="connsiteY0" fmla="*/ 334235 h 566673"/>
                  <a:gd name="connsiteX1" fmla="*/ 200990 w 492389"/>
                  <a:gd name="connsiteY1" fmla="*/ 248385 h 566673"/>
                  <a:gd name="connsiteX2" fmla="*/ 264274 w 492389"/>
                  <a:gd name="connsiteY2" fmla="*/ 519153 h 566673"/>
                  <a:gd name="connsiteX3" fmla="*/ 98258 w 492389"/>
                  <a:gd name="connsiteY3" fmla="*/ 562556 h 566673"/>
                  <a:gd name="connsiteX4" fmla="*/ 0 w 492389"/>
                  <a:gd name="connsiteY4" fmla="*/ 140935 h 566673"/>
                  <a:gd name="connsiteX5" fmla="*/ 152925 w 492389"/>
                  <a:gd name="connsiteY5" fmla="*/ 2510 h 566673"/>
                  <a:gd name="connsiteX6" fmla="*/ 492389 w 492389"/>
                  <a:gd name="connsiteY6" fmla="*/ 244693 h 566673"/>
                  <a:gd name="connsiteX0" fmla="*/ 316346 w 492389"/>
                  <a:gd name="connsiteY0" fmla="*/ 334235 h 565508"/>
                  <a:gd name="connsiteX1" fmla="*/ 200990 w 492389"/>
                  <a:gd name="connsiteY1" fmla="*/ 248385 h 565508"/>
                  <a:gd name="connsiteX2" fmla="*/ 264273 w 492389"/>
                  <a:gd name="connsiteY2" fmla="*/ 510808 h 565508"/>
                  <a:gd name="connsiteX3" fmla="*/ 98258 w 492389"/>
                  <a:gd name="connsiteY3" fmla="*/ 562556 h 565508"/>
                  <a:gd name="connsiteX4" fmla="*/ 0 w 492389"/>
                  <a:gd name="connsiteY4" fmla="*/ 140935 h 565508"/>
                  <a:gd name="connsiteX5" fmla="*/ 152925 w 492389"/>
                  <a:gd name="connsiteY5" fmla="*/ 2510 h 565508"/>
                  <a:gd name="connsiteX6" fmla="*/ 492389 w 492389"/>
                  <a:gd name="connsiteY6" fmla="*/ 244693 h 565508"/>
                  <a:gd name="connsiteX0" fmla="*/ 316346 w 492389"/>
                  <a:gd name="connsiteY0" fmla="*/ 334235 h 565508"/>
                  <a:gd name="connsiteX1" fmla="*/ 200990 w 492389"/>
                  <a:gd name="connsiteY1" fmla="*/ 248385 h 565508"/>
                  <a:gd name="connsiteX2" fmla="*/ 264273 w 492389"/>
                  <a:gd name="connsiteY2" fmla="*/ 510808 h 565508"/>
                  <a:gd name="connsiteX3" fmla="*/ 98258 w 492389"/>
                  <a:gd name="connsiteY3" fmla="*/ 562556 h 565508"/>
                  <a:gd name="connsiteX4" fmla="*/ 0 w 492389"/>
                  <a:gd name="connsiteY4" fmla="*/ 140935 h 565508"/>
                  <a:gd name="connsiteX5" fmla="*/ 152925 w 492389"/>
                  <a:gd name="connsiteY5" fmla="*/ 2510 h 565508"/>
                  <a:gd name="connsiteX6" fmla="*/ 492389 w 492389"/>
                  <a:gd name="connsiteY6" fmla="*/ 244693 h 565508"/>
                  <a:gd name="connsiteX0" fmla="*/ 316346 w 492389"/>
                  <a:gd name="connsiteY0" fmla="*/ 334235 h 565508"/>
                  <a:gd name="connsiteX1" fmla="*/ 200990 w 492389"/>
                  <a:gd name="connsiteY1" fmla="*/ 248385 h 565508"/>
                  <a:gd name="connsiteX2" fmla="*/ 264273 w 492389"/>
                  <a:gd name="connsiteY2" fmla="*/ 510808 h 565508"/>
                  <a:gd name="connsiteX3" fmla="*/ 98258 w 492389"/>
                  <a:gd name="connsiteY3" fmla="*/ 562556 h 565508"/>
                  <a:gd name="connsiteX4" fmla="*/ 0 w 492389"/>
                  <a:gd name="connsiteY4" fmla="*/ 140935 h 565508"/>
                  <a:gd name="connsiteX5" fmla="*/ 152925 w 492389"/>
                  <a:gd name="connsiteY5" fmla="*/ 2510 h 565508"/>
                  <a:gd name="connsiteX6" fmla="*/ 492389 w 492389"/>
                  <a:gd name="connsiteY6" fmla="*/ 244693 h 565508"/>
                  <a:gd name="connsiteX0" fmla="*/ 316442 w 492485"/>
                  <a:gd name="connsiteY0" fmla="*/ 334101 h 565374"/>
                  <a:gd name="connsiteX1" fmla="*/ 201086 w 492485"/>
                  <a:gd name="connsiteY1" fmla="*/ 248251 h 565374"/>
                  <a:gd name="connsiteX2" fmla="*/ 264369 w 492485"/>
                  <a:gd name="connsiteY2" fmla="*/ 510674 h 565374"/>
                  <a:gd name="connsiteX3" fmla="*/ 98354 w 492485"/>
                  <a:gd name="connsiteY3" fmla="*/ 562422 h 565374"/>
                  <a:gd name="connsiteX4" fmla="*/ 96 w 492485"/>
                  <a:gd name="connsiteY4" fmla="*/ 140801 h 565374"/>
                  <a:gd name="connsiteX5" fmla="*/ 153021 w 492485"/>
                  <a:gd name="connsiteY5" fmla="*/ 2376 h 565374"/>
                  <a:gd name="connsiteX6" fmla="*/ 492485 w 492485"/>
                  <a:gd name="connsiteY6" fmla="*/ 244559 h 565374"/>
                  <a:gd name="connsiteX0" fmla="*/ 317466 w 493509"/>
                  <a:gd name="connsiteY0" fmla="*/ 334605 h 565880"/>
                  <a:gd name="connsiteX1" fmla="*/ 202110 w 493509"/>
                  <a:gd name="connsiteY1" fmla="*/ 248755 h 565880"/>
                  <a:gd name="connsiteX2" fmla="*/ 265393 w 493509"/>
                  <a:gd name="connsiteY2" fmla="*/ 511178 h 565880"/>
                  <a:gd name="connsiteX3" fmla="*/ 101043 w 493509"/>
                  <a:gd name="connsiteY3" fmla="*/ 562928 h 565880"/>
                  <a:gd name="connsiteX4" fmla="*/ 1120 w 493509"/>
                  <a:gd name="connsiteY4" fmla="*/ 141305 h 565880"/>
                  <a:gd name="connsiteX5" fmla="*/ 154045 w 493509"/>
                  <a:gd name="connsiteY5" fmla="*/ 2880 h 565880"/>
                  <a:gd name="connsiteX6" fmla="*/ 493509 w 493509"/>
                  <a:gd name="connsiteY6" fmla="*/ 245063 h 565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3509" h="565880">
                    <a:moveTo>
                      <a:pt x="317466" y="334605"/>
                    </a:moveTo>
                    <a:lnTo>
                      <a:pt x="202110" y="248755"/>
                    </a:lnTo>
                    <a:cubicBezTo>
                      <a:pt x="210437" y="283924"/>
                      <a:pt x="258730" y="395884"/>
                      <a:pt x="265393" y="511178"/>
                    </a:cubicBezTo>
                    <a:cubicBezTo>
                      <a:pt x="238921" y="560144"/>
                      <a:pt x="159157" y="572388"/>
                      <a:pt x="101043" y="562928"/>
                    </a:cubicBezTo>
                    <a:cubicBezTo>
                      <a:pt x="36647" y="412374"/>
                      <a:pt x="-7714" y="234646"/>
                      <a:pt x="1120" y="141305"/>
                    </a:cubicBezTo>
                    <a:cubicBezTo>
                      <a:pt x="9954" y="47964"/>
                      <a:pt x="71980" y="-14413"/>
                      <a:pt x="154045" y="2880"/>
                    </a:cubicBezTo>
                    <a:cubicBezTo>
                      <a:pt x="236110" y="20173"/>
                      <a:pt x="397564" y="142078"/>
                      <a:pt x="493509" y="245063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6" name="楕円 8">
                <a:extLst>
                  <a:ext uri="{FF2B5EF4-FFF2-40B4-BE49-F238E27FC236}">
                    <a16:creationId xmlns:a16="http://schemas.microsoft.com/office/drawing/2014/main" id="{79E57A4B-A4D4-44B3-9197-C9425A092796}"/>
                  </a:ext>
                </a:extLst>
              </p:cNvPr>
              <p:cNvSpPr/>
              <p:nvPr/>
            </p:nvSpPr>
            <p:spPr>
              <a:xfrm>
                <a:off x="582628" y="5496709"/>
                <a:ext cx="250409" cy="199341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  <a:gd name="connsiteX0" fmla="*/ 0 w 127538"/>
                  <a:gd name="connsiteY0" fmla="*/ 49155 h 114549"/>
                  <a:gd name="connsiteX1" fmla="*/ 63769 w 127538"/>
                  <a:gd name="connsiteY1" fmla="*/ 0 h 114549"/>
                  <a:gd name="connsiteX2" fmla="*/ 127538 w 127538"/>
                  <a:gd name="connsiteY2" fmla="*/ 49155 h 114549"/>
                  <a:gd name="connsiteX3" fmla="*/ 63769 w 127538"/>
                  <a:gd name="connsiteY3" fmla="*/ 98310 h 114549"/>
                  <a:gd name="connsiteX4" fmla="*/ 0 w 127538"/>
                  <a:gd name="connsiteY4" fmla="*/ 49155 h 114549"/>
                  <a:gd name="connsiteX0" fmla="*/ 2326 w 129864"/>
                  <a:gd name="connsiteY0" fmla="*/ 49155 h 116670"/>
                  <a:gd name="connsiteX1" fmla="*/ 66095 w 129864"/>
                  <a:gd name="connsiteY1" fmla="*/ 0 h 116670"/>
                  <a:gd name="connsiteX2" fmla="*/ 129864 w 129864"/>
                  <a:gd name="connsiteY2" fmla="*/ 49155 h 116670"/>
                  <a:gd name="connsiteX3" fmla="*/ 66095 w 129864"/>
                  <a:gd name="connsiteY3" fmla="*/ 98310 h 116670"/>
                  <a:gd name="connsiteX4" fmla="*/ 2326 w 129864"/>
                  <a:gd name="connsiteY4" fmla="*/ 49155 h 116670"/>
                  <a:gd name="connsiteX0" fmla="*/ 1994 w 117626"/>
                  <a:gd name="connsiteY0" fmla="*/ 46792 h 98333"/>
                  <a:gd name="connsiteX1" fmla="*/ 53857 w 117626"/>
                  <a:gd name="connsiteY1" fmla="*/ 18 h 98333"/>
                  <a:gd name="connsiteX2" fmla="*/ 117626 w 117626"/>
                  <a:gd name="connsiteY2" fmla="*/ 49173 h 98333"/>
                  <a:gd name="connsiteX3" fmla="*/ 53857 w 117626"/>
                  <a:gd name="connsiteY3" fmla="*/ 98328 h 98333"/>
                  <a:gd name="connsiteX4" fmla="*/ 1994 w 117626"/>
                  <a:gd name="connsiteY4" fmla="*/ 46792 h 98333"/>
                  <a:gd name="connsiteX0" fmla="*/ 6612 w 122244"/>
                  <a:gd name="connsiteY0" fmla="*/ 54427 h 111305"/>
                  <a:gd name="connsiteX1" fmla="*/ 58475 w 122244"/>
                  <a:gd name="connsiteY1" fmla="*/ 7653 h 111305"/>
                  <a:gd name="connsiteX2" fmla="*/ 122244 w 122244"/>
                  <a:gd name="connsiteY2" fmla="*/ 56808 h 111305"/>
                  <a:gd name="connsiteX3" fmla="*/ 58475 w 122244"/>
                  <a:gd name="connsiteY3" fmla="*/ 105963 h 111305"/>
                  <a:gd name="connsiteX4" fmla="*/ 6612 w 122244"/>
                  <a:gd name="connsiteY4" fmla="*/ 54427 h 111305"/>
                  <a:gd name="connsiteX0" fmla="*/ 6612 w 122244"/>
                  <a:gd name="connsiteY0" fmla="*/ 47839 h 99454"/>
                  <a:gd name="connsiteX1" fmla="*/ 58475 w 122244"/>
                  <a:gd name="connsiteY1" fmla="*/ 1065 h 99454"/>
                  <a:gd name="connsiteX2" fmla="*/ 122244 w 122244"/>
                  <a:gd name="connsiteY2" fmla="*/ 50220 h 99454"/>
                  <a:gd name="connsiteX3" fmla="*/ 58475 w 122244"/>
                  <a:gd name="connsiteY3" fmla="*/ 99375 h 99454"/>
                  <a:gd name="connsiteX4" fmla="*/ 6612 w 122244"/>
                  <a:gd name="connsiteY4" fmla="*/ 47839 h 99454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005 w 131162"/>
                  <a:gd name="connsiteY0" fmla="*/ 66038 h 105261"/>
                  <a:gd name="connsiteX1" fmla="*/ 67393 w 131162"/>
                  <a:gd name="connsiteY1" fmla="*/ 214 h 105261"/>
                  <a:gd name="connsiteX2" fmla="*/ 131162 w 131162"/>
                  <a:gd name="connsiteY2" fmla="*/ 49369 h 105261"/>
                  <a:gd name="connsiteX3" fmla="*/ 67393 w 131162"/>
                  <a:gd name="connsiteY3" fmla="*/ 98524 h 105261"/>
                  <a:gd name="connsiteX4" fmla="*/ 6005 w 131162"/>
                  <a:gd name="connsiteY4" fmla="*/ 66038 h 105261"/>
                  <a:gd name="connsiteX0" fmla="*/ 1738 w 126895"/>
                  <a:gd name="connsiteY0" fmla="*/ 66038 h 106932"/>
                  <a:gd name="connsiteX1" fmla="*/ 63126 w 126895"/>
                  <a:gd name="connsiteY1" fmla="*/ 214 h 106932"/>
                  <a:gd name="connsiteX2" fmla="*/ 126895 w 126895"/>
                  <a:gd name="connsiteY2" fmla="*/ 49369 h 106932"/>
                  <a:gd name="connsiteX3" fmla="*/ 63126 w 126895"/>
                  <a:gd name="connsiteY3" fmla="*/ 98524 h 106932"/>
                  <a:gd name="connsiteX4" fmla="*/ 1738 w 126895"/>
                  <a:gd name="connsiteY4" fmla="*/ 66038 h 10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95" h="106932">
                    <a:moveTo>
                      <a:pt x="1738" y="66038"/>
                    </a:moveTo>
                    <a:cubicBezTo>
                      <a:pt x="13644" y="3172"/>
                      <a:pt x="42267" y="2992"/>
                      <a:pt x="63126" y="214"/>
                    </a:cubicBezTo>
                    <a:cubicBezTo>
                      <a:pt x="83986" y="-2564"/>
                      <a:pt x="126895" y="22221"/>
                      <a:pt x="126895" y="49369"/>
                    </a:cubicBezTo>
                    <a:cubicBezTo>
                      <a:pt x="126895" y="76517"/>
                      <a:pt x="83986" y="95746"/>
                      <a:pt x="63126" y="98524"/>
                    </a:cubicBezTo>
                    <a:cubicBezTo>
                      <a:pt x="42267" y="101302"/>
                      <a:pt x="-10168" y="128904"/>
                      <a:pt x="1738" y="6603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7" name="楕円 8">
                <a:extLst>
                  <a:ext uri="{FF2B5EF4-FFF2-40B4-BE49-F238E27FC236}">
                    <a16:creationId xmlns:a16="http://schemas.microsoft.com/office/drawing/2014/main" id="{F38DAD97-AC8A-4F95-A696-FFE0B838ACCA}"/>
                  </a:ext>
                </a:extLst>
              </p:cNvPr>
              <p:cNvSpPr/>
              <p:nvPr/>
            </p:nvSpPr>
            <p:spPr>
              <a:xfrm flipH="1">
                <a:off x="1008470" y="5528119"/>
                <a:ext cx="256580" cy="201995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8" name="フリーフォーム 2908">
                <a:extLst>
                  <a:ext uri="{FF2B5EF4-FFF2-40B4-BE49-F238E27FC236}">
                    <a16:creationId xmlns:a16="http://schemas.microsoft.com/office/drawing/2014/main" id="{E2374921-B468-4B18-87A8-C03C6D2118C5}"/>
                  </a:ext>
                </a:extLst>
              </p:cNvPr>
              <p:cNvSpPr/>
              <p:nvPr/>
            </p:nvSpPr>
            <p:spPr>
              <a:xfrm rot="5400000" flipH="1">
                <a:off x="834113" y="5118141"/>
                <a:ext cx="704480" cy="904166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214312 w 435765"/>
                  <a:gd name="connsiteY2" fmla="*/ 462090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214312 w 435765"/>
                  <a:gd name="connsiteY2" fmla="*/ 462090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364642 w 435765"/>
                  <a:gd name="connsiteY0" fmla="*/ 315566 h 490468"/>
                  <a:gd name="connsiteX1" fmla="*/ 141036 w 435765"/>
                  <a:gd name="connsiteY1" fmla="*/ 203007 h 490468"/>
                  <a:gd name="connsiteX2" fmla="*/ 214312 w 435765"/>
                  <a:gd name="connsiteY2" fmla="*/ 462090 h 490468"/>
                  <a:gd name="connsiteX3" fmla="*/ 71612 w 435765"/>
                  <a:gd name="connsiteY3" fmla="*/ 490468 h 490468"/>
                  <a:gd name="connsiteX4" fmla="*/ 0 w 435765"/>
                  <a:gd name="connsiteY4" fmla="*/ 70518 h 490468"/>
                  <a:gd name="connsiteX5" fmla="*/ 70518 w 435765"/>
                  <a:gd name="connsiteY5" fmla="*/ 0 h 490468"/>
                  <a:gd name="connsiteX6" fmla="*/ 97967 w 435765"/>
                  <a:gd name="connsiteY6" fmla="*/ 5542 h 490468"/>
                  <a:gd name="connsiteX7" fmla="*/ 105733 w 435765"/>
                  <a:gd name="connsiteY7" fmla="*/ 10778 h 490468"/>
                  <a:gd name="connsiteX8" fmla="*/ 117196 w 435765"/>
                  <a:gd name="connsiteY8" fmla="*/ 13915 h 490468"/>
                  <a:gd name="connsiteX9" fmla="*/ 435765 w 435765"/>
                  <a:gd name="connsiteY9" fmla="*/ 174275 h 490468"/>
                  <a:gd name="connsiteX0" fmla="*/ 364642 w 435765"/>
                  <a:gd name="connsiteY0" fmla="*/ 315566 h 490468"/>
                  <a:gd name="connsiteX1" fmla="*/ 176009 w 435765"/>
                  <a:gd name="connsiteY1" fmla="*/ 223039 h 490468"/>
                  <a:gd name="connsiteX2" fmla="*/ 214312 w 435765"/>
                  <a:gd name="connsiteY2" fmla="*/ 462090 h 490468"/>
                  <a:gd name="connsiteX3" fmla="*/ 71612 w 435765"/>
                  <a:gd name="connsiteY3" fmla="*/ 490468 h 490468"/>
                  <a:gd name="connsiteX4" fmla="*/ 0 w 435765"/>
                  <a:gd name="connsiteY4" fmla="*/ 70518 h 490468"/>
                  <a:gd name="connsiteX5" fmla="*/ 70518 w 435765"/>
                  <a:gd name="connsiteY5" fmla="*/ 0 h 490468"/>
                  <a:gd name="connsiteX6" fmla="*/ 97967 w 435765"/>
                  <a:gd name="connsiteY6" fmla="*/ 5542 h 490468"/>
                  <a:gd name="connsiteX7" fmla="*/ 105733 w 435765"/>
                  <a:gd name="connsiteY7" fmla="*/ 10778 h 490468"/>
                  <a:gd name="connsiteX8" fmla="*/ 117196 w 435765"/>
                  <a:gd name="connsiteY8" fmla="*/ 13915 h 490468"/>
                  <a:gd name="connsiteX9" fmla="*/ 435765 w 435765"/>
                  <a:gd name="connsiteY9" fmla="*/ 174275 h 490468"/>
                  <a:gd name="connsiteX0" fmla="*/ 364642 w 435765"/>
                  <a:gd name="connsiteY0" fmla="*/ 315566 h 490468"/>
                  <a:gd name="connsiteX1" fmla="*/ 176009 w 435765"/>
                  <a:gd name="connsiteY1" fmla="*/ 223039 h 490468"/>
                  <a:gd name="connsiteX2" fmla="*/ 214312 w 435765"/>
                  <a:gd name="connsiteY2" fmla="*/ 462090 h 490468"/>
                  <a:gd name="connsiteX3" fmla="*/ 71612 w 435765"/>
                  <a:gd name="connsiteY3" fmla="*/ 490468 h 490468"/>
                  <a:gd name="connsiteX4" fmla="*/ 0 w 435765"/>
                  <a:gd name="connsiteY4" fmla="*/ 70518 h 490468"/>
                  <a:gd name="connsiteX5" fmla="*/ 70518 w 435765"/>
                  <a:gd name="connsiteY5" fmla="*/ 0 h 490468"/>
                  <a:gd name="connsiteX6" fmla="*/ 97967 w 435765"/>
                  <a:gd name="connsiteY6" fmla="*/ 5542 h 490468"/>
                  <a:gd name="connsiteX7" fmla="*/ 105733 w 435765"/>
                  <a:gd name="connsiteY7" fmla="*/ 10778 h 490468"/>
                  <a:gd name="connsiteX8" fmla="*/ 117196 w 435765"/>
                  <a:gd name="connsiteY8" fmla="*/ 13915 h 490468"/>
                  <a:gd name="connsiteX9" fmla="*/ 435765 w 435765"/>
                  <a:gd name="connsiteY9" fmla="*/ 174275 h 490468"/>
                  <a:gd name="connsiteX0" fmla="*/ 364642 w 435765"/>
                  <a:gd name="connsiteY0" fmla="*/ 315566 h 490468"/>
                  <a:gd name="connsiteX1" fmla="*/ 176009 w 435765"/>
                  <a:gd name="connsiteY1" fmla="*/ 223039 h 490468"/>
                  <a:gd name="connsiteX2" fmla="*/ 214312 w 435765"/>
                  <a:gd name="connsiteY2" fmla="*/ 462090 h 490468"/>
                  <a:gd name="connsiteX3" fmla="*/ 71612 w 435765"/>
                  <a:gd name="connsiteY3" fmla="*/ 490468 h 490468"/>
                  <a:gd name="connsiteX4" fmla="*/ 0 w 435765"/>
                  <a:gd name="connsiteY4" fmla="*/ 70518 h 490468"/>
                  <a:gd name="connsiteX5" fmla="*/ 70518 w 435765"/>
                  <a:gd name="connsiteY5" fmla="*/ 0 h 490468"/>
                  <a:gd name="connsiteX6" fmla="*/ 97967 w 435765"/>
                  <a:gd name="connsiteY6" fmla="*/ 5542 h 490468"/>
                  <a:gd name="connsiteX7" fmla="*/ 105733 w 435765"/>
                  <a:gd name="connsiteY7" fmla="*/ 10778 h 490468"/>
                  <a:gd name="connsiteX8" fmla="*/ 117196 w 435765"/>
                  <a:gd name="connsiteY8" fmla="*/ 13915 h 490468"/>
                  <a:gd name="connsiteX9" fmla="*/ 435765 w 435765"/>
                  <a:gd name="connsiteY9" fmla="*/ 174275 h 490468"/>
                  <a:gd name="connsiteX0" fmla="*/ 364642 w 435765"/>
                  <a:gd name="connsiteY0" fmla="*/ 315566 h 490468"/>
                  <a:gd name="connsiteX1" fmla="*/ 176009 w 435765"/>
                  <a:gd name="connsiteY1" fmla="*/ 223039 h 490468"/>
                  <a:gd name="connsiteX2" fmla="*/ 214312 w 435765"/>
                  <a:gd name="connsiteY2" fmla="*/ 462090 h 490468"/>
                  <a:gd name="connsiteX3" fmla="*/ 71612 w 435765"/>
                  <a:gd name="connsiteY3" fmla="*/ 490468 h 490468"/>
                  <a:gd name="connsiteX4" fmla="*/ 0 w 435765"/>
                  <a:gd name="connsiteY4" fmla="*/ 70518 h 490468"/>
                  <a:gd name="connsiteX5" fmla="*/ 70518 w 435765"/>
                  <a:gd name="connsiteY5" fmla="*/ 0 h 490468"/>
                  <a:gd name="connsiteX6" fmla="*/ 97967 w 435765"/>
                  <a:gd name="connsiteY6" fmla="*/ 5542 h 490468"/>
                  <a:gd name="connsiteX7" fmla="*/ 105733 w 435765"/>
                  <a:gd name="connsiteY7" fmla="*/ 10778 h 490468"/>
                  <a:gd name="connsiteX8" fmla="*/ 117196 w 435765"/>
                  <a:gd name="connsiteY8" fmla="*/ 13915 h 490468"/>
                  <a:gd name="connsiteX9" fmla="*/ 114810 w 435765"/>
                  <a:gd name="connsiteY9" fmla="*/ 16410 h 490468"/>
                  <a:gd name="connsiteX10" fmla="*/ 435765 w 435765"/>
                  <a:gd name="connsiteY10" fmla="*/ 174275 h 490468"/>
                  <a:gd name="connsiteX0" fmla="*/ 364642 w 435765"/>
                  <a:gd name="connsiteY0" fmla="*/ 315566 h 490468"/>
                  <a:gd name="connsiteX1" fmla="*/ 176009 w 435765"/>
                  <a:gd name="connsiteY1" fmla="*/ 223039 h 490468"/>
                  <a:gd name="connsiteX2" fmla="*/ 214312 w 435765"/>
                  <a:gd name="connsiteY2" fmla="*/ 462090 h 490468"/>
                  <a:gd name="connsiteX3" fmla="*/ 71612 w 435765"/>
                  <a:gd name="connsiteY3" fmla="*/ 490468 h 490468"/>
                  <a:gd name="connsiteX4" fmla="*/ 0 w 435765"/>
                  <a:gd name="connsiteY4" fmla="*/ 70518 h 490468"/>
                  <a:gd name="connsiteX5" fmla="*/ 70518 w 435765"/>
                  <a:gd name="connsiteY5" fmla="*/ 0 h 490468"/>
                  <a:gd name="connsiteX6" fmla="*/ 97967 w 435765"/>
                  <a:gd name="connsiteY6" fmla="*/ 5542 h 490468"/>
                  <a:gd name="connsiteX7" fmla="*/ 105733 w 435765"/>
                  <a:gd name="connsiteY7" fmla="*/ 10778 h 490468"/>
                  <a:gd name="connsiteX8" fmla="*/ 117196 w 435765"/>
                  <a:gd name="connsiteY8" fmla="*/ 13915 h 490468"/>
                  <a:gd name="connsiteX9" fmla="*/ 435765 w 435765"/>
                  <a:gd name="connsiteY9" fmla="*/ 174275 h 490468"/>
                  <a:gd name="connsiteX0" fmla="*/ 364642 w 435765"/>
                  <a:gd name="connsiteY0" fmla="*/ 315566 h 490468"/>
                  <a:gd name="connsiteX1" fmla="*/ 176009 w 435765"/>
                  <a:gd name="connsiteY1" fmla="*/ 223039 h 490468"/>
                  <a:gd name="connsiteX2" fmla="*/ 214312 w 435765"/>
                  <a:gd name="connsiteY2" fmla="*/ 462090 h 490468"/>
                  <a:gd name="connsiteX3" fmla="*/ 71612 w 435765"/>
                  <a:gd name="connsiteY3" fmla="*/ 490468 h 490468"/>
                  <a:gd name="connsiteX4" fmla="*/ 0 w 435765"/>
                  <a:gd name="connsiteY4" fmla="*/ 70518 h 490468"/>
                  <a:gd name="connsiteX5" fmla="*/ 70518 w 435765"/>
                  <a:gd name="connsiteY5" fmla="*/ 0 h 490468"/>
                  <a:gd name="connsiteX6" fmla="*/ 97967 w 435765"/>
                  <a:gd name="connsiteY6" fmla="*/ 5542 h 490468"/>
                  <a:gd name="connsiteX7" fmla="*/ 105733 w 435765"/>
                  <a:gd name="connsiteY7" fmla="*/ 10778 h 490468"/>
                  <a:gd name="connsiteX8" fmla="*/ 435765 w 435765"/>
                  <a:gd name="connsiteY8" fmla="*/ 174275 h 490468"/>
                  <a:gd name="connsiteX0" fmla="*/ 364642 w 435765"/>
                  <a:gd name="connsiteY0" fmla="*/ 315566 h 490468"/>
                  <a:gd name="connsiteX1" fmla="*/ 176009 w 435765"/>
                  <a:gd name="connsiteY1" fmla="*/ 223039 h 490468"/>
                  <a:gd name="connsiteX2" fmla="*/ 214312 w 435765"/>
                  <a:gd name="connsiteY2" fmla="*/ 462090 h 490468"/>
                  <a:gd name="connsiteX3" fmla="*/ 71612 w 435765"/>
                  <a:gd name="connsiteY3" fmla="*/ 490468 h 490468"/>
                  <a:gd name="connsiteX4" fmla="*/ 0 w 435765"/>
                  <a:gd name="connsiteY4" fmla="*/ 70518 h 490468"/>
                  <a:gd name="connsiteX5" fmla="*/ 70518 w 435765"/>
                  <a:gd name="connsiteY5" fmla="*/ 0 h 490468"/>
                  <a:gd name="connsiteX6" fmla="*/ 97967 w 435765"/>
                  <a:gd name="connsiteY6" fmla="*/ 5542 h 490468"/>
                  <a:gd name="connsiteX7" fmla="*/ 435765 w 435765"/>
                  <a:gd name="connsiteY7" fmla="*/ 174275 h 490468"/>
                  <a:gd name="connsiteX0" fmla="*/ 389623 w 460746"/>
                  <a:gd name="connsiteY0" fmla="*/ 323132 h 498034"/>
                  <a:gd name="connsiteX1" fmla="*/ 200990 w 460746"/>
                  <a:gd name="connsiteY1" fmla="*/ 230605 h 498034"/>
                  <a:gd name="connsiteX2" fmla="*/ 239293 w 460746"/>
                  <a:gd name="connsiteY2" fmla="*/ 469656 h 498034"/>
                  <a:gd name="connsiteX3" fmla="*/ 96593 w 460746"/>
                  <a:gd name="connsiteY3" fmla="*/ 498034 h 498034"/>
                  <a:gd name="connsiteX4" fmla="*/ 0 w 460746"/>
                  <a:gd name="connsiteY4" fmla="*/ 123155 h 498034"/>
                  <a:gd name="connsiteX5" fmla="*/ 95499 w 460746"/>
                  <a:gd name="connsiteY5" fmla="*/ 7566 h 498034"/>
                  <a:gd name="connsiteX6" fmla="*/ 122948 w 460746"/>
                  <a:gd name="connsiteY6" fmla="*/ 13108 h 498034"/>
                  <a:gd name="connsiteX7" fmla="*/ 460746 w 460746"/>
                  <a:gd name="connsiteY7" fmla="*/ 181841 h 498034"/>
                  <a:gd name="connsiteX0" fmla="*/ 391991 w 463114"/>
                  <a:gd name="connsiteY0" fmla="*/ 323132 h 498034"/>
                  <a:gd name="connsiteX1" fmla="*/ 203358 w 463114"/>
                  <a:gd name="connsiteY1" fmla="*/ 230605 h 498034"/>
                  <a:gd name="connsiteX2" fmla="*/ 241661 w 463114"/>
                  <a:gd name="connsiteY2" fmla="*/ 469656 h 498034"/>
                  <a:gd name="connsiteX3" fmla="*/ 98961 w 463114"/>
                  <a:gd name="connsiteY3" fmla="*/ 498034 h 498034"/>
                  <a:gd name="connsiteX4" fmla="*/ 2368 w 463114"/>
                  <a:gd name="connsiteY4" fmla="*/ 123155 h 498034"/>
                  <a:gd name="connsiteX5" fmla="*/ 97867 w 463114"/>
                  <a:gd name="connsiteY5" fmla="*/ 7566 h 498034"/>
                  <a:gd name="connsiteX6" fmla="*/ 125316 w 463114"/>
                  <a:gd name="connsiteY6" fmla="*/ 13108 h 498034"/>
                  <a:gd name="connsiteX7" fmla="*/ 463114 w 463114"/>
                  <a:gd name="connsiteY7" fmla="*/ 181841 h 498034"/>
                  <a:gd name="connsiteX0" fmla="*/ 389623 w 460746"/>
                  <a:gd name="connsiteY0" fmla="*/ 311502 h 486404"/>
                  <a:gd name="connsiteX1" fmla="*/ 200990 w 460746"/>
                  <a:gd name="connsiteY1" fmla="*/ 218975 h 486404"/>
                  <a:gd name="connsiteX2" fmla="*/ 239293 w 460746"/>
                  <a:gd name="connsiteY2" fmla="*/ 458026 h 486404"/>
                  <a:gd name="connsiteX3" fmla="*/ 96593 w 460746"/>
                  <a:gd name="connsiteY3" fmla="*/ 486404 h 486404"/>
                  <a:gd name="connsiteX4" fmla="*/ 0 w 460746"/>
                  <a:gd name="connsiteY4" fmla="*/ 111525 h 486404"/>
                  <a:gd name="connsiteX5" fmla="*/ 122948 w 460746"/>
                  <a:gd name="connsiteY5" fmla="*/ 1478 h 486404"/>
                  <a:gd name="connsiteX6" fmla="*/ 460746 w 460746"/>
                  <a:gd name="connsiteY6" fmla="*/ 170211 h 486404"/>
                  <a:gd name="connsiteX0" fmla="*/ 389623 w 460746"/>
                  <a:gd name="connsiteY0" fmla="*/ 315523 h 490425"/>
                  <a:gd name="connsiteX1" fmla="*/ 200990 w 460746"/>
                  <a:gd name="connsiteY1" fmla="*/ 222996 h 490425"/>
                  <a:gd name="connsiteX2" fmla="*/ 239293 w 460746"/>
                  <a:gd name="connsiteY2" fmla="*/ 462047 h 490425"/>
                  <a:gd name="connsiteX3" fmla="*/ 96593 w 460746"/>
                  <a:gd name="connsiteY3" fmla="*/ 490425 h 490425"/>
                  <a:gd name="connsiteX4" fmla="*/ 0 w 460746"/>
                  <a:gd name="connsiteY4" fmla="*/ 115546 h 490425"/>
                  <a:gd name="connsiteX5" fmla="*/ 122948 w 460746"/>
                  <a:gd name="connsiteY5" fmla="*/ 5499 h 490425"/>
                  <a:gd name="connsiteX6" fmla="*/ 460746 w 460746"/>
                  <a:gd name="connsiteY6" fmla="*/ 174232 h 490425"/>
                  <a:gd name="connsiteX0" fmla="*/ 389623 w 460746"/>
                  <a:gd name="connsiteY0" fmla="*/ 316001 h 490903"/>
                  <a:gd name="connsiteX1" fmla="*/ 200990 w 460746"/>
                  <a:gd name="connsiteY1" fmla="*/ 223474 h 490903"/>
                  <a:gd name="connsiteX2" fmla="*/ 239293 w 460746"/>
                  <a:gd name="connsiteY2" fmla="*/ 462525 h 490903"/>
                  <a:gd name="connsiteX3" fmla="*/ 96593 w 460746"/>
                  <a:gd name="connsiteY3" fmla="*/ 490903 h 490903"/>
                  <a:gd name="connsiteX4" fmla="*/ 0 w 460746"/>
                  <a:gd name="connsiteY4" fmla="*/ 116024 h 490903"/>
                  <a:gd name="connsiteX5" fmla="*/ 122948 w 460746"/>
                  <a:gd name="connsiteY5" fmla="*/ 5977 h 490903"/>
                  <a:gd name="connsiteX6" fmla="*/ 460746 w 460746"/>
                  <a:gd name="connsiteY6" fmla="*/ 174710 h 490903"/>
                  <a:gd name="connsiteX0" fmla="*/ 389623 w 460746"/>
                  <a:gd name="connsiteY0" fmla="*/ 316001 h 490903"/>
                  <a:gd name="connsiteX1" fmla="*/ 200990 w 460746"/>
                  <a:gd name="connsiteY1" fmla="*/ 223474 h 490903"/>
                  <a:gd name="connsiteX2" fmla="*/ 260943 w 460746"/>
                  <a:gd name="connsiteY2" fmla="*/ 444162 h 490903"/>
                  <a:gd name="connsiteX3" fmla="*/ 96593 w 460746"/>
                  <a:gd name="connsiteY3" fmla="*/ 490903 h 490903"/>
                  <a:gd name="connsiteX4" fmla="*/ 0 w 460746"/>
                  <a:gd name="connsiteY4" fmla="*/ 116024 h 490903"/>
                  <a:gd name="connsiteX5" fmla="*/ 122948 w 460746"/>
                  <a:gd name="connsiteY5" fmla="*/ 5977 h 490903"/>
                  <a:gd name="connsiteX6" fmla="*/ 460746 w 460746"/>
                  <a:gd name="connsiteY6" fmla="*/ 174710 h 490903"/>
                  <a:gd name="connsiteX0" fmla="*/ 389623 w 460746"/>
                  <a:gd name="connsiteY0" fmla="*/ 316001 h 490903"/>
                  <a:gd name="connsiteX1" fmla="*/ 200990 w 460746"/>
                  <a:gd name="connsiteY1" fmla="*/ 223474 h 490903"/>
                  <a:gd name="connsiteX2" fmla="*/ 260943 w 460746"/>
                  <a:gd name="connsiteY2" fmla="*/ 444162 h 490903"/>
                  <a:gd name="connsiteX3" fmla="*/ 96593 w 460746"/>
                  <a:gd name="connsiteY3" fmla="*/ 490903 h 490903"/>
                  <a:gd name="connsiteX4" fmla="*/ 0 w 460746"/>
                  <a:gd name="connsiteY4" fmla="*/ 116024 h 490903"/>
                  <a:gd name="connsiteX5" fmla="*/ 122948 w 460746"/>
                  <a:gd name="connsiteY5" fmla="*/ 5977 h 490903"/>
                  <a:gd name="connsiteX6" fmla="*/ 460746 w 460746"/>
                  <a:gd name="connsiteY6" fmla="*/ 174710 h 490903"/>
                  <a:gd name="connsiteX0" fmla="*/ 389623 w 460746"/>
                  <a:gd name="connsiteY0" fmla="*/ 316001 h 490903"/>
                  <a:gd name="connsiteX1" fmla="*/ 200990 w 460746"/>
                  <a:gd name="connsiteY1" fmla="*/ 223474 h 490903"/>
                  <a:gd name="connsiteX2" fmla="*/ 260943 w 460746"/>
                  <a:gd name="connsiteY2" fmla="*/ 444162 h 490903"/>
                  <a:gd name="connsiteX3" fmla="*/ 96593 w 460746"/>
                  <a:gd name="connsiteY3" fmla="*/ 490903 h 490903"/>
                  <a:gd name="connsiteX4" fmla="*/ 0 w 460746"/>
                  <a:gd name="connsiteY4" fmla="*/ 116024 h 490903"/>
                  <a:gd name="connsiteX5" fmla="*/ 122948 w 460746"/>
                  <a:gd name="connsiteY5" fmla="*/ 5977 h 490903"/>
                  <a:gd name="connsiteX6" fmla="*/ 460746 w 460746"/>
                  <a:gd name="connsiteY6" fmla="*/ 174710 h 490903"/>
                  <a:gd name="connsiteX0" fmla="*/ 389623 w 460746"/>
                  <a:gd name="connsiteY0" fmla="*/ 316001 h 493316"/>
                  <a:gd name="connsiteX1" fmla="*/ 200990 w 460746"/>
                  <a:gd name="connsiteY1" fmla="*/ 223474 h 493316"/>
                  <a:gd name="connsiteX2" fmla="*/ 260943 w 460746"/>
                  <a:gd name="connsiteY2" fmla="*/ 444162 h 493316"/>
                  <a:gd name="connsiteX3" fmla="*/ 96593 w 460746"/>
                  <a:gd name="connsiteY3" fmla="*/ 490903 h 493316"/>
                  <a:gd name="connsiteX4" fmla="*/ 0 w 460746"/>
                  <a:gd name="connsiteY4" fmla="*/ 116024 h 493316"/>
                  <a:gd name="connsiteX5" fmla="*/ 122948 w 460746"/>
                  <a:gd name="connsiteY5" fmla="*/ 5977 h 493316"/>
                  <a:gd name="connsiteX6" fmla="*/ 460746 w 460746"/>
                  <a:gd name="connsiteY6" fmla="*/ 174710 h 493316"/>
                  <a:gd name="connsiteX0" fmla="*/ 389623 w 460746"/>
                  <a:gd name="connsiteY0" fmla="*/ 342812 h 520127"/>
                  <a:gd name="connsiteX1" fmla="*/ 200990 w 460746"/>
                  <a:gd name="connsiteY1" fmla="*/ 250285 h 520127"/>
                  <a:gd name="connsiteX2" fmla="*/ 260943 w 460746"/>
                  <a:gd name="connsiteY2" fmla="*/ 470973 h 520127"/>
                  <a:gd name="connsiteX3" fmla="*/ 96593 w 460746"/>
                  <a:gd name="connsiteY3" fmla="*/ 517714 h 520127"/>
                  <a:gd name="connsiteX4" fmla="*/ 0 w 460746"/>
                  <a:gd name="connsiteY4" fmla="*/ 142835 h 520127"/>
                  <a:gd name="connsiteX5" fmla="*/ 152925 w 460746"/>
                  <a:gd name="connsiteY5" fmla="*/ 4410 h 520127"/>
                  <a:gd name="connsiteX6" fmla="*/ 460746 w 460746"/>
                  <a:gd name="connsiteY6" fmla="*/ 201521 h 520127"/>
                  <a:gd name="connsiteX0" fmla="*/ 389623 w 460746"/>
                  <a:gd name="connsiteY0" fmla="*/ 342812 h 520127"/>
                  <a:gd name="connsiteX1" fmla="*/ 200990 w 460746"/>
                  <a:gd name="connsiteY1" fmla="*/ 250285 h 520127"/>
                  <a:gd name="connsiteX2" fmla="*/ 260943 w 460746"/>
                  <a:gd name="connsiteY2" fmla="*/ 470973 h 520127"/>
                  <a:gd name="connsiteX3" fmla="*/ 96593 w 460746"/>
                  <a:gd name="connsiteY3" fmla="*/ 517714 h 520127"/>
                  <a:gd name="connsiteX4" fmla="*/ 0 w 460746"/>
                  <a:gd name="connsiteY4" fmla="*/ 142835 h 520127"/>
                  <a:gd name="connsiteX5" fmla="*/ 152925 w 460746"/>
                  <a:gd name="connsiteY5" fmla="*/ 4410 h 520127"/>
                  <a:gd name="connsiteX6" fmla="*/ 460746 w 460746"/>
                  <a:gd name="connsiteY6" fmla="*/ 201521 h 520127"/>
                  <a:gd name="connsiteX0" fmla="*/ 389623 w 460746"/>
                  <a:gd name="connsiteY0" fmla="*/ 342812 h 520127"/>
                  <a:gd name="connsiteX1" fmla="*/ 200990 w 460746"/>
                  <a:gd name="connsiteY1" fmla="*/ 250285 h 520127"/>
                  <a:gd name="connsiteX2" fmla="*/ 260943 w 460746"/>
                  <a:gd name="connsiteY2" fmla="*/ 470973 h 520127"/>
                  <a:gd name="connsiteX3" fmla="*/ 96593 w 460746"/>
                  <a:gd name="connsiteY3" fmla="*/ 517714 h 520127"/>
                  <a:gd name="connsiteX4" fmla="*/ 0 w 460746"/>
                  <a:gd name="connsiteY4" fmla="*/ 142835 h 520127"/>
                  <a:gd name="connsiteX5" fmla="*/ 152925 w 460746"/>
                  <a:gd name="connsiteY5" fmla="*/ 4410 h 520127"/>
                  <a:gd name="connsiteX6" fmla="*/ 460746 w 460746"/>
                  <a:gd name="connsiteY6" fmla="*/ 201521 h 520127"/>
                  <a:gd name="connsiteX0" fmla="*/ 316346 w 460746"/>
                  <a:gd name="connsiteY0" fmla="*/ 336135 h 520127"/>
                  <a:gd name="connsiteX1" fmla="*/ 200990 w 460746"/>
                  <a:gd name="connsiteY1" fmla="*/ 250285 h 520127"/>
                  <a:gd name="connsiteX2" fmla="*/ 260943 w 460746"/>
                  <a:gd name="connsiteY2" fmla="*/ 470973 h 520127"/>
                  <a:gd name="connsiteX3" fmla="*/ 96593 w 460746"/>
                  <a:gd name="connsiteY3" fmla="*/ 517714 h 520127"/>
                  <a:gd name="connsiteX4" fmla="*/ 0 w 460746"/>
                  <a:gd name="connsiteY4" fmla="*/ 142835 h 520127"/>
                  <a:gd name="connsiteX5" fmla="*/ 152925 w 460746"/>
                  <a:gd name="connsiteY5" fmla="*/ 4410 h 520127"/>
                  <a:gd name="connsiteX6" fmla="*/ 460746 w 460746"/>
                  <a:gd name="connsiteY6" fmla="*/ 201521 h 520127"/>
                  <a:gd name="connsiteX0" fmla="*/ 316346 w 460746"/>
                  <a:gd name="connsiteY0" fmla="*/ 336135 h 520127"/>
                  <a:gd name="connsiteX1" fmla="*/ 200990 w 460746"/>
                  <a:gd name="connsiteY1" fmla="*/ 250285 h 520127"/>
                  <a:gd name="connsiteX2" fmla="*/ 260943 w 460746"/>
                  <a:gd name="connsiteY2" fmla="*/ 470973 h 520127"/>
                  <a:gd name="connsiteX3" fmla="*/ 96593 w 460746"/>
                  <a:gd name="connsiteY3" fmla="*/ 517714 h 520127"/>
                  <a:gd name="connsiteX4" fmla="*/ 0 w 460746"/>
                  <a:gd name="connsiteY4" fmla="*/ 142835 h 520127"/>
                  <a:gd name="connsiteX5" fmla="*/ 152925 w 460746"/>
                  <a:gd name="connsiteY5" fmla="*/ 4410 h 520127"/>
                  <a:gd name="connsiteX6" fmla="*/ 460746 w 460746"/>
                  <a:gd name="connsiteY6" fmla="*/ 201521 h 520127"/>
                  <a:gd name="connsiteX0" fmla="*/ 316346 w 492389"/>
                  <a:gd name="connsiteY0" fmla="*/ 334235 h 518227"/>
                  <a:gd name="connsiteX1" fmla="*/ 200990 w 492389"/>
                  <a:gd name="connsiteY1" fmla="*/ 248385 h 518227"/>
                  <a:gd name="connsiteX2" fmla="*/ 260943 w 492389"/>
                  <a:gd name="connsiteY2" fmla="*/ 469073 h 518227"/>
                  <a:gd name="connsiteX3" fmla="*/ 96593 w 492389"/>
                  <a:gd name="connsiteY3" fmla="*/ 515814 h 518227"/>
                  <a:gd name="connsiteX4" fmla="*/ 0 w 492389"/>
                  <a:gd name="connsiteY4" fmla="*/ 140935 h 518227"/>
                  <a:gd name="connsiteX5" fmla="*/ 152925 w 492389"/>
                  <a:gd name="connsiteY5" fmla="*/ 2510 h 518227"/>
                  <a:gd name="connsiteX6" fmla="*/ 492389 w 492389"/>
                  <a:gd name="connsiteY6" fmla="*/ 244693 h 518227"/>
                  <a:gd name="connsiteX0" fmla="*/ 316346 w 492389"/>
                  <a:gd name="connsiteY0" fmla="*/ 334235 h 563477"/>
                  <a:gd name="connsiteX1" fmla="*/ 200990 w 492389"/>
                  <a:gd name="connsiteY1" fmla="*/ 248385 h 563477"/>
                  <a:gd name="connsiteX2" fmla="*/ 260943 w 492389"/>
                  <a:gd name="connsiteY2" fmla="*/ 469073 h 563477"/>
                  <a:gd name="connsiteX3" fmla="*/ 98258 w 492389"/>
                  <a:gd name="connsiteY3" fmla="*/ 562556 h 563477"/>
                  <a:gd name="connsiteX4" fmla="*/ 0 w 492389"/>
                  <a:gd name="connsiteY4" fmla="*/ 140935 h 563477"/>
                  <a:gd name="connsiteX5" fmla="*/ 152925 w 492389"/>
                  <a:gd name="connsiteY5" fmla="*/ 2510 h 563477"/>
                  <a:gd name="connsiteX6" fmla="*/ 492389 w 492389"/>
                  <a:gd name="connsiteY6" fmla="*/ 244693 h 563477"/>
                  <a:gd name="connsiteX0" fmla="*/ 316346 w 492389"/>
                  <a:gd name="connsiteY0" fmla="*/ 334235 h 565259"/>
                  <a:gd name="connsiteX1" fmla="*/ 200990 w 492389"/>
                  <a:gd name="connsiteY1" fmla="*/ 248385 h 565259"/>
                  <a:gd name="connsiteX2" fmla="*/ 264274 w 492389"/>
                  <a:gd name="connsiteY2" fmla="*/ 519153 h 565259"/>
                  <a:gd name="connsiteX3" fmla="*/ 98258 w 492389"/>
                  <a:gd name="connsiteY3" fmla="*/ 562556 h 565259"/>
                  <a:gd name="connsiteX4" fmla="*/ 0 w 492389"/>
                  <a:gd name="connsiteY4" fmla="*/ 140935 h 565259"/>
                  <a:gd name="connsiteX5" fmla="*/ 152925 w 492389"/>
                  <a:gd name="connsiteY5" fmla="*/ 2510 h 565259"/>
                  <a:gd name="connsiteX6" fmla="*/ 492389 w 492389"/>
                  <a:gd name="connsiteY6" fmla="*/ 244693 h 565259"/>
                  <a:gd name="connsiteX0" fmla="*/ 316346 w 492389"/>
                  <a:gd name="connsiteY0" fmla="*/ 334235 h 566673"/>
                  <a:gd name="connsiteX1" fmla="*/ 200990 w 492389"/>
                  <a:gd name="connsiteY1" fmla="*/ 248385 h 566673"/>
                  <a:gd name="connsiteX2" fmla="*/ 264274 w 492389"/>
                  <a:gd name="connsiteY2" fmla="*/ 519153 h 566673"/>
                  <a:gd name="connsiteX3" fmla="*/ 98258 w 492389"/>
                  <a:gd name="connsiteY3" fmla="*/ 562556 h 566673"/>
                  <a:gd name="connsiteX4" fmla="*/ 0 w 492389"/>
                  <a:gd name="connsiteY4" fmla="*/ 140935 h 566673"/>
                  <a:gd name="connsiteX5" fmla="*/ 152925 w 492389"/>
                  <a:gd name="connsiteY5" fmla="*/ 2510 h 566673"/>
                  <a:gd name="connsiteX6" fmla="*/ 492389 w 492389"/>
                  <a:gd name="connsiteY6" fmla="*/ 244693 h 566673"/>
                  <a:gd name="connsiteX0" fmla="*/ 316346 w 492389"/>
                  <a:gd name="connsiteY0" fmla="*/ 334235 h 565508"/>
                  <a:gd name="connsiteX1" fmla="*/ 200990 w 492389"/>
                  <a:gd name="connsiteY1" fmla="*/ 248385 h 565508"/>
                  <a:gd name="connsiteX2" fmla="*/ 264273 w 492389"/>
                  <a:gd name="connsiteY2" fmla="*/ 510808 h 565508"/>
                  <a:gd name="connsiteX3" fmla="*/ 98258 w 492389"/>
                  <a:gd name="connsiteY3" fmla="*/ 562556 h 565508"/>
                  <a:gd name="connsiteX4" fmla="*/ 0 w 492389"/>
                  <a:gd name="connsiteY4" fmla="*/ 140935 h 565508"/>
                  <a:gd name="connsiteX5" fmla="*/ 152925 w 492389"/>
                  <a:gd name="connsiteY5" fmla="*/ 2510 h 565508"/>
                  <a:gd name="connsiteX6" fmla="*/ 492389 w 492389"/>
                  <a:gd name="connsiteY6" fmla="*/ 244693 h 565508"/>
                  <a:gd name="connsiteX0" fmla="*/ 316346 w 492389"/>
                  <a:gd name="connsiteY0" fmla="*/ 334235 h 565508"/>
                  <a:gd name="connsiteX1" fmla="*/ 200990 w 492389"/>
                  <a:gd name="connsiteY1" fmla="*/ 248385 h 565508"/>
                  <a:gd name="connsiteX2" fmla="*/ 264273 w 492389"/>
                  <a:gd name="connsiteY2" fmla="*/ 510808 h 565508"/>
                  <a:gd name="connsiteX3" fmla="*/ 98258 w 492389"/>
                  <a:gd name="connsiteY3" fmla="*/ 562556 h 565508"/>
                  <a:gd name="connsiteX4" fmla="*/ 0 w 492389"/>
                  <a:gd name="connsiteY4" fmla="*/ 140935 h 565508"/>
                  <a:gd name="connsiteX5" fmla="*/ 152925 w 492389"/>
                  <a:gd name="connsiteY5" fmla="*/ 2510 h 565508"/>
                  <a:gd name="connsiteX6" fmla="*/ 492389 w 492389"/>
                  <a:gd name="connsiteY6" fmla="*/ 244693 h 565508"/>
                  <a:gd name="connsiteX0" fmla="*/ 316346 w 492389"/>
                  <a:gd name="connsiteY0" fmla="*/ 334235 h 565508"/>
                  <a:gd name="connsiteX1" fmla="*/ 200990 w 492389"/>
                  <a:gd name="connsiteY1" fmla="*/ 248385 h 565508"/>
                  <a:gd name="connsiteX2" fmla="*/ 264273 w 492389"/>
                  <a:gd name="connsiteY2" fmla="*/ 510808 h 565508"/>
                  <a:gd name="connsiteX3" fmla="*/ 98258 w 492389"/>
                  <a:gd name="connsiteY3" fmla="*/ 562556 h 565508"/>
                  <a:gd name="connsiteX4" fmla="*/ 0 w 492389"/>
                  <a:gd name="connsiteY4" fmla="*/ 140935 h 565508"/>
                  <a:gd name="connsiteX5" fmla="*/ 152925 w 492389"/>
                  <a:gd name="connsiteY5" fmla="*/ 2510 h 565508"/>
                  <a:gd name="connsiteX6" fmla="*/ 492389 w 492389"/>
                  <a:gd name="connsiteY6" fmla="*/ 244693 h 565508"/>
                  <a:gd name="connsiteX0" fmla="*/ 316442 w 492485"/>
                  <a:gd name="connsiteY0" fmla="*/ 334101 h 565374"/>
                  <a:gd name="connsiteX1" fmla="*/ 201086 w 492485"/>
                  <a:gd name="connsiteY1" fmla="*/ 248251 h 565374"/>
                  <a:gd name="connsiteX2" fmla="*/ 264369 w 492485"/>
                  <a:gd name="connsiteY2" fmla="*/ 510674 h 565374"/>
                  <a:gd name="connsiteX3" fmla="*/ 98354 w 492485"/>
                  <a:gd name="connsiteY3" fmla="*/ 562422 h 565374"/>
                  <a:gd name="connsiteX4" fmla="*/ 96 w 492485"/>
                  <a:gd name="connsiteY4" fmla="*/ 140801 h 565374"/>
                  <a:gd name="connsiteX5" fmla="*/ 153021 w 492485"/>
                  <a:gd name="connsiteY5" fmla="*/ 2376 h 565374"/>
                  <a:gd name="connsiteX6" fmla="*/ 492485 w 492485"/>
                  <a:gd name="connsiteY6" fmla="*/ 244559 h 565374"/>
                  <a:gd name="connsiteX0" fmla="*/ 317466 w 493509"/>
                  <a:gd name="connsiteY0" fmla="*/ 334605 h 565880"/>
                  <a:gd name="connsiteX1" fmla="*/ 202110 w 493509"/>
                  <a:gd name="connsiteY1" fmla="*/ 248755 h 565880"/>
                  <a:gd name="connsiteX2" fmla="*/ 265393 w 493509"/>
                  <a:gd name="connsiteY2" fmla="*/ 511178 h 565880"/>
                  <a:gd name="connsiteX3" fmla="*/ 101043 w 493509"/>
                  <a:gd name="connsiteY3" fmla="*/ 562928 h 565880"/>
                  <a:gd name="connsiteX4" fmla="*/ 1120 w 493509"/>
                  <a:gd name="connsiteY4" fmla="*/ 141305 h 565880"/>
                  <a:gd name="connsiteX5" fmla="*/ 154045 w 493509"/>
                  <a:gd name="connsiteY5" fmla="*/ 2880 h 565880"/>
                  <a:gd name="connsiteX6" fmla="*/ 493509 w 493509"/>
                  <a:gd name="connsiteY6" fmla="*/ 245063 h 565880"/>
                  <a:gd name="connsiteX0" fmla="*/ 316653 w 492696"/>
                  <a:gd name="connsiteY0" fmla="*/ 335040 h 632568"/>
                  <a:gd name="connsiteX1" fmla="*/ 201297 w 492696"/>
                  <a:gd name="connsiteY1" fmla="*/ 249190 h 632568"/>
                  <a:gd name="connsiteX2" fmla="*/ 264580 w 492696"/>
                  <a:gd name="connsiteY2" fmla="*/ 511613 h 632568"/>
                  <a:gd name="connsiteX3" fmla="*/ 121880 w 492696"/>
                  <a:gd name="connsiteY3" fmla="*/ 631805 h 632568"/>
                  <a:gd name="connsiteX4" fmla="*/ 307 w 492696"/>
                  <a:gd name="connsiteY4" fmla="*/ 141740 h 632568"/>
                  <a:gd name="connsiteX5" fmla="*/ 153232 w 492696"/>
                  <a:gd name="connsiteY5" fmla="*/ 3315 h 632568"/>
                  <a:gd name="connsiteX6" fmla="*/ 492696 w 492696"/>
                  <a:gd name="connsiteY6" fmla="*/ 245498 h 632568"/>
                  <a:gd name="connsiteX0" fmla="*/ 316653 w 492696"/>
                  <a:gd name="connsiteY0" fmla="*/ 335040 h 633839"/>
                  <a:gd name="connsiteX1" fmla="*/ 201297 w 492696"/>
                  <a:gd name="connsiteY1" fmla="*/ 249190 h 633839"/>
                  <a:gd name="connsiteX2" fmla="*/ 272907 w 492696"/>
                  <a:gd name="connsiteY2" fmla="*/ 568370 h 633839"/>
                  <a:gd name="connsiteX3" fmla="*/ 121880 w 492696"/>
                  <a:gd name="connsiteY3" fmla="*/ 631805 h 633839"/>
                  <a:gd name="connsiteX4" fmla="*/ 307 w 492696"/>
                  <a:gd name="connsiteY4" fmla="*/ 141740 h 633839"/>
                  <a:gd name="connsiteX5" fmla="*/ 153232 w 492696"/>
                  <a:gd name="connsiteY5" fmla="*/ 3315 h 633839"/>
                  <a:gd name="connsiteX6" fmla="*/ 492696 w 492696"/>
                  <a:gd name="connsiteY6" fmla="*/ 245498 h 633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2696" h="633839">
                    <a:moveTo>
                      <a:pt x="316653" y="335040"/>
                    </a:moveTo>
                    <a:lnTo>
                      <a:pt x="201297" y="249190"/>
                    </a:lnTo>
                    <a:cubicBezTo>
                      <a:pt x="209624" y="284359"/>
                      <a:pt x="266244" y="453076"/>
                      <a:pt x="272907" y="568370"/>
                    </a:cubicBezTo>
                    <a:cubicBezTo>
                      <a:pt x="246435" y="617336"/>
                      <a:pt x="179994" y="641265"/>
                      <a:pt x="121880" y="631805"/>
                    </a:cubicBezTo>
                    <a:cubicBezTo>
                      <a:pt x="57484" y="481251"/>
                      <a:pt x="-4918" y="246488"/>
                      <a:pt x="307" y="141740"/>
                    </a:cubicBezTo>
                    <a:cubicBezTo>
                      <a:pt x="5532" y="36992"/>
                      <a:pt x="71167" y="-13978"/>
                      <a:pt x="153232" y="3315"/>
                    </a:cubicBezTo>
                    <a:cubicBezTo>
                      <a:pt x="235297" y="20608"/>
                      <a:pt x="396751" y="142513"/>
                      <a:pt x="492696" y="245498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8BC801F6-5E7F-4E1B-B426-928E1492F047}"/>
                </a:ext>
              </a:extLst>
            </p:cNvPr>
            <p:cNvSpPr/>
            <p:nvPr/>
          </p:nvSpPr>
          <p:spPr bwMode="auto">
            <a:xfrm rot="900000">
              <a:off x="-18514" y="5046362"/>
              <a:ext cx="458198" cy="233674"/>
            </a:xfrm>
            <a:custGeom>
              <a:avLst/>
              <a:gdLst>
                <a:gd name="connsiteX0" fmla="*/ 1381997 w 1769113"/>
                <a:gd name="connsiteY0" fmla="*/ 444850 h 902220"/>
                <a:gd name="connsiteX1" fmla="*/ 1769113 w 1769113"/>
                <a:gd name="connsiteY1" fmla="*/ 444850 h 902220"/>
                <a:gd name="connsiteX2" fmla="*/ 1769113 w 1769113"/>
                <a:gd name="connsiteY2" fmla="*/ 545945 h 902220"/>
                <a:gd name="connsiteX3" fmla="*/ 1531062 w 1769113"/>
                <a:gd name="connsiteY3" fmla="*/ 785412 h 902220"/>
                <a:gd name="connsiteX4" fmla="*/ 1769113 w 1769113"/>
                <a:gd name="connsiteY4" fmla="*/ 785412 h 902220"/>
                <a:gd name="connsiteX5" fmla="*/ 1769113 w 1769113"/>
                <a:gd name="connsiteY5" fmla="*/ 886507 h 902220"/>
                <a:gd name="connsiteX6" fmla="*/ 1381997 w 1769113"/>
                <a:gd name="connsiteY6" fmla="*/ 886507 h 902220"/>
                <a:gd name="connsiteX7" fmla="*/ 1381997 w 1769113"/>
                <a:gd name="connsiteY7" fmla="*/ 785412 h 902220"/>
                <a:gd name="connsiteX8" fmla="*/ 1627561 w 1769113"/>
                <a:gd name="connsiteY8" fmla="*/ 545944 h 902220"/>
                <a:gd name="connsiteX9" fmla="*/ 1381997 w 1769113"/>
                <a:gd name="connsiteY9" fmla="*/ 545945 h 902220"/>
                <a:gd name="connsiteX10" fmla="*/ 762030 w 1769113"/>
                <a:gd name="connsiteY10" fmla="*/ 286051 h 902220"/>
                <a:gd name="connsiteX11" fmla="*/ 1238686 w 1769113"/>
                <a:gd name="connsiteY11" fmla="*/ 158332 h 902220"/>
                <a:gd name="connsiteX12" fmla="*/ 1272040 w 1769113"/>
                <a:gd name="connsiteY12" fmla="*/ 282810 h 902220"/>
                <a:gd name="connsiteX13" fmla="*/ 1057935 w 1769113"/>
                <a:gd name="connsiteY13" fmla="*/ 656206 h 902220"/>
                <a:gd name="connsiteX14" fmla="*/ 1351047 w 1769113"/>
                <a:gd name="connsiteY14" fmla="*/ 577667 h 902220"/>
                <a:gd name="connsiteX15" fmla="*/ 1384401 w 1769113"/>
                <a:gd name="connsiteY15" fmla="*/ 702145 h 902220"/>
                <a:gd name="connsiteX16" fmla="*/ 907744 w 1769113"/>
                <a:gd name="connsiteY16" fmla="*/ 829865 h 902220"/>
                <a:gd name="connsiteX17" fmla="*/ 874391 w 1769113"/>
                <a:gd name="connsiteY17" fmla="*/ 705386 h 902220"/>
                <a:gd name="connsiteX18" fmla="*/ 1097747 w 1769113"/>
                <a:gd name="connsiteY18" fmla="*/ 329511 h 902220"/>
                <a:gd name="connsiteX19" fmla="*/ 795384 w 1769113"/>
                <a:gd name="connsiteY19" fmla="*/ 410529 h 902220"/>
                <a:gd name="connsiteX20" fmla="*/ 525082 w 1769113"/>
                <a:gd name="connsiteY20" fmla="*/ 0 h 902220"/>
                <a:gd name="connsiteX21" fmla="*/ 604251 w 1769113"/>
                <a:gd name="connsiteY21" fmla="*/ 137125 h 902220"/>
                <a:gd name="connsiteX22" fmla="*/ 468892 w 1769113"/>
                <a:gd name="connsiteY22" fmla="*/ 648359 h 902220"/>
                <a:gd name="connsiteX23" fmla="*/ 791783 w 1769113"/>
                <a:gd name="connsiteY23" fmla="*/ 461938 h 902220"/>
                <a:gd name="connsiteX24" fmla="*/ 870951 w 1769113"/>
                <a:gd name="connsiteY24" fmla="*/ 599063 h 902220"/>
                <a:gd name="connsiteX25" fmla="*/ 345869 w 1769113"/>
                <a:gd name="connsiteY25" fmla="*/ 902220 h 902220"/>
                <a:gd name="connsiteX26" fmla="*/ 266700 w 1769113"/>
                <a:gd name="connsiteY26" fmla="*/ 765095 h 902220"/>
                <a:gd name="connsiteX27" fmla="*/ 412251 w 1769113"/>
                <a:gd name="connsiteY27" fmla="*/ 247977 h 902220"/>
                <a:gd name="connsiteX28" fmla="*/ 79169 w 1769113"/>
                <a:gd name="connsiteY28" fmla="*/ 440282 h 902220"/>
                <a:gd name="connsiteX29" fmla="*/ 0 w 1769113"/>
                <a:gd name="connsiteY29" fmla="*/ 303157 h 902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769113" h="902220">
                  <a:moveTo>
                    <a:pt x="1381997" y="444850"/>
                  </a:moveTo>
                  <a:lnTo>
                    <a:pt x="1769113" y="444850"/>
                  </a:lnTo>
                  <a:lnTo>
                    <a:pt x="1769113" y="545945"/>
                  </a:lnTo>
                  <a:lnTo>
                    <a:pt x="1531062" y="785412"/>
                  </a:lnTo>
                  <a:lnTo>
                    <a:pt x="1769113" y="785412"/>
                  </a:lnTo>
                  <a:lnTo>
                    <a:pt x="1769113" y="886507"/>
                  </a:lnTo>
                  <a:lnTo>
                    <a:pt x="1381997" y="886507"/>
                  </a:lnTo>
                  <a:lnTo>
                    <a:pt x="1381997" y="785412"/>
                  </a:lnTo>
                  <a:lnTo>
                    <a:pt x="1627561" y="545944"/>
                  </a:lnTo>
                  <a:lnTo>
                    <a:pt x="1381997" y="545945"/>
                  </a:lnTo>
                  <a:close/>
                  <a:moveTo>
                    <a:pt x="762030" y="286051"/>
                  </a:moveTo>
                  <a:lnTo>
                    <a:pt x="1238686" y="158332"/>
                  </a:lnTo>
                  <a:lnTo>
                    <a:pt x="1272040" y="282810"/>
                  </a:lnTo>
                  <a:lnTo>
                    <a:pt x="1057935" y="656206"/>
                  </a:lnTo>
                  <a:lnTo>
                    <a:pt x="1351047" y="577667"/>
                  </a:lnTo>
                  <a:lnTo>
                    <a:pt x="1384401" y="702145"/>
                  </a:lnTo>
                  <a:lnTo>
                    <a:pt x="907744" y="829865"/>
                  </a:lnTo>
                  <a:lnTo>
                    <a:pt x="874391" y="705386"/>
                  </a:lnTo>
                  <a:lnTo>
                    <a:pt x="1097747" y="329511"/>
                  </a:lnTo>
                  <a:lnTo>
                    <a:pt x="795384" y="410529"/>
                  </a:lnTo>
                  <a:close/>
                  <a:moveTo>
                    <a:pt x="525082" y="0"/>
                  </a:moveTo>
                  <a:lnTo>
                    <a:pt x="604251" y="137125"/>
                  </a:lnTo>
                  <a:lnTo>
                    <a:pt x="468892" y="648359"/>
                  </a:lnTo>
                  <a:lnTo>
                    <a:pt x="791783" y="461938"/>
                  </a:lnTo>
                  <a:lnTo>
                    <a:pt x="870951" y="599063"/>
                  </a:lnTo>
                  <a:lnTo>
                    <a:pt x="345869" y="902220"/>
                  </a:lnTo>
                  <a:lnTo>
                    <a:pt x="266700" y="765095"/>
                  </a:lnTo>
                  <a:lnTo>
                    <a:pt x="412251" y="247977"/>
                  </a:lnTo>
                  <a:lnTo>
                    <a:pt x="79169" y="440282"/>
                  </a:lnTo>
                  <a:lnTo>
                    <a:pt x="0" y="303157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8" name="グループ化 277">
            <a:extLst>
              <a:ext uri="{FF2B5EF4-FFF2-40B4-BE49-F238E27FC236}">
                <a16:creationId xmlns:a16="http://schemas.microsoft.com/office/drawing/2014/main" id="{468BFDED-5048-47C1-9DF5-AEF041DB9692}"/>
              </a:ext>
            </a:extLst>
          </p:cNvPr>
          <p:cNvGrpSpPr/>
          <p:nvPr/>
        </p:nvGrpSpPr>
        <p:grpSpPr>
          <a:xfrm>
            <a:off x="2434288" y="2258870"/>
            <a:ext cx="1341452" cy="2097742"/>
            <a:chOff x="1808838" y="3639813"/>
            <a:chExt cx="2239300" cy="3501784"/>
          </a:xfrm>
        </p:grpSpPr>
        <p:grpSp>
          <p:nvGrpSpPr>
            <p:cNvPr id="279" name="グループ化 278">
              <a:extLst>
                <a:ext uri="{FF2B5EF4-FFF2-40B4-BE49-F238E27FC236}">
                  <a16:creationId xmlns:a16="http://schemas.microsoft.com/office/drawing/2014/main" id="{73FE773D-7453-4FF4-9FCE-CC9F913AA38F}"/>
                </a:ext>
              </a:extLst>
            </p:cNvPr>
            <p:cNvGrpSpPr/>
            <p:nvPr/>
          </p:nvGrpSpPr>
          <p:grpSpPr>
            <a:xfrm>
              <a:off x="1844400" y="6361997"/>
              <a:ext cx="2203738" cy="779600"/>
              <a:chOff x="1871473" y="4716101"/>
              <a:chExt cx="2203738" cy="779600"/>
            </a:xfrm>
          </p:grpSpPr>
          <p:grpSp>
            <p:nvGrpSpPr>
              <p:cNvPr id="327" name="グループ化 326">
                <a:extLst>
                  <a:ext uri="{FF2B5EF4-FFF2-40B4-BE49-F238E27FC236}">
                    <a16:creationId xmlns:a16="http://schemas.microsoft.com/office/drawing/2014/main" id="{6DB51C94-FAA0-466E-B496-72116FCA2006}"/>
                  </a:ext>
                </a:extLst>
              </p:cNvPr>
              <p:cNvGrpSpPr/>
              <p:nvPr/>
            </p:nvGrpSpPr>
            <p:grpSpPr>
              <a:xfrm>
                <a:off x="1871473" y="4716101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329" name="グループ化 328">
                  <a:extLst>
                    <a:ext uri="{FF2B5EF4-FFF2-40B4-BE49-F238E27FC236}">
                      <a16:creationId xmlns:a16="http://schemas.microsoft.com/office/drawing/2014/main" id="{14FCD3D8-F4CE-4313-BB8C-415FEEB8CF36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331" name="フリーフォーム: 図形 330">
                    <a:extLst>
                      <a:ext uri="{FF2B5EF4-FFF2-40B4-BE49-F238E27FC236}">
                        <a16:creationId xmlns:a16="http://schemas.microsoft.com/office/drawing/2014/main" id="{8D4D1E13-DAD3-4B72-B90D-8DB11D1A0284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2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2" name="フリーフォーム: 図形 331">
                    <a:extLst>
                      <a:ext uri="{FF2B5EF4-FFF2-40B4-BE49-F238E27FC236}">
                        <a16:creationId xmlns:a16="http://schemas.microsoft.com/office/drawing/2014/main" id="{FEDE3BFB-83FE-4A3A-A6D3-C54B50E2E7DC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2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3" name="フリーフォーム: 図形 332">
                    <a:extLst>
                      <a:ext uri="{FF2B5EF4-FFF2-40B4-BE49-F238E27FC236}">
                        <a16:creationId xmlns:a16="http://schemas.microsoft.com/office/drawing/2014/main" id="{F39E1F39-14DD-46D8-9970-449E9A0FF3E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2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30" name="フリーフォーム: 図形 329">
                  <a:extLst>
                    <a:ext uri="{FF2B5EF4-FFF2-40B4-BE49-F238E27FC236}">
                      <a16:creationId xmlns:a16="http://schemas.microsoft.com/office/drawing/2014/main" id="{1A1C7702-96BF-4979-B567-8994A637BDA4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0E248E16-0366-4687-8AD9-F9BE76A38977}"/>
                  </a:ext>
                </a:extLst>
              </p:cNvPr>
              <p:cNvSpPr/>
              <p:nvPr/>
            </p:nvSpPr>
            <p:spPr bwMode="auto">
              <a:xfrm>
                <a:off x="2142137" y="4776746"/>
                <a:ext cx="1654026" cy="599620"/>
              </a:xfrm>
              <a:custGeom>
                <a:avLst/>
                <a:gdLst>
                  <a:gd name="connsiteX0" fmla="*/ 177100 w 1654026"/>
                  <a:gd name="connsiteY0" fmla="*/ 0 h 599620"/>
                  <a:gd name="connsiteX1" fmla="*/ 356650 w 1654026"/>
                  <a:gd name="connsiteY1" fmla="*/ 19616 h 599620"/>
                  <a:gd name="connsiteX2" fmla="*/ 832181 w 1654026"/>
                  <a:gd name="connsiteY2" fmla="*/ 147035 h 599620"/>
                  <a:gd name="connsiteX3" fmla="*/ 1307720 w 1654026"/>
                  <a:gd name="connsiteY3" fmla="*/ 19614 h 599620"/>
                  <a:gd name="connsiteX4" fmla="*/ 1459467 w 1654026"/>
                  <a:gd name="connsiteY4" fmla="*/ 3035 h 599620"/>
                  <a:gd name="connsiteX5" fmla="*/ 1464658 w 1654026"/>
                  <a:gd name="connsiteY5" fmla="*/ 9295 h 599620"/>
                  <a:gd name="connsiteX6" fmla="*/ 1640950 w 1654026"/>
                  <a:gd name="connsiteY6" fmla="*/ 335447 h 599620"/>
                  <a:gd name="connsiteX7" fmla="*/ 1654026 w 1654026"/>
                  <a:gd name="connsiteY7" fmla="*/ 360429 h 599620"/>
                  <a:gd name="connsiteX8" fmla="*/ 1605189 w 1654026"/>
                  <a:gd name="connsiteY8" fmla="*/ 400462 h 599620"/>
                  <a:gd name="connsiteX9" fmla="*/ 1538387 w 1654026"/>
                  <a:gd name="connsiteY9" fmla="*/ 428952 h 599620"/>
                  <a:gd name="connsiteX10" fmla="*/ 940187 w 1654026"/>
                  <a:gd name="connsiteY10" fmla="*/ 589241 h 599620"/>
                  <a:gd name="connsiteX11" fmla="*/ 934201 w 1654026"/>
                  <a:gd name="connsiteY11" fmla="*/ 585285 h 599620"/>
                  <a:gd name="connsiteX12" fmla="*/ 898358 w 1654026"/>
                  <a:gd name="connsiteY12" fmla="*/ 594404 h 599620"/>
                  <a:gd name="connsiteX13" fmla="*/ 800991 w 1654026"/>
                  <a:gd name="connsiteY13" fmla="*/ 598404 h 599620"/>
                  <a:gd name="connsiteX14" fmla="*/ 737913 w 1654026"/>
                  <a:gd name="connsiteY14" fmla="*/ 585786 h 599620"/>
                  <a:gd name="connsiteX15" fmla="*/ 732888 w 1654026"/>
                  <a:gd name="connsiteY15" fmla="*/ 583491 h 599620"/>
                  <a:gd name="connsiteX16" fmla="*/ 724183 w 1654026"/>
                  <a:gd name="connsiteY16" fmla="*/ 589243 h 599620"/>
                  <a:gd name="connsiteX17" fmla="*/ 125983 w 1654026"/>
                  <a:gd name="connsiteY17" fmla="*/ 428954 h 599620"/>
                  <a:gd name="connsiteX18" fmla="*/ 5462 w 1654026"/>
                  <a:gd name="connsiteY18" fmla="*/ 356429 h 599620"/>
                  <a:gd name="connsiteX19" fmla="*/ 0 w 1654026"/>
                  <a:gd name="connsiteY19" fmla="*/ 348471 h 599620"/>
                  <a:gd name="connsiteX20" fmla="*/ 3548 w 1654026"/>
                  <a:gd name="connsiteY20" fmla="*/ 341050 h 599620"/>
                  <a:gd name="connsiteX21" fmla="*/ 158266 w 1654026"/>
                  <a:gd name="connsiteY21" fmla="*/ 27226 h 59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654026" h="599620">
                    <a:moveTo>
                      <a:pt x="177100" y="0"/>
                    </a:moveTo>
                    <a:lnTo>
                      <a:pt x="356650" y="19616"/>
                    </a:lnTo>
                    <a:lnTo>
                      <a:pt x="832181" y="147035"/>
                    </a:lnTo>
                    <a:lnTo>
                      <a:pt x="1307720" y="19614"/>
                    </a:lnTo>
                    <a:lnTo>
                      <a:pt x="1459467" y="3035"/>
                    </a:lnTo>
                    <a:lnTo>
                      <a:pt x="1464658" y="9295"/>
                    </a:lnTo>
                    <a:cubicBezTo>
                      <a:pt x="1511505" y="97785"/>
                      <a:pt x="1581775" y="224180"/>
                      <a:pt x="1640950" y="335447"/>
                    </a:cubicBezTo>
                    <a:lnTo>
                      <a:pt x="1654026" y="360429"/>
                    </a:lnTo>
                    <a:lnTo>
                      <a:pt x="1605189" y="400462"/>
                    </a:lnTo>
                    <a:cubicBezTo>
                      <a:pt x="1584971" y="412762"/>
                      <a:pt x="1562572" y="422472"/>
                      <a:pt x="1538387" y="428952"/>
                    </a:cubicBezTo>
                    <a:lnTo>
                      <a:pt x="940187" y="589241"/>
                    </a:lnTo>
                    <a:lnTo>
                      <a:pt x="934201" y="585285"/>
                    </a:lnTo>
                    <a:lnTo>
                      <a:pt x="898358" y="594404"/>
                    </a:lnTo>
                    <a:cubicBezTo>
                      <a:pt x="864288" y="599451"/>
                      <a:pt x="830564" y="600947"/>
                      <a:pt x="800991" y="598404"/>
                    </a:cubicBezTo>
                    <a:cubicBezTo>
                      <a:pt x="778811" y="596497"/>
                      <a:pt x="757634" y="592157"/>
                      <a:pt x="737913" y="585786"/>
                    </a:cubicBezTo>
                    <a:lnTo>
                      <a:pt x="732888" y="583491"/>
                    </a:lnTo>
                    <a:lnTo>
                      <a:pt x="724183" y="589243"/>
                    </a:lnTo>
                    <a:lnTo>
                      <a:pt x="125983" y="428954"/>
                    </a:lnTo>
                    <a:cubicBezTo>
                      <a:pt x="77614" y="415994"/>
                      <a:pt x="36387" y="390116"/>
                      <a:pt x="5462" y="356429"/>
                    </a:cubicBezTo>
                    <a:lnTo>
                      <a:pt x="0" y="348471"/>
                    </a:lnTo>
                    <a:lnTo>
                      <a:pt x="3548" y="341050"/>
                    </a:lnTo>
                    <a:cubicBezTo>
                      <a:pt x="55532" y="233893"/>
                      <a:pt x="116761" y="112727"/>
                      <a:pt x="158266" y="27226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80" name="グループ化 279">
              <a:extLst>
                <a:ext uri="{FF2B5EF4-FFF2-40B4-BE49-F238E27FC236}">
                  <a16:creationId xmlns:a16="http://schemas.microsoft.com/office/drawing/2014/main" id="{2BA32849-B7DC-44FF-956C-44368E5A8006}"/>
                </a:ext>
              </a:extLst>
            </p:cNvPr>
            <p:cNvGrpSpPr/>
            <p:nvPr/>
          </p:nvGrpSpPr>
          <p:grpSpPr>
            <a:xfrm>
              <a:off x="2036436" y="6066673"/>
              <a:ext cx="1793692" cy="880439"/>
              <a:chOff x="65744" y="4420777"/>
              <a:chExt cx="1793692" cy="880439"/>
            </a:xfrm>
          </p:grpSpPr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309FA83A-D2E0-4CB8-BA06-E3E3E35D8745}"/>
                  </a:ext>
                </a:extLst>
              </p:cNvPr>
              <p:cNvSpPr/>
              <p:nvPr/>
            </p:nvSpPr>
            <p:spPr bwMode="auto">
              <a:xfrm flipV="1">
                <a:off x="82286" y="4420777"/>
                <a:ext cx="1746763" cy="704301"/>
              </a:xfrm>
              <a:custGeom>
                <a:avLst/>
                <a:gdLst>
                  <a:gd name="connsiteX0" fmla="*/ 1742193 w 1746763"/>
                  <a:gd name="connsiteY0" fmla="*/ 166007 h 704301"/>
                  <a:gd name="connsiteX1" fmla="*/ 1742193 w 1746763"/>
                  <a:gd name="connsiteY1" fmla="*/ 166006 h 704301"/>
                  <a:gd name="connsiteX2" fmla="*/ 1742193 w 1746763"/>
                  <a:gd name="connsiteY2" fmla="*/ 166006 h 704301"/>
                  <a:gd name="connsiteX3" fmla="*/ 4570 w 1746763"/>
                  <a:gd name="connsiteY3" fmla="*/ 166008 h 704301"/>
                  <a:gd name="connsiteX4" fmla="*/ 4570 w 1746763"/>
                  <a:gd name="connsiteY4" fmla="*/ 166007 h 704301"/>
                  <a:gd name="connsiteX5" fmla="*/ 4570 w 1746763"/>
                  <a:gd name="connsiteY5" fmla="*/ 166007 h 704301"/>
                  <a:gd name="connsiteX6" fmla="*/ 873381 w 1746763"/>
                  <a:gd name="connsiteY6" fmla="*/ 704301 h 704301"/>
                  <a:gd name="connsiteX7" fmla="*/ 1491646 w 1746763"/>
                  <a:gd name="connsiteY7" fmla="*/ 645695 h 704301"/>
                  <a:gd name="connsiteX8" fmla="*/ 1479085 w 1746763"/>
                  <a:gd name="connsiteY8" fmla="*/ 551204 h 704301"/>
                  <a:gd name="connsiteX9" fmla="*/ 1449897 w 1746763"/>
                  <a:gd name="connsiteY9" fmla="*/ 479900 h 704301"/>
                  <a:gd name="connsiteX10" fmla="*/ 1567539 w 1746763"/>
                  <a:gd name="connsiteY10" fmla="*/ 448378 h 704301"/>
                  <a:gd name="connsiteX11" fmla="*/ 1746763 w 1746763"/>
                  <a:gd name="connsiteY11" fmla="*/ 256477 h 704301"/>
                  <a:gd name="connsiteX12" fmla="*/ 1742193 w 1746763"/>
                  <a:gd name="connsiteY12" fmla="*/ 166006 h 704301"/>
                  <a:gd name="connsiteX13" fmla="*/ 1700916 w 1746763"/>
                  <a:gd name="connsiteY13" fmla="*/ 85371 h 704301"/>
                  <a:gd name="connsiteX14" fmla="*/ 1449752 w 1746763"/>
                  <a:gd name="connsiteY14" fmla="*/ 8793 h 704301"/>
                  <a:gd name="connsiteX15" fmla="*/ 873380 w 1746763"/>
                  <a:gd name="connsiteY15" fmla="*/ 163230 h 704301"/>
                  <a:gd name="connsiteX16" fmla="*/ 297011 w 1746763"/>
                  <a:gd name="connsiteY16" fmla="*/ 8794 h 704301"/>
                  <a:gd name="connsiteX17" fmla="*/ 45847 w 1746763"/>
                  <a:gd name="connsiteY17" fmla="*/ 85372 h 704301"/>
                  <a:gd name="connsiteX18" fmla="*/ 4570 w 1746763"/>
                  <a:gd name="connsiteY18" fmla="*/ 166007 h 704301"/>
                  <a:gd name="connsiteX19" fmla="*/ 0 w 1746763"/>
                  <a:gd name="connsiteY19" fmla="*/ 256478 h 704301"/>
                  <a:gd name="connsiteX20" fmla="*/ 179224 w 1746763"/>
                  <a:gd name="connsiteY20" fmla="*/ 448379 h 704301"/>
                  <a:gd name="connsiteX21" fmla="*/ 295654 w 1746763"/>
                  <a:gd name="connsiteY21" fmla="*/ 479576 h 704301"/>
                  <a:gd name="connsiteX22" fmla="*/ 292632 w 1746763"/>
                  <a:gd name="connsiteY22" fmla="*/ 484487 h 704301"/>
                  <a:gd name="connsiteX23" fmla="*/ 255116 w 1746763"/>
                  <a:gd name="connsiteY23" fmla="*/ 645695 h 704301"/>
                  <a:gd name="connsiteX24" fmla="*/ 873381 w 1746763"/>
                  <a:gd name="connsiteY24" fmla="*/ 704301 h 704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46763" h="704301">
                    <a:moveTo>
                      <a:pt x="1742193" y="166007"/>
                    </a:moveTo>
                    <a:lnTo>
                      <a:pt x="1742193" y="166006"/>
                    </a:lnTo>
                    <a:lnTo>
                      <a:pt x="1742193" y="166006"/>
                    </a:lnTo>
                    <a:close/>
                    <a:moveTo>
                      <a:pt x="4570" y="166008"/>
                    </a:moveTo>
                    <a:lnTo>
                      <a:pt x="4570" y="166007"/>
                    </a:lnTo>
                    <a:lnTo>
                      <a:pt x="4570" y="166007"/>
                    </a:lnTo>
                    <a:close/>
                    <a:moveTo>
                      <a:pt x="873381" y="704301"/>
                    </a:moveTo>
                    <a:cubicBezTo>
                      <a:pt x="1156752" y="704301"/>
                      <a:pt x="1440124" y="684766"/>
                      <a:pt x="1491646" y="645695"/>
                    </a:cubicBezTo>
                    <a:cubicBezTo>
                      <a:pt x="1491646" y="613327"/>
                      <a:pt x="1487321" y="581726"/>
                      <a:pt x="1479085" y="551204"/>
                    </a:cubicBezTo>
                    <a:lnTo>
                      <a:pt x="1449897" y="479900"/>
                    </a:lnTo>
                    <a:lnTo>
                      <a:pt x="1567539" y="448378"/>
                    </a:lnTo>
                    <a:cubicBezTo>
                      <a:pt x="1664277" y="422457"/>
                      <a:pt x="1732447" y="344864"/>
                      <a:pt x="1746763" y="256477"/>
                    </a:cubicBezTo>
                    <a:lnTo>
                      <a:pt x="1742193" y="166006"/>
                    </a:lnTo>
                    <a:lnTo>
                      <a:pt x="1700916" y="85371"/>
                    </a:lnTo>
                    <a:cubicBezTo>
                      <a:pt x="1644324" y="15984"/>
                      <a:pt x="1546491" y="-17128"/>
                      <a:pt x="1449752" y="8793"/>
                    </a:cubicBezTo>
                    <a:lnTo>
                      <a:pt x="873380" y="163230"/>
                    </a:lnTo>
                    <a:lnTo>
                      <a:pt x="297011" y="8794"/>
                    </a:lnTo>
                    <a:cubicBezTo>
                      <a:pt x="200272" y="-17127"/>
                      <a:pt x="102439" y="15985"/>
                      <a:pt x="45847" y="85372"/>
                    </a:cubicBezTo>
                    <a:lnTo>
                      <a:pt x="4570" y="166007"/>
                    </a:lnTo>
                    <a:lnTo>
                      <a:pt x="0" y="256478"/>
                    </a:lnTo>
                    <a:cubicBezTo>
                      <a:pt x="14316" y="344865"/>
                      <a:pt x="82486" y="422458"/>
                      <a:pt x="179224" y="448379"/>
                    </a:cubicBezTo>
                    <a:lnTo>
                      <a:pt x="295654" y="479576"/>
                    </a:lnTo>
                    <a:lnTo>
                      <a:pt x="292632" y="484487"/>
                    </a:lnTo>
                    <a:cubicBezTo>
                      <a:pt x="268362" y="534754"/>
                      <a:pt x="255116" y="589051"/>
                      <a:pt x="255116" y="645695"/>
                    </a:cubicBezTo>
                    <a:cubicBezTo>
                      <a:pt x="306638" y="684766"/>
                      <a:pt x="590010" y="704301"/>
                      <a:pt x="873381" y="704301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1ECAB2AE-6409-4BE1-95F1-0BF858DD87EC}"/>
                  </a:ext>
                </a:extLst>
              </p:cNvPr>
              <p:cNvSpPr/>
              <p:nvPr/>
            </p:nvSpPr>
            <p:spPr bwMode="auto">
              <a:xfrm flipV="1">
                <a:off x="182117" y="4597897"/>
                <a:ext cx="1488575" cy="240620"/>
              </a:xfrm>
              <a:custGeom>
                <a:avLst/>
                <a:gdLst>
                  <a:gd name="connsiteX0" fmla="*/ 184576 w 1488575"/>
                  <a:gd name="connsiteY0" fmla="*/ 240620 h 240620"/>
                  <a:gd name="connsiteX1" fmla="*/ 192056 w 1488575"/>
                  <a:gd name="connsiteY1" fmla="*/ 239357 h 240620"/>
                  <a:gd name="connsiteX2" fmla="*/ 781093 w 1488575"/>
                  <a:gd name="connsiteY2" fmla="*/ 81525 h 240620"/>
                  <a:gd name="connsiteX3" fmla="*/ 1365373 w 1488575"/>
                  <a:gd name="connsiteY3" fmla="*/ 238083 h 240620"/>
                  <a:gd name="connsiteX4" fmla="*/ 1350066 w 1488575"/>
                  <a:gd name="connsiteY4" fmla="*/ 200689 h 240620"/>
                  <a:gd name="connsiteX5" fmla="*/ 1467708 w 1488575"/>
                  <a:gd name="connsiteY5" fmla="*/ 169167 h 240620"/>
                  <a:gd name="connsiteX6" fmla="*/ 1488575 w 1488575"/>
                  <a:gd name="connsiteY6" fmla="*/ 160268 h 240620"/>
                  <a:gd name="connsiteX7" fmla="*/ 1477660 w 1488575"/>
                  <a:gd name="connsiteY7" fmla="*/ 163414 h 240620"/>
                  <a:gd name="connsiteX8" fmla="*/ 1418864 w 1488575"/>
                  <a:gd name="connsiteY8" fmla="*/ 166104 h 240620"/>
                  <a:gd name="connsiteX9" fmla="*/ 1370600 w 1488575"/>
                  <a:gd name="connsiteY9" fmla="*/ 157958 h 240620"/>
                  <a:gd name="connsiteX10" fmla="*/ 781093 w 1488575"/>
                  <a:gd name="connsiteY10" fmla="*/ 0 h 240620"/>
                  <a:gd name="connsiteX11" fmla="*/ 192056 w 1488575"/>
                  <a:gd name="connsiteY11" fmla="*/ 157832 h 240620"/>
                  <a:gd name="connsiteX12" fmla="*/ 143791 w 1488575"/>
                  <a:gd name="connsiteY12" fmla="*/ 165978 h 240620"/>
                  <a:gd name="connsiteX13" fmla="*/ 30050 w 1488575"/>
                  <a:gd name="connsiteY13" fmla="*/ 147448 h 240620"/>
                  <a:gd name="connsiteX14" fmla="*/ 0 w 1488575"/>
                  <a:gd name="connsiteY14" fmla="*/ 130356 h 240620"/>
                  <a:gd name="connsiteX15" fmla="*/ 12591 w 1488575"/>
                  <a:gd name="connsiteY15" fmla="*/ 140678 h 240620"/>
                  <a:gd name="connsiteX16" fmla="*/ 79393 w 1488575"/>
                  <a:gd name="connsiteY16" fmla="*/ 169168 h 240620"/>
                  <a:gd name="connsiteX17" fmla="*/ 195823 w 1488575"/>
                  <a:gd name="connsiteY17" fmla="*/ 200365 h 240620"/>
                  <a:gd name="connsiteX18" fmla="*/ 192801 w 1488575"/>
                  <a:gd name="connsiteY18" fmla="*/ 205276 h 240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88575" h="240620">
                    <a:moveTo>
                      <a:pt x="184576" y="240620"/>
                    </a:moveTo>
                    <a:lnTo>
                      <a:pt x="192056" y="239357"/>
                    </a:lnTo>
                    <a:lnTo>
                      <a:pt x="781093" y="81525"/>
                    </a:lnTo>
                    <a:lnTo>
                      <a:pt x="1365373" y="238083"/>
                    </a:lnTo>
                    <a:lnTo>
                      <a:pt x="1350066" y="200689"/>
                    </a:lnTo>
                    <a:lnTo>
                      <a:pt x="1467708" y="169167"/>
                    </a:lnTo>
                    <a:lnTo>
                      <a:pt x="1488575" y="160268"/>
                    </a:lnTo>
                    <a:lnTo>
                      <a:pt x="1477660" y="163414"/>
                    </a:lnTo>
                    <a:cubicBezTo>
                      <a:pt x="1458575" y="166571"/>
                      <a:pt x="1438849" y="167537"/>
                      <a:pt x="1418864" y="166104"/>
                    </a:cubicBezTo>
                    <a:cubicBezTo>
                      <a:pt x="1402876" y="164959"/>
                      <a:pt x="1386722" y="162278"/>
                      <a:pt x="1370600" y="157958"/>
                    </a:cubicBezTo>
                    <a:lnTo>
                      <a:pt x="781093" y="0"/>
                    </a:lnTo>
                    <a:lnTo>
                      <a:pt x="192056" y="157832"/>
                    </a:lnTo>
                    <a:cubicBezTo>
                      <a:pt x="175933" y="162152"/>
                      <a:pt x="159780" y="164832"/>
                      <a:pt x="143791" y="165978"/>
                    </a:cubicBezTo>
                    <a:cubicBezTo>
                      <a:pt x="103822" y="168843"/>
                      <a:pt x="64887" y="162117"/>
                      <a:pt x="30050" y="147448"/>
                    </a:cubicBezTo>
                    <a:lnTo>
                      <a:pt x="0" y="130356"/>
                    </a:lnTo>
                    <a:lnTo>
                      <a:pt x="12591" y="140678"/>
                    </a:lnTo>
                    <a:cubicBezTo>
                      <a:pt x="32810" y="152978"/>
                      <a:pt x="55209" y="162688"/>
                      <a:pt x="79393" y="169168"/>
                    </a:cubicBezTo>
                    <a:lnTo>
                      <a:pt x="195823" y="200365"/>
                    </a:lnTo>
                    <a:lnTo>
                      <a:pt x="192801" y="205276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817CAAB4-A8E5-4788-8F67-A2C01B291BBE}"/>
                  </a:ext>
                </a:extLst>
              </p:cNvPr>
              <p:cNvSpPr/>
              <p:nvPr/>
            </p:nvSpPr>
            <p:spPr bwMode="auto">
              <a:xfrm rot="20700000" flipH="1">
                <a:off x="920934" y="4739152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  <a:lnTo>
                      <a:pt x="19001" y="138975"/>
                    </a:lnTo>
                    <a:cubicBezTo>
                      <a:pt x="37353" y="98140"/>
                      <a:pt x="68012" y="63396"/>
                      <a:pt x="106601" y="38861"/>
                    </a:cubicBez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4" name="楕円 227">
                <a:extLst>
                  <a:ext uri="{FF2B5EF4-FFF2-40B4-BE49-F238E27FC236}">
                    <a16:creationId xmlns:a16="http://schemas.microsoft.com/office/drawing/2014/main" id="{C04E7268-00A9-4DA7-A35B-6C4177BE94D1}"/>
                  </a:ext>
                </a:extLst>
              </p:cNvPr>
              <p:cNvSpPr/>
              <p:nvPr/>
            </p:nvSpPr>
            <p:spPr bwMode="auto">
              <a:xfrm rot="5694883">
                <a:off x="827019" y="4885234"/>
                <a:ext cx="318890" cy="513074"/>
              </a:xfrm>
              <a:custGeom>
                <a:avLst/>
                <a:gdLst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811284 h 1396349"/>
                  <a:gd name="connsiteX1" fmla="*/ 589828 w 1170130"/>
                  <a:gd name="connsiteY1" fmla="*/ 0 h 1396349"/>
                  <a:gd name="connsiteX2" fmla="*/ 1170130 w 1170130"/>
                  <a:gd name="connsiteY2" fmla="*/ 811284 h 1396349"/>
                  <a:gd name="connsiteX3" fmla="*/ 585065 w 1170130"/>
                  <a:gd name="connsiteY3" fmla="*/ 1396349 h 1396349"/>
                  <a:gd name="connsiteX4" fmla="*/ 0 w 1170130"/>
                  <a:gd name="connsiteY4" fmla="*/ 811284 h 139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1396349">
                    <a:moveTo>
                      <a:pt x="0" y="811284"/>
                    </a:moveTo>
                    <a:cubicBezTo>
                      <a:pt x="0" y="488162"/>
                      <a:pt x="266706" y="0"/>
                      <a:pt x="589828" y="0"/>
                    </a:cubicBezTo>
                    <a:cubicBezTo>
                      <a:pt x="912950" y="0"/>
                      <a:pt x="1170130" y="488162"/>
                      <a:pt x="1170130" y="811284"/>
                    </a:cubicBezTo>
                    <a:cubicBezTo>
                      <a:pt x="1170130" y="1134406"/>
                      <a:pt x="908187" y="1396349"/>
                      <a:pt x="585065" y="1396349"/>
                    </a:cubicBezTo>
                    <a:cubicBezTo>
                      <a:pt x="261943" y="1396349"/>
                      <a:pt x="0" y="1134406"/>
                      <a:pt x="0" y="81128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744C7F9C-DC44-49F7-9CA7-D9D6AE815633}"/>
                  </a:ext>
                </a:extLst>
              </p:cNvPr>
              <p:cNvSpPr/>
              <p:nvPr/>
            </p:nvSpPr>
            <p:spPr bwMode="auto">
              <a:xfrm rot="900000">
                <a:off x="65744" y="4739154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  <a:lnTo>
                      <a:pt x="19001" y="138975"/>
                    </a:lnTo>
                    <a:cubicBezTo>
                      <a:pt x="37353" y="98140"/>
                      <a:pt x="68012" y="63396"/>
                      <a:pt x="106601" y="38861"/>
                    </a:cubicBez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1AD90DF4-A43F-4102-89F2-AECEA1640B05}"/>
                  </a:ext>
                </a:extLst>
              </p:cNvPr>
              <p:cNvSpPr/>
              <p:nvPr/>
            </p:nvSpPr>
            <p:spPr bwMode="auto">
              <a:xfrm>
                <a:off x="77163" y="4890730"/>
                <a:ext cx="1772565" cy="407960"/>
              </a:xfrm>
              <a:custGeom>
                <a:avLst/>
                <a:gdLst>
                  <a:gd name="connsiteX0" fmla="*/ 1770278 w 1772565"/>
                  <a:gd name="connsiteY0" fmla="*/ 0 h 407960"/>
                  <a:gd name="connsiteX1" fmla="*/ 1772565 w 1772565"/>
                  <a:gd name="connsiteY1" fmla="*/ 45268 h 407960"/>
                  <a:gd name="connsiteX2" fmla="*/ 1593340 w 1772565"/>
                  <a:gd name="connsiteY2" fmla="*/ 237169 h 407960"/>
                  <a:gd name="connsiteX3" fmla="*/ 995140 w 1772565"/>
                  <a:gd name="connsiteY3" fmla="*/ 397457 h 407960"/>
                  <a:gd name="connsiteX4" fmla="*/ 988814 w 1772565"/>
                  <a:gd name="connsiteY4" fmla="*/ 393277 h 407960"/>
                  <a:gd name="connsiteX5" fmla="*/ 951600 w 1772565"/>
                  <a:gd name="connsiteY5" fmla="*/ 402744 h 407960"/>
                  <a:gd name="connsiteX6" fmla="*/ 854233 w 1772565"/>
                  <a:gd name="connsiteY6" fmla="*/ 406744 h 407960"/>
                  <a:gd name="connsiteX7" fmla="*/ 787631 w 1772565"/>
                  <a:gd name="connsiteY7" fmla="*/ 390839 h 407960"/>
                  <a:gd name="connsiteX8" fmla="*/ 777425 w 1772565"/>
                  <a:gd name="connsiteY8" fmla="*/ 397583 h 407960"/>
                  <a:gd name="connsiteX9" fmla="*/ 179225 w 1772565"/>
                  <a:gd name="connsiteY9" fmla="*/ 237295 h 407960"/>
                  <a:gd name="connsiteX10" fmla="*/ 0 w 1772565"/>
                  <a:gd name="connsiteY10" fmla="*/ 45394 h 407960"/>
                  <a:gd name="connsiteX11" fmla="*/ 2287 w 1772565"/>
                  <a:gd name="connsiteY11" fmla="*/ 126 h 407960"/>
                  <a:gd name="connsiteX12" fmla="*/ 20440 w 1772565"/>
                  <a:gd name="connsiteY12" fmla="*/ 56634 h 407960"/>
                  <a:gd name="connsiteX13" fmla="*/ 179225 w 1772565"/>
                  <a:gd name="connsiteY13" fmla="*/ 184907 h 407960"/>
                  <a:gd name="connsiteX14" fmla="*/ 777425 w 1772565"/>
                  <a:gd name="connsiteY14" fmla="*/ 345195 h 407960"/>
                  <a:gd name="connsiteX15" fmla="*/ 787631 w 1772565"/>
                  <a:gd name="connsiteY15" fmla="*/ 338451 h 407960"/>
                  <a:gd name="connsiteX16" fmla="*/ 854233 w 1772565"/>
                  <a:gd name="connsiteY16" fmla="*/ 354356 h 407960"/>
                  <a:gd name="connsiteX17" fmla="*/ 951600 w 1772565"/>
                  <a:gd name="connsiteY17" fmla="*/ 350356 h 407960"/>
                  <a:gd name="connsiteX18" fmla="*/ 988814 w 1772565"/>
                  <a:gd name="connsiteY18" fmla="*/ 340889 h 407960"/>
                  <a:gd name="connsiteX19" fmla="*/ 995140 w 1772565"/>
                  <a:gd name="connsiteY19" fmla="*/ 345069 h 407960"/>
                  <a:gd name="connsiteX20" fmla="*/ 1593340 w 1772565"/>
                  <a:gd name="connsiteY20" fmla="*/ 184781 h 407960"/>
                  <a:gd name="connsiteX21" fmla="*/ 1752126 w 1772565"/>
                  <a:gd name="connsiteY21" fmla="*/ 56508 h 40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772565" h="407960">
                    <a:moveTo>
                      <a:pt x="1770278" y="0"/>
                    </a:moveTo>
                    <a:lnTo>
                      <a:pt x="1772565" y="45268"/>
                    </a:lnTo>
                    <a:cubicBezTo>
                      <a:pt x="1758249" y="133655"/>
                      <a:pt x="1690079" y="211248"/>
                      <a:pt x="1593340" y="237169"/>
                    </a:cubicBezTo>
                    <a:lnTo>
                      <a:pt x="995140" y="397457"/>
                    </a:lnTo>
                    <a:lnTo>
                      <a:pt x="988814" y="393277"/>
                    </a:lnTo>
                    <a:lnTo>
                      <a:pt x="951600" y="402744"/>
                    </a:lnTo>
                    <a:cubicBezTo>
                      <a:pt x="917530" y="407791"/>
                      <a:pt x="883806" y="409287"/>
                      <a:pt x="854233" y="406744"/>
                    </a:cubicBezTo>
                    <a:lnTo>
                      <a:pt x="787631" y="390839"/>
                    </a:lnTo>
                    <a:lnTo>
                      <a:pt x="777425" y="397583"/>
                    </a:lnTo>
                    <a:lnTo>
                      <a:pt x="179225" y="237295"/>
                    </a:lnTo>
                    <a:cubicBezTo>
                      <a:pt x="82486" y="211374"/>
                      <a:pt x="14317" y="133781"/>
                      <a:pt x="0" y="45394"/>
                    </a:cubicBezTo>
                    <a:lnTo>
                      <a:pt x="2287" y="126"/>
                    </a:lnTo>
                    <a:lnTo>
                      <a:pt x="20440" y="56634"/>
                    </a:lnTo>
                    <a:cubicBezTo>
                      <a:pt x="50187" y="116960"/>
                      <a:pt x="106671" y="165466"/>
                      <a:pt x="179225" y="184907"/>
                    </a:cubicBezTo>
                    <a:lnTo>
                      <a:pt x="777425" y="345195"/>
                    </a:lnTo>
                    <a:lnTo>
                      <a:pt x="787631" y="338451"/>
                    </a:lnTo>
                    <a:lnTo>
                      <a:pt x="854233" y="354356"/>
                    </a:lnTo>
                    <a:cubicBezTo>
                      <a:pt x="883806" y="356899"/>
                      <a:pt x="917530" y="355403"/>
                      <a:pt x="951600" y="350356"/>
                    </a:cubicBezTo>
                    <a:lnTo>
                      <a:pt x="988814" y="340889"/>
                    </a:lnTo>
                    <a:lnTo>
                      <a:pt x="995140" y="345069"/>
                    </a:lnTo>
                    <a:lnTo>
                      <a:pt x="1593340" y="184781"/>
                    </a:lnTo>
                    <a:cubicBezTo>
                      <a:pt x="1665894" y="165340"/>
                      <a:pt x="1722379" y="116834"/>
                      <a:pt x="1752126" y="56508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81" name="楕円 211">
              <a:extLst>
                <a:ext uri="{FF2B5EF4-FFF2-40B4-BE49-F238E27FC236}">
                  <a16:creationId xmlns:a16="http://schemas.microsoft.com/office/drawing/2014/main" id="{BBBD51B3-F6AE-4689-AB64-7F2388AFDA13}"/>
                </a:ext>
              </a:extLst>
            </p:cNvPr>
            <p:cNvSpPr/>
            <p:nvPr/>
          </p:nvSpPr>
          <p:spPr bwMode="auto">
            <a:xfrm>
              <a:off x="2309246" y="5039717"/>
              <a:ext cx="1236529" cy="1234370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楕円 281">
              <a:extLst>
                <a:ext uri="{FF2B5EF4-FFF2-40B4-BE49-F238E27FC236}">
                  <a16:creationId xmlns:a16="http://schemas.microsoft.com/office/drawing/2014/main" id="{61E9AD00-C0CF-47D4-9518-823747DAEF93}"/>
                </a:ext>
              </a:extLst>
            </p:cNvPr>
            <p:cNvSpPr/>
            <p:nvPr/>
          </p:nvSpPr>
          <p:spPr bwMode="auto">
            <a:xfrm>
              <a:off x="2598973" y="5011362"/>
              <a:ext cx="657076" cy="50723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3" name="楕円 282">
              <a:extLst>
                <a:ext uri="{FF2B5EF4-FFF2-40B4-BE49-F238E27FC236}">
                  <a16:creationId xmlns:a16="http://schemas.microsoft.com/office/drawing/2014/main" id="{87B8AB07-251D-40FF-9DD4-0F7F374E30DD}"/>
                </a:ext>
              </a:extLst>
            </p:cNvPr>
            <p:cNvSpPr/>
            <p:nvPr/>
          </p:nvSpPr>
          <p:spPr bwMode="auto">
            <a:xfrm>
              <a:off x="2598973" y="4910707"/>
              <a:ext cx="657076" cy="50723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4" name="楕円 237">
              <a:extLst>
                <a:ext uri="{FF2B5EF4-FFF2-40B4-BE49-F238E27FC236}">
                  <a16:creationId xmlns:a16="http://schemas.microsoft.com/office/drawing/2014/main" id="{F23A67CE-2A92-4767-BE9D-DF7660138DA3}"/>
                </a:ext>
              </a:extLst>
            </p:cNvPr>
            <p:cNvSpPr/>
            <p:nvPr/>
          </p:nvSpPr>
          <p:spPr bwMode="auto">
            <a:xfrm rot="900000">
              <a:off x="2734901" y="5353817"/>
              <a:ext cx="284651" cy="523066"/>
            </a:xfrm>
            <a:custGeom>
              <a:avLst/>
              <a:gdLst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261616"/>
                <a:gd name="connsiteX1" fmla="*/ 134683 w 269366"/>
                <a:gd name="connsiteY1" fmla="*/ 0 h 261616"/>
                <a:gd name="connsiteX2" fmla="*/ 269366 w 269366"/>
                <a:gd name="connsiteY2" fmla="*/ 198964 h 261616"/>
                <a:gd name="connsiteX3" fmla="*/ 139446 w 269366"/>
                <a:gd name="connsiteY3" fmla="*/ 240765 h 261616"/>
                <a:gd name="connsiteX4" fmla="*/ 0 w 269366"/>
                <a:gd name="connsiteY4" fmla="*/ 198964 h 261616"/>
                <a:gd name="connsiteX0" fmla="*/ 0 w 269366"/>
                <a:gd name="connsiteY0" fmla="*/ 432327 h 494979"/>
                <a:gd name="connsiteX1" fmla="*/ 134683 w 269366"/>
                <a:gd name="connsiteY1" fmla="*/ 0 h 494979"/>
                <a:gd name="connsiteX2" fmla="*/ 269366 w 269366"/>
                <a:gd name="connsiteY2" fmla="*/ 432327 h 494979"/>
                <a:gd name="connsiteX3" fmla="*/ 139446 w 269366"/>
                <a:gd name="connsiteY3" fmla="*/ 474128 h 494979"/>
                <a:gd name="connsiteX4" fmla="*/ 0 w 269366"/>
                <a:gd name="connsiteY4" fmla="*/ 432327 h 494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366" h="494979">
                  <a:moveTo>
                    <a:pt x="0" y="432327"/>
                  </a:moveTo>
                  <a:cubicBezTo>
                    <a:pt x="0" y="322442"/>
                    <a:pt x="60300" y="0"/>
                    <a:pt x="134683" y="0"/>
                  </a:cubicBezTo>
                  <a:cubicBezTo>
                    <a:pt x="209066" y="0"/>
                    <a:pt x="269366" y="322442"/>
                    <a:pt x="269366" y="432327"/>
                  </a:cubicBezTo>
                  <a:cubicBezTo>
                    <a:pt x="269366" y="542212"/>
                    <a:pt x="213829" y="474128"/>
                    <a:pt x="139446" y="474128"/>
                  </a:cubicBezTo>
                  <a:cubicBezTo>
                    <a:pt x="65063" y="474128"/>
                    <a:pt x="0" y="542212"/>
                    <a:pt x="0" y="432327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85" name="楕円 237">
              <a:extLst>
                <a:ext uri="{FF2B5EF4-FFF2-40B4-BE49-F238E27FC236}">
                  <a16:creationId xmlns:a16="http://schemas.microsoft.com/office/drawing/2014/main" id="{FA97619E-AD78-400B-85B8-F55DFE868875}"/>
                </a:ext>
              </a:extLst>
            </p:cNvPr>
            <p:cNvSpPr/>
            <p:nvPr/>
          </p:nvSpPr>
          <p:spPr bwMode="auto">
            <a:xfrm rot="20700000">
              <a:off x="2861426" y="5353817"/>
              <a:ext cx="284651" cy="523066"/>
            </a:xfrm>
            <a:custGeom>
              <a:avLst/>
              <a:gdLst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261616"/>
                <a:gd name="connsiteX1" fmla="*/ 134683 w 269366"/>
                <a:gd name="connsiteY1" fmla="*/ 0 h 261616"/>
                <a:gd name="connsiteX2" fmla="*/ 269366 w 269366"/>
                <a:gd name="connsiteY2" fmla="*/ 198964 h 261616"/>
                <a:gd name="connsiteX3" fmla="*/ 139446 w 269366"/>
                <a:gd name="connsiteY3" fmla="*/ 240765 h 261616"/>
                <a:gd name="connsiteX4" fmla="*/ 0 w 269366"/>
                <a:gd name="connsiteY4" fmla="*/ 198964 h 261616"/>
                <a:gd name="connsiteX0" fmla="*/ 0 w 269366"/>
                <a:gd name="connsiteY0" fmla="*/ 432327 h 494979"/>
                <a:gd name="connsiteX1" fmla="*/ 134683 w 269366"/>
                <a:gd name="connsiteY1" fmla="*/ 0 h 494979"/>
                <a:gd name="connsiteX2" fmla="*/ 269366 w 269366"/>
                <a:gd name="connsiteY2" fmla="*/ 432327 h 494979"/>
                <a:gd name="connsiteX3" fmla="*/ 139446 w 269366"/>
                <a:gd name="connsiteY3" fmla="*/ 474128 h 494979"/>
                <a:gd name="connsiteX4" fmla="*/ 0 w 269366"/>
                <a:gd name="connsiteY4" fmla="*/ 432327 h 494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366" h="494979">
                  <a:moveTo>
                    <a:pt x="0" y="432327"/>
                  </a:moveTo>
                  <a:cubicBezTo>
                    <a:pt x="0" y="322442"/>
                    <a:pt x="60300" y="0"/>
                    <a:pt x="134683" y="0"/>
                  </a:cubicBezTo>
                  <a:cubicBezTo>
                    <a:pt x="209066" y="0"/>
                    <a:pt x="269366" y="322442"/>
                    <a:pt x="269366" y="432327"/>
                  </a:cubicBezTo>
                  <a:cubicBezTo>
                    <a:pt x="269366" y="542212"/>
                    <a:pt x="213829" y="474128"/>
                    <a:pt x="139446" y="474128"/>
                  </a:cubicBezTo>
                  <a:cubicBezTo>
                    <a:pt x="65063" y="474128"/>
                    <a:pt x="0" y="542212"/>
                    <a:pt x="0" y="43232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楕円 285">
              <a:extLst>
                <a:ext uri="{FF2B5EF4-FFF2-40B4-BE49-F238E27FC236}">
                  <a16:creationId xmlns:a16="http://schemas.microsoft.com/office/drawing/2014/main" id="{0E524C60-FEFF-403C-BF70-6841D3FAF8B6}"/>
                </a:ext>
              </a:extLst>
            </p:cNvPr>
            <p:cNvSpPr/>
            <p:nvPr/>
          </p:nvSpPr>
          <p:spPr bwMode="auto">
            <a:xfrm>
              <a:off x="2785185" y="5158205"/>
              <a:ext cx="284651" cy="42050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7" name="グループ化 286">
              <a:extLst>
                <a:ext uri="{FF2B5EF4-FFF2-40B4-BE49-F238E27FC236}">
                  <a16:creationId xmlns:a16="http://schemas.microsoft.com/office/drawing/2014/main" id="{1DE42EA3-4B75-4BF2-A3D6-11CDCB29273A}"/>
                </a:ext>
              </a:extLst>
            </p:cNvPr>
            <p:cNvGrpSpPr/>
            <p:nvPr/>
          </p:nvGrpSpPr>
          <p:grpSpPr>
            <a:xfrm>
              <a:off x="1808838" y="3639813"/>
              <a:ext cx="2212343" cy="1681056"/>
              <a:chOff x="1921390" y="230016"/>
              <a:chExt cx="2093545" cy="1590789"/>
            </a:xfrm>
          </p:grpSpPr>
          <p:sp>
            <p:nvSpPr>
              <p:cNvPr id="298" name="楕円 297">
                <a:extLst>
                  <a:ext uri="{FF2B5EF4-FFF2-40B4-BE49-F238E27FC236}">
                    <a16:creationId xmlns:a16="http://schemas.microsoft.com/office/drawing/2014/main" id="{2B697DFE-B58B-4419-A29C-5390122FE2A1}"/>
                  </a:ext>
                </a:extLst>
              </p:cNvPr>
              <p:cNvSpPr/>
              <p:nvPr/>
            </p:nvSpPr>
            <p:spPr bwMode="auto">
              <a:xfrm>
                <a:off x="2342225" y="230016"/>
                <a:ext cx="1251876" cy="988278"/>
              </a:xfrm>
              <a:prstGeom prst="ellipse">
                <a:avLst/>
              </a:prstGeom>
              <a:pattFill prst="dashHorz">
                <a:fgClr>
                  <a:srgbClr val="FFC000"/>
                </a:fgClr>
                <a:bgClr>
                  <a:srgbClr val="CC99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9" name="楕円 298">
                <a:extLst>
                  <a:ext uri="{FF2B5EF4-FFF2-40B4-BE49-F238E27FC236}">
                    <a16:creationId xmlns:a16="http://schemas.microsoft.com/office/drawing/2014/main" id="{A9D03D56-6523-4F80-A3AC-D4D38F8D2727}"/>
                  </a:ext>
                </a:extLst>
              </p:cNvPr>
              <p:cNvSpPr/>
              <p:nvPr/>
            </p:nvSpPr>
            <p:spPr bwMode="auto">
              <a:xfrm>
                <a:off x="1921390" y="538328"/>
                <a:ext cx="2093545" cy="751238"/>
              </a:xfrm>
              <a:prstGeom prst="ellipse">
                <a:avLst/>
              </a:prstGeom>
              <a:pattFill prst="dashHorz">
                <a:fgClr>
                  <a:srgbClr val="FFC000"/>
                </a:fgClr>
                <a:bgClr>
                  <a:srgbClr val="CC99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0" name="楕円 299">
                <a:extLst>
                  <a:ext uri="{FF2B5EF4-FFF2-40B4-BE49-F238E27FC236}">
                    <a16:creationId xmlns:a16="http://schemas.microsoft.com/office/drawing/2014/main" id="{44E6A134-5378-477D-93FA-B1D84FCC4B93}"/>
                  </a:ext>
                </a:extLst>
              </p:cNvPr>
              <p:cNvSpPr/>
              <p:nvPr/>
            </p:nvSpPr>
            <p:spPr bwMode="auto">
              <a:xfrm>
                <a:off x="2377150" y="760977"/>
                <a:ext cx="1182026" cy="406432"/>
              </a:xfrm>
              <a:prstGeom prst="ellipse">
                <a:avLst/>
              </a:pr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1" name="グループ化 300">
                <a:extLst>
                  <a:ext uri="{FF2B5EF4-FFF2-40B4-BE49-F238E27FC236}">
                    <a16:creationId xmlns:a16="http://schemas.microsoft.com/office/drawing/2014/main" id="{2AF554D0-01DB-4937-869A-B5A9DA2D0286}"/>
                  </a:ext>
                </a:extLst>
              </p:cNvPr>
              <p:cNvGrpSpPr/>
              <p:nvPr/>
            </p:nvGrpSpPr>
            <p:grpSpPr>
              <a:xfrm rot="20700000">
                <a:off x="2214907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319" name="楕円 318">
                  <a:extLst>
                    <a:ext uri="{FF2B5EF4-FFF2-40B4-BE49-F238E27FC236}">
                      <a16:creationId xmlns:a16="http://schemas.microsoft.com/office/drawing/2014/main" id="{5189969A-E33D-4C35-8304-C31F41C0EBE1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0" name="楕円 319">
                  <a:extLst>
                    <a:ext uri="{FF2B5EF4-FFF2-40B4-BE49-F238E27FC236}">
                      <a16:creationId xmlns:a16="http://schemas.microsoft.com/office/drawing/2014/main" id="{5D0BD59E-2F2F-4E3B-8714-7B9A4AE367C7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2" name="グループ化 301">
                <a:extLst>
                  <a:ext uri="{FF2B5EF4-FFF2-40B4-BE49-F238E27FC236}">
                    <a16:creationId xmlns:a16="http://schemas.microsoft.com/office/drawing/2014/main" id="{21A977EE-6300-415E-A7D1-24AECA1D5D9D}"/>
                  </a:ext>
                </a:extLst>
              </p:cNvPr>
              <p:cNvGrpSpPr/>
              <p:nvPr/>
            </p:nvGrpSpPr>
            <p:grpSpPr>
              <a:xfrm rot="900000" flipH="1">
                <a:off x="3318032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317" name="楕円 316">
                  <a:extLst>
                    <a:ext uri="{FF2B5EF4-FFF2-40B4-BE49-F238E27FC236}">
                      <a16:creationId xmlns:a16="http://schemas.microsoft.com/office/drawing/2014/main" id="{6209211E-1607-4901-86AD-3ADE364275E1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8" name="楕円 317">
                  <a:extLst>
                    <a:ext uri="{FF2B5EF4-FFF2-40B4-BE49-F238E27FC236}">
                      <a16:creationId xmlns:a16="http://schemas.microsoft.com/office/drawing/2014/main" id="{243EC79C-0A9B-4EE5-AD68-6082BBA98C2E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C85B3F5A-0DF9-488F-B6AD-4DE1B3E25D62}"/>
                  </a:ext>
                </a:extLst>
              </p:cNvPr>
              <p:cNvSpPr/>
              <p:nvPr/>
            </p:nvSpPr>
            <p:spPr bwMode="auto">
              <a:xfrm>
                <a:off x="2397339" y="761154"/>
                <a:ext cx="1165306" cy="1059651"/>
              </a:xfrm>
              <a:custGeom>
                <a:avLst/>
                <a:gdLst>
                  <a:gd name="connsiteX0" fmla="*/ 582653 w 1165306"/>
                  <a:gd name="connsiteY0" fmla="*/ 0 h 1059651"/>
                  <a:gd name="connsiteX1" fmla="*/ 1057854 w 1165306"/>
                  <a:gd name="connsiteY1" fmla="*/ 98011 h 1059651"/>
                  <a:gd name="connsiteX2" fmla="*/ 1087151 w 1165306"/>
                  <a:gd name="connsiteY2" fmla="*/ 112428 h 1059651"/>
                  <a:gd name="connsiteX3" fmla="*/ 1119518 w 1165306"/>
                  <a:gd name="connsiteY3" fmla="*/ 177424 h 1059651"/>
                  <a:gd name="connsiteX4" fmla="*/ 1165306 w 1165306"/>
                  <a:gd name="connsiteY4" fmla="*/ 424610 h 1059651"/>
                  <a:gd name="connsiteX5" fmla="*/ 582653 w 1165306"/>
                  <a:gd name="connsiteY5" fmla="*/ 1059651 h 1059651"/>
                  <a:gd name="connsiteX6" fmla="*/ 0 w 1165306"/>
                  <a:gd name="connsiteY6" fmla="*/ 424610 h 1059651"/>
                  <a:gd name="connsiteX7" fmla="*/ 45788 w 1165306"/>
                  <a:gd name="connsiteY7" fmla="*/ 177424 h 1059651"/>
                  <a:gd name="connsiteX8" fmla="*/ 78157 w 1165306"/>
                  <a:gd name="connsiteY8" fmla="*/ 112428 h 1059651"/>
                  <a:gd name="connsiteX9" fmla="*/ 107452 w 1165306"/>
                  <a:gd name="connsiteY9" fmla="*/ 98011 h 1059651"/>
                  <a:gd name="connsiteX10" fmla="*/ 582653 w 1165306"/>
                  <a:gd name="connsiteY10" fmla="*/ 0 h 1059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65306" h="1059651">
                    <a:moveTo>
                      <a:pt x="582653" y="0"/>
                    </a:moveTo>
                    <a:cubicBezTo>
                      <a:pt x="751214" y="0"/>
                      <a:pt x="911796" y="34899"/>
                      <a:pt x="1057854" y="98011"/>
                    </a:cubicBezTo>
                    <a:lnTo>
                      <a:pt x="1087151" y="112428"/>
                    </a:lnTo>
                    <a:lnTo>
                      <a:pt x="1119518" y="177424"/>
                    </a:lnTo>
                    <a:cubicBezTo>
                      <a:pt x="1149002" y="253399"/>
                      <a:pt x="1165306" y="336929"/>
                      <a:pt x="1165306" y="424610"/>
                    </a:cubicBezTo>
                    <a:cubicBezTo>
                      <a:pt x="1165306" y="775333"/>
                      <a:pt x="904443" y="1059651"/>
                      <a:pt x="582653" y="1059651"/>
                    </a:cubicBezTo>
                    <a:cubicBezTo>
                      <a:pt x="260863" y="1059651"/>
                      <a:pt x="0" y="775333"/>
                      <a:pt x="0" y="424610"/>
                    </a:cubicBezTo>
                    <a:cubicBezTo>
                      <a:pt x="0" y="336929"/>
                      <a:pt x="16304" y="253399"/>
                      <a:pt x="45788" y="177424"/>
                    </a:cubicBezTo>
                    <a:lnTo>
                      <a:pt x="78157" y="112428"/>
                    </a:lnTo>
                    <a:lnTo>
                      <a:pt x="107452" y="98011"/>
                    </a:lnTo>
                    <a:cubicBezTo>
                      <a:pt x="253510" y="34899"/>
                      <a:pt x="414092" y="0"/>
                      <a:pt x="582653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4" name="グループ化 303">
                <a:extLst>
                  <a:ext uri="{FF2B5EF4-FFF2-40B4-BE49-F238E27FC236}">
                    <a16:creationId xmlns:a16="http://schemas.microsoft.com/office/drawing/2014/main" id="{398DC25A-F23B-4283-A1A1-D39786C58694}"/>
                  </a:ext>
                </a:extLst>
              </p:cNvPr>
              <p:cNvGrpSpPr/>
              <p:nvPr/>
            </p:nvGrpSpPr>
            <p:grpSpPr>
              <a:xfrm>
                <a:off x="2455068" y="1140927"/>
                <a:ext cx="88439" cy="79040"/>
                <a:chOff x="2569305" y="1692913"/>
                <a:chExt cx="202787" cy="333198"/>
              </a:xfrm>
              <a:noFill/>
            </p:grpSpPr>
            <p:sp>
              <p:nvSpPr>
                <p:cNvPr id="315" name="楕円 314">
                  <a:extLst>
                    <a:ext uri="{FF2B5EF4-FFF2-40B4-BE49-F238E27FC236}">
                      <a16:creationId xmlns:a16="http://schemas.microsoft.com/office/drawing/2014/main" id="{B836C070-2FF0-4B52-A16A-156447B4A799}"/>
                    </a:ext>
                  </a:extLst>
                </p:cNvPr>
                <p:cNvSpPr/>
                <p:nvPr/>
              </p:nvSpPr>
              <p:spPr bwMode="auto">
                <a:xfrm rot="900000">
                  <a:off x="2569306" y="1692913"/>
                  <a:ext cx="202786" cy="45719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6" name="楕円 315">
                  <a:extLst>
                    <a:ext uri="{FF2B5EF4-FFF2-40B4-BE49-F238E27FC236}">
                      <a16:creationId xmlns:a16="http://schemas.microsoft.com/office/drawing/2014/main" id="{DABDE44D-BD54-492B-A66B-23CAF187F9C2}"/>
                    </a:ext>
                  </a:extLst>
                </p:cNvPr>
                <p:cNvSpPr/>
                <p:nvPr/>
              </p:nvSpPr>
              <p:spPr bwMode="auto">
                <a:xfrm rot="20700000" flipV="1">
                  <a:off x="2569305" y="1980393"/>
                  <a:ext cx="202785" cy="45718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5" name="グループ化 304">
                <a:extLst>
                  <a:ext uri="{FF2B5EF4-FFF2-40B4-BE49-F238E27FC236}">
                    <a16:creationId xmlns:a16="http://schemas.microsoft.com/office/drawing/2014/main" id="{ED230AC1-ABB5-412A-B8D8-AB54C902024E}"/>
                  </a:ext>
                </a:extLst>
              </p:cNvPr>
              <p:cNvGrpSpPr/>
              <p:nvPr/>
            </p:nvGrpSpPr>
            <p:grpSpPr>
              <a:xfrm flipH="1">
                <a:off x="3399478" y="1140927"/>
                <a:ext cx="88439" cy="79040"/>
                <a:chOff x="2569305" y="1692913"/>
                <a:chExt cx="202787" cy="333198"/>
              </a:xfrm>
              <a:noFill/>
            </p:grpSpPr>
            <p:sp>
              <p:nvSpPr>
                <p:cNvPr id="313" name="楕円 312">
                  <a:extLst>
                    <a:ext uri="{FF2B5EF4-FFF2-40B4-BE49-F238E27FC236}">
                      <a16:creationId xmlns:a16="http://schemas.microsoft.com/office/drawing/2014/main" id="{883F4B9D-A7CC-4C0A-8D10-1E6CD229C47A}"/>
                    </a:ext>
                  </a:extLst>
                </p:cNvPr>
                <p:cNvSpPr/>
                <p:nvPr/>
              </p:nvSpPr>
              <p:spPr bwMode="auto">
                <a:xfrm rot="900000">
                  <a:off x="2569306" y="1692913"/>
                  <a:ext cx="202786" cy="45719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楕円 313">
                  <a:extLst>
                    <a:ext uri="{FF2B5EF4-FFF2-40B4-BE49-F238E27FC236}">
                      <a16:creationId xmlns:a16="http://schemas.microsoft.com/office/drawing/2014/main" id="{AB0EC726-7786-4416-B07D-322B3E681B38}"/>
                    </a:ext>
                  </a:extLst>
                </p:cNvPr>
                <p:cNvSpPr/>
                <p:nvPr/>
              </p:nvSpPr>
              <p:spPr bwMode="auto">
                <a:xfrm rot="20700000" flipV="1">
                  <a:off x="2569305" y="1980393"/>
                  <a:ext cx="202785" cy="45718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37CC0966-0C1E-4C9D-8DC8-993CD747ABE8}"/>
                  </a:ext>
                </a:extLst>
              </p:cNvPr>
              <p:cNvSpPr/>
              <p:nvPr/>
            </p:nvSpPr>
            <p:spPr bwMode="auto">
              <a:xfrm rot="16200000">
                <a:off x="2960219" y="1583304"/>
                <a:ext cx="43264" cy="156721"/>
              </a:xfrm>
              <a:custGeom>
                <a:avLst/>
                <a:gdLst>
                  <a:gd name="connsiteX0" fmla="*/ 71396 w 71396"/>
                  <a:gd name="connsiteY0" fmla="*/ 350472 h 350472"/>
                  <a:gd name="connsiteX1" fmla="*/ 38699 w 71396"/>
                  <a:gd name="connsiteY1" fmla="*/ 317017 h 350472"/>
                  <a:gd name="connsiteX2" fmla="*/ 0 w 71396"/>
                  <a:gd name="connsiteY2" fmla="*/ 175236 h 350472"/>
                  <a:gd name="connsiteX3" fmla="*/ 38699 w 71396"/>
                  <a:gd name="connsiteY3" fmla="*/ 33455 h 350472"/>
                  <a:gd name="connsiteX4" fmla="*/ 71396 w 71396"/>
                  <a:gd name="connsiteY4" fmla="*/ 0 h 350472"/>
                  <a:gd name="connsiteX5" fmla="*/ 61619 w 71396"/>
                  <a:gd name="connsiteY5" fmla="*/ 175236 h 350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1396" h="350472">
                    <a:moveTo>
                      <a:pt x="71396" y="350472"/>
                    </a:moveTo>
                    <a:lnTo>
                      <a:pt x="38699" y="317017"/>
                    </a:lnTo>
                    <a:cubicBezTo>
                      <a:pt x="14789" y="280732"/>
                      <a:pt x="0" y="230605"/>
                      <a:pt x="0" y="175236"/>
                    </a:cubicBezTo>
                    <a:cubicBezTo>
                      <a:pt x="0" y="119867"/>
                      <a:pt x="14789" y="69740"/>
                      <a:pt x="38699" y="33455"/>
                    </a:cubicBezTo>
                    <a:lnTo>
                      <a:pt x="71396" y="0"/>
                    </a:lnTo>
                    <a:lnTo>
                      <a:pt x="61619" y="175236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楕円 306">
                <a:extLst>
                  <a:ext uri="{FF2B5EF4-FFF2-40B4-BE49-F238E27FC236}">
                    <a16:creationId xmlns:a16="http://schemas.microsoft.com/office/drawing/2014/main" id="{6E5B6FAD-F8FE-4B8F-863A-35DE49B1CD14}"/>
                  </a:ext>
                </a:extLst>
              </p:cNvPr>
              <p:cNvSpPr/>
              <p:nvPr/>
            </p:nvSpPr>
            <p:spPr bwMode="auto">
              <a:xfrm>
                <a:off x="2550257" y="987425"/>
                <a:ext cx="232656" cy="74736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楕円 307">
                <a:extLst>
                  <a:ext uri="{FF2B5EF4-FFF2-40B4-BE49-F238E27FC236}">
                    <a16:creationId xmlns:a16="http://schemas.microsoft.com/office/drawing/2014/main" id="{8F4CEDEF-64D8-436D-96DA-908B859F35FF}"/>
                  </a:ext>
                </a:extLst>
              </p:cNvPr>
              <p:cNvSpPr/>
              <p:nvPr/>
            </p:nvSpPr>
            <p:spPr bwMode="auto">
              <a:xfrm>
                <a:off x="3139194" y="987425"/>
                <a:ext cx="232656" cy="74736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月 308">
                <a:extLst>
                  <a:ext uri="{FF2B5EF4-FFF2-40B4-BE49-F238E27FC236}">
                    <a16:creationId xmlns:a16="http://schemas.microsoft.com/office/drawing/2014/main" id="{29583A47-DCEA-4E3D-83A8-D9E460DAE99A}"/>
                  </a:ext>
                </a:extLst>
              </p:cNvPr>
              <p:cNvSpPr/>
              <p:nvPr/>
            </p:nvSpPr>
            <p:spPr bwMode="auto">
              <a:xfrm rot="2700000">
                <a:off x="2731250" y="1422713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0" name="月 309">
                <a:extLst>
                  <a:ext uri="{FF2B5EF4-FFF2-40B4-BE49-F238E27FC236}">
                    <a16:creationId xmlns:a16="http://schemas.microsoft.com/office/drawing/2014/main" id="{9E4E63A9-17D2-4610-9D95-3C68A6130FFF}"/>
                  </a:ext>
                </a:extLst>
              </p:cNvPr>
              <p:cNvSpPr/>
              <p:nvPr/>
            </p:nvSpPr>
            <p:spPr bwMode="auto">
              <a:xfrm rot="18900000" flipH="1">
                <a:off x="3159087" y="1422713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1" name="楕円 357">
                <a:extLst>
                  <a:ext uri="{FF2B5EF4-FFF2-40B4-BE49-F238E27FC236}">
                    <a16:creationId xmlns:a16="http://schemas.microsoft.com/office/drawing/2014/main" id="{8DFF06C7-4229-40B9-B0FA-09D217F87057}"/>
                  </a:ext>
                </a:extLst>
              </p:cNvPr>
              <p:cNvSpPr/>
              <p:nvPr/>
            </p:nvSpPr>
            <p:spPr bwMode="auto">
              <a:xfrm>
                <a:off x="2863546" y="1347649"/>
                <a:ext cx="232890" cy="129124"/>
              </a:xfrm>
              <a:custGeom>
                <a:avLst/>
                <a:gdLst>
                  <a:gd name="connsiteX0" fmla="*/ 0 w 232889"/>
                  <a:gd name="connsiteY0" fmla="*/ 49084 h 98168"/>
                  <a:gd name="connsiteX1" fmla="*/ 116445 w 232889"/>
                  <a:gd name="connsiteY1" fmla="*/ 0 h 98168"/>
                  <a:gd name="connsiteX2" fmla="*/ 232890 w 232889"/>
                  <a:gd name="connsiteY2" fmla="*/ 49084 h 98168"/>
                  <a:gd name="connsiteX3" fmla="*/ 116445 w 232889"/>
                  <a:gd name="connsiteY3" fmla="*/ 98168 h 98168"/>
                  <a:gd name="connsiteX4" fmla="*/ 0 w 232889"/>
                  <a:gd name="connsiteY4" fmla="*/ 49084 h 98168"/>
                  <a:gd name="connsiteX0" fmla="*/ 0 w 232890"/>
                  <a:gd name="connsiteY0" fmla="*/ 49084 h 98168"/>
                  <a:gd name="connsiteX1" fmla="*/ 116445 w 232890"/>
                  <a:gd name="connsiteY1" fmla="*/ 0 h 98168"/>
                  <a:gd name="connsiteX2" fmla="*/ 232890 w 232890"/>
                  <a:gd name="connsiteY2" fmla="*/ 49084 h 98168"/>
                  <a:gd name="connsiteX3" fmla="*/ 116445 w 232890"/>
                  <a:gd name="connsiteY3" fmla="*/ 98168 h 98168"/>
                  <a:gd name="connsiteX4" fmla="*/ 0 w 232890"/>
                  <a:gd name="connsiteY4" fmla="*/ 49084 h 98168"/>
                  <a:gd name="connsiteX0" fmla="*/ 0 w 232890"/>
                  <a:gd name="connsiteY0" fmla="*/ 49084 h 98168"/>
                  <a:gd name="connsiteX1" fmla="*/ 116445 w 232890"/>
                  <a:gd name="connsiteY1" fmla="*/ 0 h 98168"/>
                  <a:gd name="connsiteX2" fmla="*/ 232890 w 232890"/>
                  <a:gd name="connsiteY2" fmla="*/ 49084 h 98168"/>
                  <a:gd name="connsiteX3" fmla="*/ 116445 w 232890"/>
                  <a:gd name="connsiteY3" fmla="*/ 98168 h 98168"/>
                  <a:gd name="connsiteX4" fmla="*/ 0 w 232890"/>
                  <a:gd name="connsiteY4" fmla="*/ 49084 h 98168"/>
                  <a:gd name="connsiteX0" fmla="*/ 0 w 232890"/>
                  <a:gd name="connsiteY0" fmla="*/ 80040 h 129124"/>
                  <a:gd name="connsiteX1" fmla="*/ 109302 w 232890"/>
                  <a:gd name="connsiteY1" fmla="*/ 0 h 129124"/>
                  <a:gd name="connsiteX2" fmla="*/ 232890 w 232890"/>
                  <a:gd name="connsiteY2" fmla="*/ 80040 h 129124"/>
                  <a:gd name="connsiteX3" fmla="*/ 116445 w 232890"/>
                  <a:gd name="connsiteY3" fmla="*/ 129124 h 129124"/>
                  <a:gd name="connsiteX4" fmla="*/ 0 w 232890"/>
                  <a:gd name="connsiteY4" fmla="*/ 80040 h 129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2890" h="129124">
                    <a:moveTo>
                      <a:pt x="0" y="80040"/>
                    </a:moveTo>
                    <a:cubicBezTo>
                      <a:pt x="0" y="52932"/>
                      <a:pt x="44991" y="0"/>
                      <a:pt x="109302" y="0"/>
                    </a:cubicBezTo>
                    <a:cubicBezTo>
                      <a:pt x="173613" y="0"/>
                      <a:pt x="232890" y="52932"/>
                      <a:pt x="232890" y="80040"/>
                    </a:cubicBezTo>
                    <a:cubicBezTo>
                      <a:pt x="232890" y="107148"/>
                      <a:pt x="180756" y="129124"/>
                      <a:pt x="116445" y="129124"/>
                    </a:cubicBezTo>
                    <a:cubicBezTo>
                      <a:pt x="52134" y="129124"/>
                      <a:pt x="0" y="107148"/>
                      <a:pt x="0" y="8004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F95D1CB9-7318-4931-9A53-CB5ACAD5C820}"/>
                  </a:ext>
                </a:extLst>
              </p:cNvPr>
              <p:cNvSpPr/>
              <p:nvPr/>
            </p:nvSpPr>
            <p:spPr bwMode="auto">
              <a:xfrm>
                <a:off x="2917735" y="1300589"/>
                <a:ext cx="124512" cy="184936"/>
              </a:xfrm>
              <a:custGeom>
                <a:avLst/>
                <a:gdLst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  <a:gd name="connsiteX7" fmla="*/ 27827 w 124512"/>
                  <a:gd name="connsiteY7" fmla="*/ 11644 h 184936"/>
                  <a:gd name="connsiteX8" fmla="*/ 62256 w 124512"/>
                  <a:gd name="connsiteY8" fmla="*/ 20630 h 184936"/>
                  <a:gd name="connsiteX9" fmla="*/ 96685 w 124512"/>
                  <a:gd name="connsiteY9" fmla="*/ 11644 h 184936"/>
                  <a:gd name="connsiteX0" fmla="*/ 62256 w 153696"/>
                  <a:gd name="connsiteY0" fmla="*/ 20630 h 184936"/>
                  <a:gd name="connsiteX1" fmla="*/ 96685 w 153696"/>
                  <a:gd name="connsiteY1" fmla="*/ 11644 h 184936"/>
                  <a:gd name="connsiteX2" fmla="*/ 110045 w 153696"/>
                  <a:gd name="connsiteY2" fmla="*/ 0 h 184936"/>
                  <a:gd name="connsiteX3" fmla="*/ 119620 w 153696"/>
                  <a:gd name="connsiteY3" fmla="*/ 26083 h 184936"/>
                  <a:gd name="connsiteX4" fmla="*/ 124512 w 153696"/>
                  <a:gd name="connsiteY4" fmla="*/ 70591 h 184936"/>
                  <a:gd name="connsiteX5" fmla="*/ 62256 w 153696"/>
                  <a:gd name="connsiteY5" fmla="*/ 184936 h 184936"/>
                  <a:gd name="connsiteX6" fmla="*/ 0 w 153696"/>
                  <a:gd name="connsiteY6" fmla="*/ 70591 h 184936"/>
                  <a:gd name="connsiteX7" fmla="*/ 4893 w 153696"/>
                  <a:gd name="connsiteY7" fmla="*/ 26083 h 184936"/>
                  <a:gd name="connsiteX8" fmla="*/ 14467 w 153696"/>
                  <a:gd name="connsiteY8" fmla="*/ 0 h 184936"/>
                  <a:gd name="connsiteX9" fmla="*/ 27827 w 153696"/>
                  <a:gd name="connsiteY9" fmla="*/ 11644 h 184936"/>
                  <a:gd name="connsiteX10" fmla="*/ 153696 w 153696"/>
                  <a:gd name="connsiteY10" fmla="*/ 112070 h 184936"/>
                  <a:gd name="connsiteX0" fmla="*/ 62256 w 124512"/>
                  <a:gd name="connsiteY0" fmla="*/ 20630 h 184936"/>
                  <a:gd name="connsiteX1" fmla="*/ 96685 w 124512"/>
                  <a:gd name="connsiteY1" fmla="*/ 11644 h 184936"/>
                  <a:gd name="connsiteX2" fmla="*/ 110045 w 124512"/>
                  <a:gd name="connsiteY2" fmla="*/ 0 h 184936"/>
                  <a:gd name="connsiteX3" fmla="*/ 119620 w 124512"/>
                  <a:gd name="connsiteY3" fmla="*/ 26083 h 184936"/>
                  <a:gd name="connsiteX4" fmla="*/ 124512 w 124512"/>
                  <a:gd name="connsiteY4" fmla="*/ 70591 h 184936"/>
                  <a:gd name="connsiteX5" fmla="*/ 62256 w 124512"/>
                  <a:gd name="connsiteY5" fmla="*/ 184936 h 184936"/>
                  <a:gd name="connsiteX6" fmla="*/ 0 w 124512"/>
                  <a:gd name="connsiteY6" fmla="*/ 70591 h 184936"/>
                  <a:gd name="connsiteX7" fmla="*/ 4893 w 124512"/>
                  <a:gd name="connsiteY7" fmla="*/ 26083 h 184936"/>
                  <a:gd name="connsiteX8" fmla="*/ 14467 w 124512"/>
                  <a:gd name="connsiteY8" fmla="*/ 0 h 184936"/>
                  <a:gd name="connsiteX9" fmla="*/ 27827 w 124512"/>
                  <a:gd name="connsiteY9" fmla="*/ 11644 h 184936"/>
                  <a:gd name="connsiteX0" fmla="*/ 96685 w 124512"/>
                  <a:gd name="connsiteY0" fmla="*/ 11644 h 184936"/>
                  <a:gd name="connsiteX1" fmla="*/ 110045 w 124512"/>
                  <a:gd name="connsiteY1" fmla="*/ 0 h 184936"/>
                  <a:gd name="connsiteX2" fmla="*/ 119620 w 124512"/>
                  <a:gd name="connsiteY2" fmla="*/ 26083 h 184936"/>
                  <a:gd name="connsiteX3" fmla="*/ 124512 w 124512"/>
                  <a:gd name="connsiteY3" fmla="*/ 70591 h 184936"/>
                  <a:gd name="connsiteX4" fmla="*/ 62256 w 124512"/>
                  <a:gd name="connsiteY4" fmla="*/ 184936 h 184936"/>
                  <a:gd name="connsiteX5" fmla="*/ 0 w 124512"/>
                  <a:gd name="connsiteY5" fmla="*/ 70591 h 184936"/>
                  <a:gd name="connsiteX6" fmla="*/ 4893 w 124512"/>
                  <a:gd name="connsiteY6" fmla="*/ 26083 h 184936"/>
                  <a:gd name="connsiteX7" fmla="*/ 14467 w 124512"/>
                  <a:gd name="connsiteY7" fmla="*/ 0 h 184936"/>
                  <a:gd name="connsiteX8" fmla="*/ 27827 w 124512"/>
                  <a:gd name="connsiteY8" fmla="*/ 11644 h 184936"/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  <a:gd name="connsiteX7" fmla="*/ 27827 w 124512"/>
                  <a:gd name="connsiteY7" fmla="*/ 11644 h 184936"/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512" h="184936">
                    <a:moveTo>
                      <a:pt x="110045" y="0"/>
                    </a:moveTo>
                    <a:lnTo>
                      <a:pt x="119620" y="26083"/>
                    </a:lnTo>
                    <a:cubicBezTo>
                      <a:pt x="122770" y="39763"/>
                      <a:pt x="124512" y="54803"/>
                      <a:pt x="124512" y="70591"/>
                    </a:cubicBezTo>
                    <a:cubicBezTo>
                      <a:pt x="124512" y="133742"/>
                      <a:pt x="96639" y="184936"/>
                      <a:pt x="62256" y="184936"/>
                    </a:cubicBezTo>
                    <a:cubicBezTo>
                      <a:pt x="27873" y="184936"/>
                      <a:pt x="0" y="133742"/>
                      <a:pt x="0" y="70591"/>
                    </a:cubicBezTo>
                    <a:cubicBezTo>
                      <a:pt x="0" y="54803"/>
                      <a:pt x="1742" y="39763"/>
                      <a:pt x="4893" y="26083"/>
                    </a:cubicBezTo>
                    <a:lnTo>
                      <a:pt x="14467" y="0"/>
                    </a:lnTo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8" name="グループ化 287">
              <a:extLst>
                <a:ext uri="{FF2B5EF4-FFF2-40B4-BE49-F238E27FC236}">
                  <a16:creationId xmlns:a16="http://schemas.microsoft.com/office/drawing/2014/main" id="{E8A773A0-34BB-443F-9FE6-BAAD4F0CCC61}"/>
                </a:ext>
              </a:extLst>
            </p:cNvPr>
            <p:cNvGrpSpPr/>
            <p:nvPr/>
          </p:nvGrpSpPr>
          <p:grpSpPr>
            <a:xfrm>
              <a:off x="2231445" y="5238658"/>
              <a:ext cx="1404723" cy="718686"/>
              <a:chOff x="558340" y="5217984"/>
              <a:chExt cx="1396803" cy="736407"/>
            </a:xfrm>
          </p:grpSpPr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257FAB56-F0F7-4B22-9B03-E29821EF3350}"/>
                  </a:ext>
                </a:extLst>
              </p:cNvPr>
              <p:cNvSpPr/>
              <p:nvPr/>
            </p:nvSpPr>
            <p:spPr>
              <a:xfrm rot="16200000">
                <a:off x="1179669" y="5271212"/>
                <a:ext cx="152839" cy="1213519"/>
              </a:xfrm>
              <a:custGeom>
                <a:avLst/>
                <a:gdLst>
                  <a:gd name="connsiteX0" fmla="*/ 152839 w 152839"/>
                  <a:gd name="connsiteY0" fmla="*/ 602297 h 1213519"/>
                  <a:gd name="connsiteX1" fmla="*/ 101193 w 152839"/>
                  <a:gd name="connsiteY1" fmla="*/ 778592 h 1213519"/>
                  <a:gd name="connsiteX2" fmla="*/ 51608 w 152839"/>
                  <a:gd name="connsiteY2" fmla="*/ 1103626 h 1213519"/>
                  <a:gd name="connsiteX3" fmla="*/ 72425 w 152839"/>
                  <a:gd name="connsiteY3" fmla="*/ 1200986 h 1213519"/>
                  <a:gd name="connsiteX4" fmla="*/ 77439 w 152839"/>
                  <a:gd name="connsiteY4" fmla="*/ 1208051 h 1213519"/>
                  <a:gd name="connsiteX5" fmla="*/ 53434 w 152839"/>
                  <a:gd name="connsiteY5" fmla="*/ 1212250 h 1213519"/>
                  <a:gd name="connsiteX6" fmla="*/ 31083 w 152839"/>
                  <a:gd name="connsiteY6" fmla="*/ 1213519 h 1213519"/>
                  <a:gd name="connsiteX7" fmla="*/ 14500 w 152839"/>
                  <a:gd name="connsiteY7" fmla="*/ 1179449 h 1213519"/>
                  <a:gd name="connsiteX8" fmla="*/ 1601 w 152839"/>
                  <a:gd name="connsiteY8" fmla="*/ 1103626 h 1213519"/>
                  <a:gd name="connsiteX9" fmla="*/ 51186 w 152839"/>
                  <a:gd name="connsiteY9" fmla="*/ 778592 h 1213519"/>
                  <a:gd name="connsiteX10" fmla="*/ 102832 w 152839"/>
                  <a:gd name="connsiteY10" fmla="*/ 602297 h 1213519"/>
                  <a:gd name="connsiteX11" fmla="*/ 81531 w 152839"/>
                  <a:gd name="connsiteY11" fmla="*/ 546171 h 1213519"/>
                  <a:gd name="connsiteX12" fmla="*/ 1602 w 152839"/>
                  <a:gd name="connsiteY12" fmla="*/ 110584 h 1213519"/>
                  <a:gd name="connsiteX13" fmla="*/ 24595 w 152839"/>
                  <a:gd name="connsiteY13" fmla="*/ 20089 h 1213519"/>
                  <a:gd name="connsiteX14" fmla="*/ 38621 w 152839"/>
                  <a:gd name="connsiteY14" fmla="*/ 0 h 1213519"/>
                  <a:gd name="connsiteX15" fmla="*/ 53434 w 152839"/>
                  <a:gd name="connsiteY15" fmla="*/ 842 h 1213519"/>
                  <a:gd name="connsiteX16" fmla="*/ 83822 w 152839"/>
                  <a:gd name="connsiteY16" fmla="*/ 6157 h 1213519"/>
                  <a:gd name="connsiteX17" fmla="*/ 66423 w 152839"/>
                  <a:gd name="connsiteY17" fmla="*/ 40804 h 1213519"/>
                  <a:gd name="connsiteX18" fmla="*/ 51609 w 152839"/>
                  <a:gd name="connsiteY18" fmla="*/ 110584 h 1213519"/>
                  <a:gd name="connsiteX19" fmla="*/ 131538 w 152839"/>
                  <a:gd name="connsiteY19" fmla="*/ 546171 h 12135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52839" h="1213519">
                    <a:moveTo>
                      <a:pt x="152839" y="602297"/>
                    </a:moveTo>
                    <a:lnTo>
                      <a:pt x="101193" y="778592"/>
                    </a:lnTo>
                    <a:cubicBezTo>
                      <a:pt x="68311" y="907837"/>
                      <a:pt x="47872" y="1028915"/>
                      <a:pt x="51608" y="1103626"/>
                    </a:cubicBezTo>
                    <a:cubicBezTo>
                      <a:pt x="53476" y="1140982"/>
                      <a:pt x="60743" y="1173542"/>
                      <a:pt x="72425" y="1200986"/>
                    </a:cubicBezTo>
                    <a:lnTo>
                      <a:pt x="77439" y="1208051"/>
                    </a:lnTo>
                    <a:lnTo>
                      <a:pt x="53434" y="1212250"/>
                    </a:lnTo>
                    <a:lnTo>
                      <a:pt x="31083" y="1213519"/>
                    </a:lnTo>
                    <a:lnTo>
                      <a:pt x="14500" y="1179449"/>
                    </a:lnTo>
                    <a:cubicBezTo>
                      <a:pt x="7440" y="1156962"/>
                      <a:pt x="3002" y="1131643"/>
                      <a:pt x="1601" y="1103626"/>
                    </a:cubicBezTo>
                    <a:cubicBezTo>
                      <a:pt x="-2135" y="1028915"/>
                      <a:pt x="18304" y="907837"/>
                      <a:pt x="51186" y="778592"/>
                    </a:cubicBezTo>
                    <a:lnTo>
                      <a:pt x="102832" y="602297"/>
                    </a:lnTo>
                    <a:lnTo>
                      <a:pt x="81531" y="546171"/>
                    </a:lnTo>
                    <a:cubicBezTo>
                      <a:pt x="25439" y="378022"/>
                      <a:pt x="-7872" y="210447"/>
                      <a:pt x="1602" y="110584"/>
                    </a:cubicBezTo>
                    <a:cubicBezTo>
                      <a:pt x="4760" y="77297"/>
                      <a:pt x="12671" y="46770"/>
                      <a:pt x="24595" y="20089"/>
                    </a:cubicBezTo>
                    <a:lnTo>
                      <a:pt x="38621" y="0"/>
                    </a:lnTo>
                    <a:lnTo>
                      <a:pt x="53434" y="842"/>
                    </a:lnTo>
                    <a:lnTo>
                      <a:pt x="83822" y="6157"/>
                    </a:lnTo>
                    <a:lnTo>
                      <a:pt x="66423" y="40804"/>
                    </a:lnTo>
                    <a:cubicBezTo>
                      <a:pt x="59020" y="62205"/>
                      <a:pt x="53978" y="85618"/>
                      <a:pt x="51609" y="110584"/>
                    </a:cubicBezTo>
                    <a:cubicBezTo>
                      <a:pt x="42135" y="210447"/>
                      <a:pt x="75446" y="378022"/>
                      <a:pt x="131538" y="546171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93" name="グループ化 292">
                <a:extLst>
                  <a:ext uri="{FF2B5EF4-FFF2-40B4-BE49-F238E27FC236}">
                    <a16:creationId xmlns:a16="http://schemas.microsoft.com/office/drawing/2014/main" id="{A9199160-87F4-468E-A65E-971FF7517631}"/>
                  </a:ext>
                </a:extLst>
              </p:cNvPr>
              <p:cNvGrpSpPr/>
              <p:nvPr/>
            </p:nvGrpSpPr>
            <p:grpSpPr>
              <a:xfrm>
                <a:off x="558340" y="5217984"/>
                <a:ext cx="1396803" cy="705642"/>
                <a:chOff x="241633" y="5217984"/>
                <a:chExt cx="1396803" cy="705642"/>
              </a:xfrm>
            </p:grpSpPr>
            <p:sp>
              <p:nvSpPr>
                <p:cNvPr id="294" name="フリーフォーム 2908">
                  <a:extLst>
                    <a:ext uri="{FF2B5EF4-FFF2-40B4-BE49-F238E27FC236}">
                      <a16:creationId xmlns:a16="http://schemas.microsoft.com/office/drawing/2014/main" id="{96CC7FA1-A719-45AC-AFF4-4FECEBE42885}"/>
                    </a:ext>
                  </a:extLst>
                </p:cNvPr>
                <p:cNvSpPr/>
                <p:nvPr/>
              </p:nvSpPr>
              <p:spPr>
                <a:xfrm rot="16200000">
                  <a:off x="292424" y="5167193"/>
                  <a:ext cx="705642" cy="807223"/>
                </a:xfrm>
                <a:custGeom>
                  <a:avLst/>
                  <a:gdLst>
                    <a:gd name="connsiteX0" fmla="*/ 470849 w 479311"/>
                    <a:gd name="connsiteY0" fmla="*/ 280482 h 468767"/>
                    <a:gd name="connsiteX1" fmla="*/ 364642 w 479311"/>
                    <a:gd name="connsiteY1" fmla="*/ 315566 h 468767"/>
                    <a:gd name="connsiteX2" fmla="*/ 141036 w 479311"/>
                    <a:gd name="connsiteY2" fmla="*/ 203007 h 468767"/>
                    <a:gd name="connsiteX3" fmla="*/ 141035 w 479311"/>
                    <a:gd name="connsiteY3" fmla="*/ 468767 h 468767"/>
                    <a:gd name="connsiteX4" fmla="*/ 0 w 479311"/>
                    <a:gd name="connsiteY4" fmla="*/ 468767 h 468767"/>
                    <a:gd name="connsiteX5" fmla="*/ 0 w 479311"/>
                    <a:gd name="connsiteY5" fmla="*/ 70518 h 468767"/>
                    <a:gd name="connsiteX6" fmla="*/ 70518 w 479311"/>
                    <a:gd name="connsiteY6" fmla="*/ 0 h 468767"/>
                    <a:gd name="connsiteX7" fmla="*/ 97967 w 479311"/>
                    <a:gd name="connsiteY7" fmla="*/ 5542 h 468767"/>
                    <a:gd name="connsiteX8" fmla="*/ 105733 w 479311"/>
                    <a:gd name="connsiteY8" fmla="*/ 10778 h 468767"/>
                    <a:gd name="connsiteX9" fmla="*/ 117196 w 479311"/>
                    <a:gd name="connsiteY9" fmla="*/ 13915 h 468767"/>
                    <a:gd name="connsiteX10" fmla="*/ 435765 w 479311"/>
                    <a:gd name="connsiteY10" fmla="*/ 174275 h 468767"/>
                    <a:gd name="connsiteX11" fmla="*/ 470849 w 479311"/>
                    <a:gd name="connsiteY11" fmla="*/ 280482 h 468767"/>
                    <a:gd name="connsiteX0" fmla="*/ 470849 w 562289"/>
                    <a:gd name="connsiteY0" fmla="*/ 280482 h 468767"/>
                    <a:gd name="connsiteX1" fmla="*/ 364642 w 562289"/>
                    <a:gd name="connsiteY1" fmla="*/ 315566 h 468767"/>
                    <a:gd name="connsiteX2" fmla="*/ 141036 w 562289"/>
                    <a:gd name="connsiteY2" fmla="*/ 203007 h 468767"/>
                    <a:gd name="connsiteX3" fmla="*/ 141035 w 562289"/>
                    <a:gd name="connsiteY3" fmla="*/ 468767 h 468767"/>
                    <a:gd name="connsiteX4" fmla="*/ 0 w 562289"/>
                    <a:gd name="connsiteY4" fmla="*/ 468767 h 468767"/>
                    <a:gd name="connsiteX5" fmla="*/ 0 w 562289"/>
                    <a:gd name="connsiteY5" fmla="*/ 70518 h 468767"/>
                    <a:gd name="connsiteX6" fmla="*/ 70518 w 562289"/>
                    <a:gd name="connsiteY6" fmla="*/ 0 h 468767"/>
                    <a:gd name="connsiteX7" fmla="*/ 97967 w 562289"/>
                    <a:gd name="connsiteY7" fmla="*/ 5542 h 468767"/>
                    <a:gd name="connsiteX8" fmla="*/ 105733 w 562289"/>
                    <a:gd name="connsiteY8" fmla="*/ 10778 h 468767"/>
                    <a:gd name="connsiteX9" fmla="*/ 117196 w 562289"/>
                    <a:gd name="connsiteY9" fmla="*/ 13915 h 468767"/>
                    <a:gd name="connsiteX10" fmla="*/ 435765 w 562289"/>
                    <a:gd name="connsiteY10" fmla="*/ 174275 h 468767"/>
                    <a:gd name="connsiteX11" fmla="*/ 562289 w 562289"/>
                    <a:gd name="connsiteY11" fmla="*/ 371922 h 468767"/>
                    <a:gd name="connsiteX0" fmla="*/ 470849 w 470849"/>
                    <a:gd name="connsiteY0" fmla="*/ 280482 h 468767"/>
                    <a:gd name="connsiteX1" fmla="*/ 364642 w 470849"/>
                    <a:gd name="connsiteY1" fmla="*/ 315566 h 468767"/>
                    <a:gd name="connsiteX2" fmla="*/ 141036 w 470849"/>
                    <a:gd name="connsiteY2" fmla="*/ 203007 h 468767"/>
                    <a:gd name="connsiteX3" fmla="*/ 141035 w 470849"/>
                    <a:gd name="connsiteY3" fmla="*/ 468767 h 468767"/>
                    <a:gd name="connsiteX4" fmla="*/ 0 w 470849"/>
                    <a:gd name="connsiteY4" fmla="*/ 468767 h 468767"/>
                    <a:gd name="connsiteX5" fmla="*/ 0 w 470849"/>
                    <a:gd name="connsiteY5" fmla="*/ 70518 h 468767"/>
                    <a:gd name="connsiteX6" fmla="*/ 70518 w 470849"/>
                    <a:gd name="connsiteY6" fmla="*/ 0 h 468767"/>
                    <a:gd name="connsiteX7" fmla="*/ 97967 w 470849"/>
                    <a:gd name="connsiteY7" fmla="*/ 5542 h 468767"/>
                    <a:gd name="connsiteX8" fmla="*/ 105733 w 470849"/>
                    <a:gd name="connsiteY8" fmla="*/ 10778 h 468767"/>
                    <a:gd name="connsiteX9" fmla="*/ 117196 w 470849"/>
                    <a:gd name="connsiteY9" fmla="*/ 13915 h 468767"/>
                    <a:gd name="connsiteX10" fmla="*/ 435765 w 470849"/>
                    <a:gd name="connsiteY10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141035 w 435765"/>
                    <a:gd name="connsiteY2" fmla="*/ 468767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214312 w 435765"/>
                    <a:gd name="connsiteY2" fmla="*/ 462090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214312 w 435765"/>
                    <a:gd name="connsiteY2" fmla="*/ 462090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490468"/>
                    <a:gd name="connsiteX1" fmla="*/ 141036 w 435765"/>
                    <a:gd name="connsiteY1" fmla="*/ 203007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114810 w 435765"/>
                    <a:gd name="connsiteY9" fmla="*/ 16410 h 490468"/>
                    <a:gd name="connsiteX10" fmla="*/ 435765 w 435765"/>
                    <a:gd name="connsiteY10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435765 w 435765"/>
                    <a:gd name="connsiteY8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435765 w 435765"/>
                    <a:gd name="connsiteY7" fmla="*/ 174275 h 490468"/>
                    <a:gd name="connsiteX0" fmla="*/ 389623 w 460746"/>
                    <a:gd name="connsiteY0" fmla="*/ 323132 h 498034"/>
                    <a:gd name="connsiteX1" fmla="*/ 200990 w 460746"/>
                    <a:gd name="connsiteY1" fmla="*/ 230605 h 498034"/>
                    <a:gd name="connsiteX2" fmla="*/ 239293 w 460746"/>
                    <a:gd name="connsiteY2" fmla="*/ 469656 h 498034"/>
                    <a:gd name="connsiteX3" fmla="*/ 96593 w 460746"/>
                    <a:gd name="connsiteY3" fmla="*/ 498034 h 498034"/>
                    <a:gd name="connsiteX4" fmla="*/ 0 w 460746"/>
                    <a:gd name="connsiteY4" fmla="*/ 123155 h 498034"/>
                    <a:gd name="connsiteX5" fmla="*/ 95499 w 460746"/>
                    <a:gd name="connsiteY5" fmla="*/ 7566 h 498034"/>
                    <a:gd name="connsiteX6" fmla="*/ 122948 w 460746"/>
                    <a:gd name="connsiteY6" fmla="*/ 13108 h 498034"/>
                    <a:gd name="connsiteX7" fmla="*/ 460746 w 460746"/>
                    <a:gd name="connsiteY7" fmla="*/ 181841 h 498034"/>
                    <a:gd name="connsiteX0" fmla="*/ 391991 w 463114"/>
                    <a:gd name="connsiteY0" fmla="*/ 323132 h 498034"/>
                    <a:gd name="connsiteX1" fmla="*/ 203358 w 463114"/>
                    <a:gd name="connsiteY1" fmla="*/ 230605 h 498034"/>
                    <a:gd name="connsiteX2" fmla="*/ 241661 w 463114"/>
                    <a:gd name="connsiteY2" fmla="*/ 469656 h 498034"/>
                    <a:gd name="connsiteX3" fmla="*/ 98961 w 463114"/>
                    <a:gd name="connsiteY3" fmla="*/ 498034 h 498034"/>
                    <a:gd name="connsiteX4" fmla="*/ 2368 w 463114"/>
                    <a:gd name="connsiteY4" fmla="*/ 123155 h 498034"/>
                    <a:gd name="connsiteX5" fmla="*/ 97867 w 463114"/>
                    <a:gd name="connsiteY5" fmla="*/ 7566 h 498034"/>
                    <a:gd name="connsiteX6" fmla="*/ 125316 w 463114"/>
                    <a:gd name="connsiteY6" fmla="*/ 13108 h 498034"/>
                    <a:gd name="connsiteX7" fmla="*/ 463114 w 463114"/>
                    <a:gd name="connsiteY7" fmla="*/ 181841 h 498034"/>
                    <a:gd name="connsiteX0" fmla="*/ 389623 w 460746"/>
                    <a:gd name="connsiteY0" fmla="*/ 311502 h 486404"/>
                    <a:gd name="connsiteX1" fmla="*/ 200990 w 460746"/>
                    <a:gd name="connsiteY1" fmla="*/ 218975 h 486404"/>
                    <a:gd name="connsiteX2" fmla="*/ 239293 w 460746"/>
                    <a:gd name="connsiteY2" fmla="*/ 458026 h 486404"/>
                    <a:gd name="connsiteX3" fmla="*/ 96593 w 460746"/>
                    <a:gd name="connsiteY3" fmla="*/ 486404 h 486404"/>
                    <a:gd name="connsiteX4" fmla="*/ 0 w 460746"/>
                    <a:gd name="connsiteY4" fmla="*/ 111525 h 486404"/>
                    <a:gd name="connsiteX5" fmla="*/ 122948 w 460746"/>
                    <a:gd name="connsiteY5" fmla="*/ 1478 h 486404"/>
                    <a:gd name="connsiteX6" fmla="*/ 460746 w 460746"/>
                    <a:gd name="connsiteY6" fmla="*/ 170211 h 486404"/>
                    <a:gd name="connsiteX0" fmla="*/ 389623 w 460746"/>
                    <a:gd name="connsiteY0" fmla="*/ 315523 h 490425"/>
                    <a:gd name="connsiteX1" fmla="*/ 200990 w 460746"/>
                    <a:gd name="connsiteY1" fmla="*/ 222996 h 490425"/>
                    <a:gd name="connsiteX2" fmla="*/ 239293 w 460746"/>
                    <a:gd name="connsiteY2" fmla="*/ 462047 h 490425"/>
                    <a:gd name="connsiteX3" fmla="*/ 96593 w 460746"/>
                    <a:gd name="connsiteY3" fmla="*/ 490425 h 490425"/>
                    <a:gd name="connsiteX4" fmla="*/ 0 w 460746"/>
                    <a:gd name="connsiteY4" fmla="*/ 115546 h 490425"/>
                    <a:gd name="connsiteX5" fmla="*/ 122948 w 460746"/>
                    <a:gd name="connsiteY5" fmla="*/ 5499 h 490425"/>
                    <a:gd name="connsiteX6" fmla="*/ 460746 w 460746"/>
                    <a:gd name="connsiteY6" fmla="*/ 174232 h 490425"/>
                    <a:gd name="connsiteX0" fmla="*/ 389623 w 460746"/>
                    <a:gd name="connsiteY0" fmla="*/ 316001 h 490903"/>
                    <a:gd name="connsiteX1" fmla="*/ 200990 w 460746"/>
                    <a:gd name="connsiteY1" fmla="*/ 223474 h 490903"/>
                    <a:gd name="connsiteX2" fmla="*/ 239293 w 460746"/>
                    <a:gd name="connsiteY2" fmla="*/ 462525 h 490903"/>
                    <a:gd name="connsiteX3" fmla="*/ 96593 w 460746"/>
                    <a:gd name="connsiteY3" fmla="*/ 490903 h 490903"/>
                    <a:gd name="connsiteX4" fmla="*/ 0 w 460746"/>
                    <a:gd name="connsiteY4" fmla="*/ 116024 h 490903"/>
                    <a:gd name="connsiteX5" fmla="*/ 122948 w 460746"/>
                    <a:gd name="connsiteY5" fmla="*/ 5977 h 490903"/>
                    <a:gd name="connsiteX6" fmla="*/ 460746 w 460746"/>
                    <a:gd name="connsiteY6" fmla="*/ 174710 h 490903"/>
                    <a:gd name="connsiteX0" fmla="*/ 389623 w 460746"/>
                    <a:gd name="connsiteY0" fmla="*/ 316001 h 490903"/>
                    <a:gd name="connsiteX1" fmla="*/ 200990 w 460746"/>
                    <a:gd name="connsiteY1" fmla="*/ 223474 h 490903"/>
                    <a:gd name="connsiteX2" fmla="*/ 260943 w 460746"/>
                    <a:gd name="connsiteY2" fmla="*/ 444162 h 490903"/>
                    <a:gd name="connsiteX3" fmla="*/ 96593 w 460746"/>
                    <a:gd name="connsiteY3" fmla="*/ 490903 h 490903"/>
                    <a:gd name="connsiteX4" fmla="*/ 0 w 460746"/>
                    <a:gd name="connsiteY4" fmla="*/ 116024 h 490903"/>
                    <a:gd name="connsiteX5" fmla="*/ 122948 w 460746"/>
                    <a:gd name="connsiteY5" fmla="*/ 5977 h 490903"/>
                    <a:gd name="connsiteX6" fmla="*/ 460746 w 460746"/>
                    <a:gd name="connsiteY6" fmla="*/ 174710 h 490903"/>
                    <a:gd name="connsiteX0" fmla="*/ 389623 w 460746"/>
                    <a:gd name="connsiteY0" fmla="*/ 316001 h 490903"/>
                    <a:gd name="connsiteX1" fmla="*/ 200990 w 460746"/>
                    <a:gd name="connsiteY1" fmla="*/ 223474 h 490903"/>
                    <a:gd name="connsiteX2" fmla="*/ 260943 w 460746"/>
                    <a:gd name="connsiteY2" fmla="*/ 444162 h 490903"/>
                    <a:gd name="connsiteX3" fmla="*/ 96593 w 460746"/>
                    <a:gd name="connsiteY3" fmla="*/ 490903 h 490903"/>
                    <a:gd name="connsiteX4" fmla="*/ 0 w 460746"/>
                    <a:gd name="connsiteY4" fmla="*/ 116024 h 490903"/>
                    <a:gd name="connsiteX5" fmla="*/ 122948 w 460746"/>
                    <a:gd name="connsiteY5" fmla="*/ 5977 h 490903"/>
                    <a:gd name="connsiteX6" fmla="*/ 460746 w 460746"/>
                    <a:gd name="connsiteY6" fmla="*/ 174710 h 490903"/>
                    <a:gd name="connsiteX0" fmla="*/ 389623 w 460746"/>
                    <a:gd name="connsiteY0" fmla="*/ 316001 h 490903"/>
                    <a:gd name="connsiteX1" fmla="*/ 200990 w 460746"/>
                    <a:gd name="connsiteY1" fmla="*/ 223474 h 490903"/>
                    <a:gd name="connsiteX2" fmla="*/ 260943 w 460746"/>
                    <a:gd name="connsiteY2" fmla="*/ 444162 h 490903"/>
                    <a:gd name="connsiteX3" fmla="*/ 96593 w 460746"/>
                    <a:gd name="connsiteY3" fmla="*/ 490903 h 490903"/>
                    <a:gd name="connsiteX4" fmla="*/ 0 w 460746"/>
                    <a:gd name="connsiteY4" fmla="*/ 116024 h 490903"/>
                    <a:gd name="connsiteX5" fmla="*/ 122948 w 460746"/>
                    <a:gd name="connsiteY5" fmla="*/ 5977 h 490903"/>
                    <a:gd name="connsiteX6" fmla="*/ 460746 w 460746"/>
                    <a:gd name="connsiteY6" fmla="*/ 174710 h 490903"/>
                    <a:gd name="connsiteX0" fmla="*/ 389623 w 460746"/>
                    <a:gd name="connsiteY0" fmla="*/ 316001 h 493316"/>
                    <a:gd name="connsiteX1" fmla="*/ 200990 w 460746"/>
                    <a:gd name="connsiteY1" fmla="*/ 223474 h 493316"/>
                    <a:gd name="connsiteX2" fmla="*/ 260943 w 460746"/>
                    <a:gd name="connsiteY2" fmla="*/ 444162 h 493316"/>
                    <a:gd name="connsiteX3" fmla="*/ 96593 w 460746"/>
                    <a:gd name="connsiteY3" fmla="*/ 490903 h 493316"/>
                    <a:gd name="connsiteX4" fmla="*/ 0 w 460746"/>
                    <a:gd name="connsiteY4" fmla="*/ 116024 h 493316"/>
                    <a:gd name="connsiteX5" fmla="*/ 122948 w 460746"/>
                    <a:gd name="connsiteY5" fmla="*/ 5977 h 493316"/>
                    <a:gd name="connsiteX6" fmla="*/ 460746 w 460746"/>
                    <a:gd name="connsiteY6" fmla="*/ 174710 h 493316"/>
                    <a:gd name="connsiteX0" fmla="*/ 389623 w 460746"/>
                    <a:gd name="connsiteY0" fmla="*/ 342812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89623 w 460746"/>
                    <a:gd name="connsiteY0" fmla="*/ 342812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89623 w 460746"/>
                    <a:gd name="connsiteY0" fmla="*/ 342812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16346 w 460746"/>
                    <a:gd name="connsiteY0" fmla="*/ 336135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16346 w 460746"/>
                    <a:gd name="connsiteY0" fmla="*/ 336135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16346 w 492389"/>
                    <a:gd name="connsiteY0" fmla="*/ 334235 h 518227"/>
                    <a:gd name="connsiteX1" fmla="*/ 200990 w 492389"/>
                    <a:gd name="connsiteY1" fmla="*/ 248385 h 518227"/>
                    <a:gd name="connsiteX2" fmla="*/ 260943 w 492389"/>
                    <a:gd name="connsiteY2" fmla="*/ 469073 h 518227"/>
                    <a:gd name="connsiteX3" fmla="*/ 96593 w 492389"/>
                    <a:gd name="connsiteY3" fmla="*/ 515814 h 518227"/>
                    <a:gd name="connsiteX4" fmla="*/ 0 w 492389"/>
                    <a:gd name="connsiteY4" fmla="*/ 140935 h 518227"/>
                    <a:gd name="connsiteX5" fmla="*/ 152925 w 492389"/>
                    <a:gd name="connsiteY5" fmla="*/ 2510 h 518227"/>
                    <a:gd name="connsiteX6" fmla="*/ 492389 w 492389"/>
                    <a:gd name="connsiteY6" fmla="*/ 244693 h 518227"/>
                    <a:gd name="connsiteX0" fmla="*/ 316346 w 492389"/>
                    <a:gd name="connsiteY0" fmla="*/ 334235 h 563477"/>
                    <a:gd name="connsiteX1" fmla="*/ 200990 w 492389"/>
                    <a:gd name="connsiteY1" fmla="*/ 248385 h 563477"/>
                    <a:gd name="connsiteX2" fmla="*/ 260943 w 492389"/>
                    <a:gd name="connsiteY2" fmla="*/ 469073 h 563477"/>
                    <a:gd name="connsiteX3" fmla="*/ 98258 w 492389"/>
                    <a:gd name="connsiteY3" fmla="*/ 562556 h 563477"/>
                    <a:gd name="connsiteX4" fmla="*/ 0 w 492389"/>
                    <a:gd name="connsiteY4" fmla="*/ 140935 h 563477"/>
                    <a:gd name="connsiteX5" fmla="*/ 152925 w 492389"/>
                    <a:gd name="connsiteY5" fmla="*/ 2510 h 563477"/>
                    <a:gd name="connsiteX6" fmla="*/ 492389 w 492389"/>
                    <a:gd name="connsiteY6" fmla="*/ 244693 h 563477"/>
                    <a:gd name="connsiteX0" fmla="*/ 316346 w 492389"/>
                    <a:gd name="connsiteY0" fmla="*/ 334235 h 565259"/>
                    <a:gd name="connsiteX1" fmla="*/ 200990 w 492389"/>
                    <a:gd name="connsiteY1" fmla="*/ 248385 h 565259"/>
                    <a:gd name="connsiteX2" fmla="*/ 264274 w 492389"/>
                    <a:gd name="connsiteY2" fmla="*/ 519153 h 565259"/>
                    <a:gd name="connsiteX3" fmla="*/ 98258 w 492389"/>
                    <a:gd name="connsiteY3" fmla="*/ 562556 h 565259"/>
                    <a:gd name="connsiteX4" fmla="*/ 0 w 492389"/>
                    <a:gd name="connsiteY4" fmla="*/ 140935 h 565259"/>
                    <a:gd name="connsiteX5" fmla="*/ 152925 w 492389"/>
                    <a:gd name="connsiteY5" fmla="*/ 2510 h 565259"/>
                    <a:gd name="connsiteX6" fmla="*/ 492389 w 492389"/>
                    <a:gd name="connsiteY6" fmla="*/ 244693 h 565259"/>
                    <a:gd name="connsiteX0" fmla="*/ 316346 w 492389"/>
                    <a:gd name="connsiteY0" fmla="*/ 334235 h 566673"/>
                    <a:gd name="connsiteX1" fmla="*/ 200990 w 492389"/>
                    <a:gd name="connsiteY1" fmla="*/ 248385 h 566673"/>
                    <a:gd name="connsiteX2" fmla="*/ 264274 w 492389"/>
                    <a:gd name="connsiteY2" fmla="*/ 519153 h 566673"/>
                    <a:gd name="connsiteX3" fmla="*/ 98258 w 492389"/>
                    <a:gd name="connsiteY3" fmla="*/ 562556 h 566673"/>
                    <a:gd name="connsiteX4" fmla="*/ 0 w 492389"/>
                    <a:gd name="connsiteY4" fmla="*/ 140935 h 566673"/>
                    <a:gd name="connsiteX5" fmla="*/ 152925 w 492389"/>
                    <a:gd name="connsiteY5" fmla="*/ 2510 h 566673"/>
                    <a:gd name="connsiteX6" fmla="*/ 492389 w 492389"/>
                    <a:gd name="connsiteY6" fmla="*/ 244693 h 566673"/>
                    <a:gd name="connsiteX0" fmla="*/ 316346 w 492389"/>
                    <a:gd name="connsiteY0" fmla="*/ 334235 h 565508"/>
                    <a:gd name="connsiteX1" fmla="*/ 200990 w 492389"/>
                    <a:gd name="connsiteY1" fmla="*/ 248385 h 565508"/>
                    <a:gd name="connsiteX2" fmla="*/ 264273 w 492389"/>
                    <a:gd name="connsiteY2" fmla="*/ 510808 h 565508"/>
                    <a:gd name="connsiteX3" fmla="*/ 98258 w 492389"/>
                    <a:gd name="connsiteY3" fmla="*/ 562556 h 565508"/>
                    <a:gd name="connsiteX4" fmla="*/ 0 w 492389"/>
                    <a:gd name="connsiteY4" fmla="*/ 140935 h 565508"/>
                    <a:gd name="connsiteX5" fmla="*/ 152925 w 492389"/>
                    <a:gd name="connsiteY5" fmla="*/ 2510 h 565508"/>
                    <a:gd name="connsiteX6" fmla="*/ 492389 w 492389"/>
                    <a:gd name="connsiteY6" fmla="*/ 244693 h 565508"/>
                    <a:gd name="connsiteX0" fmla="*/ 316346 w 492389"/>
                    <a:gd name="connsiteY0" fmla="*/ 334235 h 565508"/>
                    <a:gd name="connsiteX1" fmla="*/ 200990 w 492389"/>
                    <a:gd name="connsiteY1" fmla="*/ 248385 h 565508"/>
                    <a:gd name="connsiteX2" fmla="*/ 264273 w 492389"/>
                    <a:gd name="connsiteY2" fmla="*/ 510808 h 565508"/>
                    <a:gd name="connsiteX3" fmla="*/ 98258 w 492389"/>
                    <a:gd name="connsiteY3" fmla="*/ 562556 h 565508"/>
                    <a:gd name="connsiteX4" fmla="*/ 0 w 492389"/>
                    <a:gd name="connsiteY4" fmla="*/ 140935 h 565508"/>
                    <a:gd name="connsiteX5" fmla="*/ 152925 w 492389"/>
                    <a:gd name="connsiteY5" fmla="*/ 2510 h 565508"/>
                    <a:gd name="connsiteX6" fmla="*/ 492389 w 492389"/>
                    <a:gd name="connsiteY6" fmla="*/ 244693 h 565508"/>
                    <a:gd name="connsiteX0" fmla="*/ 316346 w 492389"/>
                    <a:gd name="connsiteY0" fmla="*/ 334235 h 565508"/>
                    <a:gd name="connsiteX1" fmla="*/ 200990 w 492389"/>
                    <a:gd name="connsiteY1" fmla="*/ 248385 h 565508"/>
                    <a:gd name="connsiteX2" fmla="*/ 264273 w 492389"/>
                    <a:gd name="connsiteY2" fmla="*/ 510808 h 565508"/>
                    <a:gd name="connsiteX3" fmla="*/ 98258 w 492389"/>
                    <a:gd name="connsiteY3" fmla="*/ 562556 h 565508"/>
                    <a:gd name="connsiteX4" fmla="*/ 0 w 492389"/>
                    <a:gd name="connsiteY4" fmla="*/ 140935 h 565508"/>
                    <a:gd name="connsiteX5" fmla="*/ 152925 w 492389"/>
                    <a:gd name="connsiteY5" fmla="*/ 2510 h 565508"/>
                    <a:gd name="connsiteX6" fmla="*/ 492389 w 492389"/>
                    <a:gd name="connsiteY6" fmla="*/ 244693 h 565508"/>
                    <a:gd name="connsiteX0" fmla="*/ 316442 w 492485"/>
                    <a:gd name="connsiteY0" fmla="*/ 334101 h 565374"/>
                    <a:gd name="connsiteX1" fmla="*/ 201086 w 492485"/>
                    <a:gd name="connsiteY1" fmla="*/ 248251 h 565374"/>
                    <a:gd name="connsiteX2" fmla="*/ 264369 w 492485"/>
                    <a:gd name="connsiteY2" fmla="*/ 510674 h 565374"/>
                    <a:gd name="connsiteX3" fmla="*/ 98354 w 492485"/>
                    <a:gd name="connsiteY3" fmla="*/ 562422 h 565374"/>
                    <a:gd name="connsiteX4" fmla="*/ 96 w 492485"/>
                    <a:gd name="connsiteY4" fmla="*/ 140801 h 565374"/>
                    <a:gd name="connsiteX5" fmla="*/ 153021 w 492485"/>
                    <a:gd name="connsiteY5" fmla="*/ 2376 h 565374"/>
                    <a:gd name="connsiteX6" fmla="*/ 492485 w 492485"/>
                    <a:gd name="connsiteY6" fmla="*/ 244559 h 565374"/>
                    <a:gd name="connsiteX0" fmla="*/ 317466 w 493509"/>
                    <a:gd name="connsiteY0" fmla="*/ 334605 h 565880"/>
                    <a:gd name="connsiteX1" fmla="*/ 202110 w 493509"/>
                    <a:gd name="connsiteY1" fmla="*/ 248755 h 565880"/>
                    <a:gd name="connsiteX2" fmla="*/ 265393 w 493509"/>
                    <a:gd name="connsiteY2" fmla="*/ 511178 h 565880"/>
                    <a:gd name="connsiteX3" fmla="*/ 101043 w 493509"/>
                    <a:gd name="connsiteY3" fmla="*/ 562928 h 565880"/>
                    <a:gd name="connsiteX4" fmla="*/ 1120 w 493509"/>
                    <a:gd name="connsiteY4" fmla="*/ 141305 h 565880"/>
                    <a:gd name="connsiteX5" fmla="*/ 154045 w 493509"/>
                    <a:gd name="connsiteY5" fmla="*/ 2880 h 565880"/>
                    <a:gd name="connsiteX6" fmla="*/ 493509 w 493509"/>
                    <a:gd name="connsiteY6" fmla="*/ 245063 h 565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93509" h="565880">
                      <a:moveTo>
                        <a:pt x="317466" y="334605"/>
                      </a:moveTo>
                      <a:lnTo>
                        <a:pt x="202110" y="248755"/>
                      </a:lnTo>
                      <a:cubicBezTo>
                        <a:pt x="210437" y="283924"/>
                        <a:pt x="258730" y="395884"/>
                        <a:pt x="265393" y="511178"/>
                      </a:cubicBezTo>
                      <a:cubicBezTo>
                        <a:pt x="238921" y="560144"/>
                        <a:pt x="159157" y="572388"/>
                        <a:pt x="101043" y="562928"/>
                      </a:cubicBezTo>
                      <a:cubicBezTo>
                        <a:pt x="36647" y="412374"/>
                        <a:pt x="-7714" y="234646"/>
                        <a:pt x="1120" y="141305"/>
                      </a:cubicBezTo>
                      <a:cubicBezTo>
                        <a:pt x="9954" y="47964"/>
                        <a:pt x="71980" y="-14413"/>
                        <a:pt x="154045" y="2880"/>
                      </a:cubicBezTo>
                      <a:cubicBezTo>
                        <a:pt x="236110" y="20173"/>
                        <a:pt x="397564" y="142078"/>
                        <a:pt x="493509" y="245063"/>
                      </a:cubicBezTo>
                    </a:path>
                  </a:pathLst>
                </a:custGeom>
                <a:solidFill>
                  <a:srgbClr val="FFCC00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5" name="楕円 8">
                  <a:extLst>
                    <a:ext uri="{FF2B5EF4-FFF2-40B4-BE49-F238E27FC236}">
                      <a16:creationId xmlns:a16="http://schemas.microsoft.com/office/drawing/2014/main" id="{31BA145E-EB88-4031-A9B8-B631B52C03A4}"/>
                    </a:ext>
                  </a:extLst>
                </p:cNvPr>
                <p:cNvSpPr/>
                <p:nvPr/>
              </p:nvSpPr>
              <p:spPr>
                <a:xfrm>
                  <a:off x="582628" y="5496709"/>
                  <a:ext cx="250409" cy="199341"/>
                </a:xfrm>
                <a:custGeom>
                  <a:avLst/>
                  <a:gdLst>
                    <a:gd name="connsiteX0" fmla="*/ 0 w 127537"/>
                    <a:gd name="connsiteY0" fmla="*/ 49155 h 98310"/>
                    <a:gd name="connsiteX1" fmla="*/ 63769 w 127537"/>
                    <a:gd name="connsiteY1" fmla="*/ 0 h 98310"/>
                    <a:gd name="connsiteX2" fmla="*/ 127538 w 127537"/>
                    <a:gd name="connsiteY2" fmla="*/ 49155 h 98310"/>
                    <a:gd name="connsiteX3" fmla="*/ 63769 w 127537"/>
                    <a:gd name="connsiteY3" fmla="*/ 98310 h 98310"/>
                    <a:gd name="connsiteX4" fmla="*/ 0 w 127537"/>
                    <a:gd name="connsiteY4" fmla="*/ 49155 h 98310"/>
                    <a:gd name="connsiteX0" fmla="*/ 0 w 127538"/>
                    <a:gd name="connsiteY0" fmla="*/ 49155 h 105863"/>
                    <a:gd name="connsiteX1" fmla="*/ 63769 w 127538"/>
                    <a:gd name="connsiteY1" fmla="*/ 0 h 105863"/>
                    <a:gd name="connsiteX2" fmla="*/ 127538 w 127538"/>
                    <a:gd name="connsiteY2" fmla="*/ 49155 h 105863"/>
                    <a:gd name="connsiteX3" fmla="*/ 63769 w 127538"/>
                    <a:gd name="connsiteY3" fmla="*/ 98310 h 105863"/>
                    <a:gd name="connsiteX4" fmla="*/ 0 w 127538"/>
                    <a:gd name="connsiteY4" fmla="*/ 49155 h 105863"/>
                    <a:gd name="connsiteX0" fmla="*/ 0 w 127538"/>
                    <a:gd name="connsiteY0" fmla="*/ 49155 h 114549"/>
                    <a:gd name="connsiteX1" fmla="*/ 63769 w 127538"/>
                    <a:gd name="connsiteY1" fmla="*/ 0 h 114549"/>
                    <a:gd name="connsiteX2" fmla="*/ 127538 w 127538"/>
                    <a:gd name="connsiteY2" fmla="*/ 49155 h 114549"/>
                    <a:gd name="connsiteX3" fmla="*/ 63769 w 127538"/>
                    <a:gd name="connsiteY3" fmla="*/ 98310 h 114549"/>
                    <a:gd name="connsiteX4" fmla="*/ 0 w 127538"/>
                    <a:gd name="connsiteY4" fmla="*/ 49155 h 114549"/>
                    <a:gd name="connsiteX0" fmla="*/ 2326 w 129864"/>
                    <a:gd name="connsiteY0" fmla="*/ 49155 h 116670"/>
                    <a:gd name="connsiteX1" fmla="*/ 66095 w 129864"/>
                    <a:gd name="connsiteY1" fmla="*/ 0 h 116670"/>
                    <a:gd name="connsiteX2" fmla="*/ 129864 w 129864"/>
                    <a:gd name="connsiteY2" fmla="*/ 49155 h 116670"/>
                    <a:gd name="connsiteX3" fmla="*/ 66095 w 129864"/>
                    <a:gd name="connsiteY3" fmla="*/ 98310 h 116670"/>
                    <a:gd name="connsiteX4" fmla="*/ 2326 w 129864"/>
                    <a:gd name="connsiteY4" fmla="*/ 49155 h 116670"/>
                    <a:gd name="connsiteX0" fmla="*/ 1994 w 117626"/>
                    <a:gd name="connsiteY0" fmla="*/ 46792 h 98333"/>
                    <a:gd name="connsiteX1" fmla="*/ 53857 w 117626"/>
                    <a:gd name="connsiteY1" fmla="*/ 18 h 98333"/>
                    <a:gd name="connsiteX2" fmla="*/ 117626 w 117626"/>
                    <a:gd name="connsiteY2" fmla="*/ 49173 h 98333"/>
                    <a:gd name="connsiteX3" fmla="*/ 53857 w 117626"/>
                    <a:gd name="connsiteY3" fmla="*/ 98328 h 98333"/>
                    <a:gd name="connsiteX4" fmla="*/ 1994 w 117626"/>
                    <a:gd name="connsiteY4" fmla="*/ 46792 h 98333"/>
                    <a:gd name="connsiteX0" fmla="*/ 6612 w 122244"/>
                    <a:gd name="connsiteY0" fmla="*/ 54427 h 111305"/>
                    <a:gd name="connsiteX1" fmla="*/ 58475 w 122244"/>
                    <a:gd name="connsiteY1" fmla="*/ 7653 h 111305"/>
                    <a:gd name="connsiteX2" fmla="*/ 122244 w 122244"/>
                    <a:gd name="connsiteY2" fmla="*/ 56808 h 111305"/>
                    <a:gd name="connsiteX3" fmla="*/ 58475 w 122244"/>
                    <a:gd name="connsiteY3" fmla="*/ 105963 h 111305"/>
                    <a:gd name="connsiteX4" fmla="*/ 6612 w 122244"/>
                    <a:gd name="connsiteY4" fmla="*/ 54427 h 111305"/>
                    <a:gd name="connsiteX0" fmla="*/ 6612 w 122244"/>
                    <a:gd name="connsiteY0" fmla="*/ 47839 h 99454"/>
                    <a:gd name="connsiteX1" fmla="*/ 58475 w 122244"/>
                    <a:gd name="connsiteY1" fmla="*/ 1065 h 99454"/>
                    <a:gd name="connsiteX2" fmla="*/ 122244 w 122244"/>
                    <a:gd name="connsiteY2" fmla="*/ 50220 h 99454"/>
                    <a:gd name="connsiteX3" fmla="*/ 58475 w 122244"/>
                    <a:gd name="connsiteY3" fmla="*/ 99375 h 99454"/>
                    <a:gd name="connsiteX4" fmla="*/ 6612 w 122244"/>
                    <a:gd name="connsiteY4" fmla="*/ 47839 h 99454"/>
                    <a:gd name="connsiteX0" fmla="*/ 6294 w 126688"/>
                    <a:gd name="connsiteY0" fmla="*/ 66038 h 105261"/>
                    <a:gd name="connsiteX1" fmla="*/ 62919 w 126688"/>
                    <a:gd name="connsiteY1" fmla="*/ 214 h 105261"/>
                    <a:gd name="connsiteX2" fmla="*/ 126688 w 126688"/>
                    <a:gd name="connsiteY2" fmla="*/ 49369 h 105261"/>
                    <a:gd name="connsiteX3" fmla="*/ 62919 w 126688"/>
                    <a:gd name="connsiteY3" fmla="*/ 98524 h 105261"/>
                    <a:gd name="connsiteX4" fmla="*/ 6294 w 126688"/>
                    <a:gd name="connsiteY4" fmla="*/ 66038 h 105261"/>
                    <a:gd name="connsiteX0" fmla="*/ 6294 w 126688"/>
                    <a:gd name="connsiteY0" fmla="*/ 66038 h 105261"/>
                    <a:gd name="connsiteX1" fmla="*/ 62919 w 126688"/>
                    <a:gd name="connsiteY1" fmla="*/ 214 h 105261"/>
                    <a:gd name="connsiteX2" fmla="*/ 126688 w 126688"/>
                    <a:gd name="connsiteY2" fmla="*/ 49369 h 105261"/>
                    <a:gd name="connsiteX3" fmla="*/ 62919 w 126688"/>
                    <a:gd name="connsiteY3" fmla="*/ 98524 h 105261"/>
                    <a:gd name="connsiteX4" fmla="*/ 6294 w 126688"/>
                    <a:gd name="connsiteY4" fmla="*/ 66038 h 105261"/>
                    <a:gd name="connsiteX0" fmla="*/ 6005 w 131162"/>
                    <a:gd name="connsiteY0" fmla="*/ 66038 h 105261"/>
                    <a:gd name="connsiteX1" fmla="*/ 67393 w 131162"/>
                    <a:gd name="connsiteY1" fmla="*/ 214 h 105261"/>
                    <a:gd name="connsiteX2" fmla="*/ 131162 w 131162"/>
                    <a:gd name="connsiteY2" fmla="*/ 49369 h 105261"/>
                    <a:gd name="connsiteX3" fmla="*/ 67393 w 131162"/>
                    <a:gd name="connsiteY3" fmla="*/ 98524 h 105261"/>
                    <a:gd name="connsiteX4" fmla="*/ 6005 w 131162"/>
                    <a:gd name="connsiteY4" fmla="*/ 66038 h 105261"/>
                    <a:gd name="connsiteX0" fmla="*/ 1738 w 126895"/>
                    <a:gd name="connsiteY0" fmla="*/ 66038 h 106932"/>
                    <a:gd name="connsiteX1" fmla="*/ 63126 w 126895"/>
                    <a:gd name="connsiteY1" fmla="*/ 214 h 106932"/>
                    <a:gd name="connsiteX2" fmla="*/ 126895 w 126895"/>
                    <a:gd name="connsiteY2" fmla="*/ 49369 h 106932"/>
                    <a:gd name="connsiteX3" fmla="*/ 63126 w 126895"/>
                    <a:gd name="connsiteY3" fmla="*/ 98524 h 106932"/>
                    <a:gd name="connsiteX4" fmla="*/ 1738 w 126895"/>
                    <a:gd name="connsiteY4" fmla="*/ 66038 h 106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6895" h="106932">
                      <a:moveTo>
                        <a:pt x="1738" y="66038"/>
                      </a:moveTo>
                      <a:cubicBezTo>
                        <a:pt x="13644" y="3172"/>
                        <a:pt x="42267" y="2992"/>
                        <a:pt x="63126" y="214"/>
                      </a:cubicBezTo>
                      <a:cubicBezTo>
                        <a:pt x="83986" y="-2564"/>
                        <a:pt x="126895" y="22221"/>
                        <a:pt x="126895" y="49369"/>
                      </a:cubicBezTo>
                      <a:cubicBezTo>
                        <a:pt x="126895" y="76517"/>
                        <a:pt x="83986" y="95746"/>
                        <a:pt x="63126" y="98524"/>
                      </a:cubicBezTo>
                      <a:cubicBezTo>
                        <a:pt x="42267" y="101302"/>
                        <a:pt x="-10168" y="128904"/>
                        <a:pt x="1738" y="660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6" name="楕円 8">
                  <a:extLst>
                    <a:ext uri="{FF2B5EF4-FFF2-40B4-BE49-F238E27FC236}">
                      <a16:creationId xmlns:a16="http://schemas.microsoft.com/office/drawing/2014/main" id="{623644F1-E2A0-4B63-BC10-C2D1425C37E2}"/>
                    </a:ext>
                  </a:extLst>
                </p:cNvPr>
                <p:cNvSpPr/>
                <p:nvPr/>
              </p:nvSpPr>
              <p:spPr>
                <a:xfrm flipH="1">
                  <a:off x="1008470" y="5528119"/>
                  <a:ext cx="256580" cy="201995"/>
                </a:xfrm>
                <a:custGeom>
                  <a:avLst/>
                  <a:gdLst>
                    <a:gd name="connsiteX0" fmla="*/ 0 w 127537"/>
                    <a:gd name="connsiteY0" fmla="*/ 49155 h 98310"/>
                    <a:gd name="connsiteX1" fmla="*/ 63769 w 127537"/>
                    <a:gd name="connsiteY1" fmla="*/ 0 h 98310"/>
                    <a:gd name="connsiteX2" fmla="*/ 127538 w 127537"/>
                    <a:gd name="connsiteY2" fmla="*/ 49155 h 98310"/>
                    <a:gd name="connsiteX3" fmla="*/ 63769 w 127537"/>
                    <a:gd name="connsiteY3" fmla="*/ 98310 h 98310"/>
                    <a:gd name="connsiteX4" fmla="*/ 0 w 127537"/>
                    <a:gd name="connsiteY4" fmla="*/ 49155 h 98310"/>
                    <a:gd name="connsiteX0" fmla="*/ 0 w 127538"/>
                    <a:gd name="connsiteY0" fmla="*/ 49155 h 105863"/>
                    <a:gd name="connsiteX1" fmla="*/ 63769 w 127538"/>
                    <a:gd name="connsiteY1" fmla="*/ 0 h 105863"/>
                    <a:gd name="connsiteX2" fmla="*/ 127538 w 127538"/>
                    <a:gd name="connsiteY2" fmla="*/ 49155 h 105863"/>
                    <a:gd name="connsiteX3" fmla="*/ 63769 w 127538"/>
                    <a:gd name="connsiteY3" fmla="*/ 98310 h 105863"/>
                    <a:gd name="connsiteX4" fmla="*/ 0 w 127538"/>
                    <a:gd name="connsiteY4" fmla="*/ 49155 h 105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538" h="105863">
                      <a:moveTo>
                        <a:pt x="0" y="49155"/>
                      </a:moveTo>
                      <a:cubicBezTo>
                        <a:pt x="0" y="22007"/>
                        <a:pt x="28550" y="0"/>
                        <a:pt x="63769" y="0"/>
                      </a:cubicBezTo>
                      <a:cubicBezTo>
                        <a:pt x="98988" y="0"/>
                        <a:pt x="127538" y="22007"/>
                        <a:pt x="127538" y="49155"/>
                      </a:cubicBezTo>
                      <a:cubicBezTo>
                        <a:pt x="127538" y="76303"/>
                        <a:pt x="118038" y="72116"/>
                        <a:pt x="63769" y="98310"/>
                      </a:cubicBezTo>
                      <a:cubicBezTo>
                        <a:pt x="9500" y="124504"/>
                        <a:pt x="0" y="76303"/>
                        <a:pt x="0" y="49155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7" name="フリーフォーム 2908">
                  <a:extLst>
                    <a:ext uri="{FF2B5EF4-FFF2-40B4-BE49-F238E27FC236}">
                      <a16:creationId xmlns:a16="http://schemas.microsoft.com/office/drawing/2014/main" id="{292F1E45-10AA-4D91-8549-0C87056078C5}"/>
                    </a:ext>
                  </a:extLst>
                </p:cNvPr>
                <p:cNvSpPr/>
                <p:nvPr/>
              </p:nvSpPr>
              <p:spPr>
                <a:xfrm rot="5400000" flipH="1">
                  <a:off x="834113" y="5118141"/>
                  <a:ext cx="704480" cy="904166"/>
                </a:xfrm>
                <a:custGeom>
                  <a:avLst/>
                  <a:gdLst>
                    <a:gd name="connsiteX0" fmla="*/ 470849 w 479311"/>
                    <a:gd name="connsiteY0" fmla="*/ 280482 h 468767"/>
                    <a:gd name="connsiteX1" fmla="*/ 364642 w 479311"/>
                    <a:gd name="connsiteY1" fmla="*/ 315566 h 468767"/>
                    <a:gd name="connsiteX2" fmla="*/ 141036 w 479311"/>
                    <a:gd name="connsiteY2" fmla="*/ 203007 h 468767"/>
                    <a:gd name="connsiteX3" fmla="*/ 141035 w 479311"/>
                    <a:gd name="connsiteY3" fmla="*/ 468767 h 468767"/>
                    <a:gd name="connsiteX4" fmla="*/ 0 w 479311"/>
                    <a:gd name="connsiteY4" fmla="*/ 468767 h 468767"/>
                    <a:gd name="connsiteX5" fmla="*/ 0 w 479311"/>
                    <a:gd name="connsiteY5" fmla="*/ 70518 h 468767"/>
                    <a:gd name="connsiteX6" fmla="*/ 70518 w 479311"/>
                    <a:gd name="connsiteY6" fmla="*/ 0 h 468767"/>
                    <a:gd name="connsiteX7" fmla="*/ 97967 w 479311"/>
                    <a:gd name="connsiteY7" fmla="*/ 5542 h 468767"/>
                    <a:gd name="connsiteX8" fmla="*/ 105733 w 479311"/>
                    <a:gd name="connsiteY8" fmla="*/ 10778 h 468767"/>
                    <a:gd name="connsiteX9" fmla="*/ 117196 w 479311"/>
                    <a:gd name="connsiteY9" fmla="*/ 13915 h 468767"/>
                    <a:gd name="connsiteX10" fmla="*/ 435765 w 479311"/>
                    <a:gd name="connsiteY10" fmla="*/ 174275 h 468767"/>
                    <a:gd name="connsiteX11" fmla="*/ 470849 w 479311"/>
                    <a:gd name="connsiteY11" fmla="*/ 280482 h 468767"/>
                    <a:gd name="connsiteX0" fmla="*/ 470849 w 562289"/>
                    <a:gd name="connsiteY0" fmla="*/ 280482 h 468767"/>
                    <a:gd name="connsiteX1" fmla="*/ 364642 w 562289"/>
                    <a:gd name="connsiteY1" fmla="*/ 315566 h 468767"/>
                    <a:gd name="connsiteX2" fmla="*/ 141036 w 562289"/>
                    <a:gd name="connsiteY2" fmla="*/ 203007 h 468767"/>
                    <a:gd name="connsiteX3" fmla="*/ 141035 w 562289"/>
                    <a:gd name="connsiteY3" fmla="*/ 468767 h 468767"/>
                    <a:gd name="connsiteX4" fmla="*/ 0 w 562289"/>
                    <a:gd name="connsiteY4" fmla="*/ 468767 h 468767"/>
                    <a:gd name="connsiteX5" fmla="*/ 0 w 562289"/>
                    <a:gd name="connsiteY5" fmla="*/ 70518 h 468767"/>
                    <a:gd name="connsiteX6" fmla="*/ 70518 w 562289"/>
                    <a:gd name="connsiteY6" fmla="*/ 0 h 468767"/>
                    <a:gd name="connsiteX7" fmla="*/ 97967 w 562289"/>
                    <a:gd name="connsiteY7" fmla="*/ 5542 h 468767"/>
                    <a:gd name="connsiteX8" fmla="*/ 105733 w 562289"/>
                    <a:gd name="connsiteY8" fmla="*/ 10778 h 468767"/>
                    <a:gd name="connsiteX9" fmla="*/ 117196 w 562289"/>
                    <a:gd name="connsiteY9" fmla="*/ 13915 h 468767"/>
                    <a:gd name="connsiteX10" fmla="*/ 435765 w 562289"/>
                    <a:gd name="connsiteY10" fmla="*/ 174275 h 468767"/>
                    <a:gd name="connsiteX11" fmla="*/ 562289 w 562289"/>
                    <a:gd name="connsiteY11" fmla="*/ 371922 h 468767"/>
                    <a:gd name="connsiteX0" fmla="*/ 470849 w 470849"/>
                    <a:gd name="connsiteY0" fmla="*/ 280482 h 468767"/>
                    <a:gd name="connsiteX1" fmla="*/ 364642 w 470849"/>
                    <a:gd name="connsiteY1" fmla="*/ 315566 h 468767"/>
                    <a:gd name="connsiteX2" fmla="*/ 141036 w 470849"/>
                    <a:gd name="connsiteY2" fmla="*/ 203007 h 468767"/>
                    <a:gd name="connsiteX3" fmla="*/ 141035 w 470849"/>
                    <a:gd name="connsiteY3" fmla="*/ 468767 h 468767"/>
                    <a:gd name="connsiteX4" fmla="*/ 0 w 470849"/>
                    <a:gd name="connsiteY4" fmla="*/ 468767 h 468767"/>
                    <a:gd name="connsiteX5" fmla="*/ 0 w 470849"/>
                    <a:gd name="connsiteY5" fmla="*/ 70518 h 468767"/>
                    <a:gd name="connsiteX6" fmla="*/ 70518 w 470849"/>
                    <a:gd name="connsiteY6" fmla="*/ 0 h 468767"/>
                    <a:gd name="connsiteX7" fmla="*/ 97967 w 470849"/>
                    <a:gd name="connsiteY7" fmla="*/ 5542 h 468767"/>
                    <a:gd name="connsiteX8" fmla="*/ 105733 w 470849"/>
                    <a:gd name="connsiteY8" fmla="*/ 10778 h 468767"/>
                    <a:gd name="connsiteX9" fmla="*/ 117196 w 470849"/>
                    <a:gd name="connsiteY9" fmla="*/ 13915 h 468767"/>
                    <a:gd name="connsiteX10" fmla="*/ 435765 w 470849"/>
                    <a:gd name="connsiteY10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141035 w 435765"/>
                    <a:gd name="connsiteY2" fmla="*/ 468767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214312 w 435765"/>
                    <a:gd name="connsiteY2" fmla="*/ 462090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214312 w 435765"/>
                    <a:gd name="connsiteY2" fmla="*/ 462090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490468"/>
                    <a:gd name="connsiteX1" fmla="*/ 141036 w 435765"/>
                    <a:gd name="connsiteY1" fmla="*/ 203007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114810 w 435765"/>
                    <a:gd name="connsiteY9" fmla="*/ 16410 h 490468"/>
                    <a:gd name="connsiteX10" fmla="*/ 435765 w 435765"/>
                    <a:gd name="connsiteY10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435765 w 435765"/>
                    <a:gd name="connsiteY8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435765 w 435765"/>
                    <a:gd name="connsiteY7" fmla="*/ 174275 h 490468"/>
                    <a:gd name="connsiteX0" fmla="*/ 389623 w 460746"/>
                    <a:gd name="connsiteY0" fmla="*/ 323132 h 498034"/>
                    <a:gd name="connsiteX1" fmla="*/ 200990 w 460746"/>
                    <a:gd name="connsiteY1" fmla="*/ 230605 h 498034"/>
                    <a:gd name="connsiteX2" fmla="*/ 239293 w 460746"/>
                    <a:gd name="connsiteY2" fmla="*/ 469656 h 498034"/>
                    <a:gd name="connsiteX3" fmla="*/ 96593 w 460746"/>
                    <a:gd name="connsiteY3" fmla="*/ 498034 h 498034"/>
                    <a:gd name="connsiteX4" fmla="*/ 0 w 460746"/>
                    <a:gd name="connsiteY4" fmla="*/ 123155 h 498034"/>
                    <a:gd name="connsiteX5" fmla="*/ 95499 w 460746"/>
                    <a:gd name="connsiteY5" fmla="*/ 7566 h 498034"/>
                    <a:gd name="connsiteX6" fmla="*/ 122948 w 460746"/>
                    <a:gd name="connsiteY6" fmla="*/ 13108 h 498034"/>
                    <a:gd name="connsiteX7" fmla="*/ 460746 w 460746"/>
                    <a:gd name="connsiteY7" fmla="*/ 181841 h 498034"/>
                    <a:gd name="connsiteX0" fmla="*/ 391991 w 463114"/>
                    <a:gd name="connsiteY0" fmla="*/ 323132 h 498034"/>
                    <a:gd name="connsiteX1" fmla="*/ 203358 w 463114"/>
                    <a:gd name="connsiteY1" fmla="*/ 230605 h 498034"/>
                    <a:gd name="connsiteX2" fmla="*/ 241661 w 463114"/>
                    <a:gd name="connsiteY2" fmla="*/ 469656 h 498034"/>
                    <a:gd name="connsiteX3" fmla="*/ 98961 w 463114"/>
                    <a:gd name="connsiteY3" fmla="*/ 498034 h 498034"/>
                    <a:gd name="connsiteX4" fmla="*/ 2368 w 463114"/>
                    <a:gd name="connsiteY4" fmla="*/ 123155 h 498034"/>
                    <a:gd name="connsiteX5" fmla="*/ 97867 w 463114"/>
                    <a:gd name="connsiteY5" fmla="*/ 7566 h 498034"/>
                    <a:gd name="connsiteX6" fmla="*/ 125316 w 463114"/>
                    <a:gd name="connsiteY6" fmla="*/ 13108 h 498034"/>
                    <a:gd name="connsiteX7" fmla="*/ 463114 w 463114"/>
                    <a:gd name="connsiteY7" fmla="*/ 181841 h 498034"/>
                    <a:gd name="connsiteX0" fmla="*/ 389623 w 460746"/>
                    <a:gd name="connsiteY0" fmla="*/ 311502 h 486404"/>
                    <a:gd name="connsiteX1" fmla="*/ 200990 w 460746"/>
                    <a:gd name="connsiteY1" fmla="*/ 218975 h 486404"/>
                    <a:gd name="connsiteX2" fmla="*/ 239293 w 460746"/>
                    <a:gd name="connsiteY2" fmla="*/ 458026 h 486404"/>
                    <a:gd name="connsiteX3" fmla="*/ 96593 w 460746"/>
                    <a:gd name="connsiteY3" fmla="*/ 486404 h 486404"/>
                    <a:gd name="connsiteX4" fmla="*/ 0 w 460746"/>
                    <a:gd name="connsiteY4" fmla="*/ 111525 h 486404"/>
                    <a:gd name="connsiteX5" fmla="*/ 122948 w 460746"/>
                    <a:gd name="connsiteY5" fmla="*/ 1478 h 486404"/>
                    <a:gd name="connsiteX6" fmla="*/ 460746 w 460746"/>
                    <a:gd name="connsiteY6" fmla="*/ 170211 h 486404"/>
                    <a:gd name="connsiteX0" fmla="*/ 389623 w 460746"/>
                    <a:gd name="connsiteY0" fmla="*/ 315523 h 490425"/>
                    <a:gd name="connsiteX1" fmla="*/ 200990 w 460746"/>
                    <a:gd name="connsiteY1" fmla="*/ 222996 h 490425"/>
                    <a:gd name="connsiteX2" fmla="*/ 239293 w 460746"/>
                    <a:gd name="connsiteY2" fmla="*/ 462047 h 490425"/>
                    <a:gd name="connsiteX3" fmla="*/ 96593 w 460746"/>
                    <a:gd name="connsiteY3" fmla="*/ 490425 h 490425"/>
                    <a:gd name="connsiteX4" fmla="*/ 0 w 460746"/>
                    <a:gd name="connsiteY4" fmla="*/ 115546 h 490425"/>
                    <a:gd name="connsiteX5" fmla="*/ 122948 w 460746"/>
                    <a:gd name="connsiteY5" fmla="*/ 5499 h 490425"/>
                    <a:gd name="connsiteX6" fmla="*/ 460746 w 460746"/>
                    <a:gd name="connsiteY6" fmla="*/ 174232 h 490425"/>
                    <a:gd name="connsiteX0" fmla="*/ 389623 w 460746"/>
                    <a:gd name="connsiteY0" fmla="*/ 316001 h 490903"/>
                    <a:gd name="connsiteX1" fmla="*/ 200990 w 460746"/>
                    <a:gd name="connsiteY1" fmla="*/ 223474 h 490903"/>
                    <a:gd name="connsiteX2" fmla="*/ 239293 w 460746"/>
                    <a:gd name="connsiteY2" fmla="*/ 462525 h 490903"/>
                    <a:gd name="connsiteX3" fmla="*/ 96593 w 460746"/>
                    <a:gd name="connsiteY3" fmla="*/ 490903 h 490903"/>
                    <a:gd name="connsiteX4" fmla="*/ 0 w 460746"/>
                    <a:gd name="connsiteY4" fmla="*/ 116024 h 490903"/>
                    <a:gd name="connsiteX5" fmla="*/ 122948 w 460746"/>
                    <a:gd name="connsiteY5" fmla="*/ 5977 h 490903"/>
                    <a:gd name="connsiteX6" fmla="*/ 460746 w 460746"/>
                    <a:gd name="connsiteY6" fmla="*/ 174710 h 490903"/>
                    <a:gd name="connsiteX0" fmla="*/ 389623 w 460746"/>
                    <a:gd name="connsiteY0" fmla="*/ 316001 h 490903"/>
                    <a:gd name="connsiteX1" fmla="*/ 200990 w 460746"/>
                    <a:gd name="connsiteY1" fmla="*/ 223474 h 490903"/>
                    <a:gd name="connsiteX2" fmla="*/ 260943 w 460746"/>
                    <a:gd name="connsiteY2" fmla="*/ 444162 h 490903"/>
                    <a:gd name="connsiteX3" fmla="*/ 96593 w 460746"/>
                    <a:gd name="connsiteY3" fmla="*/ 490903 h 490903"/>
                    <a:gd name="connsiteX4" fmla="*/ 0 w 460746"/>
                    <a:gd name="connsiteY4" fmla="*/ 116024 h 490903"/>
                    <a:gd name="connsiteX5" fmla="*/ 122948 w 460746"/>
                    <a:gd name="connsiteY5" fmla="*/ 5977 h 490903"/>
                    <a:gd name="connsiteX6" fmla="*/ 460746 w 460746"/>
                    <a:gd name="connsiteY6" fmla="*/ 174710 h 490903"/>
                    <a:gd name="connsiteX0" fmla="*/ 389623 w 460746"/>
                    <a:gd name="connsiteY0" fmla="*/ 316001 h 490903"/>
                    <a:gd name="connsiteX1" fmla="*/ 200990 w 460746"/>
                    <a:gd name="connsiteY1" fmla="*/ 223474 h 490903"/>
                    <a:gd name="connsiteX2" fmla="*/ 260943 w 460746"/>
                    <a:gd name="connsiteY2" fmla="*/ 444162 h 490903"/>
                    <a:gd name="connsiteX3" fmla="*/ 96593 w 460746"/>
                    <a:gd name="connsiteY3" fmla="*/ 490903 h 490903"/>
                    <a:gd name="connsiteX4" fmla="*/ 0 w 460746"/>
                    <a:gd name="connsiteY4" fmla="*/ 116024 h 490903"/>
                    <a:gd name="connsiteX5" fmla="*/ 122948 w 460746"/>
                    <a:gd name="connsiteY5" fmla="*/ 5977 h 490903"/>
                    <a:gd name="connsiteX6" fmla="*/ 460746 w 460746"/>
                    <a:gd name="connsiteY6" fmla="*/ 174710 h 490903"/>
                    <a:gd name="connsiteX0" fmla="*/ 389623 w 460746"/>
                    <a:gd name="connsiteY0" fmla="*/ 316001 h 490903"/>
                    <a:gd name="connsiteX1" fmla="*/ 200990 w 460746"/>
                    <a:gd name="connsiteY1" fmla="*/ 223474 h 490903"/>
                    <a:gd name="connsiteX2" fmla="*/ 260943 w 460746"/>
                    <a:gd name="connsiteY2" fmla="*/ 444162 h 490903"/>
                    <a:gd name="connsiteX3" fmla="*/ 96593 w 460746"/>
                    <a:gd name="connsiteY3" fmla="*/ 490903 h 490903"/>
                    <a:gd name="connsiteX4" fmla="*/ 0 w 460746"/>
                    <a:gd name="connsiteY4" fmla="*/ 116024 h 490903"/>
                    <a:gd name="connsiteX5" fmla="*/ 122948 w 460746"/>
                    <a:gd name="connsiteY5" fmla="*/ 5977 h 490903"/>
                    <a:gd name="connsiteX6" fmla="*/ 460746 w 460746"/>
                    <a:gd name="connsiteY6" fmla="*/ 174710 h 490903"/>
                    <a:gd name="connsiteX0" fmla="*/ 389623 w 460746"/>
                    <a:gd name="connsiteY0" fmla="*/ 316001 h 493316"/>
                    <a:gd name="connsiteX1" fmla="*/ 200990 w 460746"/>
                    <a:gd name="connsiteY1" fmla="*/ 223474 h 493316"/>
                    <a:gd name="connsiteX2" fmla="*/ 260943 w 460746"/>
                    <a:gd name="connsiteY2" fmla="*/ 444162 h 493316"/>
                    <a:gd name="connsiteX3" fmla="*/ 96593 w 460746"/>
                    <a:gd name="connsiteY3" fmla="*/ 490903 h 493316"/>
                    <a:gd name="connsiteX4" fmla="*/ 0 w 460746"/>
                    <a:gd name="connsiteY4" fmla="*/ 116024 h 493316"/>
                    <a:gd name="connsiteX5" fmla="*/ 122948 w 460746"/>
                    <a:gd name="connsiteY5" fmla="*/ 5977 h 493316"/>
                    <a:gd name="connsiteX6" fmla="*/ 460746 w 460746"/>
                    <a:gd name="connsiteY6" fmla="*/ 174710 h 493316"/>
                    <a:gd name="connsiteX0" fmla="*/ 389623 w 460746"/>
                    <a:gd name="connsiteY0" fmla="*/ 342812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89623 w 460746"/>
                    <a:gd name="connsiteY0" fmla="*/ 342812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89623 w 460746"/>
                    <a:gd name="connsiteY0" fmla="*/ 342812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16346 w 460746"/>
                    <a:gd name="connsiteY0" fmla="*/ 336135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16346 w 460746"/>
                    <a:gd name="connsiteY0" fmla="*/ 336135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16346 w 492389"/>
                    <a:gd name="connsiteY0" fmla="*/ 334235 h 518227"/>
                    <a:gd name="connsiteX1" fmla="*/ 200990 w 492389"/>
                    <a:gd name="connsiteY1" fmla="*/ 248385 h 518227"/>
                    <a:gd name="connsiteX2" fmla="*/ 260943 w 492389"/>
                    <a:gd name="connsiteY2" fmla="*/ 469073 h 518227"/>
                    <a:gd name="connsiteX3" fmla="*/ 96593 w 492389"/>
                    <a:gd name="connsiteY3" fmla="*/ 515814 h 518227"/>
                    <a:gd name="connsiteX4" fmla="*/ 0 w 492389"/>
                    <a:gd name="connsiteY4" fmla="*/ 140935 h 518227"/>
                    <a:gd name="connsiteX5" fmla="*/ 152925 w 492389"/>
                    <a:gd name="connsiteY5" fmla="*/ 2510 h 518227"/>
                    <a:gd name="connsiteX6" fmla="*/ 492389 w 492389"/>
                    <a:gd name="connsiteY6" fmla="*/ 244693 h 518227"/>
                    <a:gd name="connsiteX0" fmla="*/ 316346 w 492389"/>
                    <a:gd name="connsiteY0" fmla="*/ 334235 h 563477"/>
                    <a:gd name="connsiteX1" fmla="*/ 200990 w 492389"/>
                    <a:gd name="connsiteY1" fmla="*/ 248385 h 563477"/>
                    <a:gd name="connsiteX2" fmla="*/ 260943 w 492389"/>
                    <a:gd name="connsiteY2" fmla="*/ 469073 h 563477"/>
                    <a:gd name="connsiteX3" fmla="*/ 98258 w 492389"/>
                    <a:gd name="connsiteY3" fmla="*/ 562556 h 563477"/>
                    <a:gd name="connsiteX4" fmla="*/ 0 w 492389"/>
                    <a:gd name="connsiteY4" fmla="*/ 140935 h 563477"/>
                    <a:gd name="connsiteX5" fmla="*/ 152925 w 492389"/>
                    <a:gd name="connsiteY5" fmla="*/ 2510 h 563477"/>
                    <a:gd name="connsiteX6" fmla="*/ 492389 w 492389"/>
                    <a:gd name="connsiteY6" fmla="*/ 244693 h 563477"/>
                    <a:gd name="connsiteX0" fmla="*/ 316346 w 492389"/>
                    <a:gd name="connsiteY0" fmla="*/ 334235 h 565259"/>
                    <a:gd name="connsiteX1" fmla="*/ 200990 w 492389"/>
                    <a:gd name="connsiteY1" fmla="*/ 248385 h 565259"/>
                    <a:gd name="connsiteX2" fmla="*/ 264274 w 492389"/>
                    <a:gd name="connsiteY2" fmla="*/ 519153 h 565259"/>
                    <a:gd name="connsiteX3" fmla="*/ 98258 w 492389"/>
                    <a:gd name="connsiteY3" fmla="*/ 562556 h 565259"/>
                    <a:gd name="connsiteX4" fmla="*/ 0 w 492389"/>
                    <a:gd name="connsiteY4" fmla="*/ 140935 h 565259"/>
                    <a:gd name="connsiteX5" fmla="*/ 152925 w 492389"/>
                    <a:gd name="connsiteY5" fmla="*/ 2510 h 565259"/>
                    <a:gd name="connsiteX6" fmla="*/ 492389 w 492389"/>
                    <a:gd name="connsiteY6" fmla="*/ 244693 h 565259"/>
                    <a:gd name="connsiteX0" fmla="*/ 316346 w 492389"/>
                    <a:gd name="connsiteY0" fmla="*/ 334235 h 566673"/>
                    <a:gd name="connsiteX1" fmla="*/ 200990 w 492389"/>
                    <a:gd name="connsiteY1" fmla="*/ 248385 h 566673"/>
                    <a:gd name="connsiteX2" fmla="*/ 264274 w 492389"/>
                    <a:gd name="connsiteY2" fmla="*/ 519153 h 566673"/>
                    <a:gd name="connsiteX3" fmla="*/ 98258 w 492389"/>
                    <a:gd name="connsiteY3" fmla="*/ 562556 h 566673"/>
                    <a:gd name="connsiteX4" fmla="*/ 0 w 492389"/>
                    <a:gd name="connsiteY4" fmla="*/ 140935 h 566673"/>
                    <a:gd name="connsiteX5" fmla="*/ 152925 w 492389"/>
                    <a:gd name="connsiteY5" fmla="*/ 2510 h 566673"/>
                    <a:gd name="connsiteX6" fmla="*/ 492389 w 492389"/>
                    <a:gd name="connsiteY6" fmla="*/ 244693 h 566673"/>
                    <a:gd name="connsiteX0" fmla="*/ 316346 w 492389"/>
                    <a:gd name="connsiteY0" fmla="*/ 334235 h 565508"/>
                    <a:gd name="connsiteX1" fmla="*/ 200990 w 492389"/>
                    <a:gd name="connsiteY1" fmla="*/ 248385 h 565508"/>
                    <a:gd name="connsiteX2" fmla="*/ 264273 w 492389"/>
                    <a:gd name="connsiteY2" fmla="*/ 510808 h 565508"/>
                    <a:gd name="connsiteX3" fmla="*/ 98258 w 492389"/>
                    <a:gd name="connsiteY3" fmla="*/ 562556 h 565508"/>
                    <a:gd name="connsiteX4" fmla="*/ 0 w 492389"/>
                    <a:gd name="connsiteY4" fmla="*/ 140935 h 565508"/>
                    <a:gd name="connsiteX5" fmla="*/ 152925 w 492389"/>
                    <a:gd name="connsiteY5" fmla="*/ 2510 h 565508"/>
                    <a:gd name="connsiteX6" fmla="*/ 492389 w 492389"/>
                    <a:gd name="connsiteY6" fmla="*/ 244693 h 565508"/>
                    <a:gd name="connsiteX0" fmla="*/ 316346 w 492389"/>
                    <a:gd name="connsiteY0" fmla="*/ 334235 h 565508"/>
                    <a:gd name="connsiteX1" fmla="*/ 200990 w 492389"/>
                    <a:gd name="connsiteY1" fmla="*/ 248385 h 565508"/>
                    <a:gd name="connsiteX2" fmla="*/ 264273 w 492389"/>
                    <a:gd name="connsiteY2" fmla="*/ 510808 h 565508"/>
                    <a:gd name="connsiteX3" fmla="*/ 98258 w 492389"/>
                    <a:gd name="connsiteY3" fmla="*/ 562556 h 565508"/>
                    <a:gd name="connsiteX4" fmla="*/ 0 w 492389"/>
                    <a:gd name="connsiteY4" fmla="*/ 140935 h 565508"/>
                    <a:gd name="connsiteX5" fmla="*/ 152925 w 492389"/>
                    <a:gd name="connsiteY5" fmla="*/ 2510 h 565508"/>
                    <a:gd name="connsiteX6" fmla="*/ 492389 w 492389"/>
                    <a:gd name="connsiteY6" fmla="*/ 244693 h 565508"/>
                    <a:gd name="connsiteX0" fmla="*/ 316346 w 492389"/>
                    <a:gd name="connsiteY0" fmla="*/ 334235 h 565508"/>
                    <a:gd name="connsiteX1" fmla="*/ 200990 w 492389"/>
                    <a:gd name="connsiteY1" fmla="*/ 248385 h 565508"/>
                    <a:gd name="connsiteX2" fmla="*/ 264273 w 492389"/>
                    <a:gd name="connsiteY2" fmla="*/ 510808 h 565508"/>
                    <a:gd name="connsiteX3" fmla="*/ 98258 w 492389"/>
                    <a:gd name="connsiteY3" fmla="*/ 562556 h 565508"/>
                    <a:gd name="connsiteX4" fmla="*/ 0 w 492389"/>
                    <a:gd name="connsiteY4" fmla="*/ 140935 h 565508"/>
                    <a:gd name="connsiteX5" fmla="*/ 152925 w 492389"/>
                    <a:gd name="connsiteY5" fmla="*/ 2510 h 565508"/>
                    <a:gd name="connsiteX6" fmla="*/ 492389 w 492389"/>
                    <a:gd name="connsiteY6" fmla="*/ 244693 h 565508"/>
                    <a:gd name="connsiteX0" fmla="*/ 316442 w 492485"/>
                    <a:gd name="connsiteY0" fmla="*/ 334101 h 565374"/>
                    <a:gd name="connsiteX1" fmla="*/ 201086 w 492485"/>
                    <a:gd name="connsiteY1" fmla="*/ 248251 h 565374"/>
                    <a:gd name="connsiteX2" fmla="*/ 264369 w 492485"/>
                    <a:gd name="connsiteY2" fmla="*/ 510674 h 565374"/>
                    <a:gd name="connsiteX3" fmla="*/ 98354 w 492485"/>
                    <a:gd name="connsiteY3" fmla="*/ 562422 h 565374"/>
                    <a:gd name="connsiteX4" fmla="*/ 96 w 492485"/>
                    <a:gd name="connsiteY4" fmla="*/ 140801 h 565374"/>
                    <a:gd name="connsiteX5" fmla="*/ 153021 w 492485"/>
                    <a:gd name="connsiteY5" fmla="*/ 2376 h 565374"/>
                    <a:gd name="connsiteX6" fmla="*/ 492485 w 492485"/>
                    <a:gd name="connsiteY6" fmla="*/ 244559 h 565374"/>
                    <a:gd name="connsiteX0" fmla="*/ 317466 w 493509"/>
                    <a:gd name="connsiteY0" fmla="*/ 334605 h 565880"/>
                    <a:gd name="connsiteX1" fmla="*/ 202110 w 493509"/>
                    <a:gd name="connsiteY1" fmla="*/ 248755 h 565880"/>
                    <a:gd name="connsiteX2" fmla="*/ 265393 w 493509"/>
                    <a:gd name="connsiteY2" fmla="*/ 511178 h 565880"/>
                    <a:gd name="connsiteX3" fmla="*/ 101043 w 493509"/>
                    <a:gd name="connsiteY3" fmla="*/ 562928 h 565880"/>
                    <a:gd name="connsiteX4" fmla="*/ 1120 w 493509"/>
                    <a:gd name="connsiteY4" fmla="*/ 141305 h 565880"/>
                    <a:gd name="connsiteX5" fmla="*/ 154045 w 493509"/>
                    <a:gd name="connsiteY5" fmla="*/ 2880 h 565880"/>
                    <a:gd name="connsiteX6" fmla="*/ 493509 w 493509"/>
                    <a:gd name="connsiteY6" fmla="*/ 245063 h 565880"/>
                    <a:gd name="connsiteX0" fmla="*/ 316653 w 492696"/>
                    <a:gd name="connsiteY0" fmla="*/ 335040 h 632568"/>
                    <a:gd name="connsiteX1" fmla="*/ 201297 w 492696"/>
                    <a:gd name="connsiteY1" fmla="*/ 249190 h 632568"/>
                    <a:gd name="connsiteX2" fmla="*/ 264580 w 492696"/>
                    <a:gd name="connsiteY2" fmla="*/ 511613 h 632568"/>
                    <a:gd name="connsiteX3" fmla="*/ 121880 w 492696"/>
                    <a:gd name="connsiteY3" fmla="*/ 631805 h 632568"/>
                    <a:gd name="connsiteX4" fmla="*/ 307 w 492696"/>
                    <a:gd name="connsiteY4" fmla="*/ 141740 h 632568"/>
                    <a:gd name="connsiteX5" fmla="*/ 153232 w 492696"/>
                    <a:gd name="connsiteY5" fmla="*/ 3315 h 632568"/>
                    <a:gd name="connsiteX6" fmla="*/ 492696 w 492696"/>
                    <a:gd name="connsiteY6" fmla="*/ 245498 h 632568"/>
                    <a:gd name="connsiteX0" fmla="*/ 316653 w 492696"/>
                    <a:gd name="connsiteY0" fmla="*/ 335040 h 633839"/>
                    <a:gd name="connsiteX1" fmla="*/ 201297 w 492696"/>
                    <a:gd name="connsiteY1" fmla="*/ 249190 h 633839"/>
                    <a:gd name="connsiteX2" fmla="*/ 272907 w 492696"/>
                    <a:gd name="connsiteY2" fmla="*/ 568370 h 633839"/>
                    <a:gd name="connsiteX3" fmla="*/ 121880 w 492696"/>
                    <a:gd name="connsiteY3" fmla="*/ 631805 h 633839"/>
                    <a:gd name="connsiteX4" fmla="*/ 307 w 492696"/>
                    <a:gd name="connsiteY4" fmla="*/ 141740 h 633839"/>
                    <a:gd name="connsiteX5" fmla="*/ 153232 w 492696"/>
                    <a:gd name="connsiteY5" fmla="*/ 3315 h 633839"/>
                    <a:gd name="connsiteX6" fmla="*/ 492696 w 492696"/>
                    <a:gd name="connsiteY6" fmla="*/ 245498 h 6338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92696" h="633839">
                      <a:moveTo>
                        <a:pt x="316653" y="335040"/>
                      </a:moveTo>
                      <a:lnTo>
                        <a:pt x="201297" y="249190"/>
                      </a:lnTo>
                      <a:cubicBezTo>
                        <a:pt x="209624" y="284359"/>
                        <a:pt x="266244" y="453076"/>
                        <a:pt x="272907" y="568370"/>
                      </a:cubicBezTo>
                      <a:cubicBezTo>
                        <a:pt x="246435" y="617336"/>
                        <a:pt x="179994" y="641265"/>
                        <a:pt x="121880" y="631805"/>
                      </a:cubicBezTo>
                      <a:cubicBezTo>
                        <a:pt x="57484" y="481251"/>
                        <a:pt x="-4918" y="246488"/>
                        <a:pt x="307" y="141740"/>
                      </a:cubicBezTo>
                      <a:cubicBezTo>
                        <a:pt x="5532" y="36992"/>
                        <a:pt x="71167" y="-13978"/>
                        <a:pt x="153232" y="3315"/>
                      </a:cubicBezTo>
                      <a:cubicBezTo>
                        <a:pt x="235297" y="20608"/>
                        <a:pt x="396751" y="142513"/>
                        <a:pt x="492696" y="245498"/>
                      </a:cubicBezTo>
                    </a:path>
                  </a:pathLst>
                </a:custGeom>
                <a:solidFill>
                  <a:srgbClr val="FFCC00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289" name="フリーフォーム: 図形 288">
              <a:extLst>
                <a:ext uri="{FF2B5EF4-FFF2-40B4-BE49-F238E27FC236}">
                  <a16:creationId xmlns:a16="http://schemas.microsoft.com/office/drawing/2014/main" id="{6B18827D-CC6B-4B5C-BD3A-BCCD77DC46D2}"/>
                </a:ext>
              </a:extLst>
            </p:cNvPr>
            <p:cNvSpPr/>
            <p:nvPr/>
          </p:nvSpPr>
          <p:spPr bwMode="auto">
            <a:xfrm>
              <a:off x="2493520" y="4632031"/>
              <a:ext cx="205598" cy="42870"/>
            </a:xfrm>
            <a:custGeom>
              <a:avLst/>
              <a:gdLst>
                <a:gd name="connsiteX0" fmla="*/ 194747 w 205598"/>
                <a:gd name="connsiteY0" fmla="*/ 0 h 42870"/>
                <a:gd name="connsiteX1" fmla="*/ 205598 w 205598"/>
                <a:gd name="connsiteY1" fmla="*/ 8706 h 42870"/>
                <a:gd name="connsiteX2" fmla="*/ 102799 w 205598"/>
                <a:gd name="connsiteY2" fmla="*/ 42870 h 42870"/>
                <a:gd name="connsiteX3" fmla="*/ 0 w 205598"/>
                <a:gd name="connsiteY3" fmla="*/ 8706 h 42870"/>
                <a:gd name="connsiteX4" fmla="*/ 10851 w 205598"/>
                <a:gd name="connsiteY4" fmla="*/ 0 h 42870"/>
                <a:gd name="connsiteX5" fmla="*/ 102799 w 205598"/>
                <a:gd name="connsiteY5" fmla="*/ 9532 h 42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5598" h="42870">
                  <a:moveTo>
                    <a:pt x="194747" y="0"/>
                  </a:moveTo>
                  <a:lnTo>
                    <a:pt x="205598" y="8706"/>
                  </a:lnTo>
                  <a:cubicBezTo>
                    <a:pt x="205598" y="27574"/>
                    <a:pt x="159573" y="42870"/>
                    <a:pt x="102799" y="42870"/>
                  </a:cubicBezTo>
                  <a:cubicBezTo>
                    <a:pt x="46025" y="42870"/>
                    <a:pt x="0" y="27574"/>
                    <a:pt x="0" y="8706"/>
                  </a:cubicBezTo>
                  <a:lnTo>
                    <a:pt x="10851" y="0"/>
                  </a:lnTo>
                  <a:lnTo>
                    <a:pt x="102799" y="9532"/>
                  </a:lnTo>
                  <a:close/>
                </a:path>
              </a:pathLst>
            </a:cu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フリーフォーム: 図形 289">
              <a:extLst>
                <a:ext uri="{FF2B5EF4-FFF2-40B4-BE49-F238E27FC236}">
                  <a16:creationId xmlns:a16="http://schemas.microsoft.com/office/drawing/2014/main" id="{599EEE11-0AB1-4D43-B8C3-83E7D5A6FBDD}"/>
                </a:ext>
              </a:extLst>
            </p:cNvPr>
            <p:cNvSpPr/>
            <p:nvPr/>
          </p:nvSpPr>
          <p:spPr bwMode="auto">
            <a:xfrm>
              <a:off x="3115876" y="4632031"/>
              <a:ext cx="205598" cy="42870"/>
            </a:xfrm>
            <a:custGeom>
              <a:avLst/>
              <a:gdLst>
                <a:gd name="connsiteX0" fmla="*/ 10851 w 205598"/>
                <a:gd name="connsiteY0" fmla="*/ 0 h 42870"/>
                <a:gd name="connsiteX1" fmla="*/ 102799 w 205598"/>
                <a:gd name="connsiteY1" fmla="*/ 9532 h 42870"/>
                <a:gd name="connsiteX2" fmla="*/ 194747 w 205598"/>
                <a:gd name="connsiteY2" fmla="*/ 0 h 42870"/>
                <a:gd name="connsiteX3" fmla="*/ 205598 w 205598"/>
                <a:gd name="connsiteY3" fmla="*/ 8706 h 42870"/>
                <a:gd name="connsiteX4" fmla="*/ 102799 w 205598"/>
                <a:gd name="connsiteY4" fmla="*/ 42870 h 42870"/>
                <a:gd name="connsiteX5" fmla="*/ 0 w 205598"/>
                <a:gd name="connsiteY5" fmla="*/ 8706 h 42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5598" h="42870">
                  <a:moveTo>
                    <a:pt x="10851" y="0"/>
                  </a:moveTo>
                  <a:lnTo>
                    <a:pt x="102799" y="9532"/>
                  </a:lnTo>
                  <a:lnTo>
                    <a:pt x="194747" y="0"/>
                  </a:lnTo>
                  <a:lnTo>
                    <a:pt x="205598" y="8706"/>
                  </a:lnTo>
                  <a:cubicBezTo>
                    <a:pt x="205598" y="27574"/>
                    <a:pt x="159573" y="42870"/>
                    <a:pt x="102799" y="42870"/>
                  </a:cubicBezTo>
                  <a:cubicBezTo>
                    <a:pt x="46025" y="42870"/>
                    <a:pt x="0" y="27574"/>
                    <a:pt x="0" y="8706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1" name="フリーフォーム: 図形 290">
              <a:extLst>
                <a:ext uri="{FF2B5EF4-FFF2-40B4-BE49-F238E27FC236}">
                  <a16:creationId xmlns:a16="http://schemas.microsoft.com/office/drawing/2014/main" id="{67663C29-A474-46CE-89AB-8998A45E6301}"/>
                </a:ext>
              </a:extLst>
            </p:cNvPr>
            <p:cNvSpPr/>
            <p:nvPr/>
          </p:nvSpPr>
          <p:spPr bwMode="auto">
            <a:xfrm rot="900000">
              <a:off x="2029361" y="5055885"/>
              <a:ext cx="458198" cy="233674"/>
            </a:xfrm>
            <a:custGeom>
              <a:avLst/>
              <a:gdLst>
                <a:gd name="connsiteX0" fmla="*/ 1381997 w 1769113"/>
                <a:gd name="connsiteY0" fmla="*/ 444850 h 902220"/>
                <a:gd name="connsiteX1" fmla="*/ 1769113 w 1769113"/>
                <a:gd name="connsiteY1" fmla="*/ 444850 h 902220"/>
                <a:gd name="connsiteX2" fmla="*/ 1769113 w 1769113"/>
                <a:gd name="connsiteY2" fmla="*/ 545945 h 902220"/>
                <a:gd name="connsiteX3" fmla="*/ 1531062 w 1769113"/>
                <a:gd name="connsiteY3" fmla="*/ 785412 h 902220"/>
                <a:gd name="connsiteX4" fmla="*/ 1769113 w 1769113"/>
                <a:gd name="connsiteY4" fmla="*/ 785412 h 902220"/>
                <a:gd name="connsiteX5" fmla="*/ 1769113 w 1769113"/>
                <a:gd name="connsiteY5" fmla="*/ 886507 h 902220"/>
                <a:gd name="connsiteX6" fmla="*/ 1381997 w 1769113"/>
                <a:gd name="connsiteY6" fmla="*/ 886507 h 902220"/>
                <a:gd name="connsiteX7" fmla="*/ 1381997 w 1769113"/>
                <a:gd name="connsiteY7" fmla="*/ 785412 h 902220"/>
                <a:gd name="connsiteX8" fmla="*/ 1627561 w 1769113"/>
                <a:gd name="connsiteY8" fmla="*/ 545944 h 902220"/>
                <a:gd name="connsiteX9" fmla="*/ 1381997 w 1769113"/>
                <a:gd name="connsiteY9" fmla="*/ 545945 h 902220"/>
                <a:gd name="connsiteX10" fmla="*/ 762030 w 1769113"/>
                <a:gd name="connsiteY10" fmla="*/ 286051 h 902220"/>
                <a:gd name="connsiteX11" fmla="*/ 1238686 w 1769113"/>
                <a:gd name="connsiteY11" fmla="*/ 158332 h 902220"/>
                <a:gd name="connsiteX12" fmla="*/ 1272040 w 1769113"/>
                <a:gd name="connsiteY12" fmla="*/ 282810 h 902220"/>
                <a:gd name="connsiteX13" fmla="*/ 1057935 w 1769113"/>
                <a:gd name="connsiteY13" fmla="*/ 656206 h 902220"/>
                <a:gd name="connsiteX14" fmla="*/ 1351047 w 1769113"/>
                <a:gd name="connsiteY14" fmla="*/ 577667 h 902220"/>
                <a:gd name="connsiteX15" fmla="*/ 1384401 w 1769113"/>
                <a:gd name="connsiteY15" fmla="*/ 702145 h 902220"/>
                <a:gd name="connsiteX16" fmla="*/ 907744 w 1769113"/>
                <a:gd name="connsiteY16" fmla="*/ 829865 h 902220"/>
                <a:gd name="connsiteX17" fmla="*/ 874391 w 1769113"/>
                <a:gd name="connsiteY17" fmla="*/ 705386 h 902220"/>
                <a:gd name="connsiteX18" fmla="*/ 1097747 w 1769113"/>
                <a:gd name="connsiteY18" fmla="*/ 329511 h 902220"/>
                <a:gd name="connsiteX19" fmla="*/ 795384 w 1769113"/>
                <a:gd name="connsiteY19" fmla="*/ 410529 h 902220"/>
                <a:gd name="connsiteX20" fmla="*/ 525082 w 1769113"/>
                <a:gd name="connsiteY20" fmla="*/ 0 h 902220"/>
                <a:gd name="connsiteX21" fmla="*/ 604251 w 1769113"/>
                <a:gd name="connsiteY21" fmla="*/ 137125 h 902220"/>
                <a:gd name="connsiteX22" fmla="*/ 468892 w 1769113"/>
                <a:gd name="connsiteY22" fmla="*/ 648359 h 902220"/>
                <a:gd name="connsiteX23" fmla="*/ 791783 w 1769113"/>
                <a:gd name="connsiteY23" fmla="*/ 461938 h 902220"/>
                <a:gd name="connsiteX24" fmla="*/ 870951 w 1769113"/>
                <a:gd name="connsiteY24" fmla="*/ 599063 h 902220"/>
                <a:gd name="connsiteX25" fmla="*/ 345869 w 1769113"/>
                <a:gd name="connsiteY25" fmla="*/ 902220 h 902220"/>
                <a:gd name="connsiteX26" fmla="*/ 266700 w 1769113"/>
                <a:gd name="connsiteY26" fmla="*/ 765095 h 902220"/>
                <a:gd name="connsiteX27" fmla="*/ 412251 w 1769113"/>
                <a:gd name="connsiteY27" fmla="*/ 247977 h 902220"/>
                <a:gd name="connsiteX28" fmla="*/ 79169 w 1769113"/>
                <a:gd name="connsiteY28" fmla="*/ 440282 h 902220"/>
                <a:gd name="connsiteX29" fmla="*/ 0 w 1769113"/>
                <a:gd name="connsiteY29" fmla="*/ 303157 h 902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769113" h="902220">
                  <a:moveTo>
                    <a:pt x="1381997" y="444850"/>
                  </a:moveTo>
                  <a:lnTo>
                    <a:pt x="1769113" y="444850"/>
                  </a:lnTo>
                  <a:lnTo>
                    <a:pt x="1769113" y="545945"/>
                  </a:lnTo>
                  <a:lnTo>
                    <a:pt x="1531062" y="785412"/>
                  </a:lnTo>
                  <a:lnTo>
                    <a:pt x="1769113" y="785412"/>
                  </a:lnTo>
                  <a:lnTo>
                    <a:pt x="1769113" y="886507"/>
                  </a:lnTo>
                  <a:lnTo>
                    <a:pt x="1381997" y="886507"/>
                  </a:lnTo>
                  <a:lnTo>
                    <a:pt x="1381997" y="785412"/>
                  </a:lnTo>
                  <a:lnTo>
                    <a:pt x="1627561" y="545944"/>
                  </a:lnTo>
                  <a:lnTo>
                    <a:pt x="1381997" y="545945"/>
                  </a:lnTo>
                  <a:close/>
                  <a:moveTo>
                    <a:pt x="762030" y="286051"/>
                  </a:moveTo>
                  <a:lnTo>
                    <a:pt x="1238686" y="158332"/>
                  </a:lnTo>
                  <a:lnTo>
                    <a:pt x="1272040" y="282810"/>
                  </a:lnTo>
                  <a:lnTo>
                    <a:pt x="1057935" y="656206"/>
                  </a:lnTo>
                  <a:lnTo>
                    <a:pt x="1351047" y="577667"/>
                  </a:lnTo>
                  <a:lnTo>
                    <a:pt x="1384401" y="702145"/>
                  </a:lnTo>
                  <a:lnTo>
                    <a:pt x="907744" y="829865"/>
                  </a:lnTo>
                  <a:lnTo>
                    <a:pt x="874391" y="705386"/>
                  </a:lnTo>
                  <a:lnTo>
                    <a:pt x="1097747" y="329511"/>
                  </a:lnTo>
                  <a:lnTo>
                    <a:pt x="795384" y="410529"/>
                  </a:lnTo>
                  <a:close/>
                  <a:moveTo>
                    <a:pt x="525082" y="0"/>
                  </a:moveTo>
                  <a:lnTo>
                    <a:pt x="604251" y="137125"/>
                  </a:lnTo>
                  <a:lnTo>
                    <a:pt x="468892" y="648359"/>
                  </a:lnTo>
                  <a:lnTo>
                    <a:pt x="791783" y="461938"/>
                  </a:lnTo>
                  <a:lnTo>
                    <a:pt x="870951" y="599063"/>
                  </a:lnTo>
                  <a:lnTo>
                    <a:pt x="345869" y="902220"/>
                  </a:lnTo>
                  <a:lnTo>
                    <a:pt x="266700" y="765095"/>
                  </a:lnTo>
                  <a:lnTo>
                    <a:pt x="412251" y="247977"/>
                  </a:lnTo>
                  <a:lnTo>
                    <a:pt x="79169" y="440282"/>
                  </a:lnTo>
                  <a:lnTo>
                    <a:pt x="0" y="303157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4" name="グループ化 333">
            <a:extLst>
              <a:ext uri="{FF2B5EF4-FFF2-40B4-BE49-F238E27FC236}">
                <a16:creationId xmlns:a16="http://schemas.microsoft.com/office/drawing/2014/main" id="{55BFCBA0-85DE-4EE3-A5F2-6271D1228F98}"/>
              </a:ext>
            </a:extLst>
          </p:cNvPr>
          <p:cNvGrpSpPr/>
          <p:nvPr/>
        </p:nvGrpSpPr>
        <p:grpSpPr>
          <a:xfrm>
            <a:off x="4340217" y="2414426"/>
            <a:ext cx="1320150" cy="1942186"/>
            <a:chOff x="3708581" y="3899488"/>
            <a:chExt cx="2203738" cy="3242109"/>
          </a:xfrm>
        </p:grpSpPr>
        <p:grpSp>
          <p:nvGrpSpPr>
            <p:cNvPr id="335" name="グループ化 334">
              <a:extLst>
                <a:ext uri="{FF2B5EF4-FFF2-40B4-BE49-F238E27FC236}">
                  <a16:creationId xmlns:a16="http://schemas.microsoft.com/office/drawing/2014/main" id="{7E864F3F-E3E9-4C80-9DE2-71621478AF08}"/>
                </a:ext>
              </a:extLst>
            </p:cNvPr>
            <p:cNvGrpSpPr/>
            <p:nvPr/>
          </p:nvGrpSpPr>
          <p:grpSpPr>
            <a:xfrm>
              <a:off x="3708581" y="6361997"/>
              <a:ext cx="2203738" cy="779600"/>
              <a:chOff x="3725673" y="4716101"/>
              <a:chExt cx="2203738" cy="779600"/>
            </a:xfrm>
          </p:grpSpPr>
          <p:grpSp>
            <p:nvGrpSpPr>
              <p:cNvPr id="370" name="グループ化 369">
                <a:extLst>
                  <a:ext uri="{FF2B5EF4-FFF2-40B4-BE49-F238E27FC236}">
                    <a16:creationId xmlns:a16="http://schemas.microsoft.com/office/drawing/2014/main" id="{0FE9C7B7-6363-4DB8-8E91-51F82F4293C3}"/>
                  </a:ext>
                </a:extLst>
              </p:cNvPr>
              <p:cNvGrpSpPr/>
              <p:nvPr/>
            </p:nvGrpSpPr>
            <p:grpSpPr>
              <a:xfrm>
                <a:off x="3725673" y="4716101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372" name="グループ化 371">
                  <a:extLst>
                    <a:ext uri="{FF2B5EF4-FFF2-40B4-BE49-F238E27FC236}">
                      <a16:creationId xmlns:a16="http://schemas.microsoft.com/office/drawing/2014/main" id="{33BD3E73-CBFA-4FBA-9BF4-F0B469E3DE63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374" name="フリーフォーム: 図形 373">
                    <a:extLst>
                      <a:ext uri="{FF2B5EF4-FFF2-40B4-BE49-F238E27FC236}">
                        <a16:creationId xmlns:a16="http://schemas.microsoft.com/office/drawing/2014/main" id="{7C36477D-6487-4F0C-840F-3336F09BA552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9900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5" name="フリーフォーム: 図形 374">
                    <a:extLst>
                      <a:ext uri="{FF2B5EF4-FFF2-40B4-BE49-F238E27FC236}">
                        <a16:creationId xmlns:a16="http://schemas.microsoft.com/office/drawing/2014/main" id="{B55912F5-25C0-4834-83E4-3FF6764804BA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9900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6" name="フリーフォーム: 図形 375">
                    <a:extLst>
                      <a:ext uri="{FF2B5EF4-FFF2-40B4-BE49-F238E27FC236}">
                        <a16:creationId xmlns:a16="http://schemas.microsoft.com/office/drawing/2014/main" id="{9AF2BB9F-95D3-483C-9174-9D17E1C3ED0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73" name="フリーフォーム: 図形 372">
                  <a:extLst>
                    <a:ext uri="{FF2B5EF4-FFF2-40B4-BE49-F238E27FC236}">
                      <a16:creationId xmlns:a16="http://schemas.microsoft.com/office/drawing/2014/main" id="{A2922B7F-97B7-44DA-84DC-3C0BDF9FBD97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A362E413-3417-4BAD-A511-AF257D5A9206}"/>
                  </a:ext>
                </a:extLst>
              </p:cNvPr>
              <p:cNvSpPr/>
              <p:nvPr/>
            </p:nvSpPr>
            <p:spPr bwMode="auto">
              <a:xfrm>
                <a:off x="3989965" y="4776746"/>
                <a:ext cx="1654026" cy="599620"/>
              </a:xfrm>
              <a:custGeom>
                <a:avLst/>
                <a:gdLst>
                  <a:gd name="connsiteX0" fmla="*/ 177100 w 1654026"/>
                  <a:gd name="connsiteY0" fmla="*/ 0 h 599620"/>
                  <a:gd name="connsiteX1" fmla="*/ 356650 w 1654026"/>
                  <a:gd name="connsiteY1" fmla="*/ 19616 h 599620"/>
                  <a:gd name="connsiteX2" fmla="*/ 832181 w 1654026"/>
                  <a:gd name="connsiteY2" fmla="*/ 147035 h 599620"/>
                  <a:gd name="connsiteX3" fmla="*/ 1307720 w 1654026"/>
                  <a:gd name="connsiteY3" fmla="*/ 19614 h 599620"/>
                  <a:gd name="connsiteX4" fmla="*/ 1459467 w 1654026"/>
                  <a:gd name="connsiteY4" fmla="*/ 3035 h 599620"/>
                  <a:gd name="connsiteX5" fmla="*/ 1464658 w 1654026"/>
                  <a:gd name="connsiteY5" fmla="*/ 9295 h 599620"/>
                  <a:gd name="connsiteX6" fmla="*/ 1640950 w 1654026"/>
                  <a:gd name="connsiteY6" fmla="*/ 335447 h 599620"/>
                  <a:gd name="connsiteX7" fmla="*/ 1654026 w 1654026"/>
                  <a:gd name="connsiteY7" fmla="*/ 360429 h 599620"/>
                  <a:gd name="connsiteX8" fmla="*/ 1605189 w 1654026"/>
                  <a:gd name="connsiteY8" fmla="*/ 400462 h 599620"/>
                  <a:gd name="connsiteX9" fmla="*/ 1538387 w 1654026"/>
                  <a:gd name="connsiteY9" fmla="*/ 428952 h 599620"/>
                  <a:gd name="connsiteX10" fmla="*/ 940187 w 1654026"/>
                  <a:gd name="connsiteY10" fmla="*/ 589241 h 599620"/>
                  <a:gd name="connsiteX11" fmla="*/ 934201 w 1654026"/>
                  <a:gd name="connsiteY11" fmla="*/ 585285 h 599620"/>
                  <a:gd name="connsiteX12" fmla="*/ 898358 w 1654026"/>
                  <a:gd name="connsiteY12" fmla="*/ 594404 h 599620"/>
                  <a:gd name="connsiteX13" fmla="*/ 800991 w 1654026"/>
                  <a:gd name="connsiteY13" fmla="*/ 598404 h 599620"/>
                  <a:gd name="connsiteX14" fmla="*/ 737913 w 1654026"/>
                  <a:gd name="connsiteY14" fmla="*/ 585786 h 599620"/>
                  <a:gd name="connsiteX15" fmla="*/ 732888 w 1654026"/>
                  <a:gd name="connsiteY15" fmla="*/ 583491 h 599620"/>
                  <a:gd name="connsiteX16" fmla="*/ 724183 w 1654026"/>
                  <a:gd name="connsiteY16" fmla="*/ 589243 h 599620"/>
                  <a:gd name="connsiteX17" fmla="*/ 125983 w 1654026"/>
                  <a:gd name="connsiteY17" fmla="*/ 428954 h 599620"/>
                  <a:gd name="connsiteX18" fmla="*/ 5462 w 1654026"/>
                  <a:gd name="connsiteY18" fmla="*/ 356429 h 599620"/>
                  <a:gd name="connsiteX19" fmla="*/ 0 w 1654026"/>
                  <a:gd name="connsiteY19" fmla="*/ 348471 h 599620"/>
                  <a:gd name="connsiteX20" fmla="*/ 3548 w 1654026"/>
                  <a:gd name="connsiteY20" fmla="*/ 341050 h 599620"/>
                  <a:gd name="connsiteX21" fmla="*/ 158266 w 1654026"/>
                  <a:gd name="connsiteY21" fmla="*/ 27226 h 59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654026" h="599620">
                    <a:moveTo>
                      <a:pt x="177100" y="0"/>
                    </a:moveTo>
                    <a:lnTo>
                      <a:pt x="356650" y="19616"/>
                    </a:lnTo>
                    <a:lnTo>
                      <a:pt x="832181" y="147035"/>
                    </a:lnTo>
                    <a:lnTo>
                      <a:pt x="1307720" y="19614"/>
                    </a:lnTo>
                    <a:lnTo>
                      <a:pt x="1459467" y="3035"/>
                    </a:lnTo>
                    <a:lnTo>
                      <a:pt x="1464658" y="9295"/>
                    </a:lnTo>
                    <a:cubicBezTo>
                      <a:pt x="1511505" y="97785"/>
                      <a:pt x="1581775" y="224180"/>
                      <a:pt x="1640950" y="335447"/>
                    </a:cubicBezTo>
                    <a:lnTo>
                      <a:pt x="1654026" y="360429"/>
                    </a:lnTo>
                    <a:lnTo>
                      <a:pt x="1605189" y="400462"/>
                    </a:lnTo>
                    <a:cubicBezTo>
                      <a:pt x="1584971" y="412762"/>
                      <a:pt x="1562572" y="422472"/>
                      <a:pt x="1538387" y="428952"/>
                    </a:cubicBezTo>
                    <a:lnTo>
                      <a:pt x="940187" y="589241"/>
                    </a:lnTo>
                    <a:lnTo>
                      <a:pt x="934201" y="585285"/>
                    </a:lnTo>
                    <a:lnTo>
                      <a:pt x="898358" y="594404"/>
                    </a:lnTo>
                    <a:cubicBezTo>
                      <a:pt x="864288" y="599451"/>
                      <a:pt x="830564" y="600947"/>
                      <a:pt x="800991" y="598404"/>
                    </a:cubicBezTo>
                    <a:cubicBezTo>
                      <a:pt x="778811" y="596497"/>
                      <a:pt x="757634" y="592157"/>
                      <a:pt x="737913" y="585786"/>
                    </a:cubicBezTo>
                    <a:lnTo>
                      <a:pt x="732888" y="583491"/>
                    </a:lnTo>
                    <a:lnTo>
                      <a:pt x="724183" y="589243"/>
                    </a:lnTo>
                    <a:lnTo>
                      <a:pt x="125983" y="428954"/>
                    </a:lnTo>
                    <a:cubicBezTo>
                      <a:pt x="77614" y="415994"/>
                      <a:pt x="36387" y="390116"/>
                      <a:pt x="5462" y="356429"/>
                    </a:cubicBezTo>
                    <a:lnTo>
                      <a:pt x="0" y="348471"/>
                    </a:lnTo>
                    <a:lnTo>
                      <a:pt x="3548" y="341050"/>
                    </a:lnTo>
                    <a:cubicBezTo>
                      <a:pt x="55532" y="233893"/>
                      <a:pt x="116761" y="112727"/>
                      <a:pt x="158266" y="27226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36" name="グループ化 335">
              <a:extLst>
                <a:ext uri="{FF2B5EF4-FFF2-40B4-BE49-F238E27FC236}">
                  <a16:creationId xmlns:a16="http://schemas.microsoft.com/office/drawing/2014/main" id="{5093741D-D202-463A-98F5-FB87E460EF40}"/>
                </a:ext>
              </a:extLst>
            </p:cNvPr>
            <p:cNvGrpSpPr/>
            <p:nvPr/>
          </p:nvGrpSpPr>
          <p:grpSpPr>
            <a:xfrm>
              <a:off x="4039607" y="6066673"/>
              <a:ext cx="1536065" cy="880439"/>
              <a:chOff x="3932065" y="4420777"/>
              <a:chExt cx="1783984" cy="880439"/>
            </a:xfrm>
          </p:grpSpPr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28C08D4A-8C36-4B25-9A4D-EEEDC9A7D401}"/>
                  </a:ext>
                </a:extLst>
              </p:cNvPr>
              <p:cNvSpPr/>
              <p:nvPr/>
            </p:nvSpPr>
            <p:spPr bwMode="auto">
              <a:xfrm flipV="1">
                <a:off x="3948607" y="4420777"/>
                <a:ext cx="1746763" cy="704301"/>
              </a:xfrm>
              <a:custGeom>
                <a:avLst/>
                <a:gdLst>
                  <a:gd name="connsiteX0" fmla="*/ 1742193 w 1746763"/>
                  <a:gd name="connsiteY0" fmla="*/ 166007 h 704301"/>
                  <a:gd name="connsiteX1" fmla="*/ 1742193 w 1746763"/>
                  <a:gd name="connsiteY1" fmla="*/ 166006 h 704301"/>
                  <a:gd name="connsiteX2" fmla="*/ 1742193 w 1746763"/>
                  <a:gd name="connsiteY2" fmla="*/ 166006 h 704301"/>
                  <a:gd name="connsiteX3" fmla="*/ 4570 w 1746763"/>
                  <a:gd name="connsiteY3" fmla="*/ 166008 h 704301"/>
                  <a:gd name="connsiteX4" fmla="*/ 4570 w 1746763"/>
                  <a:gd name="connsiteY4" fmla="*/ 166007 h 704301"/>
                  <a:gd name="connsiteX5" fmla="*/ 4570 w 1746763"/>
                  <a:gd name="connsiteY5" fmla="*/ 166007 h 704301"/>
                  <a:gd name="connsiteX6" fmla="*/ 873381 w 1746763"/>
                  <a:gd name="connsiteY6" fmla="*/ 704301 h 704301"/>
                  <a:gd name="connsiteX7" fmla="*/ 1491646 w 1746763"/>
                  <a:gd name="connsiteY7" fmla="*/ 645695 h 704301"/>
                  <a:gd name="connsiteX8" fmla="*/ 1479085 w 1746763"/>
                  <a:gd name="connsiteY8" fmla="*/ 551204 h 704301"/>
                  <a:gd name="connsiteX9" fmla="*/ 1449897 w 1746763"/>
                  <a:gd name="connsiteY9" fmla="*/ 479900 h 704301"/>
                  <a:gd name="connsiteX10" fmla="*/ 1567539 w 1746763"/>
                  <a:gd name="connsiteY10" fmla="*/ 448378 h 704301"/>
                  <a:gd name="connsiteX11" fmla="*/ 1746763 w 1746763"/>
                  <a:gd name="connsiteY11" fmla="*/ 256477 h 704301"/>
                  <a:gd name="connsiteX12" fmla="*/ 1742193 w 1746763"/>
                  <a:gd name="connsiteY12" fmla="*/ 166006 h 704301"/>
                  <a:gd name="connsiteX13" fmla="*/ 1700916 w 1746763"/>
                  <a:gd name="connsiteY13" fmla="*/ 85371 h 704301"/>
                  <a:gd name="connsiteX14" fmla="*/ 1449752 w 1746763"/>
                  <a:gd name="connsiteY14" fmla="*/ 8793 h 704301"/>
                  <a:gd name="connsiteX15" fmla="*/ 873380 w 1746763"/>
                  <a:gd name="connsiteY15" fmla="*/ 163230 h 704301"/>
                  <a:gd name="connsiteX16" fmla="*/ 297011 w 1746763"/>
                  <a:gd name="connsiteY16" fmla="*/ 8794 h 704301"/>
                  <a:gd name="connsiteX17" fmla="*/ 45847 w 1746763"/>
                  <a:gd name="connsiteY17" fmla="*/ 85372 h 704301"/>
                  <a:gd name="connsiteX18" fmla="*/ 4570 w 1746763"/>
                  <a:gd name="connsiteY18" fmla="*/ 166007 h 704301"/>
                  <a:gd name="connsiteX19" fmla="*/ 0 w 1746763"/>
                  <a:gd name="connsiteY19" fmla="*/ 256478 h 704301"/>
                  <a:gd name="connsiteX20" fmla="*/ 179224 w 1746763"/>
                  <a:gd name="connsiteY20" fmla="*/ 448379 h 704301"/>
                  <a:gd name="connsiteX21" fmla="*/ 295654 w 1746763"/>
                  <a:gd name="connsiteY21" fmla="*/ 479576 h 704301"/>
                  <a:gd name="connsiteX22" fmla="*/ 292632 w 1746763"/>
                  <a:gd name="connsiteY22" fmla="*/ 484487 h 704301"/>
                  <a:gd name="connsiteX23" fmla="*/ 255116 w 1746763"/>
                  <a:gd name="connsiteY23" fmla="*/ 645695 h 704301"/>
                  <a:gd name="connsiteX24" fmla="*/ 873381 w 1746763"/>
                  <a:gd name="connsiteY24" fmla="*/ 704301 h 704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46763" h="704301">
                    <a:moveTo>
                      <a:pt x="1742193" y="166007"/>
                    </a:moveTo>
                    <a:lnTo>
                      <a:pt x="1742193" y="166006"/>
                    </a:lnTo>
                    <a:lnTo>
                      <a:pt x="1742193" y="166006"/>
                    </a:lnTo>
                    <a:close/>
                    <a:moveTo>
                      <a:pt x="4570" y="166008"/>
                    </a:moveTo>
                    <a:lnTo>
                      <a:pt x="4570" y="166007"/>
                    </a:lnTo>
                    <a:lnTo>
                      <a:pt x="4570" y="166007"/>
                    </a:lnTo>
                    <a:close/>
                    <a:moveTo>
                      <a:pt x="873381" y="704301"/>
                    </a:moveTo>
                    <a:cubicBezTo>
                      <a:pt x="1156752" y="704301"/>
                      <a:pt x="1440124" y="684766"/>
                      <a:pt x="1491646" y="645695"/>
                    </a:cubicBezTo>
                    <a:cubicBezTo>
                      <a:pt x="1491646" y="613327"/>
                      <a:pt x="1487321" y="581726"/>
                      <a:pt x="1479085" y="551204"/>
                    </a:cubicBezTo>
                    <a:lnTo>
                      <a:pt x="1449897" y="479900"/>
                    </a:lnTo>
                    <a:lnTo>
                      <a:pt x="1567539" y="448378"/>
                    </a:lnTo>
                    <a:cubicBezTo>
                      <a:pt x="1664277" y="422457"/>
                      <a:pt x="1732447" y="344864"/>
                      <a:pt x="1746763" y="256477"/>
                    </a:cubicBezTo>
                    <a:lnTo>
                      <a:pt x="1742193" y="166006"/>
                    </a:lnTo>
                    <a:lnTo>
                      <a:pt x="1700916" y="85371"/>
                    </a:lnTo>
                    <a:cubicBezTo>
                      <a:pt x="1644324" y="15984"/>
                      <a:pt x="1546491" y="-17128"/>
                      <a:pt x="1449752" y="8793"/>
                    </a:cubicBezTo>
                    <a:lnTo>
                      <a:pt x="873380" y="163230"/>
                    </a:lnTo>
                    <a:lnTo>
                      <a:pt x="297011" y="8794"/>
                    </a:lnTo>
                    <a:cubicBezTo>
                      <a:pt x="200272" y="-17127"/>
                      <a:pt x="102439" y="15985"/>
                      <a:pt x="45847" y="85372"/>
                    </a:cubicBezTo>
                    <a:lnTo>
                      <a:pt x="4570" y="166007"/>
                    </a:lnTo>
                    <a:lnTo>
                      <a:pt x="0" y="256478"/>
                    </a:lnTo>
                    <a:cubicBezTo>
                      <a:pt x="14316" y="344865"/>
                      <a:pt x="82486" y="422458"/>
                      <a:pt x="179224" y="448379"/>
                    </a:cubicBezTo>
                    <a:lnTo>
                      <a:pt x="295654" y="479576"/>
                    </a:lnTo>
                    <a:lnTo>
                      <a:pt x="292632" y="484487"/>
                    </a:lnTo>
                    <a:cubicBezTo>
                      <a:pt x="268362" y="534754"/>
                      <a:pt x="255116" y="589051"/>
                      <a:pt x="255116" y="645695"/>
                    </a:cubicBezTo>
                    <a:cubicBezTo>
                      <a:pt x="306638" y="684766"/>
                      <a:pt x="590010" y="704301"/>
                      <a:pt x="873381" y="704301"/>
                    </a:cubicBezTo>
                    <a:close/>
                  </a:path>
                </a:pathLst>
              </a:custGeom>
              <a:pattFill prst="dkVert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52F12638-3CE1-4FA4-8D8F-DBA527F76CAA}"/>
                  </a:ext>
                </a:extLst>
              </p:cNvPr>
              <p:cNvSpPr/>
              <p:nvPr/>
            </p:nvSpPr>
            <p:spPr bwMode="auto">
              <a:xfrm flipV="1">
                <a:off x="4048438" y="4597897"/>
                <a:ext cx="1488575" cy="240620"/>
              </a:xfrm>
              <a:custGeom>
                <a:avLst/>
                <a:gdLst>
                  <a:gd name="connsiteX0" fmla="*/ 184576 w 1488575"/>
                  <a:gd name="connsiteY0" fmla="*/ 240620 h 240620"/>
                  <a:gd name="connsiteX1" fmla="*/ 192056 w 1488575"/>
                  <a:gd name="connsiteY1" fmla="*/ 239357 h 240620"/>
                  <a:gd name="connsiteX2" fmla="*/ 781093 w 1488575"/>
                  <a:gd name="connsiteY2" fmla="*/ 81525 h 240620"/>
                  <a:gd name="connsiteX3" fmla="*/ 1365373 w 1488575"/>
                  <a:gd name="connsiteY3" fmla="*/ 238083 h 240620"/>
                  <a:gd name="connsiteX4" fmla="*/ 1350066 w 1488575"/>
                  <a:gd name="connsiteY4" fmla="*/ 200689 h 240620"/>
                  <a:gd name="connsiteX5" fmla="*/ 1467708 w 1488575"/>
                  <a:gd name="connsiteY5" fmla="*/ 169167 h 240620"/>
                  <a:gd name="connsiteX6" fmla="*/ 1488575 w 1488575"/>
                  <a:gd name="connsiteY6" fmla="*/ 160268 h 240620"/>
                  <a:gd name="connsiteX7" fmla="*/ 1477660 w 1488575"/>
                  <a:gd name="connsiteY7" fmla="*/ 163414 h 240620"/>
                  <a:gd name="connsiteX8" fmla="*/ 1418864 w 1488575"/>
                  <a:gd name="connsiteY8" fmla="*/ 166104 h 240620"/>
                  <a:gd name="connsiteX9" fmla="*/ 1370600 w 1488575"/>
                  <a:gd name="connsiteY9" fmla="*/ 157958 h 240620"/>
                  <a:gd name="connsiteX10" fmla="*/ 781093 w 1488575"/>
                  <a:gd name="connsiteY10" fmla="*/ 0 h 240620"/>
                  <a:gd name="connsiteX11" fmla="*/ 192056 w 1488575"/>
                  <a:gd name="connsiteY11" fmla="*/ 157832 h 240620"/>
                  <a:gd name="connsiteX12" fmla="*/ 143791 w 1488575"/>
                  <a:gd name="connsiteY12" fmla="*/ 165978 h 240620"/>
                  <a:gd name="connsiteX13" fmla="*/ 30050 w 1488575"/>
                  <a:gd name="connsiteY13" fmla="*/ 147448 h 240620"/>
                  <a:gd name="connsiteX14" fmla="*/ 0 w 1488575"/>
                  <a:gd name="connsiteY14" fmla="*/ 130356 h 240620"/>
                  <a:gd name="connsiteX15" fmla="*/ 12591 w 1488575"/>
                  <a:gd name="connsiteY15" fmla="*/ 140678 h 240620"/>
                  <a:gd name="connsiteX16" fmla="*/ 79393 w 1488575"/>
                  <a:gd name="connsiteY16" fmla="*/ 169168 h 240620"/>
                  <a:gd name="connsiteX17" fmla="*/ 195823 w 1488575"/>
                  <a:gd name="connsiteY17" fmla="*/ 200365 h 240620"/>
                  <a:gd name="connsiteX18" fmla="*/ 192801 w 1488575"/>
                  <a:gd name="connsiteY18" fmla="*/ 205276 h 240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88575" h="240620">
                    <a:moveTo>
                      <a:pt x="184576" y="240620"/>
                    </a:moveTo>
                    <a:lnTo>
                      <a:pt x="192056" y="239357"/>
                    </a:lnTo>
                    <a:lnTo>
                      <a:pt x="781093" y="81525"/>
                    </a:lnTo>
                    <a:lnTo>
                      <a:pt x="1365373" y="238083"/>
                    </a:lnTo>
                    <a:lnTo>
                      <a:pt x="1350066" y="200689"/>
                    </a:lnTo>
                    <a:lnTo>
                      <a:pt x="1467708" y="169167"/>
                    </a:lnTo>
                    <a:lnTo>
                      <a:pt x="1488575" y="160268"/>
                    </a:lnTo>
                    <a:lnTo>
                      <a:pt x="1477660" y="163414"/>
                    </a:lnTo>
                    <a:cubicBezTo>
                      <a:pt x="1458575" y="166571"/>
                      <a:pt x="1438849" y="167537"/>
                      <a:pt x="1418864" y="166104"/>
                    </a:cubicBezTo>
                    <a:cubicBezTo>
                      <a:pt x="1402876" y="164959"/>
                      <a:pt x="1386722" y="162278"/>
                      <a:pt x="1370600" y="157958"/>
                    </a:cubicBezTo>
                    <a:lnTo>
                      <a:pt x="781093" y="0"/>
                    </a:lnTo>
                    <a:lnTo>
                      <a:pt x="192056" y="157832"/>
                    </a:lnTo>
                    <a:cubicBezTo>
                      <a:pt x="175933" y="162152"/>
                      <a:pt x="159780" y="164832"/>
                      <a:pt x="143791" y="165978"/>
                    </a:cubicBezTo>
                    <a:cubicBezTo>
                      <a:pt x="103822" y="168843"/>
                      <a:pt x="64887" y="162117"/>
                      <a:pt x="30050" y="147448"/>
                    </a:cubicBezTo>
                    <a:lnTo>
                      <a:pt x="0" y="130356"/>
                    </a:lnTo>
                    <a:lnTo>
                      <a:pt x="12591" y="140678"/>
                    </a:lnTo>
                    <a:cubicBezTo>
                      <a:pt x="32810" y="152978"/>
                      <a:pt x="55209" y="162688"/>
                      <a:pt x="79393" y="169168"/>
                    </a:cubicBezTo>
                    <a:lnTo>
                      <a:pt x="195823" y="200365"/>
                    </a:lnTo>
                    <a:lnTo>
                      <a:pt x="192801" y="205276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ADDD9FD0-C799-45C6-8D5E-660244168169}"/>
                  </a:ext>
                </a:extLst>
              </p:cNvPr>
              <p:cNvSpPr/>
              <p:nvPr/>
            </p:nvSpPr>
            <p:spPr bwMode="auto">
              <a:xfrm rot="20700000" flipH="1">
                <a:off x="4773426" y="4739152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</a:path>
                </a:pathLst>
              </a:custGeom>
              <a:pattFill prst="dkVert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7" name="楕円 227">
                <a:extLst>
                  <a:ext uri="{FF2B5EF4-FFF2-40B4-BE49-F238E27FC236}">
                    <a16:creationId xmlns:a16="http://schemas.microsoft.com/office/drawing/2014/main" id="{EF859469-1C21-4F77-93AE-C18BECB82D9F}"/>
                  </a:ext>
                </a:extLst>
              </p:cNvPr>
              <p:cNvSpPr/>
              <p:nvPr/>
            </p:nvSpPr>
            <p:spPr bwMode="auto">
              <a:xfrm rot="5694883">
                <a:off x="4693340" y="4885234"/>
                <a:ext cx="318890" cy="513074"/>
              </a:xfrm>
              <a:custGeom>
                <a:avLst/>
                <a:gdLst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811284 h 1396349"/>
                  <a:gd name="connsiteX1" fmla="*/ 589828 w 1170130"/>
                  <a:gd name="connsiteY1" fmla="*/ 0 h 1396349"/>
                  <a:gd name="connsiteX2" fmla="*/ 1170130 w 1170130"/>
                  <a:gd name="connsiteY2" fmla="*/ 811284 h 1396349"/>
                  <a:gd name="connsiteX3" fmla="*/ 585065 w 1170130"/>
                  <a:gd name="connsiteY3" fmla="*/ 1396349 h 1396349"/>
                  <a:gd name="connsiteX4" fmla="*/ 0 w 1170130"/>
                  <a:gd name="connsiteY4" fmla="*/ 811284 h 139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1396349">
                    <a:moveTo>
                      <a:pt x="0" y="811284"/>
                    </a:moveTo>
                    <a:cubicBezTo>
                      <a:pt x="0" y="488162"/>
                      <a:pt x="266706" y="0"/>
                      <a:pt x="589828" y="0"/>
                    </a:cubicBezTo>
                    <a:cubicBezTo>
                      <a:pt x="912950" y="0"/>
                      <a:pt x="1170130" y="488162"/>
                      <a:pt x="1170130" y="811284"/>
                    </a:cubicBezTo>
                    <a:cubicBezTo>
                      <a:pt x="1170130" y="1134406"/>
                      <a:pt x="908187" y="1396349"/>
                      <a:pt x="585065" y="1396349"/>
                    </a:cubicBezTo>
                    <a:cubicBezTo>
                      <a:pt x="261943" y="1396349"/>
                      <a:pt x="0" y="1134406"/>
                      <a:pt x="0" y="81128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8A2524BC-D65F-4BD6-AFBF-4CA14D97D7B5}"/>
                  </a:ext>
                </a:extLst>
              </p:cNvPr>
              <p:cNvSpPr/>
              <p:nvPr/>
            </p:nvSpPr>
            <p:spPr bwMode="auto">
              <a:xfrm rot="900000">
                <a:off x="3932065" y="4739154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</a:path>
                </a:pathLst>
              </a:custGeom>
              <a:pattFill prst="dkVert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E0D125B8-A7CC-44B8-B563-AEBD45F922A9}"/>
                  </a:ext>
                </a:extLst>
              </p:cNvPr>
              <p:cNvSpPr/>
              <p:nvPr/>
            </p:nvSpPr>
            <p:spPr bwMode="auto">
              <a:xfrm>
                <a:off x="3943484" y="4890730"/>
                <a:ext cx="1772565" cy="407960"/>
              </a:xfrm>
              <a:custGeom>
                <a:avLst/>
                <a:gdLst>
                  <a:gd name="connsiteX0" fmla="*/ 1770278 w 1772565"/>
                  <a:gd name="connsiteY0" fmla="*/ 0 h 407960"/>
                  <a:gd name="connsiteX1" fmla="*/ 1772565 w 1772565"/>
                  <a:gd name="connsiteY1" fmla="*/ 45268 h 407960"/>
                  <a:gd name="connsiteX2" fmla="*/ 1593340 w 1772565"/>
                  <a:gd name="connsiteY2" fmla="*/ 237169 h 407960"/>
                  <a:gd name="connsiteX3" fmla="*/ 995140 w 1772565"/>
                  <a:gd name="connsiteY3" fmla="*/ 397457 h 407960"/>
                  <a:gd name="connsiteX4" fmla="*/ 988814 w 1772565"/>
                  <a:gd name="connsiteY4" fmla="*/ 393277 h 407960"/>
                  <a:gd name="connsiteX5" fmla="*/ 951600 w 1772565"/>
                  <a:gd name="connsiteY5" fmla="*/ 402744 h 407960"/>
                  <a:gd name="connsiteX6" fmla="*/ 854233 w 1772565"/>
                  <a:gd name="connsiteY6" fmla="*/ 406744 h 407960"/>
                  <a:gd name="connsiteX7" fmla="*/ 787631 w 1772565"/>
                  <a:gd name="connsiteY7" fmla="*/ 390839 h 407960"/>
                  <a:gd name="connsiteX8" fmla="*/ 777425 w 1772565"/>
                  <a:gd name="connsiteY8" fmla="*/ 397583 h 407960"/>
                  <a:gd name="connsiteX9" fmla="*/ 179225 w 1772565"/>
                  <a:gd name="connsiteY9" fmla="*/ 237295 h 407960"/>
                  <a:gd name="connsiteX10" fmla="*/ 0 w 1772565"/>
                  <a:gd name="connsiteY10" fmla="*/ 45394 h 407960"/>
                  <a:gd name="connsiteX11" fmla="*/ 2287 w 1772565"/>
                  <a:gd name="connsiteY11" fmla="*/ 126 h 407960"/>
                  <a:gd name="connsiteX12" fmla="*/ 20440 w 1772565"/>
                  <a:gd name="connsiteY12" fmla="*/ 56634 h 407960"/>
                  <a:gd name="connsiteX13" fmla="*/ 179225 w 1772565"/>
                  <a:gd name="connsiteY13" fmla="*/ 184907 h 407960"/>
                  <a:gd name="connsiteX14" fmla="*/ 777425 w 1772565"/>
                  <a:gd name="connsiteY14" fmla="*/ 345195 h 407960"/>
                  <a:gd name="connsiteX15" fmla="*/ 787631 w 1772565"/>
                  <a:gd name="connsiteY15" fmla="*/ 338451 h 407960"/>
                  <a:gd name="connsiteX16" fmla="*/ 854233 w 1772565"/>
                  <a:gd name="connsiteY16" fmla="*/ 354356 h 407960"/>
                  <a:gd name="connsiteX17" fmla="*/ 951600 w 1772565"/>
                  <a:gd name="connsiteY17" fmla="*/ 350356 h 407960"/>
                  <a:gd name="connsiteX18" fmla="*/ 988814 w 1772565"/>
                  <a:gd name="connsiteY18" fmla="*/ 340889 h 407960"/>
                  <a:gd name="connsiteX19" fmla="*/ 995140 w 1772565"/>
                  <a:gd name="connsiteY19" fmla="*/ 345069 h 407960"/>
                  <a:gd name="connsiteX20" fmla="*/ 1593340 w 1772565"/>
                  <a:gd name="connsiteY20" fmla="*/ 184781 h 407960"/>
                  <a:gd name="connsiteX21" fmla="*/ 1752126 w 1772565"/>
                  <a:gd name="connsiteY21" fmla="*/ 56508 h 40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772565" h="407960">
                    <a:moveTo>
                      <a:pt x="1770278" y="0"/>
                    </a:moveTo>
                    <a:lnTo>
                      <a:pt x="1772565" y="45268"/>
                    </a:lnTo>
                    <a:cubicBezTo>
                      <a:pt x="1758249" y="133655"/>
                      <a:pt x="1690079" y="211248"/>
                      <a:pt x="1593340" y="237169"/>
                    </a:cubicBezTo>
                    <a:lnTo>
                      <a:pt x="995140" y="397457"/>
                    </a:lnTo>
                    <a:lnTo>
                      <a:pt x="988814" y="393277"/>
                    </a:lnTo>
                    <a:lnTo>
                      <a:pt x="951600" y="402744"/>
                    </a:lnTo>
                    <a:cubicBezTo>
                      <a:pt x="917530" y="407791"/>
                      <a:pt x="883806" y="409287"/>
                      <a:pt x="854233" y="406744"/>
                    </a:cubicBezTo>
                    <a:lnTo>
                      <a:pt x="787631" y="390839"/>
                    </a:lnTo>
                    <a:lnTo>
                      <a:pt x="777425" y="397583"/>
                    </a:lnTo>
                    <a:lnTo>
                      <a:pt x="179225" y="237295"/>
                    </a:lnTo>
                    <a:cubicBezTo>
                      <a:pt x="82486" y="211374"/>
                      <a:pt x="14317" y="133781"/>
                      <a:pt x="0" y="45394"/>
                    </a:cubicBezTo>
                    <a:lnTo>
                      <a:pt x="2287" y="126"/>
                    </a:lnTo>
                    <a:lnTo>
                      <a:pt x="20440" y="56634"/>
                    </a:lnTo>
                    <a:cubicBezTo>
                      <a:pt x="50187" y="116960"/>
                      <a:pt x="106671" y="165466"/>
                      <a:pt x="179225" y="184907"/>
                    </a:cubicBezTo>
                    <a:lnTo>
                      <a:pt x="777425" y="345195"/>
                    </a:lnTo>
                    <a:lnTo>
                      <a:pt x="787631" y="338451"/>
                    </a:lnTo>
                    <a:lnTo>
                      <a:pt x="854233" y="354356"/>
                    </a:lnTo>
                    <a:cubicBezTo>
                      <a:pt x="883806" y="356899"/>
                      <a:pt x="917530" y="355403"/>
                      <a:pt x="951600" y="350356"/>
                    </a:cubicBezTo>
                    <a:lnTo>
                      <a:pt x="988814" y="340889"/>
                    </a:lnTo>
                    <a:lnTo>
                      <a:pt x="995140" y="345069"/>
                    </a:lnTo>
                    <a:lnTo>
                      <a:pt x="1593340" y="184781"/>
                    </a:lnTo>
                    <a:cubicBezTo>
                      <a:pt x="1665894" y="165340"/>
                      <a:pt x="1722379" y="116834"/>
                      <a:pt x="1752126" y="56508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37" name="グループ化 336">
              <a:extLst>
                <a:ext uri="{FF2B5EF4-FFF2-40B4-BE49-F238E27FC236}">
                  <a16:creationId xmlns:a16="http://schemas.microsoft.com/office/drawing/2014/main" id="{5748AA3E-F705-4815-89E2-D2DDF8D0837D}"/>
                </a:ext>
              </a:extLst>
            </p:cNvPr>
            <p:cNvGrpSpPr/>
            <p:nvPr/>
          </p:nvGrpSpPr>
          <p:grpSpPr>
            <a:xfrm>
              <a:off x="4003479" y="3899488"/>
              <a:ext cx="1617196" cy="2367875"/>
              <a:chOff x="4022689" y="291999"/>
              <a:chExt cx="1617196" cy="2306449"/>
            </a:xfrm>
          </p:grpSpPr>
          <p:sp>
            <p:nvSpPr>
              <p:cNvPr id="346" name="楕円 345">
                <a:extLst>
                  <a:ext uri="{FF2B5EF4-FFF2-40B4-BE49-F238E27FC236}">
                    <a16:creationId xmlns:a16="http://schemas.microsoft.com/office/drawing/2014/main" id="{3ADA7B5F-1BC4-4162-98E1-509EE0899C7C}"/>
                  </a:ext>
                </a:extLst>
              </p:cNvPr>
              <p:cNvSpPr/>
              <p:nvPr/>
            </p:nvSpPr>
            <p:spPr bwMode="auto">
              <a:xfrm>
                <a:off x="4182712" y="291999"/>
                <a:ext cx="1296955" cy="1204517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楕円 346">
                <a:extLst>
                  <a:ext uri="{FF2B5EF4-FFF2-40B4-BE49-F238E27FC236}">
                    <a16:creationId xmlns:a16="http://schemas.microsoft.com/office/drawing/2014/main" id="{C385956B-CC60-47C6-96D7-4FBB49CC46E4}"/>
                  </a:ext>
                </a:extLst>
              </p:cNvPr>
              <p:cNvSpPr/>
              <p:nvPr/>
            </p:nvSpPr>
            <p:spPr bwMode="auto">
              <a:xfrm rot="900000" flipH="1">
                <a:off x="5188412" y="898669"/>
                <a:ext cx="451473" cy="511089"/>
              </a:xfrm>
              <a:prstGeom prst="ellipse">
                <a:avLst/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楕円 347">
                <a:extLst>
                  <a:ext uri="{FF2B5EF4-FFF2-40B4-BE49-F238E27FC236}">
                    <a16:creationId xmlns:a16="http://schemas.microsoft.com/office/drawing/2014/main" id="{4B97AD64-4095-4628-822F-778B593AE8D7}"/>
                  </a:ext>
                </a:extLst>
              </p:cNvPr>
              <p:cNvSpPr/>
              <p:nvPr/>
            </p:nvSpPr>
            <p:spPr bwMode="auto">
              <a:xfrm rot="900000" flipH="1">
                <a:off x="5274021" y="995583"/>
                <a:ext cx="280255" cy="317262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9" name="楕円 211">
                <a:extLst>
                  <a:ext uri="{FF2B5EF4-FFF2-40B4-BE49-F238E27FC236}">
                    <a16:creationId xmlns:a16="http://schemas.microsoft.com/office/drawing/2014/main" id="{504BE0F1-EB72-4C67-AD4E-090EEC139075}"/>
                  </a:ext>
                </a:extLst>
              </p:cNvPr>
              <p:cNvSpPr/>
              <p:nvPr/>
            </p:nvSpPr>
            <p:spPr bwMode="auto">
              <a:xfrm>
                <a:off x="4296452" y="1459475"/>
                <a:ext cx="1069475" cy="1138973"/>
              </a:xfrm>
              <a:custGeom>
                <a:avLst/>
                <a:gdLst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998968"/>
                  <a:gd name="connsiteX1" fmla="*/ 585065 w 1170130"/>
                  <a:gd name="connsiteY1" fmla="*/ 0 h 998968"/>
                  <a:gd name="connsiteX2" fmla="*/ 1170130 w 1170130"/>
                  <a:gd name="connsiteY2" fmla="*/ 887972 h 998968"/>
                  <a:gd name="connsiteX3" fmla="*/ 0 w 1170130"/>
                  <a:gd name="connsiteY3" fmla="*/ 887972 h 998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0130" h="998968">
                    <a:moveTo>
                      <a:pt x="0" y="887972"/>
                    </a:moveTo>
                    <a:cubicBezTo>
                      <a:pt x="0" y="397559"/>
                      <a:pt x="261943" y="0"/>
                      <a:pt x="585065" y="0"/>
                    </a:cubicBezTo>
                    <a:cubicBezTo>
                      <a:pt x="908187" y="0"/>
                      <a:pt x="1170130" y="397559"/>
                      <a:pt x="1170130" y="887972"/>
                    </a:cubicBezTo>
                    <a:cubicBezTo>
                      <a:pt x="1072619" y="1035967"/>
                      <a:pt x="97511" y="1035967"/>
                      <a:pt x="0" y="887972"/>
                    </a:cubicBezTo>
                    <a:close/>
                  </a:path>
                </a:pathLst>
              </a:custGeom>
              <a:solidFill>
                <a:srgbClr val="666633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0" name="グループ化 349">
                <a:extLst>
                  <a:ext uri="{FF2B5EF4-FFF2-40B4-BE49-F238E27FC236}">
                    <a16:creationId xmlns:a16="http://schemas.microsoft.com/office/drawing/2014/main" id="{9932EF08-D8D1-49DA-B9D5-092A4249EB3F}"/>
                  </a:ext>
                </a:extLst>
              </p:cNvPr>
              <p:cNvGrpSpPr/>
              <p:nvPr/>
            </p:nvGrpSpPr>
            <p:grpSpPr>
              <a:xfrm rot="20700000">
                <a:off x="4022689" y="898669"/>
                <a:ext cx="451473" cy="511089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362" name="楕円 361">
                  <a:extLst>
                    <a:ext uri="{FF2B5EF4-FFF2-40B4-BE49-F238E27FC236}">
                      <a16:creationId xmlns:a16="http://schemas.microsoft.com/office/drawing/2014/main" id="{3ED3DFC2-1E63-4AA1-9F69-F7EC0BE6B055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3" name="楕円 362">
                  <a:extLst>
                    <a:ext uri="{FF2B5EF4-FFF2-40B4-BE49-F238E27FC236}">
                      <a16:creationId xmlns:a16="http://schemas.microsoft.com/office/drawing/2014/main" id="{EA733E7D-0E9E-4613-803B-47B546969C0F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51" name="楕円 350">
                <a:extLst>
                  <a:ext uri="{FF2B5EF4-FFF2-40B4-BE49-F238E27FC236}">
                    <a16:creationId xmlns:a16="http://schemas.microsoft.com/office/drawing/2014/main" id="{59677316-1DB2-445D-BE6E-221BF1412990}"/>
                  </a:ext>
                </a:extLst>
              </p:cNvPr>
              <p:cNvSpPr/>
              <p:nvPr/>
            </p:nvSpPr>
            <p:spPr bwMode="auto">
              <a:xfrm>
                <a:off x="4217606" y="398189"/>
                <a:ext cx="1227167" cy="1344481"/>
              </a:xfrm>
              <a:prstGeom prst="ellipse">
                <a:avLst/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楕円 351">
                <a:extLst>
                  <a:ext uri="{FF2B5EF4-FFF2-40B4-BE49-F238E27FC236}">
                    <a16:creationId xmlns:a16="http://schemas.microsoft.com/office/drawing/2014/main" id="{F29AF9CC-4086-4689-9EB3-4D7C641EDDE6}"/>
                  </a:ext>
                </a:extLst>
              </p:cNvPr>
              <p:cNvSpPr/>
              <p:nvPr/>
            </p:nvSpPr>
            <p:spPr bwMode="auto">
              <a:xfrm>
                <a:off x="4422012" y="956667"/>
                <a:ext cx="165686" cy="214809"/>
              </a:xfrm>
              <a:prstGeom prst="ellipse">
                <a:avLst/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3" name="楕円 352">
                <a:extLst>
                  <a:ext uri="{FF2B5EF4-FFF2-40B4-BE49-F238E27FC236}">
                    <a16:creationId xmlns:a16="http://schemas.microsoft.com/office/drawing/2014/main" id="{B59B5945-E799-4DEC-9775-9F80FB6C981D}"/>
                  </a:ext>
                </a:extLst>
              </p:cNvPr>
              <p:cNvSpPr/>
              <p:nvPr/>
            </p:nvSpPr>
            <p:spPr bwMode="auto">
              <a:xfrm>
                <a:off x="5061171" y="956667"/>
                <a:ext cx="165686" cy="214809"/>
              </a:xfrm>
              <a:prstGeom prst="ellipse">
                <a:avLst/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6FF5531C-5775-4CCE-B323-FFD7DC32320A}"/>
                  </a:ext>
                </a:extLst>
              </p:cNvPr>
              <p:cNvSpPr/>
              <p:nvPr/>
            </p:nvSpPr>
            <p:spPr bwMode="auto">
              <a:xfrm>
                <a:off x="4402313" y="785690"/>
                <a:ext cx="209540" cy="82804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5" name="フリーフォーム: 図形 354">
                <a:extLst>
                  <a:ext uri="{FF2B5EF4-FFF2-40B4-BE49-F238E27FC236}">
                    <a16:creationId xmlns:a16="http://schemas.microsoft.com/office/drawing/2014/main" id="{352CC8C0-9B02-43A6-9432-9FD95FC55175}"/>
                  </a:ext>
                </a:extLst>
              </p:cNvPr>
              <p:cNvSpPr/>
              <p:nvPr/>
            </p:nvSpPr>
            <p:spPr bwMode="auto">
              <a:xfrm>
                <a:off x="5033085" y="785690"/>
                <a:ext cx="209540" cy="82804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AD958202-79FC-4074-974B-1F212A859D6A}"/>
                  </a:ext>
                </a:extLst>
              </p:cNvPr>
              <p:cNvSpPr/>
              <p:nvPr/>
            </p:nvSpPr>
            <p:spPr bwMode="auto">
              <a:xfrm rot="10800000">
                <a:off x="4749061" y="1328760"/>
                <a:ext cx="168658" cy="48313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7" name="月 356">
                <a:extLst>
                  <a:ext uri="{FF2B5EF4-FFF2-40B4-BE49-F238E27FC236}">
                    <a16:creationId xmlns:a16="http://schemas.microsoft.com/office/drawing/2014/main" id="{888E282C-7BD8-4C6A-8FC0-2743B9960078}"/>
                  </a:ext>
                </a:extLst>
              </p:cNvPr>
              <p:cNvSpPr/>
              <p:nvPr/>
            </p:nvSpPr>
            <p:spPr bwMode="auto">
              <a:xfrm rot="2700000">
                <a:off x="4569868" y="1319946"/>
                <a:ext cx="56341" cy="22775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8" name="月 357">
                <a:extLst>
                  <a:ext uri="{FF2B5EF4-FFF2-40B4-BE49-F238E27FC236}">
                    <a16:creationId xmlns:a16="http://schemas.microsoft.com/office/drawing/2014/main" id="{31F601B9-19CC-4133-BE72-D60E3A46B07D}"/>
                  </a:ext>
                </a:extLst>
              </p:cNvPr>
              <p:cNvSpPr/>
              <p:nvPr/>
            </p:nvSpPr>
            <p:spPr bwMode="auto">
              <a:xfrm rot="18900000" flipH="1">
                <a:off x="5021983" y="1319946"/>
                <a:ext cx="56341" cy="22775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C654E89C-00B9-4E81-87B4-8C67DE3CDE00}"/>
                  </a:ext>
                </a:extLst>
              </p:cNvPr>
              <p:cNvSpPr/>
              <p:nvPr/>
            </p:nvSpPr>
            <p:spPr bwMode="auto">
              <a:xfrm>
                <a:off x="4751719" y="1498408"/>
                <a:ext cx="163340" cy="44534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0" name="楕円 359">
                <a:extLst>
                  <a:ext uri="{FF2B5EF4-FFF2-40B4-BE49-F238E27FC236}">
                    <a16:creationId xmlns:a16="http://schemas.microsoft.com/office/drawing/2014/main" id="{4DD88812-0996-4C21-A141-F09296948EDA}"/>
                  </a:ext>
                </a:extLst>
              </p:cNvPr>
              <p:cNvSpPr/>
              <p:nvPr/>
            </p:nvSpPr>
            <p:spPr bwMode="auto">
              <a:xfrm>
                <a:off x="4422012" y="947389"/>
                <a:ext cx="165686" cy="194512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楕円 360">
                <a:extLst>
                  <a:ext uri="{FF2B5EF4-FFF2-40B4-BE49-F238E27FC236}">
                    <a16:creationId xmlns:a16="http://schemas.microsoft.com/office/drawing/2014/main" id="{CBA6C03B-B73C-469E-B434-8990F1936B90}"/>
                  </a:ext>
                </a:extLst>
              </p:cNvPr>
              <p:cNvSpPr/>
              <p:nvPr/>
            </p:nvSpPr>
            <p:spPr bwMode="auto">
              <a:xfrm>
                <a:off x="5061171" y="947389"/>
                <a:ext cx="165686" cy="194512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8" name="グループ化 337">
              <a:extLst>
                <a:ext uri="{FF2B5EF4-FFF2-40B4-BE49-F238E27FC236}">
                  <a16:creationId xmlns:a16="http://schemas.microsoft.com/office/drawing/2014/main" id="{561C43AF-A6A2-46B2-825D-DE71F75A67C8}"/>
                </a:ext>
              </a:extLst>
            </p:cNvPr>
            <p:cNvGrpSpPr/>
            <p:nvPr/>
          </p:nvGrpSpPr>
          <p:grpSpPr>
            <a:xfrm>
              <a:off x="4167933" y="5308160"/>
              <a:ext cx="1290638" cy="718784"/>
              <a:chOff x="558340" y="5217984"/>
              <a:chExt cx="1396803" cy="736407"/>
            </a:xfrm>
          </p:grpSpPr>
          <p:sp>
            <p:nvSpPr>
              <p:cNvPr id="340" name="フリーフォーム: 図形 339">
                <a:extLst>
                  <a:ext uri="{FF2B5EF4-FFF2-40B4-BE49-F238E27FC236}">
                    <a16:creationId xmlns:a16="http://schemas.microsoft.com/office/drawing/2014/main" id="{A3DD8387-A4FB-41AD-9BEA-89481897B3B3}"/>
                  </a:ext>
                </a:extLst>
              </p:cNvPr>
              <p:cNvSpPr/>
              <p:nvPr/>
            </p:nvSpPr>
            <p:spPr>
              <a:xfrm rot="16200000">
                <a:off x="1179669" y="5300849"/>
                <a:ext cx="152839" cy="1154245"/>
              </a:xfrm>
              <a:custGeom>
                <a:avLst/>
                <a:gdLst>
                  <a:gd name="connsiteX0" fmla="*/ 152839 w 152839"/>
                  <a:gd name="connsiteY0" fmla="*/ 602297 h 1213519"/>
                  <a:gd name="connsiteX1" fmla="*/ 101193 w 152839"/>
                  <a:gd name="connsiteY1" fmla="*/ 778592 h 1213519"/>
                  <a:gd name="connsiteX2" fmla="*/ 51608 w 152839"/>
                  <a:gd name="connsiteY2" fmla="*/ 1103626 h 1213519"/>
                  <a:gd name="connsiteX3" fmla="*/ 72425 w 152839"/>
                  <a:gd name="connsiteY3" fmla="*/ 1200986 h 1213519"/>
                  <a:gd name="connsiteX4" fmla="*/ 77439 w 152839"/>
                  <a:gd name="connsiteY4" fmla="*/ 1208051 h 1213519"/>
                  <a:gd name="connsiteX5" fmla="*/ 53434 w 152839"/>
                  <a:gd name="connsiteY5" fmla="*/ 1212250 h 1213519"/>
                  <a:gd name="connsiteX6" fmla="*/ 31083 w 152839"/>
                  <a:gd name="connsiteY6" fmla="*/ 1213519 h 1213519"/>
                  <a:gd name="connsiteX7" fmla="*/ 14500 w 152839"/>
                  <a:gd name="connsiteY7" fmla="*/ 1179449 h 1213519"/>
                  <a:gd name="connsiteX8" fmla="*/ 1601 w 152839"/>
                  <a:gd name="connsiteY8" fmla="*/ 1103626 h 1213519"/>
                  <a:gd name="connsiteX9" fmla="*/ 51186 w 152839"/>
                  <a:gd name="connsiteY9" fmla="*/ 778592 h 1213519"/>
                  <a:gd name="connsiteX10" fmla="*/ 102832 w 152839"/>
                  <a:gd name="connsiteY10" fmla="*/ 602297 h 1213519"/>
                  <a:gd name="connsiteX11" fmla="*/ 81531 w 152839"/>
                  <a:gd name="connsiteY11" fmla="*/ 546171 h 1213519"/>
                  <a:gd name="connsiteX12" fmla="*/ 1602 w 152839"/>
                  <a:gd name="connsiteY12" fmla="*/ 110584 h 1213519"/>
                  <a:gd name="connsiteX13" fmla="*/ 24595 w 152839"/>
                  <a:gd name="connsiteY13" fmla="*/ 20089 h 1213519"/>
                  <a:gd name="connsiteX14" fmla="*/ 38621 w 152839"/>
                  <a:gd name="connsiteY14" fmla="*/ 0 h 1213519"/>
                  <a:gd name="connsiteX15" fmla="*/ 53434 w 152839"/>
                  <a:gd name="connsiteY15" fmla="*/ 842 h 1213519"/>
                  <a:gd name="connsiteX16" fmla="*/ 83822 w 152839"/>
                  <a:gd name="connsiteY16" fmla="*/ 6157 h 1213519"/>
                  <a:gd name="connsiteX17" fmla="*/ 66423 w 152839"/>
                  <a:gd name="connsiteY17" fmla="*/ 40804 h 1213519"/>
                  <a:gd name="connsiteX18" fmla="*/ 51609 w 152839"/>
                  <a:gd name="connsiteY18" fmla="*/ 110584 h 1213519"/>
                  <a:gd name="connsiteX19" fmla="*/ 131538 w 152839"/>
                  <a:gd name="connsiteY19" fmla="*/ 546171 h 12135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52839" h="1213519">
                    <a:moveTo>
                      <a:pt x="152839" y="602297"/>
                    </a:moveTo>
                    <a:lnTo>
                      <a:pt x="101193" y="778592"/>
                    </a:lnTo>
                    <a:cubicBezTo>
                      <a:pt x="68311" y="907837"/>
                      <a:pt x="47872" y="1028915"/>
                      <a:pt x="51608" y="1103626"/>
                    </a:cubicBezTo>
                    <a:cubicBezTo>
                      <a:pt x="53476" y="1140982"/>
                      <a:pt x="60743" y="1173542"/>
                      <a:pt x="72425" y="1200986"/>
                    </a:cubicBezTo>
                    <a:lnTo>
                      <a:pt x="77439" y="1208051"/>
                    </a:lnTo>
                    <a:lnTo>
                      <a:pt x="53434" y="1212250"/>
                    </a:lnTo>
                    <a:lnTo>
                      <a:pt x="31083" y="1213519"/>
                    </a:lnTo>
                    <a:lnTo>
                      <a:pt x="14500" y="1179449"/>
                    </a:lnTo>
                    <a:cubicBezTo>
                      <a:pt x="7440" y="1156962"/>
                      <a:pt x="3002" y="1131643"/>
                      <a:pt x="1601" y="1103626"/>
                    </a:cubicBezTo>
                    <a:cubicBezTo>
                      <a:pt x="-2135" y="1028915"/>
                      <a:pt x="18304" y="907837"/>
                      <a:pt x="51186" y="778592"/>
                    </a:cubicBezTo>
                    <a:lnTo>
                      <a:pt x="102832" y="602297"/>
                    </a:lnTo>
                    <a:lnTo>
                      <a:pt x="81531" y="546171"/>
                    </a:lnTo>
                    <a:cubicBezTo>
                      <a:pt x="25439" y="378022"/>
                      <a:pt x="-7872" y="210447"/>
                      <a:pt x="1602" y="110584"/>
                    </a:cubicBezTo>
                    <a:cubicBezTo>
                      <a:pt x="4760" y="77297"/>
                      <a:pt x="12671" y="46770"/>
                      <a:pt x="24595" y="20089"/>
                    </a:cubicBezTo>
                    <a:lnTo>
                      <a:pt x="38621" y="0"/>
                    </a:lnTo>
                    <a:lnTo>
                      <a:pt x="53434" y="842"/>
                    </a:lnTo>
                    <a:lnTo>
                      <a:pt x="83822" y="6157"/>
                    </a:lnTo>
                    <a:lnTo>
                      <a:pt x="66423" y="40804"/>
                    </a:lnTo>
                    <a:cubicBezTo>
                      <a:pt x="59020" y="62205"/>
                      <a:pt x="53978" y="85618"/>
                      <a:pt x="51609" y="110584"/>
                    </a:cubicBezTo>
                    <a:cubicBezTo>
                      <a:pt x="42135" y="210447"/>
                      <a:pt x="75446" y="378022"/>
                      <a:pt x="131538" y="546171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41" name="グループ化 340">
                <a:extLst>
                  <a:ext uri="{FF2B5EF4-FFF2-40B4-BE49-F238E27FC236}">
                    <a16:creationId xmlns:a16="http://schemas.microsoft.com/office/drawing/2014/main" id="{92065127-A536-4F05-AB05-49BE2F989400}"/>
                  </a:ext>
                </a:extLst>
              </p:cNvPr>
              <p:cNvGrpSpPr/>
              <p:nvPr/>
            </p:nvGrpSpPr>
            <p:grpSpPr>
              <a:xfrm>
                <a:off x="558340" y="5217984"/>
                <a:ext cx="1396803" cy="705642"/>
                <a:chOff x="241633" y="5217984"/>
                <a:chExt cx="1396803" cy="705642"/>
              </a:xfrm>
            </p:grpSpPr>
            <p:sp>
              <p:nvSpPr>
                <p:cNvPr id="342" name="フリーフォーム 2908">
                  <a:extLst>
                    <a:ext uri="{FF2B5EF4-FFF2-40B4-BE49-F238E27FC236}">
                      <a16:creationId xmlns:a16="http://schemas.microsoft.com/office/drawing/2014/main" id="{1D00534E-2D85-4824-B743-633192205E33}"/>
                    </a:ext>
                  </a:extLst>
                </p:cNvPr>
                <p:cNvSpPr/>
                <p:nvPr/>
              </p:nvSpPr>
              <p:spPr>
                <a:xfrm rot="16200000">
                  <a:off x="292424" y="5167193"/>
                  <a:ext cx="705642" cy="807223"/>
                </a:xfrm>
                <a:custGeom>
                  <a:avLst/>
                  <a:gdLst>
                    <a:gd name="connsiteX0" fmla="*/ 470849 w 479311"/>
                    <a:gd name="connsiteY0" fmla="*/ 280482 h 468767"/>
                    <a:gd name="connsiteX1" fmla="*/ 364642 w 479311"/>
                    <a:gd name="connsiteY1" fmla="*/ 315566 h 468767"/>
                    <a:gd name="connsiteX2" fmla="*/ 141036 w 479311"/>
                    <a:gd name="connsiteY2" fmla="*/ 203007 h 468767"/>
                    <a:gd name="connsiteX3" fmla="*/ 141035 w 479311"/>
                    <a:gd name="connsiteY3" fmla="*/ 468767 h 468767"/>
                    <a:gd name="connsiteX4" fmla="*/ 0 w 479311"/>
                    <a:gd name="connsiteY4" fmla="*/ 468767 h 468767"/>
                    <a:gd name="connsiteX5" fmla="*/ 0 w 479311"/>
                    <a:gd name="connsiteY5" fmla="*/ 70518 h 468767"/>
                    <a:gd name="connsiteX6" fmla="*/ 70518 w 479311"/>
                    <a:gd name="connsiteY6" fmla="*/ 0 h 468767"/>
                    <a:gd name="connsiteX7" fmla="*/ 97967 w 479311"/>
                    <a:gd name="connsiteY7" fmla="*/ 5542 h 468767"/>
                    <a:gd name="connsiteX8" fmla="*/ 105733 w 479311"/>
                    <a:gd name="connsiteY8" fmla="*/ 10778 h 468767"/>
                    <a:gd name="connsiteX9" fmla="*/ 117196 w 479311"/>
                    <a:gd name="connsiteY9" fmla="*/ 13915 h 468767"/>
                    <a:gd name="connsiteX10" fmla="*/ 435765 w 479311"/>
                    <a:gd name="connsiteY10" fmla="*/ 174275 h 468767"/>
                    <a:gd name="connsiteX11" fmla="*/ 470849 w 479311"/>
                    <a:gd name="connsiteY11" fmla="*/ 280482 h 468767"/>
                    <a:gd name="connsiteX0" fmla="*/ 470849 w 562289"/>
                    <a:gd name="connsiteY0" fmla="*/ 280482 h 468767"/>
                    <a:gd name="connsiteX1" fmla="*/ 364642 w 562289"/>
                    <a:gd name="connsiteY1" fmla="*/ 315566 h 468767"/>
                    <a:gd name="connsiteX2" fmla="*/ 141036 w 562289"/>
                    <a:gd name="connsiteY2" fmla="*/ 203007 h 468767"/>
                    <a:gd name="connsiteX3" fmla="*/ 141035 w 562289"/>
                    <a:gd name="connsiteY3" fmla="*/ 468767 h 468767"/>
                    <a:gd name="connsiteX4" fmla="*/ 0 w 562289"/>
                    <a:gd name="connsiteY4" fmla="*/ 468767 h 468767"/>
                    <a:gd name="connsiteX5" fmla="*/ 0 w 562289"/>
                    <a:gd name="connsiteY5" fmla="*/ 70518 h 468767"/>
                    <a:gd name="connsiteX6" fmla="*/ 70518 w 562289"/>
                    <a:gd name="connsiteY6" fmla="*/ 0 h 468767"/>
                    <a:gd name="connsiteX7" fmla="*/ 97967 w 562289"/>
                    <a:gd name="connsiteY7" fmla="*/ 5542 h 468767"/>
                    <a:gd name="connsiteX8" fmla="*/ 105733 w 562289"/>
                    <a:gd name="connsiteY8" fmla="*/ 10778 h 468767"/>
                    <a:gd name="connsiteX9" fmla="*/ 117196 w 562289"/>
                    <a:gd name="connsiteY9" fmla="*/ 13915 h 468767"/>
                    <a:gd name="connsiteX10" fmla="*/ 435765 w 562289"/>
                    <a:gd name="connsiteY10" fmla="*/ 174275 h 468767"/>
                    <a:gd name="connsiteX11" fmla="*/ 562289 w 562289"/>
                    <a:gd name="connsiteY11" fmla="*/ 371922 h 468767"/>
                    <a:gd name="connsiteX0" fmla="*/ 470849 w 470849"/>
                    <a:gd name="connsiteY0" fmla="*/ 280482 h 468767"/>
                    <a:gd name="connsiteX1" fmla="*/ 364642 w 470849"/>
                    <a:gd name="connsiteY1" fmla="*/ 315566 h 468767"/>
                    <a:gd name="connsiteX2" fmla="*/ 141036 w 470849"/>
                    <a:gd name="connsiteY2" fmla="*/ 203007 h 468767"/>
                    <a:gd name="connsiteX3" fmla="*/ 141035 w 470849"/>
                    <a:gd name="connsiteY3" fmla="*/ 468767 h 468767"/>
                    <a:gd name="connsiteX4" fmla="*/ 0 w 470849"/>
                    <a:gd name="connsiteY4" fmla="*/ 468767 h 468767"/>
                    <a:gd name="connsiteX5" fmla="*/ 0 w 470849"/>
                    <a:gd name="connsiteY5" fmla="*/ 70518 h 468767"/>
                    <a:gd name="connsiteX6" fmla="*/ 70518 w 470849"/>
                    <a:gd name="connsiteY6" fmla="*/ 0 h 468767"/>
                    <a:gd name="connsiteX7" fmla="*/ 97967 w 470849"/>
                    <a:gd name="connsiteY7" fmla="*/ 5542 h 468767"/>
                    <a:gd name="connsiteX8" fmla="*/ 105733 w 470849"/>
                    <a:gd name="connsiteY8" fmla="*/ 10778 h 468767"/>
                    <a:gd name="connsiteX9" fmla="*/ 117196 w 470849"/>
                    <a:gd name="connsiteY9" fmla="*/ 13915 h 468767"/>
                    <a:gd name="connsiteX10" fmla="*/ 435765 w 470849"/>
                    <a:gd name="connsiteY10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141035 w 435765"/>
                    <a:gd name="connsiteY2" fmla="*/ 468767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214312 w 435765"/>
                    <a:gd name="connsiteY2" fmla="*/ 462090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214312 w 435765"/>
                    <a:gd name="connsiteY2" fmla="*/ 462090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490468"/>
                    <a:gd name="connsiteX1" fmla="*/ 141036 w 435765"/>
                    <a:gd name="connsiteY1" fmla="*/ 203007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114810 w 435765"/>
                    <a:gd name="connsiteY9" fmla="*/ 16410 h 490468"/>
                    <a:gd name="connsiteX10" fmla="*/ 435765 w 435765"/>
                    <a:gd name="connsiteY10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435765 w 435765"/>
                    <a:gd name="connsiteY8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435765 w 435765"/>
                    <a:gd name="connsiteY7" fmla="*/ 174275 h 490468"/>
                    <a:gd name="connsiteX0" fmla="*/ 389623 w 460746"/>
                    <a:gd name="connsiteY0" fmla="*/ 323132 h 498034"/>
                    <a:gd name="connsiteX1" fmla="*/ 200990 w 460746"/>
                    <a:gd name="connsiteY1" fmla="*/ 230605 h 498034"/>
                    <a:gd name="connsiteX2" fmla="*/ 239293 w 460746"/>
                    <a:gd name="connsiteY2" fmla="*/ 469656 h 498034"/>
                    <a:gd name="connsiteX3" fmla="*/ 96593 w 460746"/>
                    <a:gd name="connsiteY3" fmla="*/ 498034 h 498034"/>
                    <a:gd name="connsiteX4" fmla="*/ 0 w 460746"/>
                    <a:gd name="connsiteY4" fmla="*/ 123155 h 498034"/>
                    <a:gd name="connsiteX5" fmla="*/ 95499 w 460746"/>
                    <a:gd name="connsiteY5" fmla="*/ 7566 h 498034"/>
                    <a:gd name="connsiteX6" fmla="*/ 122948 w 460746"/>
                    <a:gd name="connsiteY6" fmla="*/ 13108 h 498034"/>
                    <a:gd name="connsiteX7" fmla="*/ 460746 w 460746"/>
                    <a:gd name="connsiteY7" fmla="*/ 181841 h 498034"/>
                    <a:gd name="connsiteX0" fmla="*/ 391991 w 463114"/>
                    <a:gd name="connsiteY0" fmla="*/ 323132 h 498034"/>
                    <a:gd name="connsiteX1" fmla="*/ 203358 w 463114"/>
                    <a:gd name="connsiteY1" fmla="*/ 230605 h 498034"/>
                    <a:gd name="connsiteX2" fmla="*/ 241661 w 463114"/>
                    <a:gd name="connsiteY2" fmla="*/ 469656 h 498034"/>
                    <a:gd name="connsiteX3" fmla="*/ 98961 w 463114"/>
                    <a:gd name="connsiteY3" fmla="*/ 498034 h 498034"/>
                    <a:gd name="connsiteX4" fmla="*/ 2368 w 463114"/>
                    <a:gd name="connsiteY4" fmla="*/ 123155 h 498034"/>
                    <a:gd name="connsiteX5" fmla="*/ 97867 w 463114"/>
                    <a:gd name="connsiteY5" fmla="*/ 7566 h 498034"/>
                    <a:gd name="connsiteX6" fmla="*/ 125316 w 463114"/>
                    <a:gd name="connsiteY6" fmla="*/ 13108 h 498034"/>
                    <a:gd name="connsiteX7" fmla="*/ 463114 w 463114"/>
                    <a:gd name="connsiteY7" fmla="*/ 181841 h 498034"/>
                    <a:gd name="connsiteX0" fmla="*/ 389623 w 460746"/>
                    <a:gd name="connsiteY0" fmla="*/ 311502 h 486404"/>
                    <a:gd name="connsiteX1" fmla="*/ 200990 w 460746"/>
                    <a:gd name="connsiteY1" fmla="*/ 218975 h 486404"/>
                    <a:gd name="connsiteX2" fmla="*/ 239293 w 460746"/>
                    <a:gd name="connsiteY2" fmla="*/ 458026 h 486404"/>
                    <a:gd name="connsiteX3" fmla="*/ 96593 w 460746"/>
                    <a:gd name="connsiteY3" fmla="*/ 486404 h 486404"/>
                    <a:gd name="connsiteX4" fmla="*/ 0 w 460746"/>
                    <a:gd name="connsiteY4" fmla="*/ 111525 h 486404"/>
                    <a:gd name="connsiteX5" fmla="*/ 122948 w 460746"/>
                    <a:gd name="connsiteY5" fmla="*/ 1478 h 486404"/>
                    <a:gd name="connsiteX6" fmla="*/ 460746 w 460746"/>
                    <a:gd name="connsiteY6" fmla="*/ 170211 h 486404"/>
                    <a:gd name="connsiteX0" fmla="*/ 389623 w 460746"/>
                    <a:gd name="connsiteY0" fmla="*/ 315523 h 490425"/>
                    <a:gd name="connsiteX1" fmla="*/ 200990 w 460746"/>
                    <a:gd name="connsiteY1" fmla="*/ 222996 h 490425"/>
                    <a:gd name="connsiteX2" fmla="*/ 239293 w 460746"/>
                    <a:gd name="connsiteY2" fmla="*/ 462047 h 490425"/>
                    <a:gd name="connsiteX3" fmla="*/ 96593 w 460746"/>
                    <a:gd name="connsiteY3" fmla="*/ 490425 h 490425"/>
                    <a:gd name="connsiteX4" fmla="*/ 0 w 460746"/>
                    <a:gd name="connsiteY4" fmla="*/ 115546 h 490425"/>
                    <a:gd name="connsiteX5" fmla="*/ 122948 w 460746"/>
                    <a:gd name="connsiteY5" fmla="*/ 5499 h 490425"/>
                    <a:gd name="connsiteX6" fmla="*/ 460746 w 460746"/>
                    <a:gd name="connsiteY6" fmla="*/ 174232 h 490425"/>
                    <a:gd name="connsiteX0" fmla="*/ 389623 w 460746"/>
                    <a:gd name="connsiteY0" fmla="*/ 316001 h 490903"/>
                    <a:gd name="connsiteX1" fmla="*/ 200990 w 460746"/>
                    <a:gd name="connsiteY1" fmla="*/ 223474 h 490903"/>
                    <a:gd name="connsiteX2" fmla="*/ 239293 w 460746"/>
                    <a:gd name="connsiteY2" fmla="*/ 462525 h 490903"/>
                    <a:gd name="connsiteX3" fmla="*/ 96593 w 460746"/>
                    <a:gd name="connsiteY3" fmla="*/ 490903 h 490903"/>
                    <a:gd name="connsiteX4" fmla="*/ 0 w 460746"/>
                    <a:gd name="connsiteY4" fmla="*/ 116024 h 490903"/>
                    <a:gd name="connsiteX5" fmla="*/ 122948 w 460746"/>
                    <a:gd name="connsiteY5" fmla="*/ 5977 h 490903"/>
                    <a:gd name="connsiteX6" fmla="*/ 460746 w 460746"/>
                    <a:gd name="connsiteY6" fmla="*/ 174710 h 490903"/>
                    <a:gd name="connsiteX0" fmla="*/ 389623 w 460746"/>
                    <a:gd name="connsiteY0" fmla="*/ 316001 h 490903"/>
                    <a:gd name="connsiteX1" fmla="*/ 200990 w 460746"/>
                    <a:gd name="connsiteY1" fmla="*/ 223474 h 490903"/>
                    <a:gd name="connsiteX2" fmla="*/ 260943 w 460746"/>
                    <a:gd name="connsiteY2" fmla="*/ 444162 h 490903"/>
                    <a:gd name="connsiteX3" fmla="*/ 96593 w 460746"/>
                    <a:gd name="connsiteY3" fmla="*/ 490903 h 490903"/>
                    <a:gd name="connsiteX4" fmla="*/ 0 w 460746"/>
                    <a:gd name="connsiteY4" fmla="*/ 116024 h 490903"/>
                    <a:gd name="connsiteX5" fmla="*/ 122948 w 460746"/>
                    <a:gd name="connsiteY5" fmla="*/ 5977 h 490903"/>
                    <a:gd name="connsiteX6" fmla="*/ 460746 w 460746"/>
                    <a:gd name="connsiteY6" fmla="*/ 174710 h 490903"/>
                    <a:gd name="connsiteX0" fmla="*/ 389623 w 460746"/>
                    <a:gd name="connsiteY0" fmla="*/ 316001 h 490903"/>
                    <a:gd name="connsiteX1" fmla="*/ 200990 w 460746"/>
                    <a:gd name="connsiteY1" fmla="*/ 223474 h 490903"/>
                    <a:gd name="connsiteX2" fmla="*/ 260943 w 460746"/>
                    <a:gd name="connsiteY2" fmla="*/ 444162 h 490903"/>
                    <a:gd name="connsiteX3" fmla="*/ 96593 w 460746"/>
                    <a:gd name="connsiteY3" fmla="*/ 490903 h 490903"/>
                    <a:gd name="connsiteX4" fmla="*/ 0 w 460746"/>
                    <a:gd name="connsiteY4" fmla="*/ 116024 h 490903"/>
                    <a:gd name="connsiteX5" fmla="*/ 122948 w 460746"/>
                    <a:gd name="connsiteY5" fmla="*/ 5977 h 490903"/>
                    <a:gd name="connsiteX6" fmla="*/ 460746 w 460746"/>
                    <a:gd name="connsiteY6" fmla="*/ 174710 h 490903"/>
                    <a:gd name="connsiteX0" fmla="*/ 389623 w 460746"/>
                    <a:gd name="connsiteY0" fmla="*/ 316001 h 490903"/>
                    <a:gd name="connsiteX1" fmla="*/ 200990 w 460746"/>
                    <a:gd name="connsiteY1" fmla="*/ 223474 h 490903"/>
                    <a:gd name="connsiteX2" fmla="*/ 260943 w 460746"/>
                    <a:gd name="connsiteY2" fmla="*/ 444162 h 490903"/>
                    <a:gd name="connsiteX3" fmla="*/ 96593 w 460746"/>
                    <a:gd name="connsiteY3" fmla="*/ 490903 h 490903"/>
                    <a:gd name="connsiteX4" fmla="*/ 0 w 460746"/>
                    <a:gd name="connsiteY4" fmla="*/ 116024 h 490903"/>
                    <a:gd name="connsiteX5" fmla="*/ 122948 w 460746"/>
                    <a:gd name="connsiteY5" fmla="*/ 5977 h 490903"/>
                    <a:gd name="connsiteX6" fmla="*/ 460746 w 460746"/>
                    <a:gd name="connsiteY6" fmla="*/ 174710 h 490903"/>
                    <a:gd name="connsiteX0" fmla="*/ 389623 w 460746"/>
                    <a:gd name="connsiteY0" fmla="*/ 316001 h 493316"/>
                    <a:gd name="connsiteX1" fmla="*/ 200990 w 460746"/>
                    <a:gd name="connsiteY1" fmla="*/ 223474 h 493316"/>
                    <a:gd name="connsiteX2" fmla="*/ 260943 w 460746"/>
                    <a:gd name="connsiteY2" fmla="*/ 444162 h 493316"/>
                    <a:gd name="connsiteX3" fmla="*/ 96593 w 460746"/>
                    <a:gd name="connsiteY3" fmla="*/ 490903 h 493316"/>
                    <a:gd name="connsiteX4" fmla="*/ 0 w 460746"/>
                    <a:gd name="connsiteY4" fmla="*/ 116024 h 493316"/>
                    <a:gd name="connsiteX5" fmla="*/ 122948 w 460746"/>
                    <a:gd name="connsiteY5" fmla="*/ 5977 h 493316"/>
                    <a:gd name="connsiteX6" fmla="*/ 460746 w 460746"/>
                    <a:gd name="connsiteY6" fmla="*/ 174710 h 493316"/>
                    <a:gd name="connsiteX0" fmla="*/ 389623 w 460746"/>
                    <a:gd name="connsiteY0" fmla="*/ 342812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89623 w 460746"/>
                    <a:gd name="connsiteY0" fmla="*/ 342812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89623 w 460746"/>
                    <a:gd name="connsiteY0" fmla="*/ 342812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16346 w 460746"/>
                    <a:gd name="connsiteY0" fmla="*/ 336135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16346 w 460746"/>
                    <a:gd name="connsiteY0" fmla="*/ 336135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16346 w 492389"/>
                    <a:gd name="connsiteY0" fmla="*/ 334235 h 518227"/>
                    <a:gd name="connsiteX1" fmla="*/ 200990 w 492389"/>
                    <a:gd name="connsiteY1" fmla="*/ 248385 h 518227"/>
                    <a:gd name="connsiteX2" fmla="*/ 260943 w 492389"/>
                    <a:gd name="connsiteY2" fmla="*/ 469073 h 518227"/>
                    <a:gd name="connsiteX3" fmla="*/ 96593 w 492389"/>
                    <a:gd name="connsiteY3" fmla="*/ 515814 h 518227"/>
                    <a:gd name="connsiteX4" fmla="*/ 0 w 492389"/>
                    <a:gd name="connsiteY4" fmla="*/ 140935 h 518227"/>
                    <a:gd name="connsiteX5" fmla="*/ 152925 w 492389"/>
                    <a:gd name="connsiteY5" fmla="*/ 2510 h 518227"/>
                    <a:gd name="connsiteX6" fmla="*/ 492389 w 492389"/>
                    <a:gd name="connsiteY6" fmla="*/ 244693 h 518227"/>
                    <a:gd name="connsiteX0" fmla="*/ 316346 w 492389"/>
                    <a:gd name="connsiteY0" fmla="*/ 334235 h 563477"/>
                    <a:gd name="connsiteX1" fmla="*/ 200990 w 492389"/>
                    <a:gd name="connsiteY1" fmla="*/ 248385 h 563477"/>
                    <a:gd name="connsiteX2" fmla="*/ 260943 w 492389"/>
                    <a:gd name="connsiteY2" fmla="*/ 469073 h 563477"/>
                    <a:gd name="connsiteX3" fmla="*/ 98258 w 492389"/>
                    <a:gd name="connsiteY3" fmla="*/ 562556 h 563477"/>
                    <a:gd name="connsiteX4" fmla="*/ 0 w 492389"/>
                    <a:gd name="connsiteY4" fmla="*/ 140935 h 563477"/>
                    <a:gd name="connsiteX5" fmla="*/ 152925 w 492389"/>
                    <a:gd name="connsiteY5" fmla="*/ 2510 h 563477"/>
                    <a:gd name="connsiteX6" fmla="*/ 492389 w 492389"/>
                    <a:gd name="connsiteY6" fmla="*/ 244693 h 563477"/>
                    <a:gd name="connsiteX0" fmla="*/ 316346 w 492389"/>
                    <a:gd name="connsiteY0" fmla="*/ 334235 h 565259"/>
                    <a:gd name="connsiteX1" fmla="*/ 200990 w 492389"/>
                    <a:gd name="connsiteY1" fmla="*/ 248385 h 565259"/>
                    <a:gd name="connsiteX2" fmla="*/ 264274 w 492389"/>
                    <a:gd name="connsiteY2" fmla="*/ 519153 h 565259"/>
                    <a:gd name="connsiteX3" fmla="*/ 98258 w 492389"/>
                    <a:gd name="connsiteY3" fmla="*/ 562556 h 565259"/>
                    <a:gd name="connsiteX4" fmla="*/ 0 w 492389"/>
                    <a:gd name="connsiteY4" fmla="*/ 140935 h 565259"/>
                    <a:gd name="connsiteX5" fmla="*/ 152925 w 492389"/>
                    <a:gd name="connsiteY5" fmla="*/ 2510 h 565259"/>
                    <a:gd name="connsiteX6" fmla="*/ 492389 w 492389"/>
                    <a:gd name="connsiteY6" fmla="*/ 244693 h 565259"/>
                    <a:gd name="connsiteX0" fmla="*/ 316346 w 492389"/>
                    <a:gd name="connsiteY0" fmla="*/ 334235 h 566673"/>
                    <a:gd name="connsiteX1" fmla="*/ 200990 w 492389"/>
                    <a:gd name="connsiteY1" fmla="*/ 248385 h 566673"/>
                    <a:gd name="connsiteX2" fmla="*/ 264274 w 492389"/>
                    <a:gd name="connsiteY2" fmla="*/ 519153 h 566673"/>
                    <a:gd name="connsiteX3" fmla="*/ 98258 w 492389"/>
                    <a:gd name="connsiteY3" fmla="*/ 562556 h 566673"/>
                    <a:gd name="connsiteX4" fmla="*/ 0 w 492389"/>
                    <a:gd name="connsiteY4" fmla="*/ 140935 h 566673"/>
                    <a:gd name="connsiteX5" fmla="*/ 152925 w 492389"/>
                    <a:gd name="connsiteY5" fmla="*/ 2510 h 566673"/>
                    <a:gd name="connsiteX6" fmla="*/ 492389 w 492389"/>
                    <a:gd name="connsiteY6" fmla="*/ 244693 h 566673"/>
                    <a:gd name="connsiteX0" fmla="*/ 316346 w 492389"/>
                    <a:gd name="connsiteY0" fmla="*/ 334235 h 565508"/>
                    <a:gd name="connsiteX1" fmla="*/ 200990 w 492389"/>
                    <a:gd name="connsiteY1" fmla="*/ 248385 h 565508"/>
                    <a:gd name="connsiteX2" fmla="*/ 264273 w 492389"/>
                    <a:gd name="connsiteY2" fmla="*/ 510808 h 565508"/>
                    <a:gd name="connsiteX3" fmla="*/ 98258 w 492389"/>
                    <a:gd name="connsiteY3" fmla="*/ 562556 h 565508"/>
                    <a:gd name="connsiteX4" fmla="*/ 0 w 492389"/>
                    <a:gd name="connsiteY4" fmla="*/ 140935 h 565508"/>
                    <a:gd name="connsiteX5" fmla="*/ 152925 w 492389"/>
                    <a:gd name="connsiteY5" fmla="*/ 2510 h 565508"/>
                    <a:gd name="connsiteX6" fmla="*/ 492389 w 492389"/>
                    <a:gd name="connsiteY6" fmla="*/ 244693 h 565508"/>
                    <a:gd name="connsiteX0" fmla="*/ 316346 w 492389"/>
                    <a:gd name="connsiteY0" fmla="*/ 334235 h 565508"/>
                    <a:gd name="connsiteX1" fmla="*/ 200990 w 492389"/>
                    <a:gd name="connsiteY1" fmla="*/ 248385 h 565508"/>
                    <a:gd name="connsiteX2" fmla="*/ 264273 w 492389"/>
                    <a:gd name="connsiteY2" fmla="*/ 510808 h 565508"/>
                    <a:gd name="connsiteX3" fmla="*/ 98258 w 492389"/>
                    <a:gd name="connsiteY3" fmla="*/ 562556 h 565508"/>
                    <a:gd name="connsiteX4" fmla="*/ 0 w 492389"/>
                    <a:gd name="connsiteY4" fmla="*/ 140935 h 565508"/>
                    <a:gd name="connsiteX5" fmla="*/ 152925 w 492389"/>
                    <a:gd name="connsiteY5" fmla="*/ 2510 h 565508"/>
                    <a:gd name="connsiteX6" fmla="*/ 492389 w 492389"/>
                    <a:gd name="connsiteY6" fmla="*/ 244693 h 565508"/>
                    <a:gd name="connsiteX0" fmla="*/ 316346 w 492389"/>
                    <a:gd name="connsiteY0" fmla="*/ 334235 h 565508"/>
                    <a:gd name="connsiteX1" fmla="*/ 200990 w 492389"/>
                    <a:gd name="connsiteY1" fmla="*/ 248385 h 565508"/>
                    <a:gd name="connsiteX2" fmla="*/ 264273 w 492389"/>
                    <a:gd name="connsiteY2" fmla="*/ 510808 h 565508"/>
                    <a:gd name="connsiteX3" fmla="*/ 98258 w 492389"/>
                    <a:gd name="connsiteY3" fmla="*/ 562556 h 565508"/>
                    <a:gd name="connsiteX4" fmla="*/ 0 w 492389"/>
                    <a:gd name="connsiteY4" fmla="*/ 140935 h 565508"/>
                    <a:gd name="connsiteX5" fmla="*/ 152925 w 492389"/>
                    <a:gd name="connsiteY5" fmla="*/ 2510 h 565508"/>
                    <a:gd name="connsiteX6" fmla="*/ 492389 w 492389"/>
                    <a:gd name="connsiteY6" fmla="*/ 244693 h 565508"/>
                    <a:gd name="connsiteX0" fmla="*/ 316442 w 492485"/>
                    <a:gd name="connsiteY0" fmla="*/ 334101 h 565374"/>
                    <a:gd name="connsiteX1" fmla="*/ 201086 w 492485"/>
                    <a:gd name="connsiteY1" fmla="*/ 248251 h 565374"/>
                    <a:gd name="connsiteX2" fmla="*/ 264369 w 492485"/>
                    <a:gd name="connsiteY2" fmla="*/ 510674 h 565374"/>
                    <a:gd name="connsiteX3" fmla="*/ 98354 w 492485"/>
                    <a:gd name="connsiteY3" fmla="*/ 562422 h 565374"/>
                    <a:gd name="connsiteX4" fmla="*/ 96 w 492485"/>
                    <a:gd name="connsiteY4" fmla="*/ 140801 h 565374"/>
                    <a:gd name="connsiteX5" fmla="*/ 153021 w 492485"/>
                    <a:gd name="connsiteY5" fmla="*/ 2376 h 565374"/>
                    <a:gd name="connsiteX6" fmla="*/ 492485 w 492485"/>
                    <a:gd name="connsiteY6" fmla="*/ 244559 h 565374"/>
                    <a:gd name="connsiteX0" fmla="*/ 317466 w 493509"/>
                    <a:gd name="connsiteY0" fmla="*/ 334605 h 565880"/>
                    <a:gd name="connsiteX1" fmla="*/ 202110 w 493509"/>
                    <a:gd name="connsiteY1" fmla="*/ 248755 h 565880"/>
                    <a:gd name="connsiteX2" fmla="*/ 265393 w 493509"/>
                    <a:gd name="connsiteY2" fmla="*/ 511178 h 565880"/>
                    <a:gd name="connsiteX3" fmla="*/ 101043 w 493509"/>
                    <a:gd name="connsiteY3" fmla="*/ 562928 h 565880"/>
                    <a:gd name="connsiteX4" fmla="*/ 1120 w 493509"/>
                    <a:gd name="connsiteY4" fmla="*/ 141305 h 565880"/>
                    <a:gd name="connsiteX5" fmla="*/ 154045 w 493509"/>
                    <a:gd name="connsiteY5" fmla="*/ 2880 h 565880"/>
                    <a:gd name="connsiteX6" fmla="*/ 493509 w 493509"/>
                    <a:gd name="connsiteY6" fmla="*/ 245063 h 565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93509" h="565880">
                      <a:moveTo>
                        <a:pt x="317466" y="334605"/>
                      </a:moveTo>
                      <a:lnTo>
                        <a:pt x="202110" y="248755"/>
                      </a:lnTo>
                      <a:cubicBezTo>
                        <a:pt x="210437" y="283924"/>
                        <a:pt x="258730" y="395884"/>
                        <a:pt x="265393" y="511178"/>
                      </a:cubicBezTo>
                      <a:cubicBezTo>
                        <a:pt x="238921" y="560144"/>
                        <a:pt x="159157" y="572388"/>
                        <a:pt x="101043" y="562928"/>
                      </a:cubicBezTo>
                      <a:cubicBezTo>
                        <a:pt x="36647" y="412374"/>
                        <a:pt x="-7714" y="234646"/>
                        <a:pt x="1120" y="141305"/>
                      </a:cubicBezTo>
                      <a:cubicBezTo>
                        <a:pt x="9954" y="47964"/>
                        <a:pt x="71980" y="-14413"/>
                        <a:pt x="154045" y="2880"/>
                      </a:cubicBezTo>
                      <a:cubicBezTo>
                        <a:pt x="236110" y="20173"/>
                        <a:pt x="397564" y="142078"/>
                        <a:pt x="493509" y="245063"/>
                      </a:cubicBezTo>
                    </a:path>
                  </a:pathLst>
                </a:custGeom>
                <a:solidFill>
                  <a:srgbClr val="666633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3" name="楕円 8">
                  <a:extLst>
                    <a:ext uri="{FF2B5EF4-FFF2-40B4-BE49-F238E27FC236}">
                      <a16:creationId xmlns:a16="http://schemas.microsoft.com/office/drawing/2014/main" id="{E6127553-CD98-47AF-BFAA-D082C8CAC0A1}"/>
                    </a:ext>
                  </a:extLst>
                </p:cNvPr>
                <p:cNvSpPr/>
                <p:nvPr/>
              </p:nvSpPr>
              <p:spPr>
                <a:xfrm>
                  <a:off x="582628" y="5496709"/>
                  <a:ext cx="250409" cy="199341"/>
                </a:xfrm>
                <a:custGeom>
                  <a:avLst/>
                  <a:gdLst>
                    <a:gd name="connsiteX0" fmla="*/ 0 w 127537"/>
                    <a:gd name="connsiteY0" fmla="*/ 49155 h 98310"/>
                    <a:gd name="connsiteX1" fmla="*/ 63769 w 127537"/>
                    <a:gd name="connsiteY1" fmla="*/ 0 h 98310"/>
                    <a:gd name="connsiteX2" fmla="*/ 127538 w 127537"/>
                    <a:gd name="connsiteY2" fmla="*/ 49155 h 98310"/>
                    <a:gd name="connsiteX3" fmla="*/ 63769 w 127537"/>
                    <a:gd name="connsiteY3" fmla="*/ 98310 h 98310"/>
                    <a:gd name="connsiteX4" fmla="*/ 0 w 127537"/>
                    <a:gd name="connsiteY4" fmla="*/ 49155 h 98310"/>
                    <a:gd name="connsiteX0" fmla="*/ 0 w 127538"/>
                    <a:gd name="connsiteY0" fmla="*/ 49155 h 105863"/>
                    <a:gd name="connsiteX1" fmla="*/ 63769 w 127538"/>
                    <a:gd name="connsiteY1" fmla="*/ 0 h 105863"/>
                    <a:gd name="connsiteX2" fmla="*/ 127538 w 127538"/>
                    <a:gd name="connsiteY2" fmla="*/ 49155 h 105863"/>
                    <a:gd name="connsiteX3" fmla="*/ 63769 w 127538"/>
                    <a:gd name="connsiteY3" fmla="*/ 98310 h 105863"/>
                    <a:gd name="connsiteX4" fmla="*/ 0 w 127538"/>
                    <a:gd name="connsiteY4" fmla="*/ 49155 h 105863"/>
                    <a:gd name="connsiteX0" fmla="*/ 0 w 127538"/>
                    <a:gd name="connsiteY0" fmla="*/ 49155 h 114549"/>
                    <a:gd name="connsiteX1" fmla="*/ 63769 w 127538"/>
                    <a:gd name="connsiteY1" fmla="*/ 0 h 114549"/>
                    <a:gd name="connsiteX2" fmla="*/ 127538 w 127538"/>
                    <a:gd name="connsiteY2" fmla="*/ 49155 h 114549"/>
                    <a:gd name="connsiteX3" fmla="*/ 63769 w 127538"/>
                    <a:gd name="connsiteY3" fmla="*/ 98310 h 114549"/>
                    <a:gd name="connsiteX4" fmla="*/ 0 w 127538"/>
                    <a:gd name="connsiteY4" fmla="*/ 49155 h 114549"/>
                    <a:gd name="connsiteX0" fmla="*/ 2326 w 129864"/>
                    <a:gd name="connsiteY0" fmla="*/ 49155 h 116670"/>
                    <a:gd name="connsiteX1" fmla="*/ 66095 w 129864"/>
                    <a:gd name="connsiteY1" fmla="*/ 0 h 116670"/>
                    <a:gd name="connsiteX2" fmla="*/ 129864 w 129864"/>
                    <a:gd name="connsiteY2" fmla="*/ 49155 h 116670"/>
                    <a:gd name="connsiteX3" fmla="*/ 66095 w 129864"/>
                    <a:gd name="connsiteY3" fmla="*/ 98310 h 116670"/>
                    <a:gd name="connsiteX4" fmla="*/ 2326 w 129864"/>
                    <a:gd name="connsiteY4" fmla="*/ 49155 h 116670"/>
                    <a:gd name="connsiteX0" fmla="*/ 1994 w 117626"/>
                    <a:gd name="connsiteY0" fmla="*/ 46792 h 98333"/>
                    <a:gd name="connsiteX1" fmla="*/ 53857 w 117626"/>
                    <a:gd name="connsiteY1" fmla="*/ 18 h 98333"/>
                    <a:gd name="connsiteX2" fmla="*/ 117626 w 117626"/>
                    <a:gd name="connsiteY2" fmla="*/ 49173 h 98333"/>
                    <a:gd name="connsiteX3" fmla="*/ 53857 w 117626"/>
                    <a:gd name="connsiteY3" fmla="*/ 98328 h 98333"/>
                    <a:gd name="connsiteX4" fmla="*/ 1994 w 117626"/>
                    <a:gd name="connsiteY4" fmla="*/ 46792 h 98333"/>
                    <a:gd name="connsiteX0" fmla="*/ 6612 w 122244"/>
                    <a:gd name="connsiteY0" fmla="*/ 54427 h 111305"/>
                    <a:gd name="connsiteX1" fmla="*/ 58475 w 122244"/>
                    <a:gd name="connsiteY1" fmla="*/ 7653 h 111305"/>
                    <a:gd name="connsiteX2" fmla="*/ 122244 w 122244"/>
                    <a:gd name="connsiteY2" fmla="*/ 56808 h 111305"/>
                    <a:gd name="connsiteX3" fmla="*/ 58475 w 122244"/>
                    <a:gd name="connsiteY3" fmla="*/ 105963 h 111305"/>
                    <a:gd name="connsiteX4" fmla="*/ 6612 w 122244"/>
                    <a:gd name="connsiteY4" fmla="*/ 54427 h 111305"/>
                    <a:gd name="connsiteX0" fmla="*/ 6612 w 122244"/>
                    <a:gd name="connsiteY0" fmla="*/ 47839 h 99454"/>
                    <a:gd name="connsiteX1" fmla="*/ 58475 w 122244"/>
                    <a:gd name="connsiteY1" fmla="*/ 1065 h 99454"/>
                    <a:gd name="connsiteX2" fmla="*/ 122244 w 122244"/>
                    <a:gd name="connsiteY2" fmla="*/ 50220 h 99454"/>
                    <a:gd name="connsiteX3" fmla="*/ 58475 w 122244"/>
                    <a:gd name="connsiteY3" fmla="*/ 99375 h 99454"/>
                    <a:gd name="connsiteX4" fmla="*/ 6612 w 122244"/>
                    <a:gd name="connsiteY4" fmla="*/ 47839 h 99454"/>
                    <a:gd name="connsiteX0" fmla="*/ 6294 w 126688"/>
                    <a:gd name="connsiteY0" fmla="*/ 66038 h 105261"/>
                    <a:gd name="connsiteX1" fmla="*/ 62919 w 126688"/>
                    <a:gd name="connsiteY1" fmla="*/ 214 h 105261"/>
                    <a:gd name="connsiteX2" fmla="*/ 126688 w 126688"/>
                    <a:gd name="connsiteY2" fmla="*/ 49369 h 105261"/>
                    <a:gd name="connsiteX3" fmla="*/ 62919 w 126688"/>
                    <a:gd name="connsiteY3" fmla="*/ 98524 h 105261"/>
                    <a:gd name="connsiteX4" fmla="*/ 6294 w 126688"/>
                    <a:gd name="connsiteY4" fmla="*/ 66038 h 105261"/>
                    <a:gd name="connsiteX0" fmla="*/ 6294 w 126688"/>
                    <a:gd name="connsiteY0" fmla="*/ 66038 h 105261"/>
                    <a:gd name="connsiteX1" fmla="*/ 62919 w 126688"/>
                    <a:gd name="connsiteY1" fmla="*/ 214 h 105261"/>
                    <a:gd name="connsiteX2" fmla="*/ 126688 w 126688"/>
                    <a:gd name="connsiteY2" fmla="*/ 49369 h 105261"/>
                    <a:gd name="connsiteX3" fmla="*/ 62919 w 126688"/>
                    <a:gd name="connsiteY3" fmla="*/ 98524 h 105261"/>
                    <a:gd name="connsiteX4" fmla="*/ 6294 w 126688"/>
                    <a:gd name="connsiteY4" fmla="*/ 66038 h 105261"/>
                    <a:gd name="connsiteX0" fmla="*/ 6005 w 131162"/>
                    <a:gd name="connsiteY0" fmla="*/ 66038 h 105261"/>
                    <a:gd name="connsiteX1" fmla="*/ 67393 w 131162"/>
                    <a:gd name="connsiteY1" fmla="*/ 214 h 105261"/>
                    <a:gd name="connsiteX2" fmla="*/ 131162 w 131162"/>
                    <a:gd name="connsiteY2" fmla="*/ 49369 h 105261"/>
                    <a:gd name="connsiteX3" fmla="*/ 67393 w 131162"/>
                    <a:gd name="connsiteY3" fmla="*/ 98524 h 105261"/>
                    <a:gd name="connsiteX4" fmla="*/ 6005 w 131162"/>
                    <a:gd name="connsiteY4" fmla="*/ 66038 h 105261"/>
                    <a:gd name="connsiteX0" fmla="*/ 1738 w 126895"/>
                    <a:gd name="connsiteY0" fmla="*/ 66038 h 106932"/>
                    <a:gd name="connsiteX1" fmla="*/ 63126 w 126895"/>
                    <a:gd name="connsiteY1" fmla="*/ 214 h 106932"/>
                    <a:gd name="connsiteX2" fmla="*/ 126895 w 126895"/>
                    <a:gd name="connsiteY2" fmla="*/ 49369 h 106932"/>
                    <a:gd name="connsiteX3" fmla="*/ 63126 w 126895"/>
                    <a:gd name="connsiteY3" fmla="*/ 98524 h 106932"/>
                    <a:gd name="connsiteX4" fmla="*/ 1738 w 126895"/>
                    <a:gd name="connsiteY4" fmla="*/ 66038 h 106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6895" h="106932">
                      <a:moveTo>
                        <a:pt x="1738" y="66038"/>
                      </a:moveTo>
                      <a:cubicBezTo>
                        <a:pt x="13644" y="3172"/>
                        <a:pt x="42267" y="2992"/>
                        <a:pt x="63126" y="214"/>
                      </a:cubicBezTo>
                      <a:cubicBezTo>
                        <a:pt x="83986" y="-2564"/>
                        <a:pt x="126895" y="22221"/>
                        <a:pt x="126895" y="49369"/>
                      </a:cubicBezTo>
                      <a:cubicBezTo>
                        <a:pt x="126895" y="76517"/>
                        <a:pt x="83986" y="95746"/>
                        <a:pt x="63126" y="98524"/>
                      </a:cubicBezTo>
                      <a:cubicBezTo>
                        <a:pt x="42267" y="101302"/>
                        <a:pt x="-10168" y="128904"/>
                        <a:pt x="1738" y="660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4" name="楕円 8">
                  <a:extLst>
                    <a:ext uri="{FF2B5EF4-FFF2-40B4-BE49-F238E27FC236}">
                      <a16:creationId xmlns:a16="http://schemas.microsoft.com/office/drawing/2014/main" id="{71E5A010-713C-4F56-A7D1-EB569D3D30B9}"/>
                    </a:ext>
                  </a:extLst>
                </p:cNvPr>
                <p:cNvSpPr/>
                <p:nvPr/>
              </p:nvSpPr>
              <p:spPr>
                <a:xfrm flipH="1">
                  <a:off x="1008470" y="5528119"/>
                  <a:ext cx="256580" cy="201995"/>
                </a:xfrm>
                <a:custGeom>
                  <a:avLst/>
                  <a:gdLst>
                    <a:gd name="connsiteX0" fmla="*/ 0 w 127537"/>
                    <a:gd name="connsiteY0" fmla="*/ 49155 h 98310"/>
                    <a:gd name="connsiteX1" fmla="*/ 63769 w 127537"/>
                    <a:gd name="connsiteY1" fmla="*/ 0 h 98310"/>
                    <a:gd name="connsiteX2" fmla="*/ 127538 w 127537"/>
                    <a:gd name="connsiteY2" fmla="*/ 49155 h 98310"/>
                    <a:gd name="connsiteX3" fmla="*/ 63769 w 127537"/>
                    <a:gd name="connsiteY3" fmla="*/ 98310 h 98310"/>
                    <a:gd name="connsiteX4" fmla="*/ 0 w 127537"/>
                    <a:gd name="connsiteY4" fmla="*/ 49155 h 98310"/>
                    <a:gd name="connsiteX0" fmla="*/ 0 w 127538"/>
                    <a:gd name="connsiteY0" fmla="*/ 49155 h 105863"/>
                    <a:gd name="connsiteX1" fmla="*/ 63769 w 127538"/>
                    <a:gd name="connsiteY1" fmla="*/ 0 h 105863"/>
                    <a:gd name="connsiteX2" fmla="*/ 127538 w 127538"/>
                    <a:gd name="connsiteY2" fmla="*/ 49155 h 105863"/>
                    <a:gd name="connsiteX3" fmla="*/ 63769 w 127538"/>
                    <a:gd name="connsiteY3" fmla="*/ 98310 h 105863"/>
                    <a:gd name="connsiteX4" fmla="*/ 0 w 127538"/>
                    <a:gd name="connsiteY4" fmla="*/ 49155 h 105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538" h="105863">
                      <a:moveTo>
                        <a:pt x="0" y="49155"/>
                      </a:moveTo>
                      <a:cubicBezTo>
                        <a:pt x="0" y="22007"/>
                        <a:pt x="28550" y="0"/>
                        <a:pt x="63769" y="0"/>
                      </a:cubicBezTo>
                      <a:cubicBezTo>
                        <a:pt x="98988" y="0"/>
                        <a:pt x="127538" y="22007"/>
                        <a:pt x="127538" y="49155"/>
                      </a:cubicBezTo>
                      <a:cubicBezTo>
                        <a:pt x="127538" y="76303"/>
                        <a:pt x="118038" y="72116"/>
                        <a:pt x="63769" y="98310"/>
                      </a:cubicBezTo>
                      <a:cubicBezTo>
                        <a:pt x="9500" y="124504"/>
                        <a:pt x="0" y="76303"/>
                        <a:pt x="0" y="49155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5" name="フリーフォーム 2908">
                  <a:extLst>
                    <a:ext uri="{FF2B5EF4-FFF2-40B4-BE49-F238E27FC236}">
                      <a16:creationId xmlns:a16="http://schemas.microsoft.com/office/drawing/2014/main" id="{B8378874-0610-4549-84D6-A79748567247}"/>
                    </a:ext>
                  </a:extLst>
                </p:cNvPr>
                <p:cNvSpPr/>
                <p:nvPr/>
              </p:nvSpPr>
              <p:spPr>
                <a:xfrm rot="5400000" flipH="1">
                  <a:off x="834113" y="5118141"/>
                  <a:ext cx="704480" cy="904166"/>
                </a:xfrm>
                <a:custGeom>
                  <a:avLst/>
                  <a:gdLst>
                    <a:gd name="connsiteX0" fmla="*/ 470849 w 479311"/>
                    <a:gd name="connsiteY0" fmla="*/ 280482 h 468767"/>
                    <a:gd name="connsiteX1" fmla="*/ 364642 w 479311"/>
                    <a:gd name="connsiteY1" fmla="*/ 315566 h 468767"/>
                    <a:gd name="connsiteX2" fmla="*/ 141036 w 479311"/>
                    <a:gd name="connsiteY2" fmla="*/ 203007 h 468767"/>
                    <a:gd name="connsiteX3" fmla="*/ 141035 w 479311"/>
                    <a:gd name="connsiteY3" fmla="*/ 468767 h 468767"/>
                    <a:gd name="connsiteX4" fmla="*/ 0 w 479311"/>
                    <a:gd name="connsiteY4" fmla="*/ 468767 h 468767"/>
                    <a:gd name="connsiteX5" fmla="*/ 0 w 479311"/>
                    <a:gd name="connsiteY5" fmla="*/ 70518 h 468767"/>
                    <a:gd name="connsiteX6" fmla="*/ 70518 w 479311"/>
                    <a:gd name="connsiteY6" fmla="*/ 0 h 468767"/>
                    <a:gd name="connsiteX7" fmla="*/ 97967 w 479311"/>
                    <a:gd name="connsiteY7" fmla="*/ 5542 h 468767"/>
                    <a:gd name="connsiteX8" fmla="*/ 105733 w 479311"/>
                    <a:gd name="connsiteY8" fmla="*/ 10778 h 468767"/>
                    <a:gd name="connsiteX9" fmla="*/ 117196 w 479311"/>
                    <a:gd name="connsiteY9" fmla="*/ 13915 h 468767"/>
                    <a:gd name="connsiteX10" fmla="*/ 435765 w 479311"/>
                    <a:gd name="connsiteY10" fmla="*/ 174275 h 468767"/>
                    <a:gd name="connsiteX11" fmla="*/ 470849 w 479311"/>
                    <a:gd name="connsiteY11" fmla="*/ 280482 h 468767"/>
                    <a:gd name="connsiteX0" fmla="*/ 470849 w 562289"/>
                    <a:gd name="connsiteY0" fmla="*/ 280482 h 468767"/>
                    <a:gd name="connsiteX1" fmla="*/ 364642 w 562289"/>
                    <a:gd name="connsiteY1" fmla="*/ 315566 h 468767"/>
                    <a:gd name="connsiteX2" fmla="*/ 141036 w 562289"/>
                    <a:gd name="connsiteY2" fmla="*/ 203007 h 468767"/>
                    <a:gd name="connsiteX3" fmla="*/ 141035 w 562289"/>
                    <a:gd name="connsiteY3" fmla="*/ 468767 h 468767"/>
                    <a:gd name="connsiteX4" fmla="*/ 0 w 562289"/>
                    <a:gd name="connsiteY4" fmla="*/ 468767 h 468767"/>
                    <a:gd name="connsiteX5" fmla="*/ 0 w 562289"/>
                    <a:gd name="connsiteY5" fmla="*/ 70518 h 468767"/>
                    <a:gd name="connsiteX6" fmla="*/ 70518 w 562289"/>
                    <a:gd name="connsiteY6" fmla="*/ 0 h 468767"/>
                    <a:gd name="connsiteX7" fmla="*/ 97967 w 562289"/>
                    <a:gd name="connsiteY7" fmla="*/ 5542 h 468767"/>
                    <a:gd name="connsiteX8" fmla="*/ 105733 w 562289"/>
                    <a:gd name="connsiteY8" fmla="*/ 10778 h 468767"/>
                    <a:gd name="connsiteX9" fmla="*/ 117196 w 562289"/>
                    <a:gd name="connsiteY9" fmla="*/ 13915 h 468767"/>
                    <a:gd name="connsiteX10" fmla="*/ 435765 w 562289"/>
                    <a:gd name="connsiteY10" fmla="*/ 174275 h 468767"/>
                    <a:gd name="connsiteX11" fmla="*/ 562289 w 562289"/>
                    <a:gd name="connsiteY11" fmla="*/ 371922 h 468767"/>
                    <a:gd name="connsiteX0" fmla="*/ 470849 w 470849"/>
                    <a:gd name="connsiteY0" fmla="*/ 280482 h 468767"/>
                    <a:gd name="connsiteX1" fmla="*/ 364642 w 470849"/>
                    <a:gd name="connsiteY1" fmla="*/ 315566 h 468767"/>
                    <a:gd name="connsiteX2" fmla="*/ 141036 w 470849"/>
                    <a:gd name="connsiteY2" fmla="*/ 203007 h 468767"/>
                    <a:gd name="connsiteX3" fmla="*/ 141035 w 470849"/>
                    <a:gd name="connsiteY3" fmla="*/ 468767 h 468767"/>
                    <a:gd name="connsiteX4" fmla="*/ 0 w 470849"/>
                    <a:gd name="connsiteY4" fmla="*/ 468767 h 468767"/>
                    <a:gd name="connsiteX5" fmla="*/ 0 w 470849"/>
                    <a:gd name="connsiteY5" fmla="*/ 70518 h 468767"/>
                    <a:gd name="connsiteX6" fmla="*/ 70518 w 470849"/>
                    <a:gd name="connsiteY6" fmla="*/ 0 h 468767"/>
                    <a:gd name="connsiteX7" fmla="*/ 97967 w 470849"/>
                    <a:gd name="connsiteY7" fmla="*/ 5542 h 468767"/>
                    <a:gd name="connsiteX8" fmla="*/ 105733 w 470849"/>
                    <a:gd name="connsiteY8" fmla="*/ 10778 h 468767"/>
                    <a:gd name="connsiteX9" fmla="*/ 117196 w 470849"/>
                    <a:gd name="connsiteY9" fmla="*/ 13915 h 468767"/>
                    <a:gd name="connsiteX10" fmla="*/ 435765 w 470849"/>
                    <a:gd name="connsiteY10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141035 w 435765"/>
                    <a:gd name="connsiteY2" fmla="*/ 468767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214312 w 435765"/>
                    <a:gd name="connsiteY2" fmla="*/ 462090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214312 w 435765"/>
                    <a:gd name="connsiteY2" fmla="*/ 462090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490468"/>
                    <a:gd name="connsiteX1" fmla="*/ 141036 w 435765"/>
                    <a:gd name="connsiteY1" fmla="*/ 203007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114810 w 435765"/>
                    <a:gd name="connsiteY9" fmla="*/ 16410 h 490468"/>
                    <a:gd name="connsiteX10" fmla="*/ 435765 w 435765"/>
                    <a:gd name="connsiteY10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435765 w 435765"/>
                    <a:gd name="connsiteY8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435765 w 435765"/>
                    <a:gd name="connsiteY7" fmla="*/ 174275 h 490468"/>
                    <a:gd name="connsiteX0" fmla="*/ 389623 w 460746"/>
                    <a:gd name="connsiteY0" fmla="*/ 323132 h 498034"/>
                    <a:gd name="connsiteX1" fmla="*/ 200990 w 460746"/>
                    <a:gd name="connsiteY1" fmla="*/ 230605 h 498034"/>
                    <a:gd name="connsiteX2" fmla="*/ 239293 w 460746"/>
                    <a:gd name="connsiteY2" fmla="*/ 469656 h 498034"/>
                    <a:gd name="connsiteX3" fmla="*/ 96593 w 460746"/>
                    <a:gd name="connsiteY3" fmla="*/ 498034 h 498034"/>
                    <a:gd name="connsiteX4" fmla="*/ 0 w 460746"/>
                    <a:gd name="connsiteY4" fmla="*/ 123155 h 498034"/>
                    <a:gd name="connsiteX5" fmla="*/ 95499 w 460746"/>
                    <a:gd name="connsiteY5" fmla="*/ 7566 h 498034"/>
                    <a:gd name="connsiteX6" fmla="*/ 122948 w 460746"/>
                    <a:gd name="connsiteY6" fmla="*/ 13108 h 498034"/>
                    <a:gd name="connsiteX7" fmla="*/ 460746 w 460746"/>
                    <a:gd name="connsiteY7" fmla="*/ 181841 h 498034"/>
                    <a:gd name="connsiteX0" fmla="*/ 391991 w 463114"/>
                    <a:gd name="connsiteY0" fmla="*/ 323132 h 498034"/>
                    <a:gd name="connsiteX1" fmla="*/ 203358 w 463114"/>
                    <a:gd name="connsiteY1" fmla="*/ 230605 h 498034"/>
                    <a:gd name="connsiteX2" fmla="*/ 241661 w 463114"/>
                    <a:gd name="connsiteY2" fmla="*/ 469656 h 498034"/>
                    <a:gd name="connsiteX3" fmla="*/ 98961 w 463114"/>
                    <a:gd name="connsiteY3" fmla="*/ 498034 h 498034"/>
                    <a:gd name="connsiteX4" fmla="*/ 2368 w 463114"/>
                    <a:gd name="connsiteY4" fmla="*/ 123155 h 498034"/>
                    <a:gd name="connsiteX5" fmla="*/ 97867 w 463114"/>
                    <a:gd name="connsiteY5" fmla="*/ 7566 h 498034"/>
                    <a:gd name="connsiteX6" fmla="*/ 125316 w 463114"/>
                    <a:gd name="connsiteY6" fmla="*/ 13108 h 498034"/>
                    <a:gd name="connsiteX7" fmla="*/ 463114 w 463114"/>
                    <a:gd name="connsiteY7" fmla="*/ 181841 h 498034"/>
                    <a:gd name="connsiteX0" fmla="*/ 389623 w 460746"/>
                    <a:gd name="connsiteY0" fmla="*/ 311502 h 486404"/>
                    <a:gd name="connsiteX1" fmla="*/ 200990 w 460746"/>
                    <a:gd name="connsiteY1" fmla="*/ 218975 h 486404"/>
                    <a:gd name="connsiteX2" fmla="*/ 239293 w 460746"/>
                    <a:gd name="connsiteY2" fmla="*/ 458026 h 486404"/>
                    <a:gd name="connsiteX3" fmla="*/ 96593 w 460746"/>
                    <a:gd name="connsiteY3" fmla="*/ 486404 h 486404"/>
                    <a:gd name="connsiteX4" fmla="*/ 0 w 460746"/>
                    <a:gd name="connsiteY4" fmla="*/ 111525 h 486404"/>
                    <a:gd name="connsiteX5" fmla="*/ 122948 w 460746"/>
                    <a:gd name="connsiteY5" fmla="*/ 1478 h 486404"/>
                    <a:gd name="connsiteX6" fmla="*/ 460746 w 460746"/>
                    <a:gd name="connsiteY6" fmla="*/ 170211 h 486404"/>
                    <a:gd name="connsiteX0" fmla="*/ 389623 w 460746"/>
                    <a:gd name="connsiteY0" fmla="*/ 315523 h 490425"/>
                    <a:gd name="connsiteX1" fmla="*/ 200990 w 460746"/>
                    <a:gd name="connsiteY1" fmla="*/ 222996 h 490425"/>
                    <a:gd name="connsiteX2" fmla="*/ 239293 w 460746"/>
                    <a:gd name="connsiteY2" fmla="*/ 462047 h 490425"/>
                    <a:gd name="connsiteX3" fmla="*/ 96593 w 460746"/>
                    <a:gd name="connsiteY3" fmla="*/ 490425 h 490425"/>
                    <a:gd name="connsiteX4" fmla="*/ 0 w 460746"/>
                    <a:gd name="connsiteY4" fmla="*/ 115546 h 490425"/>
                    <a:gd name="connsiteX5" fmla="*/ 122948 w 460746"/>
                    <a:gd name="connsiteY5" fmla="*/ 5499 h 490425"/>
                    <a:gd name="connsiteX6" fmla="*/ 460746 w 460746"/>
                    <a:gd name="connsiteY6" fmla="*/ 174232 h 490425"/>
                    <a:gd name="connsiteX0" fmla="*/ 389623 w 460746"/>
                    <a:gd name="connsiteY0" fmla="*/ 316001 h 490903"/>
                    <a:gd name="connsiteX1" fmla="*/ 200990 w 460746"/>
                    <a:gd name="connsiteY1" fmla="*/ 223474 h 490903"/>
                    <a:gd name="connsiteX2" fmla="*/ 239293 w 460746"/>
                    <a:gd name="connsiteY2" fmla="*/ 462525 h 490903"/>
                    <a:gd name="connsiteX3" fmla="*/ 96593 w 460746"/>
                    <a:gd name="connsiteY3" fmla="*/ 490903 h 490903"/>
                    <a:gd name="connsiteX4" fmla="*/ 0 w 460746"/>
                    <a:gd name="connsiteY4" fmla="*/ 116024 h 490903"/>
                    <a:gd name="connsiteX5" fmla="*/ 122948 w 460746"/>
                    <a:gd name="connsiteY5" fmla="*/ 5977 h 490903"/>
                    <a:gd name="connsiteX6" fmla="*/ 460746 w 460746"/>
                    <a:gd name="connsiteY6" fmla="*/ 174710 h 490903"/>
                    <a:gd name="connsiteX0" fmla="*/ 389623 w 460746"/>
                    <a:gd name="connsiteY0" fmla="*/ 316001 h 490903"/>
                    <a:gd name="connsiteX1" fmla="*/ 200990 w 460746"/>
                    <a:gd name="connsiteY1" fmla="*/ 223474 h 490903"/>
                    <a:gd name="connsiteX2" fmla="*/ 260943 w 460746"/>
                    <a:gd name="connsiteY2" fmla="*/ 444162 h 490903"/>
                    <a:gd name="connsiteX3" fmla="*/ 96593 w 460746"/>
                    <a:gd name="connsiteY3" fmla="*/ 490903 h 490903"/>
                    <a:gd name="connsiteX4" fmla="*/ 0 w 460746"/>
                    <a:gd name="connsiteY4" fmla="*/ 116024 h 490903"/>
                    <a:gd name="connsiteX5" fmla="*/ 122948 w 460746"/>
                    <a:gd name="connsiteY5" fmla="*/ 5977 h 490903"/>
                    <a:gd name="connsiteX6" fmla="*/ 460746 w 460746"/>
                    <a:gd name="connsiteY6" fmla="*/ 174710 h 490903"/>
                    <a:gd name="connsiteX0" fmla="*/ 389623 w 460746"/>
                    <a:gd name="connsiteY0" fmla="*/ 316001 h 490903"/>
                    <a:gd name="connsiteX1" fmla="*/ 200990 w 460746"/>
                    <a:gd name="connsiteY1" fmla="*/ 223474 h 490903"/>
                    <a:gd name="connsiteX2" fmla="*/ 260943 w 460746"/>
                    <a:gd name="connsiteY2" fmla="*/ 444162 h 490903"/>
                    <a:gd name="connsiteX3" fmla="*/ 96593 w 460746"/>
                    <a:gd name="connsiteY3" fmla="*/ 490903 h 490903"/>
                    <a:gd name="connsiteX4" fmla="*/ 0 w 460746"/>
                    <a:gd name="connsiteY4" fmla="*/ 116024 h 490903"/>
                    <a:gd name="connsiteX5" fmla="*/ 122948 w 460746"/>
                    <a:gd name="connsiteY5" fmla="*/ 5977 h 490903"/>
                    <a:gd name="connsiteX6" fmla="*/ 460746 w 460746"/>
                    <a:gd name="connsiteY6" fmla="*/ 174710 h 490903"/>
                    <a:gd name="connsiteX0" fmla="*/ 389623 w 460746"/>
                    <a:gd name="connsiteY0" fmla="*/ 316001 h 490903"/>
                    <a:gd name="connsiteX1" fmla="*/ 200990 w 460746"/>
                    <a:gd name="connsiteY1" fmla="*/ 223474 h 490903"/>
                    <a:gd name="connsiteX2" fmla="*/ 260943 w 460746"/>
                    <a:gd name="connsiteY2" fmla="*/ 444162 h 490903"/>
                    <a:gd name="connsiteX3" fmla="*/ 96593 w 460746"/>
                    <a:gd name="connsiteY3" fmla="*/ 490903 h 490903"/>
                    <a:gd name="connsiteX4" fmla="*/ 0 w 460746"/>
                    <a:gd name="connsiteY4" fmla="*/ 116024 h 490903"/>
                    <a:gd name="connsiteX5" fmla="*/ 122948 w 460746"/>
                    <a:gd name="connsiteY5" fmla="*/ 5977 h 490903"/>
                    <a:gd name="connsiteX6" fmla="*/ 460746 w 460746"/>
                    <a:gd name="connsiteY6" fmla="*/ 174710 h 490903"/>
                    <a:gd name="connsiteX0" fmla="*/ 389623 w 460746"/>
                    <a:gd name="connsiteY0" fmla="*/ 316001 h 493316"/>
                    <a:gd name="connsiteX1" fmla="*/ 200990 w 460746"/>
                    <a:gd name="connsiteY1" fmla="*/ 223474 h 493316"/>
                    <a:gd name="connsiteX2" fmla="*/ 260943 w 460746"/>
                    <a:gd name="connsiteY2" fmla="*/ 444162 h 493316"/>
                    <a:gd name="connsiteX3" fmla="*/ 96593 w 460746"/>
                    <a:gd name="connsiteY3" fmla="*/ 490903 h 493316"/>
                    <a:gd name="connsiteX4" fmla="*/ 0 w 460746"/>
                    <a:gd name="connsiteY4" fmla="*/ 116024 h 493316"/>
                    <a:gd name="connsiteX5" fmla="*/ 122948 w 460746"/>
                    <a:gd name="connsiteY5" fmla="*/ 5977 h 493316"/>
                    <a:gd name="connsiteX6" fmla="*/ 460746 w 460746"/>
                    <a:gd name="connsiteY6" fmla="*/ 174710 h 493316"/>
                    <a:gd name="connsiteX0" fmla="*/ 389623 w 460746"/>
                    <a:gd name="connsiteY0" fmla="*/ 342812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89623 w 460746"/>
                    <a:gd name="connsiteY0" fmla="*/ 342812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89623 w 460746"/>
                    <a:gd name="connsiteY0" fmla="*/ 342812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16346 w 460746"/>
                    <a:gd name="connsiteY0" fmla="*/ 336135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16346 w 460746"/>
                    <a:gd name="connsiteY0" fmla="*/ 336135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16346 w 492389"/>
                    <a:gd name="connsiteY0" fmla="*/ 334235 h 518227"/>
                    <a:gd name="connsiteX1" fmla="*/ 200990 w 492389"/>
                    <a:gd name="connsiteY1" fmla="*/ 248385 h 518227"/>
                    <a:gd name="connsiteX2" fmla="*/ 260943 w 492389"/>
                    <a:gd name="connsiteY2" fmla="*/ 469073 h 518227"/>
                    <a:gd name="connsiteX3" fmla="*/ 96593 w 492389"/>
                    <a:gd name="connsiteY3" fmla="*/ 515814 h 518227"/>
                    <a:gd name="connsiteX4" fmla="*/ 0 w 492389"/>
                    <a:gd name="connsiteY4" fmla="*/ 140935 h 518227"/>
                    <a:gd name="connsiteX5" fmla="*/ 152925 w 492389"/>
                    <a:gd name="connsiteY5" fmla="*/ 2510 h 518227"/>
                    <a:gd name="connsiteX6" fmla="*/ 492389 w 492389"/>
                    <a:gd name="connsiteY6" fmla="*/ 244693 h 518227"/>
                    <a:gd name="connsiteX0" fmla="*/ 316346 w 492389"/>
                    <a:gd name="connsiteY0" fmla="*/ 334235 h 563477"/>
                    <a:gd name="connsiteX1" fmla="*/ 200990 w 492389"/>
                    <a:gd name="connsiteY1" fmla="*/ 248385 h 563477"/>
                    <a:gd name="connsiteX2" fmla="*/ 260943 w 492389"/>
                    <a:gd name="connsiteY2" fmla="*/ 469073 h 563477"/>
                    <a:gd name="connsiteX3" fmla="*/ 98258 w 492389"/>
                    <a:gd name="connsiteY3" fmla="*/ 562556 h 563477"/>
                    <a:gd name="connsiteX4" fmla="*/ 0 w 492389"/>
                    <a:gd name="connsiteY4" fmla="*/ 140935 h 563477"/>
                    <a:gd name="connsiteX5" fmla="*/ 152925 w 492389"/>
                    <a:gd name="connsiteY5" fmla="*/ 2510 h 563477"/>
                    <a:gd name="connsiteX6" fmla="*/ 492389 w 492389"/>
                    <a:gd name="connsiteY6" fmla="*/ 244693 h 563477"/>
                    <a:gd name="connsiteX0" fmla="*/ 316346 w 492389"/>
                    <a:gd name="connsiteY0" fmla="*/ 334235 h 565259"/>
                    <a:gd name="connsiteX1" fmla="*/ 200990 w 492389"/>
                    <a:gd name="connsiteY1" fmla="*/ 248385 h 565259"/>
                    <a:gd name="connsiteX2" fmla="*/ 264274 w 492389"/>
                    <a:gd name="connsiteY2" fmla="*/ 519153 h 565259"/>
                    <a:gd name="connsiteX3" fmla="*/ 98258 w 492389"/>
                    <a:gd name="connsiteY3" fmla="*/ 562556 h 565259"/>
                    <a:gd name="connsiteX4" fmla="*/ 0 w 492389"/>
                    <a:gd name="connsiteY4" fmla="*/ 140935 h 565259"/>
                    <a:gd name="connsiteX5" fmla="*/ 152925 w 492389"/>
                    <a:gd name="connsiteY5" fmla="*/ 2510 h 565259"/>
                    <a:gd name="connsiteX6" fmla="*/ 492389 w 492389"/>
                    <a:gd name="connsiteY6" fmla="*/ 244693 h 565259"/>
                    <a:gd name="connsiteX0" fmla="*/ 316346 w 492389"/>
                    <a:gd name="connsiteY0" fmla="*/ 334235 h 566673"/>
                    <a:gd name="connsiteX1" fmla="*/ 200990 w 492389"/>
                    <a:gd name="connsiteY1" fmla="*/ 248385 h 566673"/>
                    <a:gd name="connsiteX2" fmla="*/ 264274 w 492389"/>
                    <a:gd name="connsiteY2" fmla="*/ 519153 h 566673"/>
                    <a:gd name="connsiteX3" fmla="*/ 98258 w 492389"/>
                    <a:gd name="connsiteY3" fmla="*/ 562556 h 566673"/>
                    <a:gd name="connsiteX4" fmla="*/ 0 w 492389"/>
                    <a:gd name="connsiteY4" fmla="*/ 140935 h 566673"/>
                    <a:gd name="connsiteX5" fmla="*/ 152925 w 492389"/>
                    <a:gd name="connsiteY5" fmla="*/ 2510 h 566673"/>
                    <a:gd name="connsiteX6" fmla="*/ 492389 w 492389"/>
                    <a:gd name="connsiteY6" fmla="*/ 244693 h 566673"/>
                    <a:gd name="connsiteX0" fmla="*/ 316346 w 492389"/>
                    <a:gd name="connsiteY0" fmla="*/ 334235 h 565508"/>
                    <a:gd name="connsiteX1" fmla="*/ 200990 w 492389"/>
                    <a:gd name="connsiteY1" fmla="*/ 248385 h 565508"/>
                    <a:gd name="connsiteX2" fmla="*/ 264273 w 492389"/>
                    <a:gd name="connsiteY2" fmla="*/ 510808 h 565508"/>
                    <a:gd name="connsiteX3" fmla="*/ 98258 w 492389"/>
                    <a:gd name="connsiteY3" fmla="*/ 562556 h 565508"/>
                    <a:gd name="connsiteX4" fmla="*/ 0 w 492389"/>
                    <a:gd name="connsiteY4" fmla="*/ 140935 h 565508"/>
                    <a:gd name="connsiteX5" fmla="*/ 152925 w 492389"/>
                    <a:gd name="connsiteY5" fmla="*/ 2510 h 565508"/>
                    <a:gd name="connsiteX6" fmla="*/ 492389 w 492389"/>
                    <a:gd name="connsiteY6" fmla="*/ 244693 h 565508"/>
                    <a:gd name="connsiteX0" fmla="*/ 316346 w 492389"/>
                    <a:gd name="connsiteY0" fmla="*/ 334235 h 565508"/>
                    <a:gd name="connsiteX1" fmla="*/ 200990 w 492389"/>
                    <a:gd name="connsiteY1" fmla="*/ 248385 h 565508"/>
                    <a:gd name="connsiteX2" fmla="*/ 264273 w 492389"/>
                    <a:gd name="connsiteY2" fmla="*/ 510808 h 565508"/>
                    <a:gd name="connsiteX3" fmla="*/ 98258 w 492389"/>
                    <a:gd name="connsiteY3" fmla="*/ 562556 h 565508"/>
                    <a:gd name="connsiteX4" fmla="*/ 0 w 492389"/>
                    <a:gd name="connsiteY4" fmla="*/ 140935 h 565508"/>
                    <a:gd name="connsiteX5" fmla="*/ 152925 w 492389"/>
                    <a:gd name="connsiteY5" fmla="*/ 2510 h 565508"/>
                    <a:gd name="connsiteX6" fmla="*/ 492389 w 492389"/>
                    <a:gd name="connsiteY6" fmla="*/ 244693 h 565508"/>
                    <a:gd name="connsiteX0" fmla="*/ 316346 w 492389"/>
                    <a:gd name="connsiteY0" fmla="*/ 334235 h 565508"/>
                    <a:gd name="connsiteX1" fmla="*/ 200990 w 492389"/>
                    <a:gd name="connsiteY1" fmla="*/ 248385 h 565508"/>
                    <a:gd name="connsiteX2" fmla="*/ 264273 w 492389"/>
                    <a:gd name="connsiteY2" fmla="*/ 510808 h 565508"/>
                    <a:gd name="connsiteX3" fmla="*/ 98258 w 492389"/>
                    <a:gd name="connsiteY3" fmla="*/ 562556 h 565508"/>
                    <a:gd name="connsiteX4" fmla="*/ 0 w 492389"/>
                    <a:gd name="connsiteY4" fmla="*/ 140935 h 565508"/>
                    <a:gd name="connsiteX5" fmla="*/ 152925 w 492389"/>
                    <a:gd name="connsiteY5" fmla="*/ 2510 h 565508"/>
                    <a:gd name="connsiteX6" fmla="*/ 492389 w 492389"/>
                    <a:gd name="connsiteY6" fmla="*/ 244693 h 565508"/>
                    <a:gd name="connsiteX0" fmla="*/ 316442 w 492485"/>
                    <a:gd name="connsiteY0" fmla="*/ 334101 h 565374"/>
                    <a:gd name="connsiteX1" fmla="*/ 201086 w 492485"/>
                    <a:gd name="connsiteY1" fmla="*/ 248251 h 565374"/>
                    <a:gd name="connsiteX2" fmla="*/ 264369 w 492485"/>
                    <a:gd name="connsiteY2" fmla="*/ 510674 h 565374"/>
                    <a:gd name="connsiteX3" fmla="*/ 98354 w 492485"/>
                    <a:gd name="connsiteY3" fmla="*/ 562422 h 565374"/>
                    <a:gd name="connsiteX4" fmla="*/ 96 w 492485"/>
                    <a:gd name="connsiteY4" fmla="*/ 140801 h 565374"/>
                    <a:gd name="connsiteX5" fmla="*/ 153021 w 492485"/>
                    <a:gd name="connsiteY5" fmla="*/ 2376 h 565374"/>
                    <a:gd name="connsiteX6" fmla="*/ 492485 w 492485"/>
                    <a:gd name="connsiteY6" fmla="*/ 244559 h 565374"/>
                    <a:gd name="connsiteX0" fmla="*/ 317466 w 493509"/>
                    <a:gd name="connsiteY0" fmla="*/ 334605 h 565880"/>
                    <a:gd name="connsiteX1" fmla="*/ 202110 w 493509"/>
                    <a:gd name="connsiteY1" fmla="*/ 248755 h 565880"/>
                    <a:gd name="connsiteX2" fmla="*/ 265393 w 493509"/>
                    <a:gd name="connsiteY2" fmla="*/ 511178 h 565880"/>
                    <a:gd name="connsiteX3" fmla="*/ 101043 w 493509"/>
                    <a:gd name="connsiteY3" fmla="*/ 562928 h 565880"/>
                    <a:gd name="connsiteX4" fmla="*/ 1120 w 493509"/>
                    <a:gd name="connsiteY4" fmla="*/ 141305 h 565880"/>
                    <a:gd name="connsiteX5" fmla="*/ 154045 w 493509"/>
                    <a:gd name="connsiteY5" fmla="*/ 2880 h 565880"/>
                    <a:gd name="connsiteX6" fmla="*/ 493509 w 493509"/>
                    <a:gd name="connsiteY6" fmla="*/ 245063 h 565880"/>
                    <a:gd name="connsiteX0" fmla="*/ 316653 w 492696"/>
                    <a:gd name="connsiteY0" fmla="*/ 335040 h 632568"/>
                    <a:gd name="connsiteX1" fmla="*/ 201297 w 492696"/>
                    <a:gd name="connsiteY1" fmla="*/ 249190 h 632568"/>
                    <a:gd name="connsiteX2" fmla="*/ 264580 w 492696"/>
                    <a:gd name="connsiteY2" fmla="*/ 511613 h 632568"/>
                    <a:gd name="connsiteX3" fmla="*/ 121880 w 492696"/>
                    <a:gd name="connsiteY3" fmla="*/ 631805 h 632568"/>
                    <a:gd name="connsiteX4" fmla="*/ 307 w 492696"/>
                    <a:gd name="connsiteY4" fmla="*/ 141740 h 632568"/>
                    <a:gd name="connsiteX5" fmla="*/ 153232 w 492696"/>
                    <a:gd name="connsiteY5" fmla="*/ 3315 h 632568"/>
                    <a:gd name="connsiteX6" fmla="*/ 492696 w 492696"/>
                    <a:gd name="connsiteY6" fmla="*/ 245498 h 632568"/>
                    <a:gd name="connsiteX0" fmla="*/ 316653 w 492696"/>
                    <a:gd name="connsiteY0" fmla="*/ 335040 h 633839"/>
                    <a:gd name="connsiteX1" fmla="*/ 201297 w 492696"/>
                    <a:gd name="connsiteY1" fmla="*/ 249190 h 633839"/>
                    <a:gd name="connsiteX2" fmla="*/ 272907 w 492696"/>
                    <a:gd name="connsiteY2" fmla="*/ 568370 h 633839"/>
                    <a:gd name="connsiteX3" fmla="*/ 121880 w 492696"/>
                    <a:gd name="connsiteY3" fmla="*/ 631805 h 633839"/>
                    <a:gd name="connsiteX4" fmla="*/ 307 w 492696"/>
                    <a:gd name="connsiteY4" fmla="*/ 141740 h 633839"/>
                    <a:gd name="connsiteX5" fmla="*/ 153232 w 492696"/>
                    <a:gd name="connsiteY5" fmla="*/ 3315 h 633839"/>
                    <a:gd name="connsiteX6" fmla="*/ 492696 w 492696"/>
                    <a:gd name="connsiteY6" fmla="*/ 245498 h 6338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92696" h="633839">
                      <a:moveTo>
                        <a:pt x="316653" y="335040"/>
                      </a:moveTo>
                      <a:lnTo>
                        <a:pt x="201297" y="249190"/>
                      </a:lnTo>
                      <a:cubicBezTo>
                        <a:pt x="209624" y="284359"/>
                        <a:pt x="266244" y="453076"/>
                        <a:pt x="272907" y="568370"/>
                      </a:cubicBezTo>
                      <a:cubicBezTo>
                        <a:pt x="246435" y="617336"/>
                        <a:pt x="179994" y="641265"/>
                        <a:pt x="121880" y="631805"/>
                      </a:cubicBezTo>
                      <a:cubicBezTo>
                        <a:pt x="57484" y="481251"/>
                        <a:pt x="-4918" y="246488"/>
                        <a:pt x="307" y="141740"/>
                      </a:cubicBezTo>
                      <a:cubicBezTo>
                        <a:pt x="5532" y="36992"/>
                        <a:pt x="71167" y="-13978"/>
                        <a:pt x="153232" y="3315"/>
                      </a:cubicBezTo>
                      <a:cubicBezTo>
                        <a:pt x="235297" y="20608"/>
                        <a:pt x="396751" y="142513"/>
                        <a:pt x="492696" y="245498"/>
                      </a:cubicBezTo>
                    </a:path>
                  </a:pathLst>
                </a:custGeom>
                <a:solidFill>
                  <a:srgbClr val="666633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339" name="フリーフォーム: 図形 338">
              <a:extLst>
                <a:ext uri="{FF2B5EF4-FFF2-40B4-BE49-F238E27FC236}">
                  <a16:creationId xmlns:a16="http://schemas.microsoft.com/office/drawing/2014/main" id="{BB4011FA-9CE2-4925-9936-3E70C2AD8F56}"/>
                </a:ext>
              </a:extLst>
            </p:cNvPr>
            <p:cNvSpPr/>
            <p:nvPr/>
          </p:nvSpPr>
          <p:spPr bwMode="auto">
            <a:xfrm rot="900000">
              <a:off x="3941980" y="5116845"/>
              <a:ext cx="458198" cy="233674"/>
            </a:xfrm>
            <a:custGeom>
              <a:avLst/>
              <a:gdLst>
                <a:gd name="connsiteX0" fmla="*/ 1381997 w 1769113"/>
                <a:gd name="connsiteY0" fmla="*/ 444850 h 902220"/>
                <a:gd name="connsiteX1" fmla="*/ 1769113 w 1769113"/>
                <a:gd name="connsiteY1" fmla="*/ 444850 h 902220"/>
                <a:gd name="connsiteX2" fmla="*/ 1769113 w 1769113"/>
                <a:gd name="connsiteY2" fmla="*/ 545945 h 902220"/>
                <a:gd name="connsiteX3" fmla="*/ 1531062 w 1769113"/>
                <a:gd name="connsiteY3" fmla="*/ 785412 h 902220"/>
                <a:gd name="connsiteX4" fmla="*/ 1769113 w 1769113"/>
                <a:gd name="connsiteY4" fmla="*/ 785412 h 902220"/>
                <a:gd name="connsiteX5" fmla="*/ 1769113 w 1769113"/>
                <a:gd name="connsiteY5" fmla="*/ 886507 h 902220"/>
                <a:gd name="connsiteX6" fmla="*/ 1381997 w 1769113"/>
                <a:gd name="connsiteY6" fmla="*/ 886507 h 902220"/>
                <a:gd name="connsiteX7" fmla="*/ 1381997 w 1769113"/>
                <a:gd name="connsiteY7" fmla="*/ 785412 h 902220"/>
                <a:gd name="connsiteX8" fmla="*/ 1627561 w 1769113"/>
                <a:gd name="connsiteY8" fmla="*/ 545944 h 902220"/>
                <a:gd name="connsiteX9" fmla="*/ 1381997 w 1769113"/>
                <a:gd name="connsiteY9" fmla="*/ 545945 h 902220"/>
                <a:gd name="connsiteX10" fmla="*/ 762030 w 1769113"/>
                <a:gd name="connsiteY10" fmla="*/ 286051 h 902220"/>
                <a:gd name="connsiteX11" fmla="*/ 1238686 w 1769113"/>
                <a:gd name="connsiteY11" fmla="*/ 158332 h 902220"/>
                <a:gd name="connsiteX12" fmla="*/ 1272040 w 1769113"/>
                <a:gd name="connsiteY12" fmla="*/ 282810 h 902220"/>
                <a:gd name="connsiteX13" fmla="*/ 1057935 w 1769113"/>
                <a:gd name="connsiteY13" fmla="*/ 656206 h 902220"/>
                <a:gd name="connsiteX14" fmla="*/ 1351047 w 1769113"/>
                <a:gd name="connsiteY14" fmla="*/ 577667 h 902220"/>
                <a:gd name="connsiteX15" fmla="*/ 1384401 w 1769113"/>
                <a:gd name="connsiteY15" fmla="*/ 702145 h 902220"/>
                <a:gd name="connsiteX16" fmla="*/ 907744 w 1769113"/>
                <a:gd name="connsiteY16" fmla="*/ 829865 h 902220"/>
                <a:gd name="connsiteX17" fmla="*/ 874391 w 1769113"/>
                <a:gd name="connsiteY17" fmla="*/ 705386 h 902220"/>
                <a:gd name="connsiteX18" fmla="*/ 1097747 w 1769113"/>
                <a:gd name="connsiteY18" fmla="*/ 329511 h 902220"/>
                <a:gd name="connsiteX19" fmla="*/ 795384 w 1769113"/>
                <a:gd name="connsiteY19" fmla="*/ 410529 h 902220"/>
                <a:gd name="connsiteX20" fmla="*/ 525082 w 1769113"/>
                <a:gd name="connsiteY20" fmla="*/ 0 h 902220"/>
                <a:gd name="connsiteX21" fmla="*/ 604251 w 1769113"/>
                <a:gd name="connsiteY21" fmla="*/ 137125 h 902220"/>
                <a:gd name="connsiteX22" fmla="*/ 468892 w 1769113"/>
                <a:gd name="connsiteY22" fmla="*/ 648359 h 902220"/>
                <a:gd name="connsiteX23" fmla="*/ 791783 w 1769113"/>
                <a:gd name="connsiteY23" fmla="*/ 461938 h 902220"/>
                <a:gd name="connsiteX24" fmla="*/ 870951 w 1769113"/>
                <a:gd name="connsiteY24" fmla="*/ 599063 h 902220"/>
                <a:gd name="connsiteX25" fmla="*/ 345869 w 1769113"/>
                <a:gd name="connsiteY25" fmla="*/ 902220 h 902220"/>
                <a:gd name="connsiteX26" fmla="*/ 266700 w 1769113"/>
                <a:gd name="connsiteY26" fmla="*/ 765095 h 902220"/>
                <a:gd name="connsiteX27" fmla="*/ 412251 w 1769113"/>
                <a:gd name="connsiteY27" fmla="*/ 247977 h 902220"/>
                <a:gd name="connsiteX28" fmla="*/ 79169 w 1769113"/>
                <a:gd name="connsiteY28" fmla="*/ 440282 h 902220"/>
                <a:gd name="connsiteX29" fmla="*/ 0 w 1769113"/>
                <a:gd name="connsiteY29" fmla="*/ 303157 h 902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769113" h="902220">
                  <a:moveTo>
                    <a:pt x="1381997" y="444850"/>
                  </a:moveTo>
                  <a:lnTo>
                    <a:pt x="1769113" y="444850"/>
                  </a:lnTo>
                  <a:lnTo>
                    <a:pt x="1769113" y="545945"/>
                  </a:lnTo>
                  <a:lnTo>
                    <a:pt x="1531062" y="785412"/>
                  </a:lnTo>
                  <a:lnTo>
                    <a:pt x="1769113" y="785412"/>
                  </a:lnTo>
                  <a:lnTo>
                    <a:pt x="1769113" y="886507"/>
                  </a:lnTo>
                  <a:lnTo>
                    <a:pt x="1381997" y="886507"/>
                  </a:lnTo>
                  <a:lnTo>
                    <a:pt x="1381997" y="785412"/>
                  </a:lnTo>
                  <a:lnTo>
                    <a:pt x="1627561" y="545944"/>
                  </a:lnTo>
                  <a:lnTo>
                    <a:pt x="1381997" y="545945"/>
                  </a:lnTo>
                  <a:close/>
                  <a:moveTo>
                    <a:pt x="762030" y="286051"/>
                  </a:moveTo>
                  <a:lnTo>
                    <a:pt x="1238686" y="158332"/>
                  </a:lnTo>
                  <a:lnTo>
                    <a:pt x="1272040" y="282810"/>
                  </a:lnTo>
                  <a:lnTo>
                    <a:pt x="1057935" y="656206"/>
                  </a:lnTo>
                  <a:lnTo>
                    <a:pt x="1351047" y="577667"/>
                  </a:lnTo>
                  <a:lnTo>
                    <a:pt x="1384401" y="702145"/>
                  </a:lnTo>
                  <a:lnTo>
                    <a:pt x="907744" y="829865"/>
                  </a:lnTo>
                  <a:lnTo>
                    <a:pt x="874391" y="705386"/>
                  </a:lnTo>
                  <a:lnTo>
                    <a:pt x="1097747" y="329511"/>
                  </a:lnTo>
                  <a:lnTo>
                    <a:pt x="795384" y="410529"/>
                  </a:lnTo>
                  <a:close/>
                  <a:moveTo>
                    <a:pt x="525082" y="0"/>
                  </a:moveTo>
                  <a:lnTo>
                    <a:pt x="604251" y="137125"/>
                  </a:lnTo>
                  <a:lnTo>
                    <a:pt x="468892" y="648359"/>
                  </a:lnTo>
                  <a:lnTo>
                    <a:pt x="791783" y="461938"/>
                  </a:lnTo>
                  <a:lnTo>
                    <a:pt x="870951" y="599063"/>
                  </a:lnTo>
                  <a:lnTo>
                    <a:pt x="345869" y="902220"/>
                  </a:lnTo>
                  <a:lnTo>
                    <a:pt x="266700" y="765095"/>
                  </a:lnTo>
                  <a:lnTo>
                    <a:pt x="412251" y="247977"/>
                  </a:lnTo>
                  <a:lnTo>
                    <a:pt x="79169" y="440282"/>
                  </a:lnTo>
                  <a:lnTo>
                    <a:pt x="0" y="303157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77" name="グループ化 376">
            <a:extLst>
              <a:ext uri="{FF2B5EF4-FFF2-40B4-BE49-F238E27FC236}">
                <a16:creationId xmlns:a16="http://schemas.microsoft.com/office/drawing/2014/main" id="{057E4676-912D-4947-BBD2-6891F59A6481}"/>
              </a:ext>
            </a:extLst>
          </p:cNvPr>
          <p:cNvGrpSpPr/>
          <p:nvPr/>
        </p:nvGrpSpPr>
        <p:grpSpPr>
          <a:xfrm>
            <a:off x="6172349" y="2567542"/>
            <a:ext cx="1320150" cy="1789070"/>
            <a:chOff x="5730555" y="4146437"/>
            <a:chExt cx="2203738" cy="2986509"/>
          </a:xfrm>
        </p:grpSpPr>
        <p:grpSp>
          <p:nvGrpSpPr>
            <p:cNvPr id="378" name="グループ化 377">
              <a:extLst>
                <a:ext uri="{FF2B5EF4-FFF2-40B4-BE49-F238E27FC236}">
                  <a16:creationId xmlns:a16="http://schemas.microsoft.com/office/drawing/2014/main" id="{35D5214A-F4FF-4808-A5B0-07381BAE8BDE}"/>
                </a:ext>
              </a:extLst>
            </p:cNvPr>
            <p:cNvGrpSpPr/>
            <p:nvPr/>
          </p:nvGrpSpPr>
          <p:grpSpPr>
            <a:xfrm>
              <a:off x="5730555" y="6353346"/>
              <a:ext cx="2203738" cy="779600"/>
              <a:chOff x="5727881" y="2793297"/>
              <a:chExt cx="2203738" cy="779600"/>
            </a:xfrm>
          </p:grpSpPr>
          <p:grpSp>
            <p:nvGrpSpPr>
              <p:cNvPr id="413" name="グループ化 412">
                <a:extLst>
                  <a:ext uri="{FF2B5EF4-FFF2-40B4-BE49-F238E27FC236}">
                    <a16:creationId xmlns:a16="http://schemas.microsoft.com/office/drawing/2014/main" id="{092829F7-ADAD-4E82-B6CD-B43454F1F6EA}"/>
                  </a:ext>
                </a:extLst>
              </p:cNvPr>
              <p:cNvGrpSpPr/>
              <p:nvPr/>
            </p:nvGrpSpPr>
            <p:grpSpPr>
              <a:xfrm>
                <a:off x="5727881" y="2793297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415" name="グループ化 414">
                  <a:extLst>
                    <a:ext uri="{FF2B5EF4-FFF2-40B4-BE49-F238E27FC236}">
                      <a16:creationId xmlns:a16="http://schemas.microsoft.com/office/drawing/2014/main" id="{522BA552-5607-4456-9F97-4F3F60AACA12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417" name="フリーフォーム: 図形 416">
                    <a:extLst>
                      <a:ext uri="{FF2B5EF4-FFF2-40B4-BE49-F238E27FC236}">
                        <a16:creationId xmlns:a16="http://schemas.microsoft.com/office/drawing/2014/main" id="{8AD375D2-3EF5-4B21-B2CE-A357481D5237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8" name="フリーフォーム: 図形 417">
                    <a:extLst>
                      <a:ext uri="{FF2B5EF4-FFF2-40B4-BE49-F238E27FC236}">
                        <a16:creationId xmlns:a16="http://schemas.microsoft.com/office/drawing/2014/main" id="{39CFE7B6-D4A3-4261-9BE0-B19BB45B7DC1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9" name="フリーフォーム: 図形 418">
                    <a:extLst>
                      <a:ext uri="{FF2B5EF4-FFF2-40B4-BE49-F238E27FC236}">
                        <a16:creationId xmlns:a16="http://schemas.microsoft.com/office/drawing/2014/main" id="{537111AE-55B1-47D2-95B4-90A64B56EBD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rgbClr val="CC99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16" name="フリーフォーム: 図形 415">
                  <a:extLst>
                    <a:ext uri="{FF2B5EF4-FFF2-40B4-BE49-F238E27FC236}">
                      <a16:creationId xmlns:a16="http://schemas.microsoft.com/office/drawing/2014/main" id="{11BD45BC-E347-4BDD-B994-06A3E40E16B6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14" name="フリーフォーム: 図形 413">
                <a:extLst>
                  <a:ext uri="{FF2B5EF4-FFF2-40B4-BE49-F238E27FC236}">
                    <a16:creationId xmlns:a16="http://schemas.microsoft.com/office/drawing/2014/main" id="{B30E00A8-A0FD-4070-8A0F-BCD0DD559004}"/>
                  </a:ext>
                </a:extLst>
              </p:cNvPr>
              <p:cNvSpPr/>
              <p:nvPr/>
            </p:nvSpPr>
            <p:spPr bwMode="auto">
              <a:xfrm>
                <a:off x="5999258" y="2853942"/>
                <a:ext cx="1654026" cy="599620"/>
              </a:xfrm>
              <a:custGeom>
                <a:avLst/>
                <a:gdLst>
                  <a:gd name="connsiteX0" fmla="*/ 177100 w 1654026"/>
                  <a:gd name="connsiteY0" fmla="*/ 0 h 599620"/>
                  <a:gd name="connsiteX1" fmla="*/ 356650 w 1654026"/>
                  <a:gd name="connsiteY1" fmla="*/ 19616 h 599620"/>
                  <a:gd name="connsiteX2" fmla="*/ 832181 w 1654026"/>
                  <a:gd name="connsiteY2" fmla="*/ 147035 h 599620"/>
                  <a:gd name="connsiteX3" fmla="*/ 1307720 w 1654026"/>
                  <a:gd name="connsiteY3" fmla="*/ 19614 h 599620"/>
                  <a:gd name="connsiteX4" fmla="*/ 1459467 w 1654026"/>
                  <a:gd name="connsiteY4" fmla="*/ 3035 h 599620"/>
                  <a:gd name="connsiteX5" fmla="*/ 1464658 w 1654026"/>
                  <a:gd name="connsiteY5" fmla="*/ 9295 h 599620"/>
                  <a:gd name="connsiteX6" fmla="*/ 1640950 w 1654026"/>
                  <a:gd name="connsiteY6" fmla="*/ 335447 h 599620"/>
                  <a:gd name="connsiteX7" fmla="*/ 1654026 w 1654026"/>
                  <a:gd name="connsiteY7" fmla="*/ 360429 h 599620"/>
                  <a:gd name="connsiteX8" fmla="*/ 1605189 w 1654026"/>
                  <a:gd name="connsiteY8" fmla="*/ 400462 h 599620"/>
                  <a:gd name="connsiteX9" fmla="*/ 1538387 w 1654026"/>
                  <a:gd name="connsiteY9" fmla="*/ 428952 h 599620"/>
                  <a:gd name="connsiteX10" fmla="*/ 940187 w 1654026"/>
                  <a:gd name="connsiteY10" fmla="*/ 589241 h 599620"/>
                  <a:gd name="connsiteX11" fmla="*/ 934201 w 1654026"/>
                  <a:gd name="connsiteY11" fmla="*/ 585285 h 599620"/>
                  <a:gd name="connsiteX12" fmla="*/ 898358 w 1654026"/>
                  <a:gd name="connsiteY12" fmla="*/ 594404 h 599620"/>
                  <a:gd name="connsiteX13" fmla="*/ 800991 w 1654026"/>
                  <a:gd name="connsiteY13" fmla="*/ 598404 h 599620"/>
                  <a:gd name="connsiteX14" fmla="*/ 737913 w 1654026"/>
                  <a:gd name="connsiteY14" fmla="*/ 585786 h 599620"/>
                  <a:gd name="connsiteX15" fmla="*/ 732888 w 1654026"/>
                  <a:gd name="connsiteY15" fmla="*/ 583491 h 599620"/>
                  <a:gd name="connsiteX16" fmla="*/ 724183 w 1654026"/>
                  <a:gd name="connsiteY16" fmla="*/ 589243 h 599620"/>
                  <a:gd name="connsiteX17" fmla="*/ 125983 w 1654026"/>
                  <a:gd name="connsiteY17" fmla="*/ 428954 h 599620"/>
                  <a:gd name="connsiteX18" fmla="*/ 5462 w 1654026"/>
                  <a:gd name="connsiteY18" fmla="*/ 356429 h 599620"/>
                  <a:gd name="connsiteX19" fmla="*/ 0 w 1654026"/>
                  <a:gd name="connsiteY19" fmla="*/ 348471 h 599620"/>
                  <a:gd name="connsiteX20" fmla="*/ 3548 w 1654026"/>
                  <a:gd name="connsiteY20" fmla="*/ 341050 h 599620"/>
                  <a:gd name="connsiteX21" fmla="*/ 158266 w 1654026"/>
                  <a:gd name="connsiteY21" fmla="*/ 27226 h 59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654026" h="599620">
                    <a:moveTo>
                      <a:pt x="177100" y="0"/>
                    </a:moveTo>
                    <a:lnTo>
                      <a:pt x="356650" y="19616"/>
                    </a:lnTo>
                    <a:lnTo>
                      <a:pt x="832181" y="147035"/>
                    </a:lnTo>
                    <a:lnTo>
                      <a:pt x="1307720" y="19614"/>
                    </a:lnTo>
                    <a:lnTo>
                      <a:pt x="1459467" y="3035"/>
                    </a:lnTo>
                    <a:lnTo>
                      <a:pt x="1464658" y="9295"/>
                    </a:lnTo>
                    <a:cubicBezTo>
                      <a:pt x="1511505" y="97785"/>
                      <a:pt x="1581775" y="224180"/>
                      <a:pt x="1640950" y="335447"/>
                    </a:cubicBezTo>
                    <a:lnTo>
                      <a:pt x="1654026" y="360429"/>
                    </a:lnTo>
                    <a:lnTo>
                      <a:pt x="1605189" y="400462"/>
                    </a:lnTo>
                    <a:cubicBezTo>
                      <a:pt x="1584971" y="412762"/>
                      <a:pt x="1562572" y="422472"/>
                      <a:pt x="1538387" y="428952"/>
                    </a:cubicBezTo>
                    <a:lnTo>
                      <a:pt x="940187" y="589241"/>
                    </a:lnTo>
                    <a:lnTo>
                      <a:pt x="934201" y="585285"/>
                    </a:lnTo>
                    <a:lnTo>
                      <a:pt x="898358" y="594404"/>
                    </a:lnTo>
                    <a:cubicBezTo>
                      <a:pt x="864288" y="599451"/>
                      <a:pt x="830564" y="600947"/>
                      <a:pt x="800991" y="598404"/>
                    </a:cubicBezTo>
                    <a:cubicBezTo>
                      <a:pt x="778811" y="596497"/>
                      <a:pt x="757634" y="592157"/>
                      <a:pt x="737913" y="585786"/>
                    </a:cubicBezTo>
                    <a:lnTo>
                      <a:pt x="732888" y="583491"/>
                    </a:lnTo>
                    <a:lnTo>
                      <a:pt x="724183" y="589243"/>
                    </a:lnTo>
                    <a:lnTo>
                      <a:pt x="125983" y="428954"/>
                    </a:lnTo>
                    <a:cubicBezTo>
                      <a:pt x="77614" y="415994"/>
                      <a:pt x="36387" y="390116"/>
                      <a:pt x="5462" y="356429"/>
                    </a:cubicBezTo>
                    <a:lnTo>
                      <a:pt x="0" y="348471"/>
                    </a:lnTo>
                    <a:lnTo>
                      <a:pt x="3548" y="341050"/>
                    </a:lnTo>
                    <a:cubicBezTo>
                      <a:pt x="55532" y="233893"/>
                      <a:pt x="116761" y="112727"/>
                      <a:pt x="158266" y="27226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79" name="グループ化 378">
              <a:extLst>
                <a:ext uri="{FF2B5EF4-FFF2-40B4-BE49-F238E27FC236}">
                  <a16:creationId xmlns:a16="http://schemas.microsoft.com/office/drawing/2014/main" id="{5365E43E-CCDC-41BC-A1D7-9B9EA9DF4867}"/>
                </a:ext>
              </a:extLst>
            </p:cNvPr>
            <p:cNvGrpSpPr/>
            <p:nvPr/>
          </p:nvGrpSpPr>
          <p:grpSpPr>
            <a:xfrm>
              <a:off x="6021008" y="6061537"/>
              <a:ext cx="1629948" cy="894589"/>
              <a:chOff x="5975485" y="4404101"/>
              <a:chExt cx="1774849" cy="894589"/>
            </a:xfrm>
          </p:grpSpPr>
          <p:sp>
            <p:nvSpPr>
              <p:cNvPr id="410" name="フリーフォーム: 図形 409">
                <a:extLst>
                  <a:ext uri="{FF2B5EF4-FFF2-40B4-BE49-F238E27FC236}">
                    <a16:creationId xmlns:a16="http://schemas.microsoft.com/office/drawing/2014/main" id="{6FD32518-192A-472A-9AF6-8526FE569FA7}"/>
                  </a:ext>
                </a:extLst>
              </p:cNvPr>
              <p:cNvSpPr/>
              <p:nvPr/>
            </p:nvSpPr>
            <p:spPr bwMode="auto">
              <a:xfrm rot="5694883">
                <a:off x="6419321" y="3967574"/>
                <a:ext cx="894485" cy="1767540"/>
              </a:xfrm>
              <a:custGeom>
                <a:avLst/>
                <a:gdLst>
                  <a:gd name="connsiteX0" fmla="*/ 19335 w 894485"/>
                  <a:gd name="connsiteY0" fmla="*/ 933185 h 1767540"/>
                  <a:gd name="connsiteX1" fmla="*/ 24757 w 894485"/>
                  <a:gd name="connsiteY1" fmla="*/ 312173 h 1767540"/>
                  <a:gd name="connsiteX2" fmla="*/ 119977 w 894485"/>
                  <a:gd name="connsiteY2" fmla="*/ 316592 h 1767540"/>
                  <a:gd name="connsiteX3" fmla="*/ 193520 w 894485"/>
                  <a:gd name="connsiteY3" fmla="*/ 339564 h 1767540"/>
                  <a:gd name="connsiteX4" fmla="*/ 214847 w 894485"/>
                  <a:gd name="connsiteY4" fmla="*/ 219654 h 1767540"/>
                  <a:gd name="connsiteX5" fmla="*/ 226530 w 894485"/>
                  <a:gd name="connsiteY5" fmla="*/ 184084 h 1767540"/>
                  <a:gd name="connsiteX6" fmla="*/ 225095 w 894485"/>
                  <a:gd name="connsiteY6" fmla="*/ 176801 h 1767540"/>
                  <a:gd name="connsiteX7" fmla="*/ 289383 w 894485"/>
                  <a:gd name="connsiteY7" fmla="*/ 60338 h 1767540"/>
                  <a:gd name="connsiteX8" fmla="*/ 366186 w 894485"/>
                  <a:gd name="connsiteY8" fmla="*/ 12304 h 1767540"/>
                  <a:gd name="connsiteX9" fmla="*/ 455932 w 894485"/>
                  <a:gd name="connsiteY9" fmla="*/ 0 h 1767540"/>
                  <a:gd name="connsiteX10" fmla="*/ 662482 w 894485"/>
                  <a:gd name="connsiteY10" fmla="*/ 162125 h 1767540"/>
                  <a:gd name="connsiteX11" fmla="*/ 873430 w 894485"/>
                  <a:gd name="connsiteY11" fmla="*/ 744394 h 1767540"/>
                  <a:gd name="connsiteX12" fmla="*/ 870002 w 894485"/>
                  <a:gd name="connsiteY12" fmla="*/ 750696 h 1767540"/>
                  <a:gd name="connsiteX13" fmla="*/ 882158 w 894485"/>
                  <a:gd name="connsiteY13" fmla="*/ 785627 h 1767540"/>
                  <a:gd name="connsiteX14" fmla="*/ 894485 w 894485"/>
                  <a:gd name="connsiteY14" fmla="*/ 882293 h 1767540"/>
                  <a:gd name="connsiteX15" fmla="*/ 884344 w 894485"/>
                  <a:gd name="connsiteY15" fmla="*/ 950013 h 1767540"/>
                  <a:gd name="connsiteX16" fmla="*/ 891937 w 894485"/>
                  <a:gd name="connsiteY16" fmla="*/ 959603 h 1767540"/>
                  <a:gd name="connsiteX17" fmla="*/ 783488 w 894485"/>
                  <a:gd name="connsiteY17" fmla="*/ 1569337 h 1767540"/>
                  <a:gd name="connsiteX18" fmla="*/ 607648 w 894485"/>
                  <a:gd name="connsiteY18" fmla="*/ 1764342 h 1767540"/>
                  <a:gd name="connsiteX19" fmla="*/ 517119 w 894485"/>
                  <a:gd name="connsiteY19" fmla="*/ 1767540 h 1767540"/>
                  <a:gd name="connsiteX20" fmla="*/ 433244 w 894485"/>
                  <a:gd name="connsiteY20" fmla="*/ 1733323 h 1767540"/>
                  <a:gd name="connsiteX21" fmla="*/ 384284 w 894485"/>
                  <a:gd name="connsiteY21" fmla="*/ 1687835 h 1767540"/>
                  <a:gd name="connsiteX22" fmla="*/ 378301 w 894485"/>
                  <a:gd name="connsiteY22" fmla="*/ 1677658 h 1767540"/>
                  <a:gd name="connsiteX23" fmla="*/ 367896 w 894485"/>
                  <a:gd name="connsiteY23" fmla="*/ 1666980 h 1767540"/>
                  <a:gd name="connsiteX24" fmla="*/ 333787 w 894485"/>
                  <a:gd name="connsiteY24" fmla="*/ 1602865 h 1767540"/>
                  <a:gd name="connsiteX25" fmla="*/ 292730 w 894485"/>
                  <a:gd name="connsiteY25" fmla="*/ 1489535 h 1767540"/>
                  <a:gd name="connsiteX26" fmla="*/ 288096 w 894485"/>
                  <a:gd name="connsiteY26" fmla="*/ 1492967 h 1767540"/>
                  <a:gd name="connsiteX27" fmla="*/ 130694 w 894485"/>
                  <a:gd name="connsiteY27" fmla="*/ 1544156 h 1767540"/>
                  <a:gd name="connsiteX28" fmla="*/ 19335 w 894485"/>
                  <a:gd name="connsiteY28" fmla="*/ 933185 h 1767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94485" h="1767540">
                    <a:moveTo>
                      <a:pt x="19335" y="933185"/>
                    </a:moveTo>
                    <a:cubicBezTo>
                      <a:pt x="-4942" y="650856"/>
                      <a:pt x="-9756" y="366852"/>
                      <a:pt x="24757" y="312173"/>
                    </a:cubicBezTo>
                    <a:cubicBezTo>
                      <a:pt x="57006" y="309400"/>
                      <a:pt x="88862" y="311001"/>
                      <a:pt x="119977" y="316592"/>
                    </a:cubicBezTo>
                    <a:lnTo>
                      <a:pt x="193520" y="339564"/>
                    </a:lnTo>
                    <a:lnTo>
                      <a:pt x="214847" y="219654"/>
                    </a:lnTo>
                    <a:lnTo>
                      <a:pt x="226530" y="184084"/>
                    </a:lnTo>
                    <a:lnTo>
                      <a:pt x="225095" y="176801"/>
                    </a:lnTo>
                    <a:cubicBezTo>
                      <a:pt x="235018" y="132162"/>
                      <a:pt x="257242" y="91502"/>
                      <a:pt x="289383" y="60338"/>
                    </a:cubicBezTo>
                    <a:lnTo>
                      <a:pt x="366186" y="12304"/>
                    </a:lnTo>
                    <a:lnTo>
                      <a:pt x="455932" y="0"/>
                    </a:lnTo>
                    <a:cubicBezTo>
                      <a:pt x="545221" y="6692"/>
                      <a:pt x="628368" y="67963"/>
                      <a:pt x="662482" y="162125"/>
                    </a:cubicBezTo>
                    <a:lnTo>
                      <a:pt x="873430" y="744394"/>
                    </a:lnTo>
                    <a:lnTo>
                      <a:pt x="870002" y="750696"/>
                    </a:lnTo>
                    <a:lnTo>
                      <a:pt x="882158" y="785627"/>
                    </a:lnTo>
                    <a:cubicBezTo>
                      <a:pt x="890105" y="819139"/>
                      <a:pt x="894485" y="852611"/>
                      <a:pt x="894485" y="882293"/>
                    </a:cubicBezTo>
                    <a:lnTo>
                      <a:pt x="884344" y="950013"/>
                    </a:lnTo>
                    <a:lnTo>
                      <a:pt x="891937" y="959603"/>
                    </a:lnTo>
                    <a:lnTo>
                      <a:pt x="783488" y="1569337"/>
                    </a:lnTo>
                    <a:cubicBezTo>
                      <a:pt x="765950" y="1667940"/>
                      <a:pt x="694483" y="1742506"/>
                      <a:pt x="607648" y="1764342"/>
                    </a:cubicBezTo>
                    <a:lnTo>
                      <a:pt x="517119" y="1767540"/>
                    </a:lnTo>
                    <a:lnTo>
                      <a:pt x="433244" y="1733323"/>
                    </a:lnTo>
                    <a:cubicBezTo>
                      <a:pt x="414749" y="1720713"/>
                      <a:pt x="398291" y="1705341"/>
                      <a:pt x="384284" y="1687835"/>
                    </a:cubicBezTo>
                    <a:lnTo>
                      <a:pt x="378301" y="1677658"/>
                    </a:lnTo>
                    <a:lnTo>
                      <a:pt x="367896" y="1666980"/>
                    </a:lnTo>
                    <a:cubicBezTo>
                      <a:pt x="353908" y="1647890"/>
                      <a:pt x="342315" y="1626405"/>
                      <a:pt x="333787" y="1602865"/>
                    </a:cubicBezTo>
                    <a:lnTo>
                      <a:pt x="292730" y="1489535"/>
                    </a:lnTo>
                    <a:lnTo>
                      <a:pt x="288096" y="1492967"/>
                    </a:lnTo>
                    <a:cubicBezTo>
                      <a:pt x="240093" y="1521454"/>
                      <a:pt x="187130" y="1539303"/>
                      <a:pt x="130694" y="1544156"/>
                    </a:cubicBezTo>
                    <a:cubicBezTo>
                      <a:pt x="87353" y="1496171"/>
                      <a:pt x="43613" y="1215515"/>
                      <a:pt x="19335" y="933185"/>
                    </a:cubicBezTo>
                    <a:close/>
                  </a:path>
                </a:pathLst>
              </a:custGeom>
              <a:pattFill prst="plaid">
                <a:fgClr>
                  <a:schemeClr val="accent2">
                    <a:lumMod val="75000"/>
                  </a:schemeClr>
                </a:fgClr>
                <a:bgClr>
                  <a:srgbClr val="002060"/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80B70879-4737-4A6D-9591-9F7ECD833237}"/>
                  </a:ext>
                </a:extLst>
              </p:cNvPr>
              <p:cNvSpPr/>
              <p:nvPr/>
            </p:nvSpPr>
            <p:spPr bwMode="auto">
              <a:xfrm>
                <a:off x="5975485" y="4890730"/>
                <a:ext cx="1772565" cy="407960"/>
              </a:xfrm>
              <a:custGeom>
                <a:avLst/>
                <a:gdLst>
                  <a:gd name="connsiteX0" fmla="*/ 1770278 w 1772565"/>
                  <a:gd name="connsiteY0" fmla="*/ 0 h 407960"/>
                  <a:gd name="connsiteX1" fmla="*/ 1772565 w 1772565"/>
                  <a:gd name="connsiteY1" fmla="*/ 45268 h 407960"/>
                  <a:gd name="connsiteX2" fmla="*/ 1593340 w 1772565"/>
                  <a:gd name="connsiteY2" fmla="*/ 237169 h 407960"/>
                  <a:gd name="connsiteX3" fmla="*/ 995140 w 1772565"/>
                  <a:gd name="connsiteY3" fmla="*/ 397457 h 407960"/>
                  <a:gd name="connsiteX4" fmla="*/ 988814 w 1772565"/>
                  <a:gd name="connsiteY4" fmla="*/ 393277 h 407960"/>
                  <a:gd name="connsiteX5" fmla="*/ 951600 w 1772565"/>
                  <a:gd name="connsiteY5" fmla="*/ 402744 h 407960"/>
                  <a:gd name="connsiteX6" fmla="*/ 854233 w 1772565"/>
                  <a:gd name="connsiteY6" fmla="*/ 406744 h 407960"/>
                  <a:gd name="connsiteX7" fmla="*/ 787631 w 1772565"/>
                  <a:gd name="connsiteY7" fmla="*/ 390839 h 407960"/>
                  <a:gd name="connsiteX8" fmla="*/ 777425 w 1772565"/>
                  <a:gd name="connsiteY8" fmla="*/ 397583 h 407960"/>
                  <a:gd name="connsiteX9" fmla="*/ 179225 w 1772565"/>
                  <a:gd name="connsiteY9" fmla="*/ 237295 h 407960"/>
                  <a:gd name="connsiteX10" fmla="*/ 0 w 1772565"/>
                  <a:gd name="connsiteY10" fmla="*/ 45394 h 407960"/>
                  <a:gd name="connsiteX11" fmla="*/ 2287 w 1772565"/>
                  <a:gd name="connsiteY11" fmla="*/ 126 h 407960"/>
                  <a:gd name="connsiteX12" fmla="*/ 20440 w 1772565"/>
                  <a:gd name="connsiteY12" fmla="*/ 56634 h 407960"/>
                  <a:gd name="connsiteX13" fmla="*/ 179225 w 1772565"/>
                  <a:gd name="connsiteY13" fmla="*/ 184907 h 407960"/>
                  <a:gd name="connsiteX14" fmla="*/ 777425 w 1772565"/>
                  <a:gd name="connsiteY14" fmla="*/ 345195 h 407960"/>
                  <a:gd name="connsiteX15" fmla="*/ 787631 w 1772565"/>
                  <a:gd name="connsiteY15" fmla="*/ 338451 h 407960"/>
                  <a:gd name="connsiteX16" fmla="*/ 854233 w 1772565"/>
                  <a:gd name="connsiteY16" fmla="*/ 354356 h 407960"/>
                  <a:gd name="connsiteX17" fmla="*/ 951600 w 1772565"/>
                  <a:gd name="connsiteY17" fmla="*/ 350356 h 407960"/>
                  <a:gd name="connsiteX18" fmla="*/ 988814 w 1772565"/>
                  <a:gd name="connsiteY18" fmla="*/ 340889 h 407960"/>
                  <a:gd name="connsiteX19" fmla="*/ 995140 w 1772565"/>
                  <a:gd name="connsiteY19" fmla="*/ 345069 h 407960"/>
                  <a:gd name="connsiteX20" fmla="*/ 1593340 w 1772565"/>
                  <a:gd name="connsiteY20" fmla="*/ 184781 h 407960"/>
                  <a:gd name="connsiteX21" fmla="*/ 1752126 w 1772565"/>
                  <a:gd name="connsiteY21" fmla="*/ 56508 h 40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772565" h="407960">
                    <a:moveTo>
                      <a:pt x="1770278" y="0"/>
                    </a:moveTo>
                    <a:lnTo>
                      <a:pt x="1772565" y="45268"/>
                    </a:lnTo>
                    <a:cubicBezTo>
                      <a:pt x="1758249" y="133655"/>
                      <a:pt x="1690079" y="211248"/>
                      <a:pt x="1593340" y="237169"/>
                    </a:cubicBezTo>
                    <a:lnTo>
                      <a:pt x="995140" y="397457"/>
                    </a:lnTo>
                    <a:lnTo>
                      <a:pt x="988814" y="393277"/>
                    </a:lnTo>
                    <a:lnTo>
                      <a:pt x="951600" y="402744"/>
                    </a:lnTo>
                    <a:cubicBezTo>
                      <a:pt x="917530" y="407791"/>
                      <a:pt x="883806" y="409287"/>
                      <a:pt x="854233" y="406744"/>
                    </a:cubicBezTo>
                    <a:lnTo>
                      <a:pt x="787631" y="390839"/>
                    </a:lnTo>
                    <a:lnTo>
                      <a:pt x="777425" y="397583"/>
                    </a:lnTo>
                    <a:lnTo>
                      <a:pt x="179225" y="237295"/>
                    </a:lnTo>
                    <a:cubicBezTo>
                      <a:pt x="82486" y="211374"/>
                      <a:pt x="14317" y="133781"/>
                      <a:pt x="0" y="45394"/>
                    </a:cubicBezTo>
                    <a:lnTo>
                      <a:pt x="2287" y="126"/>
                    </a:lnTo>
                    <a:lnTo>
                      <a:pt x="20440" y="56634"/>
                    </a:lnTo>
                    <a:cubicBezTo>
                      <a:pt x="50187" y="116960"/>
                      <a:pt x="106671" y="165466"/>
                      <a:pt x="179225" y="184907"/>
                    </a:cubicBezTo>
                    <a:lnTo>
                      <a:pt x="777425" y="345195"/>
                    </a:lnTo>
                    <a:lnTo>
                      <a:pt x="787631" y="338451"/>
                    </a:lnTo>
                    <a:lnTo>
                      <a:pt x="854233" y="354356"/>
                    </a:lnTo>
                    <a:cubicBezTo>
                      <a:pt x="883806" y="356899"/>
                      <a:pt x="917530" y="355403"/>
                      <a:pt x="951600" y="350356"/>
                    </a:cubicBezTo>
                    <a:lnTo>
                      <a:pt x="988814" y="340889"/>
                    </a:lnTo>
                    <a:lnTo>
                      <a:pt x="995140" y="345069"/>
                    </a:lnTo>
                    <a:lnTo>
                      <a:pt x="1593340" y="184781"/>
                    </a:lnTo>
                    <a:cubicBezTo>
                      <a:pt x="1665894" y="165340"/>
                      <a:pt x="1722379" y="116834"/>
                      <a:pt x="1752126" y="56508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2" name="フリーフォーム: 図形 411">
                <a:extLst>
                  <a:ext uri="{FF2B5EF4-FFF2-40B4-BE49-F238E27FC236}">
                    <a16:creationId xmlns:a16="http://schemas.microsoft.com/office/drawing/2014/main" id="{F64BEFBF-6721-4F7C-ADBA-261C20C28113}"/>
                  </a:ext>
                </a:extLst>
              </p:cNvPr>
              <p:cNvSpPr/>
              <p:nvPr/>
            </p:nvSpPr>
            <p:spPr bwMode="auto">
              <a:xfrm flipV="1">
                <a:off x="6080439" y="4597897"/>
                <a:ext cx="1488575" cy="240620"/>
              </a:xfrm>
              <a:custGeom>
                <a:avLst/>
                <a:gdLst>
                  <a:gd name="connsiteX0" fmla="*/ 184576 w 1488575"/>
                  <a:gd name="connsiteY0" fmla="*/ 240620 h 240620"/>
                  <a:gd name="connsiteX1" fmla="*/ 192056 w 1488575"/>
                  <a:gd name="connsiteY1" fmla="*/ 239357 h 240620"/>
                  <a:gd name="connsiteX2" fmla="*/ 781093 w 1488575"/>
                  <a:gd name="connsiteY2" fmla="*/ 81525 h 240620"/>
                  <a:gd name="connsiteX3" fmla="*/ 1365373 w 1488575"/>
                  <a:gd name="connsiteY3" fmla="*/ 238083 h 240620"/>
                  <a:gd name="connsiteX4" fmla="*/ 1350066 w 1488575"/>
                  <a:gd name="connsiteY4" fmla="*/ 200689 h 240620"/>
                  <a:gd name="connsiteX5" fmla="*/ 1467708 w 1488575"/>
                  <a:gd name="connsiteY5" fmla="*/ 169167 h 240620"/>
                  <a:gd name="connsiteX6" fmla="*/ 1488575 w 1488575"/>
                  <a:gd name="connsiteY6" fmla="*/ 160268 h 240620"/>
                  <a:gd name="connsiteX7" fmla="*/ 1477660 w 1488575"/>
                  <a:gd name="connsiteY7" fmla="*/ 163414 h 240620"/>
                  <a:gd name="connsiteX8" fmla="*/ 1418864 w 1488575"/>
                  <a:gd name="connsiteY8" fmla="*/ 166104 h 240620"/>
                  <a:gd name="connsiteX9" fmla="*/ 1370600 w 1488575"/>
                  <a:gd name="connsiteY9" fmla="*/ 157958 h 240620"/>
                  <a:gd name="connsiteX10" fmla="*/ 781093 w 1488575"/>
                  <a:gd name="connsiteY10" fmla="*/ 0 h 240620"/>
                  <a:gd name="connsiteX11" fmla="*/ 192056 w 1488575"/>
                  <a:gd name="connsiteY11" fmla="*/ 157832 h 240620"/>
                  <a:gd name="connsiteX12" fmla="*/ 143791 w 1488575"/>
                  <a:gd name="connsiteY12" fmla="*/ 165978 h 240620"/>
                  <a:gd name="connsiteX13" fmla="*/ 30050 w 1488575"/>
                  <a:gd name="connsiteY13" fmla="*/ 147448 h 240620"/>
                  <a:gd name="connsiteX14" fmla="*/ 0 w 1488575"/>
                  <a:gd name="connsiteY14" fmla="*/ 130356 h 240620"/>
                  <a:gd name="connsiteX15" fmla="*/ 12591 w 1488575"/>
                  <a:gd name="connsiteY15" fmla="*/ 140678 h 240620"/>
                  <a:gd name="connsiteX16" fmla="*/ 79393 w 1488575"/>
                  <a:gd name="connsiteY16" fmla="*/ 169168 h 240620"/>
                  <a:gd name="connsiteX17" fmla="*/ 195823 w 1488575"/>
                  <a:gd name="connsiteY17" fmla="*/ 200365 h 240620"/>
                  <a:gd name="connsiteX18" fmla="*/ 192801 w 1488575"/>
                  <a:gd name="connsiteY18" fmla="*/ 205276 h 240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88575" h="240620">
                    <a:moveTo>
                      <a:pt x="184576" y="240620"/>
                    </a:moveTo>
                    <a:lnTo>
                      <a:pt x="192056" y="239357"/>
                    </a:lnTo>
                    <a:lnTo>
                      <a:pt x="781093" y="81525"/>
                    </a:lnTo>
                    <a:lnTo>
                      <a:pt x="1365373" y="238083"/>
                    </a:lnTo>
                    <a:lnTo>
                      <a:pt x="1350066" y="200689"/>
                    </a:lnTo>
                    <a:lnTo>
                      <a:pt x="1467708" y="169167"/>
                    </a:lnTo>
                    <a:lnTo>
                      <a:pt x="1488575" y="160268"/>
                    </a:lnTo>
                    <a:lnTo>
                      <a:pt x="1477660" y="163414"/>
                    </a:lnTo>
                    <a:cubicBezTo>
                      <a:pt x="1458575" y="166571"/>
                      <a:pt x="1438849" y="167537"/>
                      <a:pt x="1418864" y="166104"/>
                    </a:cubicBezTo>
                    <a:cubicBezTo>
                      <a:pt x="1402876" y="164959"/>
                      <a:pt x="1386722" y="162278"/>
                      <a:pt x="1370600" y="157958"/>
                    </a:cubicBezTo>
                    <a:lnTo>
                      <a:pt x="781093" y="0"/>
                    </a:lnTo>
                    <a:lnTo>
                      <a:pt x="192056" y="157832"/>
                    </a:lnTo>
                    <a:cubicBezTo>
                      <a:pt x="175933" y="162152"/>
                      <a:pt x="159780" y="164832"/>
                      <a:pt x="143791" y="165978"/>
                    </a:cubicBezTo>
                    <a:cubicBezTo>
                      <a:pt x="103822" y="168843"/>
                      <a:pt x="64887" y="162117"/>
                      <a:pt x="30050" y="147448"/>
                    </a:cubicBezTo>
                    <a:lnTo>
                      <a:pt x="0" y="130356"/>
                    </a:lnTo>
                    <a:lnTo>
                      <a:pt x="12591" y="140678"/>
                    </a:lnTo>
                    <a:cubicBezTo>
                      <a:pt x="32810" y="152978"/>
                      <a:pt x="55209" y="162688"/>
                      <a:pt x="79393" y="169168"/>
                    </a:cubicBezTo>
                    <a:lnTo>
                      <a:pt x="195823" y="200365"/>
                    </a:lnTo>
                    <a:lnTo>
                      <a:pt x="192801" y="205276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80" name="グループ化 379">
              <a:extLst>
                <a:ext uri="{FF2B5EF4-FFF2-40B4-BE49-F238E27FC236}">
                  <a16:creationId xmlns:a16="http://schemas.microsoft.com/office/drawing/2014/main" id="{F210D0E7-952A-41C5-B4AB-E763B17A63F6}"/>
                </a:ext>
              </a:extLst>
            </p:cNvPr>
            <p:cNvGrpSpPr/>
            <p:nvPr/>
          </p:nvGrpSpPr>
          <p:grpSpPr>
            <a:xfrm>
              <a:off x="6078184" y="4146437"/>
              <a:ext cx="1515982" cy="2002167"/>
              <a:chOff x="6185947" y="451452"/>
              <a:chExt cx="1515982" cy="2002167"/>
            </a:xfrm>
          </p:grpSpPr>
          <p:sp>
            <p:nvSpPr>
              <p:cNvPr id="389" name="フリーフォーム: 図形 388">
                <a:extLst>
                  <a:ext uri="{FF2B5EF4-FFF2-40B4-BE49-F238E27FC236}">
                    <a16:creationId xmlns:a16="http://schemas.microsoft.com/office/drawing/2014/main" id="{6AC75563-661B-4153-8F0D-13528950FC1E}"/>
                  </a:ext>
                </a:extLst>
              </p:cNvPr>
              <p:cNvSpPr/>
              <p:nvPr/>
            </p:nvSpPr>
            <p:spPr bwMode="auto">
              <a:xfrm>
                <a:off x="6395284" y="1452344"/>
                <a:ext cx="1080665" cy="943630"/>
              </a:xfrm>
              <a:custGeom>
                <a:avLst/>
                <a:gdLst>
                  <a:gd name="connsiteX0" fmla="*/ 540333 w 1080665"/>
                  <a:gd name="connsiteY0" fmla="*/ 0 h 943630"/>
                  <a:gd name="connsiteX1" fmla="*/ 1067152 w 1080665"/>
                  <a:gd name="connsiteY1" fmla="*/ 807041 h 943630"/>
                  <a:gd name="connsiteX2" fmla="*/ 1080665 w 1080665"/>
                  <a:gd name="connsiteY2" fmla="*/ 907648 h 943630"/>
                  <a:gd name="connsiteX3" fmla="*/ 988313 w 1080665"/>
                  <a:gd name="connsiteY3" fmla="*/ 920403 h 943630"/>
                  <a:gd name="connsiteX4" fmla="*/ 92354 w 1080665"/>
                  <a:gd name="connsiteY4" fmla="*/ 920403 h 943630"/>
                  <a:gd name="connsiteX5" fmla="*/ 0 w 1080665"/>
                  <a:gd name="connsiteY5" fmla="*/ 907648 h 943630"/>
                  <a:gd name="connsiteX6" fmla="*/ 13513 w 1080665"/>
                  <a:gd name="connsiteY6" fmla="*/ 807041 h 943630"/>
                  <a:gd name="connsiteX7" fmla="*/ 540333 w 1080665"/>
                  <a:gd name="connsiteY7" fmla="*/ 0 h 943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80665" h="943630">
                    <a:moveTo>
                      <a:pt x="540333" y="0"/>
                    </a:moveTo>
                    <a:cubicBezTo>
                      <a:pt x="777159" y="0"/>
                      <a:pt x="980356" y="332777"/>
                      <a:pt x="1067152" y="807041"/>
                    </a:cubicBezTo>
                    <a:lnTo>
                      <a:pt x="1080665" y="907648"/>
                    </a:lnTo>
                    <a:lnTo>
                      <a:pt x="988313" y="920403"/>
                    </a:lnTo>
                    <a:cubicBezTo>
                      <a:pt x="713481" y="951373"/>
                      <a:pt x="367185" y="951373"/>
                      <a:pt x="92354" y="920403"/>
                    </a:cubicBezTo>
                    <a:lnTo>
                      <a:pt x="0" y="907648"/>
                    </a:lnTo>
                    <a:lnTo>
                      <a:pt x="13513" y="807041"/>
                    </a:lnTo>
                    <a:cubicBezTo>
                      <a:pt x="100310" y="332777"/>
                      <a:pt x="303506" y="0"/>
                      <a:pt x="540333" y="0"/>
                    </a:cubicBezTo>
                    <a:close/>
                  </a:path>
                </a:pathLst>
              </a:custGeom>
              <a:pattFill prst="plaid">
                <a:fgClr>
                  <a:schemeClr val="accent2">
                    <a:lumMod val="75000"/>
                  </a:schemeClr>
                </a:fgClr>
                <a:bgClr>
                  <a:srgbClr val="00206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二等辺三角形 389">
                <a:extLst>
                  <a:ext uri="{FF2B5EF4-FFF2-40B4-BE49-F238E27FC236}">
                    <a16:creationId xmlns:a16="http://schemas.microsoft.com/office/drawing/2014/main" id="{F1AFB381-0AE8-47B1-8B89-518F896E52FF}"/>
                  </a:ext>
                </a:extLst>
              </p:cNvPr>
              <p:cNvSpPr/>
              <p:nvPr/>
            </p:nvSpPr>
            <p:spPr bwMode="auto">
              <a:xfrm rot="10800000">
                <a:off x="6623047" y="1510024"/>
                <a:ext cx="625133" cy="640127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027E7167-DF0A-41C1-A153-2F0C52786B38}"/>
                  </a:ext>
                </a:extLst>
              </p:cNvPr>
              <p:cNvSpPr/>
              <p:nvPr/>
            </p:nvSpPr>
            <p:spPr bwMode="auto">
              <a:xfrm rot="10800000">
                <a:off x="6873962" y="1510023"/>
                <a:ext cx="374218" cy="640127"/>
              </a:xfrm>
              <a:custGeom>
                <a:avLst/>
                <a:gdLst>
                  <a:gd name="connsiteX0" fmla="*/ 116681 w 354123"/>
                  <a:gd name="connsiteY0" fmla="*/ 605753 h 605753"/>
                  <a:gd name="connsiteX1" fmla="*/ 0 w 354123"/>
                  <a:gd name="connsiteY1" fmla="*/ 605753 h 605753"/>
                  <a:gd name="connsiteX2" fmla="*/ 295782 w 354123"/>
                  <a:gd name="connsiteY2" fmla="*/ 0 h 605753"/>
                  <a:gd name="connsiteX3" fmla="*/ 354123 w 354123"/>
                  <a:gd name="connsiteY3" fmla="*/ 119480 h 605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4123" h="605753">
                    <a:moveTo>
                      <a:pt x="116681" y="605753"/>
                    </a:moveTo>
                    <a:lnTo>
                      <a:pt x="0" y="605753"/>
                    </a:lnTo>
                    <a:lnTo>
                      <a:pt x="295782" y="0"/>
                    </a:lnTo>
                    <a:lnTo>
                      <a:pt x="354123" y="119480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フリーフォーム: 図形 391">
                <a:extLst>
                  <a:ext uri="{FF2B5EF4-FFF2-40B4-BE49-F238E27FC236}">
                    <a16:creationId xmlns:a16="http://schemas.microsoft.com/office/drawing/2014/main" id="{CE673BF3-DD67-4910-99AA-EC399BE9808F}"/>
                  </a:ext>
                </a:extLst>
              </p:cNvPr>
              <p:cNvSpPr/>
              <p:nvPr/>
            </p:nvSpPr>
            <p:spPr bwMode="auto">
              <a:xfrm rot="10800000">
                <a:off x="6623047" y="1510023"/>
                <a:ext cx="377992" cy="640127"/>
              </a:xfrm>
              <a:custGeom>
                <a:avLst/>
                <a:gdLst>
                  <a:gd name="connsiteX0" fmla="*/ 357694 w 357694"/>
                  <a:gd name="connsiteY0" fmla="*/ 605753 h 605753"/>
                  <a:gd name="connsiteX1" fmla="*/ 233869 w 357694"/>
                  <a:gd name="connsiteY1" fmla="*/ 605753 h 605753"/>
                  <a:gd name="connsiteX2" fmla="*/ 0 w 357694"/>
                  <a:gd name="connsiteY2" fmla="*/ 126795 h 605753"/>
                  <a:gd name="connsiteX3" fmla="*/ 61912 w 357694"/>
                  <a:gd name="connsiteY3" fmla="*/ 0 h 605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7694" h="605753">
                    <a:moveTo>
                      <a:pt x="357694" y="605753"/>
                    </a:moveTo>
                    <a:lnTo>
                      <a:pt x="233869" y="605753"/>
                    </a:lnTo>
                    <a:lnTo>
                      <a:pt x="0" y="126795"/>
                    </a:lnTo>
                    <a:lnTo>
                      <a:pt x="61912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93" name="グループ化 392">
                <a:extLst>
                  <a:ext uri="{FF2B5EF4-FFF2-40B4-BE49-F238E27FC236}">
                    <a16:creationId xmlns:a16="http://schemas.microsoft.com/office/drawing/2014/main" id="{F9C3D35C-D5DB-4C5C-8F01-C2291A4256CD}"/>
                  </a:ext>
                </a:extLst>
              </p:cNvPr>
              <p:cNvGrpSpPr/>
              <p:nvPr/>
            </p:nvGrpSpPr>
            <p:grpSpPr>
              <a:xfrm rot="20700000">
                <a:off x="6185947" y="892138"/>
                <a:ext cx="313710" cy="475926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408" name="楕円 407">
                  <a:extLst>
                    <a:ext uri="{FF2B5EF4-FFF2-40B4-BE49-F238E27FC236}">
                      <a16:creationId xmlns:a16="http://schemas.microsoft.com/office/drawing/2014/main" id="{7878733B-A0C9-487A-A025-91697E0DE112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9" name="楕円 408">
                  <a:extLst>
                    <a:ext uri="{FF2B5EF4-FFF2-40B4-BE49-F238E27FC236}">
                      <a16:creationId xmlns:a16="http://schemas.microsoft.com/office/drawing/2014/main" id="{07632387-8730-41E8-8524-698C596A05F4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4" name="グループ化 393">
                <a:extLst>
                  <a:ext uri="{FF2B5EF4-FFF2-40B4-BE49-F238E27FC236}">
                    <a16:creationId xmlns:a16="http://schemas.microsoft.com/office/drawing/2014/main" id="{A0D9F47B-1643-4ACC-9216-F15090E782E7}"/>
                  </a:ext>
                </a:extLst>
              </p:cNvPr>
              <p:cNvGrpSpPr/>
              <p:nvPr/>
            </p:nvGrpSpPr>
            <p:grpSpPr>
              <a:xfrm rot="900000" flipH="1">
                <a:off x="7388219" y="892138"/>
                <a:ext cx="313710" cy="475926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406" name="楕円 405">
                  <a:extLst>
                    <a:ext uri="{FF2B5EF4-FFF2-40B4-BE49-F238E27FC236}">
                      <a16:creationId xmlns:a16="http://schemas.microsoft.com/office/drawing/2014/main" id="{236731AD-BA23-444A-A13B-3EB36CBF4A73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7" name="楕円 406">
                  <a:extLst>
                    <a:ext uri="{FF2B5EF4-FFF2-40B4-BE49-F238E27FC236}">
                      <a16:creationId xmlns:a16="http://schemas.microsoft.com/office/drawing/2014/main" id="{AFB2AC71-B602-402A-8E68-BB33C6017ABC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543A8F9B-C23D-4F11-B5D3-117A518D5AB4}"/>
                  </a:ext>
                </a:extLst>
              </p:cNvPr>
              <p:cNvSpPr/>
              <p:nvPr/>
            </p:nvSpPr>
            <p:spPr bwMode="auto">
              <a:xfrm>
                <a:off x="6366782" y="2126201"/>
                <a:ext cx="1137718" cy="327418"/>
              </a:xfrm>
              <a:custGeom>
                <a:avLst/>
                <a:gdLst>
                  <a:gd name="connsiteX0" fmla="*/ 47448 w 1040637"/>
                  <a:gd name="connsiteY0" fmla="*/ 0 h 276463"/>
                  <a:gd name="connsiteX1" fmla="*/ 993146 w 1040637"/>
                  <a:gd name="connsiteY1" fmla="*/ 0 h 276463"/>
                  <a:gd name="connsiteX2" fmla="*/ 1018827 w 1040637"/>
                  <a:gd name="connsiteY2" fmla="*/ 109346 h 276463"/>
                  <a:gd name="connsiteX3" fmla="*/ 1040637 w 1040637"/>
                  <a:gd name="connsiteY3" fmla="*/ 271729 h 276463"/>
                  <a:gd name="connsiteX4" fmla="*/ 1029209 w 1040637"/>
                  <a:gd name="connsiteY4" fmla="*/ 276463 h 276463"/>
                  <a:gd name="connsiteX5" fmla="*/ 12211 w 1040637"/>
                  <a:gd name="connsiteY5" fmla="*/ 276463 h 276463"/>
                  <a:gd name="connsiteX6" fmla="*/ 0 w 1040637"/>
                  <a:gd name="connsiteY6" fmla="*/ 271405 h 276463"/>
                  <a:gd name="connsiteX7" fmla="*/ 21767 w 1040637"/>
                  <a:gd name="connsiteY7" fmla="*/ 109346 h 276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40637" h="276463">
                    <a:moveTo>
                      <a:pt x="47448" y="0"/>
                    </a:moveTo>
                    <a:lnTo>
                      <a:pt x="993146" y="0"/>
                    </a:lnTo>
                    <a:lnTo>
                      <a:pt x="1018827" y="109346"/>
                    </a:lnTo>
                    <a:lnTo>
                      <a:pt x="1040637" y="271729"/>
                    </a:lnTo>
                    <a:lnTo>
                      <a:pt x="1029209" y="276463"/>
                    </a:lnTo>
                    <a:lnTo>
                      <a:pt x="12211" y="276463"/>
                    </a:lnTo>
                    <a:lnTo>
                      <a:pt x="0" y="271405"/>
                    </a:lnTo>
                    <a:lnTo>
                      <a:pt x="21767" y="109346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楕円 227">
                <a:extLst>
                  <a:ext uri="{FF2B5EF4-FFF2-40B4-BE49-F238E27FC236}">
                    <a16:creationId xmlns:a16="http://schemas.microsoft.com/office/drawing/2014/main" id="{C3D825DB-70A9-467B-9B0F-FDA0B6F862FB}"/>
                  </a:ext>
                </a:extLst>
              </p:cNvPr>
              <p:cNvSpPr/>
              <p:nvPr/>
            </p:nvSpPr>
            <p:spPr bwMode="auto">
              <a:xfrm>
                <a:off x="6322573" y="451452"/>
                <a:ext cx="1236530" cy="1284087"/>
              </a:xfrm>
              <a:custGeom>
                <a:avLst/>
                <a:gdLst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811284 h 1396349"/>
                  <a:gd name="connsiteX1" fmla="*/ 589828 w 1170130"/>
                  <a:gd name="connsiteY1" fmla="*/ 0 h 1396349"/>
                  <a:gd name="connsiteX2" fmla="*/ 1170130 w 1170130"/>
                  <a:gd name="connsiteY2" fmla="*/ 811284 h 1396349"/>
                  <a:gd name="connsiteX3" fmla="*/ 585065 w 1170130"/>
                  <a:gd name="connsiteY3" fmla="*/ 1396349 h 1396349"/>
                  <a:gd name="connsiteX4" fmla="*/ 0 w 1170130"/>
                  <a:gd name="connsiteY4" fmla="*/ 811284 h 139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1396349">
                    <a:moveTo>
                      <a:pt x="0" y="811284"/>
                    </a:moveTo>
                    <a:cubicBezTo>
                      <a:pt x="0" y="488162"/>
                      <a:pt x="266706" y="0"/>
                      <a:pt x="589828" y="0"/>
                    </a:cubicBezTo>
                    <a:cubicBezTo>
                      <a:pt x="912950" y="0"/>
                      <a:pt x="1170130" y="488162"/>
                      <a:pt x="1170130" y="811284"/>
                    </a:cubicBezTo>
                    <a:cubicBezTo>
                      <a:pt x="1170130" y="1134406"/>
                      <a:pt x="908187" y="1396349"/>
                      <a:pt x="585065" y="1396349"/>
                    </a:cubicBezTo>
                    <a:cubicBezTo>
                      <a:pt x="261943" y="1396349"/>
                      <a:pt x="0" y="1134406"/>
                      <a:pt x="0" y="811284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D2FB7C7F-B258-469D-B910-8B666DBCA129}"/>
                  </a:ext>
                </a:extLst>
              </p:cNvPr>
              <p:cNvSpPr/>
              <p:nvPr/>
            </p:nvSpPr>
            <p:spPr bwMode="auto">
              <a:xfrm>
                <a:off x="6474769" y="862453"/>
                <a:ext cx="904165" cy="301323"/>
              </a:xfrm>
              <a:custGeom>
                <a:avLst/>
                <a:gdLst>
                  <a:gd name="connsiteX0" fmla="*/ 619638 w 855612"/>
                  <a:gd name="connsiteY0" fmla="*/ 39509 h 285142"/>
                  <a:gd name="connsiteX1" fmla="*/ 516576 w 855612"/>
                  <a:gd name="connsiteY1" fmla="*/ 142571 h 285142"/>
                  <a:gd name="connsiteX2" fmla="*/ 619638 w 855612"/>
                  <a:gd name="connsiteY2" fmla="*/ 245633 h 285142"/>
                  <a:gd name="connsiteX3" fmla="*/ 722700 w 855612"/>
                  <a:gd name="connsiteY3" fmla="*/ 142571 h 285142"/>
                  <a:gd name="connsiteX4" fmla="*/ 619638 w 855612"/>
                  <a:gd name="connsiteY4" fmla="*/ 39509 h 285142"/>
                  <a:gd name="connsiteX5" fmla="*/ 238048 w 855612"/>
                  <a:gd name="connsiteY5" fmla="*/ 39509 h 285142"/>
                  <a:gd name="connsiteX6" fmla="*/ 134986 w 855612"/>
                  <a:gd name="connsiteY6" fmla="*/ 142571 h 285142"/>
                  <a:gd name="connsiteX7" fmla="*/ 238048 w 855612"/>
                  <a:gd name="connsiteY7" fmla="*/ 245633 h 285142"/>
                  <a:gd name="connsiteX8" fmla="*/ 341110 w 855612"/>
                  <a:gd name="connsiteY8" fmla="*/ 142571 h 285142"/>
                  <a:gd name="connsiteX9" fmla="*/ 238048 w 855612"/>
                  <a:gd name="connsiteY9" fmla="*/ 39509 h 285142"/>
                  <a:gd name="connsiteX10" fmla="*/ 238048 w 855612"/>
                  <a:gd name="connsiteY10" fmla="*/ 0 h 285142"/>
                  <a:gd name="connsiteX11" fmla="*/ 338861 w 855612"/>
                  <a:gd name="connsiteY11" fmla="*/ 41758 h 285142"/>
                  <a:gd name="connsiteX12" fmla="*/ 365653 w 855612"/>
                  <a:gd name="connsiteY12" fmla="*/ 81497 h 285142"/>
                  <a:gd name="connsiteX13" fmla="*/ 379802 w 855612"/>
                  <a:gd name="connsiteY13" fmla="*/ 67767 h 285142"/>
                  <a:gd name="connsiteX14" fmla="*/ 425460 w 855612"/>
                  <a:gd name="connsiteY14" fmla="*/ 55285 h 285142"/>
                  <a:gd name="connsiteX15" fmla="*/ 471474 w 855612"/>
                  <a:gd name="connsiteY15" fmla="*/ 66381 h 285142"/>
                  <a:gd name="connsiteX16" fmla="*/ 490505 w 855612"/>
                  <a:gd name="connsiteY16" fmla="*/ 83763 h 285142"/>
                  <a:gd name="connsiteX17" fmla="*/ 518825 w 855612"/>
                  <a:gd name="connsiteY17" fmla="*/ 41758 h 285142"/>
                  <a:gd name="connsiteX18" fmla="*/ 619638 w 855612"/>
                  <a:gd name="connsiteY18" fmla="*/ 0 h 285142"/>
                  <a:gd name="connsiteX19" fmla="*/ 751005 w 855612"/>
                  <a:gd name="connsiteY19" fmla="*/ 87076 h 285142"/>
                  <a:gd name="connsiteX20" fmla="*/ 757677 w 855612"/>
                  <a:gd name="connsiteY20" fmla="*/ 120121 h 285142"/>
                  <a:gd name="connsiteX21" fmla="*/ 758666 w 855612"/>
                  <a:gd name="connsiteY21" fmla="*/ 119711 h 285142"/>
                  <a:gd name="connsiteX22" fmla="*/ 832752 w 855612"/>
                  <a:gd name="connsiteY22" fmla="*/ 119711 h 285142"/>
                  <a:gd name="connsiteX23" fmla="*/ 855612 w 855612"/>
                  <a:gd name="connsiteY23" fmla="*/ 142571 h 285142"/>
                  <a:gd name="connsiteX24" fmla="*/ 855611 w 855612"/>
                  <a:gd name="connsiteY24" fmla="*/ 142571 h 285142"/>
                  <a:gd name="connsiteX25" fmla="*/ 832751 w 855612"/>
                  <a:gd name="connsiteY25" fmla="*/ 165431 h 285142"/>
                  <a:gd name="connsiteX26" fmla="*/ 758666 w 855612"/>
                  <a:gd name="connsiteY26" fmla="*/ 165430 h 285142"/>
                  <a:gd name="connsiteX27" fmla="*/ 757677 w 855612"/>
                  <a:gd name="connsiteY27" fmla="*/ 165020 h 285142"/>
                  <a:gd name="connsiteX28" fmla="*/ 751005 w 855612"/>
                  <a:gd name="connsiteY28" fmla="*/ 198066 h 285142"/>
                  <a:gd name="connsiteX29" fmla="*/ 619638 w 855612"/>
                  <a:gd name="connsiteY29" fmla="*/ 285142 h 285142"/>
                  <a:gd name="connsiteX30" fmla="*/ 477067 w 855612"/>
                  <a:gd name="connsiteY30" fmla="*/ 142571 h 285142"/>
                  <a:gd name="connsiteX31" fmla="*/ 482901 w 855612"/>
                  <a:gd name="connsiteY31" fmla="*/ 113676 h 285142"/>
                  <a:gd name="connsiteX32" fmla="*/ 481543 w 855612"/>
                  <a:gd name="connsiteY32" fmla="*/ 114563 h 285142"/>
                  <a:gd name="connsiteX33" fmla="*/ 425908 w 855612"/>
                  <a:gd name="connsiteY33" fmla="*/ 85003 h 285142"/>
                  <a:gd name="connsiteX34" fmla="*/ 394534 w 855612"/>
                  <a:gd name="connsiteY34" fmla="*/ 93580 h 285142"/>
                  <a:gd name="connsiteX35" fmla="*/ 374628 w 855612"/>
                  <a:gd name="connsiteY35" fmla="*/ 112897 h 285142"/>
                  <a:gd name="connsiteX36" fmla="*/ 380619 w 855612"/>
                  <a:gd name="connsiteY36" fmla="*/ 142571 h 285142"/>
                  <a:gd name="connsiteX37" fmla="*/ 238048 w 855612"/>
                  <a:gd name="connsiteY37" fmla="*/ 285142 h 285142"/>
                  <a:gd name="connsiteX38" fmla="*/ 106681 w 855612"/>
                  <a:gd name="connsiteY38" fmla="*/ 198066 h 285142"/>
                  <a:gd name="connsiteX39" fmla="*/ 99850 w 855612"/>
                  <a:gd name="connsiteY39" fmla="*/ 164228 h 285142"/>
                  <a:gd name="connsiteX40" fmla="*/ 96945 w 855612"/>
                  <a:gd name="connsiteY40" fmla="*/ 165431 h 285142"/>
                  <a:gd name="connsiteX41" fmla="*/ 22860 w 855612"/>
                  <a:gd name="connsiteY41" fmla="*/ 165430 h 285142"/>
                  <a:gd name="connsiteX42" fmla="*/ 6695 w 855612"/>
                  <a:gd name="connsiteY42" fmla="*/ 158734 h 285142"/>
                  <a:gd name="connsiteX43" fmla="*/ 0 w 855612"/>
                  <a:gd name="connsiteY43" fmla="*/ 142571 h 285142"/>
                  <a:gd name="connsiteX44" fmla="*/ 6695 w 855612"/>
                  <a:gd name="connsiteY44" fmla="*/ 126407 h 285142"/>
                  <a:gd name="connsiteX45" fmla="*/ 22860 w 855612"/>
                  <a:gd name="connsiteY45" fmla="*/ 119711 h 285142"/>
                  <a:gd name="connsiteX46" fmla="*/ 96946 w 855612"/>
                  <a:gd name="connsiteY46" fmla="*/ 119711 h 285142"/>
                  <a:gd name="connsiteX47" fmla="*/ 99850 w 855612"/>
                  <a:gd name="connsiteY47" fmla="*/ 120914 h 285142"/>
                  <a:gd name="connsiteX48" fmla="*/ 106681 w 855612"/>
                  <a:gd name="connsiteY48" fmla="*/ 87076 h 285142"/>
                  <a:gd name="connsiteX49" fmla="*/ 238048 w 855612"/>
                  <a:gd name="connsiteY49" fmla="*/ 0 h 2851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855612" h="285142">
                    <a:moveTo>
                      <a:pt x="619638" y="39509"/>
                    </a:moveTo>
                    <a:cubicBezTo>
                      <a:pt x="562718" y="39509"/>
                      <a:pt x="516576" y="85651"/>
                      <a:pt x="516576" y="142571"/>
                    </a:cubicBezTo>
                    <a:cubicBezTo>
                      <a:pt x="516576" y="199491"/>
                      <a:pt x="562718" y="245633"/>
                      <a:pt x="619638" y="245633"/>
                    </a:cubicBezTo>
                    <a:cubicBezTo>
                      <a:pt x="676558" y="245633"/>
                      <a:pt x="722700" y="199491"/>
                      <a:pt x="722700" y="142571"/>
                    </a:cubicBezTo>
                    <a:cubicBezTo>
                      <a:pt x="722700" y="85651"/>
                      <a:pt x="676558" y="39509"/>
                      <a:pt x="619638" y="39509"/>
                    </a:cubicBezTo>
                    <a:close/>
                    <a:moveTo>
                      <a:pt x="238048" y="39509"/>
                    </a:moveTo>
                    <a:cubicBezTo>
                      <a:pt x="181128" y="39509"/>
                      <a:pt x="134986" y="85651"/>
                      <a:pt x="134986" y="142571"/>
                    </a:cubicBezTo>
                    <a:cubicBezTo>
                      <a:pt x="134986" y="199491"/>
                      <a:pt x="181128" y="245633"/>
                      <a:pt x="238048" y="245633"/>
                    </a:cubicBezTo>
                    <a:cubicBezTo>
                      <a:pt x="294968" y="245633"/>
                      <a:pt x="341110" y="199491"/>
                      <a:pt x="341110" y="142571"/>
                    </a:cubicBezTo>
                    <a:cubicBezTo>
                      <a:pt x="341110" y="85651"/>
                      <a:pt x="294968" y="39509"/>
                      <a:pt x="238048" y="39509"/>
                    </a:cubicBezTo>
                    <a:close/>
                    <a:moveTo>
                      <a:pt x="238048" y="0"/>
                    </a:moveTo>
                    <a:cubicBezTo>
                      <a:pt x="277418" y="0"/>
                      <a:pt x="313061" y="15958"/>
                      <a:pt x="338861" y="41758"/>
                    </a:cubicBezTo>
                    <a:lnTo>
                      <a:pt x="365653" y="81497"/>
                    </a:lnTo>
                    <a:lnTo>
                      <a:pt x="379802" y="67767"/>
                    </a:lnTo>
                    <a:cubicBezTo>
                      <a:pt x="393512" y="59942"/>
                      <a:pt x="409170" y="55531"/>
                      <a:pt x="425460" y="55285"/>
                    </a:cubicBezTo>
                    <a:cubicBezTo>
                      <a:pt x="441749" y="55039"/>
                      <a:pt x="457534" y="58975"/>
                      <a:pt x="471474" y="66381"/>
                    </a:cubicBezTo>
                    <a:lnTo>
                      <a:pt x="490505" y="83763"/>
                    </a:lnTo>
                    <a:lnTo>
                      <a:pt x="518825" y="41758"/>
                    </a:lnTo>
                    <a:cubicBezTo>
                      <a:pt x="544626" y="15958"/>
                      <a:pt x="580268" y="0"/>
                      <a:pt x="619638" y="0"/>
                    </a:cubicBezTo>
                    <a:cubicBezTo>
                      <a:pt x="678693" y="0"/>
                      <a:pt x="729362" y="35905"/>
                      <a:pt x="751005" y="87076"/>
                    </a:cubicBezTo>
                    <a:lnTo>
                      <a:pt x="757677" y="120121"/>
                    </a:lnTo>
                    <a:lnTo>
                      <a:pt x="758666" y="119711"/>
                    </a:lnTo>
                    <a:lnTo>
                      <a:pt x="832752" y="119711"/>
                    </a:lnTo>
                    <a:cubicBezTo>
                      <a:pt x="845377" y="119711"/>
                      <a:pt x="855612" y="129946"/>
                      <a:pt x="855612" y="142571"/>
                    </a:cubicBezTo>
                    <a:lnTo>
                      <a:pt x="855611" y="142571"/>
                    </a:lnTo>
                    <a:cubicBezTo>
                      <a:pt x="855611" y="155196"/>
                      <a:pt x="845376" y="165431"/>
                      <a:pt x="832751" y="165431"/>
                    </a:cubicBezTo>
                    <a:lnTo>
                      <a:pt x="758666" y="165430"/>
                    </a:lnTo>
                    <a:lnTo>
                      <a:pt x="757677" y="165020"/>
                    </a:lnTo>
                    <a:lnTo>
                      <a:pt x="751005" y="198066"/>
                    </a:lnTo>
                    <a:cubicBezTo>
                      <a:pt x="729362" y="249237"/>
                      <a:pt x="678693" y="285142"/>
                      <a:pt x="619638" y="285142"/>
                    </a:cubicBezTo>
                    <a:cubicBezTo>
                      <a:pt x="540898" y="285142"/>
                      <a:pt x="477067" y="221311"/>
                      <a:pt x="477067" y="142571"/>
                    </a:cubicBezTo>
                    <a:lnTo>
                      <a:pt x="482901" y="113676"/>
                    </a:lnTo>
                    <a:lnTo>
                      <a:pt x="481543" y="114563"/>
                    </a:lnTo>
                    <a:cubicBezTo>
                      <a:pt x="469294" y="95822"/>
                      <a:pt x="448295" y="84665"/>
                      <a:pt x="425908" y="85003"/>
                    </a:cubicBezTo>
                    <a:cubicBezTo>
                      <a:pt x="414714" y="85172"/>
                      <a:pt x="403955" y="88203"/>
                      <a:pt x="394534" y="93580"/>
                    </a:cubicBezTo>
                    <a:lnTo>
                      <a:pt x="374628" y="112897"/>
                    </a:lnTo>
                    <a:lnTo>
                      <a:pt x="380619" y="142571"/>
                    </a:lnTo>
                    <a:cubicBezTo>
                      <a:pt x="380619" y="221311"/>
                      <a:pt x="316788" y="285142"/>
                      <a:pt x="238048" y="285142"/>
                    </a:cubicBezTo>
                    <a:cubicBezTo>
                      <a:pt x="178993" y="285142"/>
                      <a:pt x="128325" y="249237"/>
                      <a:pt x="106681" y="198066"/>
                    </a:cubicBezTo>
                    <a:lnTo>
                      <a:pt x="99850" y="164228"/>
                    </a:lnTo>
                    <a:lnTo>
                      <a:pt x="96945" y="165431"/>
                    </a:lnTo>
                    <a:lnTo>
                      <a:pt x="22860" y="165430"/>
                    </a:lnTo>
                    <a:cubicBezTo>
                      <a:pt x="16547" y="165430"/>
                      <a:pt x="10832" y="162871"/>
                      <a:pt x="6695" y="158734"/>
                    </a:cubicBezTo>
                    <a:lnTo>
                      <a:pt x="0" y="142571"/>
                    </a:lnTo>
                    <a:lnTo>
                      <a:pt x="6695" y="126407"/>
                    </a:lnTo>
                    <a:cubicBezTo>
                      <a:pt x="10832" y="122270"/>
                      <a:pt x="16547" y="119711"/>
                      <a:pt x="22860" y="119711"/>
                    </a:cubicBezTo>
                    <a:lnTo>
                      <a:pt x="96946" y="119711"/>
                    </a:lnTo>
                    <a:lnTo>
                      <a:pt x="99850" y="120914"/>
                    </a:lnTo>
                    <a:lnTo>
                      <a:pt x="106681" y="87076"/>
                    </a:lnTo>
                    <a:cubicBezTo>
                      <a:pt x="128325" y="35905"/>
                      <a:pt x="178993" y="0"/>
                      <a:pt x="23804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6E365F61-C12E-4199-ABDB-E68D4FD8890C}"/>
                  </a:ext>
                </a:extLst>
              </p:cNvPr>
              <p:cNvSpPr/>
              <p:nvPr/>
            </p:nvSpPr>
            <p:spPr bwMode="auto">
              <a:xfrm rot="10800000">
                <a:off x="6643305" y="967065"/>
                <a:ext cx="153406" cy="89287"/>
              </a:xfrm>
              <a:custGeom>
                <a:avLst/>
                <a:gdLst>
                  <a:gd name="connsiteX0" fmla="*/ 133606 w 239394"/>
                  <a:gd name="connsiteY0" fmla="*/ 0 h 139335"/>
                  <a:gd name="connsiteX1" fmla="*/ 228080 w 239394"/>
                  <a:gd name="connsiteY1" fmla="*/ 32138 h 139335"/>
                  <a:gd name="connsiteX2" fmla="*/ 239394 w 239394"/>
                  <a:gd name="connsiteY2" fmla="*/ 45920 h 139335"/>
                  <a:gd name="connsiteX3" fmla="*/ 156177 w 239394"/>
                  <a:gd name="connsiteY3" fmla="*/ 55733 h 139335"/>
                  <a:gd name="connsiteX4" fmla="*/ 60103 w 239394"/>
                  <a:gd name="connsiteY4" fmla="*/ 93570 h 139335"/>
                  <a:gd name="connsiteX5" fmla="*/ 7279 w 239394"/>
                  <a:gd name="connsiteY5" fmla="*/ 139335 h 139335"/>
                  <a:gd name="connsiteX6" fmla="*/ 0 w 239394"/>
                  <a:gd name="connsiteY6" fmla="*/ 109725 h 139335"/>
                  <a:gd name="connsiteX7" fmla="*/ 133606 w 239394"/>
                  <a:gd name="connsiteY7" fmla="*/ 0 h 13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9394" h="139335">
                    <a:moveTo>
                      <a:pt x="133606" y="0"/>
                    </a:moveTo>
                    <a:cubicBezTo>
                      <a:pt x="170501" y="0"/>
                      <a:pt x="203902" y="12282"/>
                      <a:pt x="228080" y="32138"/>
                    </a:cubicBezTo>
                    <a:lnTo>
                      <a:pt x="239394" y="45920"/>
                    </a:lnTo>
                    <a:lnTo>
                      <a:pt x="156177" y="55733"/>
                    </a:lnTo>
                    <a:cubicBezTo>
                      <a:pt x="120016" y="64667"/>
                      <a:pt x="87452" y="77595"/>
                      <a:pt x="60103" y="93570"/>
                    </a:cubicBezTo>
                    <a:lnTo>
                      <a:pt x="7279" y="139335"/>
                    </a:lnTo>
                    <a:lnTo>
                      <a:pt x="0" y="109725"/>
                    </a:lnTo>
                    <a:cubicBezTo>
                      <a:pt x="0" y="49126"/>
                      <a:pt x="59817" y="0"/>
                      <a:pt x="13360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9" name="フリーフォーム: 図形 398">
                <a:extLst>
                  <a:ext uri="{FF2B5EF4-FFF2-40B4-BE49-F238E27FC236}">
                    <a16:creationId xmlns:a16="http://schemas.microsoft.com/office/drawing/2014/main" id="{B9CAA574-2D14-4695-B53A-3FEE23A505D0}"/>
                  </a:ext>
                </a:extLst>
              </p:cNvPr>
              <p:cNvSpPr/>
              <p:nvPr/>
            </p:nvSpPr>
            <p:spPr bwMode="auto">
              <a:xfrm rot="10800000" flipH="1">
                <a:off x="7053474" y="967065"/>
                <a:ext cx="153406" cy="89287"/>
              </a:xfrm>
              <a:custGeom>
                <a:avLst/>
                <a:gdLst>
                  <a:gd name="connsiteX0" fmla="*/ 133606 w 239394"/>
                  <a:gd name="connsiteY0" fmla="*/ 0 h 139335"/>
                  <a:gd name="connsiteX1" fmla="*/ 228080 w 239394"/>
                  <a:gd name="connsiteY1" fmla="*/ 32138 h 139335"/>
                  <a:gd name="connsiteX2" fmla="*/ 239394 w 239394"/>
                  <a:gd name="connsiteY2" fmla="*/ 45920 h 139335"/>
                  <a:gd name="connsiteX3" fmla="*/ 156177 w 239394"/>
                  <a:gd name="connsiteY3" fmla="*/ 55733 h 139335"/>
                  <a:gd name="connsiteX4" fmla="*/ 60103 w 239394"/>
                  <a:gd name="connsiteY4" fmla="*/ 93570 h 139335"/>
                  <a:gd name="connsiteX5" fmla="*/ 7279 w 239394"/>
                  <a:gd name="connsiteY5" fmla="*/ 139335 h 139335"/>
                  <a:gd name="connsiteX6" fmla="*/ 0 w 239394"/>
                  <a:gd name="connsiteY6" fmla="*/ 109725 h 139335"/>
                  <a:gd name="connsiteX7" fmla="*/ 133606 w 239394"/>
                  <a:gd name="connsiteY7" fmla="*/ 0 h 13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9394" h="139335">
                    <a:moveTo>
                      <a:pt x="133606" y="0"/>
                    </a:moveTo>
                    <a:cubicBezTo>
                      <a:pt x="170501" y="0"/>
                      <a:pt x="203902" y="12282"/>
                      <a:pt x="228080" y="32138"/>
                    </a:cubicBezTo>
                    <a:lnTo>
                      <a:pt x="239394" y="45920"/>
                    </a:lnTo>
                    <a:lnTo>
                      <a:pt x="156177" y="55733"/>
                    </a:lnTo>
                    <a:cubicBezTo>
                      <a:pt x="120016" y="64667"/>
                      <a:pt x="87452" y="77595"/>
                      <a:pt x="60103" y="93570"/>
                    </a:cubicBezTo>
                    <a:lnTo>
                      <a:pt x="7279" y="139335"/>
                    </a:lnTo>
                    <a:lnTo>
                      <a:pt x="0" y="109725"/>
                    </a:lnTo>
                    <a:cubicBezTo>
                      <a:pt x="0" y="49126"/>
                      <a:pt x="59817" y="0"/>
                      <a:pt x="13360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0" name="月 399">
                <a:extLst>
                  <a:ext uri="{FF2B5EF4-FFF2-40B4-BE49-F238E27FC236}">
                    <a16:creationId xmlns:a16="http://schemas.microsoft.com/office/drawing/2014/main" id="{61FE8CE4-ABFF-4898-AF67-D9CBE242D7AE}"/>
                  </a:ext>
                </a:extLst>
              </p:cNvPr>
              <p:cNvSpPr/>
              <p:nvPr/>
            </p:nvSpPr>
            <p:spPr bwMode="auto">
              <a:xfrm rot="2700000">
                <a:off x="6671833" y="1312816"/>
                <a:ext cx="56341" cy="22775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1" name="月 400">
                <a:extLst>
                  <a:ext uri="{FF2B5EF4-FFF2-40B4-BE49-F238E27FC236}">
                    <a16:creationId xmlns:a16="http://schemas.microsoft.com/office/drawing/2014/main" id="{79ACECB0-70F6-4D97-B9D6-95BC8A52B4D1}"/>
                  </a:ext>
                </a:extLst>
              </p:cNvPr>
              <p:cNvSpPr/>
              <p:nvPr/>
            </p:nvSpPr>
            <p:spPr bwMode="auto">
              <a:xfrm rot="18900000" flipH="1">
                <a:off x="7123948" y="1312816"/>
                <a:ext cx="56341" cy="22775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2" name="フリーフォーム: 図形 401">
                <a:extLst>
                  <a:ext uri="{FF2B5EF4-FFF2-40B4-BE49-F238E27FC236}">
                    <a16:creationId xmlns:a16="http://schemas.microsoft.com/office/drawing/2014/main" id="{7E5DABA8-B558-415D-AD20-E3AB8874C327}"/>
                  </a:ext>
                </a:extLst>
              </p:cNvPr>
              <p:cNvSpPr/>
              <p:nvPr/>
            </p:nvSpPr>
            <p:spPr bwMode="auto">
              <a:xfrm rot="10800000" flipV="1">
                <a:off x="6852558" y="1490684"/>
                <a:ext cx="165592" cy="45720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3" name="楕円 357">
                <a:extLst>
                  <a:ext uri="{FF2B5EF4-FFF2-40B4-BE49-F238E27FC236}">
                    <a16:creationId xmlns:a16="http://schemas.microsoft.com/office/drawing/2014/main" id="{DB46DD76-5DCE-4A3E-8C49-814119FBEE29}"/>
                  </a:ext>
                </a:extLst>
              </p:cNvPr>
              <p:cNvSpPr/>
              <p:nvPr/>
            </p:nvSpPr>
            <p:spPr bwMode="auto">
              <a:xfrm>
                <a:off x="6805092" y="1232558"/>
                <a:ext cx="246106" cy="136451"/>
              </a:xfrm>
              <a:custGeom>
                <a:avLst/>
                <a:gdLst>
                  <a:gd name="connsiteX0" fmla="*/ 0 w 232889"/>
                  <a:gd name="connsiteY0" fmla="*/ 49084 h 98168"/>
                  <a:gd name="connsiteX1" fmla="*/ 116445 w 232889"/>
                  <a:gd name="connsiteY1" fmla="*/ 0 h 98168"/>
                  <a:gd name="connsiteX2" fmla="*/ 232890 w 232889"/>
                  <a:gd name="connsiteY2" fmla="*/ 49084 h 98168"/>
                  <a:gd name="connsiteX3" fmla="*/ 116445 w 232889"/>
                  <a:gd name="connsiteY3" fmla="*/ 98168 h 98168"/>
                  <a:gd name="connsiteX4" fmla="*/ 0 w 232889"/>
                  <a:gd name="connsiteY4" fmla="*/ 49084 h 98168"/>
                  <a:gd name="connsiteX0" fmla="*/ 0 w 232890"/>
                  <a:gd name="connsiteY0" fmla="*/ 49084 h 98168"/>
                  <a:gd name="connsiteX1" fmla="*/ 116445 w 232890"/>
                  <a:gd name="connsiteY1" fmla="*/ 0 h 98168"/>
                  <a:gd name="connsiteX2" fmla="*/ 232890 w 232890"/>
                  <a:gd name="connsiteY2" fmla="*/ 49084 h 98168"/>
                  <a:gd name="connsiteX3" fmla="*/ 116445 w 232890"/>
                  <a:gd name="connsiteY3" fmla="*/ 98168 h 98168"/>
                  <a:gd name="connsiteX4" fmla="*/ 0 w 232890"/>
                  <a:gd name="connsiteY4" fmla="*/ 49084 h 98168"/>
                  <a:gd name="connsiteX0" fmla="*/ 0 w 232890"/>
                  <a:gd name="connsiteY0" fmla="*/ 49084 h 98168"/>
                  <a:gd name="connsiteX1" fmla="*/ 116445 w 232890"/>
                  <a:gd name="connsiteY1" fmla="*/ 0 h 98168"/>
                  <a:gd name="connsiteX2" fmla="*/ 232890 w 232890"/>
                  <a:gd name="connsiteY2" fmla="*/ 49084 h 98168"/>
                  <a:gd name="connsiteX3" fmla="*/ 116445 w 232890"/>
                  <a:gd name="connsiteY3" fmla="*/ 98168 h 98168"/>
                  <a:gd name="connsiteX4" fmla="*/ 0 w 232890"/>
                  <a:gd name="connsiteY4" fmla="*/ 49084 h 98168"/>
                  <a:gd name="connsiteX0" fmla="*/ 0 w 232890"/>
                  <a:gd name="connsiteY0" fmla="*/ 80040 h 129124"/>
                  <a:gd name="connsiteX1" fmla="*/ 109302 w 232890"/>
                  <a:gd name="connsiteY1" fmla="*/ 0 h 129124"/>
                  <a:gd name="connsiteX2" fmla="*/ 232890 w 232890"/>
                  <a:gd name="connsiteY2" fmla="*/ 80040 h 129124"/>
                  <a:gd name="connsiteX3" fmla="*/ 116445 w 232890"/>
                  <a:gd name="connsiteY3" fmla="*/ 129124 h 129124"/>
                  <a:gd name="connsiteX4" fmla="*/ 0 w 232890"/>
                  <a:gd name="connsiteY4" fmla="*/ 80040 h 129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2890" h="129124">
                    <a:moveTo>
                      <a:pt x="0" y="80040"/>
                    </a:moveTo>
                    <a:cubicBezTo>
                      <a:pt x="0" y="52932"/>
                      <a:pt x="44991" y="0"/>
                      <a:pt x="109302" y="0"/>
                    </a:cubicBezTo>
                    <a:cubicBezTo>
                      <a:pt x="173613" y="0"/>
                      <a:pt x="232890" y="52932"/>
                      <a:pt x="232890" y="80040"/>
                    </a:cubicBezTo>
                    <a:cubicBezTo>
                      <a:pt x="232890" y="107148"/>
                      <a:pt x="180756" y="129124"/>
                      <a:pt x="116445" y="129124"/>
                    </a:cubicBezTo>
                    <a:cubicBezTo>
                      <a:pt x="52134" y="129124"/>
                      <a:pt x="0" y="107148"/>
                      <a:pt x="0" y="8004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フリーフォーム: 図形 403">
                <a:extLst>
                  <a:ext uri="{FF2B5EF4-FFF2-40B4-BE49-F238E27FC236}">
                    <a16:creationId xmlns:a16="http://schemas.microsoft.com/office/drawing/2014/main" id="{E93986AD-7759-422E-843F-89BEBB42EE68}"/>
                  </a:ext>
                </a:extLst>
              </p:cNvPr>
              <p:cNvSpPr/>
              <p:nvPr/>
            </p:nvSpPr>
            <p:spPr bwMode="auto">
              <a:xfrm>
                <a:off x="6862356" y="1182828"/>
                <a:ext cx="131578" cy="195430"/>
              </a:xfrm>
              <a:custGeom>
                <a:avLst/>
                <a:gdLst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  <a:gd name="connsiteX7" fmla="*/ 27827 w 124512"/>
                  <a:gd name="connsiteY7" fmla="*/ 11644 h 184936"/>
                  <a:gd name="connsiteX8" fmla="*/ 62256 w 124512"/>
                  <a:gd name="connsiteY8" fmla="*/ 20630 h 184936"/>
                  <a:gd name="connsiteX9" fmla="*/ 96685 w 124512"/>
                  <a:gd name="connsiteY9" fmla="*/ 11644 h 184936"/>
                  <a:gd name="connsiteX0" fmla="*/ 62256 w 153696"/>
                  <a:gd name="connsiteY0" fmla="*/ 20630 h 184936"/>
                  <a:gd name="connsiteX1" fmla="*/ 96685 w 153696"/>
                  <a:gd name="connsiteY1" fmla="*/ 11644 h 184936"/>
                  <a:gd name="connsiteX2" fmla="*/ 110045 w 153696"/>
                  <a:gd name="connsiteY2" fmla="*/ 0 h 184936"/>
                  <a:gd name="connsiteX3" fmla="*/ 119620 w 153696"/>
                  <a:gd name="connsiteY3" fmla="*/ 26083 h 184936"/>
                  <a:gd name="connsiteX4" fmla="*/ 124512 w 153696"/>
                  <a:gd name="connsiteY4" fmla="*/ 70591 h 184936"/>
                  <a:gd name="connsiteX5" fmla="*/ 62256 w 153696"/>
                  <a:gd name="connsiteY5" fmla="*/ 184936 h 184936"/>
                  <a:gd name="connsiteX6" fmla="*/ 0 w 153696"/>
                  <a:gd name="connsiteY6" fmla="*/ 70591 h 184936"/>
                  <a:gd name="connsiteX7" fmla="*/ 4893 w 153696"/>
                  <a:gd name="connsiteY7" fmla="*/ 26083 h 184936"/>
                  <a:gd name="connsiteX8" fmla="*/ 14467 w 153696"/>
                  <a:gd name="connsiteY8" fmla="*/ 0 h 184936"/>
                  <a:gd name="connsiteX9" fmla="*/ 27827 w 153696"/>
                  <a:gd name="connsiteY9" fmla="*/ 11644 h 184936"/>
                  <a:gd name="connsiteX10" fmla="*/ 153696 w 153696"/>
                  <a:gd name="connsiteY10" fmla="*/ 112070 h 184936"/>
                  <a:gd name="connsiteX0" fmla="*/ 62256 w 124512"/>
                  <a:gd name="connsiteY0" fmla="*/ 20630 h 184936"/>
                  <a:gd name="connsiteX1" fmla="*/ 96685 w 124512"/>
                  <a:gd name="connsiteY1" fmla="*/ 11644 h 184936"/>
                  <a:gd name="connsiteX2" fmla="*/ 110045 w 124512"/>
                  <a:gd name="connsiteY2" fmla="*/ 0 h 184936"/>
                  <a:gd name="connsiteX3" fmla="*/ 119620 w 124512"/>
                  <a:gd name="connsiteY3" fmla="*/ 26083 h 184936"/>
                  <a:gd name="connsiteX4" fmla="*/ 124512 w 124512"/>
                  <a:gd name="connsiteY4" fmla="*/ 70591 h 184936"/>
                  <a:gd name="connsiteX5" fmla="*/ 62256 w 124512"/>
                  <a:gd name="connsiteY5" fmla="*/ 184936 h 184936"/>
                  <a:gd name="connsiteX6" fmla="*/ 0 w 124512"/>
                  <a:gd name="connsiteY6" fmla="*/ 70591 h 184936"/>
                  <a:gd name="connsiteX7" fmla="*/ 4893 w 124512"/>
                  <a:gd name="connsiteY7" fmla="*/ 26083 h 184936"/>
                  <a:gd name="connsiteX8" fmla="*/ 14467 w 124512"/>
                  <a:gd name="connsiteY8" fmla="*/ 0 h 184936"/>
                  <a:gd name="connsiteX9" fmla="*/ 27827 w 124512"/>
                  <a:gd name="connsiteY9" fmla="*/ 11644 h 184936"/>
                  <a:gd name="connsiteX0" fmla="*/ 96685 w 124512"/>
                  <a:gd name="connsiteY0" fmla="*/ 11644 h 184936"/>
                  <a:gd name="connsiteX1" fmla="*/ 110045 w 124512"/>
                  <a:gd name="connsiteY1" fmla="*/ 0 h 184936"/>
                  <a:gd name="connsiteX2" fmla="*/ 119620 w 124512"/>
                  <a:gd name="connsiteY2" fmla="*/ 26083 h 184936"/>
                  <a:gd name="connsiteX3" fmla="*/ 124512 w 124512"/>
                  <a:gd name="connsiteY3" fmla="*/ 70591 h 184936"/>
                  <a:gd name="connsiteX4" fmla="*/ 62256 w 124512"/>
                  <a:gd name="connsiteY4" fmla="*/ 184936 h 184936"/>
                  <a:gd name="connsiteX5" fmla="*/ 0 w 124512"/>
                  <a:gd name="connsiteY5" fmla="*/ 70591 h 184936"/>
                  <a:gd name="connsiteX6" fmla="*/ 4893 w 124512"/>
                  <a:gd name="connsiteY6" fmla="*/ 26083 h 184936"/>
                  <a:gd name="connsiteX7" fmla="*/ 14467 w 124512"/>
                  <a:gd name="connsiteY7" fmla="*/ 0 h 184936"/>
                  <a:gd name="connsiteX8" fmla="*/ 27827 w 124512"/>
                  <a:gd name="connsiteY8" fmla="*/ 11644 h 184936"/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  <a:gd name="connsiteX7" fmla="*/ 27827 w 124512"/>
                  <a:gd name="connsiteY7" fmla="*/ 11644 h 184936"/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512" h="184936">
                    <a:moveTo>
                      <a:pt x="110045" y="0"/>
                    </a:moveTo>
                    <a:lnTo>
                      <a:pt x="119620" y="26083"/>
                    </a:lnTo>
                    <a:cubicBezTo>
                      <a:pt x="122770" y="39763"/>
                      <a:pt x="124512" y="54803"/>
                      <a:pt x="124512" y="70591"/>
                    </a:cubicBezTo>
                    <a:cubicBezTo>
                      <a:pt x="124512" y="133742"/>
                      <a:pt x="96639" y="184936"/>
                      <a:pt x="62256" y="184936"/>
                    </a:cubicBezTo>
                    <a:cubicBezTo>
                      <a:pt x="27873" y="184936"/>
                      <a:pt x="0" y="133742"/>
                      <a:pt x="0" y="70591"/>
                    </a:cubicBezTo>
                    <a:cubicBezTo>
                      <a:pt x="0" y="54803"/>
                      <a:pt x="1742" y="39763"/>
                      <a:pt x="4893" y="26083"/>
                    </a:cubicBezTo>
                    <a:lnTo>
                      <a:pt x="14467" y="0"/>
                    </a:lnTo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59455826-8FD6-4EDB-8B99-D536B4A30C09}"/>
                  </a:ext>
                </a:extLst>
              </p:cNvPr>
              <p:cNvSpPr/>
              <p:nvPr/>
            </p:nvSpPr>
            <p:spPr bwMode="auto">
              <a:xfrm rot="10800000">
                <a:off x="6705921" y="1674159"/>
                <a:ext cx="468532" cy="276467"/>
              </a:xfrm>
              <a:custGeom>
                <a:avLst/>
                <a:gdLst>
                  <a:gd name="connsiteX0" fmla="*/ 443372 w 443372"/>
                  <a:gd name="connsiteY0" fmla="*/ 261621 h 261621"/>
                  <a:gd name="connsiteX1" fmla="*/ 338981 w 443372"/>
                  <a:gd name="connsiteY1" fmla="*/ 233422 h 261621"/>
                  <a:gd name="connsiteX2" fmla="*/ 221070 w 443372"/>
                  <a:gd name="connsiteY2" fmla="*/ 223078 h 261621"/>
                  <a:gd name="connsiteX3" fmla="*/ 103159 w 443372"/>
                  <a:gd name="connsiteY3" fmla="*/ 233422 h 261621"/>
                  <a:gd name="connsiteX4" fmla="*/ 0 w 443372"/>
                  <a:gd name="connsiteY4" fmla="*/ 261289 h 261621"/>
                  <a:gd name="connsiteX5" fmla="*/ 221545 w 443372"/>
                  <a:gd name="connsiteY5" fmla="*/ 0 h 261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372" h="261621">
                    <a:moveTo>
                      <a:pt x="443372" y="261621"/>
                    </a:moveTo>
                    <a:lnTo>
                      <a:pt x="338981" y="233422"/>
                    </a:lnTo>
                    <a:cubicBezTo>
                      <a:pt x="300895" y="226640"/>
                      <a:pt x="261460" y="223078"/>
                      <a:pt x="221070" y="223078"/>
                    </a:cubicBezTo>
                    <a:cubicBezTo>
                      <a:pt x="180680" y="223078"/>
                      <a:pt x="141246" y="226640"/>
                      <a:pt x="103159" y="233422"/>
                    </a:cubicBezTo>
                    <a:lnTo>
                      <a:pt x="0" y="261289"/>
                    </a:lnTo>
                    <a:lnTo>
                      <a:pt x="221545" y="0"/>
                    </a:lnTo>
                    <a:close/>
                  </a:path>
                </a:pathLst>
              </a:custGeom>
              <a:pattFill prst="dkVert">
                <a:fgClr>
                  <a:schemeClr val="bg2"/>
                </a:fgClr>
                <a:bgClr>
                  <a:schemeClr val="bg1">
                    <a:lumMod val="75000"/>
                  </a:schemeClr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1" name="グループ化 380">
              <a:extLst>
                <a:ext uri="{FF2B5EF4-FFF2-40B4-BE49-F238E27FC236}">
                  <a16:creationId xmlns:a16="http://schemas.microsoft.com/office/drawing/2014/main" id="{87C47B53-DF7A-4090-8248-64BE2E1EA8C1}"/>
                </a:ext>
              </a:extLst>
            </p:cNvPr>
            <p:cNvGrpSpPr/>
            <p:nvPr/>
          </p:nvGrpSpPr>
          <p:grpSpPr>
            <a:xfrm>
              <a:off x="6196013" y="5367798"/>
              <a:ext cx="1264377" cy="711484"/>
              <a:chOff x="6187861" y="5367798"/>
              <a:chExt cx="1272529" cy="711484"/>
            </a:xfrm>
          </p:grpSpPr>
          <p:sp>
            <p:nvSpPr>
              <p:cNvPr id="384" name="楕円 8">
                <a:extLst>
                  <a:ext uri="{FF2B5EF4-FFF2-40B4-BE49-F238E27FC236}">
                    <a16:creationId xmlns:a16="http://schemas.microsoft.com/office/drawing/2014/main" id="{0C864219-FB92-415E-B909-5369CED56296}"/>
                  </a:ext>
                </a:extLst>
              </p:cNvPr>
              <p:cNvSpPr/>
              <p:nvPr/>
            </p:nvSpPr>
            <p:spPr>
              <a:xfrm flipH="1">
                <a:off x="6871879" y="5667249"/>
                <a:ext cx="237078" cy="197161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5" name="楕円 8">
                <a:extLst>
                  <a:ext uri="{FF2B5EF4-FFF2-40B4-BE49-F238E27FC236}">
                    <a16:creationId xmlns:a16="http://schemas.microsoft.com/office/drawing/2014/main" id="{A6734F5B-35BF-4DE7-861E-ECC669698472}"/>
                  </a:ext>
                </a:extLst>
              </p:cNvPr>
              <p:cNvSpPr/>
              <p:nvPr/>
            </p:nvSpPr>
            <p:spPr>
              <a:xfrm flipH="1">
                <a:off x="6522499" y="5665092"/>
                <a:ext cx="237078" cy="197161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86" name="グループ化 385">
                <a:extLst>
                  <a:ext uri="{FF2B5EF4-FFF2-40B4-BE49-F238E27FC236}">
                    <a16:creationId xmlns:a16="http://schemas.microsoft.com/office/drawing/2014/main" id="{CFC9FA1A-4B93-42F9-AD8B-AA74231EBFA0}"/>
                  </a:ext>
                </a:extLst>
              </p:cNvPr>
              <p:cNvGrpSpPr/>
              <p:nvPr/>
            </p:nvGrpSpPr>
            <p:grpSpPr>
              <a:xfrm>
                <a:off x="6187861" y="5367798"/>
                <a:ext cx="1272529" cy="711484"/>
                <a:chOff x="239784" y="5217983"/>
                <a:chExt cx="1398580" cy="728928"/>
              </a:xfrm>
            </p:grpSpPr>
            <p:sp>
              <p:nvSpPr>
                <p:cNvPr id="387" name="フリーフォーム 2908">
                  <a:extLst>
                    <a:ext uri="{FF2B5EF4-FFF2-40B4-BE49-F238E27FC236}">
                      <a16:creationId xmlns:a16="http://schemas.microsoft.com/office/drawing/2014/main" id="{94B4E5FA-0096-4AAB-8823-A09FC64FBCD8}"/>
                    </a:ext>
                  </a:extLst>
                </p:cNvPr>
                <p:cNvSpPr/>
                <p:nvPr/>
              </p:nvSpPr>
              <p:spPr>
                <a:xfrm rot="16200000">
                  <a:off x="400071" y="5057696"/>
                  <a:ext cx="722961" cy="1043536"/>
                </a:xfrm>
                <a:custGeom>
                  <a:avLst/>
                  <a:gdLst>
                    <a:gd name="connsiteX0" fmla="*/ 470849 w 479311"/>
                    <a:gd name="connsiteY0" fmla="*/ 280482 h 468767"/>
                    <a:gd name="connsiteX1" fmla="*/ 364642 w 479311"/>
                    <a:gd name="connsiteY1" fmla="*/ 315566 h 468767"/>
                    <a:gd name="connsiteX2" fmla="*/ 141036 w 479311"/>
                    <a:gd name="connsiteY2" fmla="*/ 203007 h 468767"/>
                    <a:gd name="connsiteX3" fmla="*/ 141035 w 479311"/>
                    <a:gd name="connsiteY3" fmla="*/ 468767 h 468767"/>
                    <a:gd name="connsiteX4" fmla="*/ 0 w 479311"/>
                    <a:gd name="connsiteY4" fmla="*/ 468767 h 468767"/>
                    <a:gd name="connsiteX5" fmla="*/ 0 w 479311"/>
                    <a:gd name="connsiteY5" fmla="*/ 70518 h 468767"/>
                    <a:gd name="connsiteX6" fmla="*/ 70518 w 479311"/>
                    <a:gd name="connsiteY6" fmla="*/ 0 h 468767"/>
                    <a:gd name="connsiteX7" fmla="*/ 97967 w 479311"/>
                    <a:gd name="connsiteY7" fmla="*/ 5542 h 468767"/>
                    <a:gd name="connsiteX8" fmla="*/ 105733 w 479311"/>
                    <a:gd name="connsiteY8" fmla="*/ 10778 h 468767"/>
                    <a:gd name="connsiteX9" fmla="*/ 117196 w 479311"/>
                    <a:gd name="connsiteY9" fmla="*/ 13915 h 468767"/>
                    <a:gd name="connsiteX10" fmla="*/ 435765 w 479311"/>
                    <a:gd name="connsiteY10" fmla="*/ 174275 h 468767"/>
                    <a:gd name="connsiteX11" fmla="*/ 470849 w 479311"/>
                    <a:gd name="connsiteY11" fmla="*/ 280482 h 468767"/>
                    <a:gd name="connsiteX0" fmla="*/ 470849 w 562289"/>
                    <a:gd name="connsiteY0" fmla="*/ 280482 h 468767"/>
                    <a:gd name="connsiteX1" fmla="*/ 364642 w 562289"/>
                    <a:gd name="connsiteY1" fmla="*/ 315566 h 468767"/>
                    <a:gd name="connsiteX2" fmla="*/ 141036 w 562289"/>
                    <a:gd name="connsiteY2" fmla="*/ 203007 h 468767"/>
                    <a:gd name="connsiteX3" fmla="*/ 141035 w 562289"/>
                    <a:gd name="connsiteY3" fmla="*/ 468767 h 468767"/>
                    <a:gd name="connsiteX4" fmla="*/ 0 w 562289"/>
                    <a:gd name="connsiteY4" fmla="*/ 468767 h 468767"/>
                    <a:gd name="connsiteX5" fmla="*/ 0 w 562289"/>
                    <a:gd name="connsiteY5" fmla="*/ 70518 h 468767"/>
                    <a:gd name="connsiteX6" fmla="*/ 70518 w 562289"/>
                    <a:gd name="connsiteY6" fmla="*/ 0 h 468767"/>
                    <a:gd name="connsiteX7" fmla="*/ 97967 w 562289"/>
                    <a:gd name="connsiteY7" fmla="*/ 5542 h 468767"/>
                    <a:gd name="connsiteX8" fmla="*/ 105733 w 562289"/>
                    <a:gd name="connsiteY8" fmla="*/ 10778 h 468767"/>
                    <a:gd name="connsiteX9" fmla="*/ 117196 w 562289"/>
                    <a:gd name="connsiteY9" fmla="*/ 13915 h 468767"/>
                    <a:gd name="connsiteX10" fmla="*/ 435765 w 562289"/>
                    <a:gd name="connsiteY10" fmla="*/ 174275 h 468767"/>
                    <a:gd name="connsiteX11" fmla="*/ 562289 w 562289"/>
                    <a:gd name="connsiteY11" fmla="*/ 371922 h 468767"/>
                    <a:gd name="connsiteX0" fmla="*/ 470849 w 470849"/>
                    <a:gd name="connsiteY0" fmla="*/ 280482 h 468767"/>
                    <a:gd name="connsiteX1" fmla="*/ 364642 w 470849"/>
                    <a:gd name="connsiteY1" fmla="*/ 315566 h 468767"/>
                    <a:gd name="connsiteX2" fmla="*/ 141036 w 470849"/>
                    <a:gd name="connsiteY2" fmla="*/ 203007 h 468767"/>
                    <a:gd name="connsiteX3" fmla="*/ 141035 w 470849"/>
                    <a:gd name="connsiteY3" fmla="*/ 468767 h 468767"/>
                    <a:gd name="connsiteX4" fmla="*/ 0 w 470849"/>
                    <a:gd name="connsiteY4" fmla="*/ 468767 h 468767"/>
                    <a:gd name="connsiteX5" fmla="*/ 0 w 470849"/>
                    <a:gd name="connsiteY5" fmla="*/ 70518 h 468767"/>
                    <a:gd name="connsiteX6" fmla="*/ 70518 w 470849"/>
                    <a:gd name="connsiteY6" fmla="*/ 0 h 468767"/>
                    <a:gd name="connsiteX7" fmla="*/ 97967 w 470849"/>
                    <a:gd name="connsiteY7" fmla="*/ 5542 h 468767"/>
                    <a:gd name="connsiteX8" fmla="*/ 105733 w 470849"/>
                    <a:gd name="connsiteY8" fmla="*/ 10778 h 468767"/>
                    <a:gd name="connsiteX9" fmla="*/ 117196 w 470849"/>
                    <a:gd name="connsiteY9" fmla="*/ 13915 h 468767"/>
                    <a:gd name="connsiteX10" fmla="*/ 435765 w 470849"/>
                    <a:gd name="connsiteY10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141035 w 435765"/>
                    <a:gd name="connsiteY2" fmla="*/ 468767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214312 w 435765"/>
                    <a:gd name="connsiteY2" fmla="*/ 462090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214312 w 435765"/>
                    <a:gd name="connsiteY2" fmla="*/ 462090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490468"/>
                    <a:gd name="connsiteX1" fmla="*/ 141036 w 435765"/>
                    <a:gd name="connsiteY1" fmla="*/ 203007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114810 w 435765"/>
                    <a:gd name="connsiteY9" fmla="*/ 16410 h 490468"/>
                    <a:gd name="connsiteX10" fmla="*/ 435765 w 435765"/>
                    <a:gd name="connsiteY10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435765 w 435765"/>
                    <a:gd name="connsiteY8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435765 w 435765"/>
                    <a:gd name="connsiteY7" fmla="*/ 174275 h 490468"/>
                    <a:gd name="connsiteX0" fmla="*/ 389623 w 460746"/>
                    <a:gd name="connsiteY0" fmla="*/ 323132 h 498034"/>
                    <a:gd name="connsiteX1" fmla="*/ 200990 w 460746"/>
                    <a:gd name="connsiteY1" fmla="*/ 230605 h 498034"/>
                    <a:gd name="connsiteX2" fmla="*/ 239293 w 460746"/>
                    <a:gd name="connsiteY2" fmla="*/ 469656 h 498034"/>
                    <a:gd name="connsiteX3" fmla="*/ 96593 w 460746"/>
                    <a:gd name="connsiteY3" fmla="*/ 498034 h 498034"/>
                    <a:gd name="connsiteX4" fmla="*/ 0 w 460746"/>
                    <a:gd name="connsiteY4" fmla="*/ 123155 h 498034"/>
                    <a:gd name="connsiteX5" fmla="*/ 95499 w 460746"/>
                    <a:gd name="connsiteY5" fmla="*/ 7566 h 498034"/>
                    <a:gd name="connsiteX6" fmla="*/ 122948 w 460746"/>
                    <a:gd name="connsiteY6" fmla="*/ 13108 h 498034"/>
                    <a:gd name="connsiteX7" fmla="*/ 460746 w 460746"/>
                    <a:gd name="connsiteY7" fmla="*/ 181841 h 498034"/>
                    <a:gd name="connsiteX0" fmla="*/ 391991 w 463114"/>
                    <a:gd name="connsiteY0" fmla="*/ 323132 h 498034"/>
                    <a:gd name="connsiteX1" fmla="*/ 203358 w 463114"/>
                    <a:gd name="connsiteY1" fmla="*/ 230605 h 498034"/>
                    <a:gd name="connsiteX2" fmla="*/ 241661 w 463114"/>
                    <a:gd name="connsiteY2" fmla="*/ 469656 h 498034"/>
                    <a:gd name="connsiteX3" fmla="*/ 98961 w 463114"/>
                    <a:gd name="connsiteY3" fmla="*/ 498034 h 498034"/>
                    <a:gd name="connsiteX4" fmla="*/ 2368 w 463114"/>
                    <a:gd name="connsiteY4" fmla="*/ 123155 h 498034"/>
                    <a:gd name="connsiteX5" fmla="*/ 97867 w 463114"/>
                    <a:gd name="connsiteY5" fmla="*/ 7566 h 498034"/>
                    <a:gd name="connsiteX6" fmla="*/ 125316 w 463114"/>
                    <a:gd name="connsiteY6" fmla="*/ 13108 h 498034"/>
                    <a:gd name="connsiteX7" fmla="*/ 463114 w 463114"/>
                    <a:gd name="connsiteY7" fmla="*/ 181841 h 498034"/>
                    <a:gd name="connsiteX0" fmla="*/ 389623 w 460746"/>
                    <a:gd name="connsiteY0" fmla="*/ 311502 h 486404"/>
                    <a:gd name="connsiteX1" fmla="*/ 200990 w 460746"/>
                    <a:gd name="connsiteY1" fmla="*/ 218975 h 486404"/>
                    <a:gd name="connsiteX2" fmla="*/ 239293 w 460746"/>
                    <a:gd name="connsiteY2" fmla="*/ 458026 h 486404"/>
                    <a:gd name="connsiteX3" fmla="*/ 96593 w 460746"/>
                    <a:gd name="connsiteY3" fmla="*/ 486404 h 486404"/>
                    <a:gd name="connsiteX4" fmla="*/ 0 w 460746"/>
                    <a:gd name="connsiteY4" fmla="*/ 111525 h 486404"/>
                    <a:gd name="connsiteX5" fmla="*/ 122948 w 460746"/>
                    <a:gd name="connsiteY5" fmla="*/ 1478 h 486404"/>
                    <a:gd name="connsiteX6" fmla="*/ 460746 w 460746"/>
                    <a:gd name="connsiteY6" fmla="*/ 170211 h 486404"/>
                    <a:gd name="connsiteX0" fmla="*/ 389623 w 460746"/>
                    <a:gd name="connsiteY0" fmla="*/ 315523 h 490425"/>
                    <a:gd name="connsiteX1" fmla="*/ 200990 w 460746"/>
                    <a:gd name="connsiteY1" fmla="*/ 222996 h 490425"/>
                    <a:gd name="connsiteX2" fmla="*/ 239293 w 460746"/>
                    <a:gd name="connsiteY2" fmla="*/ 462047 h 490425"/>
                    <a:gd name="connsiteX3" fmla="*/ 96593 w 460746"/>
                    <a:gd name="connsiteY3" fmla="*/ 490425 h 490425"/>
                    <a:gd name="connsiteX4" fmla="*/ 0 w 460746"/>
                    <a:gd name="connsiteY4" fmla="*/ 115546 h 490425"/>
                    <a:gd name="connsiteX5" fmla="*/ 122948 w 460746"/>
                    <a:gd name="connsiteY5" fmla="*/ 5499 h 490425"/>
                    <a:gd name="connsiteX6" fmla="*/ 460746 w 460746"/>
                    <a:gd name="connsiteY6" fmla="*/ 174232 h 490425"/>
                    <a:gd name="connsiteX0" fmla="*/ 389623 w 460746"/>
                    <a:gd name="connsiteY0" fmla="*/ 316001 h 490903"/>
                    <a:gd name="connsiteX1" fmla="*/ 200990 w 460746"/>
                    <a:gd name="connsiteY1" fmla="*/ 223474 h 490903"/>
                    <a:gd name="connsiteX2" fmla="*/ 239293 w 460746"/>
                    <a:gd name="connsiteY2" fmla="*/ 462525 h 490903"/>
                    <a:gd name="connsiteX3" fmla="*/ 96593 w 460746"/>
                    <a:gd name="connsiteY3" fmla="*/ 490903 h 490903"/>
                    <a:gd name="connsiteX4" fmla="*/ 0 w 460746"/>
                    <a:gd name="connsiteY4" fmla="*/ 116024 h 490903"/>
                    <a:gd name="connsiteX5" fmla="*/ 122948 w 460746"/>
                    <a:gd name="connsiteY5" fmla="*/ 5977 h 490903"/>
                    <a:gd name="connsiteX6" fmla="*/ 460746 w 460746"/>
                    <a:gd name="connsiteY6" fmla="*/ 174710 h 490903"/>
                    <a:gd name="connsiteX0" fmla="*/ 389623 w 460746"/>
                    <a:gd name="connsiteY0" fmla="*/ 316001 h 490903"/>
                    <a:gd name="connsiteX1" fmla="*/ 200990 w 460746"/>
                    <a:gd name="connsiteY1" fmla="*/ 223474 h 490903"/>
                    <a:gd name="connsiteX2" fmla="*/ 260943 w 460746"/>
                    <a:gd name="connsiteY2" fmla="*/ 444162 h 490903"/>
                    <a:gd name="connsiteX3" fmla="*/ 96593 w 460746"/>
                    <a:gd name="connsiteY3" fmla="*/ 490903 h 490903"/>
                    <a:gd name="connsiteX4" fmla="*/ 0 w 460746"/>
                    <a:gd name="connsiteY4" fmla="*/ 116024 h 490903"/>
                    <a:gd name="connsiteX5" fmla="*/ 122948 w 460746"/>
                    <a:gd name="connsiteY5" fmla="*/ 5977 h 490903"/>
                    <a:gd name="connsiteX6" fmla="*/ 460746 w 460746"/>
                    <a:gd name="connsiteY6" fmla="*/ 174710 h 490903"/>
                    <a:gd name="connsiteX0" fmla="*/ 389623 w 460746"/>
                    <a:gd name="connsiteY0" fmla="*/ 316001 h 490903"/>
                    <a:gd name="connsiteX1" fmla="*/ 200990 w 460746"/>
                    <a:gd name="connsiteY1" fmla="*/ 223474 h 490903"/>
                    <a:gd name="connsiteX2" fmla="*/ 260943 w 460746"/>
                    <a:gd name="connsiteY2" fmla="*/ 444162 h 490903"/>
                    <a:gd name="connsiteX3" fmla="*/ 96593 w 460746"/>
                    <a:gd name="connsiteY3" fmla="*/ 490903 h 490903"/>
                    <a:gd name="connsiteX4" fmla="*/ 0 w 460746"/>
                    <a:gd name="connsiteY4" fmla="*/ 116024 h 490903"/>
                    <a:gd name="connsiteX5" fmla="*/ 122948 w 460746"/>
                    <a:gd name="connsiteY5" fmla="*/ 5977 h 490903"/>
                    <a:gd name="connsiteX6" fmla="*/ 460746 w 460746"/>
                    <a:gd name="connsiteY6" fmla="*/ 174710 h 490903"/>
                    <a:gd name="connsiteX0" fmla="*/ 389623 w 460746"/>
                    <a:gd name="connsiteY0" fmla="*/ 316001 h 490903"/>
                    <a:gd name="connsiteX1" fmla="*/ 200990 w 460746"/>
                    <a:gd name="connsiteY1" fmla="*/ 223474 h 490903"/>
                    <a:gd name="connsiteX2" fmla="*/ 260943 w 460746"/>
                    <a:gd name="connsiteY2" fmla="*/ 444162 h 490903"/>
                    <a:gd name="connsiteX3" fmla="*/ 96593 w 460746"/>
                    <a:gd name="connsiteY3" fmla="*/ 490903 h 490903"/>
                    <a:gd name="connsiteX4" fmla="*/ 0 w 460746"/>
                    <a:gd name="connsiteY4" fmla="*/ 116024 h 490903"/>
                    <a:gd name="connsiteX5" fmla="*/ 122948 w 460746"/>
                    <a:gd name="connsiteY5" fmla="*/ 5977 h 490903"/>
                    <a:gd name="connsiteX6" fmla="*/ 460746 w 460746"/>
                    <a:gd name="connsiteY6" fmla="*/ 174710 h 490903"/>
                    <a:gd name="connsiteX0" fmla="*/ 389623 w 460746"/>
                    <a:gd name="connsiteY0" fmla="*/ 316001 h 493316"/>
                    <a:gd name="connsiteX1" fmla="*/ 200990 w 460746"/>
                    <a:gd name="connsiteY1" fmla="*/ 223474 h 493316"/>
                    <a:gd name="connsiteX2" fmla="*/ 260943 w 460746"/>
                    <a:gd name="connsiteY2" fmla="*/ 444162 h 493316"/>
                    <a:gd name="connsiteX3" fmla="*/ 96593 w 460746"/>
                    <a:gd name="connsiteY3" fmla="*/ 490903 h 493316"/>
                    <a:gd name="connsiteX4" fmla="*/ 0 w 460746"/>
                    <a:gd name="connsiteY4" fmla="*/ 116024 h 493316"/>
                    <a:gd name="connsiteX5" fmla="*/ 122948 w 460746"/>
                    <a:gd name="connsiteY5" fmla="*/ 5977 h 493316"/>
                    <a:gd name="connsiteX6" fmla="*/ 460746 w 460746"/>
                    <a:gd name="connsiteY6" fmla="*/ 174710 h 493316"/>
                    <a:gd name="connsiteX0" fmla="*/ 389623 w 460746"/>
                    <a:gd name="connsiteY0" fmla="*/ 342812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89623 w 460746"/>
                    <a:gd name="connsiteY0" fmla="*/ 342812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89623 w 460746"/>
                    <a:gd name="connsiteY0" fmla="*/ 342812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16346 w 460746"/>
                    <a:gd name="connsiteY0" fmla="*/ 336135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16346 w 460746"/>
                    <a:gd name="connsiteY0" fmla="*/ 336135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16346 w 492389"/>
                    <a:gd name="connsiteY0" fmla="*/ 334235 h 518227"/>
                    <a:gd name="connsiteX1" fmla="*/ 200990 w 492389"/>
                    <a:gd name="connsiteY1" fmla="*/ 248385 h 518227"/>
                    <a:gd name="connsiteX2" fmla="*/ 260943 w 492389"/>
                    <a:gd name="connsiteY2" fmla="*/ 469073 h 518227"/>
                    <a:gd name="connsiteX3" fmla="*/ 96593 w 492389"/>
                    <a:gd name="connsiteY3" fmla="*/ 515814 h 518227"/>
                    <a:gd name="connsiteX4" fmla="*/ 0 w 492389"/>
                    <a:gd name="connsiteY4" fmla="*/ 140935 h 518227"/>
                    <a:gd name="connsiteX5" fmla="*/ 152925 w 492389"/>
                    <a:gd name="connsiteY5" fmla="*/ 2510 h 518227"/>
                    <a:gd name="connsiteX6" fmla="*/ 492389 w 492389"/>
                    <a:gd name="connsiteY6" fmla="*/ 244693 h 518227"/>
                    <a:gd name="connsiteX0" fmla="*/ 316346 w 492389"/>
                    <a:gd name="connsiteY0" fmla="*/ 334235 h 563477"/>
                    <a:gd name="connsiteX1" fmla="*/ 200990 w 492389"/>
                    <a:gd name="connsiteY1" fmla="*/ 248385 h 563477"/>
                    <a:gd name="connsiteX2" fmla="*/ 260943 w 492389"/>
                    <a:gd name="connsiteY2" fmla="*/ 469073 h 563477"/>
                    <a:gd name="connsiteX3" fmla="*/ 98258 w 492389"/>
                    <a:gd name="connsiteY3" fmla="*/ 562556 h 563477"/>
                    <a:gd name="connsiteX4" fmla="*/ 0 w 492389"/>
                    <a:gd name="connsiteY4" fmla="*/ 140935 h 563477"/>
                    <a:gd name="connsiteX5" fmla="*/ 152925 w 492389"/>
                    <a:gd name="connsiteY5" fmla="*/ 2510 h 563477"/>
                    <a:gd name="connsiteX6" fmla="*/ 492389 w 492389"/>
                    <a:gd name="connsiteY6" fmla="*/ 244693 h 563477"/>
                    <a:gd name="connsiteX0" fmla="*/ 316346 w 492389"/>
                    <a:gd name="connsiteY0" fmla="*/ 334235 h 565259"/>
                    <a:gd name="connsiteX1" fmla="*/ 200990 w 492389"/>
                    <a:gd name="connsiteY1" fmla="*/ 248385 h 565259"/>
                    <a:gd name="connsiteX2" fmla="*/ 264274 w 492389"/>
                    <a:gd name="connsiteY2" fmla="*/ 519153 h 565259"/>
                    <a:gd name="connsiteX3" fmla="*/ 98258 w 492389"/>
                    <a:gd name="connsiteY3" fmla="*/ 562556 h 565259"/>
                    <a:gd name="connsiteX4" fmla="*/ 0 w 492389"/>
                    <a:gd name="connsiteY4" fmla="*/ 140935 h 565259"/>
                    <a:gd name="connsiteX5" fmla="*/ 152925 w 492389"/>
                    <a:gd name="connsiteY5" fmla="*/ 2510 h 565259"/>
                    <a:gd name="connsiteX6" fmla="*/ 492389 w 492389"/>
                    <a:gd name="connsiteY6" fmla="*/ 244693 h 565259"/>
                    <a:gd name="connsiteX0" fmla="*/ 316346 w 492389"/>
                    <a:gd name="connsiteY0" fmla="*/ 334235 h 566673"/>
                    <a:gd name="connsiteX1" fmla="*/ 200990 w 492389"/>
                    <a:gd name="connsiteY1" fmla="*/ 248385 h 566673"/>
                    <a:gd name="connsiteX2" fmla="*/ 264274 w 492389"/>
                    <a:gd name="connsiteY2" fmla="*/ 519153 h 566673"/>
                    <a:gd name="connsiteX3" fmla="*/ 98258 w 492389"/>
                    <a:gd name="connsiteY3" fmla="*/ 562556 h 566673"/>
                    <a:gd name="connsiteX4" fmla="*/ 0 w 492389"/>
                    <a:gd name="connsiteY4" fmla="*/ 140935 h 566673"/>
                    <a:gd name="connsiteX5" fmla="*/ 152925 w 492389"/>
                    <a:gd name="connsiteY5" fmla="*/ 2510 h 566673"/>
                    <a:gd name="connsiteX6" fmla="*/ 492389 w 492389"/>
                    <a:gd name="connsiteY6" fmla="*/ 244693 h 566673"/>
                    <a:gd name="connsiteX0" fmla="*/ 316346 w 492389"/>
                    <a:gd name="connsiteY0" fmla="*/ 334235 h 565508"/>
                    <a:gd name="connsiteX1" fmla="*/ 200990 w 492389"/>
                    <a:gd name="connsiteY1" fmla="*/ 248385 h 565508"/>
                    <a:gd name="connsiteX2" fmla="*/ 264273 w 492389"/>
                    <a:gd name="connsiteY2" fmla="*/ 510808 h 565508"/>
                    <a:gd name="connsiteX3" fmla="*/ 98258 w 492389"/>
                    <a:gd name="connsiteY3" fmla="*/ 562556 h 565508"/>
                    <a:gd name="connsiteX4" fmla="*/ 0 w 492389"/>
                    <a:gd name="connsiteY4" fmla="*/ 140935 h 565508"/>
                    <a:gd name="connsiteX5" fmla="*/ 152925 w 492389"/>
                    <a:gd name="connsiteY5" fmla="*/ 2510 h 565508"/>
                    <a:gd name="connsiteX6" fmla="*/ 492389 w 492389"/>
                    <a:gd name="connsiteY6" fmla="*/ 244693 h 565508"/>
                    <a:gd name="connsiteX0" fmla="*/ 316346 w 492389"/>
                    <a:gd name="connsiteY0" fmla="*/ 334235 h 565508"/>
                    <a:gd name="connsiteX1" fmla="*/ 200990 w 492389"/>
                    <a:gd name="connsiteY1" fmla="*/ 248385 h 565508"/>
                    <a:gd name="connsiteX2" fmla="*/ 264273 w 492389"/>
                    <a:gd name="connsiteY2" fmla="*/ 510808 h 565508"/>
                    <a:gd name="connsiteX3" fmla="*/ 98258 w 492389"/>
                    <a:gd name="connsiteY3" fmla="*/ 562556 h 565508"/>
                    <a:gd name="connsiteX4" fmla="*/ 0 w 492389"/>
                    <a:gd name="connsiteY4" fmla="*/ 140935 h 565508"/>
                    <a:gd name="connsiteX5" fmla="*/ 152925 w 492389"/>
                    <a:gd name="connsiteY5" fmla="*/ 2510 h 565508"/>
                    <a:gd name="connsiteX6" fmla="*/ 492389 w 492389"/>
                    <a:gd name="connsiteY6" fmla="*/ 244693 h 565508"/>
                    <a:gd name="connsiteX0" fmla="*/ 316346 w 492389"/>
                    <a:gd name="connsiteY0" fmla="*/ 334235 h 565508"/>
                    <a:gd name="connsiteX1" fmla="*/ 200990 w 492389"/>
                    <a:gd name="connsiteY1" fmla="*/ 248385 h 565508"/>
                    <a:gd name="connsiteX2" fmla="*/ 264273 w 492389"/>
                    <a:gd name="connsiteY2" fmla="*/ 510808 h 565508"/>
                    <a:gd name="connsiteX3" fmla="*/ 98258 w 492389"/>
                    <a:gd name="connsiteY3" fmla="*/ 562556 h 565508"/>
                    <a:gd name="connsiteX4" fmla="*/ 0 w 492389"/>
                    <a:gd name="connsiteY4" fmla="*/ 140935 h 565508"/>
                    <a:gd name="connsiteX5" fmla="*/ 152925 w 492389"/>
                    <a:gd name="connsiteY5" fmla="*/ 2510 h 565508"/>
                    <a:gd name="connsiteX6" fmla="*/ 492389 w 492389"/>
                    <a:gd name="connsiteY6" fmla="*/ 244693 h 565508"/>
                    <a:gd name="connsiteX0" fmla="*/ 316442 w 492485"/>
                    <a:gd name="connsiteY0" fmla="*/ 334101 h 565374"/>
                    <a:gd name="connsiteX1" fmla="*/ 201086 w 492485"/>
                    <a:gd name="connsiteY1" fmla="*/ 248251 h 565374"/>
                    <a:gd name="connsiteX2" fmla="*/ 264369 w 492485"/>
                    <a:gd name="connsiteY2" fmla="*/ 510674 h 565374"/>
                    <a:gd name="connsiteX3" fmla="*/ 98354 w 492485"/>
                    <a:gd name="connsiteY3" fmla="*/ 562422 h 565374"/>
                    <a:gd name="connsiteX4" fmla="*/ 96 w 492485"/>
                    <a:gd name="connsiteY4" fmla="*/ 140801 h 565374"/>
                    <a:gd name="connsiteX5" fmla="*/ 153021 w 492485"/>
                    <a:gd name="connsiteY5" fmla="*/ 2376 h 565374"/>
                    <a:gd name="connsiteX6" fmla="*/ 492485 w 492485"/>
                    <a:gd name="connsiteY6" fmla="*/ 244559 h 565374"/>
                    <a:gd name="connsiteX0" fmla="*/ 317466 w 493509"/>
                    <a:gd name="connsiteY0" fmla="*/ 334605 h 565880"/>
                    <a:gd name="connsiteX1" fmla="*/ 202110 w 493509"/>
                    <a:gd name="connsiteY1" fmla="*/ 248755 h 565880"/>
                    <a:gd name="connsiteX2" fmla="*/ 265393 w 493509"/>
                    <a:gd name="connsiteY2" fmla="*/ 511178 h 565880"/>
                    <a:gd name="connsiteX3" fmla="*/ 101043 w 493509"/>
                    <a:gd name="connsiteY3" fmla="*/ 562928 h 565880"/>
                    <a:gd name="connsiteX4" fmla="*/ 1120 w 493509"/>
                    <a:gd name="connsiteY4" fmla="*/ 141305 h 565880"/>
                    <a:gd name="connsiteX5" fmla="*/ 154045 w 493509"/>
                    <a:gd name="connsiteY5" fmla="*/ 2880 h 565880"/>
                    <a:gd name="connsiteX6" fmla="*/ 493509 w 493509"/>
                    <a:gd name="connsiteY6" fmla="*/ 245063 h 565880"/>
                    <a:gd name="connsiteX0" fmla="*/ 329579 w 505622"/>
                    <a:gd name="connsiteY0" fmla="*/ 335902 h 731541"/>
                    <a:gd name="connsiteX1" fmla="*/ 214223 w 505622"/>
                    <a:gd name="connsiteY1" fmla="*/ 250052 h 731541"/>
                    <a:gd name="connsiteX2" fmla="*/ 277506 w 505622"/>
                    <a:gd name="connsiteY2" fmla="*/ 512475 h 731541"/>
                    <a:gd name="connsiteX3" fmla="*/ 51731 w 505622"/>
                    <a:gd name="connsiteY3" fmla="*/ 731181 h 731541"/>
                    <a:gd name="connsiteX4" fmla="*/ 13233 w 505622"/>
                    <a:gd name="connsiteY4" fmla="*/ 142602 h 731541"/>
                    <a:gd name="connsiteX5" fmla="*/ 166158 w 505622"/>
                    <a:gd name="connsiteY5" fmla="*/ 4177 h 731541"/>
                    <a:gd name="connsiteX6" fmla="*/ 505622 w 505622"/>
                    <a:gd name="connsiteY6" fmla="*/ 246360 h 731541"/>
                    <a:gd name="connsiteX0" fmla="*/ 329579 w 505622"/>
                    <a:gd name="connsiteY0" fmla="*/ 335902 h 731541"/>
                    <a:gd name="connsiteX1" fmla="*/ 256879 w 505622"/>
                    <a:gd name="connsiteY1" fmla="*/ 275737 h 731541"/>
                    <a:gd name="connsiteX2" fmla="*/ 277506 w 505622"/>
                    <a:gd name="connsiteY2" fmla="*/ 512475 h 731541"/>
                    <a:gd name="connsiteX3" fmla="*/ 51731 w 505622"/>
                    <a:gd name="connsiteY3" fmla="*/ 731181 h 731541"/>
                    <a:gd name="connsiteX4" fmla="*/ 13233 w 505622"/>
                    <a:gd name="connsiteY4" fmla="*/ 142602 h 731541"/>
                    <a:gd name="connsiteX5" fmla="*/ 166158 w 505622"/>
                    <a:gd name="connsiteY5" fmla="*/ 4177 h 731541"/>
                    <a:gd name="connsiteX6" fmla="*/ 505622 w 505622"/>
                    <a:gd name="connsiteY6" fmla="*/ 246360 h 731541"/>
                    <a:gd name="connsiteX0" fmla="*/ 329579 w 505622"/>
                    <a:gd name="connsiteY0" fmla="*/ 335902 h 731541"/>
                    <a:gd name="connsiteX1" fmla="*/ 236404 w 505622"/>
                    <a:gd name="connsiteY1" fmla="*/ 257390 h 731541"/>
                    <a:gd name="connsiteX2" fmla="*/ 277506 w 505622"/>
                    <a:gd name="connsiteY2" fmla="*/ 512475 h 731541"/>
                    <a:gd name="connsiteX3" fmla="*/ 51731 w 505622"/>
                    <a:gd name="connsiteY3" fmla="*/ 731181 h 731541"/>
                    <a:gd name="connsiteX4" fmla="*/ 13233 w 505622"/>
                    <a:gd name="connsiteY4" fmla="*/ 142602 h 731541"/>
                    <a:gd name="connsiteX5" fmla="*/ 166158 w 505622"/>
                    <a:gd name="connsiteY5" fmla="*/ 4177 h 731541"/>
                    <a:gd name="connsiteX6" fmla="*/ 505622 w 505622"/>
                    <a:gd name="connsiteY6" fmla="*/ 246360 h 731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05622" h="731541">
                      <a:moveTo>
                        <a:pt x="329579" y="335902"/>
                      </a:moveTo>
                      <a:lnTo>
                        <a:pt x="236404" y="257390"/>
                      </a:lnTo>
                      <a:cubicBezTo>
                        <a:pt x="244731" y="292559"/>
                        <a:pt x="270843" y="397181"/>
                        <a:pt x="277506" y="512475"/>
                      </a:cubicBezTo>
                      <a:cubicBezTo>
                        <a:pt x="251034" y="561441"/>
                        <a:pt x="109845" y="740641"/>
                        <a:pt x="51731" y="731181"/>
                      </a:cubicBezTo>
                      <a:cubicBezTo>
                        <a:pt x="-12665" y="580627"/>
                        <a:pt x="-5838" y="263769"/>
                        <a:pt x="13233" y="142602"/>
                      </a:cubicBezTo>
                      <a:cubicBezTo>
                        <a:pt x="32304" y="21435"/>
                        <a:pt x="84093" y="-13116"/>
                        <a:pt x="166158" y="4177"/>
                      </a:cubicBezTo>
                      <a:cubicBezTo>
                        <a:pt x="248223" y="21470"/>
                        <a:pt x="409677" y="143375"/>
                        <a:pt x="505622" y="246360"/>
                      </a:cubicBezTo>
                    </a:path>
                  </a:pathLst>
                </a:custGeom>
                <a:pattFill prst="plaid">
                  <a:fgClr>
                    <a:schemeClr val="accent2">
                      <a:lumMod val="75000"/>
                    </a:schemeClr>
                  </a:fgClr>
                  <a:bgClr>
                    <a:srgbClr val="00206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8" name="フリーフォーム 2908">
                  <a:extLst>
                    <a:ext uri="{FF2B5EF4-FFF2-40B4-BE49-F238E27FC236}">
                      <a16:creationId xmlns:a16="http://schemas.microsoft.com/office/drawing/2014/main" id="{B866A4E5-8306-4B31-A0E9-CDC2BDA3731D}"/>
                    </a:ext>
                  </a:extLst>
                </p:cNvPr>
                <p:cNvSpPr/>
                <p:nvPr/>
              </p:nvSpPr>
              <p:spPr>
                <a:xfrm rot="5400000" flipH="1">
                  <a:off x="766364" y="5074912"/>
                  <a:ext cx="728927" cy="1015072"/>
                </a:xfrm>
                <a:custGeom>
                  <a:avLst/>
                  <a:gdLst>
                    <a:gd name="connsiteX0" fmla="*/ 470849 w 479311"/>
                    <a:gd name="connsiteY0" fmla="*/ 280482 h 468767"/>
                    <a:gd name="connsiteX1" fmla="*/ 364642 w 479311"/>
                    <a:gd name="connsiteY1" fmla="*/ 315566 h 468767"/>
                    <a:gd name="connsiteX2" fmla="*/ 141036 w 479311"/>
                    <a:gd name="connsiteY2" fmla="*/ 203007 h 468767"/>
                    <a:gd name="connsiteX3" fmla="*/ 141035 w 479311"/>
                    <a:gd name="connsiteY3" fmla="*/ 468767 h 468767"/>
                    <a:gd name="connsiteX4" fmla="*/ 0 w 479311"/>
                    <a:gd name="connsiteY4" fmla="*/ 468767 h 468767"/>
                    <a:gd name="connsiteX5" fmla="*/ 0 w 479311"/>
                    <a:gd name="connsiteY5" fmla="*/ 70518 h 468767"/>
                    <a:gd name="connsiteX6" fmla="*/ 70518 w 479311"/>
                    <a:gd name="connsiteY6" fmla="*/ 0 h 468767"/>
                    <a:gd name="connsiteX7" fmla="*/ 97967 w 479311"/>
                    <a:gd name="connsiteY7" fmla="*/ 5542 h 468767"/>
                    <a:gd name="connsiteX8" fmla="*/ 105733 w 479311"/>
                    <a:gd name="connsiteY8" fmla="*/ 10778 h 468767"/>
                    <a:gd name="connsiteX9" fmla="*/ 117196 w 479311"/>
                    <a:gd name="connsiteY9" fmla="*/ 13915 h 468767"/>
                    <a:gd name="connsiteX10" fmla="*/ 435765 w 479311"/>
                    <a:gd name="connsiteY10" fmla="*/ 174275 h 468767"/>
                    <a:gd name="connsiteX11" fmla="*/ 470849 w 479311"/>
                    <a:gd name="connsiteY11" fmla="*/ 280482 h 468767"/>
                    <a:gd name="connsiteX0" fmla="*/ 470849 w 562289"/>
                    <a:gd name="connsiteY0" fmla="*/ 280482 h 468767"/>
                    <a:gd name="connsiteX1" fmla="*/ 364642 w 562289"/>
                    <a:gd name="connsiteY1" fmla="*/ 315566 h 468767"/>
                    <a:gd name="connsiteX2" fmla="*/ 141036 w 562289"/>
                    <a:gd name="connsiteY2" fmla="*/ 203007 h 468767"/>
                    <a:gd name="connsiteX3" fmla="*/ 141035 w 562289"/>
                    <a:gd name="connsiteY3" fmla="*/ 468767 h 468767"/>
                    <a:gd name="connsiteX4" fmla="*/ 0 w 562289"/>
                    <a:gd name="connsiteY4" fmla="*/ 468767 h 468767"/>
                    <a:gd name="connsiteX5" fmla="*/ 0 w 562289"/>
                    <a:gd name="connsiteY5" fmla="*/ 70518 h 468767"/>
                    <a:gd name="connsiteX6" fmla="*/ 70518 w 562289"/>
                    <a:gd name="connsiteY6" fmla="*/ 0 h 468767"/>
                    <a:gd name="connsiteX7" fmla="*/ 97967 w 562289"/>
                    <a:gd name="connsiteY7" fmla="*/ 5542 h 468767"/>
                    <a:gd name="connsiteX8" fmla="*/ 105733 w 562289"/>
                    <a:gd name="connsiteY8" fmla="*/ 10778 h 468767"/>
                    <a:gd name="connsiteX9" fmla="*/ 117196 w 562289"/>
                    <a:gd name="connsiteY9" fmla="*/ 13915 h 468767"/>
                    <a:gd name="connsiteX10" fmla="*/ 435765 w 562289"/>
                    <a:gd name="connsiteY10" fmla="*/ 174275 h 468767"/>
                    <a:gd name="connsiteX11" fmla="*/ 562289 w 562289"/>
                    <a:gd name="connsiteY11" fmla="*/ 371922 h 468767"/>
                    <a:gd name="connsiteX0" fmla="*/ 470849 w 470849"/>
                    <a:gd name="connsiteY0" fmla="*/ 280482 h 468767"/>
                    <a:gd name="connsiteX1" fmla="*/ 364642 w 470849"/>
                    <a:gd name="connsiteY1" fmla="*/ 315566 h 468767"/>
                    <a:gd name="connsiteX2" fmla="*/ 141036 w 470849"/>
                    <a:gd name="connsiteY2" fmla="*/ 203007 h 468767"/>
                    <a:gd name="connsiteX3" fmla="*/ 141035 w 470849"/>
                    <a:gd name="connsiteY3" fmla="*/ 468767 h 468767"/>
                    <a:gd name="connsiteX4" fmla="*/ 0 w 470849"/>
                    <a:gd name="connsiteY4" fmla="*/ 468767 h 468767"/>
                    <a:gd name="connsiteX5" fmla="*/ 0 w 470849"/>
                    <a:gd name="connsiteY5" fmla="*/ 70518 h 468767"/>
                    <a:gd name="connsiteX6" fmla="*/ 70518 w 470849"/>
                    <a:gd name="connsiteY6" fmla="*/ 0 h 468767"/>
                    <a:gd name="connsiteX7" fmla="*/ 97967 w 470849"/>
                    <a:gd name="connsiteY7" fmla="*/ 5542 h 468767"/>
                    <a:gd name="connsiteX8" fmla="*/ 105733 w 470849"/>
                    <a:gd name="connsiteY8" fmla="*/ 10778 h 468767"/>
                    <a:gd name="connsiteX9" fmla="*/ 117196 w 470849"/>
                    <a:gd name="connsiteY9" fmla="*/ 13915 h 468767"/>
                    <a:gd name="connsiteX10" fmla="*/ 435765 w 470849"/>
                    <a:gd name="connsiteY10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141035 w 435765"/>
                    <a:gd name="connsiteY2" fmla="*/ 468767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214312 w 435765"/>
                    <a:gd name="connsiteY2" fmla="*/ 462090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214312 w 435765"/>
                    <a:gd name="connsiteY2" fmla="*/ 462090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490468"/>
                    <a:gd name="connsiteX1" fmla="*/ 141036 w 435765"/>
                    <a:gd name="connsiteY1" fmla="*/ 203007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114810 w 435765"/>
                    <a:gd name="connsiteY9" fmla="*/ 16410 h 490468"/>
                    <a:gd name="connsiteX10" fmla="*/ 435765 w 435765"/>
                    <a:gd name="connsiteY10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435765 w 435765"/>
                    <a:gd name="connsiteY8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435765 w 435765"/>
                    <a:gd name="connsiteY7" fmla="*/ 174275 h 490468"/>
                    <a:gd name="connsiteX0" fmla="*/ 389623 w 460746"/>
                    <a:gd name="connsiteY0" fmla="*/ 323132 h 498034"/>
                    <a:gd name="connsiteX1" fmla="*/ 200990 w 460746"/>
                    <a:gd name="connsiteY1" fmla="*/ 230605 h 498034"/>
                    <a:gd name="connsiteX2" fmla="*/ 239293 w 460746"/>
                    <a:gd name="connsiteY2" fmla="*/ 469656 h 498034"/>
                    <a:gd name="connsiteX3" fmla="*/ 96593 w 460746"/>
                    <a:gd name="connsiteY3" fmla="*/ 498034 h 498034"/>
                    <a:gd name="connsiteX4" fmla="*/ 0 w 460746"/>
                    <a:gd name="connsiteY4" fmla="*/ 123155 h 498034"/>
                    <a:gd name="connsiteX5" fmla="*/ 95499 w 460746"/>
                    <a:gd name="connsiteY5" fmla="*/ 7566 h 498034"/>
                    <a:gd name="connsiteX6" fmla="*/ 122948 w 460746"/>
                    <a:gd name="connsiteY6" fmla="*/ 13108 h 498034"/>
                    <a:gd name="connsiteX7" fmla="*/ 460746 w 460746"/>
                    <a:gd name="connsiteY7" fmla="*/ 181841 h 498034"/>
                    <a:gd name="connsiteX0" fmla="*/ 391991 w 463114"/>
                    <a:gd name="connsiteY0" fmla="*/ 323132 h 498034"/>
                    <a:gd name="connsiteX1" fmla="*/ 203358 w 463114"/>
                    <a:gd name="connsiteY1" fmla="*/ 230605 h 498034"/>
                    <a:gd name="connsiteX2" fmla="*/ 241661 w 463114"/>
                    <a:gd name="connsiteY2" fmla="*/ 469656 h 498034"/>
                    <a:gd name="connsiteX3" fmla="*/ 98961 w 463114"/>
                    <a:gd name="connsiteY3" fmla="*/ 498034 h 498034"/>
                    <a:gd name="connsiteX4" fmla="*/ 2368 w 463114"/>
                    <a:gd name="connsiteY4" fmla="*/ 123155 h 498034"/>
                    <a:gd name="connsiteX5" fmla="*/ 97867 w 463114"/>
                    <a:gd name="connsiteY5" fmla="*/ 7566 h 498034"/>
                    <a:gd name="connsiteX6" fmla="*/ 125316 w 463114"/>
                    <a:gd name="connsiteY6" fmla="*/ 13108 h 498034"/>
                    <a:gd name="connsiteX7" fmla="*/ 463114 w 463114"/>
                    <a:gd name="connsiteY7" fmla="*/ 181841 h 498034"/>
                    <a:gd name="connsiteX0" fmla="*/ 389623 w 460746"/>
                    <a:gd name="connsiteY0" fmla="*/ 311502 h 486404"/>
                    <a:gd name="connsiteX1" fmla="*/ 200990 w 460746"/>
                    <a:gd name="connsiteY1" fmla="*/ 218975 h 486404"/>
                    <a:gd name="connsiteX2" fmla="*/ 239293 w 460746"/>
                    <a:gd name="connsiteY2" fmla="*/ 458026 h 486404"/>
                    <a:gd name="connsiteX3" fmla="*/ 96593 w 460746"/>
                    <a:gd name="connsiteY3" fmla="*/ 486404 h 486404"/>
                    <a:gd name="connsiteX4" fmla="*/ 0 w 460746"/>
                    <a:gd name="connsiteY4" fmla="*/ 111525 h 486404"/>
                    <a:gd name="connsiteX5" fmla="*/ 122948 w 460746"/>
                    <a:gd name="connsiteY5" fmla="*/ 1478 h 486404"/>
                    <a:gd name="connsiteX6" fmla="*/ 460746 w 460746"/>
                    <a:gd name="connsiteY6" fmla="*/ 170211 h 486404"/>
                    <a:gd name="connsiteX0" fmla="*/ 389623 w 460746"/>
                    <a:gd name="connsiteY0" fmla="*/ 315523 h 490425"/>
                    <a:gd name="connsiteX1" fmla="*/ 200990 w 460746"/>
                    <a:gd name="connsiteY1" fmla="*/ 222996 h 490425"/>
                    <a:gd name="connsiteX2" fmla="*/ 239293 w 460746"/>
                    <a:gd name="connsiteY2" fmla="*/ 462047 h 490425"/>
                    <a:gd name="connsiteX3" fmla="*/ 96593 w 460746"/>
                    <a:gd name="connsiteY3" fmla="*/ 490425 h 490425"/>
                    <a:gd name="connsiteX4" fmla="*/ 0 w 460746"/>
                    <a:gd name="connsiteY4" fmla="*/ 115546 h 490425"/>
                    <a:gd name="connsiteX5" fmla="*/ 122948 w 460746"/>
                    <a:gd name="connsiteY5" fmla="*/ 5499 h 490425"/>
                    <a:gd name="connsiteX6" fmla="*/ 460746 w 460746"/>
                    <a:gd name="connsiteY6" fmla="*/ 174232 h 490425"/>
                    <a:gd name="connsiteX0" fmla="*/ 389623 w 460746"/>
                    <a:gd name="connsiteY0" fmla="*/ 316001 h 490903"/>
                    <a:gd name="connsiteX1" fmla="*/ 200990 w 460746"/>
                    <a:gd name="connsiteY1" fmla="*/ 223474 h 490903"/>
                    <a:gd name="connsiteX2" fmla="*/ 239293 w 460746"/>
                    <a:gd name="connsiteY2" fmla="*/ 462525 h 490903"/>
                    <a:gd name="connsiteX3" fmla="*/ 96593 w 460746"/>
                    <a:gd name="connsiteY3" fmla="*/ 490903 h 490903"/>
                    <a:gd name="connsiteX4" fmla="*/ 0 w 460746"/>
                    <a:gd name="connsiteY4" fmla="*/ 116024 h 490903"/>
                    <a:gd name="connsiteX5" fmla="*/ 122948 w 460746"/>
                    <a:gd name="connsiteY5" fmla="*/ 5977 h 490903"/>
                    <a:gd name="connsiteX6" fmla="*/ 460746 w 460746"/>
                    <a:gd name="connsiteY6" fmla="*/ 174710 h 490903"/>
                    <a:gd name="connsiteX0" fmla="*/ 389623 w 460746"/>
                    <a:gd name="connsiteY0" fmla="*/ 316001 h 490903"/>
                    <a:gd name="connsiteX1" fmla="*/ 200990 w 460746"/>
                    <a:gd name="connsiteY1" fmla="*/ 223474 h 490903"/>
                    <a:gd name="connsiteX2" fmla="*/ 260943 w 460746"/>
                    <a:gd name="connsiteY2" fmla="*/ 444162 h 490903"/>
                    <a:gd name="connsiteX3" fmla="*/ 96593 w 460746"/>
                    <a:gd name="connsiteY3" fmla="*/ 490903 h 490903"/>
                    <a:gd name="connsiteX4" fmla="*/ 0 w 460746"/>
                    <a:gd name="connsiteY4" fmla="*/ 116024 h 490903"/>
                    <a:gd name="connsiteX5" fmla="*/ 122948 w 460746"/>
                    <a:gd name="connsiteY5" fmla="*/ 5977 h 490903"/>
                    <a:gd name="connsiteX6" fmla="*/ 460746 w 460746"/>
                    <a:gd name="connsiteY6" fmla="*/ 174710 h 490903"/>
                    <a:gd name="connsiteX0" fmla="*/ 389623 w 460746"/>
                    <a:gd name="connsiteY0" fmla="*/ 316001 h 490903"/>
                    <a:gd name="connsiteX1" fmla="*/ 200990 w 460746"/>
                    <a:gd name="connsiteY1" fmla="*/ 223474 h 490903"/>
                    <a:gd name="connsiteX2" fmla="*/ 260943 w 460746"/>
                    <a:gd name="connsiteY2" fmla="*/ 444162 h 490903"/>
                    <a:gd name="connsiteX3" fmla="*/ 96593 w 460746"/>
                    <a:gd name="connsiteY3" fmla="*/ 490903 h 490903"/>
                    <a:gd name="connsiteX4" fmla="*/ 0 w 460746"/>
                    <a:gd name="connsiteY4" fmla="*/ 116024 h 490903"/>
                    <a:gd name="connsiteX5" fmla="*/ 122948 w 460746"/>
                    <a:gd name="connsiteY5" fmla="*/ 5977 h 490903"/>
                    <a:gd name="connsiteX6" fmla="*/ 460746 w 460746"/>
                    <a:gd name="connsiteY6" fmla="*/ 174710 h 490903"/>
                    <a:gd name="connsiteX0" fmla="*/ 389623 w 460746"/>
                    <a:gd name="connsiteY0" fmla="*/ 316001 h 490903"/>
                    <a:gd name="connsiteX1" fmla="*/ 200990 w 460746"/>
                    <a:gd name="connsiteY1" fmla="*/ 223474 h 490903"/>
                    <a:gd name="connsiteX2" fmla="*/ 260943 w 460746"/>
                    <a:gd name="connsiteY2" fmla="*/ 444162 h 490903"/>
                    <a:gd name="connsiteX3" fmla="*/ 96593 w 460746"/>
                    <a:gd name="connsiteY3" fmla="*/ 490903 h 490903"/>
                    <a:gd name="connsiteX4" fmla="*/ 0 w 460746"/>
                    <a:gd name="connsiteY4" fmla="*/ 116024 h 490903"/>
                    <a:gd name="connsiteX5" fmla="*/ 122948 w 460746"/>
                    <a:gd name="connsiteY5" fmla="*/ 5977 h 490903"/>
                    <a:gd name="connsiteX6" fmla="*/ 460746 w 460746"/>
                    <a:gd name="connsiteY6" fmla="*/ 174710 h 490903"/>
                    <a:gd name="connsiteX0" fmla="*/ 389623 w 460746"/>
                    <a:gd name="connsiteY0" fmla="*/ 316001 h 493316"/>
                    <a:gd name="connsiteX1" fmla="*/ 200990 w 460746"/>
                    <a:gd name="connsiteY1" fmla="*/ 223474 h 493316"/>
                    <a:gd name="connsiteX2" fmla="*/ 260943 w 460746"/>
                    <a:gd name="connsiteY2" fmla="*/ 444162 h 493316"/>
                    <a:gd name="connsiteX3" fmla="*/ 96593 w 460746"/>
                    <a:gd name="connsiteY3" fmla="*/ 490903 h 493316"/>
                    <a:gd name="connsiteX4" fmla="*/ 0 w 460746"/>
                    <a:gd name="connsiteY4" fmla="*/ 116024 h 493316"/>
                    <a:gd name="connsiteX5" fmla="*/ 122948 w 460746"/>
                    <a:gd name="connsiteY5" fmla="*/ 5977 h 493316"/>
                    <a:gd name="connsiteX6" fmla="*/ 460746 w 460746"/>
                    <a:gd name="connsiteY6" fmla="*/ 174710 h 493316"/>
                    <a:gd name="connsiteX0" fmla="*/ 389623 w 460746"/>
                    <a:gd name="connsiteY0" fmla="*/ 342812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89623 w 460746"/>
                    <a:gd name="connsiteY0" fmla="*/ 342812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89623 w 460746"/>
                    <a:gd name="connsiteY0" fmla="*/ 342812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16346 w 460746"/>
                    <a:gd name="connsiteY0" fmla="*/ 336135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16346 w 460746"/>
                    <a:gd name="connsiteY0" fmla="*/ 336135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16346 w 492389"/>
                    <a:gd name="connsiteY0" fmla="*/ 334235 h 518227"/>
                    <a:gd name="connsiteX1" fmla="*/ 200990 w 492389"/>
                    <a:gd name="connsiteY1" fmla="*/ 248385 h 518227"/>
                    <a:gd name="connsiteX2" fmla="*/ 260943 w 492389"/>
                    <a:gd name="connsiteY2" fmla="*/ 469073 h 518227"/>
                    <a:gd name="connsiteX3" fmla="*/ 96593 w 492389"/>
                    <a:gd name="connsiteY3" fmla="*/ 515814 h 518227"/>
                    <a:gd name="connsiteX4" fmla="*/ 0 w 492389"/>
                    <a:gd name="connsiteY4" fmla="*/ 140935 h 518227"/>
                    <a:gd name="connsiteX5" fmla="*/ 152925 w 492389"/>
                    <a:gd name="connsiteY5" fmla="*/ 2510 h 518227"/>
                    <a:gd name="connsiteX6" fmla="*/ 492389 w 492389"/>
                    <a:gd name="connsiteY6" fmla="*/ 244693 h 518227"/>
                    <a:gd name="connsiteX0" fmla="*/ 316346 w 492389"/>
                    <a:gd name="connsiteY0" fmla="*/ 334235 h 563477"/>
                    <a:gd name="connsiteX1" fmla="*/ 200990 w 492389"/>
                    <a:gd name="connsiteY1" fmla="*/ 248385 h 563477"/>
                    <a:gd name="connsiteX2" fmla="*/ 260943 w 492389"/>
                    <a:gd name="connsiteY2" fmla="*/ 469073 h 563477"/>
                    <a:gd name="connsiteX3" fmla="*/ 98258 w 492389"/>
                    <a:gd name="connsiteY3" fmla="*/ 562556 h 563477"/>
                    <a:gd name="connsiteX4" fmla="*/ 0 w 492389"/>
                    <a:gd name="connsiteY4" fmla="*/ 140935 h 563477"/>
                    <a:gd name="connsiteX5" fmla="*/ 152925 w 492389"/>
                    <a:gd name="connsiteY5" fmla="*/ 2510 h 563477"/>
                    <a:gd name="connsiteX6" fmla="*/ 492389 w 492389"/>
                    <a:gd name="connsiteY6" fmla="*/ 244693 h 563477"/>
                    <a:gd name="connsiteX0" fmla="*/ 316346 w 492389"/>
                    <a:gd name="connsiteY0" fmla="*/ 334235 h 565259"/>
                    <a:gd name="connsiteX1" fmla="*/ 200990 w 492389"/>
                    <a:gd name="connsiteY1" fmla="*/ 248385 h 565259"/>
                    <a:gd name="connsiteX2" fmla="*/ 264274 w 492389"/>
                    <a:gd name="connsiteY2" fmla="*/ 519153 h 565259"/>
                    <a:gd name="connsiteX3" fmla="*/ 98258 w 492389"/>
                    <a:gd name="connsiteY3" fmla="*/ 562556 h 565259"/>
                    <a:gd name="connsiteX4" fmla="*/ 0 w 492389"/>
                    <a:gd name="connsiteY4" fmla="*/ 140935 h 565259"/>
                    <a:gd name="connsiteX5" fmla="*/ 152925 w 492389"/>
                    <a:gd name="connsiteY5" fmla="*/ 2510 h 565259"/>
                    <a:gd name="connsiteX6" fmla="*/ 492389 w 492389"/>
                    <a:gd name="connsiteY6" fmla="*/ 244693 h 565259"/>
                    <a:gd name="connsiteX0" fmla="*/ 316346 w 492389"/>
                    <a:gd name="connsiteY0" fmla="*/ 334235 h 566673"/>
                    <a:gd name="connsiteX1" fmla="*/ 200990 w 492389"/>
                    <a:gd name="connsiteY1" fmla="*/ 248385 h 566673"/>
                    <a:gd name="connsiteX2" fmla="*/ 264274 w 492389"/>
                    <a:gd name="connsiteY2" fmla="*/ 519153 h 566673"/>
                    <a:gd name="connsiteX3" fmla="*/ 98258 w 492389"/>
                    <a:gd name="connsiteY3" fmla="*/ 562556 h 566673"/>
                    <a:gd name="connsiteX4" fmla="*/ 0 w 492389"/>
                    <a:gd name="connsiteY4" fmla="*/ 140935 h 566673"/>
                    <a:gd name="connsiteX5" fmla="*/ 152925 w 492389"/>
                    <a:gd name="connsiteY5" fmla="*/ 2510 h 566673"/>
                    <a:gd name="connsiteX6" fmla="*/ 492389 w 492389"/>
                    <a:gd name="connsiteY6" fmla="*/ 244693 h 566673"/>
                    <a:gd name="connsiteX0" fmla="*/ 316346 w 492389"/>
                    <a:gd name="connsiteY0" fmla="*/ 334235 h 565508"/>
                    <a:gd name="connsiteX1" fmla="*/ 200990 w 492389"/>
                    <a:gd name="connsiteY1" fmla="*/ 248385 h 565508"/>
                    <a:gd name="connsiteX2" fmla="*/ 264273 w 492389"/>
                    <a:gd name="connsiteY2" fmla="*/ 510808 h 565508"/>
                    <a:gd name="connsiteX3" fmla="*/ 98258 w 492389"/>
                    <a:gd name="connsiteY3" fmla="*/ 562556 h 565508"/>
                    <a:gd name="connsiteX4" fmla="*/ 0 w 492389"/>
                    <a:gd name="connsiteY4" fmla="*/ 140935 h 565508"/>
                    <a:gd name="connsiteX5" fmla="*/ 152925 w 492389"/>
                    <a:gd name="connsiteY5" fmla="*/ 2510 h 565508"/>
                    <a:gd name="connsiteX6" fmla="*/ 492389 w 492389"/>
                    <a:gd name="connsiteY6" fmla="*/ 244693 h 565508"/>
                    <a:gd name="connsiteX0" fmla="*/ 316346 w 492389"/>
                    <a:gd name="connsiteY0" fmla="*/ 334235 h 565508"/>
                    <a:gd name="connsiteX1" fmla="*/ 200990 w 492389"/>
                    <a:gd name="connsiteY1" fmla="*/ 248385 h 565508"/>
                    <a:gd name="connsiteX2" fmla="*/ 264273 w 492389"/>
                    <a:gd name="connsiteY2" fmla="*/ 510808 h 565508"/>
                    <a:gd name="connsiteX3" fmla="*/ 98258 w 492389"/>
                    <a:gd name="connsiteY3" fmla="*/ 562556 h 565508"/>
                    <a:gd name="connsiteX4" fmla="*/ 0 w 492389"/>
                    <a:gd name="connsiteY4" fmla="*/ 140935 h 565508"/>
                    <a:gd name="connsiteX5" fmla="*/ 152925 w 492389"/>
                    <a:gd name="connsiteY5" fmla="*/ 2510 h 565508"/>
                    <a:gd name="connsiteX6" fmla="*/ 492389 w 492389"/>
                    <a:gd name="connsiteY6" fmla="*/ 244693 h 565508"/>
                    <a:gd name="connsiteX0" fmla="*/ 316346 w 492389"/>
                    <a:gd name="connsiteY0" fmla="*/ 334235 h 565508"/>
                    <a:gd name="connsiteX1" fmla="*/ 200990 w 492389"/>
                    <a:gd name="connsiteY1" fmla="*/ 248385 h 565508"/>
                    <a:gd name="connsiteX2" fmla="*/ 264273 w 492389"/>
                    <a:gd name="connsiteY2" fmla="*/ 510808 h 565508"/>
                    <a:gd name="connsiteX3" fmla="*/ 98258 w 492389"/>
                    <a:gd name="connsiteY3" fmla="*/ 562556 h 565508"/>
                    <a:gd name="connsiteX4" fmla="*/ 0 w 492389"/>
                    <a:gd name="connsiteY4" fmla="*/ 140935 h 565508"/>
                    <a:gd name="connsiteX5" fmla="*/ 152925 w 492389"/>
                    <a:gd name="connsiteY5" fmla="*/ 2510 h 565508"/>
                    <a:gd name="connsiteX6" fmla="*/ 492389 w 492389"/>
                    <a:gd name="connsiteY6" fmla="*/ 244693 h 565508"/>
                    <a:gd name="connsiteX0" fmla="*/ 316442 w 492485"/>
                    <a:gd name="connsiteY0" fmla="*/ 334101 h 565374"/>
                    <a:gd name="connsiteX1" fmla="*/ 201086 w 492485"/>
                    <a:gd name="connsiteY1" fmla="*/ 248251 h 565374"/>
                    <a:gd name="connsiteX2" fmla="*/ 264369 w 492485"/>
                    <a:gd name="connsiteY2" fmla="*/ 510674 h 565374"/>
                    <a:gd name="connsiteX3" fmla="*/ 98354 w 492485"/>
                    <a:gd name="connsiteY3" fmla="*/ 562422 h 565374"/>
                    <a:gd name="connsiteX4" fmla="*/ 96 w 492485"/>
                    <a:gd name="connsiteY4" fmla="*/ 140801 h 565374"/>
                    <a:gd name="connsiteX5" fmla="*/ 153021 w 492485"/>
                    <a:gd name="connsiteY5" fmla="*/ 2376 h 565374"/>
                    <a:gd name="connsiteX6" fmla="*/ 492485 w 492485"/>
                    <a:gd name="connsiteY6" fmla="*/ 244559 h 565374"/>
                    <a:gd name="connsiteX0" fmla="*/ 317466 w 493509"/>
                    <a:gd name="connsiteY0" fmla="*/ 334605 h 565880"/>
                    <a:gd name="connsiteX1" fmla="*/ 202110 w 493509"/>
                    <a:gd name="connsiteY1" fmla="*/ 248755 h 565880"/>
                    <a:gd name="connsiteX2" fmla="*/ 265393 w 493509"/>
                    <a:gd name="connsiteY2" fmla="*/ 511178 h 565880"/>
                    <a:gd name="connsiteX3" fmla="*/ 101043 w 493509"/>
                    <a:gd name="connsiteY3" fmla="*/ 562928 h 565880"/>
                    <a:gd name="connsiteX4" fmla="*/ 1120 w 493509"/>
                    <a:gd name="connsiteY4" fmla="*/ 141305 h 565880"/>
                    <a:gd name="connsiteX5" fmla="*/ 154045 w 493509"/>
                    <a:gd name="connsiteY5" fmla="*/ 2880 h 565880"/>
                    <a:gd name="connsiteX6" fmla="*/ 493509 w 493509"/>
                    <a:gd name="connsiteY6" fmla="*/ 245063 h 565880"/>
                    <a:gd name="connsiteX0" fmla="*/ 316653 w 492696"/>
                    <a:gd name="connsiteY0" fmla="*/ 335040 h 632568"/>
                    <a:gd name="connsiteX1" fmla="*/ 201297 w 492696"/>
                    <a:gd name="connsiteY1" fmla="*/ 249190 h 632568"/>
                    <a:gd name="connsiteX2" fmla="*/ 264580 w 492696"/>
                    <a:gd name="connsiteY2" fmla="*/ 511613 h 632568"/>
                    <a:gd name="connsiteX3" fmla="*/ 121880 w 492696"/>
                    <a:gd name="connsiteY3" fmla="*/ 631805 h 632568"/>
                    <a:gd name="connsiteX4" fmla="*/ 307 w 492696"/>
                    <a:gd name="connsiteY4" fmla="*/ 141740 h 632568"/>
                    <a:gd name="connsiteX5" fmla="*/ 153232 w 492696"/>
                    <a:gd name="connsiteY5" fmla="*/ 3315 h 632568"/>
                    <a:gd name="connsiteX6" fmla="*/ 492696 w 492696"/>
                    <a:gd name="connsiteY6" fmla="*/ 245498 h 632568"/>
                    <a:gd name="connsiteX0" fmla="*/ 316653 w 492696"/>
                    <a:gd name="connsiteY0" fmla="*/ 335040 h 633839"/>
                    <a:gd name="connsiteX1" fmla="*/ 201297 w 492696"/>
                    <a:gd name="connsiteY1" fmla="*/ 249190 h 633839"/>
                    <a:gd name="connsiteX2" fmla="*/ 272907 w 492696"/>
                    <a:gd name="connsiteY2" fmla="*/ 568370 h 633839"/>
                    <a:gd name="connsiteX3" fmla="*/ 121880 w 492696"/>
                    <a:gd name="connsiteY3" fmla="*/ 631805 h 633839"/>
                    <a:gd name="connsiteX4" fmla="*/ 307 w 492696"/>
                    <a:gd name="connsiteY4" fmla="*/ 141740 h 633839"/>
                    <a:gd name="connsiteX5" fmla="*/ 153232 w 492696"/>
                    <a:gd name="connsiteY5" fmla="*/ 3315 h 633839"/>
                    <a:gd name="connsiteX6" fmla="*/ 492696 w 492696"/>
                    <a:gd name="connsiteY6" fmla="*/ 245498 h 633839"/>
                    <a:gd name="connsiteX0" fmla="*/ 333751 w 509794"/>
                    <a:gd name="connsiteY0" fmla="*/ 334989 h 626954"/>
                    <a:gd name="connsiteX1" fmla="*/ 218395 w 509794"/>
                    <a:gd name="connsiteY1" fmla="*/ 249139 h 626954"/>
                    <a:gd name="connsiteX2" fmla="*/ 290005 w 509794"/>
                    <a:gd name="connsiteY2" fmla="*/ 568319 h 626954"/>
                    <a:gd name="connsiteX3" fmla="*/ 46841 w 509794"/>
                    <a:gd name="connsiteY3" fmla="*/ 624415 h 626954"/>
                    <a:gd name="connsiteX4" fmla="*/ 17405 w 509794"/>
                    <a:gd name="connsiteY4" fmla="*/ 141689 h 626954"/>
                    <a:gd name="connsiteX5" fmla="*/ 170330 w 509794"/>
                    <a:gd name="connsiteY5" fmla="*/ 3264 h 626954"/>
                    <a:gd name="connsiteX6" fmla="*/ 509794 w 509794"/>
                    <a:gd name="connsiteY6" fmla="*/ 245447 h 626954"/>
                    <a:gd name="connsiteX0" fmla="*/ 333751 w 509794"/>
                    <a:gd name="connsiteY0" fmla="*/ 334989 h 644042"/>
                    <a:gd name="connsiteX1" fmla="*/ 218395 w 509794"/>
                    <a:gd name="connsiteY1" fmla="*/ 249139 h 644042"/>
                    <a:gd name="connsiteX2" fmla="*/ 301947 w 509794"/>
                    <a:gd name="connsiteY2" fmla="*/ 617854 h 644042"/>
                    <a:gd name="connsiteX3" fmla="*/ 46841 w 509794"/>
                    <a:gd name="connsiteY3" fmla="*/ 624415 h 644042"/>
                    <a:gd name="connsiteX4" fmla="*/ 17405 w 509794"/>
                    <a:gd name="connsiteY4" fmla="*/ 141689 h 644042"/>
                    <a:gd name="connsiteX5" fmla="*/ 170330 w 509794"/>
                    <a:gd name="connsiteY5" fmla="*/ 3264 h 644042"/>
                    <a:gd name="connsiteX6" fmla="*/ 509794 w 509794"/>
                    <a:gd name="connsiteY6" fmla="*/ 245447 h 644042"/>
                    <a:gd name="connsiteX0" fmla="*/ 333751 w 509794"/>
                    <a:gd name="connsiteY0" fmla="*/ 334989 h 694963"/>
                    <a:gd name="connsiteX1" fmla="*/ 218395 w 509794"/>
                    <a:gd name="connsiteY1" fmla="*/ 249139 h 694963"/>
                    <a:gd name="connsiteX2" fmla="*/ 301947 w 509794"/>
                    <a:gd name="connsiteY2" fmla="*/ 617854 h 694963"/>
                    <a:gd name="connsiteX3" fmla="*/ 46841 w 509794"/>
                    <a:gd name="connsiteY3" fmla="*/ 624415 h 694963"/>
                    <a:gd name="connsiteX4" fmla="*/ 17405 w 509794"/>
                    <a:gd name="connsiteY4" fmla="*/ 141689 h 694963"/>
                    <a:gd name="connsiteX5" fmla="*/ 170330 w 509794"/>
                    <a:gd name="connsiteY5" fmla="*/ 3264 h 694963"/>
                    <a:gd name="connsiteX6" fmla="*/ 509794 w 509794"/>
                    <a:gd name="connsiteY6" fmla="*/ 245447 h 694963"/>
                    <a:gd name="connsiteX0" fmla="*/ 333751 w 509794"/>
                    <a:gd name="connsiteY0" fmla="*/ 334989 h 711586"/>
                    <a:gd name="connsiteX1" fmla="*/ 218395 w 509794"/>
                    <a:gd name="connsiteY1" fmla="*/ 249139 h 711586"/>
                    <a:gd name="connsiteX2" fmla="*/ 301947 w 509794"/>
                    <a:gd name="connsiteY2" fmla="*/ 617854 h 711586"/>
                    <a:gd name="connsiteX3" fmla="*/ 46841 w 509794"/>
                    <a:gd name="connsiteY3" fmla="*/ 624415 h 711586"/>
                    <a:gd name="connsiteX4" fmla="*/ 17405 w 509794"/>
                    <a:gd name="connsiteY4" fmla="*/ 141689 h 711586"/>
                    <a:gd name="connsiteX5" fmla="*/ 170330 w 509794"/>
                    <a:gd name="connsiteY5" fmla="*/ 3264 h 711586"/>
                    <a:gd name="connsiteX6" fmla="*/ 509794 w 509794"/>
                    <a:gd name="connsiteY6" fmla="*/ 245447 h 711586"/>
                    <a:gd name="connsiteX0" fmla="*/ 333751 w 509794"/>
                    <a:gd name="connsiteY0" fmla="*/ 334989 h 711586"/>
                    <a:gd name="connsiteX1" fmla="*/ 235457 w 509794"/>
                    <a:gd name="connsiteY1" fmla="*/ 287666 h 711586"/>
                    <a:gd name="connsiteX2" fmla="*/ 301947 w 509794"/>
                    <a:gd name="connsiteY2" fmla="*/ 617854 h 711586"/>
                    <a:gd name="connsiteX3" fmla="*/ 46841 w 509794"/>
                    <a:gd name="connsiteY3" fmla="*/ 624415 h 711586"/>
                    <a:gd name="connsiteX4" fmla="*/ 17405 w 509794"/>
                    <a:gd name="connsiteY4" fmla="*/ 141689 h 711586"/>
                    <a:gd name="connsiteX5" fmla="*/ 170330 w 509794"/>
                    <a:gd name="connsiteY5" fmla="*/ 3264 h 711586"/>
                    <a:gd name="connsiteX6" fmla="*/ 509794 w 509794"/>
                    <a:gd name="connsiteY6" fmla="*/ 245447 h 711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09794" h="711586">
                      <a:moveTo>
                        <a:pt x="333751" y="334989"/>
                      </a:moveTo>
                      <a:lnTo>
                        <a:pt x="235457" y="287666"/>
                      </a:lnTo>
                      <a:cubicBezTo>
                        <a:pt x="243784" y="322835"/>
                        <a:pt x="295284" y="502560"/>
                        <a:pt x="301947" y="617854"/>
                      </a:cubicBezTo>
                      <a:cubicBezTo>
                        <a:pt x="185046" y="782403"/>
                        <a:pt x="67418" y="694418"/>
                        <a:pt x="46841" y="624415"/>
                      </a:cubicBezTo>
                      <a:cubicBezTo>
                        <a:pt x="-17555" y="473861"/>
                        <a:pt x="-3176" y="245214"/>
                        <a:pt x="17405" y="141689"/>
                      </a:cubicBezTo>
                      <a:cubicBezTo>
                        <a:pt x="37986" y="38164"/>
                        <a:pt x="88265" y="-14029"/>
                        <a:pt x="170330" y="3264"/>
                      </a:cubicBezTo>
                      <a:cubicBezTo>
                        <a:pt x="252395" y="20557"/>
                        <a:pt x="413849" y="142462"/>
                        <a:pt x="509794" y="245447"/>
                      </a:cubicBezTo>
                    </a:path>
                  </a:pathLst>
                </a:custGeom>
                <a:pattFill prst="plaid">
                  <a:fgClr>
                    <a:schemeClr val="accent2">
                      <a:lumMod val="75000"/>
                    </a:schemeClr>
                  </a:fgClr>
                  <a:bgClr>
                    <a:srgbClr val="00206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382" name="フリーフォーム: 図形 381">
              <a:extLst>
                <a:ext uri="{FF2B5EF4-FFF2-40B4-BE49-F238E27FC236}">
                  <a16:creationId xmlns:a16="http://schemas.microsoft.com/office/drawing/2014/main" id="{93AD546F-52D0-4A83-8683-D16DBC1D22D8}"/>
                </a:ext>
              </a:extLst>
            </p:cNvPr>
            <p:cNvSpPr/>
            <p:nvPr/>
          </p:nvSpPr>
          <p:spPr>
            <a:xfrm rot="16200000">
              <a:off x="6734144" y="5361349"/>
              <a:ext cx="186092" cy="1258560"/>
            </a:xfrm>
            <a:custGeom>
              <a:avLst/>
              <a:gdLst>
                <a:gd name="connsiteX0" fmla="*/ 186092 w 186092"/>
                <a:gd name="connsiteY0" fmla="*/ 1258463 h 1258560"/>
                <a:gd name="connsiteX1" fmla="*/ 160091 w 186092"/>
                <a:gd name="connsiteY1" fmla="*/ 1258560 h 1258560"/>
                <a:gd name="connsiteX2" fmla="*/ 24291 w 186092"/>
                <a:gd name="connsiteY2" fmla="*/ 1079756 h 1258560"/>
                <a:gd name="connsiteX3" fmla="*/ 5305 w 186092"/>
                <a:gd name="connsiteY3" fmla="*/ 704319 h 1258560"/>
                <a:gd name="connsiteX4" fmla="*/ 15342 w 186092"/>
                <a:gd name="connsiteY4" fmla="*/ 629918 h 1258560"/>
                <a:gd name="connsiteX5" fmla="*/ 7475 w 186092"/>
                <a:gd name="connsiteY5" fmla="*/ 547310 h 1258560"/>
                <a:gd name="connsiteX6" fmla="*/ 24294 w 186092"/>
                <a:gd name="connsiteY6" fmla="*/ 182003 h 1258560"/>
                <a:gd name="connsiteX7" fmla="*/ 159797 w 186092"/>
                <a:gd name="connsiteY7" fmla="*/ 0 h 1258560"/>
                <a:gd name="connsiteX8" fmla="*/ 183456 w 186092"/>
                <a:gd name="connsiteY8" fmla="*/ 1059 h 1258560"/>
                <a:gd name="connsiteX9" fmla="*/ 124233 w 186092"/>
                <a:gd name="connsiteY9" fmla="*/ 25787 h 1258560"/>
                <a:gd name="connsiteX10" fmla="*/ 50488 w 186092"/>
                <a:gd name="connsiteY10" fmla="*/ 182004 h 1258560"/>
                <a:gd name="connsiteX11" fmla="*/ 33669 w 186092"/>
                <a:gd name="connsiteY11" fmla="*/ 547311 h 1258560"/>
                <a:gd name="connsiteX12" fmla="*/ 41536 w 186092"/>
                <a:gd name="connsiteY12" fmla="*/ 629919 h 1258560"/>
                <a:gd name="connsiteX13" fmla="*/ 31499 w 186092"/>
                <a:gd name="connsiteY13" fmla="*/ 704320 h 1258560"/>
                <a:gd name="connsiteX14" fmla="*/ 50485 w 186092"/>
                <a:gd name="connsiteY14" fmla="*/ 1079757 h 1258560"/>
                <a:gd name="connsiteX15" fmla="*/ 125020 w 186092"/>
                <a:gd name="connsiteY15" fmla="*/ 1227442 h 1258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6092" h="1258560">
                  <a:moveTo>
                    <a:pt x="186092" y="1258463"/>
                  </a:moveTo>
                  <a:lnTo>
                    <a:pt x="160091" y="1258560"/>
                  </a:lnTo>
                  <a:cubicBezTo>
                    <a:pt x="90691" y="1242780"/>
                    <a:pt x="45834" y="1179887"/>
                    <a:pt x="24291" y="1079756"/>
                  </a:cubicBezTo>
                  <a:cubicBezTo>
                    <a:pt x="6339" y="996314"/>
                    <a:pt x="-8233" y="849841"/>
                    <a:pt x="5305" y="704319"/>
                  </a:cubicBezTo>
                  <a:lnTo>
                    <a:pt x="15342" y="629918"/>
                  </a:lnTo>
                  <a:lnTo>
                    <a:pt x="7475" y="547310"/>
                  </a:lnTo>
                  <a:cubicBezTo>
                    <a:pt x="1949" y="401353"/>
                    <a:pt x="10986" y="260132"/>
                    <a:pt x="24294" y="182003"/>
                  </a:cubicBezTo>
                  <a:cubicBezTo>
                    <a:pt x="44256" y="64810"/>
                    <a:pt x="89903" y="10448"/>
                    <a:pt x="159797" y="0"/>
                  </a:cubicBezTo>
                  <a:lnTo>
                    <a:pt x="183456" y="1059"/>
                  </a:lnTo>
                  <a:lnTo>
                    <a:pt x="124233" y="25787"/>
                  </a:lnTo>
                  <a:cubicBezTo>
                    <a:pt x="88520" y="53671"/>
                    <a:pt x="63796" y="103875"/>
                    <a:pt x="50488" y="182004"/>
                  </a:cubicBezTo>
                  <a:cubicBezTo>
                    <a:pt x="37180" y="260133"/>
                    <a:pt x="28143" y="401354"/>
                    <a:pt x="33669" y="547311"/>
                  </a:cubicBezTo>
                  <a:lnTo>
                    <a:pt x="41536" y="629919"/>
                  </a:lnTo>
                  <a:lnTo>
                    <a:pt x="31499" y="704320"/>
                  </a:lnTo>
                  <a:cubicBezTo>
                    <a:pt x="17961" y="849842"/>
                    <a:pt x="32533" y="996315"/>
                    <a:pt x="50485" y="1079757"/>
                  </a:cubicBezTo>
                  <a:cubicBezTo>
                    <a:pt x="64847" y="1146511"/>
                    <a:pt x="89571" y="1196715"/>
                    <a:pt x="125020" y="1227442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3" name="フリーフォーム: 図形 382">
              <a:extLst>
                <a:ext uri="{FF2B5EF4-FFF2-40B4-BE49-F238E27FC236}">
                  <a16:creationId xmlns:a16="http://schemas.microsoft.com/office/drawing/2014/main" id="{F9A4C43C-295F-42FE-B8D9-77E8ACEF030C}"/>
                </a:ext>
              </a:extLst>
            </p:cNvPr>
            <p:cNvSpPr/>
            <p:nvPr/>
          </p:nvSpPr>
          <p:spPr bwMode="auto">
            <a:xfrm rot="900000">
              <a:off x="5938420" y="5185426"/>
              <a:ext cx="458198" cy="233674"/>
            </a:xfrm>
            <a:custGeom>
              <a:avLst/>
              <a:gdLst>
                <a:gd name="connsiteX0" fmla="*/ 1381997 w 1769113"/>
                <a:gd name="connsiteY0" fmla="*/ 444850 h 902220"/>
                <a:gd name="connsiteX1" fmla="*/ 1769113 w 1769113"/>
                <a:gd name="connsiteY1" fmla="*/ 444850 h 902220"/>
                <a:gd name="connsiteX2" fmla="*/ 1769113 w 1769113"/>
                <a:gd name="connsiteY2" fmla="*/ 545945 h 902220"/>
                <a:gd name="connsiteX3" fmla="*/ 1531062 w 1769113"/>
                <a:gd name="connsiteY3" fmla="*/ 785412 h 902220"/>
                <a:gd name="connsiteX4" fmla="*/ 1769113 w 1769113"/>
                <a:gd name="connsiteY4" fmla="*/ 785412 h 902220"/>
                <a:gd name="connsiteX5" fmla="*/ 1769113 w 1769113"/>
                <a:gd name="connsiteY5" fmla="*/ 886507 h 902220"/>
                <a:gd name="connsiteX6" fmla="*/ 1381997 w 1769113"/>
                <a:gd name="connsiteY6" fmla="*/ 886507 h 902220"/>
                <a:gd name="connsiteX7" fmla="*/ 1381997 w 1769113"/>
                <a:gd name="connsiteY7" fmla="*/ 785412 h 902220"/>
                <a:gd name="connsiteX8" fmla="*/ 1627561 w 1769113"/>
                <a:gd name="connsiteY8" fmla="*/ 545944 h 902220"/>
                <a:gd name="connsiteX9" fmla="*/ 1381997 w 1769113"/>
                <a:gd name="connsiteY9" fmla="*/ 545945 h 902220"/>
                <a:gd name="connsiteX10" fmla="*/ 762030 w 1769113"/>
                <a:gd name="connsiteY10" fmla="*/ 286051 h 902220"/>
                <a:gd name="connsiteX11" fmla="*/ 1238686 w 1769113"/>
                <a:gd name="connsiteY11" fmla="*/ 158332 h 902220"/>
                <a:gd name="connsiteX12" fmla="*/ 1272040 w 1769113"/>
                <a:gd name="connsiteY12" fmla="*/ 282810 h 902220"/>
                <a:gd name="connsiteX13" fmla="*/ 1057935 w 1769113"/>
                <a:gd name="connsiteY13" fmla="*/ 656206 h 902220"/>
                <a:gd name="connsiteX14" fmla="*/ 1351047 w 1769113"/>
                <a:gd name="connsiteY14" fmla="*/ 577667 h 902220"/>
                <a:gd name="connsiteX15" fmla="*/ 1384401 w 1769113"/>
                <a:gd name="connsiteY15" fmla="*/ 702145 h 902220"/>
                <a:gd name="connsiteX16" fmla="*/ 907744 w 1769113"/>
                <a:gd name="connsiteY16" fmla="*/ 829865 h 902220"/>
                <a:gd name="connsiteX17" fmla="*/ 874391 w 1769113"/>
                <a:gd name="connsiteY17" fmla="*/ 705386 h 902220"/>
                <a:gd name="connsiteX18" fmla="*/ 1097747 w 1769113"/>
                <a:gd name="connsiteY18" fmla="*/ 329511 h 902220"/>
                <a:gd name="connsiteX19" fmla="*/ 795384 w 1769113"/>
                <a:gd name="connsiteY19" fmla="*/ 410529 h 902220"/>
                <a:gd name="connsiteX20" fmla="*/ 525082 w 1769113"/>
                <a:gd name="connsiteY20" fmla="*/ 0 h 902220"/>
                <a:gd name="connsiteX21" fmla="*/ 604251 w 1769113"/>
                <a:gd name="connsiteY21" fmla="*/ 137125 h 902220"/>
                <a:gd name="connsiteX22" fmla="*/ 468892 w 1769113"/>
                <a:gd name="connsiteY22" fmla="*/ 648359 h 902220"/>
                <a:gd name="connsiteX23" fmla="*/ 791783 w 1769113"/>
                <a:gd name="connsiteY23" fmla="*/ 461938 h 902220"/>
                <a:gd name="connsiteX24" fmla="*/ 870951 w 1769113"/>
                <a:gd name="connsiteY24" fmla="*/ 599063 h 902220"/>
                <a:gd name="connsiteX25" fmla="*/ 345869 w 1769113"/>
                <a:gd name="connsiteY25" fmla="*/ 902220 h 902220"/>
                <a:gd name="connsiteX26" fmla="*/ 266700 w 1769113"/>
                <a:gd name="connsiteY26" fmla="*/ 765095 h 902220"/>
                <a:gd name="connsiteX27" fmla="*/ 412251 w 1769113"/>
                <a:gd name="connsiteY27" fmla="*/ 247977 h 902220"/>
                <a:gd name="connsiteX28" fmla="*/ 79169 w 1769113"/>
                <a:gd name="connsiteY28" fmla="*/ 440282 h 902220"/>
                <a:gd name="connsiteX29" fmla="*/ 0 w 1769113"/>
                <a:gd name="connsiteY29" fmla="*/ 303157 h 902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769113" h="902220">
                  <a:moveTo>
                    <a:pt x="1381997" y="444850"/>
                  </a:moveTo>
                  <a:lnTo>
                    <a:pt x="1769113" y="444850"/>
                  </a:lnTo>
                  <a:lnTo>
                    <a:pt x="1769113" y="545945"/>
                  </a:lnTo>
                  <a:lnTo>
                    <a:pt x="1531062" y="785412"/>
                  </a:lnTo>
                  <a:lnTo>
                    <a:pt x="1769113" y="785412"/>
                  </a:lnTo>
                  <a:lnTo>
                    <a:pt x="1769113" y="886507"/>
                  </a:lnTo>
                  <a:lnTo>
                    <a:pt x="1381997" y="886507"/>
                  </a:lnTo>
                  <a:lnTo>
                    <a:pt x="1381997" y="785412"/>
                  </a:lnTo>
                  <a:lnTo>
                    <a:pt x="1627561" y="545944"/>
                  </a:lnTo>
                  <a:lnTo>
                    <a:pt x="1381997" y="545945"/>
                  </a:lnTo>
                  <a:close/>
                  <a:moveTo>
                    <a:pt x="762030" y="286051"/>
                  </a:moveTo>
                  <a:lnTo>
                    <a:pt x="1238686" y="158332"/>
                  </a:lnTo>
                  <a:lnTo>
                    <a:pt x="1272040" y="282810"/>
                  </a:lnTo>
                  <a:lnTo>
                    <a:pt x="1057935" y="656206"/>
                  </a:lnTo>
                  <a:lnTo>
                    <a:pt x="1351047" y="577667"/>
                  </a:lnTo>
                  <a:lnTo>
                    <a:pt x="1384401" y="702145"/>
                  </a:lnTo>
                  <a:lnTo>
                    <a:pt x="907744" y="829865"/>
                  </a:lnTo>
                  <a:lnTo>
                    <a:pt x="874391" y="705386"/>
                  </a:lnTo>
                  <a:lnTo>
                    <a:pt x="1097747" y="329511"/>
                  </a:lnTo>
                  <a:lnTo>
                    <a:pt x="795384" y="410529"/>
                  </a:lnTo>
                  <a:close/>
                  <a:moveTo>
                    <a:pt x="525082" y="0"/>
                  </a:moveTo>
                  <a:lnTo>
                    <a:pt x="604251" y="137125"/>
                  </a:lnTo>
                  <a:lnTo>
                    <a:pt x="468892" y="648359"/>
                  </a:lnTo>
                  <a:lnTo>
                    <a:pt x="791783" y="461938"/>
                  </a:lnTo>
                  <a:lnTo>
                    <a:pt x="870951" y="599063"/>
                  </a:lnTo>
                  <a:lnTo>
                    <a:pt x="345869" y="902220"/>
                  </a:lnTo>
                  <a:lnTo>
                    <a:pt x="266700" y="765095"/>
                  </a:lnTo>
                  <a:lnTo>
                    <a:pt x="412251" y="247977"/>
                  </a:lnTo>
                  <a:lnTo>
                    <a:pt x="79169" y="440282"/>
                  </a:lnTo>
                  <a:lnTo>
                    <a:pt x="0" y="303157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0" name="グループ化 419">
            <a:extLst>
              <a:ext uri="{FF2B5EF4-FFF2-40B4-BE49-F238E27FC236}">
                <a16:creationId xmlns:a16="http://schemas.microsoft.com/office/drawing/2014/main" id="{20E92C3F-380C-41AC-BDD5-DEAA5BE25DEB}"/>
              </a:ext>
            </a:extLst>
          </p:cNvPr>
          <p:cNvGrpSpPr/>
          <p:nvPr/>
        </p:nvGrpSpPr>
        <p:grpSpPr>
          <a:xfrm>
            <a:off x="8035096" y="2580762"/>
            <a:ext cx="1320150" cy="1775850"/>
            <a:chOff x="7658281" y="4177155"/>
            <a:chExt cx="2203738" cy="2964442"/>
          </a:xfrm>
        </p:grpSpPr>
        <p:grpSp>
          <p:nvGrpSpPr>
            <p:cNvPr id="421" name="グループ化 420">
              <a:extLst>
                <a:ext uri="{FF2B5EF4-FFF2-40B4-BE49-F238E27FC236}">
                  <a16:creationId xmlns:a16="http://schemas.microsoft.com/office/drawing/2014/main" id="{A8EFF72C-B483-425C-A539-4D23B9040943}"/>
                </a:ext>
              </a:extLst>
            </p:cNvPr>
            <p:cNvGrpSpPr/>
            <p:nvPr/>
          </p:nvGrpSpPr>
          <p:grpSpPr>
            <a:xfrm>
              <a:off x="7658281" y="6361997"/>
              <a:ext cx="2203738" cy="779600"/>
              <a:chOff x="7675373" y="4716101"/>
              <a:chExt cx="2203738" cy="779600"/>
            </a:xfrm>
          </p:grpSpPr>
          <p:grpSp>
            <p:nvGrpSpPr>
              <p:cNvPr id="463" name="グループ化 462">
                <a:extLst>
                  <a:ext uri="{FF2B5EF4-FFF2-40B4-BE49-F238E27FC236}">
                    <a16:creationId xmlns:a16="http://schemas.microsoft.com/office/drawing/2014/main" id="{B0BE6D0E-46AB-4D99-87DF-8B739FC3A1D3}"/>
                  </a:ext>
                </a:extLst>
              </p:cNvPr>
              <p:cNvGrpSpPr/>
              <p:nvPr/>
            </p:nvGrpSpPr>
            <p:grpSpPr>
              <a:xfrm>
                <a:off x="7675373" y="4716101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465" name="グループ化 464">
                  <a:extLst>
                    <a:ext uri="{FF2B5EF4-FFF2-40B4-BE49-F238E27FC236}">
                      <a16:creationId xmlns:a16="http://schemas.microsoft.com/office/drawing/2014/main" id="{BB0EF075-672A-401E-8B16-0248AF9DEB61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467" name="フリーフォーム: 図形 466">
                    <a:extLst>
                      <a:ext uri="{FF2B5EF4-FFF2-40B4-BE49-F238E27FC236}">
                        <a16:creationId xmlns:a16="http://schemas.microsoft.com/office/drawing/2014/main" id="{F10725A2-593A-450E-B4CB-D6305C57D99F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8" name="フリーフォーム: 図形 467">
                    <a:extLst>
                      <a:ext uri="{FF2B5EF4-FFF2-40B4-BE49-F238E27FC236}">
                        <a16:creationId xmlns:a16="http://schemas.microsoft.com/office/drawing/2014/main" id="{647413D2-AD2D-4878-ABC4-F63364AD72D9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9" name="フリーフォーム: 図形 468">
                    <a:extLst>
                      <a:ext uri="{FF2B5EF4-FFF2-40B4-BE49-F238E27FC236}">
                        <a16:creationId xmlns:a16="http://schemas.microsoft.com/office/drawing/2014/main" id="{C3B6FE05-F946-4857-809D-29DDE2D4389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66" name="フリーフォーム: 図形 465">
                  <a:extLst>
                    <a:ext uri="{FF2B5EF4-FFF2-40B4-BE49-F238E27FC236}">
                      <a16:creationId xmlns:a16="http://schemas.microsoft.com/office/drawing/2014/main" id="{AB97A738-C43B-4DAC-82DB-ACF8C917BE09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64" name="フリーフォーム: 図形 463">
                <a:extLst>
                  <a:ext uri="{FF2B5EF4-FFF2-40B4-BE49-F238E27FC236}">
                    <a16:creationId xmlns:a16="http://schemas.microsoft.com/office/drawing/2014/main" id="{266319F4-EF6A-4E98-9893-E69E2322EC06}"/>
                  </a:ext>
                </a:extLst>
              </p:cNvPr>
              <p:cNvSpPr/>
              <p:nvPr/>
            </p:nvSpPr>
            <p:spPr bwMode="auto">
              <a:xfrm>
                <a:off x="7947730" y="4776746"/>
                <a:ext cx="1654026" cy="599620"/>
              </a:xfrm>
              <a:custGeom>
                <a:avLst/>
                <a:gdLst>
                  <a:gd name="connsiteX0" fmla="*/ 177100 w 1654026"/>
                  <a:gd name="connsiteY0" fmla="*/ 0 h 599620"/>
                  <a:gd name="connsiteX1" fmla="*/ 356650 w 1654026"/>
                  <a:gd name="connsiteY1" fmla="*/ 19616 h 599620"/>
                  <a:gd name="connsiteX2" fmla="*/ 832181 w 1654026"/>
                  <a:gd name="connsiteY2" fmla="*/ 147035 h 599620"/>
                  <a:gd name="connsiteX3" fmla="*/ 1307720 w 1654026"/>
                  <a:gd name="connsiteY3" fmla="*/ 19614 h 599620"/>
                  <a:gd name="connsiteX4" fmla="*/ 1459467 w 1654026"/>
                  <a:gd name="connsiteY4" fmla="*/ 3035 h 599620"/>
                  <a:gd name="connsiteX5" fmla="*/ 1464658 w 1654026"/>
                  <a:gd name="connsiteY5" fmla="*/ 9295 h 599620"/>
                  <a:gd name="connsiteX6" fmla="*/ 1640950 w 1654026"/>
                  <a:gd name="connsiteY6" fmla="*/ 335447 h 599620"/>
                  <a:gd name="connsiteX7" fmla="*/ 1654026 w 1654026"/>
                  <a:gd name="connsiteY7" fmla="*/ 360429 h 599620"/>
                  <a:gd name="connsiteX8" fmla="*/ 1605189 w 1654026"/>
                  <a:gd name="connsiteY8" fmla="*/ 400462 h 599620"/>
                  <a:gd name="connsiteX9" fmla="*/ 1538387 w 1654026"/>
                  <a:gd name="connsiteY9" fmla="*/ 428952 h 599620"/>
                  <a:gd name="connsiteX10" fmla="*/ 940187 w 1654026"/>
                  <a:gd name="connsiteY10" fmla="*/ 589241 h 599620"/>
                  <a:gd name="connsiteX11" fmla="*/ 934201 w 1654026"/>
                  <a:gd name="connsiteY11" fmla="*/ 585285 h 599620"/>
                  <a:gd name="connsiteX12" fmla="*/ 898358 w 1654026"/>
                  <a:gd name="connsiteY12" fmla="*/ 594404 h 599620"/>
                  <a:gd name="connsiteX13" fmla="*/ 800991 w 1654026"/>
                  <a:gd name="connsiteY13" fmla="*/ 598404 h 599620"/>
                  <a:gd name="connsiteX14" fmla="*/ 737913 w 1654026"/>
                  <a:gd name="connsiteY14" fmla="*/ 585786 h 599620"/>
                  <a:gd name="connsiteX15" fmla="*/ 732888 w 1654026"/>
                  <a:gd name="connsiteY15" fmla="*/ 583491 h 599620"/>
                  <a:gd name="connsiteX16" fmla="*/ 724183 w 1654026"/>
                  <a:gd name="connsiteY16" fmla="*/ 589243 h 599620"/>
                  <a:gd name="connsiteX17" fmla="*/ 125983 w 1654026"/>
                  <a:gd name="connsiteY17" fmla="*/ 428954 h 599620"/>
                  <a:gd name="connsiteX18" fmla="*/ 5462 w 1654026"/>
                  <a:gd name="connsiteY18" fmla="*/ 356429 h 599620"/>
                  <a:gd name="connsiteX19" fmla="*/ 0 w 1654026"/>
                  <a:gd name="connsiteY19" fmla="*/ 348471 h 599620"/>
                  <a:gd name="connsiteX20" fmla="*/ 3548 w 1654026"/>
                  <a:gd name="connsiteY20" fmla="*/ 341050 h 599620"/>
                  <a:gd name="connsiteX21" fmla="*/ 158266 w 1654026"/>
                  <a:gd name="connsiteY21" fmla="*/ 27226 h 59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654026" h="599620">
                    <a:moveTo>
                      <a:pt x="177100" y="0"/>
                    </a:moveTo>
                    <a:lnTo>
                      <a:pt x="356650" y="19616"/>
                    </a:lnTo>
                    <a:lnTo>
                      <a:pt x="832181" y="147035"/>
                    </a:lnTo>
                    <a:lnTo>
                      <a:pt x="1307720" y="19614"/>
                    </a:lnTo>
                    <a:lnTo>
                      <a:pt x="1459467" y="3035"/>
                    </a:lnTo>
                    <a:lnTo>
                      <a:pt x="1464658" y="9295"/>
                    </a:lnTo>
                    <a:cubicBezTo>
                      <a:pt x="1511505" y="97785"/>
                      <a:pt x="1581775" y="224180"/>
                      <a:pt x="1640950" y="335447"/>
                    </a:cubicBezTo>
                    <a:lnTo>
                      <a:pt x="1654026" y="360429"/>
                    </a:lnTo>
                    <a:lnTo>
                      <a:pt x="1605189" y="400462"/>
                    </a:lnTo>
                    <a:cubicBezTo>
                      <a:pt x="1584971" y="412762"/>
                      <a:pt x="1562572" y="422472"/>
                      <a:pt x="1538387" y="428952"/>
                    </a:cubicBezTo>
                    <a:lnTo>
                      <a:pt x="940187" y="589241"/>
                    </a:lnTo>
                    <a:lnTo>
                      <a:pt x="934201" y="585285"/>
                    </a:lnTo>
                    <a:lnTo>
                      <a:pt x="898358" y="594404"/>
                    </a:lnTo>
                    <a:cubicBezTo>
                      <a:pt x="864288" y="599451"/>
                      <a:pt x="830564" y="600947"/>
                      <a:pt x="800991" y="598404"/>
                    </a:cubicBezTo>
                    <a:cubicBezTo>
                      <a:pt x="778811" y="596497"/>
                      <a:pt x="757634" y="592157"/>
                      <a:pt x="737913" y="585786"/>
                    </a:cubicBezTo>
                    <a:lnTo>
                      <a:pt x="732888" y="583491"/>
                    </a:lnTo>
                    <a:lnTo>
                      <a:pt x="724183" y="589243"/>
                    </a:lnTo>
                    <a:lnTo>
                      <a:pt x="125983" y="428954"/>
                    </a:lnTo>
                    <a:cubicBezTo>
                      <a:pt x="77614" y="415994"/>
                      <a:pt x="36387" y="390116"/>
                      <a:pt x="5462" y="356429"/>
                    </a:cubicBezTo>
                    <a:lnTo>
                      <a:pt x="0" y="348471"/>
                    </a:lnTo>
                    <a:lnTo>
                      <a:pt x="3548" y="341050"/>
                    </a:lnTo>
                    <a:cubicBezTo>
                      <a:pt x="55532" y="233893"/>
                      <a:pt x="116761" y="112727"/>
                      <a:pt x="158266" y="27226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22" name="グループ化 421">
              <a:extLst>
                <a:ext uri="{FF2B5EF4-FFF2-40B4-BE49-F238E27FC236}">
                  <a16:creationId xmlns:a16="http://schemas.microsoft.com/office/drawing/2014/main" id="{1F97BCE6-EC52-4CEA-BEC1-ACBF7E7B4149}"/>
                </a:ext>
              </a:extLst>
            </p:cNvPr>
            <p:cNvGrpSpPr/>
            <p:nvPr/>
          </p:nvGrpSpPr>
          <p:grpSpPr>
            <a:xfrm>
              <a:off x="7900111" y="6066673"/>
              <a:ext cx="1715376" cy="880439"/>
              <a:chOff x="65744" y="4420777"/>
              <a:chExt cx="1778875" cy="880439"/>
            </a:xfrm>
          </p:grpSpPr>
          <p:sp>
            <p:nvSpPr>
              <p:cNvPr id="457" name="フリーフォーム: 図形 456">
                <a:extLst>
                  <a:ext uri="{FF2B5EF4-FFF2-40B4-BE49-F238E27FC236}">
                    <a16:creationId xmlns:a16="http://schemas.microsoft.com/office/drawing/2014/main" id="{791E89AC-2079-4371-8BA7-925833454399}"/>
                  </a:ext>
                </a:extLst>
              </p:cNvPr>
              <p:cNvSpPr/>
              <p:nvPr/>
            </p:nvSpPr>
            <p:spPr bwMode="auto">
              <a:xfrm flipV="1">
                <a:off x="82286" y="4420777"/>
                <a:ext cx="1746763" cy="704301"/>
              </a:xfrm>
              <a:custGeom>
                <a:avLst/>
                <a:gdLst>
                  <a:gd name="connsiteX0" fmla="*/ 1742193 w 1746763"/>
                  <a:gd name="connsiteY0" fmla="*/ 166007 h 704301"/>
                  <a:gd name="connsiteX1" fmla="*/ 1742193 w 1746763"/>
                  <a:gd name="connsiteY1" fmla="*/ 166006 h 704301"/>
                  <a:gd name="connsiteX2" fmla="*/ 1742193 w 1746763"/>
                  <a:gd name="connsiteY2" fmla="*/ 166006 h 704301"/>
                  <a:gd name="connsiteX3" fmla="*/ 4570 w 1746763"/>
                  <a:gd name="connsiteY3" fmla="*/ 166008 h 704301"/>
                  <a:gd name="connsiteX4" fmla="*/ 4570 w 1746763"/>
                  <a:gd name="connsiteY4" fmla="*/ 166007 h 704301"/>
                  <a:gd name="connsiteX5" fmla="*/ 4570 w 1746763"/>
                  <a:gd name="connsiteY5" fmla="*/ 166007 h 704301"/>
                  <a:gd name="connsiteX6" fmla="*/ 873381 w 1746763"/>
                  <a:gd name="connsiteY6" fmla="*/ 704301 h 704301"/>
                  <a:gd name="connsiteX7" fmla="*/ 1491646 w 1746763"/>
                  <a:gd name="connsiteY7" fmla="*/ 645695 h 704301"/>
                  <a:gd name="connsiteX8" fmla="*/ 1479085 w 1746763"/>
                  <a:gd name="connsiteY8" fmla="*/ 551204 h 704301"/>
                  <a:gd name="connsiteX9" fmla="*/ 1449897 w 1746763"/>
                  <a:gd name="connsiteY9" fmla="*/ 479900 h 704301"/>
                  <a:gd name="connsiteX10" fmla="*/ 1567539 w 1746763"/>
                  <a:gd name="connsiteY10" fmla="*/ 448378 h 704301"/>
                  <a:gd name="connsiteX11" fmla="*/ 1746763 w 1746763"/>
                  <a:gd name="connsiteY11" fmla="*/ 256477 h 704301"/>
                  <a:gd name="connsiteX12" fmla="*/ 1742193 w 1746763"/>
                  <a:gd name="connsiteY12" fmla="*/ 166006 h 704301"/>
                  <a:gd name="connsiteX13" fmla="*/ 1700916 w 1746763"/>
                  <a:gd name="connsiteY13" fmla="*/ 85371 h 704301"/>
                  <a:gd name="connsiteX14" fmla="*/ 1449752 w 1746763"/>
                  <a:gd name="connsiteY14" fmla="*/ 8793 h 704301"/>
                  <a:gd name="connsiteX15" fmla="*/ 873380 w 1746763"/>
                  <a:gd name="connsiteY15" fmla="*/ 163230 h 704301"/>
                  <a:gd name="connsiteX16" fmla="*/ 297011 w 1746763"/>
                  <a:gd name="connsiteY16" fmla="*/ 8794 h 704301"/>
                  <a:gd name="connsiteX17" fmla="*/ 45847 w 1746763"/>
                  <a:gd name="connsiteY17" fmla="*/ 85372 h 704301"/>
                  <a:gd name="connsiteX18" fmla="*/ 4570 w 1746763"/>
                  <a:gd name="connsiteY18" fmla="*/ 166007 h 704301"/>
                  <a:gd name="connsiteX19" fmla="*/ 0 w 1746763"/>
                  <a:gd name="connsiteY19" fmla="*/ 256478 h 704301"/>
                  <a:gd name="connsiteX20" fmla="*/ 179224 w 1746763"/>
                  <a:gd name="connsiteY20" fmla="*/ 448379 h 704301"/>
                  <a:gd name="connsiteX21" fmla="*/ 295654 w 1746763"/>
                  <a:gd name="connsiteY21" fmla="*/ 479576 h 704301"/>
                  <a:gd name="connsiteX22" fmla="*/ 292632 w 1746763"/>
                  <a:gd name="connsiteY22" fmla="*/ 484487 h 704301"/>
                  <a:gd name="connsiteX23" fmla="*/ 255116 w 1746763"/>
                  <a:gd name="connsiteY23" fmla="*/ 645695 h 704301"/>
                  <a:gd name="connsiteX24" fmla="*/ 873381 w 1746763"/>
                  <a:gd name="connsiteY24" fmla="*/ 704301 h 704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46763" h="704301">
                    <a:moveTo>
                      <a:pt x="1742193" y="166007"/>
                    </a:moveTo>
                    <a:lnTo>
                      <a:pt x="1742193" y="166006"/>
                    </a:lnTo>
                    <a:lnTo>
                      <a:pt x="1742193" y="166006"/>
                    </a:lnTo>
                    <a:close/>
                    <a:moveTo>
                      <a:pt x="4570" y="166008"/>
                    </a:moveTo>
                    <a:lnTo>
                      <a:pt x="4570" y="166007"/>
                    </a:lnTo>
                    <a:lnTo>
                      <a:pt x="4570" y="166007"/>
                    </a:lnTo>
                    <a:close/>
                    <a:moveTo>
                      <a:pt x="873381" y="704301"/>
                    </a:moveTo>
                    <a:cubicBezTo>
                      <a:pt x="1156752" y="704301"/>
                      <a:pt x="1440124" y="684766"/>
                      <a:pt x="1491646" y="645695"/>
                    </a:cubicBezTo>
                    <a:cubicBezTo>
                      <a:pt x="1491646" y="613327"/>
                      <a:pt x="1487321" y="581726"/>
                      <a:pt x="1479085" y="551204"/>
                    </a:cubicBezTo>
                    <a:lnTo>
                      <a:pt x="1449897" y="479900"/>
                    </a:lnTo>
                    <a:lnTo>
                      <a:pt x="1567539" y="448378"/>
                    </a:lnTo>
                    <a:cubicBezTo>
                      <a:pt x="1664277" y="422457"/>
                      <a:pt x="1732447" y="344864"/>
                      <a:pt x="1746763" y="256477"/>
                    </a:cubicBezTo>
                    <a:lnTo>
                      <a:pt x="1742193" y="166006"/>
                    </a:lnTo>
                    <a:lnTo>
                      <a:pt x="1700916" y="85371"/>
                    </a:lnTo>
                    <a:cubicBezTo>
                      <a:pt x="1644324" y="15984"/>
                      <a:pt x="1546491" y="-17128"/>
                      <a:pt x="1449752" y="8793"/>
                    </a:cubicBezTo>
                    <a:lnTo>
                      <a:pt x="873380" y="163230"/>
                    </a:lnTo>
                    <a:lnTo>
                      <a:pt x="297011" y="8794"/>
                    </a:lnTo>
                    <a:cubicBezTo>
                      <a:pt x="200272" y="-17127"/>
                      <a:pt x="102439" y="15985"/>
                      <a:pt x="45847" y="85372"/>
                    </a:cubicBezTo>
                    <a:lnTo>
                      <a:pt x="4570" y="166007"/>
                    </a:lnTo>
                    <a:lnTo>
                      <a:pt x="0" y="256478"/>
                    </a:lnTo>
                    <a:cubicBezTo>
                      <a:pt x="14316" y="344865"/>
                      <a:pt x="82486" y="422458"/>
                      <a:pt x="179224" y="448379"/>
                    </a:cubicBezTo>
                    <a:lnTo>
                      <a:pt x="295654" y="479576"/>
                    </a:lnTo>
                    <a:lnTo>
                      <a:pt x="292632" y="484487"/>
                    </a:lnTo>
                    <a:cubicBezTo>
                      <a:pt x="268362" y="534754"/>
                      <a:pt x="255116" y="589051"/>
                      <a:pt x="255116" y="645695"/>
                    </a:cubicBezTo>
                    <a:cubicBezTo>
                      <a:pt x="306638" y="684766"/>
                      <a:pt x="590010" y="704301"/>
                      <a:pt x="873381" y="704301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58" name="フリーフォーム: 図形 457">
                <a:extLst>
                  <a:ext uri="{FF2B5EF4-FFF2-40B4-BE49-F238E27FC236}">
                    <a16:creationId xmlns:a16="http://schemas.microsoft.com/office/drawing/2014/main" id="{5AC58A96-0197-40FF-A840-30B5E41675AB}"/>
                  </a:ext>
                </a:extLst>
              </p:cNvPr>
              <p:cNvSpPr/>
              <p:nvPr/>
            </p:nvSpPr>
            <p:spPr bwMode="auto">
              <a:xfrm flipV="1">
                <a:off x="182117" y="4597897"/>
                <a:ext cx="1488575" cy="240620"/>
              </a:xfrm>
              <a:custGeom>
                <a:avLst/>
                <a:gdLst>
                  <a:gd name="connsiteX0" fmla="*/ 184576 w 1488575"/>
                  <a:gd name="connsiteY0" fmla="*/ 240620 h 240620"/>
                  <a:gd name="connsiteX1" fmla="*/ 192056 w 1488575"/>
                  <a:gd name="connsiteY1" fmla="*/ 239357 h 240620"/>
                  <a:gd name="connsiteX2" fmla="*/ 781093 w 1488575"/>
                  <a:gd name="connsiteY2" fmla="*/ 81525 h 240620"/>
                  <a:gd name="connsiteX3" fmla="*/ 1365373 w 1488575"/>
                  <a:gd name="connsiteY3" fmla="*/ 238083 h 240620"/>
                  <a:gd name="connsiteX4" fmla="*/ 1350066 w 1488575"/>
                  <a:gd name="connsiteY4" fmla="*/ 200689 h 240620"/>
                  <a:gd name="connsiteX5" fmla="*/ 1467708 w 1488575"/>
                  <a:gd name="connsiteY5" fmla="*/ 169167 h 240620"/>
                  <a:gd name="connsiteX6" fmla="*/ 1488575 w 1488575"/>
                  <a:gd name="connsiteY6" fmla="*/ 160268 h 240620"/>
                  <a:gd name="connsiteX7" fmla="*/ 1477660 w 1488575"/>
                  <a:gd name="connsiteY7" fmla="*/ 163414 h 240620"/>
                  <a:gd name="connsiteX8" fmla="*/ 1418864 w 1488575"/>
                  <a:gd name="connsiteY8" fmla="*/ 166104 h 240620"/>
                  <a:gd name="connsiteX9" fmla="*/ 1370600 w 1488575"/>
                  <a:gd name="connsiteY9" fmla="*/ 157958 h 240620"/>
                  <a:gd name="connsiteX10" fmla="*/ 781093 w 1488575"/>
                  <a:gd name="connsiteY10" fmla="*/ 0 h 240620"/>
                  <a:gd name="connsiteX11" fmla="*/ 192056 w 1488575"/>
                  <a:gd name="connsiteY11" fmla="*/ 157832 h 240620"/>
                  <a:gd name="connsiteX12" fmla="*/ 143791 w 1488575"/>
                  <a:gd name="connsiteY12" fmla="*/ 165978 h 240620"/>
                  <a:gd name="connsiteX13" fmla="*/ 30050 w 1488575"/>
                  <a:gd name="connsiteY13" fmla="*/ 147448 h 240620"/>
                  <a:gd name="connsiteX14" fmla="*/ 0 w 1488575"/>
                  <a:gd name="connsiteY14" fmla="*/ 130356 h 240620"/>
                  <a:gd name="connsiteX15" fmla="*/ 12591 w 1488575"/>
                  <a:gd name="connsiteY15" fmla="*/ 140678 h 240620"/>
                  <a:gd name="connsiteX16" fmla="*/ 79393 w 1488575"/>
                  <a:gd name="connsiteY16" fmla="*/ 169168 h 240620"/>
                  <a:gd name="connsiteX17" fmla="*/ 195823 w 1488575"/>
                  <a:gd name="connsiteY17" fmla="*/ 200365 h 240620"/>
                  <a:gd name="connsiteX18" fmla="*/ 192801 w 1488575"/>
                  <a:gd name="connsiteY18" fmla="*/ 205276 h 240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88575" h="240620">
                    <a:moveTo>
                      <a:pt x="184576" y="240620"/>
                    </a:moveTo>
                    <a:lnTo>
                      <a:pt x="192056" y="239357"/>
                    </a:lnTo>
                    <a:lnTo>
                      <a:pt x="781093" y="81525"/>
                    </a:lnTo>
                    <a:lnTo>
                      <a:pt x="1365373" y="238083"/>
                    </a:lnTo>
                    <a:lnTo>
                      <a:pt x="1350066" y="200689"/>
                    </a:lnTo>
                    <a:lnTo>
                      <a:pt x="1467708" y="169167"/>
                    </a:lnTo>
                    <a:lnTo>
                      <a:pt x="1488575" y="160268"/>
                    </a:lnTo>
                    <a:lnTo>
                      <a:pt x="1477660" y="163414"/>
                    </a:lnTo>
                    <a:cubicBezTo>
                      <a:pt x="1458575" y="166571"/>
                      <a:pt x="1438849" y="167537"/>
                      <a:pt x="1418864" y="166104"/>
                    </a:cubicBezTo>
                    <a:cubicBezTo>
                      <a:pt x="1402876" y="164959"/>
                      <a:pt x="1386722" y="162278"/>
                      <a:pt x="1370600" y="157958"/>
                    </a:cubicBezTo>
                    <a:lnTo>
                      <a:pt x="781093" y="0"/>
                    </a:lnTo>
                    <a:lnTo>
                      <a:pt x="192056" y="157832"/>
                    </a:lnTo>
                    <a:cubicBezTo>
                      <a:pt x="175933" y="162152"/>
                      <a:pt x="159780" y="164832"/>
                      <a:pt x="143791" y="165978"/>
                    </a:cubicBezTo>
                    <a:cubicBezTo>
                      <a:pt x="103822" y="168843"/>
                      <a:pt x="64887" y="162117"/>
                      <a:pt x="30050" y="147448"/>
                    </a:cubicBezTo>
                    <a:lnTo>
                      <a:pt x="0" y="130356"/>
                    </a:lnTo>
                    <a:lnTo>
                      <a:pt x="12591" y="140678"/>
                    </a:lnTo>
                    <a:cubicBezTo>
                      <a:pt x="32810" y="152978"/>
                      <a:pt x="55209" y="162688"/>
                      <a:pt x="79393" y="169168"/>
                    </a:cubicBezTo>
                    <a:lnTo>
                      <a:pt x="195823" y="200365"/>
                    </a:lnTo>
                    <a:lnTo>
                      <a:pt x="192801" y="205276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59" name="フリーフォーム: 図形 458">
                <a:extLst>
                  <a:ext uri="{FF2B5EF4-FFF2-40B4-BE49-F238E27FC236}">
                    <a16:creationId xmlns:a16="http://schemas.microsoft.com/office/drawing/2014/main" id="{94168FAA-3277-45CC-B9B5-DB4139095BBE}"/>
                  </a:ext>
                </a:extLst>
              </p:cNvPr>
              <p:cNvSpPr/>
              <p:nvPr/>
            </p:nvSpPr>
            <p:spPr bwMode="auto">
              <a:xfrm rot="20700000" flipH="1">
                <a:off x="906117" y="4746295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0" name="楕円 227">
                <a:extLst>
                  <a:ext uri="{FF2B5EF4-FFF2-40B4-BE49-F238E27FC236}">
                    <a16:creationId xmlns:a16="http://schemas.microsoft.com/office/drawing/2014/main" id="{35AAC3C7-8767-4874-9310-085181F00D09}"/>
                  </a:ext>
                </a:extLst>
              </p:cNvPr>
              <p:cNvSpPr/>
              <p:nvPr/>
            </p:nvSpPr>
            <p:spPr bwMode="auto">
              <a:xfrm rot="5694883">
                <a:off x="827019" y="4885234"/>
                <a:ext cx="318890" cy="513074"/>
              </a:xfrm>
              <a:custGeom>
                <a:avLst/>
                <a:gdLst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811284 h 1396349"/>
                  <a:gd name="connsiteX1" fmla="*/ 589828 w 1170130"/>
                  <a:gd name="connsiteY1" fmla="*/ 0 h 1396349"/>
                  <a:gd name="connsiteX2" fmla="*/ 1170130 w 1170130"/>
                  <a:gd name="connsiteY2" fmla="*/ 811284 h 1396349"/>
                  <a:gd name="connsiteX3" fmla="*/ 585065 w 1170130"/>
                  <a:gd name="connsiteY3" fmla="*/ 1396349 h 1396349"/>
                  <a:gd name="connsiteX4" fmla="*/ 0 w 1170130"/>
                  <a:gd name="connsiteY4" fmla="*/ 811284 h 139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1396349">
                    <a:moveTo>
                      <a:pt x="0" y="811284"/>
                    </a:moveTo>
                    <a:cubicBezTo>
                      <a:pt x="0" y="488162"/>
                      <a:pt x="266706" y="0"/>
                      <a:pt x="589828" y="0"/>
                    </a:cubicBezTo>
                    <a:cubicBezTo>
                      <a:pt x="912950" y="0"/>
                      <a:pt x="1170130" y="488162"/>
                      <a:pt x="1170130" y="811284"/>
                    </a:cubicBezTo>
                    <a:cubicBezTo>
                      <a:pt x="1170130" y="1134406"/>
                      <a:pt x="908187" y="1396349"/>
                      <a:pt x="585065" y="1396349"/>
                    </a:cubicBezTo>
                    <a:cubicBezTo>
                      <a:pt x="261943" y="1396349"/>
                      <a:pt x="0" y="1134406"/>
                      <a:pt x="0" y="81128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1" name="フリーフォーム: 図形 460">
                <a:extLst>
                  <a:ext uri="{FF2B5EF4-FFF2-40B4-BE49-F238E27FC236}">
                    <a16:creationId xmlns:a16="http://schemas.microsoft.com/office/drawing/2014/main" id="{0F9630A7-23BF-4B8B-A457-D4CBE67278BD}"/>
                  </a:ext>
                </a:extLst>
              </p:cNvPr>
              <p:cNvSpPr/>
              <p:nvPr/>
            </p:nvSpPr>
            <p:spPr bwMode="auto">
              <a:xfrm rot="900000">
                <a:off x="65744" y="4739154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2" name="フリーフォーム: 図形 461">
                <a:extLst>
                  <a:ext uri="{FF2B5EF4-FFF2-40B4-BE49-F238E27FC236}">
                    <a16:creationId xmlns:a16="http://schemas.microsoft.com/office/drawing/2014/main" id="{879A9430-375A-47AB-9BC4-BFAEE28B3759}"/>
                  </a:ext>
                </a:extLst>
              </p:cNvPr>
              <p:cNvSpPr/>
              <p:nvPr/>
            </p:nvSpPr>
            <p:spPr bwMode="auto">
              <a:xfrm>
                <a:off x="79000" y="4890730"/>
                <a:ext cx="1758211" cy="407960"/>
              </a:xfrm>
              <a:custGeom>
                <a:avLst/>
                <a:gdLst>
                  <a:gd name="connsiteX0" fmla="*/ 1770278 w 1772565"/>
                  <a:gd name="connsiteY0" fmla="*/ 0 h 407960"/>
                  <a:gd name="connsiteX1" fmla="*/ 1772565 w 1772565"/>
                  <a:gd name="connsiteY1" fmla="*/ 45268 h 407960"/>
                  <a:gd name="connsiteX2" fmla="*/ 1593340 w 1772565"/>
                  <a:gd name="connsiteY2" fmla="*/ 237169 h 407960"/>
                  <a:gd name="connsiteX3" fmla="*/ 995140 w 1772565"/>
                  <a:gd name="connsiteY3" fmla="*/ 397457 h 407960"/>
                  <a:gd name="connsiteX4" fmla="*/ 988814 w 1772565"/>
                  <a:gd name="connsiteY4" fmla="*/ 393277 h 407960"/>
                  <a:gd name="connsiteX5" fmla="*/ 951600 w 1772565"/>
                  <a:gd name="connsiteY5" fmla="*/ 402744 h 407960"/>
                  <a:gd name="connsiteX6" fmla="*/ 854233 w 1772565"/>
                  <a:gd name="connsiteY6" fmla="*/ 406744 h 407960"/>
                  <a:gd name="connsiteX7" fmla="*/ 787631 w 1772565"/>
                  <a:gd name="connsiteY7" fmla="*/ 390839 h 407960"/>
                  <a:gd name="connsiteX8" fmla="*/ 777425 w 1772565"/>
                  <a:gd name="connsiteY8" fmla="*/ 397583 h 407960"/>
                  <a:gd name="connsiteX9" fmla="*/ 179225 w 1772565"/>
                  <a:gd name="connsiteY9" fmla="*/ 237295 h 407960"/>
                  <a:gd name="connsiteX10" fmla="*/ 0 w 1772565"/>
                  <a:gd name="connsiteY10" fmla="*/ 45394 h 407960"/>
                  <a:gd name="connsiteX11" fmla="*/ 2287 w 1772565"/>
                  <a:gd name="connsiteY11" fmla="*/ 126 h 407960"/>
                  <a:gd name="connsiteX12" fmla="*/ 20440 w 1772565"/>
                  <a:gd name="connsiteY12" fmla="*/ 56634 h 407960"/>
                  <a:gd name="connsiteX13" fmla="*/ 179225 w 1772565"/>
                  <a:gd name="connsiteY13" fmla="*/ 184907 h 407960"/>
                  <a:gd name="connsiteX14" fmla="*/ 777425 w 1772565"/>
                  <a:gd name="connsiteY14" fmla="*/ 345195 h 407960"/>
                  <a:gd name="connsiteX15" fmla="*/ 787631 w 1772565"/>
                  <a:gd name="connsiteY15" fmla="*/ 338451 h 407960"/>
                  <a:gd name="connsiteX16" fmla="*/ 854233 w 1772565"/>
                  <a:gd name="connsiteY16" fmla="*/ 354356 h 407960"/>
                  <a:gd name="connsiteX17" fmla="*/ 951600 w 1772565"/>
                  <a:gd name="connsiteY17" fmla="*/ 350356 h 407960"/>
                  <a:gd name="connsiteX18" fmla="*/ 988814 w 1772565"/>
                  <a:gd name="connsiteY18" fmla="*/ 340889 h 407960"/>
                  <a:gd name="connsiteX19" fmla="*/ 995140 w 1772565"/>
                  <a:gd name="connsiteY19" fmla="*/ 345069 h 407960"/>
                  <a:gd name="connsiteX20" fmla="*/ 1593340 w 1772565"/>
                  <a:gd name="connsiteY20" fmla="*/ 184781 h 407960"/>
                  <a:gd name="connsiteX21" fmla="*/ 1752126 w 1772565"/>
                  <a:gd name="connsiteY21" fmla="*/ 56508 h 40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772565" h="407960">
                    <a:moveTo>
                      <a:pt x="1770278" y="0"/>
                    </a:moveTo>
                    <a:lnTo>
                      <a:pt x="1772565" y="45268"/>
                    </a:lnTo>
                    <a:cubicBezTo>
                      <a:pt x="1758249" y="133655"/>
                      <a:pt x="1690079" y="211248"/>
                      <a:pt x="1593340" y="237169"/>
                    </a:cubicBezTo>
                    <a:lnTo>
                      <a:pt x="995140" y="397457"/>
                    </a:lnTo>
                    <a:lnTo>
                      <a:pt x="988814" y="393277"/>
                    </a:lnTo>
                    <a:lnTo>
                      <a:pt x="951600" y="402744"/>
                    </a:lnTo>
                    <a:cubicBezTo>
                      <a:pt x="917530" y="407791"/>
                      <a:pt x="883806" y="409287"/>
                      <a:pt x="854233" y="406744"/>
                    </a:cubicBezTo>
                    <a:lnTo>
                      <a:pt x="787631" y="390839"/>
                    </a:lnTo>
                    <a:lnTo>
                      <a:pt x="777425" y="397583"/>
                    </a:lnTo>
                    <a:lnTo>
                      <a:pt x="179225" y="237295"/>
                    </a:lnTo>
                    <a:cubicBezTo>
                      <a:pt x="82486" y="211374"/>
                      <a:pt x="14317" y="133781"/>
                      <a:pt x="0" y="45394"/>
                    </a:cubicBezTo>
                    <a:lnTo>
                      <a:pt x="2287" y="126"/>
                    </a:lnTo>
                    <a:lnTo>
                      <a:pt x="20440" y="56634"/>
                    </a:lnTo>
                    <a:cubicBezTo>
                      <a:pt x="50187" y="116960"/>
                      <a:pt x="106671" y="165466"/>
                      <a:pt x="179225" y="184907"/>
                    </a:cubicBezTo>
                    <a:lnTo>
                      <a:pt x="777425" y="345195"/>
                    </a:lnTo>
                    <a:lnTo>
                      <a:pt x="787631" y="338451"/>
                    </a:lnTo>
                    <a:lnTo>
                      <a:pt x="854233" y="354356"/>
                    </a:lnTo>
                    <a:cubicBezTo>
                      <a:pt x="883806" y="356899"/>
                      <a:pt x="917530" y="355403"/>
                      <a:pt x="951600" y="350356"/>
                    </a:cubicBezTo>
                    <a:lnTo>
                      <a:pt x="988814" y="340889"/>
                    </a:lnTo>
                    <a:lnTo>
                      <a:pt x="995140" y="345069"/>
                    </a:lnTo>
                    <a:lnTo>
                      <a:pt x="1593340" y="184781"/>
                    </a:lnTo>
                    <a:cubicBezTo>
                      <a:pt x="1665894" y="165340"/>
                      <a:pt x="1722379" y="116834"/>
                      <a:pt x="1752126" y="56508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23" name="グループ化 422">
              <a:extLst>
                <a:ext uri="{FF2B5EF4-FFF2-40B4-BE49-F238E27FC236}">
                  <a16:creationId xmlns:a16="http://schemas.microsoft.com/office/drawing/2014/main" id="{6F1B46DC-9F47-4264-AFE3-8235D6605CDA}"/>
                </a:ext>
              </a:extLst>
            </p:cNvPr>
            <p:cNvGrpSpPr/>
            <p:nvPr/>
          </p:nvGrpSpPr>
          <p:grpSpPr>
            <a:xfrm>
              <a:off x="7946410" y="4177155"/>
              <a:ext cx="1617196" cy="1954609"/>
              <a:chOff x="7974276" y="496786"/>
              <a:chExt cx="1617196" cy="1954609"/>
            </a:xfrm>
          </p:grpSpPr>
          <p:sp>
            <p:nvSpPr>
              <p:cNvPr id="432" name="楕円 211">
                <a:extLst>
                  <a:ext uri="{FF2B5EF4-FFF2-40B4-BE49-F238E27FC236}">
                    <a16:creationId xmlns:a16="http://schemas.microsoft.com/office/drawing/2014/main" id="{CDB30776-655A-4025-B359-FA83A4DBDE77}"/>
                  </a:ext>
                </a:extLst>
              </p:cNvPr>
              <p:cNvSpPr/>
              <p:nvPr/>
            </p:nvSpPr>
            <p:spPr bwMode="auto">
              <a:xfrm>
                <a:off x="8211026" y="1450120"/>
                <a:ext cx="1143500" cy="902026"/>
              </a:xfrm>
              <a:custGeom>
                <a:avLst/>
                <a:gdLst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998968"/>
                  <a:gd name="connsiteX1" fmla="*/ 585065 w 1170130"/>
                  <a:gd name="connsiteY1" fmla="*/ 0 h 998968"/>
                  <a:gd name="connsiteX2" fmla="*/ 1170130 w 1170130"/>
                  <a:gd name="connsiteY2" fmla="*/ 887972 h 998968"/>
                  <a:gd name="connsiteX3" fmla="*/ 0 w 1170130"/>
                  <a:gd name="connsiteY3" fmla="*/ 887972 h 998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0130" h="998968">
                    <a:moveTo>
                      <a:pt x="0" y="887972"/>
                    </a:moveTo>
                    <a:cubicBezTo>
                      <a:pt x="0" y="397559"/>
                      <a:pt x="261943" y="0"/>
                      <a:pt x="585065" y="0"/>
                    </a:cubicBezTo>
                    <a:cubicBezTo>
                      <a:pt x="908187" y="0"/>
                      <a:pt x="1170130" y="397559"/>
                      <a:pt x="1170130" y="887972"/>
                    </a:cubicBezTo>
                    <a:cubicBezTo>
                      <a:pt x="1072619" y="1035967"/>
                      <a:pt x="97511" y="1035967"/>
                      <a:pt x="0" y="887972"/>
                    </a:cubicBezTo>
                    <a:close/>
                  </a:path>
                </a:pathLst>
              </a:custGeom>
              <a:solidFill>
                <a:schemeClr val="accent5">
                  <a:lumMod val="9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二等辺三角形 432">
                <a:extLst>
                  <a:ext uri="{FF2B5EF4-FFF2-40B4-BE49-F238E27FC236}">
                    <a16:creationId xmlns:a16="http://schemas.microsoft.com/office/drawing/2014/main" id="{89AB2F94-BDA5-4673-A0E6-09549615084F}"/>
                  </a:ext>
                </a:extLst>
              </p:cNvPr>
              <p:cNvSpPr/>
              <p:nvPr/>
            </p:nvSpPr>
            <p:spPr bwMode="auto">
              <a:xfrm rot="10800000">
                <a:off x="8470207" y="1569934"/>
                <a:ext cx="625133" cy="325935"/>
              </a:xfrm>
              <a:prstGeom prst="triangle">
                <a:avLst/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34" name="グループ化 433">
                <a:extLst>
                  <a:ext uri="{FF2B5EF4-FFF2-40B4-BE49-F238E27FC236}">
                    <a16:creationId xmlns:a16="http://schemas.microsoft.com/office/drawing/2014/main" id="{4AEE9F0B-21FC-4D2F-804E-2094AAE5ABEE}"/>
                  </a:ext>
                </a:extLst>
              </p:cNvPr>
              <p:cNvGrpSpPr/>
              <p:nvPr/>
            </p:nvGrpSpPr>
            <p:grpSpPr>
              <a:xfrm rot="20700000">
                <a:off x="7974276" y="889314"/>
                <a:ext cx="451473" cy="511089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455" name="楕円 454">
                  <a:extLst>
                    <a:ext uri="{FF2B5EF4-FFF2-40B4-BE49-F238E27FC236}">
                      <a16:creationId xmlns:a16="http://schemas.microsoft.com/office/drawing/2014/main" id="{D1AF3932-591D-431F-88DA-689A9021040C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6" name="楕円 455">
                  <a:extLst>
                    <a:ext uri="{FF2B5EF4-FFF2-40B4-BE49-F238E27FC236}">
                      <a16:creationId xmlns:a16="http://schemas.microsoft.com/office/drawing/2014/main" id="{B6602961-E08D-4964-8B2C-ED126238385B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5" name="グループ化 434">
                <a:extLst>
                  <a:ext uri="{FF2B5EF4-FFF2-40B4-BE49-F238E27FC236}">
                    <a16:creationId xmlns:a16="http://schemas.microsoft.com/office/drawing/2014/main" id="{2869CBBC-64BB-4F3D-AA26-4C561A8BF3A7}"/>
                  </a:ext>
                </a:extLst>
              </p:cNvPr>
              <p:cNvGrpSpPr/>
              <p:nvPr/>
            </p:nvGrpSpPr>
            <p:grpSpPr>
              <a:xfrm rot="900000" flipH="1">
                <a:off x="9139999" y="889314"/>
                <a:ext cx="451473" cy="511089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453" name="楕円 452">
                  <a:extLst>
                    <a:ext uri="{FF2B5EF4-FFF2-40B4-BE49-F238E27FC236}">
                      <a16:creationId xmlns:a16="http://schemas.microsoft.com/office/drawing/2014/main" id="{F8CCD3FE-8A25-422D-958E-3766DD5C98BB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4" name="楕円 453">
                  <a:extLst>
                    <a:ext uri="{FF2B5EF4-FFF2-40B4-BE49-F238E27FC236}">
                      <a16:creationId xmlns:a16="http://schemas.microsoft.com/office/drawing/2014/main" id="{EEB4E6B5-CD0C-4448-9F92-BC0740DC5468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36" name="四角形: 角を丸くする 435">
                <a:extLst>
                  <a:ext uri="{FF2B5EF4-FFF2-40B4-BE49-F238E27FC236}">
                    <a16:creationId xmlns:a16="http://schemas.microsoft.com/office/drawing/2014/main" id="{340426C5-3A8D-4CD5-8F32-730C2C5BF379}"/>
                  </a:ext>
                </a:extLst>
              </p:cNvPr>
              <p:cNvSpPr/>
              <p:nvPr/>
            </p:nvSpPr>
            <p:spPr bwMode="auto">
              <a:xfrm>
                <a:off x="8164511" y="496787"/>
                <a:ext cx="1236530" cy="1199109"/>
              </a:xfrm>
              <a:prstGeom prst="roundRect">
                <a:avLst>
                  <a:gd name="adj" fmla="val 39331"/>
                </a:avLst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月 436">
                <a:extLst>
                  <a:ext uri="{FF2B5EF4-FFF2-40B4-BE49-F238E27FC236}">
                    <a16:creationId xmlns:a16="http://schemas.microsoft.com/office/drawing/2014/main" id="{CB9510FE-0AAA-4B50-BCB2-75050E820E80}"/>
                  </a:ext>
                </a:extLst>
              </p:cNvPr>
              <p:cNvSpPr/>
              <p:nvPr/>
            </p:nvSpPr>
            <p:spPr bwMode="auto">
              <a:xfrm rot="15300000">
                <a:off x="8411928" y="889800"/>
                <a:ext cx="79015" cy="278049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月 437">
                <a:extLst>
                  <a:ext uri="{FF2B5EF4-FFF2-40B4-BE49-F238E27FC236}">
                    <a16:creationId xmlns:a16="http://schemas.microsoft.com/office/drawing/2014/main" id="{72D66B96-9033-4D74-B283-72E49307A993}"/>
                  </a:ext>
                </a:extLst>
              </p:cNvPr>
              <p:cNvSpPr/>
              <p:nvPr/>
            </p:nvSpPr>
            <p:spPr bwMode="auto">
              <a:xfrm rot="6300000" flipH="1">
                <a:off x="9072860" y="889800"/>
                <a:ext cx="79015" cy="278049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39" name="グループ化 438">
                <a:extLst>
                  <a:ext uri="{FF2B5EF4-FFF2-40B4-BE49-F238E27FC236}">
                    <a16:creationId xmlns:a16="http://schemas.microsoft.com/office/drawing/2014/main" id="{F3E3541D-B088-47BE-8E21-5FF8BA1586D3}"/>
                  </a:ext>
                </a:extLst>
              </p:cNvPr>
              <p:cNvGrpSpPr/>
              <p:nvPr/>
            </p:nvGrpSpPr>
            <p:grpSpPr>
              <a:xfrm>
                <a:off x="8215041" y="1002880"/>
                <a:ext cx="78735" cy="60166"/>
                <a:chOff x="2569305" y="1692913"/>
                <a:chExt cx="202787" cy="333198"/>
              </a:xfrm>
              <a:noFill/>
            </p:grpSpPr>
            <p:sp>
              <p:nvSpPr>
                <p:cNvPr id="451" name="楕円 450">
                  <a:extLst>
                    <a:ext uri="{FF2B5EF4-FFF2-40B4-BE49-F238E27FC236}">
                      <a16:creationId xmlns:a16="http://schemas.microsoft.com/office/drawing/2014/main" id="{9A78468E-CE1A-4A49-A25E-E52118D2983C}"/>
                    </a:ext>
                  </a:extLst>
                </p:cNvPr>
                <p:cNvSpPr/>
                <p:nvPr/>
              </p:nvSpPr>
              <p:spPr bwMode="auto">
                <a:xfrm rot="900000">
                  <a:off x="2569306" y="1692913"/>
                  <a:ext cx="202786" cy="45719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2" name="楕円 451">
                  <a:extLst>
                    <a:ext uri="{FF2B5EF4-FFF2-40B4-BE49-F238E27FC236}">
                      <a16:creationId xmlns:a16="http://schemas.microsoft.com/office/drawing/2014/main" id="{813A81C0-171E-43EC-B107-DDEFD312E694}"/>
                    </a:ext>
                  </a:extLst>
                </p:cNvPr>
                <p:cNvSpPr/>
                <p:nvPr/>
              </p:nvSpPr>
              <p:spPr bwMode="auto">
                <a:xfrm rot="20700000" flipV="1">
                  <a:off x="2569305" y="1980393"/>
                  <a:ext cx="202785" cy="45718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0" name="グループ化 439">
                <a:extLst>
                  <a:ext uri="{FF2B5EF4-FFF2-40B4-BE49-F238E27FC236}">
                    <a16:creationId xmlns:a16="http://schemas.microsoft.com/office/drawing/2014/main" id="{264DF4E6-E9D6-4062-8911-611F2F84C943}"/>
                  </a:ext>
                </a:extLst>
              </p:cNvPr>
              <p:cNvGrpSpPr/>
              <p:nvPr/>
            </p:nvGrpSpPr>
            <p:grpSpPr>
              <a:xfrm flipH="1">
                <a:off x="9271519" y="1002880"/>
                <a:ext cx="78735" cy="60166"/>
                <a:chOff x="2569305" y="1692913"/>
                <a:chExt cx="202787" cy="333198"/>
              </a:xfrm>
              <a:noFill/>
            </p:grpSpPr>
            <p:sp>
              <p:nvSpPr>
                <p:cNvPr id="449" name="楕円 448">
                  <a:extLst>
                    <a:ext uri="{FF2B5EF4-FFF2-40B4-BE49-F238E27FC236}">
                      <a16:creationId xmlns:a16="http://schemas.microsoft.com/office/drawing/2014/main" id="{C1E4BD66-7BB2-471D-87E6-47A2D09D0C17}"/>
                    </a:ext>
                  </a:extLst>
                </p:cNvPr>
                <p:cNvSpPr/>
                <p:nvPr/>
              </p:nvSpPr>
              <p:spPr bwMode="auto">
                <a:xfrm rot="900000">
                  <a:off x="2569306" y="1692913"/>
                  <a:ext cx="202786" cy="45719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0" name="楕円 449">
                  <a:extLst>
                    <a:ext uri="{FF2B5EF4-FFF2-40B4-BE49-F238E27FC236}">
                      <a16:creationId xmlns:a16="http://schemas.microsoft.com/office/drawing/2014/main" id="{D92F90D4-85D5-4669-9890-9DC9963F40F4}"/>
                    </a:ext>
                  </a:extLst>
                </p:cNvPr>
                <p:cNvSpPr/>
                <p:nvPr/>
              </p:nvSpPr>
              <p:spPr bwMode="auto">
                <a:xfrm rot="20700000" flipV="1">
                  <a:off x="2569305" y="1980393"/>
                  <a:ext cx="202785" cy="45718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1" name="楕円 440">
                <a:extLst>
                  <a:ext uri="{FF2B5EF4-FFF2-40B4-BE49-F238E27FC236}">
                    <a16:creationId xmlns:a16="http://schemas.microsoft.com/office/drawing/2014/main" id="{A5FC738B-76C2-4460-AB1D-995D95CBB752}"/>
                  </a:ext>
                </a:extLst>
              </p:cNvPr>
              <p:cNvSpPr/>
              <p:nvPr/>
            </p:nvSpPr>
            <p:spPr bwMode="auto">
              <a:xfrm>
                <a:off x="8682821" y="1218422"/>
                <a:ext cx="194992" cy="10141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2" name="月 441">
                <a:extLst>
                  <a:ext uri="{FF2B5EF4-FFF2-40B4-BE49-F238E27FC236}">
                    <a16:creationId xmlns:a16="http://schemas.microsoft.com/office/drawing/2014/main" id="{11DF2DF7-1297-46D2-B28E-11F336C32681}"/>
                  </a:ext>
                </a:extLst>
              </p:cNvPr>
              <p:cNvSpPr/>
              <p:nvPr/>
            </p:nvSpPr>
            <p:spPr bwMode="auto">
              <a:xfrm rot="2700000">
                <a:off x="8532983" y="1310592"/>
                <a:ext cx="56341" cy="22775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3" name="月 442">
                <a:extLst>
                  <a:ext uri="{FF2B5EF4-FFF2-40B4-BE49-F238E27FC236}">
                    <a16:creationId xmlns:a16="http://schemas.microsoft.com/office/drawing/2014/main" id="{74145BE0-CF7A-4258-987D-4A02CD9CBF9C}"/>
                  </a:ext>
                </a:extLst>
              </p:cNvPr>
              <p:cNvSpPr/>
              <p:nvPr/>
            </p:nvSpPr>
            <p:spPr bwMode="auto">
              <a:xfrm rot="18900000" flipH="1">
                <a:off x="8985098" y="1310592"/>
                <a:ext cx="56341" cy="22775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4" name="フリーフォーム: 図形 443">
                <a:extLst>
                  <a:ext uri="{FF2B5EF4-FFF2-40B4-BE49-F238E27FC236}">
                    <a16:creationId xmlns:a16="http://schemas.microsoft.com/office/drawing/2014/main" id="{ECF70720-63FE-4E56-B419-C48501545FAC}"/>
                  </a:ext>
                </a:extLst>
              </p:cNvPr>
              <p:cNvSpPr/>
              <p:nvPr/>
            </p:nvSpPr>
            <p:spPr bwMode="auto">
              <a:xfrm rot="10800000" flipV="1">
                <a:off x="8706893" y="1488460"/>
                <a:ext cx="179222" cy="45720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C870460C-A2D9-4B03-A35A-98953571AFFD}"/>
                  </a:ext>
                </a:extLst>
              </p:cNvPr>
              <p:cNvSpPr/>
              <p:nvPr/>
            </p:nvSpPr>
            <p:spPr bwMode="auto">
              <a:xfrm>
                <a:off x="8172611" y="2123977"/>
                <a:ext cx="1220327" cy="327418"/>
              </a:xfrm>
              <a:custGeom>
                <a:avLst/>
                <a:gdLst>
                  <a:gd name="connsiteX0" fmla="*/ 47448 w 1040637"/>
                  <a:gd name="connsiteY0" fmla="*/ 0 h 276463"/>
                  <a:gd name="connsiteX1" fmla="*/ 993146 w 1040637"/>
                  <a:gd name="connsiteY1" fmla="*/ 0 h 276463"/>
                  <a:gd name="connsiteX2" fmla="*/ 1018827 w 1040637"/>
                  <a:gd name="connsiteY2" fmla="*/ 109346 h 276463"/>
                  <a:gd name="connsiteX3" fmla="*/ 1040637 w 1040637"/>
                  <a:gd name="connsiteY3" fmla="*/ 271729 h 276463"/>
                  <a:gd name="connsiteX4" fmla="*/ 1029209 w 1040637"/>
                  <a:gd name="connsiteY4" fmla="*/ 276463 h 276463"/>
                  <a:gd name="connsiteX5" fmla="*/ 12211 w 1040637"/>
                  <a:gd name="connsiteY5" fmla="*/ 276463 h 276463"/>
                  <a:gd name="connsiteX6" fmla="*/ 0 w 1040637"/>
                  <a:gd name="connsiteY6" fmla="*/ 271405 h 276463"/>
                  <a:gd name="connsiteX7" fmla="*/ 21767 w 1040637"/>
                  <a:gd name="connsiteY7" fmla="*/ 109346 h 276463"/>
                  <a:gd name="connsiteX0" fmla="*/ 35237 w 1028426"/>
                  <a:gd name="connsiteY0" fmla="*/ 0 h 276463"/>
                  <a:gd name="connsiteX1" fmla="*/ 980935 w 1028426"/>
                  <a:gd name="connsiteY1" fmla="*/ 0 h 276463"/>
                  <a:gd name="connsiteX2" fmla="*/ 1006616 w 1028426"/>
                  <a:gd name="connsiteY2" fmla="*/ 109346 h 276463"/>
                  <a:gd name="connsiteX3" fmla="*/ 1028426 w 1028426"/>
                  <a:gd name="connsiteY3" fmla="*/ 271729 h 276463"/>
                  <a:gd name="connsiteX4" fmla="*/ 1016998 w 1028426"/>
                  <a:gd name="connsiteY4" fmla="*/ 276463 h 276463"/>
                  <a:gd name="connsiteX5" fmla="*/ 0 w 1028426"/>
                  <a:gd name="connsiteY5" fmla="*/ 276463 h 276463"/>
                  <a:gd name="connsiteX6" fmla="*/ 9556 w 1028426"/>
                  <a:gd name="connsiteY6" fmla="*/ 109346 h 276463"/>
                  <a:gd name="connsiteX7" fmla="*/ 35237 w 1028426"/>
                  <a:gd name="connsiteY7" fmla="*/ 0 h 276463"/>
                  <a:gd name="connsiteX0" fmla="*/ 35237 w 1016998"/>
                  <a:gd name="connsiteY0" fmla="*/ 0 h 276463"/>
                  <a:gd name="connsiteX1" fmla="*/ 980935 w 1016998"/>
                  <a:gd name="connsiteY1" fmla="*/ 0 h 276463"/>
                  <a:gd name="connsiteX2" fmla="*/ 1006616 w 1016998"/>
                  <a:gd name="connsiteY2" fmla="*/ 109346 h 276463"/>
                  <a:gd name="connsiteX3" fmla="*/ 1016998 w 1016998"/>
                  <a:gd name="connsiteY3" fmla="*/ 276463 h 276463"/>
                  <a:gd name="connsiteX4" fmla="*/ 0 w 1016998"/>
                  <a:gd name="connsiteY4" fmla="*/ 276463 h 276463"/>
                  <a:gd name="connsiteX5" fmla="*/ 9556 w 1016998"/>
                  <a:gd name="connsiteY5" fmla="*/ 109346 h 276463"/>
                  <a:gd name="connsiteX6" fmla="*/ 35237 w 1016998"/>
                  <a:gd name="connsiteY6" fmla="*/ 0 h 276463"/>
                  <a:gd name="connsiteX0" fmla="*/ 25681 w 1007442"/>
                  <a:gd name="connsiteY0" fmla="*/ 0 h 276463"/>
                  <a:gd name="connsiteX1" fmla="*/ 971379 w 1007442"/>
                  <a:gd name="connsiteY1" fmla="*/ 0 h 276463"/>
                  <a:gd name="connsiteX2" fmla="*/ 997060 w 1007442"/>
                  <a:gd name="connsiteY2" fmla="*/ 109346 h 276463"/>
                  <a:gd name="connsiteX3" fmla="*/ 1007442 w 1007442"/>
                  <a:gd name="connsiteY3" fmla="*/ 276463 h 276463"/>
                  <a:gd name="connsiteX4" fmla="*/ 19227 w 1007442"/>
                  <a:gd name="connsiteY4" fmla="*/ 276463 h 276463"/>
                  <a:gd name="connsiteX5" fmla="*/ 0 w 1007442"/>
                  <a:gd name="connsiteY5" fmla="*/ 109346 h 276463"/>
                  <a:gd name="connsiteX6" fmla="*/ 25681 w 1007442"/>
                  <a:gd name="connsiteY6" fmla="*/ 0 h 276463"/>
                  <a:gd name="connsiteX0" fmla="*/ 25681 w 997060"/>
                  <a:gd name="connsiteY0" fmla="*/ 0 h 276463"/>
                  <a:gd name="connsiteX1" fmla="*/ 971379 w 997060"/>
                  <a:gd name="connsiteY1" fmla="*/ 0 h 276463"/>
                  <a:gd name="connsiteX2" fmla="*/ 997060 w 997060"/>
                  <a:gd name="connsiteY2" fmla="*/ 109346 h 276463"/>
                  <a:gd name="connsiteX3" fmla="*/ 986883 w 997060"/>
                  <a:gd name="connsiteY3" fmla="*/ 276463 h 276463"/>
                  <a:gd name="connsiteX4" fmla="*/ 19227 w 997060"/>
                  <a:gd name="connsiteY4" fmla="*/ 276463 h 276463"/>
                  <a:gd name="connsiteX5" fmla="*/ 0 w 997060"/>
                  <a:gd name="connsiteY5" fmla="*/ 109346 h 276463"/>
                  <a:gd name="connsiteX6" fmla="*/ 25681 w 997060"/>
                  <a:gd name="connsiteY6" fmla="*/ 0 h 276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97060" h="276463">
                    <a:moveTo>
                      <a:pt x="25681" y="0"/>
                    </a:moveTo>
                    <a:lnTo>
                      <a:pt x="971379" y="0"/>
                    </a:lnTo>
                    <a:lnTo>
                      <a:pt x="997060" y="109346"/>
                    </a:lnTo>
                    <a:lnTo>
                      <a:pt x="986883" y="276463"/>
                    </a:lnTo>
                    <a:lnTo>
                      <a:pt x="19227" y="276463"/>
                    </a:lnTo>
                    <a:lnTo>
                      <a:pt x="0" y="109346"/>
                    </a:lnTo>
                    <a:lnTo>
                      <a:pt x="25681" y="0"/>
                    </a:lnTo>
                    <a:close/>
                  </a:path>
                </a:pathLst>
              </a:custGeom>
              <a:pattFill prst="dkVert">
                <a:fgClr>
                  <a:srgbClr val="CC9900"/>
                </a:fgClr>
                <a:bgClr>
                  <a:srgbClr val="FFCC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8048F4F4-C918-4DB2-9623-4390FA156220}"/>
                  </a:ext>
                </a:extLst>
              </p:cNvPr>
              <p:cNvSpPr/>
              <p:nvPr/>
            </p:nvSpPr>
            <p:spPr bwMode="auto">
              <a:xfrm>
                <a:off x="8465208" y="496786"/>
                <a:ext cx="635139" cy="198319"/>
              </a:xfrm>
              <a:custGeom>
                <a:avLst/>
                <a:gdLst>
                  <a:gd name="connsiteX0" fmla="*/ 578135 w 601033"/>
                  <a:gd name="connsiteY0" fmla="*/ 24248 h 187670"/>
                  <a:gd name="connsiteX1" fmla="*/ 601033 w 601033"/>
                  <a:gd name="connsiteY1" fmla="*/ 31356 h 187670"/>
                  <a:gd name="connsiteX2" fmla="*/ 589838 w 601033"/>
                  <a:gd name="connsiteY2" fmla="*/ 187670 h 187670"/>
                  <a:gd name="connsiteX3" fmla="*/ 22898 w 601033"/>
                  <a:gd name="connsiteY3" fmla="*/ 24248 h 187670"/>
                  <a:gd name="connsiteX4" fmla="*/ 11194 w 601033"/>
                  <a:gd name="connsiteY4" fmla="*/ 187670 h 187670"/>
                  <a:gd name="connsiteX5" fmla="*/ 0 w 601033"/>
                  <a:gd name="connsiteY5" fmla="*/ 31356 h 187670"/>
                  <a:gd name="connsiteX6" fmla="*/ 96493 w 601033"/>
                  <a:gd name="connsiteY6" fmla="*/ 6578 h 187670"/>
                  <a:gd name="connsiteX7" fmla="*/ 83524 w 601033"/>
                  <a:gd name="connsiteY7" fmla="*/ 187670 h 187670"/>
                  <a:gd name="connsiteX8" fmla="*/ 70757 w 601033"/>
                  <a:gd name="connsiteY8" fmla="*/ 9392 h 187670"/>
                  <a:gd name="connsiteX9" fmla="*/ 71803 w 601033"/>
                  <a:gd name="connsiteY9" fmla="*/ 9067 h 187670"/>
                  <a:gd name="connsiteX10" fmla="*/ 504538 w 601033"/>
                  <a:gd name="connsiteY10" fmla="*/ 6578 h 187670"/>
                  <a:gd name="connsiteX11" fmla="*/ 529229 w 601033"/>
                  <a:gd name="connsiteY11" fmla="*/ 9067 h 187670"/>
                  <a:gd name="connsiteX12" fmla="*/ 530275 w 601033"/>
                  <a:gd name="connsiteY12" fmla="*/ 9392 h 187670"/>
                  <a:gd name="connsiteX13" fmla="*/ 517507 w 601033"/>
                  <a:gd name="connsiteY13" fmla="*/ 187670 h 187670"/>
                  <a:gd name="connsiteX14" fmla="*/ 431736 w 601033"/>
                  <a:gd name="connsiteY14" fmla="*/ 0 h 187670"/>
                  <a:gd name="connsiteX15" fmla="*/ 439285 w 601033"/>
                  <a:gd name="connsiteY15" fmla="*/ 0 h 187670"/>
                  <a:gd name="connsiteX16" fmla="*/ 458478 w 601033"/>
                  <a:gd name="connsiteY16" fmla="*/ 1935 h 187670"/>
                  <a:gd name="connsiteX17" fmla="*/ 445176 w 601033"/>
                  <a:gd name="connsiteY17" fmla="*/ 187670 h 187670"/>
                  <a:gd name="connsiteX18" fmla="*/ 359406 w 601033"/>
                  <a:gd name="connsiteY18" fmla="*/ 0 h 187670"/>
                  <a:gd name="connsiteX19" fmla="*/ 386286 w 601033"/>
                  <a:gd name="connsiteY19" fmla="*/ 0 h 187670"/>
                  <a:gd name="connsiteX20" fmla="*/ 372846 w 601033"/>
                  <a:gd name="connsiteY20" fmla="*/ 187670 h 187670"/>
                  <a:gd name="connsiteX21" fmla="*/ 287075 w 601033"/>
                  <a:gd name="connsiteY21" fmla="*/ 0 h 187670"/>
                  <a:gd name="connsiteX22" fmla="*/ 313955 w 601033"/>
                  <a:gd name="connsiteY22" fmla="*/ 0 h 187670"/>
                  <a:gd name="connsiteX23" fmla="*/ 300515 w 601033"/>
                  <a:gd name="connsiteY23" fmla="*/ 187670 h 187670"/>
                  <a:gd name="connsiteX24" fmla="*/ 214745 w 601033"/>
                  <a:gd name="connsiteY24" fmla="*/ 0 h 187670"/>
                  <a:gd name="connsiteX25" fmla="*/ 241625 w 601033"/>
                  <a:gd name="connsiteY25" fmla="*/ 0 h 187670"/>
                  <a:gd name="connsiteX26" fmla="*/ 228185 w 601033"/>
                  <a:gd name="connsiteY26" fmla="*/ 187670 h 187670"/>
                  <a:gd name="connsiteX27" fmla="*/ 161747 w 601033"/>
                  <a:gd name="connsiteY27" fmla="*/ 0 h 187670"/>
                  <a:gd name="connsiteX28" fmla="*/ 169294 w 601033"/>
                  <a:gd name="connsiteY28" fmla="*/ 0 h 187670"/>
                  <a:gd name="connsiteX29" fmla="*/ 155854 w 601033"/>
                  <a:gd name="connsiteY29" fmla="*/ 187670 h 187670"/>
                  <a:gd name="connsiteX30" fmla="*/ 142553 w 601033"/>
                  <a:gd name="connsiteY30" fmla="*/ 1935 h 187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01033" h="187670">
                    <a:moveTo>
                      <a:pt x="578135" y="24248"/>
                    </a:moveTo>
                    <a:lnTo>
                      <a:pt x="601033" y="31356"/>
                    </a:lnTo>
                    <a:lnTo>
                      <a:pt x="589838" y="187670"/>
                    </a:lnTo>
                    <a:close/>
                    <a:moveTo>
                      <a:pt x="22898" y="24248"/>
                    </a:moveTo>
                    <a:lnTo>
                      <a:pt x="11194" y="187670"/>
                    </a:lnTo>
                    <a:lnTo>
                      <a:pt x="0" y="31356"/>
                    </a:lnTo>
                    <a:close/>
                    <a:moveTo>
                      <a:pt x="96493" y="6578"/>
                    </a:moveTo>
                    <a:lnTo>
                      <a:pt x="83524" y="187670"/>
                    </a:lnTo>
                    <a:lnTo>
                      <a:pt x="70757" y="9392"/>
                    </a:lnTo>
                    <a:lnTo>
                      <a:pt x="71803" y="9067"/>
                    </a:lnTo>
                    <a:close/>
                    <a:moveTo>
                      <a:pt x="504538" y="6578"/>
                    </a:moveTo>
                    <a:lnTo>
                      <a:pt x="529229" y="9067"/>
                    </a:lnTo>
                    <a:lnTo>
                      <a:pt x="530275" y="9392"/>
                    </a:lnTo>
                    <a:lnTo>
                      <a:pt x="517507" y="187670"/>
                    </a:lnTo>
                    <a:close/>
                    <a:moveTo>
                      <a:pt x="431736" y="0"/>
                    </a:moveTo>
                    <a:lnTo>
                      <a:pt x="439285" y="0"/>
                    </a:lnTo>
                    <a:lnTo>
                      <a:pt x="458478" y="1935"/>
                    </a:lnTo>
                    <a:lnTo>
                      <a:pt x="445176" y="187670"/>
                    </a:lnTo>
                    <a:close/>
                    <a:moveTo>
                      <a:pt x="359406" y="0"/>
                    </a:moveTo>
                    <a:lnTo>
                      <a:pt x="386286" y="0"/>
                    </a:lnTo>
                    <a:lnTo>
                      <a:pt x="372846" y="187670"/>
                    </a:lnTo>
                    <a:close/>
                    <a:moveTo>
                      <a:pt x="287075" y="0"/>
                    </a:moveTo>
                    <a:lnTo>
                      <a:pt x="313955" y="0"/>
                    </a:lnTo>
                    <a:lnTo>
                      <a:pt x="300515" y="187670"/>
                    </a:lnTo>
                    <a:close/>
                    <a:moveTo>
                      <a:pt x="214745" y="0"/>
                    </a:moveTo>
                    <a:lnTo>
                      <a:pt x="241625" y="0"/>
                    </a:lnTo>
                    <a:lnTo>
                      <a:pt x="228185" y="187670"/>
                    </a:lnTo>
                    <a:close/>
                    <a:moveTo>
                      <a:pt x="161747" y="0"/>
                    </a:moveTo>
                    <a:lnTo>
                      <a:pt x="169294" y="0"/>
                    </a:lnTo>
                    <a:lnTo>
                      <a:pt x="155854" y="187670"/>
                    </a:lnTo>
                    <a:lnTo>
                      <a:pt x="142553" y="1935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月 446">
                <a:extLst>
                  <a:ext uri="{FF2B5EF4-FFF2-40B4-BE49-F238E27FC236}">
                    <a16:creationId xmlns:a16="http://schemas.microsoft.com/office/drawing/2014/main" id="{1D0D6643-27BA-45DF-9D81-3989C7D1130A}"/>
                  </a:ext>
                </a:extLst>
              </p:cNvPr>
              <p:cNvSpPr/>
              <p:nvPr/>
            </p:nvSpPr>
            <p:spPr bwMode="auto">
              <a:xfrm rot="4500000">
                <a:off x="8411928" y="696037"/>
                <a:ext cx="79015" cy="278049"/>
              </a:xfrm>
              <a:prstGeom prst="moon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8" name="月 447">
                <a:extLst>
                  <a:ext uri="{FF2B5EF4-FFF2-40B4-BE49-F238E27FC236}">
                    <a16:creationId xmlns:a16="http://schemas.microsoft.com/office/drawing/2014/main" id="{DB5CFD51-8CCE-470C-9EF7-BF7D96EC5ADF}"/>
                  </a:ext>
                </a:extLst>
              </p:cNvPr>
              <p:cNvSpPr/>
              <p:nvPr/>
            </p:nvSpPr>
            <p:spPr bwMode="auto">
              <a:xfrm rot="17100000" flipH="1">
                <a:off x="9072860" y="696037"/>
                <a:ext cx="79015" cy="278049"/>
              </a:xfrm>
              <a:prstGeom prst="moon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4" name="グループ化 423">
              <a:extLst>
                <a:ext uri="{FF2B5EF4-FFF2-40B4-BE49-F238E27FC236}">
                  <a16:creationId xmlns:a16="http://schemas.microsoft.com/office/drawing/2014/main" id="{E39DA510-7D19-4797-BA5E-BC74E2D064D3}"/>
                </a:ext>
              </a:extLst>
            </p:cNvPr>
            <p:cNvGrpSpPr/>
            <p:nvPr/>
          </p:nvGrpSpPr>
          <p:grpSpPr>
            <a:xfrm>
              <a:off x="7985265" y="5339838"/>
              <a:ext cx="1539735" cy="718784"/>
              <a:chOff x="558340" y="5217984"/>
              <a:chExt cx="1396803" cy="736407"/>
            </a:xfrm>
          </p:grpSpPr>
          <p:sp>
            <p:nvSpPr>
              <p:cNvPr id="426" name="フリーフォーム: 図形 425">
                <a:extLst>
                  <a:ext uri="{FF2B5EF4-FFF2-40B4-BE49-F238E27FC236}">
                    <a16:creationId xmlns:a16="http://schemas.microsoft.com/office/drawing/2014/main" id="{A0E1C5A6-29E0-4422-BBD1-972F8E4E048C}"/>
                  </a:ext>
                </a:extLst>
              </p:cNvPr>
              <p:cNvSpPr/>
              <p:nvPr/>
            </p:nvSpPr>
            <p:spPr>
              <a:xfrm rot="16200000">
                <a:off x="1179669" y="5300849"/>
                <a:ext cx="152839" cy="1154245"/>
              </a:xfrm>
              <a:custGeom>
                <a:avLst/>
                <a:gdLst>
                  <a:gd name="connsiteX0" fmla="*/ 152839 w 152839"/>
                  <a:gd name="connsiteY0" fmla="*/ 602297 h 1213519"/>
                  <a:gd name="connsiteX1" fmla="*/ 101193 w 152839"/>
                  <a:gd name="connsiteY1" fmla="*/ 778592 h 1213519"/>
                  <a:gd name="connsiteX2" fmla="*/ 51608 w 152839"/>
                  <a:gd name="connsiteY2" fmla="*/ 1103626 h 1213519"/>
                  <a:gd name="connsiteX3" fmla="*/ 72425 w 152839"/>
                  <a:gd name="connsiteY3" fmla="*/ 1200986 h 1213519"/>
                  <a:gd name="connsiteX4" fmla="*/ 77439 w 152839"/>
                  <a:gd name="connsiteY4" fmla="*/ 1208051 h 1213519"/>
                  <a:gd name="connsiteX5" fmla="*/ 53434 w 152839"/>
                  <a:gd name="connsiteY5" fmla="*/ 1212250 h 1213519"/>
                  <a:gd name="connsiteX6" fmla="*/ 31083 w 152839"/>
                  <a:gd name="connsiteY6" fmla="*/ 1213519 h 1213519"/>
                  <a:gd name="connsiteX7" fmla="*/ 14500 w 152839"/>
                  <a:gd name="connsiteY7" fmla="*/ 1179449 h 1213519"/>
                  <a:gd name="connsiteX8" fmla="*/ 1601 w 152839"/>
                  <a:gd name="connsiteY8" fmla="*/ 1103626 h 1213519"/>
                  <a:gd name="connsiteX9" fmla="*/ 51186 w 152839"/>
                  <a:gd name="connsiteY9" fmla="*/ 778592 h 1213519"/>
                  <a:gd name="connsiteX10" fmla="*/ 102832 w 152839"/>
                  <a:gd name="connsiteY10" fmla="*/ 602297 h 1213519"/>
                  <a:gd name="connsiteX11" fmla="*/ 81531 w 152839"/>
                  <a:gd name="connsiteY11" fmla="*/ 546171 h 1213519"/>
                  <a:gd name="connsiteX12" fmla="*/ 1602 w 152839"/>
                  <a:gd name="connsiteY12" fmla="*/ 110584 h 1213519"/>
                  <a:gd name="connsiteX13" fmla="*/ 24595 w 152839"/>
                  <a:gd name="connsiteY13" fmla="*/ 20089 h 1213519"/>
                  <a:gd name="connsiteX14" fmla="*/ 38621 w 152839"/>
                  <a:gd name="connsiteY14" fmla="*/ 0 h 1213519"/>
                  <a:gd name="connsiteX15" fmla="*/ 53434 w 152839"/>
                  <a:gd name="connsiteY15" fmla="*/ 842 h 1213519"/>
                  <a:gd name="connsiteX16" fmla="*/ 83822 w 152839"/>
                  <a:gd name="connsiteY16" fmla="*/ 6157 h 1213519"/>
                  <a:gd name="connsiteX17" fmla="*/ 66423 w 152839"/>
                  <a:gd name="connsiteY17" fmla="*/ 40804 h 1213519"/>
                  <a:gd name="connsiteX18" fmla="*/ 51609 w 152839"/>
                  <a:gd name="connsiteY18" fmla="*/ 110584 h 1213519"/>
                  <a:gd name="connsiteX19" fmla="*/ 131538 w 152839"/>
                  <a:gd name="connsiteY19" fmla="*/ 546171 h 12135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52839" h="1213519">
                    <a:moveTo>
                      <a:pt x="152839" y="602297"/>
                    </a:moveTo>
                    <a:lnTo>
                      <a:pt x="101193" y="778592"/>
                    </a:lnTo>
                    <a:cubicBezTo>
                      <a:pt x="68311" y="907837"/>
                      <a:pt x="47872" y="1028915"/>
                      <a:pt x="51608" y="1103626"/>
                    </a:cubicBezTo>
                    <a:cubicBezTo>
                      <a:pt x="53476" y="1140982"/>
                      <a:pt x="60743" y="1173542"/>
                      <a:pt x="72425" y="1200986"/>
                    </a:cubicBezTo>
                    <a:lnTo>
                      <a:pt x="77439" y="1208051"/>
                    </a:lnTo>
                    <a:lnTo>
                      <a:pt x="53434" y="1212250"/>
                    </a:lnTo>
                    <a:lnTo>
                      <a:pt x="31083" y="1213519"/>
                    </a:lnTo>
                    <a:lnTo>
                      <a:pt x="14500" y="1179449"/>
                    </a:lnTo>
                    <a:cubicBezTo>
                      <a:pt x="7440" y="1156962"/>
                      <a:pt x="3002" y="1131643"/>
                      <a:pt x="1601" y="1103626"/>
                    </a:cubicBezTo>
                    <a:cubicBezTo>
                      <a:pt x="-2135" y="1028915"/>
                      <a:pt x="18304" y="907837"/>
                      <a:pt x="51186" y="778592"/>
                    </a:cubicBezTo>
                    <a:lnTo>
                      <a:pt x="102832" y="602297"/>
                    </a:lnTo>
                    <a:lnTo>
                      <a:pt x="81531" y="546171"/>
                    </a:lnTo>
                    <a:cubicBezTo>
                      <a:pt x="25439" y="378022"/>
                      <a:pt x="-7872" y="210447"/>
                      <a:pt x="1602" y="110584"/>
                    </a:cubicBezTo>
                    <a:cubicBezTo>
                      <a:pt x="4760" y="77297"/>
                      <a:pt x="12671" y="46770"/>
                      <a:pt x="24595" y="20089"/>
                    </a:cubicBezTo>
                    <a:lnTo>
                      <a:pt x="38621" y="0"/>
                    </a:lnTo>
                    <a:lnTo>
                      <a:pt x="53434" y="842"/>
                    </a:lnTo>
                    <a:lnTo>
                      <a:pt x="83822" y="6157"/>
                    </a:lnTo>
                    <a:lnTo>
                      <a:pt x="66423" y="40804"/>
                    </a:lnTo>
                    <a:cubicBezTo>
                      <a:pt x="59020" y="62205"/>
                      <a:pt x="53978" y="85618"/>
                      <a:pt x="51609" y="110584"/>
                    </a:cubicBezTo>
                    <a:cubicBezTo>
                      <a:pt x="42135" y="210447"/>
                      <a:pt x="75446" y="378022"/>
                      <a:pt x="131538" y="546171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27" name="グループ化 426">
                <a:extLst>
                  <a:ext uri="{FF2B5EF4-FFF2-40B4-BE49-F238E27FC236}">
                    <a16:creationId xmlns:a16="http://schemas.microsoft.com/office/drawing/2014/main" id="{A2D4C28A-4F8A-485A-888B-FB3C9ECCE3C7}"/>
                  </a:ext>
                </a:extLst>
              </p:cNvPr>
              <p:cNvGrpSpPr/>
              <p:nvPr/>
            </p:nvGrpSpPr>
            <p:grpSpPr>
              <a:xfrm>
                <a:off x="558340" y="5217984"/>
                <a:ext cx="1396803" cy="705642"/>
                <a:chOff x="241633" y="5217984"/>
                <a:chExt cx="1396803" cy="705642"/>
              </a:xfrm>
            </p:grpSpPr>
            <p:sp>
              <p:nvSpPr>
                <p:cNvPr id="428" name="フリーフォーム 2908">
                  <a:extLst>
                    <a:ext uri="{FF2B5EF4-FFF2-40B4-BE49-F238E27FC236}">
                      <a16:creationId xmlns:a16="http://schemas.microsoft.com/office/drawing/2014/main" id="{67654CBD-13FC-4B45-98B1-5D5C72652449}"/>
                    </a:ext>
                  </a:extLst>
                </p:cNvPr>
                <p:cNvSpPr/>
                <p:nvPr/>
              </p:nvSpPr>
              <p:spPr>
                <a:xfrm rot="16200000">
                  <a:off x="292424" y="5167193"/>
                  <a:ext cx="705642" cy="807223"/>
                </a:xfrm>
                <a:custGeom>
                  <a:avLst/>
                  <a:gdLst>
                    <a:gd name="connsiteX0" fmla="*/ 470849 w 479311"/>
                    <a:gd name="connsiteY0" fmla="*/ 280482 h 468767"/>
                    <a:gd name="connsiteX1" fmla="*/ 364642 w 479311"/>
                    <a:gd name="connsiteY1" fmla="*/ 315566 h 468767"/>
                    <a:gd name="connsiteX2" fmla="*/ 141036 w 479311"/>
                    <a:gd name="connsiteY2" fmla="*/ 203007 h 468767"/>
                    <a:gd name="connsiteX3" fmla="*/ 141035 w 479311"/>
                    <a:gd name="connsiteY3" fmla="*/ 468767 h 468767"/>
                    <a:gd name="connsiteX4" fmla="*/ 0 w 479311"/>
                    <a:gd name="connsiteY4" fmla="*/ 468767 h 468767"/>
                    <a:gd name="connsiteX5" fmla="*/ 0 w 479311"/>
                    <a:gd name="connsiteY5" fmla="*/ 70518 h 468767"/>
                    <a:gd name="connsiteX6" fmla="*/ 70518 w 479311"/>
                    <a:gd name="connsiteY6" fmla="*/ 0 h 468767"/>
                    <a:gd name="connsiteX7" fmla="*/ 97967 w 479311"/>
                    <a:gd name="connsiteY7" fmla="*/ 5542 h 468767"/>
                    <a:gd name="connsiteX8" fmla="*/ 105733 w 479311"/>
                    <a:gd name="connsiteY8" fmla="*/ 10778 h 468767"/>
                    <a:gd name="connsiteX9" fmla="*/ 117196 w 479311"/>
                    <a:gd name="connsiteY9" fmla="*/ 13915 h 468767"/>
                    <a:gd name="connsiteX10" fmla="*/ 435765 w 479311"/>
                    <a:gd name="connsiteY10" fmla="*/ 174275 h 468767"/>
                    <a:gd name="connsiteX11" fmla="*/ 470849 w 479311"/>
                    <a:gd name="connsiteY11" fmla="*/ 280482 h 468767"/>
                    <a:gd name="connsiteX0" fmla="*/ 470849 w 562289"/>
                    <a:gd name="connsiteY0" fmla="*/ 280482 h 468767"/>
                    <a:gd name="connsiteX1" fmla="*/ 364642 w 562289"/>
                    <a:gd name="connsiteY1" fmla="*/ 315566 h 468767"/>
                    <a:gd name="connsiteX2" fmla="*/ 141036 w 562289"/>
                    <a:gd name="connsiteY2" fmla="*/ 203007 h 468767"/>
                    <a:gd name="connsiteX3" fmla="*/ 141035 w 562289"/>
                    <a:gd name="connsiteY3" fmla="*/ 468767 h 468767"/>
                    <a:gd name="connsiteX4" fmla="*/ 0 w 562289"/>
                    <a:gd name="connsiteY4" fmla="*/ 468767 h 468767"/>
                    <a:gd name="connsiteX5" fmla="*/ 0 w 562289"/>
                    <a:gd name="connsiteY5" fmla="*/ 70518 h 468767"/>
                    <a:gd name="connsiteX6" fmla="*/ 70518 w 562289"/>
                    <a:gd name="connsiteY6" fmla="*/ 0 h 468767"/>
                    <a:gd name="connsiteX7" fmla="*/ 97967 w 562289"/>
                    <a:gd name="connsiteY7" fmla="*/ 5542 h 468767"/>
                    <a:gd name="connsiteX8" fmla="*/ 105733 w 562289"/>
                    <a:gd name="connsiteY8" fmla="*/ 10778 h 468767"/>
                    <a:gd name="connsiteX9" fmla="*/ 117196 w 562289"/>
                    <a:gd name="connsiteY9" fmla="*/ 13915 h 468767"/>
                    <a:gd name="connsiteX10" fmla="*/ 435765 w 562289"/>
                    <a:gd name="connsiteY10" fmla="*/ 174275 h 468767"/>
                    <a:gd name="connsiteX11" fmla="*/ 562289 w 562289"/>
                    <a:gd name="connsiteY11" fmla="*/ 371922 h 468767"/>
                    <a:gd name="connsiteX0" fmla="*/ 470849 w 470849"/>
                    <a:gd name="connsiteY0" fmla="*/ 280482 h 468767"/>
                    <a:gd name="connsiteX1" fmla="*/ 364642 w 470849"/>
                    <a:gd name="connsiteY1" fmla="*/ 315566 h 468767"/>
                    <a:gd name="connsiteX2" fmla="*/ 141036 w 470849"/>
                    <a:gd name="connsiteY2" fmla="*/ 203007 h 468767"/>
                    <a:gd name="connsiteX3" fmla="*/ 141035 w 470849"/>
                    <a:gd name="connsiteY3" fmla="*/ 468767 h 468767"/>
                    <a:gd name="connsiteX4" fmla="*/ 0 w 470849"/>
                    <a:gd name="connsiteY4" fmla="*/ 468767 h 468767"/>
                    <a:gd name="connsiteX5" fmla="*/ 0 w 470849"/>
                    <a:gd name="connsiteY5" fmla="*/ 70518 h 468767"/>
                    <a:gd name="connsiteX6" fmla="*/ 70518 w 470849"/>
                    <a:gd name="connsiteY6" fmla="*/ 0 h 468767"/>
                    <a:gd name="connsiteX7" fmla="*/ 97967 w 470849"/>
                    <a:gd name="connsiteY7" fmla="*/ 5542 h 468767"/>
                    <a:gd name="connsiteX8" fmla="*/ 105733 w 470849"/>
                    <a:gd name="connsiteY8" fmla="*/ 10778 h 468767"/>
                    <a:gd name="connsiteX9" fmla="*/ 117196 w 470849"/>
                    <a:gd name="connsiteY9" fmla="*/ 13915 h 468767"/>
                    <a:gd name="connsiteX10" fmla="*/ 435765 w 470849"/>
                    <a:gd name="connsiteY10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141035 w 435765"/>
                    <a:gd name="connsiteY2" fmla="*/ 468767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214312 w 435765"/>
                    <a:gd name="connsiteY2" fmla="*/ 462090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214312 w 435765"/>
                    <a:gd name="connsiteY2" fmla="*/ 462090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490468"/>
                    <a:gd name="connsiteX1" fmla="*/ 141036 w 435765"/>
                    <a:gd name="connsiteY1" fmla="*/ 203007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114810 w 435765"/>
                    <a:gd name="connsiteY9" fmla="*/ 16410 h 490468"/>
                    <a:gd name="connsiteX10" fmla="*/ 435765 w 435765"/>
                    <a:gd name="connsiteY10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435765 w 435765"/>
                    <a:gd name="connsiteY8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435765 w 435765"/>
                    <a:gd name="connsiteY7" fmla="*/ 174275 h 490468"/>
                    <a:gd name="connsiteX0" fmla="*/ 389623 w 460746"/>
                    <a:gd name="connsiteY0" fmla="*/ 323132 h 498034"/>
                    <a:gd name="connsiteX1" fmla="*/ 200990 w 460746"/>
                    <a:gd name="connsiteY1" fmla="*/ 230605 h 498034"/>
                    <a:gd name="connsiteX2" fmla="*/ 239293 w 460746"/>
                    <a:gd name="connsiteY2" fmla="*/ 469656 h 498034"/>
                    <a:gd name="connsiteX3" fmla="*/ 96593 w 460746"/>
                    <a:gd name="connsiteY3" fmla="*/ 498034 h 498034"/>
                    <a:gd name="connsiteX4" fmla="*/ 0 w 460746"/>
                    <a:gd name="connsiteY4" fmla="*/ 123155 h 498034"/>
                    <a:gd name="connsiteX5" fmla="*/ 95499 w 460746"/>
                    <a:gd name="connsiteY5" fmla="*/ 7566 h 498034"/>
                    <a:gd name="connsiteX6" fmla="*/ 122948 w 460746"/>
                    <a:gd name="connsiteY6" fmla="*/ 13108 h 498034"/>
                    <a:gd name="connsiteX7" fmla="*/ 460746 w 460746"/>
                    <a:gd name="connsiteY7" fmla="*/ 181841 h 498034"/>
                    <a:gd name="connsiteX0" fmla="*/ 391991 w 463114"/>
                    <a:gd name="connsiteY0" fmla="*/ 323132 h 498034"/>
                    <a:gd name="connsiteX1" fmla="*/ 203358 w 463114"/>
                    <a:gd name="connsiteY1" fmla="*/ 230605 h 498034"/>
                    <a:gd name="connsiteX2" fmla="*/ 241661 w 463114"/>
                    <a:gd name="connsiteY2" fmla="*/ 469656 h 498034"/>
                    <a:gd name="connsiteX3" fmla="*/ 98961 w 463114"/>
                    <a:gd name="connsiteY3" fmla="*/ 498034 h 498034"/>
                    <a:gd name="connsiteX4" fmla="*/ 2368 w 463114"/>
                    <a:gd name="connsiteY4" fmla="*/ 123155 h 498034"/>
                    <a:gd name="connsiteX5" fmla="*/ 97867 w 463114"/>
                    <a:gd name="connsiteY5" fmla="*/ 7566 h 498034"/>
                    <a:gd name="connsiteX6" fmla="*/ 125316 w 463114"/>
                    <a:gd name="connsiteY6" fmla="*/ 13108 h 498034"/>
                    <a:gd name="connsiteX7" fmla="*/ 463114 w 463114"/>
                    <a:gd name="connsiteY7" fmla="*/ 181841 h 498034"/>
                    <a:gd name="connsiteX0" fmla="*/ 389623 w 460746"/>
                    <a:gd name="connsiteY0" fmla="*/ 311502 h 486404"/>
                    <a:gd name="connsiteX1" fmla="*/ 200990 w 460746"/>
                    <a:gd name="connsiteY1" fmla="*/ 218975 h 486404"/>
                    <a:gd name="connsiteX2" fmla="*/ 239293 w 460746"/>
                    <a:gd name="connsiteY2" fmla="*/ 458026 h 486404"/>
                    <a:gd name="connsiteX3" fmla="*/ 96593 w 460746"/>
                    <a:gd name="connsiteY3" fmla="*/ 486404 h 486404"/>
                    <a:gd name="connsiteX4" fmla="*/ 0 w 460746"/>
                    <a:gd name="connsiteY4" fmla="*/ 111525 h 486404"/>
                    <a:gd name="connsiteX5" fmla="*/ 122948 w 460746"/>
                    <a:gd name="connsiteY5" fmla="*/ 1478 h 486404"/>
                    <a:gd name="connsiteX6" fmla="*/ 460746 w 460746"/>
                    <a:gd name="connsiteY6" fmla="*/ 170211 h 486404"/>
                    <a:gd name="connsiteX0" fmla="*/ 389623 w 460746"/>
                    <a:gd name="connsiteY0" fmla="*/ 315523 h 490425"/>
                    <a:gd name="connsiteX1" fmla="*/ 200990 w 460746"/>
                    <a:gd name="connsiteY1" fmla="*/ 222996 h 490425"/>
                    <a:gd name="connsiteX2" fmla="*/ 239293 w 460746"/>
                    <a:gd name="connsiteY2" fmla="*/ 462047 h 490425"/>
                    <a:gd name="connsiteX3" fmla="*/ 96593 w 460746"/>
                    <a:gd name="connsiteY3" fmla="*/ 490425 h 490425"/>
                    <a:gd name="connsiteX4" fmla="*/ 0 w 460746"/>
                    <a:gd name="connsiteY4" fmla="*/ 115546 h 490425"/>
                    <a:gd name="connsiteX5" fmla="*/ 122948 w 460746"/>
                    <a:gd name="connsiteY5" fmla="*/ 5499 h 490425"/>
                    <a:gd name="connsiteX6" fmla="*/ 460746 w 460746"/>
                    <a:gd name="connsiteY6" fmla="*/ 174232 h 490425"/>
                    <a:gd name="connsiteX0" fmla="*/ 389623 w 460746"/>
                    <a:gd name="connsiteY0" fmla="*/ 316001 h 490903"/>
                    <a:gd name="connsiteX1" fmla="*/ 200990 w 460746"/>
                    <a:gd name="connsiteY1" fmla="*/ 223474 h 490903"/>
                    <a:gd name="connsiteX2" fmla="*/ 239293 w 460746"/>
                    <a:gd name="connsiteY2" fmla="*/ 462525 h 490903"/>
                    <a:gd name="connsiteX3" fmla="*/ 96593 w 460746"/>
                    <a:gd name="connsiteY3" fmla="*/ 490903 h 490903"/>
                    <a:gd name="connsiteX4" fmla="*/ 0 w 460746"/>
                    <a:gd name="connsiteY4" fmla="*/ 116024 h 490903"/>
                    <a:gd name="connsiteX5" fmla="*/ 122948 w 460746"/>
                    <a:gd name="connsiteY5" fmla="*/ 5977 h 490903"/>
                    <a:gd name="connsiteX6" fmla="*/ 460746 w 460746"/>
                    <a:gd name="connsiteY6" fmla="*/ 174710 h 490903"/>
                    <a:gd name="connsiteX0" fmla="*/ 389623 w 460746"/>
                    <a:gd name="connsiteY0" fmla="*/ 316001 h 490903"/>
                    <a:gd name="connsiteX1" fmla="*/ 200990 w 460746"/>
                    <a:gd name="connsiteY1" fmla="*/ 223474 h 490903"/>
                    <a:gd name="connsiteX2" fmla="*/ 260943 w 460746"/>
                    <a:gd name="connsiteY2" fmla="*/ 444162 h 490903"/>
                    <a:gd name="connsiteX3" fmla="*/ 96593 w 460746"/>
                    <a:gd name="connsiteY3" fmla="*/ 490903 h 490903"/>
                    <a:gd name="connsiteX4" fmla="*/ 0 w 460746"/>
                    <a:gd name="connsiteY4" fmla="*/ 116024 h 490903"/>
                    <a:gd name="connsiteX5" fmla="*/ 122948 w 460746"/>
                    <a:gd name="connsiteY5" fmla="*/ 5977 h 490903"/>
                    <a:gd name="connsiteX6" fmla="*/ 460746 w 460746"/>
                    <a:gd name="connsiteY6" fmla="*/ 174710 h 490903"/>
                    <a:gd name="connsiteX0" fmla="*/ 389623 w 460746"/>
                    <a:gd name="connsiteY0" fmla="*/ 316001 h 490903"/>
                    <a:gd name="connsiteX1" fmla="*/ 200990 w 460746"/>
                    <a:gd name="connsiteY1" fmla="*/ 223474 h 490903"/>
                    <a:gd name="connsiteX2" fmla="*/ 260943 w 460746"/>
                    <a:gd name="connsiteY2" fmla="*/ 444162 h 490903"/>
                    <a:gd name="connsiteX3" fmla="*/ 96593 w 460746"/>
                    <a:gd name="connsiteY3" fmla="*/ 490903 h 490903"/>
                    <a:gd name="connsiteX4" fmla="*/ 0 w 460746"/>
                    <a:gd name="connsiteY4" fmla="*/ 116024 h 490903"/>
                    <a:gd name="connsiteX5" fmla="*/ 122948 w 460746"/>
                    <a:gd name="connsiteY5" fmla="*/ 5977 h 490903"/>
                    <a:gd name="connsiteX6" fmla="*/ 460746 w 460746"/>
                    <a:gd name="connsiteY6" fmla="*/ 174710 h 490903"/>
                    <a:gd name="connsiteX0" fmla="*/ 389623 w 460746"/>
                    <a:gd name="connsiteY0" fmla="*/ 316001 h 490903"/>
                    <a:gd name="connsiteX1" fmla="*/ 200990 w 460746"/>
                    <a:gd name="connsiteY1" fmla="*/ 223474 h 490903"/>
                    <a:gd name="connsiteX2" fmla="*/ 260943 w 460746"/>
                    <a:gd name="connsiteY2" fmla="*/ 444162 h 490903"/>
                    <a:gd name="connsiteX3" fmla="*/ 96593 w 460746"/>
                    <a:gd name="connsiteY3" fmla="*/ 490903 h 490903"/>
                    <a:gd name="connsiteX4" fmla="*/ 0 w 460746"/>
                    <a:gd name="connsiteY4" fmla="*/ 116024 h 490903"/>
                    <a:gd name="connsiteX5" fmla="*/ 122948 w 460746"/>
                    <a:gd name="connsiteY5" fmla="*/ 5977 h 490903"/>
                    <a:gd name="connsiteX6" fmla="*/ 460746 w 460746"/>
                    <a:gd name="connsiteY6" fmla="*/ 174710 h 490903"/>
                    <a:gd name="connsiteX0" fmla="*/ 389623 w 460746"/>
                    <a:gd name="connsiteY0" fmla="*/ 316001 h 493316"/>
                    <a:gd name="connsiteX1" fmla="*/ 200990 w 460746"/>
                    <a:gd name="connsiteY1" fmla="*/ 223474 h 493316"/>
                    <a:gd name="connsiteX2" fmla="*/ 260943 w 460746"/>
                    <a:gd name="connsiteY2" fmla="*/ 444162 h 493316"/>
                    <a:gd name="connsiteX3" fmla="*/ 96593 w 460746"/>
                    <a:gd name="connsiteY3" fmla="*/ 490903 h 493316"/>
                    <a:gd name="connsiteX4" fmla="*/ 0 w 460746"/>
                    <a:gd name="connsiteY4" fmla="*/ 116024 h 493316"/>
                    <a:gd name="connsiteX5" fmla="*/ 122948 w 460746"/>
                    <a:gd name="connsiteY5" fmla="*/ 5977 h 493316"/>
                    <a:gd name="connsiteX6" fmla="*/ 460746 w 460746"/>
                    <a:gd name="connsiteY6" fmla="*/ 174710 h 493316"/>
                    <a:gd name="connsiteX0" fmla="*/ 389623 w 460746"/>
                    <a:gd name="connsiteY0" fmla="*/ 342812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89623 w 460746"/>
                    <a:gd name="connsiteY0" fmla="*/ 342812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89623 w 460746"/>
                    <a:gd name="connsiteY0" fmla="*/ 342812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16346 w 460746"/>
                    <a:gd name="connsiteY0" fmla="*/ 336135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16346 w 460746"/>
                    <a:gd name="connsiteY0" fmla="*/ 336135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16346 w 492389"/>
                    <a:gd name="connsiteY0" fmla="*/ 334235 h 518227"/>
                    <a:gd name="connsiteX1" fmla="*/ 200990 w 492389"/>
                    <a:gd name="connsiteY1" fmla="*/ 248385 h 518227"/>
                    <a:gd name="connsiteX2" fmla="*/ 260943 w 492389"/>
                    <a:gd name="connsiteY2" fmla="*/ 469073 h 518227"/>
                    <a:gd name="connsiteX3" fmla="*/ 96593 w 492389"/>
                    <a:gd name="connsiteY3" fmla="*/ 515814 h 518227"/>
                    <a:gd name="connsiteX4" fmla="*/ 0 w 492389"/>
                    <a:gd name="connsiteY4" fmla="*/ 140935 h 518227"/>
                    <a:gd name="connsiteX5" fmla="*/ 152925 w 492389"/>
                    <a:gd name="connsiteY5" fmla="*/ 2510 h 518227"/>
                    <a:gd name="connsiteX6" fmla="*/ 492389 w 492389"/>
                    <a:gd name="connsiteY6" fmla="*/ 244693 h 518227"/>
                    <a:gd name="connsiteX0" fmla="*/ 316346 w 492389"/>
                    <a:gd name="connsiteY0" fmla="*/ 334235 h 563477"/>
                    <a:gd name="connsiteX1" fmla="*/ 200990 w 492389"/>
                    <a:gd name="connsiteY1" fmla="*/ 248385 h 563477"/>
                    <a:gd name="connsiteX2" fmla="*/ 260943 w 492389"/>
                    <a:gd name="connsiteY2" fmla="*/ 469073 h 563477"/>
                    <a:gd name="connsiteX3" fmla="*/ 98258 w 492389"/>
                    <a:gd name="connsiteY3" fmla="*/ 562556 h 563477"/>
                    <a:gd name="connsiteX4" fmla="*/ 0 w 492389"/>
                    <a:gd name="connsiteY4" fmla="*/ 140935 h 563477"/>
                    <a:gd name="connsiteX5" fmla="*/ 152925 w 492389"/>
                    <a:gd name="connsiteY5" fmla="*/ 2510 h 563477"/>
                    <a:gd name="connsiteX6" fmla="*/ 492389 w 492389"/>
                    <a:gd name="connsiteY6" fmla="*/ 244693 h 563477"/>
                    <a:gd name="connsiteX0" fmla="*/ 316346 w 492389"/>
                    <a:gd name="connsiteY0" fmla="*/ 334235 h 565259"/>
                    <a:gd name="connsiteX1" fmla="*/ 200990 w 492389"/>
                    <a:gd name="connsiteY1" fmla="*/ 248385 h 565259"/>
                    <a:gd name="connsiteX2" fmla="*/ 264274 w 492389"/>
                    <a:gd name="connsiteY2" fmla="*/ 519153 h 565259"/>
                    <a:gd name="connsiteX3" fmla="*/ 98258 w 492389"/>
                    <a:gd name="connsiteY3" fmla="*/ 562556 h 565259"/>
                    <a:gd name="connsiteX4" fmla="*/ 0 w 492389"/>
                    <a:gd name="connsiteY4" fmla="*/ 140935 h 565259"/>
                    <a:gd name="connsiteX5" fmla="*/ 152925 w 492389"/>
                    <a:gd name="connsiteY5" fmla="*/ 2510 h 565259"/>
                    <a:gd name="connsiteX6" fmla="*/ 492389 w 492389"/>
                    <a:gd name="connsiteY6" fmla="*/ 244693 h 565259"/>
                    <a:gd name="connsiteX0" fmla="*/ 316346 w 492389"/>
                    <a:gd name="connsiteY0" fmla="*/ 334235 h 566673"/>
                    <a:gd name="connsiteX1" fmla="*/ 200990 w 492389"/>
                    <a:gd name="connsiteY1" fmla="*/ 248385 h 566673"/>
                    <a:gd name="connsiteX2" fmla="*/ 264274 w 492389"/>
                    <a:gd name="connsiteY2" fmla="*/ 519153 h 566673"/>
                    <a:gd name="connsiteX3" fmla="*/ 98258 w 492389"/>
                    <a:gd name="connsiteY3" fmla="*/ 562556 h 566673"/>
                    <a:gd name="connsiteX4" fmla="*/ 0 w 492389"/>
                    <a:gd name="connsiteY4" fmla="*/ 140935 h 566673"/>
                    <a:gd name="connsiteX5" fmla="*/ 152925 w 492389"/>
                    <a:gd name="connsiteY5" fmla="*/ 2510 h 566673"/>
                    <a:gd name="connsiteX6" fmla="*/ 492389 w 492389"/>
                    <a:gd name="connsiteY6" fmla="*/ 244693 h 566673"/>
                    <a:gd name="connsiteX0" fmla="*/ 316346 w 492389"/>
                    <a:gd name="connsiteY0" fmla="*/ 334235 h 565508"/>
                    <a:gd name="connsiteX1" fmla="*/ 200990 w 492389"/>
                    <a:gd name="connsiteY1" fmla="*/ 248385 h 565508"/>
                    <a:gd name="connsiteX2" fmla="*/ 264273 w 492389"/>
                    <a:gd name="connsiteY2" fmla="*/ 510808 h 565508"/>
                    <a:gd name="connsiteX3" fmla="*/ 98258 w 492389"/>
                    <a:gd name="connsiteY3" fmla="*/ 562556 h 565508"/>
                    <a:gd name="connsiteX4" fmla="*/ 0 w 492389"/>
                    <a:gd name="connsiteY4" fmla="*/ 140935 h 565508"/>
                    <a:gd name="connsiteX5" fmla="*/ 152925 w 492389"/>
                    <a:gd name="connsiteY5" fmla="*/ 2510 h 565508"/>
                    <a:gd name="connsiteX6" fmla="*/ 492389 w 492389"/>
                    <a:gd name="connsiteY6" fmla="*/ 244693 h 565508"/>
                    <a:gd name="connsiteX0" fmla="*/ 316346 w 492389"/>
                    <a:gd name="connsiteY0" fmla="*/ 334235 h 565508"/>
                    <a:gd name="connsiteX1" fmla="*/ 200990 w 492389"/>
                    <a:gd name="connsiteY1" fmla="*/ 248385 h 565508"/>
                    <a:gd name="connsiteX2" fmla="*/ 264273 w 492389"/>
                    <a:gd name="connsiteY2" fmla="*/ 510808 h 565508"/>
                    <a:gd name="connsiteX3" fmla="*/ 98258 w 492389"/>
                    <a:gd name="connsiteY3" fmla="*/ 562556 h 565508"/>
                    <a:gd name="connsiteX4" fmla="*/ 0 w 492389"/>
                    <a:gd name="connsiteY4" fmla="*/ 140935 h 565508"/>
                    <a:gd name="connsiteX5" fmla="*/ 152925 w 492389"/>
                    <a:gd name="connsiteY5" fmla="*/ 2510 h 565508"/>
                    <a:gd name="connsiteX6" fmla="*/ 492389 w 492389"/>
                    <a:gd name="connsiteY6" fmla="*/ 244693 h 565508"/>
                    <a:gd name="connsiteX0" fmla="*/ 316346 w 492389"/>
                    <a:gd name="connsiteY0" fmla="*/ 334235 h 565508"/>
                    <a:gd name="connsiteX1" fmla="*/ 200990 w 492389"/>
                    <a:gd name="connsiteY1" fmla="*/ 248385 h 565508"/>
                    <a:gd name="connsiteX2" fmla="*/ 264273 w 492389"/>
                    <a:gd name="connsiteY2" fmla="*/ 510808 h 565508"/>
                    <a:gd name="connsiteX3" fmla="*/ 98258 w 492389"/>
                    <a:gd name="connsiteY3" fmla="*/ 562556 h 565508"/>
                    <a:gd name="connsiteX4" fmla="*/ 0 w 492389"/>
                    <a:gd name="connsiteY4" fmla="*/ 140935 h 565508"/>
                    <a:gd name="connsiteX5" fmla="*/ 152925 w 492389"/>
                    <a:gd name="connsiteY5" fmla="*/ 2510 h 565508"/>
                    <a:gd name="connsiteX6" fmla="*/ 492389 w 492389"/>
                    <a:gd name="connsiteY6" fmla="*/ 244693 h 565508"/>
                    <a:gd name="connsiteX0" fmla="*/ 316442 w 492485"/>
                    <a:gd name="connsiteY0" fmla="*/ 334101 h 565374"/>
                    <a:gd name="connsiteX1" fmla="*/ 201086 w 492485"/>
                    <a:gd name="connsiteY1" fmla="*/ 248251 h 565374"/>
                    <a:gd name="connsiteX2" fmla="*/ 264369 w 492485"/>
                    <a:gd name="connsiteY2" fmla="*/ 510674 h 565374"/>
                    <a:gd name="connsiteX3" fmla="*/ 98354 w 492485"/>
                    <a:gd name="connsiteY3" fmla="*/ 562422 h 565374"/>
                    <a:gd name="connsiteX4" fmla="*/ 96 w 492485"/>
                    <a:gd name="connsiteY4" fmla="*/ 140801 h 565374"/>
                    <a:gd name="connsiteX5" fmla="*/ 153021 w 492485"/>
                    <a:gd name="connsiteY5" fmla="*/ 2376 h 565374"/>
                    <a:gd name="connsiteX6" fmla="*/ 492485 w 492485"/>
                    <a:gd name="connsiteY6" fmla="*/ 244559 h 565374"/>
                    <a:gd name="connsiteX0" fmla="*/ 317466 w 493509"/>
                    <a:gd name="connsiteY0" fmla="*/ 334605 h 565880"/>
                    <a:gd name="connsiteX1" fmla="*/ 202110 w 493509"/>
                    <a:gd name="connsiteY1" fmla="*/ 248755 h 565880"/>
                    <a:gd name="connsiteX2" fmla="*/ 265393 w 493509"/>
                    <a:gd name="connsiteY2" fmla="*/ 511178 h 565880"/>
                    <a:gd name="connsiteX3" fmla="*/ 101043 w 493509"/>
                    <a:gd name="connsiteY3" fmla="*/ 562928 h 565880"/>
                    <a:gd name="connsiteX4" fmla="*/ 1120 w 493509"/>
                    <a:gd name="connsiteY4" fmla="*/ 141305 h 565880"/>
                    <a:gd name="connsiteX5" fmla="*/ 154045 w 493509"/>
                    <a:gd name="connsiteY5" fmla="*/ 2880 h 565880"/>
                    <a:gd name="connsiteX6" fmla="*/ 493509 w 493509"/>
                    <a:gd name="connsiteY6" fmla="*/ 245063 h 565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93509" h="565880">
                      <a:moveTo>
                        <a:pt x="317466" y="334605"/>
                      </a:moveTo>
                      <a:lnTo>
                        <a:pt x="202110" y="248755"/>
                      </a:lnTo>
                      <a:cubicBezTo>
                        <a:pt x="210437" y="283924"/>
                        <a:pt x="258730" y="395884"/>
                        <a:pt x="265393" y="511178"/>
                      </a:cubicBezTo>
                      <a:cubicBezTo>
                        <a:pt x="238921" y="560144"/>
                        <a:pt x="159157" y="572388"/>
                        <a:pt x="101043" y="562928"/>
                      </a:cubicBezTo>
                      <a:cubicBezTo>
                        <a:pt x="36647" y="412374"/>
                        <a:pt x="-7714" y="234646"/>
                        <a:pt x="1120" y="141305"/>
                      </a:cubicBezTo>
                      <a:cubicBezTo>
                        <a:pt x="9954" y="47964"/>
                        <a:pt x="71980" y="-14413"/>
                        <a:pt x="154045" y="2880"/>
                      </a:cubicBezTo>
                      <a:cubicBezTo>
                        <a:pt x="236110" y="20173"/>
                        <a:pt x="397564" y="142078"/>
                        <a:pt x="493509" y="245063"/>
                      </a:cubicBezTo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9" name="楕円 8">
                  <a:extLst>
                    <a:ext uri="{FF2B5EF4-FFF2-40B4-BE49-F238E27FC236}">
                      <a16:creationId xmlns:a16="http://schemas.microsoft.com/office/drawing/2014/main" id="{43522171-D116-4F42-9833-17E6B24B2866}"/>
                    </a:ext>
                  </a:extLst>
                </p:cNvPr>
                <p:cNvSpPr/>
                <p:nvPr/>
              </p:nvSpPr>
              <p:spPr>
                <a:xfrm>
                  <a:off x="582628" y="5496709"/>
                  <a:ext cx="250409" cy="199341"/>
                </a:xfrm>
                <a:custGeom>
                  <a:avLst/>
                  <a:gdLst>
                    <a:gd name="connsiteX0" fmla="*/ 0 w 127537"/>
                    <a:gd name="connsiteY0" fmla="*/ 49155 h 98310"/>
                    <a:gd name="connsiteX1" fmla="*/ 63769 w 127537"/>
                    <a:gd name="connsiteY1" fmla="*/ 0 h 98310"/>
                    <a:gd name="connsiteX2" fmla="*/ 127538 w 127537"/>
                    <a:gd name="connsiteY2" fmla="*/ 49155 h 98310"/>
                    <a:gd name="connsiteX3" fmla="*/ 63769 w 127537"/>
                    <a:gd name="connsiteY3" fmla="*/ 98310 h 98310"/>
                    <a:gd name="connsiteX4" fmla="*/ 0 w 127537"/>
                    <a:gd name="connsiteY4" fmla="*/ 49155 h 98310"/>
                    <a:gd name="connsiteX0" fmla="*/ 0 w 127538"/>
                    <a:gd name="connsiteY0" fmla="*/ 49155 h 105863"/>
                    <a:gd name="connsiteX1" fmla="*/ 63769 w 127538"/>
                    <a:gd name="connsiteY1" fmla="*/ 0 h 105863"/>
                    <a:gd name="connsiteX2" fmla="*/ 127538 w 127538"/>
                    <a:gd name="connsiteY2" fmla="*/ 49155 h 105863"/>
                    <a:gd name="connsiteX3" fmla="*/ 63769 w 127538"/>
                    <a:gd name="connsiteY3" fmla="*/ 98310 h 105863"/>
                    <a:gd name="connsiteX4" fmla="*/ 0 w 127538"/>
                    <a:gd name="connsiteY4" fmla="*/ 49155 h 105863"/>
                    <a:gd name="connsiteX0" fmla="*/ 0 w 127538"/>
                    <a:gd name="connsiteY0" fmla="*/ 49155 h 114549"/>
                    <a:gd name="connsiteX1" fmla="*/ 63769 w 127538"/>
                    <a:gd name="connsiteY1" fmla="*/ 0 h 114549"/>
                    <a:gd name="connsiteX2" fmla="*/ 127538 w 127538"/>
                    <a:gd name="connsiteY2" fmla="*/ 49155 h 114549"/>
                    <a:gd name="connsiteX3" fmla="*/ 63769 w 127538"/>
                    <a:gd name="connsiteY3" fmla="*/ 98310 h 114549"/>
                    <a:gd name="connsiteX4" fmla="*/ 0 w 127538"/>
                    <a:gd name="connsiteY4" fmla="*/ 49155 h 114549"/>
                    <a:gd name="connsiteX0" fmla="*/ 2326 w 129864"/>
                    <a:gd name="connsiteY0" fmla="*/ 49155 h 116670"/>
                    <a:gd name="connsiteX1" fmla="*/ 66095 w 129864"/>
                    <a:gd name="connsiteY1" fmla="*/ 0 h 116670"/>
                    <a:gd name="connsiteX2" fmla="*/ 129864 w 129864"/>
                    <a:gd name="connsiteY2" fmla="*/ 49155 h 116670"/>
                    <a:gd name="connsiteX3" fmla="*/ 66095 w 129864"/>
                    <a:gd name="connsiteY3" fmla="*/ 98310 h 116670"/>
                    <a:gd name="connsiteX4" fmla="*/ 2326 w 129864"/>
                    <a:gd name="connsiteY4" fmla="*/ 49155 h 116670"/>
                    <a:gd name="connsiteX0" fmla="*/ 1994 w 117626"/>
                    <a:gd name="connsiteY0" fmla="*/ 46792 h 98333"/>
                    <a:gd name="connsiteX1" fmla="*/ 53857 w 117626"/>
                    <a:gd name="connsiteY1" fmla="*/ 18 h 98333"/>
                    <a:gd name="connsiteX2" fmla="*/ 117626 w 117626"/>
                    <a:gd name="connsiteY2" fmla="*/ 49173 h 98333"/>
                    <a:gd name="connsiteX3" fmla="*/ 53857 w 117626"/>
                    <a:gd name="connsiteY3" fmla="*/ 98328 h 98333"/>
                    <a:gd name="connsiteX4" fmla="*/ 1994 w 117626"/>
                    <a:gd name="connsiteY4" fmla="*/ 46792 h 98333"/>
                    <a:gd name="connsiteX0" fmla="*/ 6612 w 122244"/>
                    <a:gd name="connsiteY0" fmla="*/ 54427 h 111305"/>
                    <a:gd name="connsiteX1" fmla="*/ 58475 w 122244"/>
                    <a:gd name="connsiteY1" fmla="*/ 7653 h 111305"/>
                    <a:gd name="connsiteX2" fmla="*/ 122244 w 122244"/>
                    <a:gd name="connsiteY2" fmla="*/ 56808 h 111305"/>
                    <a:gd name="connsiteX3" fmla="*/ 58475 w 122244"/>
                    <a:gd name="connsiteY3" fmla="*/ 105963 h 111305"/>
                    <a:gd name="connsiteX4" fmla="*/ 6612 w 122244"/>
                    <a:gd name="connsiteY4" fmla="*/ 54427 h 111305"/>
                    <a:gd name="connsiteX0" fmla="*/ 6612 w 122244"/>
                    <a:gd name="connsiteY0" fmla="*/ 47839 h 99454"/>
                    <a:gd name="connsiteX1" fmla="*/ 58475 w 122244"/>
                    <a:gd name="connsiteY1" fmla="*/ 1065 h 99454"/>
                    <a:gd name="connsiteX2" fmla="*/ 122244 w 122244"/>
                    <a:gd name="connsiteY2" fmla="*/ 50220 h 99454"/>
                    <a:gd name="connsiteX3" fmla="*/ 58475 w 122244"/>
                    <a:gd name="connsiteY3" fmla="*/ 99375 h 99454"/>
                    <a:gd name="connsiteX4" fmla="*/ 6612 w 122244"/>
                    <a:gd name="connsiteY4" fmla="*/ 47839 h 99454"/>
                    <a:gd name="connsiteX0" fmla="*/ 6294 w 126688"/>
                    <a:gd name="connsiteY0" fmla="*/ 66038 h 105261"/>
                    <a:gd name="connsiteX1" fmla="*/ 62919 w 126688"/>
                    <a:gd name="connsiteY1" fmla="*/ 214 h 105261"/>
                    <a:gd name="connsiteX2" fmla="*/ 126688 w 126688"/>
                    <a:gd name="connsiteY2" fmla="*/ 49369 h 105261"/>
                    <a:gd name="connsiteX3" fmla="*/ 62919 w 126688"/>
                    <a:gd name="connsiteY3" fmla="*/ 98524 h 105261"/>
                    <a:gd name="connsiteX4" fmla="*/ 6294 w 126688"/>
                    <a:gd name="connsiteY4" fmla="*/ 66038 h 105261"/>
                    <a:gd name="connsiteX0" fmla="*/ 6294 w 126688"/>
                    <a:gd name="connsiteY0" fmla="*/ 66038 h 105261"/>
                    <a:gd name="connsiteX1" fmla="*/ 62919 w 126688"/>
                    <a:gd name="connsiteY1" fmla="*/ 214 h 105261"/>
                    <a:gd name="connsiteX2" fmla="*/ 126688 w 126688"/>
                    <a:gd name="connsiteY2" fmla="*/ 49369 h 105261"/>
                    <a:gd name="connsiteX3" fmla="*/ 62919 w 126688"/>
                    <a:gd name="connsiteY3" fmla="*/ 98524 h 105261"/>
                    <a:gd name="connsiteX4" fmla="*/ 6294 w 126688"/>
                    <a:gd name="connsiteY4" fmla="*/ 66038 h 105261"/>
                    <a:gd name="connsiteX0" fmla="*/ 6005 w 131162"/>
                    <a:gd name="connsiteY0" fmla="*/ 66038 h 105261"/>
                    <a:gd name="connsiteX1" fmla="*/ 67393 w 131162"/>
                    <a:gd name="connsiteY1" fmla="*/ 214 h 105261"/>
                    <a:gd name="connsiteX2" fmla="*/ 131162 w 131162"/>
                    <a:gd name="connsiteY2" fmla="*/ 49369 h 105261"/>
                    <a:gd name="connsiteX3" fmla="*/ 67393 w 131162"/>
                    <a:gd name="connsiteY3" fmla="*/ 98524 h 105261"/>
                    <a:gd name="connsiteX4" fmla="*/ 6005 w 131162"/>
                    <a:gd name="connsiteY4" fmla="*/ 66038 h 105261"/>
                    <a:gd name="connsiteX0" fmla="*/ 1738 w 126895"/>
                    <a:gd name="connsiteY0" fmla="*/ 66038 h 106932"/>
                    <a:gd name="connsiteX1" fmla="*/ 63126 w 126895"/>
                    <a:gd name="connsiteY1" fmla="*/ 214 h 106932"/>
                    <a:gd name="connsiteX2" fmla="*/ 126895 w 126895"/>
                    <a:gd name="connsiteY2" fmla="*/ 49369 h 106932"/>
                    <a:gd name="connsiteX3" fmla="*/ 63126 w 126895"/>
                    <a:gd name="connsiteY3" fmla="*/ 98524 h 106932"/>
                    <a:gd name="connsiteX4" fmla="*/ 1738 w 126895"/>
                    <a:gd name="connsiteY4" fmla="*/ 66038 h 106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6895" h="106932">
                      <a:moveTo>
                        <a:pt x="1738" y="66038"/>
                      </a:moveTo>
                      <a:cubicBezTo>
                        <a:pt x="13644" y="3172"/>
                        <a:pt x="42267" y="2992"/>
                        <a:pt x="63126" y="214"/>
                      </a:cubicBezTo>
                      <a:cubicBezTo>
                        <a:pt x="83986" y="-2564"/>
                        <a:pt x="126895" y="22221"/>
                        <a:pt x="126895" y="49369"/>
                      </a:cubicBezTo>
                      <a:cubicBezTo>
                        <a:pt x="126895" y="76517"/>
                        <a:pt x="83986" y="95746"/>
                        <a:pt x="63126" y="98524"/>
                      </a:cubicBezTo>
                      <a:cubicBezTo>
                        <a:pt x="42267" y="101302"/>
                        <a:pt x="-10168" y="128904"/>
                        <a:pt x="1738" y="6603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0" name="楕円 8">
                  <a:extLst>
                    <a:ext uri="{FF2B5EF4-FFF2-40B4-BE49-F238E27FC236}">
                      <a16:creationId xmlns:a16="http://schemas.microsoft.com/office/drawing/2014/main" id="{491A0877-2866-4BCB-B6E7-CE37D761965B}"/>
                    </a:ext>
                  </a:extLst>
                </p:cNvPr>
                <p:cNvSpPr/>
                <p:nvPr/>
              </p:nvSpPr>
              <p:spPr>
                <a:xfrm flipH="1">
                  <a:off x="1008470" y="5528119"/>
                  <a:ext cx="256580" cy="201995"/>
                </a:xfrm>
                <a:custGeom>
                  <a:avLst/>
                  <a:gdLst>
                    <a:gd name="connsiteX0" fmla="*/ 0 w 127537"/>
                    <a:gd name="connsiteY0" fmla="*/ 49155 h 98310"/>
                    <a:gd name="connsiteX1" fmla="*/ 63769 w 127537"/>
                    <a:gd name="connsiteY1" fmla="*/ 0 h 98310"/>
                    <a:gd name="connsiteX2" fmla="*/ 127538 w 127537"/>
                    <a:gd name="connsiteY2" fmla="*/ 49155 h 98310"/>
                    <a:gd name="connsiteX3" fmla="*/ 63769 w 127537"/>
                    <a:gd name="connsiteY3" fmla="*/ 98310 h 98310"/>
                    <a:gd name="connsiteX4" fmla="*/ 0 w 127537"/>
                    <a:gd name="connsiteY4" fmla="*/ 49155 h 98310"/>
                    <a:gd name="connsiteX0" fmla="*/ 0 w 127538"/>
                    <a:gd name="connsiteY0" fmla="*/ 49155 h 105863"/>
                    <a:gd name="connsiteX1" fmla="*/ 63769 w 127538"/>
                    <a:gd name="connsiteY1" fmla="*/ 0 h 105863"/>
                    <a:gd name="connsiteX2" fmla="*/ 127538 w 127538"/>
                    <a:gd name="connsiteY2" fmla="*/ 49155 h 105863"/>
                    <a:gd name="connsiteX3" fmla="*/ 63769 w 127538"/>
                    <a:gd name="connsiteY3" fmla="*/ 98310 h 105863"/>
                    <a:gd name="connsiteX4" fmla="*/ 0 w 127538"/>
                    <a:gd name="connsiteY4" fmla="*/ 49155 h 105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538" h="105863">
                      <a:moveTo>
                        <a:pt x="0" y="49155"/>
                      </a:moveTo>
                      <a:cubicBezTo>
                        <a:pt x="0" y="22007"/>
                        <a:pt x="28550" y="0"/>
                        <a:pt x="63769" y="0"/>
                      </a:cubicBezTo>
                      <a:cubicBezTo>
                        <a:pt x="98988" y="0"/>
                        <a:pt x="127538" y="22007"/>
                        <a:pt x="127538" y="49155"/>
                      </a:cubicBezTo>
                      <a:cubicBezTo>
                        <a:pt x="127538" y="76303"/>
                        <a:pt x="118038" y="72116"/>
                        <a:pt x="63769" y="98310"/>
                      </a:cubicBezTo>
                      <a:cubicBezTo>
                        <a:pt x="9500" y="124504"/>
                        <a:pt x="0" y="76303"/>
                        <a:pt x="0" y="49155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1" name="フリーフォーム 2908">
                  <a:extLst>
                    <a:ext uri="{FF2B5EF4-FFF2-40B4-BE49-F238E27FC236}">
                      <a16:creationId xmlns:a16="http://schemas.microsoft.com/office/drawing/2014/main" id="{5F87B356-9568-4C5B-A3CA-D0B0CEEBDB4B}"/>
                    </a:ext>
                  </a:extLst>
                </p:cNvPr>
                <p:cNvSpPr/>
                <p:nvPr/>
              </p:nvSpPr>
              <p:spPr>
                <a:xfrm rot="5400000" flipH="1">
                  <a:off x="834113" y="5118141"/>
                  <a:ext cx="704480" cy="904166"/>
                </a:xfrm>
                <a:custGeom>
                  <a:avLst/>
                  <a:gdLst>
                    <a:gd name="connsiteX0" fmla="*/ 470849 w 479311"/>
                    <a:gd name="connsiteY0" fmla="*/ 280482 h 468767"/>
                    <a:gd name="connsiteX1" fmla="*/ 364642 w 479311"/>
                    <a:gd name="connsiteY1" fmla="*/ 315566 h 468767"/>
                    <a:gd name="connsiteX2" fmla="*/ 141036 w 479311"/>
                    <a:gd name="connsiteY2" fmla="*/ 203007 h 468767"/>
                    <a:gd name="connsiteX3" fmla="*/ 141035 w 479311"/>
                    <a:gd name="connsiteY3" fmla="*/ 468767 h 468767"/>
                    <a:gd name="connsiteX4" fmla="*/ 0 w 479311"/>
                    <a:gd name="connsiteY4" fmla="*/ 468767 h 468767"/>
                    <a:gd name="connsiteX5" fmla="*/ 0 w 479311"/>
                    <a:gd name="connsiteY5" fmla="*/ 70518 h 468767"/>
                    <a:gd name="connsiteX6" fmla="*/ 70518 w 479311"/>
                    <a:gd name="connsiteY6" fmla="*/ 0 h 468767"/>
                    <a:gd name="connsiteX7" fmla="*/ 97967 w 479311"/>
                    <a:gd name="connsiteY7" fmla="*/ 5542 h 468767"/>
                    <a:gd name="connsiteX8" fmla="*/ 105733 w 479311"/>
                    <a:gd name="connsiteY8" fmla="*/ 10778 h 468767"/>
                    <a:gd name="connsiteX9" fmla="*/ 117196 w 479311"/>
                    <a:gd name="connsiteY9" fmla="*/ 13915 h 468767"/>
                    <a:gd name="connsiteX10" fmla="*/ 435765 w 479311"/>
                    <a:gd name="connsiteY10" fmla="*/ 174275 h 468767"/>
                    <a:gd name="connsiteX11" fmla="*/ 470849 w 479311"/>
                    <a:gd name="connsiteY11" fmla="*/ 280482 h 468767"/>
                    <a:gd name="connsiteX0" fmla="*/ 470849 w 562289"/>
                    <a:gd name="connsiteY0" fmla="*/ 280482 h 468767"/>
                    <a:gd name="connsiteX1" fmla="*/ 364642 w 562289"/>
                    <a:gd name="connsiteY1" fmla="*/ 315566 h 468767"/>
                    <a:gd name="connsiteX2" fmla="*/ 141036 w 562289"/>
                    <a:gd name="connsiteY2" fmla="*/ 203007 h 468767"/>
                    <a:gd name="connsiteX3" fmla="*/ 141035 w 562289"/>
                    <a:gd name="connsiteY3" fmla="*/ 468767 h 468767"/>
                    <a:gd name="connsiteX4" fmla="*/ 0 w 562289"/>
                    <a:gd name="connsiteY4" fmla="*/ 468767 h 468767"/>
                    <a:gd name="connsiteX5" fmla="*/ 0 w 562289"/>
                    <a:gd name="connsiteY5" fmla="*/ 70518 h 468767"/>
                    <a:gd name="connsiteX6" fmla="*/ 70518 w 562289"/>
                    <a:gd name="connsiteY6" fmla="*/ 0 h 468767"/>
                    <a:gd name="connsiteX7" fmla="*/ 97967 w 562289"/>
                    <a:gd name="connsiteY7" fmla="*/ 5542 h 468767"/>
                    <a:gd name="connsiteX8" fmla="*/ 105733 w 562289"/>
                    <a:gd name="connsiteY8" fmla="*/ 10778 h 468767"/>
                    <a:gd name="connsiteX9" fmla="*/ 117196 w 562289"/>
                    <a:gd name="connsiteY9" fmla="*/ 13915 h 468767"/>
                    <a:gd name="connsiteX10" fmla="*/ 435765 w 562289"/>
                    <a:gd name="connsiteY10" fmla="*/ 174275 h 468767"/>
                    <a:gd name="connsiteX11" fmla="*/ 562289 w 562289"/>
                    <a:gd name="connsiteY11" fmla="*/ 371922 h 468767"/>
                    <a:gd name="connsiteX0" fmla="*/ 470849 w 470849"/>
                    <a:gd name="connsiteY0" fmla="*/ 280482 h 468767"/>
                    <a:gd name="connsiteX1" fmla="*/ 364642 w 470849"/>
                    <a:gd name="connsiteY1" fmla="*/ 315566 h 468767"/>
                    <a:gd name="connsiteX2" fmla="*/ 141036 w 470849"/>
                    <a:gd name="connsiteY2" fmla="*/ 203007 h 468767"/>
                    <a:gd name="connsiteX3" fmla="*/ 141035 w 470849"/>
                    <a:gd name="connsiteY3" fmla="*/ 468767 h 468767"/>
                    <a:gd name="connsiteX4" fmla="*/ 0 w 470849"/>
                    <a:gd name="connsiteY4" fmla="*/ 468767 h 468767"/>
                    <a:gd name="connsiteX5" fmla="*/ 0 w 470849"/>
                    <a:gd name="connsiteY5" fmla="*/ 70518 h 468767"/>
                    <a:gd name="connsiteX6" fmla="*/ 70518 w 470849"/>
                    <a:gd name="connsiteY6" fmla="*/ 0 h 468767"/>
                    <a:gd name="connsiteX7" fmla="*/ 97967 w 470849"/>
                    <a:gd name="connsiteY7" fmla="*/ 5542 h 468767"/>
                    <a:gd name="connsiteX8" fmla="*/ 105733 w 470849"/>
                    <a:gd name="connsiteY8" fmla="*/ 10778 h 468767"/>
                    <a:gd name="connsiteX9" fmla="*/ 117196 w 470849"/>
                    <a:gd name="connsiteY9" fmla="*/ 13915 h 468767"/>
                    <a:gd name="connsiteX10" fmla="*/ 435765 w 470849"/>
                    <a:gd name="connsiteY10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141035 w 435765"/>
                    <a:gd name="connsiteY2" fmla="*/ 468767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214312 w 435765"/>
                    <a:gd name="connsiteY2" fmla="*/ 462090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468767"/>
                    <a:gd name="connsiteX1" fmla="*/ 141036 w 435765"/>
                    <a:gd name="connsiteY1" fmla="*/ 203007 h 468767"/>
                    <a:gd name="connsiteX2" fmla="*/ 214312 w 435765"/>
                    <a:gd name="connsiteY2" fmla="*/ 462090 h 468767"/>
                    <a:gd name="connsiteX3" fmla="*/ 0 w 435765"/>
                    <a:gd name="connsiteY3" fmla="*/ 468767 h 468767"/>
                    <a:gd name="connsiteX4" fmla="*/ 0 w 435765"/>
                    <a:gd name="connsiteY4" fmla="*/ 70518 h 468767"/>
                    <a:gd name="connsiteX5" fmla="*/ 70518 w 435765"/>
                    <a:gd name="connsiteY5" fmla="*/ 0 h 468767"/>
                    <a:gd name="connsiteX6" fmla="*/ 97967 w 435765"/>
                    <a:gd name="connsiteY6" fmla="*/ 5542 h 468767"/>
                    <a:gd name="connsiteX7" fmla="*/ 105733 w 435765"/>
                    <a:gd name="connsiteY7" fmla="*/ 10778 h 468767"/>
                    <a:gd name="connsiteX8" fmla="*/ 117196 w 435765"/>
                    <a:gd name="connsiteY8" fmla="*/ 13915 h 468767"/>
                    <a:gd name="connsiteX9" fmla="*/ 435765 w 435765"/>
                    <a:gd name="connsiteY9" fmla="*/ 174275 h 468767"/>
                    <a:gd name="connsiteX0" fmla="*/ 364642 w 435765"/>
                    <a:gd name="connsiteY0" fmla="*/ 315566 h 490468"/>
                    <a:gd name="connsiteX1" fmla="*/ 141036 w 435765"/>
                    <a:gd name="connsiteY1" fmla="*/ 203007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114810 w 435765"/>
                    <a:gd name="connsiteY9" fmla="*/ 16410 h 490468"/>
                    <a:gd name="connsiteX10" fmla="*/ 435765 w 435765"/>
                    <a:gd name="connsiteY10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117196 w 435765"/>
                    <a:gd name="connsiteY8" fmla="*/ 13915 h 490468"/>
                    <a:gd name="connsiteX9" fmla="*/ 435765 w 435765"/>
                    <a:gd name="connsiteY9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105733 w 435765"/>
                    <a:gd name="connsiteY7" fmla="*/ 10778 h 490468"/>
                    <a:gd name="connsiteX8" fmla="*/ 435765 w 435765"/>
                    <a:gd name="connsiteY8" fmla="*/ 174275 h 490468"/>
                    <a:gd name="connsiteX0" fmla="*/ 364642 w 435765"/>
                    <a:gd name="connsiteY0" fmla="*/ 315566 h 490468"/>
                    <a:gd name="connsiteX1" fmla="*/ 176009 w 435765"/>
                    <a:gd name="connsiteY1" fmla="*/ 223039 h 490468"/>
                    <a:gd name="connsiteX2" fmla="*/ 214312 w 435765"/>
                    <a:gd name="connsiteY2" fmla="*/ 462090 h 490468"/>
                    <a:gd name="connsiteX3" fmla="*/ 71612 w 435765"/>
                    <a:gd name="connsiteY3" fmla="*/ 490468 h 490468"/>
                    <a:gd name="connsiteX4" fmla="*/ 0 w 435765"/>
                    <a:gd name="connsiteY4" fmla="*/ 70518 h 490468"/>
                    <a:gd name="connsiteX5" fmla="*/ 70518 w 435765"/>
                    <a:gd name="connsiteY5" fmla="*/ 0 h 490468"/>
                    <a:gd name="connsiteX6" fmla="*/ 97967 w 435765"/>
                    <a:gd name="connsiteY6" fmla="*/ 5542 h 490468"/>
                    <a:gd name="connsiteX7" fmla="*/ 435765 w 435765"/>
                    <a:gd name="connsiteY7" fmla="*/ 174275 h 490468"/>
                    <a:gd name="connsiteX0" fmla="*/ 389623 w 460746"/>
                    <a:gd name="connsiteY0" fmla="*/ 323132 h 498034"/>
                    <a:gd name="connsiteX1" fmla="*/ 200990 w 460746"/>
                    <a:gd name="connsiteY1" fmla="*/ 230605 h 498034"/>
                    <a:gd name="connsiteX2" fmla="*/ 239293 w 460746"/>
                    <a:gd name="connsiteY2" fmla="*/ 469656 h 498034"/>
                    <a:gd name="connsiteX3" fmla="*/ 96593 w 460746"/>
                    <a:gd name="connsiteY3" fmla="*/ 498034 h 498034"/>
                    <a:gd name="connsiteX4" fmla="*/ 0 w 460746"/>
                    <a:gd name="connsiteY4" fmla="*/ 123155 h 498034"/>
                    <a:gd name="connsiteX5" fmla="*/ 95499 w 460746"/>
                    <a:gd name="connsiteY5" fmla="*/ 7566 h 498034"/>
                    <a:gd name="connsiteX6" fmla="*/ 122948 w 460746"/>
                    <a:gd name="connsiteY6" fmla="*/ 13108 h 498034"/>
                    <a:gd name="connsiteX7" fmla="*/ 460746 w 460746"/>
                    <a:gd name="connsiteY7" fmla="*/ 181841 h 498034"/>
                    <a:gd name="connsiteX0" fmla="*/ 391991 w 463114"/>
                    <a:gd name="connsiteY0" fmla="*/ 323132 h 498034"/>
                    <a:gd name="connsiteX1" fmla="*/ 203358 w 463114"/>
                    <a:gd name="connsiteY1" fmla="*/ 230605 h 498034"/>
                    <a:gd name="connsiteX2" fmla="*/ 241661 w 463114"/>
                    <a:gd name="connsiteY2" fmla="*/ 469656 h 498034"/>
                    <a:gd name="connsiteX3" fmla="*/ 98961 w 463114"/>
                    <a:gd name="connsiteY3" fmla="*/ 498034 h 498034"/>
                    <a:gd name="connsiteX4" fmla="*/ 2368 w 463114"/>
                    <a:gd name="connsiteY4" fmla="*/ 123155 h 498034"/>
                    <a:gd name="connsiteX5" fmla="*/ 97867 w 463114"/>
                    <a:gd name="connsiteY5" fmla="*/ 7566 h 498034"/>
                    <a:gd name="connsiteX6" fmla="*/ 125316 w 463114"/>
                    <a:gd name="connsiteY6" fmla="*/ 13108 h 498034"/>
                    <a:gd name="connsiteX7" fmla="*/ 463114 w 463114"/>
                    <a:gd name="connsiteY7" fmla="*/ 181841 h 498034"/>
                    <a:gd name="connsiteX0" fmla="*/ 389623 w 460746"/>
                    <a:gd name="connsiteY0" fmla="*/ 311502 h 486404"/>
                    <a:gd name="connsiteX1" fmla="*/ 200990 w 460746"/>
                    <a:gd name="connsiteY1" fmla="*/ 218975 h 486404"/>
                    <a:gd name="connsiteX2" fmla="*/ 239293 w 460746"/>
                    <a:gd name="connsiteY2" fmla="*/ 458026 h 486404"/>
                    <a:gd name="connsiteX3" fmla="*/ 96593 w 460746"/>
                    <a:gd name="connsiteY3" fmla="*/ 486404 h 486404"/>
                    <a:gd name="connsiteX4" fmla="*/ 0 w 460746"/>
                    <a:gd name="connsiteY4" fmla="*/ 111525 h 486404"/>
                    <a:gd name="connsiteX5" fmla="*/ 122948 w 460746"/>
                    <a:gd name="connsiteY5" fmla="*/ 1478 h 486404"/>
                    <a:gd name="connsiteX6" fmla="*/ 460746 w 460746"/>
                    <a:gd name="connsiteY6" fmla="*/ 170211 h 486404"/>
                    <a:gd name="connsiteX0" fmla="*/ 389623 w 460746"/>
                    <a:gd name="connsiteY0" fmla="*/ 315523 h 490425"/>
                    <a:gd name="connsiteX1" fmla="*/ 200990 w 460746"/>
                    <a:gd name="connsiteY1" fmla="*/ 222996 h 490425"/>
                    <a:gd name="connsiteX2" fmla="*/ 239293 w 460746"/>
                    <a:gd name="connsiteY2" fmla="*/ 462047 h 490425"/>
                    <a:gd name="connsiteX3" fmla="*/ 96593 w 460746"/>
                    <a:gd name="connsiteY3" fmla="*/ 490425 h 490425"/>
                    <a:gd name="connsiteX4" fmla="*/ 0 w 460746"/>
                    <a:gd name="connsiteY4" fmla="*/ 115546 h 490425"/>
                    <a:gd name="connsiteX5" fmla="*/ 122948 w 460746"/>
                    <a:gd name="connsiteY5" fmla="*/ 5499 h 490425"/>
                    <a:gd name="connsiteX6" fmla="*/ 460746 w 460746"/>
                    <a:gd name="connsiteY6" fmla="*/ 174232 h 490425"/>
                    <a:gd name="connsiteX0" fmla="*/ 389623 w 460746"/>
                    <a:gd name="connsiteY0" fmla="*/ 316001 h 490903"/>
                    <a:gd name="connsiteX1" fmla="*/ 200990 w 460746"/>
                    <a:gd name="connsiteY1" fmla="*/ 223474 h 490903"/>
                    <a:gd name="connsiteX2" fmla="*/ 239293 w 460746"/>
                    <a:gd name="connsiteY2" fmla="*/ 462525 h 490903"/>
                    <a:gd name="connsiteX3" fmla="*/ 96593 w 460746"/>
                    <a:gd name="connsiteY3" fmla="*/ 490903 h 490903"/>
                    <a:gd name="connsiteX4" fmla="*/ 0 w 460746"/>
                    <a:gd name="connsiteY4" fmla="*/ 116024 h 490903"/>
                    <a:gd name="connsiteX5" fmla="*/ 122948 w 460746"/>
                    <a:gd name="connsiteY5" fmla="*/ 5977 h 490903"/>
                    <a:gd name="connsiteX6" fmla="*/ 460746 w 460746"/>
                    <a:gd name="connsiteY6" fmla="*/ 174710 h 490903"/>
                    <a:gd name="connsiteX0" fmla="*/ 389623 w 460746"/>
                    <a:gd name="connsiteY0" fmla="*/ 316001 h 490903"/>
                    <a:gd name="connsiteX1" fmla="*/ 200990 w 460746"/>
                    <a:gd name="connsiteY1" fmla="*/ 223474 h 490903"/>
                    <a:gd name="connsiteX2" fmla="*/ 260943 w 460746"/>
                    <a:gd name="connsiteY2" fmla="*/ 444162 h 490903"/>
                    <a:gd name="connsiteX3" fmla="*/ 96593 w 460746"/>
                    <a:gd name="connsiteY3" fmla="*/ 490903 h 490903"/>
                    <a:gd name="connsiteX4" fmla="*/ 0 w 460746"/>
                    <a:gd name="connsiteY4" fmla="*/ 116024 h 490903"/>
                    <a:gd name="connsiteX5" fmla="*/ 122948 w 460746"/>
                    <a:gd name="connsiteY5" fmla="*/ 5977 h 490903"/>
                    <a:gd name="connsiteX6" fmla="*/ 460746 w 460746"/>
                    <a:gd name="connsiteY6" fmla="*/ 174710 h 490903"/>
                    <a:gd name="connsiteX0" fmla="*/ 389623 w 460746"/>
                    <a:gd name="connsiteY0" fmla="*/ 316001 h 490903"/>
                    <a:gd name="connsiteX1" fmla="*/ 200990 w 460746"/>
                    <a:gd name="connsiteY1" fmla="*/ 223474 h 490903"/>
                    <a:gd name="connsiteX2" fmla="*/ 260943 w 460746"/>
                    <a:gd name="connsiteY2" fmla="*/ 444162 h 490903"/>
                    <a:gd name="connsiteX3" fmla="*/ 96593 w 460746"/>
                    <a:gd name="connsiteY3" fmla="*/ 490903 h 490903"/>
                    <a:gd name="connsiteX4" fmla="*/ 0 w 460746"/>
                    <a:gd name="connsiteY4" fmla="*/ 116024 h 490903"/>
                    <a:gd name="connsiteX5" fmla="*/ 122948 w 460746"/>
                    <a:gd name="connsiteY5" fmla="*/ 5977 h 490903"/>
                    <a:gd name="connsiteX6" fmla="*/ 460746 w 460746"/>
                    <a:gd name="connsiteY6" fmla="*/ 174710 h 490903"/>
                    <a:gd name="connsiteX0" fmla="*/ 389623 w 460746"/>
                    <a:gd name="connsiteY0" fmla="*/ 316001 h 490903"/>
                    <a:gd name="connsiteX1" fmla="*/ 200990 w 460746"/>
                    <a:gd name="connsiteY1" fmla="*/ 223474 h 490903"/>
                    <a:gd name="connsiteX2" fmla="*/ 260943 w 460746"/>
                    <a:gd name="connsiteY2" fmla="*/ 444162 h 490903"/>
                    <a:gd name="connsiteX3" fmla="*/ 96593 w 460746"/>
                    <a:gd name="connsiteY3" fmla="*/ 490903 h 490903"/>
                    <a:gd name="connsiteX4" fmla="*/ 0 w 460746"/>
                    <a:gd name="connsiteY4" fmla="*/ 116024 h 490903"/>
                    <a:gd name="connsiteX5" fmla="*/ 122948 w 460746"/>
                    <a:gd name="connsiteY5" fmla="*/ 5977 h 490903"/>
                    <a:gd name="connsiteX6" fmla="*/ 460746 w 460746"/>
                    <a:gd name="connsiteY6" fmla="*/ 174710 h 490903"/>
                    <a:gd name="connsiteX0" fmla="*/ 389623 w 460746"/>
                    <a:gd name="connsiteY0" fmla="*/ 316001 h 493316"/>
                    <a:gd name="connsiteX1" fmla="*/ 200990 w 460746"/>
                    <a:gd name="connsiteY1" fmla="*/ 223474 h 493316"/>
                    <a:gd name="connsiteX2" fmla="*/ 260943 w 460746"/>
                    <a:gd name="connsiteY2" fmla="*/ 444162 h 493316"/>
                    <a:gd name="connsiteX3" fmla="*/ 96593 w 460746"/>
                    <a:gd name="connsiteY3" fmla="*/ 490903 h 493316"/>
                    <a:gd name="connsiteX4" fmla="*/ 0 w 460746"/>
                    <a:gd name="connsiteY4" fmla="*/ 116024 h 493316"/>
                    <a:gd name="connsiteX5" fmla="*/ 122948 w 460746"/>
                    <a:gd name="connsiteY5" fmla="*/ 5977 h 493316"/>
                    <a:gd name="connsiteX6" fmla="*/ 460746 w 460746"/>
                    <a:gd name="connsiteY6" fmla="*/ 174710 h 493316"/>
                    <a:gd name="connsiteX0" fmla="*/ 389623 w 460746"/>
                    <a:gd name="connsiteY0" fmla="*/ 342812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89623 w 460746"/>
                    <a:gd name="connsiteY0" fmla="*/ 342812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89623 w 460746"/>
                    <a:gd name="connsiteY0" fmla="*/ 342812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16346 w 460746"/>
                    <a:gd name="connsiteY0" fmla="*/ 336135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16346 w 460746"/>
                    <a:gd name="connsiteY0" fmla="*/ 336135 h 520127"/>
                    <a:gd name="connsiteX1" fmla="*/ 200990 w 460746"/>
                    <a:gd name="connsiteY1" fmla="*/ 250285 h 520127"/>
                    <a:gd name="connsiteX2" fmla="*/ 260943 w 460746"/>
                    <a:gd name="connsiteY2" fmla="*/ 470973 h 520127"/>
                    <a:gd name="connsiteX3" fmla="*/ 96593 w 460746"/>
                    <a:gd name="connsiteY3" fmla="*/ 517714 h 520127"/>
                    <a:gd name="connsiteX4" fmla="*/ 0 w 460746"/>
                    <a:gd name="connsiteY4" fmla="*/ 142835 h 520127"/>
                    <a:gd name="connsiteX5" fmla="*/ 152925 w 460746"/>
                    <a:gd name="connsiteY5" fmla="*/ 4410 h 520127"/>
                    <a:gd name="connsiteX6" fmla="*/ 460746 w 460746"/>
                    <a:gd name="connsiteY6" fmla="*/ 201521 h 520127"/>
                    <a:gd name="connsiteX0" fmla="*/ 316346 w 492389"/>
                    <a:gd name="connsiteY0" fmla="*/ 334235 h 518227"/>
                    <a:gd name="connsiteX1" fmla="*/ 200990 w 492389"/>
                    <a:gd name="connsiteY1" fmla="*/ 248385 h 518227"/>
                    <a:gd name="connsiteX2" fmla="*/ 260943 w 492389"/>
                    <a:gd name="connsiteY2" fmla="*/ 469073 h 518227"/>
                    <a:gd name="connsiteX3" fmla="*/ 96593 w 492389"/>
                    <a:gd name="connsiteY3" fmla="*/ 515814 h 518227"/>
                    <a:gd name="connsiteX4" fmla="*/ 0 w 492389"/>
                    <a:gd name="connsiteY4" fmla="*/ 140935 h 518227"/>
                    <a:gd name="connsiteX5" fmla="*/ 152925 w 492389"/>
                    <a:gd name="connsiteY5" fmla="*/ 2510 h 518227"/>
                    <a:gd name="connsiteX6" fmla="*/ 492389 w 492389"/>
                    <a:gd name="connsiteY6" fmla="*/ 244693 h 518227"/>
                    <a:gd name="connsiteX0" fmla="*/ 316346 w 492389"/>
                    <a:gd name="connsiteY0" fmla="*/ 334235 h 563477"/>
                    <a:gd name="connsiteX1" fmla="*/ 200990 w 492389"/>
                    <a:gd name="connsiteY1" fmla="*/ 248385 h 563477"/>
                    <a:gd name="connsiteX2" fmla="*/ 260943 w 492389"/>
                    <a:gd name="connsiteY2" fmla="*/ 469073 h 563477"/>
                    <a:gd name="connsiteX3" fmla="*/ 98258 w 492389"/>
                    <a:gd name="connsiteY3" fmla="*/ 562556 h 563477"/>
                    <a:gd name="connsiteX4" fmla="*/ 0 w 492389"/>
                    <a:gd name="connsiteY4" fmla="*/ 140935 h 563477"/>
                    <a:gd name="connsiteX5" fmla="*/ 152925 w 492389"/>
                    <a:gd name="connsiteY5" fmla="*/ 2510 h 563477"/>
                    <a:gd name="connsiteX6" fmla="*/ 492389 w 492389"/>
                    <a:gd name="connsiteY6" fmla="*/ 244693 h 563477"/>
                    <a:gd name="connsiteX0" fmla="*/ 316346 w 492389"/>
                    <a:gd name="connsiteY0" fmla="*/ 334235 h 565259"/>
                    <a:gd name="connsiteX1" fmla="*/ 200990 w 492389"/>
                    <a:gd name="connsiteY1" fmla="*/ 248385 h 565259"/>
                    <a:gd name="connsiteX2" fmla="*/ 264274 w 492389"/>
                    <a:gd name="connsiteY2" fmla="*/ 519153 h 565259"/>
                    <a:gd name="connsiteX3" fmla="*/ 98258 w 492389"/>
                    <a:gd name="connsiteY3" fmla="*/ 562556 h 565259"/>
                    <a:gd name="connsiteX4" fmla="*/ 0 w 492389"/>
                    <a:gd name="connsiteY4" fmla="*/ 140935 h 565259"/>
                    <a:gd name="connsiteX5" fmla="*/ 152925 w 492389"/>
                    <a:gd name="connsiteY5" fmla="*/ 2510 h 565259"/>
                    <a:gd name="connsiteX6" fmla="*/ 492389 w 492389"/>
                    <a:gd name="connsiteY6" fmla="*/ 244693 h 565259"/>
                    <a:gd name="connsiteX0" fmla="*/ 316346 w 492389"/>
                    <a:gd name="connsiteY0" fmla="*/ 334235 h 566673"/>
                    <a:gd name="connsiteX1" fmla="*/ 200990 w 492389"/>
                    <a:gd name="connsiteY1" fmla="*/ 248385 h 566673"/>
                    <a:gd name="connsiteX2" fmla="*/ 264274 w 492389"/>
                    <a:gd name="connsiteY2" fmla="*/ 519153 h 566673"/>
                    <a:gd name="connsiteX3" fmla="*/ 98258 w 492389"/>
                    <a:gd name="connsiteY3" fmla="*/ 562556 h 566673"/>
                    <a:gd name="connsiteX4" fmla="*/ 0 w 492389"/>
                    <a:gd name="connsiteY4" fmla="*/ 140935 h 566673"/>
                    <a:gd name="connsiteX5" fmla="*/ 152925 w 492389"/>
                    <a:gd name="connsiteY5" fmla="*/ 2510 h 566673"/>
                    <a:gd name="connsiteX6" fmla="*/ 492389 w 492389"/>
                    <a:gd name="connsiteY6" fmla="*/ 244693 h 566673"/>
                    <a:gd name="connsiteX0" fmla="*/ 316346 w 492389"/>
                    <a:gd name="connsiteY0" fmla="*/ 334235 h 565508"/>
                    <a:gd name="connsiteX1" fmla="*/ 200990 w 492389"/>
                    <a:gd name="connsiteY1" fmla="*/ 248385 h 565508"/>
                    <a:gd name="connsiteX2" fmla="*/ 264273 w 492389"/>
                    <a:gd name="connsiteY2" fmla="*/ 510808 h 565508"/>
                    <a:gd name="connsiteX3" fmla="*/ 98258 w 492389"/>
                    <a:gd name="connsiteY3" fmla="*/ 562556 h 565508"/>
                    <a:gd name="connsiteX4" fmla="*/ 0 w 492389"/>
                    <a:gd name="connsiteY4" fmla="*/ 140935 h 565508"/>
                    <a:gd name="connsiteX5" fmla="*/ 152925 w 492389"/>
                    <a:gd name="connsiteY5" fmla="*/ 2510 h 565508"/>
                    <a:gd name="connsiteX6" fmla="*/ 492389 w 492389"/>
                    <a:gd name="connsiteY6" fmla="*/ 244693 h 565508"/>
                    <a:gd name="connsiteX0" fmla="*/ 316346 w 492389"/>
                    <a:gd name="connsiteY0" fmla="*/ 334235 h 565508"/>
                    <a:gd name="connsiteX1" fmla="*/ 200990 w 492389"/>
                    <a:gd name="connsiteY1" fmla="*/ 248385 h 565508"/>
                    <a:gd name="connsiteX2" fmla="*/ 264273 w 492389"/>
                    <a:gd name="connsiteY2" fmla="*/ 510808 h 565508"/>
                    <a:gd name="connsiteX3" fmla="*/ 98258 w 492389"/>
                    <a:gd name="connsiteY3" fmla="*/ 562556 h 565508"/>
                    <a:gd name="connsiteX4" fmla="*/ 0 w 492389"/>
                    <a:gd name="connsiteY4" fmla="*/ 140935 h 565508"/>
                    <a:gd name="connsiteX5" fmla="*/ 152925 w 492389"/>
                    <a:gd name="connsiteY5" fmla="*/ 2510 h 565508"/>
                    <a:gd name="connsiteX6" fmla="*/ 492389 w 492389"/>
                    <a:gd name="connsiteY6" fmla="*/ 244693 h 565508"/>
                    <a:gd name="connsiteX0" fmla="*/ 316346 w 492389"/>
                    <a:gd name="connsiteY0" fmla="*/ 334235 h 565508"/>
                    <a:gd name="connsiteX1" fmla="*/ 200990 w 492389"/>
                    <a:gd name="connsiteY1" fmla="*/ 248385 h 565508"/>
                    <a:gd name="connsiteX2" fmla="*/ 264273 w 492389"/>
                    <a:gd name="connsiteY2" fmla="*/ 510808 h 565508"/>
                    <a:gd name="connsiteX3" fmla="*/ 98258 w 492389"/>
                    <a:gd name="connsiteY3" fmla="*/ 562556 h 565508"/>
                    <a:gd name="connsiteX4" fmla="*/ 0 w 492389"/>
                    <a:gd name="connsiteY4" fmla="*/ 140935 h 565508"/>
                    <a:gd name="connsiteX5" fmla="*/ 152925 w 492389"/>
                    <a:gd name="connsiteY5" fmla="*/ 2510 h 565508"/>
                    <a:gd name="connsiteX6" fmla="*/ 492389 w 492389"/>
                    <a:gd name="connsiteY6" fmla="*/ 244693 h 565508"/>
                    <a:gd name="connsiteX0" fmla="*/ 316442 w 492485"/>
                    <a:gd name="connsiteY0" fmla="*/ 334101 h 565374"/>
                    <a:gd name="connsiteX1" fmla="*/ 201086 w 492485"/>
                    <a:gd name="connsiteY1" fmla="*/ 248251 h 565374"/>
                    <a:gd name="connsiteX2" fmla="*/ 264369 w 492485"/>
                    <a:gd name="connsiteY2" fmla="*/ 510674 h 565374"/>
                    <a:gd name="connsiteX3" fmla="*/ 98354 w 492485"/>
                    <a:gd name="connsiteY3" fmla="*/ 562422 h 565374"/>
                    <a:gd name="connsiteX4" fmla="*/ 96 w 492485"/>
                    <a:gd name="connsiteY4" fmla="*/ 140801 h 565374"/>
                    <a:gd name="connsiteX5" fmla="*/ 153021 w 492485"/>
                    <a:gd name="connsiteY5" fmla="*/ 2376 h 565374"/>
                    <a:gd name="connsiteX6" fmla="*/ 492485 w 492485"/>
                    <a:gd name="connsiteY6" fmla="*/ 244559 h 565374"/>
                    <a:gd name="connsiteX0" fmla="*/ 317466 w 493509"/>
                    <a:gd name="connsiteY0" fmla="*/ 334605 h 565880"/>
                    <a:gd name="connsiteX1" fmla="*/ 202110 w 493509"/>
                    <a:gd name="connsiteY1" fmla="*/ 248755 h 565880"/>
                    <a:gd name="connsiteX2" fmla="*/ 265393 w 493509"/>
                    <a:gd name="connsiteY2" fmla="*/ 511178 h 565880"/>
                    <a:gd name="connsiteX3" fmla="*/ 101043 w 493509"/>
                    <a:gd name="connsiteY3" fmla="*/ 562928 h 565880"/>
                    <a:gd name="connsiteX4" fmla="*/ 1120 w 493509"/>
                    <a:gd name="connsiteY4" fmla="*/ 141305 h 565880"/>
                    <a:gd name="connsiteX5" fmla="*/ 154045 w 493509"/>
                    <a:gd name="connsiteY5" fmla="*/ 2880 h 565880"/>
                    <a:gd name="connsiteX6" fmla="*/ 493509 w 493509"/>
                    <a:gd name="connsiteY6" fmla="*/ 245063 h 565880"/>
                    <a:gd name="connsiteX0" fmla="*/ 316653 w 492696"/>
                    <a:gd name="connsiteY0" fmla="*/ 335040 h 632568"/>
                    <a:gd name="connsiteX1" fmla="*/ 201297 w 492696"/>
                    <a:gd name="connsiteY1" fmla="*/ 249190 h 632568"/>
                    <a:gd name="connsiteX2" fmla="*/ 264580 w 492696"/>
                    <a:gd name="connsiteY2" fmla="*/ 511613 h 632568"/>
                    <a:gd name="connsiteX3" fmla="*/ 121880 w 492696"/>
                    <a:gd name="connsiteY3" fmla="*/ 631805 h 632568"/>
                    <a:gd name="connsiteX4" fmla="*/ 307 w 492696"/>
                    <a:gd name="connsiteY4" fmla="*/ 141740 h 632568"/>
                    <a:gd name="connsiteX5" fmla="*/ 153232 w 492696"/>
                    <a:gd name="connsiteY5" fmla="*/ 3315 h 632568"/>
                    <a:gd name="connsiteX6" fmla="*/ 492696 w 492696"/>
                    <a:gd name="connsiteY6" fmla="*/ 245498 h 632568"/>
                    <a:gd name="connsiteX0" fmla="*/ 316653 w 492696"/>
                    <a:gd name="connsiteY0" fmla="*/ 335040 h 633839"/>
                    <a:gd name="connsiteX1" fmla="*/ 201297 w 492696"/>
                    <a:gd name="connsiteY1" fmla="*/ 249190 h 633839"/>
                    <a:gd name="connsiteX2" fmla="*/ 272907 w 492696"/>
                    <a:gd name="connsiteY2" fmla="*/ 568370 h 633839"/>
                    <a:gd name="connsiteX3" fmla="*/ 121880 w 492696"/>
                    <a:gd name="connsiteY3" fmla="*/ 631805 h 633839"/>
                    <a:gd name="connsiteX4" fmla="*/ 307 w 492696"/>
                    <a:gd name="connsiteY4" fmla="*/ 141740 h 633839"/>
                    <a:gd name="connsiteX5" fmla="*/ 153232 w 492696"/>
                    <a:gd name="connsiteY5" fmla="*/ 3315 h 633839"/>
                    <a:gd name="connsiteX6" fmla="*/ 492696 w 492696"/>
                    <a:gd name="connsiteY6" fmla="*/ 245498 h 6338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92696" h="633839">
                      <a:moveTo>
                        <a:pt x="316653" y="335040"/>
                      </a:moveTo>
                      <a:lnTo>
                        <a:pt x="201297" y="249190"/>
                      </a:lnTo>
                      <a:cubicBezTo>
                        <a:pt x="209624" y="284359"/>
                        <a:pt x="266244" y="453076"/>
                        <a:pt x="272907" y="568370"/>
                      </a:cubicBezTo>
                      <a:cubicBezTo>
                        <a:pt x="246435" y="617336"/>
                        <a:pt x="179994" y="641265"/>
                        <a:pt x="121880" y="631805"/>
                      </a:cubicBezTo>
                      <a:cubicBezTo>
                        <a:pt x="57484" y="481251"/>
                        <a:pt x="-4918" y="246488"/>
                        <a:pt x="307" y="141740"/>
                      </a:cubicBezTo>
                      <a:cubicBezTo>
                        <a:pt x="5532" y="36992"/>
                        <a:pt x="71167" y="-13978"/>
                        <a:pt x="153232" y="3315"/>
                      </a:cubicBezTo>
                      <a:cubicBezTo>
                        <a:pt x="235297" y="20608"/>
                        <a:pt x="396751" y="142513"/>
                        <a:pt x="492696" y="245498"/>
                      </a:cubicBezTo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425" name="フリーフォーム: 図形 424">
              <a:extLst>
                <a:ext uri="{FF2B5EF4-FFF2-40B4-BE49-F238E27FC236}">
                  <a16:creationId xmlns:a16="http://schemas.microsoft.com/office/drawing/2014/main" id="{25FD9FFC-6551-46E2-9053-9878BD21B16A}"/>
                </a:ext>
              </a:extLst>
            </p:cNvPr>
            <p:cNvSpPr/>
            <p:nvPr/>
          </p:nvSpPr>
          <p:spPr bwMode="auto">
            <a:xfrm rot="900000">
              <a:off x="7774840" y="5132086"/>
              <a:ext cx="458198" cy="233674"/>
            </a:xfrm>
            <a:custGeom>
              <a:avLst/>
              <a:gdLst>
                <a:gd name="connsiteX0" fmla="*/ 1381997 w 1769113"/>
                <a:gd name="connsiteY0" fmla="*/ 444850 h 902220"/>
                <a:gd name="connsiteX1" fmla="*/ 1769113 w 1769113"/>
                <a:gd name="connsiteY1" fmla="*/ 444850 h 902220"/>
                <a:gd name="connsiteX2" fmla="*/ 1769113 w 1769113"/>
                <a:gd name="connsiteY2" fmla="*/ 545945 h 902220"/>
                <a:gd name="connsiteX3" fmla="*/ 1531062 w 1769113"/>
                <a:gd name="connsiteY3" fmla="*/ 785412 h 902220"/>
                <a:gd name="connsiteX4" fmla="*/ 1769113 w 1769113"/>
                <a:gd name="connsiteY4" fmla="*/ 785412 h 902220"/>
                <a:gd name="connsiteX5" fmla="*/ 1769113 w 1769113"/>
                <a:gd name="connsiteY5" fmla="*/ 886507 h 902220"/>
                <a:gd name="connsiteX6" fmla="*/ 1381997 w 1769113"/>
                <a:gd name="connsiteY6" fmla="*/ 886507 h 902220"/>
                <a:gd name="connsiteX7" fmla="*/ 1381997 w 1769113"/>
                <a:gd name="connsiteY7" fmla="*/ 785412 h 902220"/>
                <a:gd name="connsiteX8" fmla="*/ 1627561 w 1769113"/>
                <a:gd name="connsiteY8" fmla="*/ 545944 h 902220"/>
                <a:gd name="connsiteX9" fmla="*/ 1381997 w 1769113"/>
                <a:gd name="connsiteY9" fmla="*/ 545945 h 902220"/>
                <a:gd name="connsiteX10" fmla="*/ 762030 w 1769113"/>
                <a:gd name="connsiteY10" fmla="*/ 286051 h 902220"/>
                <a:gd name="connsiteX11" fmla="*/ 1238686 w 1769113"/>
                <a:gd name="connsiteY11" fmla="*/ 158332 h 902220"/>
                <a:gd name="connsiteX12" fmla="*/ 1272040 w 1769113"/>
                <a:gd name="connsiteY12" fmla="*/ 282810 h 902220"/>
                <a:gd name="connsiteX13" fmla="*/ 1057935 w 1769113"/>
                <a:gd name="connsiteY13" fmla="*/ 656206 h 902220"/>
                <a:gd name="connsiteX14" fmla="*/ 1351047 w 1769113"/>
                <a:gd name="connsiteY14" fmla="*/ 577667 h 902220"/>
                <a:gd name="connsiteX15" fmla="*/ 1384401 w 1769113"/>
                <a:gd name="connsiteY15" fmla="*/ 702145 h 902220"/>
                <a:gd name="connsiteX16" fmla="*/ 907744 w 1769113"/>
                <a:gd name="connsiteY16" fmla="*/ 829865 h 902220"/>
                <a:gd name="connsiteX17" fmla="*/ 874391 w 1769113"/>
                <a:gd name="connsiteY17" fmla="*/ 705386 h 902220"/>
                <a:gd name="connsiteX18" fmla="*/ 1097747 w 1769113"/>
                <a:gd name="connsiteY18" fmla="*/ 329511 h 902220"/>
                <a:gd name="connsiteX19" fmla="*/ 795384 w 1769113"/>
                <a:gd name="connsiteY19" fmla="*/ 410529 h 902220"/>
                <a:gd name="connsiteX20" fmla="*/ 525082 w 1769113"/>
                <a:gd name="connsiteY20" fmla="*/ 0 h 902220"/>
                <a:gd name="connsiteX21" fmla="*/ 604251 w 1769113"/>
                <a:gd name="connsiteY21" fmla="*/ 137125 h 902220"/>
                <a:gd name="connsiteX22" fmla="*/ 468892 w 1769113"/>
                <a:gd name="connsiteY22" fmla="*/ 648359 h 902220"/>
                <a:gd name="connsiteX23" fmla="*/ 791783 w 1769113"/>
                <a:gd name="connsiteY23" fmla="*/ 461938 h 902220"/>
                <a:gd name="connsiteX24" fmla="*/ 870951 w 1769113"/>
                <a:gd name="connsiteY24" fmla="*/ 599063 h 902220"/>
                <a:gd name="connsiteX25" fmla="*/ 345869 w 1769113"/>
                <a:gd name="connsiteY25" fmla="*/ 902220 h 902220"/>
                <a:gd name="connsiteX26" fmla="*/ 266700 w 1769113"/>
                <a:gd name="connsiteY26" fmla="*/ 765095 h 902220"/>
                <a:gd name="connsiteX27" fmla="*/ 412251 w 1769113"/>
                <a:gd name="connsiteY27" fmla="*/ 247977 h 902220"/>
                <a:gd name="connsiteX28" fmla="*/ 79169 w 1769113"/>
                <a:gd name="connsiteY28" fmla="*/ 440282 h 902220"/>
                <a:gd name="connsiteX29" fmla="*/ 0 w 1769113"/>
                <a:gd name="connsiteY29" fmla="*/ 303157 h 902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769113" h="902220">
                  <a:moveTo>
                    <a:pt x="1381997" y="444850"/>
                  </a:moveTo>
                  <a:lnTo>
                    <a:pt x="1769113" y="444850"/>
                  </a:lnTo>
                  <a:lnTo>
                    <a:pt x="1769113" y="545945"/>
                  </a:lnTo>
                  <a:lnTo>
                    <a:pt x="1531062" y="785412"/>
                  </a:lnTo>
                  <a:lnTo>
                    <a:pt x="1769113" y="785412"/>
                  </a:lnTo>
                  <a:lnTo>
                    <a:pt x="1769113" y="886507"/>
                  </a:lnTo>
                  <a:lnTo>
                    <a:pt x="1381997" y="886507"/>
                  </a:lnTo>
                  <a:lnTo>
                    <a:pt x="1381997" y="785412"/>
                  </a:lnTo>
                  <a:lnTo>
                    <a:pt x="1627561" y="545944"/>
                  </a:lnTo>
                  <a:lnTo>
                    <a:pt x="1381997" y="545945"/>
                  </a:lnTo>
                  <a:close/>
                  <a:moveTo>
                    <a:pt x="762030" y="286051"/>
                  </a:moveTo>
                  <a:lnTo>
                    <a:pt x="1238686" y="158332"/>
                  </a:lnTo>
                  <a:lnTo>
                    <a:pt x="1272040" y="282810"/>
                  </a:lnTo>
                  <a:lnTo>
                    <a:pt x="1057935" y="656206"/>
                  </a:lnTo>
                  <a:lnTo>
                    <a:pt x="1351047" y="577667"/>
                  </a:lnTo>
                  <a:lnTo>
                    <a:pt x="1384401" y="702145"/>
                  </a:lnTo>
                  <a:lnTo>
                    <a:pt x="907744" y="829865"/>
                  </a:lnTo>
                  <a:lnTo>
                    <a:pt x="874391" y="705386"/>
                  </a:lnTo>
                  <a:lnTo>
                    <a:pt x="1097747" y="329511"/>
                  </a:lnTo>
                  <a:lnTo>
                    <a:pt x="795384" y="410529"/>
                  </a:lnTo>
                  <a:close/>
                  <a:moveTo>
                    <a:pt x="525082" y="0"/>
                  </a:moveTo>
                  <a:lnTo>
                    <a:pt x="604251" y="137125"/>
                  </a:lnTo>
                  <a:lnTo>
                    <a:pt x="468892" y="648359"/>
                  </a:lnTo>
                  <a:lnTo>
                    <a:pt x="791783" y="461938"/>
                  </a:lnTo>
                  <a:lnTo>
                    <a:pt x="870951" y="599063"/>
                  </a:lnTo>
                  <a:lnTo>
                    <a:pt x="345869" y="902220"/>
                  </a:lnTo>
                  <a:lnTo>
                    <a:pt x="266700" y="765095"/>
                  </a:lnTo>
                  <a:lnTo>
                    <a:pt x="412251" y="247977"/>
                  </a:lnTo>
                  <a:lnTo>
                    <a:pt x="79169" y="440282"/>
                  </a:lnTo>
                  <a:lnTo>
                    <a:pt x="0" y="303157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70" name="グループ化 469">
            <a:extLst>
              <a:ext uri="{FF2B5EF4-FFF2-40B4-BE49-F238E27FC236}">
                <a16:creationId xmlns:a16="http://schemas.microsoft.com/office/drawing/2014/main" id="{969D324E-9EDA-4A12-A292-D90DF66B7516}"/>
              </a:ext>
            </a:extLst>
          </p:cNvPr>
          <p:cNvGrpSpPr/>
          <p:nvPr/>
        </p:nvGrpSpPr>
        <p:grpSpPr>
          <a:xfrm>
            <a:off x="5986869" y="4540380"/>
            <a:ext cx="1608648" cy="1789066"/>
            <a:chOff x="5448527" y="577737"/>
            <a:chExt cx="2685332" cy="2986509"/>
          </a:xfrm>
        </p:grpSpPr>
        <p:grpSp>
          <p:nvGrpSpPr>
            <p:cNvPr id="471" name="グループ化 470">
              <a:extLst>
                <a:ext uri="{FF2B5EF4-FFF2-40B4-BE49-F238E27FC236}">
                  <a16:creationId xmlns:a16="http://schemas.microsoft.com/office/drawing/2014/main" id="{5326C529-383A-445C-B0B1-69B91DC53E37}"/>
                </a:ext>
              </a:extLst>
            </p:cNvPr>
            <p:cNvGrpSpPr/>
            <p:nvPr/>
          </p:nvGrpSpPr>
          <p:grpSpPr>
            <a:xfrm>
              <a:off x="5730555" y="2784646"/>
              <a:ext cx="2203738" cy="779600"/>
              <a:chOff x="5727881" y="2793297"/>
              <a:chExt cx="2203738" cy="779600"/>
            </a:xfrm>
          </p:grpSpPr>
          <p:grpSp>
            <p:nvGrpSpPr>
              <p:cNvPr id="520" name="グループ化 519">
                <a:extLst>
                  <a:ext uri="{FF2B5EF4-FFF2-40B4-BE49-F238E27FC236}">
                    <a16:creationId xmlns:a16="http://schemas.microsoft.com/office/drawing/2014/main" id="{5D0FFFE9-AE28-4B4F-902D-7C73EF3560BC}"/>
                  </a:ext>
                </a:extLst>
              </p:cNvPr>
              <p:cNvGrpSpPr/>
              <p:nvPr/>
            </p:nvGrpSpPr>
            <p:grpSpPr>
              <a:xfrm>
                <a:off x="5727881" y="2793297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522" name="グループ化 521">
                  <a:extLst>
                    <a:ext uri="{FF2B5EF4-FFF2-40B4-BE49-F238E27FC236}">
                      <a16:creationId xmlns:a16="http://schemas.microsoft.com/office/drawing/2014/main" id="{CFE91DFF-8454-4CB2-A4C2-70F4E5048447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524" name="フリーフォーム: 図形 523">
                    <a:extLst>
                      <a:ext uri="{FF2B5EF4-FFF2-40B4-BE49-F238E27FC236}">
                        <a16:creationId xmlns:a16="http://schemas.microsoft.com/office/drawing/2014/main" id="{2C8D5AD2-30FB-427C-85ED-0E741E06AF9B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5" name="フリーフォーム: 図形 524">
                    <a:extLst>
                      <a:ext uri="{FF2B5EF4-FFF2-40B4-BE49-F238E27FC236}">
                        <a16:creationId xmlns:a16="http://schemas.microsoft.com/office/drawing/2014/main" id="{B7DFBE13-90A0-4644-A936-579E7E64F39A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6" name="フリーフォーム: 図形 525">
                    <a:extLst>
                      <a:ext uri="{FF2B5EF4-FFF2-40B4-BE49-F238E27FC236}">
                        <a16:creationId xmlns:a16="http://schemas.microsoft.com/office/drawing/2014/main" id="{13B78593-2E27-4728-99E9-612C1139896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rgbClr val="CC99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23" name="フリーフォーム: 図形 522">
                  <a:extLst>
                    <a:ext uri="{FF2B5EF4-FFF2-40B4-BE49-F238E27FC236}">
                      <a16:creationId xmlns:a16="http://schemas.microsoft.com/office/drawing/2014/main" id="{B4869131-DC7B-4659-9B24-953C515EDEF8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21" name="フリーフォーム: 図形 520">
                <a:extLst>
                  <a:ext uri="{FF2B5EF4-FFF2-40B4-BE49-F238E27FC236}">
                    <a16:creationId xmlns:a16="http://schemas.microsoft.com/office/drawing/2014/main" id="{83B8002E-C321-4B0D-B888-55F576041730}"/>
                  </a:ext>
                </a:extLst>
              </p:cNvPr>
              <p:cNvSpPr/>
              <p:nvPr/>
            </p:nvSpPr>
            <p:spPr bwMode="auto">
              <a:xfrm>
                <a:off x="5999258" y="2853942"/>
                <a:ext cx="1654026" cy="599620"/>
              </a:xfrm>
              <a:custGeom>
                <a:avLst/>
                <a:gdLst>
                  <a:gd name="connsiteX0" fmla="*/ 177100 w 1654026"/>
                  <a:gd name="connsiteY0" fmla="*/ 0 h 599620"/>
                  <a:gd name="connsiteX1" fmla="*/ 356650 w 1654026"/>
                  <a:gd name="connsiteY1" fmla="*/ 19616 h 599620"/>
                  <a:gd name="connsiteX2" fmla="*/ 832181 w 1654026"/>
                  <a:gd name="connsiteY2" fmla="*/ 147035 h 599620"/>
                  <a:gd name="connsiteX3" fmla="*/ 1307720 w 1654026"/>
                  <a:gd name="connsiteY3" fmla="*/ 19614 h 599620"/>
                  <a:gd name="connsiteX4" fmla="*/ 1459467 w 1654026"/>
                  <a:gd name="connsiteY4" fmla="*/ 3035 h 599620"/>
                  <a:gd name="connsiteX5" fmla="*/ 1464658 w 1654026"/>
                  <a:gd name="connsiteY5" fmla="*/ 9295 h 599620"/>
                  <a:gd name="connsiteX6" fmla="*/ 1640950 w 1654026"/>
                  <a:gd name="connsiteY6" fmla="*/ 335447 h 599620"/>
                  <a:gd name="connsiteX7" fmla="*/ 1654026 w 1654026"/>
                  <a:gd name="connsiteY7" fmla="*/ 360429 h 599620"/>
                  <a:gd name="connsiteX8" fmla="*/ 1605189 w 1654026"/>
                  <a:gd name="connsiteY8" fmla="*/ 400462 h 599620"/>
                  <a:gd name="connsiteX9" fmla="*/ 1538387 w 1654026"/>
                  <a:gd name="connsiteY9" fmla="*/ 428952 h 599620"/>
                  <a:gd name="connsiteX10" fmla="*/ 940187 w 1654026"/>
                  <a:gd name="connsiteY10" fmla="*/ 589241 h 599620"/>
                  <a:gd name="connsiteX11" fmla="*/ 934201 w 1654026"/>
                  <a:gd name="connsiteY11" fmla="*/ 585285 h 599620"/>
                  <a:gd name="connsiteX12" fmla="*/ 898358 w 1654026"/>
                  <a:gd name="connsiteY12" fmla="*/ 594404 h 599620"/>
                  <a:gd name="connsiteX13" fmla="*/ 800991 w 1654026"/>
                  <a:gd name="connsiteY13" fmla="*/ 598404 h 599620"/>
                  <a:gd name="connsiteX14" fmla="*/ 737913 w 1654026"/>
                  <a:gd name="connsiteY14" fmla="*/ 585786 h 599620"/>
                  <a:gd name="connsiteX15" fmla="*/ 732888 w 1654026"/>
                  <a:gd name="connsiteY15" fmla="*/ 583491 h 599620"/>
                  <a:gd name="connsiteX16" fmla="*/ 724183 w 1654026"/>
                  <a:gd name="connsiteY16" fmla="*/ 589243 h 599620"/>
                  <a:gd name="connsiteX17" fmla="*/ 125983 w 1654026"/>
                  <a:gd name="connsiteY17" fmla="*/ 428954 h 599620"/>
                  <a:gd name="connsiteX18" fmla="*/ 5462 w 1654026"/>
                  <a:gd name="connsiteY18" fmla="*/ 356429 h 599620"/>
                  <a:gd name="connsiteX19" fmla="*/ 0 w 1654026"/>
                  <a:gd name="connsiteY19" fmla="*/ 348471 h 599620"/>
                  <a:gd name="connsiteX20" fmla="*/ 3548 w 1654026"/>
                  <a:gd name="connsiteY20" fmla="*/ 341050 h 599620"/>
                  <a:gd name="connsiteX21" fmla="*/ 158266 w 1654026"/>
                  <a:gd name="connsiteY21" fmla="*/ 27226 h 59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654026" h="599620">
                    <a:moveTo>
                      <a:pt x="177100" y="0"/>
                    </a:moveTo>
                    <a:lnTo>
                      <a:pt x="356650" y="19616"/>
                    </a:lnTo>
                    <a:lnTo>
                      <a:pt x="832181" y="147035"/>
                    </a:lnTo>
                    <a:lnTo>
                      <a:pt x="1307720" y="19614"/>
                    </a:lnTo>
                    <a:lnTo>
                      <a:pt x="1459467" y="3035"/>
                    </a:lnTo>
                    <a:lnTo>
                      <a:pt x="1464658" y="9295"/>
                    </a:lnTo>
                    <a:cubicBezTo>
                      <a:pt x="1511505" y="97785"/>
                      <a:pt x="1581775" y="224180"/>
                      <a:pt x="1640950" y="335447"/>
                    </a:cubicBezTo>
                    <a:lnTo>
                      <a:pt x="1654026" y="360429"/>
                    </a:lnTo>
                    <a:lnTo>
                      <a:pt x="1605189" y="400462"/>
                    </a:lnTo>
                    <a:cubicBezTo>
                      <a:pt x="1584971" y="412762"/>
                      <a:pt x="1562572" y="422472"/>
                      <a:pt x="1538387" y="428952"/>
                    </a:cubicBezTo>
                    <a:lnTo>
                      <a:pt x="940187" y="589241"/>
                    </a:lnTo>
                    <a:lnTo>
                      <a:pt x="934201" y="585285"/>
                    </a:lnTo>
                    <a:lnTo>
                      <a:pt x="898358" y="594404"/>
                    </a:lnTo>
                    <a:cubicBezTo>
                      <a:pt x="864288" y="599451"/>
                      <a:pt x="830564" y="600947"/>
                      <a:pt x="800991" y="598404"/>
                    </a:cubicBezTo>
                    <a:cubicBezTo>
                      <a:pt x="778811" y="596497"/>
                      <a:pt x="757634" y="592157"/>
                      <a:pt x="737913" y="585786"/>
                    </a:cubicBezTo>
                    <a:lnTo>
                      <a:pt x="732888" y="583491"/>
                    </a:lnTo>
                    <a:lnTo>
                      <a:pt x="724183" y="589243"/>
                    </a:lnTo>
                    <a:lnTo>
                      <a:pt x="125983" y="428954"/>
                    </a:lnTo>
                    <a:cubicBezTo>
                      <a:pt x="77614" y="415994"/>
                      <a:pt x="36387" y="390116"/>
                      <a:pt x="5462" y="356429"/>
                    </a:cubicBezTo>
                    <a:lnTo>
                      <a:pt x="0" y="348471"/>
                    </a:lnTo>
                    <a:lnTo>
                      <a:pt x="3548" y="341050"/>
                    </a:lnTo>
                    <a:cubicBezTo>
                      <a:pt x="55532" y="233893"/>
                      <a:pt x="116761" y="112727"/>
                      <a:pt x="158266" y="27226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72" name="グループ化 471">
              <a:extLst>
                <a:ext uri="{FF2B5EF4-FFF2-40B4-BE49-F238E27FC236}">
                  <a16:creationId xmlns:a16="http://schemas.microsoft.com/office/drawing/2014/main" id="{D499ABBA-38B6-4502-B49E-9F1E093A368B}"/>
                </a:ext>
              </a:extLst>
            </p:cNvPr>
            <p:cNvGrpSpPr/>
            <p:nvPr/>
          </p:nvGrpSpPr>
          <p:grpSpPr>
            <a:xfrm>
              <a:off x="6021008" y="2492837"/>
              <a:ext cx="1629948" cy="894589"/>
              <a:chOff x="5975485" y="4404101"/>
              <a:chExt cx="1774849" cy="894589"/>
            </a:xfrm>
          </p:grpSpPr>
          <p:sp>
            <p:nvSpPr>
              <p:cNvPr id="517" name="フリーフォーム: 図形 516">
                <a:extLst>
                  <a:ext uri="{FF2B5EF4-FFF2-40B4-BE49-F238E27FC236}">
                    <a16:creationId xmlns:a16="http://schemas.microsoft.com/office/drawing/2014/main" id="{3ABBD59A-179F-43EA-9D93-CCC694E4789F}"/>
                  </a:ext>
                </a:extLst>
              </p:cNvPr>
              <p:cNvSpPr/>
              <p:nvPr/>
            </p:nvSpPr>
            <p:spPr bwMode="auto">
              <a:xfrm rot="5694883">
                <a:off x="6419321" y="3967574"/>
                <a:ext cx="894485" cy="1767540"/>
              </a:xfrm>
              <a:custGeom>
                <a:avLst/>
                <a:gdLst>
                  <a:gd name="connsiteX0" fmla="*/ 19335 w 894485"/>
                  <a:gd name="connsiteY0" fmla="*/ 933185 h 1767540"/>
                  <a:gd name="connsiteX1" fmla="*/ 24757 w 894485"/>
                  <a:gd name="connsiteY1" fmla="*/ 312173 h 1767540"/>
                  <a:gd name="connsiteX2" fmla="*/ 119977 w 894485"/>
                  <a:gd name="connsiteY2" fmla="*/ 316592 h 1767540"/>
                  <a:gd name="connsiteX3" fmla="*/ 193520 w 894485"/>
                  <a:gd name="connsiteY3" fmla="*/ 339564 h 1767540"/>
                  <a:gd name="connsiteX4" fmla="*/ 214847 w 894485"/>
                  <a:gd name="connsiteY4" fmla="*/ 219654 h 1767540"/>
                  <a:gd name="connsiteX5" fmla="*/ 226530 w 894485"/>
                  <a:gd name="connsiteY5" fmla="*/ 184084 h 1767540"/>
                  <a:gd name="connsiteX6" fmla="*/ 225095 w 894485"/>
                  <a:gd name="connsiteY6" fmla="*/ 176801 h 1767540"/>
                  <a:gd name="connsiteX7" fmla="*/ 289383 w 894485"/>
                  <a:gd name="connsiteY7" fmla="*/ 60338 h 1767540"/>
                  <a:gd name="connsiteX8" fmla="*/ 366186 w 894485"/>
                  <a:gd name="connsiteY8" fmla="*/ 12304 h 1767540"/>
                  <a:gd name="connsiteX9" fmla="*/ 455932 w 894485"/>
                  <a:gd name="connsiteY9" fmla="*/ 0 h 1767540"/>
                  <a:gd name="connsiteX10" fmla="*/ 662482 w 894485"/>
                  <a:gd name="connsiteY10" fmla="*/ 162125 h 1767540"/>
                  <a:gd name="connsiteX11" fmla="*/ 873430 w 894485"/>
                  <a:gd name="connsiteY11" fmla="*/ 744394 h 1767540"/>
                  <a:gd name="connsiteX12" fmla="*/ 870002 w 894485"/>
                  <a:gd name="connsiteY12" fmla="*/ 750696 h 1767540"/>
                  <a:gd name="connsiteX13" fmla="*/ 882158 w 894485"/>
                  <a:gd name="connsiteY13" fmla="*/ 785627 h 1767540"/>
                  <a:gd name="connsiteX14" fmla="*/ 894485 w 894485"/>
                  <a:gd name="connsiteY14" fmla="*/ 882293 h 1767540"/>
                  <a:gd name="connsiteX15" fmla="*/ 884344 w 894485"/>
                  <a:gd name="connsiteY15" fmla="*/ 950013 h 1767540"/>
                  <a:gd name="connsiteX16" fmla="*/ 891937 w 894485"/>
                  <a:gd name="connsiteY16" fmla="*/ 959603 h 1767540"/>
                  <a:gd name="connsiteX17" fmla="*/ 783488 w 894485"/>
                  <a:gd name="connsiteY17" fmla="*/ 1569337 h 1767540"/>
                  <a:gd name="connsiteX18" fmla="*/ 607648 w 894485"/>
                  <a:gd name="connsiteY18" fmla="*/ 1764342 h 1767540"/>
                  <a:gd name="connsiteX19" fmla="*/ 517119 w 894485"/>
                  <a:gd name="connsiteY19" fmla="*/ 1767540 h 1767540"/>
                  <a:gd name="connsiteX20" fmla="*/ 433244 w 894485"/>
                  <a:gd name="connsiteY20" fmla="*/ 1733323 h 1767540"/>
                  <a:gd name="connsiteX21" fmla="*/ 384284 w 894485"/>
                  <a:gd name="connsiteY21" fmla="*/ 1687835 h 1767540"/>
                  <a:gd name="connsiteX22" fmla="*/ 378301 w 894485"/>
                  <a:gd name="connsiteY22" fmla="*/ 1677658 h 1767540"/>
                  <a:gd name="connsiteX23" fmla="*/ 367896 w 894485"/>
                  <a:gd name="connsiteY23" fmla="*/ 1666980 h 1767540"/>
                  <a:gd name="connsiteX24" fmla="*/ 333787 w 894485"/>
                  <a:gd name="connsiteY24" fmla="*/ 1602865 h 1767540"/>
                  <a:gd name="connsiteX25" fmla="*/ 292730 w 894485"/>
                  <a:gd name="connsiteY25" fmla="*/ 1489535 h 1767540"/>
                  <a:gd name="connsiteX26" fmla="*/ 288096 w 894485"/>
                  <a:gd name="connsiteY26" fmla="*/ 1492967 h 1767540"/>
                  <a:gd name="connsiteX27" fmla="*/ 130694 w 894485"/>
                  <a:gd name="connsiteY27" fmla="*/ 1544156 h 1767540"/>
                  <a:gd name="connsiteX28" fmla="*/ 19335 w 894485"/>
                  <a:gd name="connsiteY28" fmla="*/ 933185 h 1767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94485" h="1767540">
                    <a:moveTo>
                      <a:pt x="19335" y="933185"/>
                    </a:moveTo>
                    <a:cubicBezTo>
                      <a:pt x="-4942" y="650856"/>
                      <a:pt x="-9756" y="366852"/>
                      <a:pt x="24757" y="312173"/>
                    </a:cubicBezTo>
                    <a:cubicBezTo>
                      <a:pt x="57006" y="309400"/>
                      <a:pt x="88862" y="311001"/>
                      <a:pt x="119977" y="316592"/>
                    </a:cubicBezTo>
                    <a:lnTo>
                      <a:pt x="193520" y="339564"/>
                    </a:lnTo>
                    <a:lnTo>
                      <a:pt x="214847" y="219654"/>
                    </a:lnTo>
                    <a:lnTo>
                      <a:pt x="226530" y="184084"/>
                    </a:lnTo>
                    <a:lnTo>
                      <a:pt x="225095" y="176801"/>
                    </a:lnTo>
                    <a:cubicBezTo>
                      <a:pt x="235018" y="132162"/>
                      <a:pt x="257242" y="91502"/>
                      <a:pt x="289383" y="60338"/>
                    </a:cubicBezTo>
                    <a:lnTo>
                      <a:pt x="366186" y="12304"/>
                    </a:lnTo>
                    <a:lnTo>
                      <a:pt x="455932" y="0"/>
                    </a:lnTo>
                    <a:cubicBezTo>
                      <a:pt x="545221" y="6692"/>
                      <a:pt x="628368" y="67963"/>
                      <a:pt x="662482" y="162125"/>
                    </a:cubicBezTo>
                    <a:lnTo>
                      <a:pt x="873430" y="744394"/>
                    </a:lnTo>
                    <a:lnTo>
                      <a:pt x="870002" y="750696"/>
                    </a:lnTo>
                    <a:lnTo>
                      <a:pt x="882158" y="785627"/>
                    </a:lnTo>
                    <a:cubicBezTo>
                      <a:pt x="890105" y="819139"/>
                      <a:pt x="894485" y="852611"/>
                      <a:pt x="894485" y="882293"/>
                    </a:cubicBezTo>
                    <a:lnTo>
                      <a:pt x="884344" y="950013"/>
                    </a:lnTo>
                    <a:lnTo>
                      <a:pt x="891937" y="959603"/>
                    </a:lnTo>
                    <a:lnTo>
                      <a:pt x="783488" y="1569337"/>
                    </a:lnTo>
                    <a:cubicBezTo>
                      <a:pt x="765950" y="1667940"/>
                      <a:pt x="694483" y="1742506"/>
                      <a:pt x="607648" y="1764342"/>
                    </a:cubicBezTo>
                    <a:lnTo>
                      <a:pt x="517119" y="1767540"/>
                    </a:lnTo>
                    <a:lnTo>
                      <a:pt x="433244" y="1733323"/>
                    </a:lnTo>
                    <a:cubicBezTo>
                      <a:pt x="414749" y="1720713"/>
                      <a:pt x="398291" y="1705341"/>
                      <a:pt x="384284" y="1687835"/>
                    </a:cubicBezTo>
                    <a:lnTo>
                      <a:pt x="378301" y="1677658"/>
                    </a:lnTo>
                    <a:lnTo>
                      <a:pt x="367896" y="1666980"/>
                    </a:lnTo>
                    <a:cubicBezTo>
                      <a:pt x="353908" y="1647890"/>
                      <a:pt x="342315" y="1626405"/>
                      <a:pt x="333787" y="1602865"/>
                    </a:cubicBezTo>
                    <a:lnTo>
                      <a:pt x="292730" y="1489535"/>
                    </a:lnTo>
                    <a:lnTo>
                      <a:pt x="288096" y="1492967"/>
                    </a:lnTo>
                    <a:cubicBezTo>
                      <a:pt x="240093" y="1521454"/>
                      <a:pt x="187130" y="1539303"/>
                      <a:pt x="130694" y="1544156"/>
                    </a:cubicBezTo>
                    <a:cubicBezTo>
                      <a:pt x="87353" y="1496171"/>
                      <a:pt x="43613" y="1215515"/>
                      <a:pt x="19335" y="933185"/>
                    </a:cubicBezTo>
                    <a:close/>
                  </a:path>
                </a:pathLst>
              </a:custGeom>
              <a:pattFill prst="plaid">
                <a:fgClr>
                  <a:schemeClr val="accent2">
                    <a:lumMod val="75000"/>
                  </a:schemeClr>
                </a:fgClr>
                <a:bgClr>
                  <a:srgbClr val="002060"/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8" name="フリーフォーム: 図形 517">
                <a:extLst>
                  <a:ext uri="{FF2B5EF4-FFF2-40B4-BE49-F238E27FC236}">
                    <a16:creationId xmlns:a16="http://schemas.microsoft.com/office/drawing/2014/main" id="{340BF2BF-F45C-4255-860E-8E2572E7924F}"/>
                  </a:ext>
                </a:extLst>
              </p:cNvPr>
              <p:cNvSpPr/>
              <p:nvPr/>
            </p:nvSpPr>
            <p:spPr bwMode="auto">
              <a:xfrm>
                <a:off x="5975485" y="4890730"/>
                <a:ext cx="1772565" cy="407960"/>
              </a:xfrm>
              <a:custGeom>
                <a:avLst/>
                <a:gdLst>
                  <a:gd name="connsiteX0" fmla="*/ 1770278 w 1772565"/>
                  <a:gd name="connsiteY0" fmla="*/ 0 h 407960"/>
                  <a:gd name="connsiteX1" fmla="*/ 1772565 w 1772565"/>
                  <a:gd name="connsiteY1" fmla="*/ 45268 h 407960"/>
                  <a:gd name="connsiteX2" fmla="*/ 1593340 w 1772565"/>
                  <a:gd name="connsiteY2" fmla="*/ 237169 h 407960"/>
                  <a:gd name="connsiteX3" fmla="*/ 995140 w 1772565"/>
                  <a:gd name="connsiteY3" fmla="*/ 397457 h 407960"/>
                  <a:gd name="connsiteX4" fmla="*/ 988814 w 1772565"/>
                  <a:gd name="connsiteY4" fmla="*/ 393277 h 407960"/>
                  <a:gd name="connsiteX5" fmla="*/ 951600 w 1772565"/>
                  <a:gd name="connsiteY5" fmla="*/ 402744 h 407960"/>
                  <a:gd name="connsiteX6" fmla="*/ 854233 w 1772565"/>
                  <a:gd name="connsiteY6" fmla="*/ 406744 h 407960"/>
                  <a:gd name="connsiteX7" fmla="*/ 787631 w 1772565"/>
                  <a:gd name="connsiteY7" fmla="*/ 390839 h 407960"/>
                  <a:gd name="connsiteX8" fmla="*/ 777425 w 1772565"/>
                  <a:gd name="connsiteY8" fmla="*/ 397583 h 407960"/>
                  <a:gd name="connsiteX9" fmla="*/ 179225 w 1772565"/>
                  <a:gd name="connsiteY9" fmla="*/ 237295 h 407960"/>
                  <a:gd name="connsiteX10" fmla="*/ 0 w 1772565"/>
                  <a:gd name="connsiteY10" fmla="*/ 45394 h 407960"/>
                  <a:gd name="connsiteX11" fmla="*/ 2287 w 1772565"/>
                  <a:gd name="connsiteY11" fmla="*/ 126 h 407960"/>
                  <a:gd name="connsiteX12" fmla="*/ 20440 w 1772565"/>
                  <a:gd name="connsiteY12" fmla="*/ 56634 h 407960"/>
                  <a:gd name="connsiteX13" fmla="*/ 179225 w 1772565"/>
                  <a:gd name="connsiteY13" fmla="*/ 184907 h 407960"/>
                  <a:gd name="connsiteX14" fmla="*/ 777425 w 1772565"/>
                  <a:gd name="connsiteY14" fmla="*/ 345195 h 407960"/>
                  <a:gd name="connsiteX15" fmla="*/ 787631 w 1772565"/>
                  <a:gd name="connsiteY15" fmla="*/ 338451 h 407960"/>
                  <a:gd name="connsiteX16" fmla="*/ 854233 w 1772565"/>
                  <a:gd name="connsiteY16" fmla="*/ 354356 h 407960"/>
                  <a:gd name="connsiteX17" fmla="*/ 951600 w 1772565"/>
                  <a:gd name="connsiteY17" fmla="*/ 350356 h 407960"/>
                  <a:gd name="connsiteX18" fmla="*/ 988814 w 1772565"/>
                  <a:gd name="connsiteY18" fmla="*/ 340889 h 407960"/>
                  <a:gd name="connsiteX19" fmla="*/ 995140 w 1772565"/>
                  <a:gd name="connsiteY19" fmla="*/ 345069 h 407960"/>
                  <a:gd name="connsiteX20" fmla="*/ 1593340 w 1772565"/>
                  <a:gd name="connsiteY20" fmla="*/ 184781 h 407960"/>
                  <a:gd name="connsiteX21" fmla="*/ 1752126 w 1772565"/>
                  <a:gd name="connsiteY21" fmla="*/ 56508 h 40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772565" h="407960">
                    <a:moveTo>
                      <a:pt x="1770278" y="0"/>
                    </a:moveTo>
                    <a:lnTo>
                      <a:pt x="1772565" y="45268"/>
                    </a:lnTo>
                    <a:cubicBezTo>
                      <a:pt x="1758249" y="133655"/>
                      <a:pt x="1690079" y="211248"/>
                      <a:pt x="1593340" y="237169"/>
                    </a:cubicBezTo>
                    <a:lnTo>
                      <a:pt x="995140" y="397457"/>
                    </a:lnTo>
                    <a:lnTo>
                      <a:pt x="988814" y="393277"/>
                    </a:lnTo>
                    <a:lnTo>
                      <a:pt x="951600" y="402744"/>
                    </a:lnTo>
                    <a:cubicBezTo>
                      <a:pt x="917530" y="407791"/>
                      <a:pt x="883806" y="409287"/>
                      <a:pt x="854233" y="406744"/>
                    </a:cubicBezTo>
                    <a:lnTo>
                      <a:pt x="787631" y="390839"/>
                    </a:lnTo>
                    <a:lnTo>
                      <a:pt x="777425" y="397583"/>
                    </a:lnTo>
                    <a:lnTo>
                      <a:pt x="179225" y="237295"/>
                    </a:lnTo>
                    <a:cubicBezTo>
                      <a:pt x="82486" y="211374"/>
                      <a:pt x="14317" y="133781"/>
                      <a:pt x="0" y="45394"/>
                    </a:cubicBezTo>
                    <a:lnTo>
                      <a:pt x="2287" y="126"/>
                    </a:lnTo>
                    <a:lnTo>
                      <a:pt x="20440" y="56634"/>
                    </a:lnTo>
                    <a:cubicBezTo>
                      <a:pt x="50187" y="116960"/>
                      <a:pt x="106671" y="165466"/>
                      <a:pt x="179225" y="184907"/>
                    </a:cubicBezTo>
                    <a:lnTo>
                      <a:pt x="777425" y="345195"/>
                    </a:lnTo>
                    <a:lnTo>
                      <a:pt x="787631" y="338451"/>
                    </a:lnTo>
                    <a:lnTo>
                      <a:pt x="854233" y="354356"/>
                    </a:lnTo>
                    <a:cubicBezTo>
                      <a:pt x="883806" y="356899"/>
                      <a:pt x="917530" y="355403"/>
                      <a:pt x="951600" y="350356"/>
                    </a:cubicBezTo>
                    <a:lnTo>
                      <a:pt x="988814" y="340889"/>
                    </a:lnTo>
                    <a:lnTo>
                      <a:pt x="995140" y="345069"/>
                    </a:lnTo>
                    <a:lnTo>
                      <a:pt x="1593340" y="184781"/>
                    </a:lnTo>
                    <a:cubicBezTo>
                      <a:pt x="1665894" y="165340"/>
                      <a:pt x="1722379" y="116834"/>
                      <a:pt x="1752126" y="56508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9" name="フリーフォーム: 図形 518">
                <a:extLst>
                  <a:ext uri="{FF2B5EF4-FFF2-40B4-BE49-F238E27FC236}">
                    <a16:creationId xmlns:a16="http://schemas.microsoft.com/office/drawing/2014/main" id="{F0D7FD19-EC1C-4E61-BF4F-A258BEDCAF64}"/>
                  </a:ext>
                </a:extLst>
              </p:cNvPr>
              <p:cNvSpPr/>
              <p:nvPr/>
            </p:nvSpPr>
            <p:spPr bwMode="auto">
              <a:xfrm flipV="1">
                <a:off x="6080439" y="4597897"/>
                <a:ext cx="1488575" cy="240620"/>
              </a:xfrm>
              <a:custGeom>
                <a:avLst/>
                <a:gdLst>
                  <a:gd name="connsiteX0" fmla="*/ 184576 w 1488575"/>
                  <a:gd name="connsiteY0" fmla="*/ 240620 h 240620"/>
                  <a:gd name="connsiteX1" fmla="*/ 192056 w 1488575"/>
                  <a:gd name="connsiteY1" fmla="*/ 239357 h 240620"/>
                  <a:gd name="connsiteX2" fmla="*/ 781093 w 1488575"/>
                  <a:gd name="connsiteY2" fmla="*/ 81525 h 240620"/>
                  <a:gd name="connsiteX3" fmla="*/ 1365373 w 1488575"/>
                  <a:gd name="connsiteY3" fmla="*/ 238083 h 240620"/>
                  <a:gd name="connsiteX4" fmla="*/ 1350066 w 1488575"/>
                  <a:gd name="connsiteY4" fmla="*/ 200689 h 240620"/>
                  <a:gd name="connsiteX5" fmla="*/ 1467708 w 1488575"/>
                  <a:gd name="connsiteY5" fmla="*/ 169167 h 240620"/>
                  <a:gd name="connsiteX6" fmla="*/ 1488575 w 1488575"/>
                  <a:gd name="connsiteY6" fmla="*/ 160268 h 240620"/>
                  <a:gd name="connsiteX7" fmla="*/ 1477660 w 1488575"/>
                  <a:gd name="connsiteY7" fmla="*/ 163414 h 240620"/>
                  <a:gd name="connsiteX8" fmla="*/ 1418864 w 1488575"/>
                  <a:gd name="connsiteY8" fmla="*/ 166104 h 240620"/>
                  <a:gd name="connsiteX9" fmla="*/ 1370600 w 1488575"/>
                  <a:gd name="connsiteY9" fmla="*/ 157958 h 240620"/>
                  <a:gd name="connsiteX10" fmla="*/ 781093 w 1488575"/>
                  <a:gd name="connsiteY10" fmla="*/ 0 h 240620"/>
                  <a:gd name="connsiteX11" fmla="*/ 192056 w 1488575"/>
                  <a:gd name="connsiteY11" fmla="*/ 157832 h 240620"/>
                  <a:gd name="connsiteX12" fmla="*/ 143791 w 1488575"/>
                  <a:gd name="connsiteY12" fmla="*/ 165978 h 240620"/>
                  <a:gd name="connsiteX13" fmla="*/ 30050 w 1488575"/>
                  <a:gd name="connsiteY13" fmla="*/ 147448 h 240620"/>
                  <a:gd name="connsiteX14" fmla="*/ 0 w 1488575"/>
                  <a:gd name="connsiteY14" fmla="*/ 130356 h 240620"/>
                  <a:gd name="connsiteX15" fmla="*/ 12591 w 1488575"/>
                  <a:gd name="connsiteY15" fmla="*/ 140678 h 240620"/>
                  <a:gd name="connsiteX16" fmla="*/ 79393 w 1488575"/>
                  <a:gd name="connsiteY16" fmla="*/ 169168 h 240620"/>
                  <a:gd name="connsiteX17" fmla="*/ 195823 w 1488575"/>
                  <a:gd name="connsiteY17" fmla="*/ 200365 h 240620"/>
                  <a:gd name="connsiteX18" fmla="*/ 192801 w 1488575"/>
                  <a:gd name="connsiteY18" fmla="*/ 205276 h 240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88575" h="240620">
                    <a:moveTo>
                      <a:pt x="184576" y="240620"/>
                    </a:moveTo>
                    <a:lnTo>
                      <a:pt x="192056" y="239357"/>
                    </a:lnTo>
                    <a:lnTo>
                      <a:pt x="781093" y="81525"/>
                    </a:lnTo>
                    <a:lnTo>
                      <a:pt x="1365373" y="238083"/>
                    </a:lnTo>
                    <a:lnTo>
                      <a:pt x="1350066" y="200689"/>
                    </a:lnTo>
                    <a:lnTo>
                      <a:pt x="1467708" y="169167"/>
                    </a:lnTo>
                    <a:lnTo>
                      <a:pt x="1488575" y="160268"/>
                    </a:lnTo>
                    <a:lnTo>
                      <a:pt x="1477660" y="163414"/>
                    </a:lnTo>
                    <a:cubicBezTo>
                      <a:pt x="1458575" y="166571"/>
                      <a:pt x="1438849" y="167537"/>
                      <a:pt x="1418864" y="166104"/>
                    </a:cubicBezTo>
                    <a:cubicBezTo>
                      <a:pt x="1402876" y="164959"/>
                      <a:pt x="1386722" y="162278"/>
                      <a:pt x="1370600" y="157958"/>
                    </a:cubicBezTo>
                    <a:lnTo>
                      <a:pt x="781093" y="0"/>
                    </a:lnTo>
                    <a:lnTo>
                      <a:pt x="192056" y="157832"/>
                    </a:lnTo>
                    <a:cubicBezTo>
                      <a:pt x="175933" y="162152"/>
                      <a:pt x="159780" y="164832"/>
                      <a:pt x="143791" y="165978"/>
                    </a:cubicBezTo>
                    <a:cubicBezTo>
                      <a:pt x="103822" y="168843"/>
                      <a:pt x="64887" y="162117"/>
                      <a:pt x="30050" y="147448"/>
                    </a:cubicBezTo>
                    <a:lnTo>
                      <a:pt x="0" y="130356"/>
                    </a:lnTo>
                    <a:lnTo>
                      <a:pt x="12591" y="140678"/>
                    </a:lnTo>
                    <a:cubicBezTo>
                      <a:pt x="32810" y="152978"/>
                      <a:pt x="55209" y="162688"/>
                      <a:pt x="79393" y="169168"/>
                    </a:cubicBezTo>
                    <a:lnTo>
                      <a:pt x="195823" y="200365"/>
                    </a:lnTo>
                    <a:lnTo>
                      <a:pt x="192801" y="205276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73" name="グループ化 472">
              <a:extLst>
                <a:ext uri="{FF2B5EF4-FFF2-40B4-BE49-F238E27FC236}">
                  <a16:creationId xmlns:a16="http://schemas.microsoft.com/office/drawing/2014/main" id="{E52F1D46-8208-4350-B924-24D301847067}"/>
                </a:ext>
              </a:extLst>
            </p:cNvPr>
            <p:cNvGrpSpPr/>
            <p:nvPr/>
          </p:nvGrpSpPr>
          <p:grpSpPr>
            <a:xfrm>
              <a:off x="6078184" y="577737"/>
              <a:ext cx="1515982" cy="2002167"/>
              <a:chOff x="6185947" y="451452"/>
              <a:chExt cx="1515982" cy="2002167"/>
            </a:xfrm>
          </p:grpSpPr>
          <p:sp>
            <p:nvSpPr>
              <p:cNvPr id="496" name="フリーフォーム: 図形 495">
                <a:extLst>
                  <a:ext uri="{FF2B5EF4-FFF2-40B4-BE49-F238E27FC236}">
                    <a16:creationId xmlns:a16="http://schemas.microsoft.com/office/drawing/2014/main" id="{023B7A09-4CAB-4ACB-938D-16E2CF846EF4}"/>
                  </a:ext>
                </a:extLst>
              </p:cNvPr>
              <p:cNvSpPr/>
              <p:nvPr/>
            </p:nvSpPr>
            <p:spPr bwMode="auto">
              <a:xfrm>
                <a:off x="6395284" y="1452344"/>
                <a:ext cx="1080665" cy="943630"/>
              </a:xfrm>
              <a:custGeom>
                <a:avLst/>
                <a:gdLst>
                  <a:gd name="connsiteX0" fmla="*/ 540333 w 1080665"/>
                  <a:gd name="connsiteY0" fmla="*/ 0 h 943630"/>
                  <a:gd name="connsiteX1" fmla="*/ 1067152 w 1080665"/>
                  <a:gd name="connsiteY1" fmla="*/ 807041 h 943630"/>
                  <a:gd name="connsiteX2" fmla="*/ 1080665 w 1080665"/>
                  <a:gd name="connsiteY2" fmla="*/ 907648 h 943630"/>
                  <a:gd name="connsiteX3" fmla="*/ 988313 w 1080665"/>
                  <a:gd name="connsiteY3" fmla="*/ 920403 h 943630"/>
                  <a:gd name="connsiteX4" fmla="*/ 92354 w 1080665"/>
                  <a:gd name="connsiteY4" fmla="*/ 920403 h 943630"/>
                  <a:gd name="connsiteX5" fmla="*/ 0 w 1080665"/>
                  <a:gd name="connsiteY5" fmla="*/ 907648 h 943630"/>
                  <a:gd name="connsiteX6" fmla="*/ 13513 w 1080665"/>
                  <a:gd name="connsiteY6" fmla="*/ 807041 h 943630"/>
                  <a:gd name="connsiteX7" fmla="*/ 540333 w 1080665"/>
                  <a:gd name="connsiteY7" fmla="*/ 0 h 943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80665" h="943630">
                    <a:moveTo>
                      <a:pt x="540333" y="0"/>
                    </a:moveTo>
                    <a:cubicBezTo>
                      <a:pt x="777159" y="0"/>
                      <a:pt x="980356" y="332777"/>
                      <a:pt x="1067152" y="807041"/>
                    </a:cubicBezTo>
                    <a:lnTo>
                      <a:pt x="1080665" y="907648"/>
                    </a:lnTo>
                    <a:lnTo>
                      <a:pt x="988313" y="920403"/>
                    </a:lnTo>
                    <a:cubicBezTo>
                      <a:pt x="713481" y="951373"/>
                      <a:pt x="367185" y="951373"/>
                      <a:pt x="92354" y="920403"/>
                    </a:cubicBezTo>
                    <a:lnTo>
                      <a:pt x="0" y="907648"/>
                    </a:lnTo>
                    <a:lnTo>
                      <a:pt x="13513" y="807041"/>
                    </a:lnTo>
                    <a:cubicBezTo>
                      <a:pt x="100310" y="332777"/>
                      <a:pt x="303506" y="0"/>
                      <a:pt x="540333" y="0"/>
                    </a:cubicBezTo>
                    <a:close/>
                  </a:path>
                </a:pathLst>
              </a:custGeom>
              <a:pattFill prst="plaid">
                <a:fgClr>
                  <a:schemeClr val="accent2">
                    <a:lumMod val="75000"/>
                  </a:schemeClr>
                </a:fgClr>
                <a:bgClr>
                  <a:srgbClr val="00206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7" name="二等辺三角形 496">
                <a:extLst>
                  <a:ext uri="{FF2B5EF4-FFF2-40B4-BE49-F238E27FC236}">
                    <a16:creationId xmlns:a16="http://schemas.microsoft.com/office/drawing/2014/main" id="{4334453E-509A-482E-8DBC-A762295FDD8B}"/>
                  </a:ext>
                </a:extLst>
              </p:cNvPr>
              <p:cNvSpPr/>
              <p:nvPr/>
            </p:nvSpPr>
            <p:spPr bwMode="auto">
              <a:xfrm rot="10800000">
                <a:off x="6623047" y="1510024"/>
                <a:ext cx="625133" cy="640127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8" name="フリーフォーム: 図形 497">
                <a:extLst>
                  <a:ext uri="{FF2B5EF4-FFF2-40B4-BE49-F238E27FC236}">
                    <a16:creationId xmlns:a16="http://schemas.microsoft.com/office/drawing/2014/main" id="{31D53CAE-E24B-4D80-B58A-12B9CA3286BC}"/>
                  </a:ext>
                </a:extLst>
              </p:cNvPr>
              <p:cNvSpPr/>
              <p:nvPr/>
            </p:nvSpPr>
            <p:spPr bwMode="auto">
              <a:xfrm rot="10800000">
                <a:off x="6873962" y="1510023"/>
                <a:ext cx="374218" cy="640127"/>
              </a:xfrm>
              <a:custGeom>
                <a:avLst/>
                <a:gdLst>
                  <a:gd name="connsiteX0" fmla="*/ 116681 w 354123"/>
                  <a:gd name="connsiteY0" fmla="*/ 605753 h 605753"/>
                  <a:gd name="connsiteX1" fmla="*/ 0 w 354123"/>
                  <a:gd name="connsiteY1" fmla="*/ 605753 h 605753"/>
                  <a:gd name="connsiteX2" fmla="*/ 295782 w 354123"/>
                  <a:gd name="connsiteY2" fmla="*/ 0 h 605753"/>
                  <a:gd name="connsiteX3" fmla="*/ 354123 w 354123"/>
                  <a:gd name="connsiteY3" fmla="*/ 119480 h 605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4123" h="605753">
                    <a:moveTo>
                      <a:pt x="116681" y="605753"/>
                    </a:moveTo>
                    <a:lnTo>
                      <a:pt x="0" y="605753"/>
                    </a:lnTo>
                    <a:lnTo>
                      <a:pt x="295782" y="0"/>
                    </a:lnTo>
                    <a:lnTo>
                      <a:pt x="354123" y="119480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フリーフォーム: 図形 498">
                <a:extLst>
                  <a:ext uri="{FF2B5EF4-FFF2-40B4-BE49-F238E27FC236}">
                    <a16:creationId xmlns:a16="http://schemas.microsoft.com/office/drawing/2014/main" id="{B380D05F-C42F-44AE-9654-91CAAB690AAB}"/>
                  </a:ext>
                </a:extLst>
              </p:cNvPr>
              <p:cNvSpPr/>
              <p:nvPr/>
            </p:nvSpPr>
            <p:spPr bwMode="auto">
              <a:xfrm rot="10800000">
                <a:off x="6623047" y="1510023"/>
                <a:ext cx="377992" cy="640127"/>
              </a:xfrm>
              <a:custGeom>
                <a:avLst/>
                <a:gdLst>
                  <a:gd name="connsiteX0" fmla="*/ 357694 w 357694"/>
                  <a:gd name="connsiteY0" fmla="*/ 605753 h 605753"/>
                  <a:gd name="connsiteX1" fmla="*/ 233869 w 357694"/>
                  <a:gd name="connsiteY1" fmla="*/ 605753 h 605753"/>
                  <a:gd name="connsiteX2" fmla="*/ 0 w 357694"/>
                  <a:gd name="connsiteY2" fmla="*/ 126795 h 605753"/>
                  <a:gd name="connsiteX3" fmla="*/ 61912 w 357694"/>
                  <a:gd name="connsiteY3" fmla="*/ 0 h 605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7694" h="605753">
                    <a:moveTo>
                      <a:pt x="357694" y="605753"/>
                    </a:moveTo>
                    <a:lnTo>
                      <a:pt x="233869" y="605753"/>
                    </a:lnTo>
                    <a:lnTo>
                      <a:pt x="0" y="126795"/>
                    </a:lnTo>
                    <a:lnTo>
                      <a:pt x="61912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00" name="グループ化 499">
                <a:extLst>
                  <a:ext uri="{FF2B5EF4-FFF2-40B4-BE49-F238E27FC236}">
                    <a16:creationId xmlns:a16="http://schemas.microsoft.com/office/drawing/2014/main" id="{A5216B68-17FE-43A1-A22C-100CE96EE5E2}"/>
                  </a:ext>
                </a:extLst>
              </p:cNvPr>
              <p:cNvGrpSpPr/>
              <p:nvPr/>
            </p:nvGrpSpPr>
            <p:grpSpPr>
              <a:xfrm rot="20700000">
                <a:off x="6185947" y="892138"/>
                <a:ext cx="313710" cy="475926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515" name="楕円 514">
                  <a:extLst>
                    <a:ext uri="{FF2B5EF4-FFF2-40B4-BE49-F238E27FC236}">
                      <a16:creationId xmlns:a16="http://schemas.microsoft.com/office/drawing/2014/main" id="{21D97DED-8719-48F9-A0F3-062162E1E8EA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6" name="楕円 515">
                  <a:extLst>
                    <a:ext uri="{FF2B5EF4-FFF2-40B4-BE49-F238E27FC236}">
                      <a16:creationId xmlns:a16="http://schemas.microsoft.com/office/drawing/2014/main" id="{3BED09D3-7F14-47C4-AEC8-45F4D7BDA632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1" name="グループ化 500">
                <a:extLst>
                  <a:ext uri="{FF2B5EF4-FFF2-40B4-BE49-F238E27FC236}">
                    <a16:creationId xmlns:a16="http://schemas.microsoft.com/office/drawing/2014/main" id="{2B0BA478-6A7E-4920-9981-E5BBC33C291C}"/>
                  </a:ext>
                </a:extLst>
              </p:cNvPr>
              <p:cNvGrpSpPr/>
              <p:nvPr/>
            </p:nvGrpSpPr>
            <p:grpSpPr>
              <a:xfrm rot="900000" flipH="1">
                <a:off x="7388219" y="892138"/>
                <a:ext cx="313710" cy="475926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513" name="楕円 512">
                  <a:extLst>
                    <a:ext uri="{FF2B5EF4-FFF2-40B4-BE49-F238E27FC236}">
                      <a16:creationId xmlns:a16="http://schemas.microsoft.com/office/drawing/2014/main" id="{FAE7C61F-E18E-40E9-9C0F-C9240D3A5FB6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4" name="楕円 513">
                  <a:extLst>
                    <a:ext uri="{FF2B5EF4-FFF2-40B4-BE49-F238E27FC236}">
                      <a16:creationId xmlns:a16="http://schemas.microsoft.com/office/drawing/2014/main" id="{81E52870-DBB6-4B6F-ABD8-F1F259762AD6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02" name="フリーフォーム: 図形 501">
                <a:extLst>
                  <a:ext uri="{FF2B5EF4-FFF2-40B4-BE49-F238E27FC236}">
                    <a16:creationId xmlns:a16="http://schemas.microsoft.com/office/drawing/2014/main" id="{295BEB82-3B81-4D50-A91A-B95163600646}"/>
                  </a:ext>
                </a:extLst>
              </p:cNvPr>
              <p:cNvSpPr/>
              <p:nvPr/>
            </p:nvSpPr>
            <p:spPr bwMode="auto">
              <a:xfrm>
                <a:off x="6366782" y="2126201"/>
                <a:ext cx="1137718" cy="327418"/>
              </a:xfrm>
              <a:custGeom>
                <a:avLst/>
                <a:gdLst>
                  <a:gd name="connsiteX0" fmla="*/ 47448 w 1040637"/>
                  <a:gd name="connsiteY0" fmla="*/ 0 h 276463"/>
                  <a:gd name="connsiteX1" fmla="*/ 993146 w 1040637"/>
                  <a:gd name="connsiteY1" fmla="*/ 0 h 276463"/>
                  <a:gd name="connsiteX2" fmla="*/ 1018827 w 1040637"/>
                  <a:gd name="connsiteY2" fmla="*/ 109346 h 276463"/>
                  <a:gd name="connsiteX3" fmla="*/ 1040637 w 1040637"/>
                  <a:gd name="connsiteY3" fmla="*/ 271729 h 276463"/>
                  <a:gd name="connsiteX4" fmla="*/ 1029209 w 1040637"/>
                  <a:gd name="connsiteY4" fmla="*/ 276463 h 276463"/>
                  <a:gd name="connsiteX5" fmla="*/ 12211 w 1040637"/>
                  <a:gd name="connsiteY5" fmla="*/ 276463 h 276463"/>
                  <a:gd name="connsiteX6" fmla="*/ 0 w 1040637"/>
                  <a:gd name="connsiteY6" fmla="*/ 271405 h 276463"/>
                  <a:gd name="connsiteX7" fmla="*/ 21767 w 1040637"/>
                  <a:gd name="connsiteY7" fmla="*/ 109346 h 276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40637" h="276463">
                    <a:moveTo>
                      <a:pt x="47448" y="0"/>
                    </a:moveTo>
                    <a:lnTo>
                      <a:pt x="993146" y="0"/>
                    </a:lnTo>
                    <a:lnTo>
                      <a:pt x="1018827" y="109346"/>
                    </a:lnTo>
                    <a:lnTo>
                      <a:pt x="1040637" y="271729"/>
                    </a:lnTo>
                    <a:lnTo>
                      <a:pt x="1029209" y="276463"/>
                    </a:lnTo>
                    <a:lnTo>
                      <a:pt x="12211" y="276463"/>
                    </a:lnTo>
                    <a:lnTo>
                      <a:pt x="0" y="271405"/>
                    </a:lnTo>
                    <a:lnTo>
                      <a:pt x="21767" y="109346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楕円 227">
                <a:extLst>
                  <a:ext uri="{FF2B5EF4-FFF2-40B4-BE49-F238E27FC236}">
                    <a16:creationId xmlns:a16="http://schemas.microsoft.com/office/drawing/2014/main" id="{0A1DAF32-412B-4410-9412-0C4B1EB34F34}"/>
                  </a:ext>
                </a:extLst>
              </p:cNvPr>
              <p:cNvSpPr/>
              <p:nvPr/>
            </p:nvSpPr>
            <p:spPr bwMode="auto">
              <a:xfrm>
                <a:off x="6322573" y="451452"/>
                <a:ext cx="1236530" cy="1284087"/>
              </a:xfrm>
              <a:custGeom>
                <a:avLst/>
                <a:gdLst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811284 h 1396349"/>
                  <a:gd name="connsiteX1" fmla="*/ 589828 w 1170130"/>
                  <a:gd name="connsiteY1" fmla="*/ 0 h 1396349"/>
                  <a:gd name="connsiteX2" fmla="*/ 1170130 w 1170130"/>
                  <a:gd name="connsiteY2" fmla="*/ 811284 h 1396349"/>
                  <a:gd name="connsiteX3" fmla="*/ 585065 w 1170130"/>
                  <a:gd name="connsiteY3" fmla="*/ 1396349 h 1396349"/>
                  <a:gd name="connsiteX4" fmla="*/ 0 w 1170130"/>
                  <a:gd name="connsiteY4" fmla="*/ 811284 h 139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1396349">
                    <a:moveTo>
                      <a:pt x="0" y="811284"/>
                    </a:moveTo>
                    <a:cubicBezTo>
                      <a:pt x="0" y="488162"/>
                      <a:pt x="266706" y="0"/>
                      <a:pt x="589828" y="0"/>
                    </a:cubicBezTo>
                    <a:cubicBezTo>
                      <a:pt x="912950" y="0"/>
                      <a:pt x="1170130" y="488162"/>
                      <a:pt x="1170130" y="811284"/>
                    </a:cubicBezTo>
                    <a:cubicBezTo>
                      <a:pt x="1170130" y="1134406"/>
                      <a:pt x="908187" y="1396349"/>
                      <a:pt x="585065" y="1396349"/>
                    </a:cubicBezTo>
                    <a:cubicBezTo>
                      <a:pt x="261943" y="1396349"/>
                      <a:pt x="0" y="1134406"/>
                      <a:pt x="0" y="811284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フリーフォーム: 図形 503">
                <a:extLst>
                  <a:ext uri="{FF2B5EF4-FFF2-40B4-BE49-F238E27FC236}">
                    <a16:creationId xmlns:a16="http://schemas.microsoft.com/office/drawing/2014/main" id="{BDC52AE7-8324-4D1E-AA67-AD40DBF7CFCB}"/>
                  </a:ext>
                </a:extLst>
              </p:cNvPr>
              <p:cNvSpPr/>
              <p:nvPr/>
            </p:nvSpPr>
            <p:spPr bwMode="auto">
              <a:xfrm>
                <a:off x="6474769" y="862453"/>
                <a:ext cx="904165" cy="301323"/>
              </a:xfrm>
              <a:custGeom>
                <a:avLst/>
                <a:gdLst>
                  <a:gd name="connsiteX0" fmla="*/ 619638 w 855612"/>
                  <a:gd name="connsiteY0" fmla="*/ 39509 h 285142"/>
                  <a:gd name="connsiteX1" fmla="*/ 516576 w 855612"/>
                  <a:gd name="connsiteY1" fmla="*/ 142571 h 285142"/>
                  <a:gd name="connsiteX2" fmla="*/ 619638 w 855612"/>
                  <a:gd name="connsiteY2" fmla="*/ 245633 h 285142"/>
                  <a:gd name="connsiteX3" fmla="*/ 722700 w 855612"/>
                  <a:gd name="connsiteY3" fmla="*/ 142571 h 285142"/>
                  <a:gd name="connsiteX4" fmla="*/ 619638 w 855612"/>
                  <a:gd name="connsiteY4" fmla="*/ 39509 h 285142"/>
                  <a:gd name="connsiteX5" fmla="*/ 238048 w 855612"/>
                  <a:gd name="connsiteY5" fmla="*/ 39509 h 285142"/>
                  <a:gd name="connsiteX6" fmla="*/ 134986 w 855612"/>
                  <a:gd name="connsiteY6" fmla="*/ 142571 h 285142"/>
                  <a:gd name="connsiteX7" fmla="*/ 238048 w 855612"/>
                  <a:gd name="connsiteY7" fmla="*/ 245633 h 285142"/>
                  <a:gd name="connsiteX8" fmla="*/ 341110 w 855612"/>
                  <a:gd name="connsiteY8" fmla="*/ 142571 h 285142"/>
                  <a:gd name="connsiteX9" fmla="*/ 238048 w 855612"/>
                  <a:gd name="connsiteY9" fmla="*/ 39509 h 285142"/>
                  <a:gd name="connsiteX10" fmla="*/ 238048 w 855612"/>
                  <a:gd name="connsiteY10" fmla="*/ 0 h 285142"/>
                  <a:gd name="connsiteX11" fmla="*/ 338861 w 855612"/>
                  <a:gd name="connsiteY11" fmla="*/ 41758 h 285142"/>
                  <a:gd name="connsiteX12" fmla="*/ 365653 w 855612"/>
                  <a:gd name="connsiteY12" fmla="*/ 81497 h 285142"/>
                  <a:gd name="connsiteX13" fmla="*/ 379802 w 855612"/>
                  <a:gd name="connsiteY13" fmla="*/ 67767 h 285142"/>
                  <a:gd name="connsiteX14" fmla="*/ 425460 w 855612"/>
                  <a:gd name="connsiteY14" fmla="*/ 55285 h 285142"/>
                  <a:gd name="connsiteX15" fmla="*/ 471474 w 855612"/>
                  <a:gd name="connsiteY15" fmla="*/ 66381 h 285142"/>
                  <a:gd name="connsiteX16" fmla="*/ 490505 w 855612"/>
                  <a:gd name="connsiteY16" fmla="*/ 83763 h 285142"/>
                  <a:gd name="connsiteX17" fmla="*/ 518825 w 855612"/>
                  <a:gd name="connsiteY17" fmla="*/ 41758 h 285142"/>
                  <a:gd name="connsiteX18" fmla="*/ 619638 w 855612"/>
                  <a:gd name="connsiteY18" fmla="*/ 0 h 285142"/>
                  <a:gd name="connsiteX19" fmla="*/ 751005 w 855612"/>
                  <a:gd name="connsiteY19" fmla="*/ 87076 h 285142"/>
                  <a:gd name="connsiteX20" fmla="*/ 757677 w 855612"/>
                  <a:gd name="connsiteY20" fmla="*/ 120121 h 285142"/>
                  <a:gd name="connsiteX21" fmla="*/ 758666 w 855612"/>
                  <a:gd name="connsiteY21" fmla="*/ 119711 h 285142"/>
                  <a:gd name="connsiteX22" fmla="*/ 832752 w 855612"/>
                  <a:gd name="connsiteY22" fmla="*/ 119711 h 285142"/>
                  <a:gd name="connsiteX23" fmla="*/ 855612 w 855612"/>
                  <a:gd name="connsiteY23" fmla="*/ 142571 h 285142"/>
                  <a:gd name="connsiteX24" fmla="*/ 855611 w 855612"/>
                  <a:gd name="connsiteY24" fmla="*/ 142571 h 285142"/>
                  <a:gd name="connsiteX25" fmla="*/ 832751 w 855612"/>
                  <a:gd name="connsiteY25" fmla="*/ 165431 h 285142"/>
                  <a:gd name="connsiteX26" fmla="*/ 758666 w 855612"/>
                  <a:gd name="connsiteY26" fmla="*/ 165430 h 285142"/>
                  <a:gd name="connsiteX27" fmla="*/ 757677 w 855612"/>
                  <a:gd name="connsiteY27" fmla="*/ 165020 h 285142"/>
                  <a:gd name="connsiteX28" fmla="*/ 751005 w 855612"/>
                  <a:gd name="connsiteY28" fmla="*/ 198066 h 285142"/>
                  <a:gd name="connsiteX29" fmla="*/ 619638 w 855612"/>
                  <a:gd name="connsiteY29" fmla="*/ 285142 h 285142"/>
                  <a:gd name="connsiteX30" fmla="*/ 477067 w 855612"/>
                  <a:gd name="connsiteY30" fmla="*/ 142571 h 285142"/>
                  <a:gd name="connsiteX31" fmla="*/ 482901 w 855612"/>
                  <a:gd name="connsiteY31" fmla="*/ 113676 h 285142"/>
                  <a:gd name="connsiteX32" fmla="*/ 481543 w 855612"/>
                  <a:gd name="connsiteY32" fmla="*/ 114563 h 285142"/>
                  <a:gd name="connsiteX33" fmla="*/ 425908 w 855612"/>
                  <a:gd name="connsiteY33" fmla="*/ 85003 h 285142"/>
                  <a:gd name="connsiteX34" fmla="*/ 394534 w 855612"/>
                  <a:gd name="connsiteY34" fmla="*/ 93580 h 285142"/>
                  <a:gd name="connsiteX35" fmla="*/ 374628 w 855612"/>
                  <a:gd name="connsiteY35" fmla="*/ 112897 h 285142"/>
                  <a:gd name="connsiteX36" fmla="*/ 380619 w 855612"/>
                  <a:gd name="connsiteY36" fmla="*/ 142571 h 285142"/>
                  <a:gd name="connsiteX37" fmla="*/ 238048 w 855612"/>
                  <a:gd name="connsiteY37" fmla="*/ 285142 h 285142"/>
                  <a:gd name="connsiteX38" fmla="*/ 106681 w 855612"/>
                  <a:gd name="connsiteY38" fmla="*/ 198066 h 285142"/>
                  <a:gd name="connsiteX39" fmla="*/ 99850 w 855612"/>
                  <a:gd name="connsiteY39" fmla="*/ 164228 h 285142"/>
                  <a:gd name="connsiteX40" fmla="*/ 96945 w 855612"/>
                  <a:gd name="connsiteY40" fmla="*/ 165431 h 285142"/>
                  <a:gd name="connsiteX41" fmla="*/ 22860 w 855612"/>
                  <a:gd name="connsiteY41" fmla="*/ 165430 h 285142"/>
                  <a:gd name="connsiteX42" fmla="*/ 6695 w 855612"/>
                  <a:gd name="connsiteY42" fmla="*/ 158734 h 285142"/>
                  <a:gd name="connsiteX43" fmla="*/ 0 w 855612"/>
                  <a:gd name="connsiteY43" fmla="*/ 142571 h 285142"/>
                  <a:gd name="connsiteX44" fmla="*/ 6695 w 855612"/>
                  <a:gd name="connsiteY44" fmla="*/ 126407 h 285142"/>
                  <a:gd name="connsiteX45" fmla="*/ 22860 w 855612"/>
                  <a:gd name="connsiteY45" fmla="*/ 119711 h 285142"/>
                  <a:gd name="connsiteX46" fmla="*/ 96946 w 855612"/>
                  <a:gd name="connsiteY46" fmla="*/ 119711 h 285142"/>
                  <a:gd name="connsiteX47" fmla="*/ 99850 w 855612"/>
                  <a:gd name="connsiteY47" fmla="*/ 120914 h 285142"/>
                  <a:gd name="connsiteX48" fmla="*/ 106681 w 855612"/>
                  <a:gd name="connsiteY48" fmla="*/ 87076 h 285142"/>
                  <a:gd name="connsiteX49" fmla="*/ 238048 w 855612"/>
                  <a:gd name="connsiteY49" fmla="*/ 0 h 2851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855612" h="285142">
                    <a:moveTo>
                      <a:pt x="619638" y="39509"/>
                    </a:moveTo>
                    <a:cubicBezTo>
                      <a:pt x="562718" y="39509"/>
                      <a:pt x="516576" y="85651"/>
                      <a:pt x="516576" y="142571"/>
                    </a:cubicBezTo>
                    <a:cubicBezTo>
                      <a:pt x="516576" y="199491"/>
                      <a:pt x="562718" y="245633"/>
                      <a:pt x="619638" y="245633"/>
                    </a:cubicBezTo>
                    <a:cubicBezTo>
                      <a:pt x="676558" y="245633"/>
                      <a:pt x="722700" y="199491"/>
                      <a:pt x="722700" y="142571"/>
                    </a:cubicBezTo>
                    <a:cubicBezTo>
                      <a:pt x="722700" y="85651"/>
                      <a:pt x="676558" y="39509"/>
                      <a:pt x="619638" y="39509"/>
                    </a:cubicBezTo>
                    <a:close/>
                    <a:moveTo>
                      <a:pt x="238048" y="39509"/>
                    </a:moveTo>
                    <a:cubicBezTo>
                      <a:pt x="181128" y="39509"/>
                      <a:pt x="134986" y="85651"/>
                      <a:pt x="134986" y="142571"/>
                    </a:cubicBezTo>
                    <a:cubicBezTo>
                      <a:pt x="134986" y="199491"/>
                      <a:pt x="181128" y="245633"/>
                      <a:pt x="238048" y="245633"/>
                    </a:cubicBezTo>
                    <a:cubicBezTo>
                      <a:pt x="294968" y="245633"/>
                      <a:pt x="341110" y="199491"/>
                      <a:pt x="341110" y="142571"/>
                    </a:cubicBezTo>
                    <a:cubicBezTo>
                      <a:pt x="341110" y="85651"/>
                      <a:pt x="294968" y="39509"/>
                      <a:pt x="238048" y="39509"/>
                    </a:cubicBezTo>
                    <a:close/>
                    <a:moveTo>
                      <a:pt x="238048" y="0"/>
                    </a:moveTo>
                    <a:cubicBezTo>
                      <a:pt x="277418" y="0"/>
                      <a:pt x="313061" y="15958"/>
                      <a:pt x="338861" y="41758"/>
                    </a:cubicBezTo>
                    <a:lnTo>
                      <a:pt x="365653" y="81497"/>
                    </a:lnTo>
                    <a:lnTo>
                      <a:pt x="379802" y="67767"/>
                    </a:lnTo>
                    <a:cubicBezTo>
                      <a:pt x="393512" y="59942"/>
                      <a:pt x="409170" y="55531"/>
                      <a:pt x="425460" y="55285"/>
                    </a:cubicBezTo>
                    <a:cubicBezTo>
                      <a:pt x="441749" y="55039"/>
                      <a:pt x="457534" y="58975"/>
                      <a:pt x="471474" y="66381"/>
                    </a:cubicBezTo>
                    <a:lnTo>
                      <a:pt x="490505" y="83763"/>
                    </a:lnTo>
                    <a:lnTo>
                      <a:pt x="518825" y="41758"/>
                    </a:lnTo>
                    <a:cubicBezTo>
                      <a:pt x="544626" y="15958"/>
                      <a:pt x="580268" y="0"/>
                      <a:pt x="619638" y="0"/>
                    </a:cubicBezTo>
                    <a:cubicBezTo>
                      <a:pt x="678693" y="0"/>
                      <a:pt x="729362" y="35905"/>
                      <a:pt x="751005" y="87076"/>
                    </a:cubicBezTo>
                    <a:lnTo>
                      <a:pt x="757677" y="120121"/>
                    </a:lnTo>
                    <a:lnTo>
                      <a:pt x="758666" y="119711"/>
                    </a:lnTo>
                    <a:lnTo>
                      <a:pt x="832752" y="119711"/>
                    </a:lnTo>
                    <a:cubicBezTo>
                      <a:pt x="845377" y="119711"/>
                      <a:pt x="855612" y="129946"/>
                      <a:pt x="855612" y="142571"/>
                    </a:cubicBezTo>
                    <a:lnTo>
                      <a:pt x="855611" y="142571"/>
                    </a:lnTo>
                    <a:cubicBezTo>
                      <a:pt x="855611" y="155196"/>
                      <a:pt x="845376" y="165431"/>
                      <a:pt x="832751" y="165431"/>
                    </a:cubicBezTo>
                    <a:lnTo>
                      <a:pt x="758666" y="165430"/>
                    </a:lnTo>
                    <a:lnTo>
                      <a:pt x="757677" y="165020"/>
                    </a:lnTo>
                    <a:lnTo>
                      <a:pt x="751005" y="198066"/>
                    </a:lnTo>
                    <a:cubicBezTo>
                      <a:pt x="729362" y="249237"/>
                      <a:pt x="678693" y="285142"/>
                      <a:pt x="619638" y="285142"/>
                    </a:cubicBezTo>
                    <a:cubicBezTo>
                      <a:pt x="540898" y="285142"/>
                      <a:pt x="477067" y="221311"/>
                      <a:pt x="477067" y="142571"/>
                    </a:cubicBezTo>
                    <a:lnTo>
                      <a:pt x="482901" y="113676"/>
                    </a:lnTo>
                    <a:lnTo>
                      <a:pt x="481543" y="114563"/>
                    </a:lnTo>
                    <a:cubicBezTo>
                      <a:pt x="469294" y="95822"/>
                      <a:pt x="448295" y="84665"/>
                      <a:pt x="425908" y="85003"/>
                    </a:cubicBezTo>
                    <a:cubicBezTo>
                      <a:pt x="414714" y="85172"/>
                      <a:pt x="403955" y="88203"/>
                      <a:pt x="394534" y="93580"/>
                    </a:cubicBezTo>
                    <a:lnTo>
                      <a:pt x="374628" y="112897"/>
                    </a:lnTo>
                    <a:lnTo>
                      <a:pt x="380619" y="142571"/>
                    </a:lnTo>
                    <a:cubicBezTo>
                      <a:pt x="380619" y="221311"/>
                      <a:pt x="316788" y="285142"/>
                      <a:pt x="238048" y="285142"/>
                    </a:cubicBezTo>
                    <a:cubicBezTo>
                      <a:pt x="178993" y="285142"/>
                      <a:pt x="128325" y="249237"/>
                      <a:pt x="106681" y="198066"/>
                    </a:cubicBezTo>
                    <a:lnTo>
                      <a:pt x="99850" y="164228"/>
                    </a:lnTo>
                    <a:lnTo>
                      <a:pt x="96945" y="165431"/>
                    </a:lnTo>
                    <a:lnTo>
                      <a:pt x="22860" y="165430"/>
                    </a:lnTo>
                    <a:cubicBezTo>
                      <a:pt x="16547" y="165430"/>
                      <a:pt x="10832" y="162871"/>
                      <a:pt x="6695" y="158734"/>
                    </a:cubicBezTo>
                    <a:lnTo>
                      <a:pt x="0" y="142571"/>
                    </a:lnTo>
                    <a:lnTo>
                      <a:pt x="6695" y="126407"/>
                    </a:lnTo>
                    <a:cubicBezTo>
                      <a:pt x="10832" y="122270"/>
                      <a:pt x="16547" y="119711"/>
                      <a:pt x="22860" y="119711"/>
                    </a:cubicBezTo>
                    <a:lnTo>
                      <a:pt x="96946" y="119711"/>
                    </a:lnTo>
                    <a:lnTo>
                      <a:pt x="99850" y="120914"/>
                    </a:lnTo>
                    <a:lnTo>
                      <a:pt x="106681" y="87076"/>
                    </a:lnTo>
                    <a:cubicBezTo>
                      <a:pt x="128325" y="35905"/>
                      <a:pt x="178993" y="0"/>
                      <a:pt x="23804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フリーフォーム: 図形 504">
                <a:extLst>
                  <a:ext uri="{FF2B5EF4-FFF2-40B4-BE49-F238E27FC236}">
                    <a16:creationId xmlns:a16="http://schemas.microsoft.com/office/drawing/2014/main" id="{0488325E-A245-47BB-85D7-DCDB21FEB1F2}"/>
                  </a:ext>
                </a:extLst>
              </p:cNvPr>
              <p:cNvSpPr/>
              <p:nvPr/>
            </p:nvSpPr>
            <p:spPr bwMode="auto">
              <a:xfrm>
                <a:off x="6643305" y="1018345"/>
                <a:ext cx="153406" cy="89287"/>
              </a:xfrm>
              <a:custGeom>
                <a:avLst/>
                <a:gdLst>
                  <a:gd name="connsiteX0" fmla="*/ 133606 w 239394"/>
                  <a:gd name="connsiteY0" fmla="*/ 0 h 139335"/>
                  <a:gd name="connsiteX1" fmla="*/ 228080 w 239394"/>
                  <a:gd name="connsiteY1" fmla="*/ 32138 h 139335"/>
                  <a:gd name="connsiteX2" fmla="*/ 239394 w 239394"/>
                  <a:gd name="connsiteY2" fmla="*/ 45920 h 139335"/>
                  <a:gd name="connsiteX3" fmla="*/ 156177 w 239394"/>
                  <a:gd name="connsiteY3" fmla="*/ 55733 h 139335"/>
                  <a:gd name="connsiteX4" fmla="*/ 60103 w 239394"/>
                  <a:gd name="connsiteY4" fmla="*/ 93570 h 139335"/>
                  <a:gd name="connsiteX5" fmla="*/ 7279 w 239394"/>
                  <a:gd name="connsiteY5" fmla="*/ 139335 h 139335"/>
                  <a:gd name="connsiteX6" fmla="*/ 0 w 239394"/>
                  <a:gd name="connsiteY6" fmla="*/ 109725 h 139335"/>
                  <a:gd name="connsiteX7" fmla="*/ 133606 w 239394"/>
                  <a:gd name="connsiteY7" fmla="*/ 0 h 13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9394" h="139335">
                    <a:moveTo>
                      <a:pt x="133606" y="0"/>
                    </a:moveTo>
                    <a:cubicBezTo>
                      <a:pt x="170501" y="0"/>
                      <a:pt x="203902" y="12282"/>
                      <a:pt x="228080" y="32138"/>
                    </a:cubicBezTo>
                    <a:lnTo>
                      <a:pt x="239394" y="45920"/>
                    </a:lnTo>
                    <a:lnTo>
                      <a:pt x="156177" y="55733"/>
                    </a:lnTo>
                    <a:cubicBezTo>
                      <a:pt x="120016" y="64667"/>
                      <a:pt x="87452" y="77595"/>
                      <a:pt x="60103" y="93570"/>
                    </a:cubicBezTo>
                    <a:lnTo>
                      <a:pt x="7279" y="139335"/>
                    </a:lnTo>
                    <a:lnTo>
                      <a:pt x="0" y="109725"/>
                    </a:lnTo>
                    <a:cubicBezTo>
                      <a:pt x="0" y="49126"/>
                      <a:pt x="59817" y="0"/>
                      <a:pt x="13360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6" name="フリーフォーム: 図形 505">
                <a:extLst>
                  <a:ext uri="{FF2B5EF4-FFF2-40B4-BE49-F238E27FC236}">
                    <a16:creationId xmlns:a16="http://schemas.microsoft.com/office/drawing/2014/main" id="{9049A178-DE7B-43A1-BAD4-DD21476F8387}"/>
                  </a:ext>
                </a:extLst>
              </p:cNvPr>
              <p:cNvSpPr/>
              <p:nvPr/>
            </p:nvSpPr>
            <p:spPr bwMode="auto">
              <a:xfrm flipH="1">
                <a:off x="7053474" y="1018345"/>
                <a:ext cx="153406" cy="89287"/>
              </a:xfrm>
              <a:custGeom>
                <a:avLst/>
                <a:gdLst>
                  <a:gd name="connsiteX0" fmla="*/ 133606 w 239394"/>
                  <a:gd name="connsiteY0" fmla="*/ 0 h 139335"/>
                  <a:gd name="connsiteX1" fmla="*/ 228080 w 239394"/>
                  <a:gd name="connsiteY1" fmla="*/ 32138 h 139335"/>
                  <a:gd name="connsiteX2" fmla="*/ 239394 w 239394"/>
                  <a:gd name="connsiteY2" fmla="*/ 45920 h 139335"/>
                  <a:gd name="connsiteX3" fmla="*/ 156177 w 239394"/>
                  <a:gd name="connsiteY3" fmla="*/ 55733 h 139335"/>
                  <a:gd name="connsiteX4" fmla="*/ 60103 w 239394"/>
                  <a:gd name="connsiteY4" fmla="*/ 93570 h 139335"/>
                  <a:gd name="connsiteX5" fmla="*/ 7279 w 239394"/>
                  <a:gd name="connsiteY5" fmla="*/ 139335 h 139335"/>
                  <a:gd name="connsiteX6" fmla="*/ 0 w 239394"/>
                  <a:gd name="connsiteY6" fmla="*/ 109725 h 139335"/>
                  <a:gd name="connsiteX7" fmla="*/ 133606 w 239394"/>
                  <a:gd name="connsiteY7" fmla="*/ 0 h 13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9394" h="139335">
                    <a:moveTo>
                      <a:pt x="133606" y="0"/>
                    </a:moveTo>
                    <a:cubicBezTo>
                      <a:pt x="170501" y="0"/>
                      <a:pt x="203902" y="12282"/>
                      <a:pt x="228080" y="32138"/>
                    </a:cubicBezTo>
                    <a:lnTo>
                      <a:pt x="239394" y="45920"/>
                    </a:lnTo>
                    <a:lnTo>
                      <a:pt x="156177" y="55733"/>
                    </a:lnTo>
                    <a:cubicBezTo>
                      <a:pt x="120016" y="64667"/>
                      <a:pt x="87452" y="77595"/>
                      <a:pt x="60103" y="93570"/>
                    </a:cubicBezTo>
                    <a:lnTo>
                      <a:pt x="7279" y="139335"/>
                    </a:lnTo>
                    <a:lnTo>
                      <a:pt x="0" y="109725"/>
                    </a:lnTo>
                    <a:cubicBezTo>
                      <a:pt x="0" y="49126"/>
                      <a:pt x="59817" y="0"/>
                      <a:pt x="13360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7" name="月 506">
                <a:extLst>
                  <a:ext uri="{FF2B5EF4-FFF2-40B4-BE49-F238E27FC236}">
                    <a16:creationId xmlns:a16="http://schemas.microsoft.com/office/drawing/2014/main" id="{3474EBC2-DD5F-41F0-82E3-D5178EDD83AA}"/>
                  </a:ext>
                </a:extLst>
              </p:cNvPr>
              <p:cNvSpPr/>
              <p:nvPr/>
            </p:nvSpPr>
            <p:spPr bwMode="auto">
              <a:xfrm rot="2700000">
                <a:off x="6671833" y="1374662"/>
                <a:ext cx="56341" cy="22775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8" name="月 507">
                <a:extLst>
                  <a:ext uri="{FF2B5EF4-FFF2-40B4-BE49-F238E27FC236}">
                    <a16:creationId xmlns:a16="http://schemas.microsoft.com/office/drawing/2014/main" id="{42B60ADB-EDA0-4084-B7EB-2D0A7B762448}"/>
                  </a:ext>
                </a:extLst>
              </p:cNvPr>
              <p:cNvSpPr/>
              <p:nvPr/>
            </p:nvSpPr>
            <p:spPr bwMode="auto">
              <a:xfrm rot="18900000" flipH="1">
                <a:off x="7123948" y="1374662"/>
                <a:ext cx="56341" cy="22775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9" name="フリーフォーム: 図形 508">
                <a:extLst>
                  <a:ext uri="{FF2B5EF4-FFF2-40B4-BE49-F238E27FC236}">
                    <a16:creationId xmlns:a16="http://schemas.microsoft.com/office/drawing/2014/main" id="{029F204A-FD5D-46CD-850D-3207D1644D59}"/>
                  </a:ext>
                </a:extLst>
              </p:cNvPr>
              <p:cNvSpPr/>
              <p:nvPr/>
            </p:nvSpPr>
            <p:spPr bwMode="auto">
              <a:xfrm>
                <a:off x="6822396" y="1552530"/>
                <a:ext cx="225916" cy="45720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0" name="楕円 357">
                <a:extLst>
                  <a:ext uri="{FF2B5EF4-FFF2-40B4-BE49-F238E27FC236}">
                    <a16:creationId xmlns:a16="http://schemas.microsoft.com/office/drawing/2014/main" id="{7BA5FE50-1E14-4260-924E-8F6ABBED4627}"/>
                  </a:ext>
                </a:extLst>
              </p:cNvPr>
              <p:cNvSpPr/>
              <p:nvPr/>
            </p:nvSpPr>
            <p:spPr bwMode="auto">
              <a:xfrm>
                <a:off x="6805092" y="1294404"/>
                <a:ext cx="246106" cy="136451"/>
              </a:xfrm>
              <a:custGeom>
                <a:avLst/>
                <a:gdLst>
                  <a:gd name="connsiteX0" fmla="*/ 0 w 232889"/>
                  <a:gd name="connsiteY0" fmla="*/ 49084 h 98168"/>
                  <a:gd name="connsiteX1" fmla="*/ 116445 w 232889"/>
                  <a:gd name="connsiteY1" fmla="*/ 0 h 98168"/>
                  <a:gd name="connsiteX2" fmla="*/ 232890 w 232889"/>
                  <a:gd name="connsiteY2" fmla="*/ 49084 h 98168"/>
                  <a:gd name="connsiteX3" fmla="*/ 116445 w 232889"/>
                  <a:gd name="connsiteY3" fmla="*/ 98168 h 98168"/>
                  <a:gd name="connsiteX4" fmla="*/ 0 w 232889"/>
                  <a:gd name="connsiteY4" fmla="*/ 49084 h 98168"/>
                  <a:gd name="connsiteX0" fmla="*/ 0 w 232890"/>
                  <a:gd name="connsiteY0" fmla="*/ 49084 h 98168"/>
                  <a:gd name="connsiteX1" fmla="*/ 116445 w 232890"/>
                  <a:gd name="connsiteY1" fmla="*/ 0 h 98168"/>
                  <a:gd name="connsiteX2" fmla="*/ 232890 w 232890"/>
                  <a:gd name="connsiteY2" fmla="*/ 49084 h 98168"/>
                  <a:gd name="connsiteX3" fmla="*/ 116445 w 232890"/>
                  <a:gd name="connsiteY3" fmla="*/ 98168 h 98168"/>
                  <a:gd name="connsiteX4" fmla="*/ 0 w 232890"/>
                  <a:gd name="connsiteY4" fmla="*/ 49084 h 98168"/>
                  <a:gd name="connsiteX0" fmla="*/ 0 w 232890"/>
                  <a:gd name="connsiteY0" fmla="*/ 49084 h 98168"/>
                  <a:gd name="connsiteX1" fmla="*/ 116445 w 232890"/>
                  <a:gd name="connsiteY1" fmla="*/ 0 h 98168"/>
                  <a:gd name="connsiteX2" fmla="*/ 232890 w 232890"/>
                  <a:gd name="connsiteY2" fmla="*/ 49084 h 98168"/>
                  <a:gd name="connsiteX3" fmla="*/ 116445 w 232890"/>
                  <a:gd name="connsiteY3" fmla="*/ 98168 h 98168"/>
                  <a:gd name="connsiteX4" fmla="*/ 0 w 232890"/>
                  <a:gd name="connsiteY4" fmla="*/ 49084 h 98168"/>
                  <a:gd name="connsiteX0" fmla="*/ 0 w 232890"/>
                  <a:gd name="connsiteY0" fmla="*/ 80040 h 129124"/>
                  <a:gd name="connsiteX1" fmla="*/ 109302 w 232890"/>
                  <a:gd name="connsiteY1" fmla="*/ 0 h 129124"/>
                  <a:gd name="connsiteX2" fmla="*/ 232890 w 232890"/>
                  <a:gd name="connsiteY2" fmla="*/ 80040 h 129124"/>
                  <a:gd name="connsiteX3" fmla="*/ 116445 w 232890"/>
                  <a:gd name="connsiteY3" fmla="*/ 129124 h 129124"/>
                  <a:gd name="connsiteX4" fmla="*/ 0 w 232890"/>
                  <a:gd name="connsiteY4" fmla="*/ 80040 h 129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2890" h="129124">
                    <a:moveTo>
                      <a:pt x="0" y="80040"/>
                    </a:moveTo>
                    <a:cubicBezTo>
                      <a:pt x="0" y="52932"/>
                      <a:pt x="44991" y="0"/>
                      <a:pt x="109302" y="0"/>
                    </a:cubicBezTo>
                    <a:cubicBezTo>
                      <a:pt x="173613" y="0"/>
                      <a:pt x="232890" y="52932"/>
                      <a:pt x="232890" y="80040"/>
                    </a:cubicBezTo>
                    <a:cubicBezTo>
                      <a:pt x="232890" y="107148"/>
                      <a:pt x="180756" y="129124"/>
                      <a:pt x="116445" y="129124"/>
                    </a:cubicBezTo>
                    <a:cubicBezTo>
                      <a:pt x="52134" y="129124"/>
                      <a:pt x="0" y="107148"/>
                      <a:pt x="0" y="8004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1" name="フリーフォーム: 図形 510">
                <a:extLst>
                  <a:ext uri="{FF2B5EF4-FFF2-40B4-BE49-F238E27FC236}">
                    <a16:creationId xmlns:a16="http://schemas.microsoft.com/office/drawing/2014/main" id="{8D92BDCD-7A59-41AC-B573-39F5CDCD260E}"/>
                  </a:ext>
                </a:extLst>
              </p:cNvPr>
              <p:cNvSpPr/>
              <p:nvPr/>
            </p:nvSpPr>
            <p:spPr bwMode="auto">
              <a:xfrm>
                <a:off x="6862356" y="1244674"/>
                <a:ext cx="131578" cy="195430"/>
              </a:xfrm>
              <a:custGeom>
                <a:avLst/>
                <a:gdLst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  <a:gd name="connsiteX7" fmla="*/ 27827 w 124512"/>
                  <a:gd name="connsiteY7" fmla="*/ 11644 h 184936"/>
                  <a:gd name="connsiteX8" fmla="*/ 62256 w 124512"/>
                  <a:gd name="connsiteY8" fmla="*/ 20630 h 184936"/>
                  <a:gd name="connsiteX9" fmla="*/ 96685 w 124512"/>
                  <a:gd name="connsiteY9" fmla="*/ 11644 h 184936"/>
                  <a:gd name="connsiteX0" fmla="*/ 62256 w 153696"/>
                  <a:gd name="connsiteY0" fmla="*/ 20630 h 184936"/>
                  <a:gd name="connsiteX1" fmla="*/ 96685 w 153696"/>
                  <a:gd name="connsiteY1" fmla="*/ 11644 h 184936"/>
                  <a:gd name="connsiteX2" fmla="*/ 110045 w 153696"/>
                  <a:gd name="connsiteY2" fmla="*/ 0 h 184936"/>
                  <a:gd name="connsiteX3" fmla="*/ 119620 w 153696"/>
                  <a:gd name="connsiteY3" fmla="*/ 26083 h 184936"/>
                  <a:gd name="connsiteX4" fmla="*/ 124512 w 153696"/>
                  <a:gd name="connsiteY4" fmla="*/ 70591 h 184936"/>
                  <a:gd name="connsiteX5" fmla="*/ 62256 w 153696"/>
                  <a:gd name="connsiteY5" fmla="*/ 184936 h 184936"/>
                  <a:gd name="connsiteX6" fmla="*/ 0 w 153696"/>
                  <a:gd name="connsiteY6" fmla="*/ 70591 h 184936"/>
                  <a:gd name="connsiteX7" fmla="*/ 4893 w 153696"/>
                  <a:gd name="connsiteY7" fmla="*/ 26083 h 184936"/>
                  <a:gd name="connsiteX8" fmla="*/ 14467 w 153696"/>
                  <a:gd name="connsiteY8" fmla="*/ 0 h 184936"/>
                  <a:gd name="connsiteX9" fmla="*/ 27827 w 153696"/>
                  <a:gd name="connsiteY9" fmla="*/ 11644 h 184936"/>
                  <a:gd name="connsiteX10" fmla="*/ 153696 w 153696"/>
                  <a:gd name="connsiteY10" fmla="*/ 112070 h 184936"/>
                  <a:gd name="connsiteX0" fmla="*/ 62256 w 124512"/>
                  <a:gd name="connsiteY0" fmla="*/ 20630 h 184936"/>
                  <a:gd name="connsiteX1" fmla="*/ 96685 w 124512"/>
                  <a:gd name="connsiteY1" fmla="*/ 11644 h 184936"/>
                  <a:gd name="connsiteX2" fmla="*/ 110045 w 124512"/>
                  <a:gd name="connsiteY2" fmla="*/ 0 h 184936"/>
                  <a:gd name="connsiteX3" fmla="*/ 119620 w 124512"/>
                  <a:gd name="connsiteY3" fmla="*/ 26083 h 184936"/>
                  <a:gd name="connsiteX4" fmla="*/ 124512 w 124512"/>
                  <a:gd name="connsiteY4" fmla="*/ 70591 h 184936"/>
                  <a:gd name="connsiteX5" fmla="*/ 62256 w 124512"/>
                  <a:gd name="connsiteY5" fmla="*/ 184936 h 184936"/>
                  <a:gd name="connsiteX6" fmla="*/ 0 w 124512"/>
                  <a:gd name="connsiteY6" fmla="*/ 70591 h 184936"/>
                  <a:gd name="connsiteX7" fmla="*/ 4893 w 124512"/>
                  <a:gd name="connsiteY7" fmla="*/ 26083 h 184936"/>
                  <a:gd name="connsiteX8" fmla="*/ 14467 w 124512"/>
                  <a:gd name="connsiteY8" fmla="*/ 0 h 184936"/>
                  <a:gd name="connsiteX9" fmla="*/ 27827 w 124512"/>
                  <a:gd name="connsiteY9" fmla="*/ 11644 h 184936"/>
                  <a:gd name="connsiteX0" fmla="*/ 96685 w 124512"/>
                  <a:gd name="connsiteY0" fmla="*/ 11644 h 184936"/>
                  <a:gd name="connsiteX1" fmla="*/ 110045 w 124512"/>
                  <a:gd name="connsiteY1" fmla="*/ 0 h 184936"/>
                  <a:gd name="connsiteX2" fmla="*/ 119620 w 124512"/>
                  <a:gd name="connsiteY2" fmla="*/ 26083 h 184936"/>
                  <a:gd name="connsiteX3" fmla="*/ 124512 w 124512"/>
                  <a:gd name="connsiteY3" fmla="*/ 70591 h 184936"/>
                  <a:gd name="connsiteX4" fmla="*/ 62256 w 124512"/>
                  <a:gd name="connsiteY4" fmla="*/ 184936 h 184936"/>
                  <a:gd name="connsiteX5" fmla="*/ 0 w 124512"/>
                  <a:gd name="connsiteY5" fmla="*/ 70591 h 184936"/>
                  <a:gd name="connsiteX6" fmla="*/ 4893 w 124512"/>
                  <a:gd name="connsiteY6" fmla="*/ 26083 h 184936"/>
                  <a:gd name="connsiteX7" fmla="*/ 14467 w 124512"/>
                  <a:gd name="connsiteY7" fmla="*/ 0 h 184936"/>
                  <a:gd name="connsiteX8" fmla="*/ 27827 w 124512"/>
                  <a:gd name="connsiteY8" fmla="*/ 11644 h 184936"/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  <a:gd name="connsiteX7" fmla="*/ 27827 w 124512"/>
                  <a:gd name="connsiteY7" fmla="*/ 11644 h 184936"/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512" h="184936">
                    <a:moveTo>
                      <a:pt x="110045" y="0"/>
                    </a:moveTo>
                    <a:lnTo>
                      <a:pt x="119620" y="26083"/>
                    </a:lnTo>
                    <a:cubicBezTo>
                      <a:pt x="122770" y="39763"/>
                      <a:pt x="124512" y="54803"/>
                      <a:pt x="124512" y="70591"/>
                    </a:cubicBezTo>
                    <a:cubicBezTo>
                      <a:pt x="124512" y="133742"/>
                      <a:pt x="96639" y="184936"/>
                      <a:pt x="62256" y="184936"/>
                    </a:cubicBezTo>
                    <a:cubicBezTo>
                      <a:pt x="27873" y="184936"/>
                      <a:pt x="0" y="133742"/>
                      <a:pt x="0" y="70591"/>
                    </a:cubicBezTo>
                    <a:cubicBezTo>
                      <a:pt x="0" y="54803"/>
                      <a:pt x="1742" y="39763"/>
                      <a:pt x="4893" y="26083"/>
                    </a:cubicBezTo>
                    <a:lnTo>
                      <a:pt x="14467" y="0"/>
                    </a:lnTo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フリーフォーム: 図形 511">
                <a:extLst>
                  <a:ext uri="{FF2B5EF4-FFF2-40B4-BE49-F238E27FC236}">
                    <a16:creationId xmlns:a16="http://schemas.microsoft.com/office/drawing/2014/main" id="{372DDFE9-5A7A-4B35-9351-8316DF9F6D75}"/>
                  </a:ext>
                </a:extLst>
              </p:cNvPr>
              <p:cNvSpPr/>
              <p:nvPr/>
            </p:nvSpPr>
            <p:spPr bwMode="auto">
              <a:xfrm rot="10800000">
                <a:off x="6705921" y="1674159"/>
                <a:ext cx="468532" cy="276467"/>
              </a:xfrm>
              <a:custGeom>
                <a:avLst/>
                <a:gdLst>
                  <a:gd name="connsiteX0" fmla="*/ 443372 w 443372"/>
                  <a:gd name="connsiteY0" fmla="*/ 261621 h 261621"/>
                  <a:gd name="connsiteX1" fmla="*/ 338981 w 443372"/>
                  <a:gd name="connsiteY1" fmla="*/ 233422 h 261621"/>
                  <a:gd name="connsiteX2" fmla="*/ 221070 w 443372"/>
                  <a:gd name="connsiteY2" fmla="*/ 223078 h 261621"/>
                  <a:gd name="connsiteX3" fmla="*/ 103159 w 443372"/>
                  <a:gd name="connsiteY3" fmla="*/ 233422 h 261621"/>
                  <a:gd name="connsiteX4" fmla="*/ 0 w 443372"/>
                  <a:gd name="connsiteY4" fmla="*/ 261289 h 261621"/>
                  <a:gd name="connsiteX5" fmla="*/ 221545 w 443372"/>
                  <a:gd name="connsiteY5" fmla="*/ 0 h 261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372" h="261621">
                    <a:moveTo>
                      <a:pt x="443372" y="261621"/>
                    </a:moveTo>
                    <a:lnTo>
                      <a:pt x="338981" y="233422"/>
                    </a:lnTo>
                    <a:cubicBezTo>
                      <a:pt x="300895" y="226640"/>
                      <a:pt x="261460" y="223078"/>
                      <a:pt x="221070" y="223078"/>
                    </a:cubicBezTo>
                    <a:cubicBezTo>
                      <a:pt x="180680" y="223078"/>
                      <a:pt x="141246" y="226640"/>
                      <a:pt x="103159" y="233422"/>
                    </a:cubicBezTo>
                    <a:lnTo>
                      <a:pt x="0" y="261289"/>
                    </a:lnTo>
                    <a:lnTo>
                      <a:pt x="221545" y="0"/>
                    </a:lnTo>
                    <a:close/>
                  </a:path>
                </a:pathLst>
              </a:custGeom>
              <a:pattFill prst="dkVert">
                <a:fgClr>
                  <a:schemeClr val="bg2"/>
                </a:fgClr>
                <a:bgClr>
                  <a:schemeClr val="bg1">
                    <a:lumMod val="75000"/>
                  </a:schemeClr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4" name="グループ化 473">
              <a:extLst>
                <a:ext uri="{FF2B5EF4-FFF2-40B4-BE49-F238E27FC236}">
                  <a16:creationId xmlns:a16="http://schemas.microsoft.com/office/drawing/2014/main" id="{82746A28-31FB-4674-BCA2-C42EAEAE017A}"/>
                </a:ext>
              </a:extLst>
            </p:cNvPr>
            <p:cNvGrpSpPr/>
            <p:nvPr/>
          </p:nvGrpSpPr>
          <p:grpSpPr>
            <a:xfrm>
              <a:off x="5448527" y="1383852"/>
              <a:ext cx="2685332" cy="1694158"/>
              <a:chOff x="-415063" y="1383852"/>
              <a:chExt cx="2685332" cy="1694158"/>
            </a:xfrm>
          </p:grpSpPr>
          <p:grpSp>
            <p:nvGrpSpPr>
              <p:cNvPr id="475" name="グループ化 474">
                <a:extLst>
                  <a:ext uri="{FF2B5EF4-FFF2-40B4-BE49-F238E27FC236}">
                    <a16:creationId xmlns:a16="http://schemas.microsoft.com/office/drawing/2014/main" id="{91FCFD04-C58E-4DAB-B069-BD5466A333F7}"/>
                  </a:ext>
                </a:extLst>
              </p:cNvPr>
              <p:cNvGrpSpPr/>
              <p:nvPr/>
            </p:nvGrpSpPr>
            <p:grpSpPr>
              <a:xfrm>
                <a:off x="-415063" y="1383852"/>
                <a:ext cx="2685332" cy="1694158"/>
                <a:chOff x="3499813" y="4184567"/>
                <a:chExt cx="2685332" cy="1694158"/>
              </a:xfrm>
            </p:grpSpPr>
            <p:grpSp>
              <p:nvGrpSpPr>
                <p:cNvPr id="478" name="グループ化 477">
                  <a:extLst>
                    <a:ext uri="{FF2B5EF4-FFF2-40B4-BE49-F238E27FC236}">
                      <a16:creationId xmlns:a16="http://schemas.microsoft.com/office/drawing/2014/main" id="{AE4E727C-BFFD-4D10-8624-73C967D14A5D}"/>
                    </a:ext>
                  </a:extLst>
                </p:cNvPr>
                <p:cNvGrpSpPr/>
                <p:nvPr/>
              </p:nvGrpSpPr>
              <p:grpSpPr>
                <a:xfrm>
                  <a:off x="3499813" y="4184567"/>
                  <a:ext cx="2685332" cy="1693452"/>
                  <a:chOff x="3499813" y="4184567"/>
                  <a:chExt cx="2685332" cy="1693452"/>
                </a:xfrm>
              </p:grpSpPr>
              <p:sp>
                <p:nvSpPr>
                  <p:cNvPr id="480" name="フリーフォーム: 図形 479">
                    <a:extLst>
                      <a:ext uri="{FF2B5EF4-FFF2-40B4-BE49-F238E27FC236}">
                        <a16:creationId xmlns:a16="http://schemas.microsoft.com/office/drawing/2014/main" id="{1BBC7B25-656B-4501-A1B3-5A564C79C8FC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499813" y="4184567"/>
                    <a:ext cx="2685332" cy="1693452"/>
                  </a:xfrm>
                  <a:custGeom>
                    <a:avLst/>
                    <a:gdLst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3350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411212 w 2685332"/>
                      <a:gd name="connsiteY4" fmla="*/ 311806 h 1693452"/>
                      <a:gd name="connsiteX5" fmla="*/ 1342666 w 2685332"/>
                      <a:gd name="connsiteY5" fmla="*/ 0 h 1693452"/>
                      <a:gd name="connsiteX6" fmla="*/ 2274120 w 2685332"/>
                      <a:gd name="connsiteY6" fmla="*/ 311806 h 1693452"/>
                      <a:gd name="connsiteX7" fmla="*/ 2339921 w 2685332"/>
                      <a:gd name="connsiteY7" fmla="*/ 311806 h 1693452"/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3350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411212 w 2685332"/>
                      <a:gd name="connsiteY4" fmla="*/ 311806 h 1693452"/>
                      <a:gd name="connsiteX5" fmla="*/ 1342666 w 2685332"/>
                      <a:gd name="connsiteY5" fmla="*/ 0 h 1693452"/>
                      <a:gd name="connsiteX6" fmla="*/ 2339921 w 2685332"/>
                      <a:gd name="connsiteY6" fmla="*/ 311806 h 1693452"/>
                      <a:gd name="connsiteX7" fmla="*/ 2685332 w 2685332"/>
                      <a:gd name="connsiteY7" fmla="*/ 1693452 h 1693452"/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3350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1342666 w 2685332"/>
                      <a:gd name="connsiteY4" fmla="*/ 0 h 1693452"/>
                      <a:gd name="connsiteX5" fmla="*/ 2339921 w 2685332"/>
                      <a:gd name="connsiteY5" fmla="*/ 311806 h 1693452"/>
                      <a:gd name="connsiteX6" fmla="*/ 2685332 w 2685332"/>
                      <a:gd name="connsiteY6" fmla="*/ 1693452 h 1693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85332" h="1693452">
                        <a:moveTo>
                          <a:pt x="2685332" y="1693452"/>
                        </a:moveTo>
                        <a:lnTo>
                          <a:pt x="1311338" y="1233505"/>
                        </a:lnTo>
                        <a:lnTo>
                          <a:pt x="0" y="1672478"/>
                        </a:lnTo>
                        <a:lnTo>
                          <a:pt x="340168" y="311806"/>
                        </a:lnTo>
                        <a:lnTo>
                          <a:pt x="1342666" y="0"/>
                        </a:lnTo>
                        <a:lnTo>
                          <a:pt x="2339921" y="311806"/>
                        </a:lnTo>
                        <a:lnTo>
                          <a:pt x="2685332" y="1693452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81" name="フリーフォーム: 図形 480">
                    <a:extLst>
                      <a:ext uri="{FF2B5EF4-FFF2-40B4-BE49-F238E27FC236}">
                        <a16:creationId xmlns:a16="http://schemas.microsoft.com/office/drawing/2014/main" id="{A4863F4D-A173-49BF-A183-B651480D846B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541333" y="4248150"/>
                    <a:ext cx="2602292" cy="1595438"/>
                  </a:xfrm>
                  <a:custGeom>
                    <a:avLst/>
                    <a:gdLst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3350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411212 w 2685332"/>
                      <a:gd name="connsiteY4" fmla="*/ 311806 h 1693452"/>
                      <a:gd name="connsiteX5" fmla="*/ 1342666 w 2685332"/>
                      <a:gd name="connsiteY5" fmla="*/ 0 h 1693452"/>
                      <a:gd name="connsiteX6" fmla="*/ 2274120 w 2685332"/>
                      <a:gd name="connsiteY6" fmla="*/ 311806 h 1693452"/>
                      <a:gd name="connsiteX7" fmla="*/ 2339921 w 2685332"/>
                      <a:gd name="connsiteY7" fmla="*/ 311806 h 1693452"/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3350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411212 w 2685332"/>
                      <a:gd name="connsiteY4" fmla="*/ 311806 h 1693452"/>
                      <a:gd name="connsiteX5" fmla="*/ 1342666 w 2685332"/>
                      <a:gd name="connsiteY5" fmla="*/ 0 h 1693452"/>
                      <a:gd name="connsiteX6" fmla="*/ 2339921 w 2685332"/>
                      <a:gd name="connsiteY6" fmla="*/ 311806 h 1693452"/>
                      <a:gd name="connsiteX7" fmla="*/ 2685332 w 2685332"/>
                      <a:gd name="connsiteY7" fmla="*/ 1693452 h 1693452"/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3350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1342666 w 2685332"/>
                      <a:gd name="connsiteY4" fmla="*/ 0 h 1693452"/>
                      <a:gd name="connsiteX5" fmla="*/ 2339921 w 2685332"/>
                      <a:gd name="connsiteY5" fmla="*/ 311806 h 1693452"/>
                      <a:gd name="connsiteX6" fmla="*/ 2685332 w 2685332"/>
                      <a:gd name="connsiteY6" fmla="*/ 1693452 h 1693452"/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2339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1342666 w 2685332"/>
                      <a:gd name="connsiteY4" fmla="*/ 0 h 1693452"/>
                      <a:gd name="connsiteX5" fmla="*/ 2339921 w 2685332"/>
                      <a:gd name="connsiteY5" fmla="*/ 311806 h 1693452"/>
                      <a:gd name="connsiteX6" fmla="*/ 2685332 w 2685332"/>
                      <a:gd name="connsiteY6" fmla="*/ 1693452 h 1693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85332" h="1693452">
                        <a:moveTo>
                          <a:pt x="2685332" y="1693452"/>
                        </a:moveTo>
                        <a:lnTo>
                          <a:pt x="1311338" y="1223395"/>
                        </a:lnTo>
                        <a:lnTo>
                          <a:pt x="0" y="1672478"/>
                        </a:lnTo>
                        <a:lnTo>
                          <a:pt x="340168" y="311806"/>
                        </a:lnTo>
                        <a:lnTo>
                          <a:pt x="1342666" y="0"/>
                        </a:lnTo>
                        <a:lnTo>
                          <a:pt x="2339921" y="311806"/>
                        </a:lnTo>
                        <a:lnTo>
                          <a:pt x="2685332" y="1693452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82" name="フリーフォーム: 図形 481">
                    <a:extLst>
                      <a:ext uri="{FF2B5EF4-FFF2-40B4-BE49-F238E27FC236}">
                        <a16:creationId xmlns:a16="http://schemas.microsoft.com/office/drawing/2014/main" id="{86012FA0-0E03-45C2-A322-9A9FD31FE5A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09975" y="4333875"/>
                    <a:ext cx="700088" cy="695325"/>
                  </a:xfrm>
                  <a:custGeom>
                    <a:avLst/>
                    <a:gdLst>
                      <a:gd name="connsiteX0" fmla="*/ 0 w 700088"/>
                      <a:gd name="connsiteY0" fmla="*/ 0 h 695325"/>
                      <a:gd name="connsiteX1" fmla="*/ 619125 w 700088"/>
                      <a:gd name="connsiteY1" fmla="*/ 200025 h 695325"/>
                      <a:gd name="connsiteX2" fmla="*/ 700088 w 700088"/>
                      <a:gd name="connsiteY2" fmla="*/ 695325 h 695325"/>
                      <a:gd name="connsiteX3" fmla="*/ 138113 w 700088"/>
                      <a:gd name="connsiteY3" fmla="*/ 495300 h 695325"/>
                      <a:gd name="connsiteX4" fmla="*/ 0 w 700088"/>
                      <a:gd name="connsiteY4" fmla="*/ 0 h 69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00088" h="695325">
                        <a:moveTo>
                          <a:pt x="0" y="0"/>
                        </a:moveTo>
                        <a:lnTo>
                          <a:pt x="619125" y="200025"/>
                        </a:lnTo>
                        <a:lnTo>
                          <a:pt x="700088" y="695325"/>
                        </a:lnTo>
                        <a:lnTo>
                          <a:pt x="138113" y="4953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3" name="フリーフォーム: 図形 482">
                    <a:extLst>
                      <a:ext uri="{FF2B5EF4-FFF2-40B4-BE49-F238E27FC236}">
                        <a16:creationId xmlns:a16="http://schemas.microsoft.com/office/drawing/2014/main" id="{AEBCFB5A-4912-42DF-BCA3-F90A7ADCE53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791200" y="4329113"/>
                    <a:ext cx="285750" cy="566737"/>
                  </a:xfrm>
                  <a:custGeom>
                    <a:avLst/>
                    <a:gdLst>
                      <a:gd name="connsiteX0" fmla="*/ 285750 w 285750"/>
                      <a:gd name="connsiteY0" fmla="*/ 0 h 566737"/>
                      <a:gd name="connsiteX1" fmla="*/ 109538 w 285750"/>
                      <a:gd name="connsiteY1" fmla="*/ 66675 h 566737"/>
                      <a:gd name="connsiteX2" fmla="*/ 0 w 285750"/>
                      <a:gd name="connsiteY2" fmla="*/ 566737 h 566737"/>
                      <a:gd name="connsiteX3" fmla="*/ 161925 w 285750"/>
                      <a:gd name="connsiteY3" fmla="*/ 519112 h 566737"/>
                      <a:gd name="connsiteX4" fmla="*/ 285750 w 285750"/>
                      <a:gd name="connsiteY4" fmla="*/ 0 h 566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85750" h="566737">
                        <a:moveTo>
                          <a:pt x="285750" y="0"/>
                        </a:moveTo>
                        <a:lnTo>
                          <a:pt x="109538" y="66675"/>
                        </a:lnTo>
                        <a:lnTo>
                          <a:pt x="0" y="566737"/>
                        </a:lnTo>
                        <a:lnTo>
                          <a:pt x="161925" y="519112"/>
                        </a:lnTo>
                        <a:lnTo>
                          <a:pt x="285750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4" name="楕円 483">
                    <a:extLst>
                      <a:ext uri="{FF2B5EF4-FFF2-40B4-BE49-F238E27FC236}">
                        <a16:creationId xmlns:a16="http://schemas.microsoft.com/office/drawing/2014/main" id="{5D2D4DC8-63AF-40C1-A6EC-3825B6217E3A}"/>
                      </a:ext>
                    </a:extLst>
                  </p:cNvPr>
                  <p:cNvSpPr/>
                  <p:nvPr/>
                </p:nvSpPr>
                <p:spPr bwMode="auto">
                  <a:xfrm rot="20853401">
                    <a:off x="3884953" y="5274205"/>
                    <a:ext cx="86644" cy="135015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5" name="フリーフォーム: 図形 484">
                    <a:extLst>
                      <a:ext uri="{FF2B5EF4-FFF2-40B4-BE49-F238E27FC236}">
                        <a16:creationId xmlns:a16="http://schemas.microsoft.com/office/drawing/2014/main" id="{FFC0298F-5E1B-4B04-B688-5EF167161D7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04636" y="5365463"/>
                    <a:ext cx="95250" cy="314325"/>
                  </a:xfrm>
                  <a:custGeom>
                    <a:avLst/>
                    <a:gdLst>
                      <a:gd name="connsiteX0" fmla="*/ 85725 w 85725"/>
                      <a:gd name="connsiteY0" fmla="*/ 9525 h 304800"/>
                      <a:gd name="connsiteX1" fmla="*/ 85725 w 85725"/>
                      <a:gd name="connsiteY1" fmla="*/ 304800 h 304800"/>
                      <a:gd name="connsiteX2" fmla="*/ 0 w 85725"/>
                      <a:gd name="connsiteY2" fmla="*/ 280987 h 304800"/>
                      <a:gd name="connsiteX3" fmla="*/ 0 w 85725"/>
                      <a:gd name="connsiteY3" fmla="*/ 0 h 304800"/>
                      <a:gd name="connsiteX4" fmla="*/ 85725 w 85725"/>
                      <a:gd name="connsiteY4" fmla="*/ 9525 h 304800"/>
                      <a:gd name="connsiteX0" fmla="*/ 95250 w 95250"/>
                      <a:gd name="connsiteY0" fmla="*/ 19050 h 314325"/>
                      <a:gd name="connsiteX1" fmla="*/ 95250 w 95250"/>
                      <a:gd name="connsiteY1" fmla="*/ 314325 h 314325"/>
                      <a:gd name="connsiteX2" fmla="*/ 9525 w 95250"/>
                      <a:gd name="connsiteY2" fmla="*/ 290512 h 314325"/>
                      <a:gd name="connsiteX3" fmla="*/ 0 w 95250"/>
                      <a:gd name="connsiteY3" fmla="*/ 0 h 314325"/>
                      <a:gd name="connsiteX4" fmla="*/ 95250 w 95250"/>
                      <a:gd name="connsiteY4" fmla="*/ 19050 h 314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50" h="314325">
                        <a:moveTo>
                          <a:pt x="95250" y="19050"/>
                        </a:moveTo>
                        <a:lnTo>
                          <a:pt x="95250" y="314325"/>
                        </a:lnTo>
                        <a:lnTo>
                          <a:pt x="9525" y="290512"/>
                        </a:lnTo>
                        <a:lnTo>
                          <a:pt x="0" y="0"/>
                        </a:lnTo>
                        <a:lnTo>
                          <a:pt x="95250" y="1905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86" name="フリーフォーム: 図形 485">
                    <a:extLst>
                      <a:ext uri="{FF2B5EF4-FFF2-40B4-BE49-F238E27FC236}">
                        <a16:creationId xmlns:a16="http://schemas.microsoft.com/office/drawing/2014/main" id="{6D037F8F-4FF8-4C66-B322-A414796518A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324475" y="4945482"/>
                    <a:ext cx="338138" cy="418733"/>
                  </a:xfrm>
                  <a:custGeom>
                    <a:avLst/>
                    <a:gdLst>
                      <a:gd name="connsiteX0" fmla="*/ 338138 w 338138"/>
                      <a:gd name="connsiteY0" fmla="*/ 0 h 461962"/>
                      <a:gd name="connsiteX1" fmla="*/ 33338 w 338138"/>
                      <a:gd name="connsiteY1" fmla="*/ 109537 h 461962"/>
                      <a:gd name="connsiteX2" fmla="*/ 0 w 338138"/>
                      <a:gd name="connsiteY2" fmla="*/ 461962 h 461962"/>
                      <a:gd name="connsiteX3" fmla="*/ 266700 w 338138"/>
                      <a:gd name="connsiteY3" fmla="*/ 366712 h 461962"/>
                      <a:gd name="connsiteX4" fmla="*/ 338138 w 338138"/>
                      <a:gd name="connsiteY4" fmla="*/ 0 h 4619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38138" h="461962">
                        <a:moveTo>
                          <a:pt x="338138" y="0"/>
                        </a:moveTo>
                        <a:lnTo>
                          <a:pt x="33338" y="109537"/>
                        </a:lnTo>
                        <a:lnTo>
                          <a:pt x="0" y="461962"/>
                        </a:lnTo>
                        <a:lnTo>
                          <a:pt x="266700" y="366712"/>
                        </a:lnTo>
                        <a:lnTo>
                          <a:pt x="338138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87" name="フリーフォーム: 図形 486">
                    <a:extLst>
                      <a:ext uri="{FF2B5EF4-FFF2-40B4-BE49-F238E27FC236}">
                        <a16:creationId xmlns:a16="http://schemas.microsoft.com/office/drawing/2014/main" id="{CD283C44-5F2B-4215-AA6D-63567517591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71963" y="4572000"/>
                    <a:ext cx="547687" cy="571500"/>
                  </a:xfrm>
                  <a:custGeom>
                    <a:avLst/>
                    <a:gdLst>
                      <a:gd name="connsiteX0" fmla="*/ 0 w 547687"/>
                      <a:gd name="connsiteY0" fmla="*/ 0 h 571500"/>
                      <a:gd name="connsiteX1" fmla="*/ 533400 w 547687"/>
                      <a:gd name="connsiteY1" fmla="*/ 166688 h 571500"/>
                      <a:gd name="connsiteX2" fmla="*/ 547687 w 547687"/>
                      <a:gd name="connsiteY2" fmla="*/ 571500 h 571500"/>
                      <a:gd name="connsiteX3" fmla="*/ 71437 w 547687"/>
                      <a:gd name="connsiteY3" fmla="*/ 447675 h 571500"/>
                      <a:gd name="connsiteX4" fmla="*/ 0 w 547687"/>
                      <a:gd name="connsiteY4" fmla="*/ 0 h 571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47687" h="571500">
                        <a:moveTo>
                          <a:pt x="0" y="0"/>
                        </a:moveTo>
                        <a:lnTo>
                          <a:pt x="533400" y="166688"/>
                        </a:lnTo>
                        <a:lnTo>
                          <a:pt x="547687" y="571500"/>
                        </a:lnTo>
                        <a:lnTo>
                          <a:pt x="71437" y="44767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8" name="フリーフォーム: 図形 487">
                    <a:extLst>
                      <a:ext uri="{FF2B5EF4-FFF2-40B4-BE49-F238E27FC236}">
                        <a16:creationId xmlns:a16="http://schemas.microsoft.com/office/drawing/2014/main" id="{7F747E06-7E3C-4AC3-81FE-185C078FED1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05375" y="5257800"/>
                    <a:ext cx="942975" cy="519112"/>
                  </a:xfrm>
                  <a:custGeom>
                    <a:avLst/>
                    <a:gdLst>
                      <a:gd name="connsiteX0" fmla="*/ 9525 w 928688"/>
                      <a:gd name="connsiteY0" fmla="*/ 233362 h 476250"/>
                      <a:gd name="connsiteX1" fmla="*/ 0 w 928688"/>
                      <a:gd name="connsiteY1" fmla="*/ 476250 h 476250"/>
                      <a:gd name="connsiteX2" fmla="*/ 881063 w 928688"/>
                      <a:gd name="connsiteY2" fmla="*/ 214312 h 476250"/>
                      <a:gd name="connsiteX3" fmla="*/ 928688 w 928688"/>
                      <a:gd name="connsiteY3" fmla="*/ 0 h 476250"/>
                      <a:gd name="connsiteX4" fmla="*/ 9525 w 928688"/>
                      <a:gd name="connsiteY4" fmla="*/ 233362 h 476250"/>
                      <a:gd name="connsiteX0" fmla="*/ 9525 w 928688"/>
                      <a:gd name="connsiteY0" fmla="*/ 261937 h 504825"/>
                      <a:gd name="connsiteX1" fmla="*/ 0 w 928688"/>
                      <a:gd name="connsiteY1" fmla="*/ 504825 h 504825"/>
                      <a:gd name="connsiteX2" fmla="*/ 881063 w 928688"/>
                      <a:gd name="connsiteY2" fmla="*/ 242887 h 504825"/>
                      <a:gd name="connsiteX3" fmla="*/ 928688 w 928688"/>
                      <a:gd name="connsiteY3" fmla="*/ 0 h 504825"/>
                      <a:gd name="connsiteX4" fmla="*/ 9525 w 928688"/>
                      <a:gd name="connsiteY4" fmla="*/ 261937 h 504825"/>
                      <a:gd name="connsiteX0" fmla="*/ 9525 w 942975"/>
                      <a:gd name="connsiteY0" fmla="*/ 276224 h 519112"/>
                      <a:gd name="connsiteX1" fmla="*/ 0 w 942975"/>
                      <a:gd name="connsiteY1" fmla="*/ 519112 h 519112"/>
                      <a:gd name="connsiteX2" fmla="*/ 881063 w 942975"/>
                      <a:gd name="connsiteY2" fmla="*/ 257174 h 519112"/>
                      <a:gd name="connsiteX3" fmla="*/ 942975 w 942975"/>
                      <a:gd name="connsiteY3" fmla="*/ 0 h 519112"/>
                      <a:gd name="connsiteX4" fmla="*/ 9525 w 942975"/>
                      <a:gd name="connsiteY4" fmla="*/ 276224 h 519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2975" h="519112">
                        <a:moveTo>
                          <a:pt x="9525" y="276224"/>
                        </a:moveTo>
                        <a:lnTo>
                          <a:pt x="0" y="519112"/>
                        </a:lnTo>
                        <a:lnTo>
                          <a:pt x="881063" y="257174"/>
                        </a:lnTo>
                        <a:lnTo>
                          <a:pt x="942975" y="0"/>
                        </a:lnTo>
                        <a:lnTo>
                          <a:pt x="9525" y="276224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9" name="フリーフォーム: 図形 488">
                    <a:extLst>
                      <a:ext uri="{FF2B5EF4-FFF2-40B4-BE49-F238E27FC236}">
                        <a16:creationId xmlns:a16="http://schemas.microsoft.com/office/drawing/2014/main" id="{CC58A472-A6C1-4EAE-B47E-44B1B28FB4F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62375" y="4905375"/>
                    <a:ext cx="1047750" cy="442913"/>
                  </a:xfrm>
                  <a:custGeom>
                    <a:avLst/>
                    <a:gdLst>
                      <a:gd name="connsiteX0" fmla="*/ 0 w 1047750"/>
                      <a:gd name="connsiteY0" fmla="*/ 0 h 442913"/>
                      <a:gd name="connsiteX1" fmla="*/ 1047750 w 1047750"/>
                      <a:gd name="connsiteY1" fmla="*/ 309563 h 442913"/>
                      <a:gd name="connsiteX2" fmla="*/ 1047750 w 1047750"/>
                      <a:gd name="connsiteY2" fmla="*/ 442913 h 442913"/>
                      <a:gd name="connsiteX3" fmla="*/ 38100 w 1047750"/>
                      <a:gd name="connsiteY3" fmla="*/ 133350 h 442913"/>
                      <a:gd name="connsiteX4" fmla="*/ 0 w 1047750"/>
                      <a:gd name="connsiteY4" fmla="*/ 0 h 4429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47750" h="442913">
                        <a:moveTo>
                          <a:pt x="0" y="0"/>
                        </a:moveTo>
                        <a:lnTo>
                          <a:pt x="1047750" y="309563"/>
                        </a:lnTo>
                        <a:lnTo>
                          <a:pt x="1047750" y="442913"/>
                        </a:lnTo>
                        <a:lnTo>
                          <a:pt x="38100" y="13335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90" name="フリーフォーム: 図形 489">
                    <a:extLst>
                      <a:ext uri="{FF2B5EF4-FFF2-40B4-BE49-F238E27FC236}">
                        <a16:creationId xmlns:a16="http://schemas.microsoft.com/office/drawing/2014/main" id="{9FD1CF9F-C008-4439-B983-E66364AA3A4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6049" y="5446425"/>
                    <a:ext cx="95250" cy="314325"/>
                  </a:xfrm>
                  <a:custGeom>
                    <a:avLst/>
                    <a:gdLst>
                      <a:gd name="connsiteX0" fmla="*/ 85725 w 85725"/>
                      <a:gd name="connsiteY0" fmla="*/ 9525 h 304800"/>
                      <a:gd name="connsiteX1" fmla="*/ 85725 w 85725"/>
                      <a:gd name="connsiteY1" fmla="*/ 304800 h 304800"/>
                      <a:gd name="connsiteX2" fmla="*/ 0 w 85725"/>
                      <a:gd name="connsiteY2" fmla="*/ 280987 h 304800"/>
                      <a:gd name="connsiteX3" fmla="*/ 0 w 85725"/>
                      <a:gd name="connsiteY3" fmla="*/ 0 h 304800"/>
                      <a:gd name="connsiteX4" fmla="*/ 85725 w 85725"/>
                      <a:gd name="connsiteY4" fmla="*/ 9525 h 304800"/>
                      <a:gd name="connsiteX0" fmla="*/ 95250 w 95250"/>
                      <a:gd name="connsiteY0" fmla="*/ 19050 h 314325"/>
                      <a:gd name="connsiteX1" fmla="*/ 95250 w 95250"/>
                      <a:gd name="connsiteY1" fmla="*/ 314325 h 314325"/>
                      <a:gd name="connsiteX2" fmla="*/ 9525 w 95250"/>
                      <a:gd name="connsiteY2" fmla="*/ 290512 h 314325"/>
                      <a:gd name="connsiteX3" fmla="*/ 0 w 95250"/>
                      <a:gd name="connsiteY3" fmla="*/ 0 h 314325"/>
                      <a:gd name="connsiteX4" fmla="*/ 95250 w 95250"/>
                      <a:gd name="connsiteY4" fmla="*/ 19050 h 314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50" h="314325">
                        <a:moveTo>
                          <a:pt x="95250" y="19050"/>
                        </a:moveTo>
                        <a:lnTo>
                          <a:pt x="95250" y="314325"/>
                        </a:lnTo>
                        <a:lnTo>
                          <a:pt x="9525" y="290512"/>
                        </a:lnTo>
                        <a:lnTo>
                          <a:pt x="0" y="0"/>
                        </a:lnTo>
                        <a:lnTo>
                          <a:pt x="95250" y="1905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91" name="フリーフォーム: 図形 490">
                    <a:extLst>
                      <a:ext uri="{FF2B5EF4-FFF2-40B4-BE49-F238E27FC236}">
                        <a16:creationId xmlns:a16="http://schemas.microsoft.com/office/drawing/2014/main" id="{173D026D-7649-4313-B675-4C0341FCA1E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29187" y="4640683"/>
                    <a:ext cx="304801" cy="428258"/>
                  </a:xfrm>
                  <a:custGeom>
                    <a:avLst/>
                    <a:gdLst>
                      <a:gd name="connsiteX0" fmla="*/ 338138 w 338138"/>
                      <a:gd name="connsiteY0" fmla="*/ 0 h 461962"/>
                      <a:gd name="connsiteX1" fmla="*/ 33338 w 338138"/>
                      <a:gd name="connsiteY1" fmla="*/ 109537 h 461962"/>
                      <a:gd name="connsiteX2" fmla="*/ 0 w 338138"/>
                      <a:gd name="connsiteY2" fmla="*/ 461962 h 461962"/>
                      <a:gd name="connsiteX3" fmla="*/ 266700 w 338138"/>
                      <a:gd name="connsiteY3" fmla="*/ 366712 h 461962"/>
                      <a:gd name="connsiteX4" fmla="*/ 338138 w 338138"/>
                      <a:gd name="connsiteY4" fmla="*/ 0 h 461962"/>
                      <a:gd name="connsiteX0" fmla="*/ 304801 w 304801"/>
                      <a:gd name="connsiteY0" fmla="*/ 0 h 472470"/>
                      <a:gd name="connsiteX1" fmla="*/ 1 w 304801"/>
                      <a:gd name="connsiteY1" fmla="*/ 109537 h 472470"/>
                      <a:gd name="connsiteX2" fmla="*/ 0 w 304801"/>
                      <a:gd name="connsiteY2" fmla="*/ 472470 h 472470"/>
                      <a:gd name="connsiteX3" fmla="*/ 233363 w 304801"/>
                      <a:gd name="connsiteY3" fmla="*/ 366712 h 472470"/>
                      <a:gd name="connsiteX4" fmla="*/ 304801 w 304801"/>
                      <a:gd name="connsiteY4" fmla="*/ 0 h 472470"/>
                      <a:gd name="connsiteX0" fmla="*/ 304801 w 304801"/>
                      <a:gd name="connsiteY0" fmla="*/ 0 h 472470"/>
                      <a:gd name="connsiteX1" fmla="*/ 1 w 304801"/>
                      <a:gd name="connsiteY1" fmla="*/ 109537 h 472470"/>
                      <a:gd name="connsiteX2" fmla="*/ 0 w 304801"/>
                      <a:gd name="connsiteY2" fmla="*/ 472470 h 472470"/>
                      <a:gd name="connsiteX3" fmla="*/ 276225 w 304801"/>
                      <a:gd name="connsiteY3" fmla="*/ 366712 h 472470"/>
                      <a:gd name="connsiteX4" fmla="*/ 304801 w 304801"/>
                      <a:gd name="connsiteY4" fmla="*/ 0 h 472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4801" h="472470">
                        <a:moveTo>
                          <a:pt x="304801" y="0"/>
                        </a:moveTo>
                        <a:lnTo>
                          <a:pt x="1" y="109537"/>
                        </a:lnTo>
                        <a:cubicBezTo>
                          <a:pt x="1" y="230515"/>
                          <a:pt x="0" y="351492"/>
                          <a:pt x="0" y="472470"/>
                        </a:cubicBezTo>
                        <a:lnTo>
                          <a:pt x="276225" y="366712"/>
                        </a:lnTo>
                        <a:lnTo>
                          <a:pt x="304801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92" name="フリーフォーム: 図形 491">
                    <a:extLst>
                      <a:ext uri="{FF2B5EF4-FFF2-40B4-BE49-F238E27FC236}">
                        <a16:creationId xmlns:a16="http://schemas.microsoft.com/office/drawing/2014/main" id="{B57DCFD6-9DB8-4514-B1D1-59FAD290B0F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81612" y="4424364"/>
                    <a:ext cx="566737" cy="457200"/>
                  </a:xfrm>
                  <a:custGeom>
                    <a:avLst/>
                    <a:gdLst>
                      <a:gd name="connsiteX0" fmla="*/ 14288 w 552450"/>
                      <a:gd name="connsiteY0" fmla="*/ 204787 h 428625"/>
                      <a:gd name="connsiteX1" fmla="*/ 0 w 552450"/>
                      <a:gd name="connsiteY1" fmla="*/ 428625 h 428625"/>
                      <a:gd name="connsiteX2" fmla="*/ 495300 w 552450"/>
                      <a:gd name="connsiteY2" fmla="*/ 280987 h 428625"/>
                      <a:gd name="connsiteX3" fmla="*/ 552450 w 552450"/>
                      <a:gd name="connsiteY3" fmla="*/ 0 h 428625"/>
                      <a:gd name="connsiteX4" fmla="*/ 14288 w 552450"/>
                      <a:gd name="connsiteY4" fmla="*/ 204787 h 428625"/>
                      <a:gd name="connsiteX0" fmla="*/ 28575 w 566737"/>
                      <a:gd name="connsiteY0" fmla="*/ 204787 h 457200"/>
                      <a:gd name="connsiteX1" fmla="*/ 0 w 566737"/>
                      <a:gd name="connsiteY1" fmla="*/ 457200 h 457200"/>
                      <a:gd name="connsiteX2" fmla="*/ 509587 w 566737"/>
                      <a:gd name="connsiteY2" fmla="*/ 280987 h 457200"/>
                      <a:gd name="connsiteX3" fmla="*/ 566737 w 566737"/>
                      <a:gd name="connsiteY3" fmla="*/ 0 h 457200"/>
                      <a:gd name="connsiteX4" fmla="*/ 28575 w 566737"/>
                      <a:gd name="connsiteY4" fmla="*/ 204787 h 457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66737" h="457200">
                        <a:moveTo>
                          <a:pt x="28575" y="204787"/>
                        </a:moveTo>
                        <a:lnTo>
                          <a:pt x="0" y="457200"/>
                        </a:lnTo>
                        <a:lnTo>
                          <a:pt x="509587" y="280987"/>
                        </a:lnTo>
                        <a:lnTo>
                          <a:pt x="566737" y="0"/>
                        </a:lnTo>
                        <a:lnTo>
                          <a:pt x="28575" y="204787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93" name="フリーフォーム: 図形 492">
                    <a:extLst>
                      <a:ext uri="{FF2B5EF4-FFF2-40B4-BE49-F238E27FC236}">
                        <a16:creationId xmlns:a16="http://schemas.microsoft.com/office/drawing/2014/main" id="{2DFB8424-A88C-487C-BBF4-03AA94013C4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24313" y="5305425"/>
                    <a:ext cx="509587" cy="309563"/>
                  </a:xfrm>
                  <a:custGeom>
                    <a:avLst/>
                    <a:gdLst>
                      <a:gd name="connsiteX0" fmla="*/ 504825 w 509587"/>
                      <a:gd name="connsiteY0" fmla="*/ 142875 h 309563"/>
                      <a:gd name="connsiteX1" fmla="*/ 0 w 509587"/>
                      <a:gd name="connsiteY1" fmla="*/ 0 h 309563"/>
                      <a:gd name="connsiteX2" fmla="*/ 23812 w 509587"/>
                      <a:gd name="connsiteY2" fmla="*/ 166688 h 309563"/>
                      <a:gd name="connsiteX3" fmla="*/ 509587 w 509587"/>
                      <a:gd name="connsiteY3" fmla="*/ 309563 h 309563"/>
                      <a:gd name="connsiteX4" fmla="*/ 504825 w 509587"/>
                      <a:gd name="connsiteY4" fmla="*/ 142875 h 3095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09587" h="309563">
                        <a:moveTo>
                          <a:pt x="504825" y="142875"/>
                        </a:moveTo>
                        <a:lnTo>
                          <a:pt x="0" y="0"/>
                        </a:lnTo>
                        <a:lnTo>
                          <a:pt x="23812" y="166688"/>
                        </a:lnTo>
                        <a:lnTo>
                          <a:pt x="509587" y="309563"/>
                        </a:lnTo>
                        <a:lnTo>
                          <a:pt x="504825" y="142875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94" name="楕円 493">
                    <a:extLst>
                      <a:ext uri="{FF2B5EF4-FFF2-40B4-BE49-F238E27FC236}">
                        <a16:creationId xmlns:a16="http://schemas.microsoft.com/office/drawing/2014/main" id="{45F00126-D5C2-46AD-AAAD-21D9E6CE5C0B}"/>
                      </a:ext>
                    </a:extLst>
                  </p:cNvPr>
                  <p:cNvSpPr/>
                  <p:nvPr/>
                </p:nvSpPr>
                <p:spPr bwMode="auto">
                  <a:xfrm rot="746599" flipH="1">
                    <a:off x="5771963" y="5099601"/>
                    <a:ext cx="86644" cy="135015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5" name="フリーフォーム: 図形 494">
                    <a:extLst>
                      <a:ext uri="{FF2B5EF4-FFF2-40B4-BE49-F238E27FC236}">
                        <a16:creationId xmlns:a16="http://schemas.microsoft.com/office/drawing/2014/main" id="{C1888B65-7D4E-42D1-BB0C-AF6372006DC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38713" y="5153025"/>
                    <a:ext cx="361950" cy="295275"/>
                  </a:xfrm>
                  <a:custGeom>
                    <a:avLst/>
                    <a:gdLst>
                      <a:gd name="connsiteX0" fmla="*/ 361950 w 361950"/>
                      <a:gd name="connsiteY0" fmla="*/ 0 h 295275"/>
                      <a:gd name="connsiteX1" fmla="*/ 338137 w 361950"/>
                      <a:gd name="connsiteY1" fmla="*/ 209550 h 295275"/>
                      <a:gd name="connsiteX2" fmla="*/ 0 w 361950"/>
                      <a:gd name="connsiteY2" fmla="*/ 295275 h 295275"/>
                      <a:gd name="connsiteX3" fmla="*/ 4762 w 361950"/>
                      <a:gd name="connsiteY3" fmla="*/ 157163 h 295275"/>
                      <a:gd name="connsiteX4" fmla="*/ 361950 w 361950"/>
                      <a:gd name="connsiteY4" fmla="*/ 0 h 295275"/>
                      <a:gd name="connsiteX0" fmla="*/ 361950 w 361950"/>
                      <a:gd name="connsiteY0" fmla="*/ 0 h 295275"/>
                      <a:gd name="connsiteX1" fmla="*/ 338137 w 361950"/>
                      <a:gd name="connsiteY1" fmla="*/ 209550 h 295275"/>
                      <a:gd name="connsiteX2" fmla="*/ 0 w 361950"/>
                      <a:gd name="connsiteY2" fmla="*/ 295275 h 295275"/>
                      <a:gd name="connsiteX3" fmla="*/ 4762 w 361950"/>
                      <a:gd name="connsiteY3" fmla="*/ 90488 h 295275"/>
                      <a:gd name="connsiteX4" fmla="*/ 361950 w 361950"/>
                      <a:gd name="connsiteY4" fmla="*/ 0 h 2952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61950" h="295275">
                        <a:moveTo>
                          <a:pt x="361950" y="0"/>
                        </a:moveTo>
                        <a:lnTo>
                          <a:pt x="338137" y="209550"/>
                        </a:lnTo>
                        <a:lnTo>
                          <a:pt x="0" y="295275"/>
                        </a:lnTo>
                        <a:lnTo>
                          <a:pt x="4762" y="90488"/>
                        </a:lnTo>
                        <a:lnTo>
                          <a:pt x="361950" y="0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479" name="フリーフォーム: 図形 478">
                  <a:extLst>
                    <a:ext uri="{FF2B5EF4-FFF2-40B4-BE49-F238E27FC236}">
                      <a16:creationId xmlns:a16="http://schemas.microsoft.com/office/drawing/2014/main" id="{990533F0-3BD2-4D09-BADE-93631110F98C}"/>
                    </a:ext>
                  </a:extLst>
                </p:cNvPr>
                <p:cNvSpPr/>
                <p:nvPr/>
              </p:nvSpPr>
              <p:spPr bwMode="auto">
                <a:xfrm rot="10800000">
                  <a:off x="3499813" y="4185273"/>
                  <a:ext cx="1351699" cy="1693452"/>
                </a:xfrm>
                <a:custGeom>
                  <a:avLst/>
                  <a:gdLst>
                    <a:gd name="connsiteX0" fmla="*/ 1351699 w 1351699"/>
                    <a:gd name="connsiteY0" fmla="*/ 1693452 h 1693452"/>
                    <a:gd name="connsiteX1" fmla="*/ 0 w 1351699"/>
                    <a:gd name="connsiteY1" fmla="*/ 1240969 h 1693452"/>
                    <a:gd name="connsiteX2" fmla="*/ 0 w 1351699"/>
                    <a:gd name="connsiteY2" fmla="*/ 2810 h 1693452"/>
                    <a:gd name="connsiteX3" fmla="*/ 9033 w 1351699"/>
                    <a:gd name="connsiteY3" fmla="*/ 0 h 1693452"/>
                    <a:gd name="connsiteX4" fmla="*/ 1006288 w 1351699"/>
                    <a:gd name="connsiteY4" fmla="*/ 311806 h 1693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1699" h="1693452">
                      <a:moveTo>
                        <a:pt x="1351699" y="1693452"/>
                      </a:moveTo>
                      <a:lnTo>
                        <a:pt x="0" y="1240969"/>
                      </a:lnTo>
                      <a:lnTo>
                        <a:pt x="0" y="2810"/>
                      </a:lnTo>
                      <a:lnTo>
                        <a:pt x="9033" y="0"/>
                      </a:lnTo>
                      <a:lnTo>
                        <a:pt x="1006288" y="311806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476" name="角丸四角形 85">
                <a:extLst>
                  <a:ext uri="{FF2B5EF4-FFF2-40B4-BE49-F238E27FC236}">
                    <a16:creationId xmlns:a16="http://schemas.microsoft.com/office/drawing/2014/main" id="{0CAC7F19-00A1-4882-BAC2-FBEEF1FCCBEF}"/>
                  </a:ext>
                </a:extLst>
              </p:cNvPr>
              <p:cNvSpPr/>
              <p:nvPr/>
            </p:nvSpPr>
            <p:spPr>
              <a:xfrm rot="4459480">
                <a:off x="-346056" y="2276175"/>
                <a:ext cx="335699" cy="266874"/>
              </a:xfrm>
              <a:custGeom>
                <a:avLst/>
                <a:gdLst/>
                <a:ahLst/>
                <a:cxnLst/>
                <a:rect l="l" t="t" r="r" b="b"/>
                <a:pathLst>
                  <a:path w="351836" h="368855">
                    <a:moveTo>
                      <a:pt x="45991" y="0"/>
                    </a:moveTo>
                    <a:cubicBezTo>
                      <a:pt x="66733" y="0"/>
                      <a:pt x="84268" y="13732"/>
                      <a:pt x="89318" y="32808"/>
                    </a:cubicBezTo>
                    <a:cubicBezTo>
                      <a:pt x="94369" y="13732"/>
                      <a:pt x="111904" y="0"/>
                      <a:pt x="132645" y="0"/>
                    </a:cubicBezTo>
                    <a:cubicBezTo>
                      <a:pt x="153294" y="0"/>
                      <a:pt x="170764" y="13609"/>
                      <a:pt x="175920" y="32550"/>
                    </a:cubicBezTo>
                    <a:cubicBezTo>
                      <a:pt x="181076" y="13609"/>
                      <a:pt x="198547" y="0"/>
                      <a:pt x="219195" y="0"/>
                    </a:cubicBezTo>
                    <a:cubicBezTo>
                      <a:pt x="239936" y="0"/>
                      <a:pt x="257470" y="13731"/>
                      <a:pt x="262522" y="32806"/>
                    </a:cubicBezTo>
                    <a:cubicBezTo>
                      <a:pt x="267573" y="13731"/>
                      <a:pt x="285108" y="0"/>
                      <a:pt x="305848" y="0"/>
                    </a:cubicBezTo>
                    <a:cubicBezTo>
                      <a:pt x="331246" y="0"/>
                      <a:pt x="351836" y="20590"/>
                      <a:pt x="351836" y="45988"/>
                    </a:cubicBezTo>
                    <a:cubicBezTo>
                      <a:pt x="351836" y="96054"/>
                      <a:pt x="351835" y="146119"/>
                      <a:pt x="351835" y="196185"/>
                    </a:cubicBezTo>
                    <a:lnTo>
                      <a:pt x="351834" y="196190"/>
                    </a:lnTo>
                    <a:lnTo>
                      <a:pt x="351834" y="242172"/>
                    </a:lnTo>
                    <a:cubicBezTo>
                      <a:pt x="351834" y="312137"/>
                      <a:pt x="295116" y="368855"/>
                      <a:pt x="225151" y="368855"/>
                    </a:cubicBezTo>
                    <a:lnTo>
                      <a:pt x="126683" y="368855"/>
                    </a:lnTo>
                    <a:cubicBezTo>
                      <a:pt x="56718" y="368855"/>
                      <a:pt x="0" y="312137"/>
                      <a:pt x="0" y="242172"/>
                    </a:cubicBezTo>
                    <a:cubicBezTo>
                      <a:pt x="0" y="199945"/>
                      <a:pt x="1" y="157717"/>
                      <a:pt x="1" y="115490"/>
                    </a:cubicBezTo>
                    <a:lnTo>
                      <a:pt x="3" y="115490"/>
                    </a:lnTo>
                    <a:lnTo>
                      <a:pt x="3" y="45988"/>
                    </a:lnTo>
                    <a:cubicBezTo>
                      <a:pt x="3" y="20590"/>
                      <a:pt x="20593" y="0"/>
                      <a:pt x="4599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7" name="角丸四角形 85">
                <a:extLst>
                  <a:ext uri="{FF2B5EF4-FFF2-40B4-BE49-F238E27FC236}">
                    <a16:creationId xmlns:a16="http://schemas.microsoft.com/office/drawing/2014/main" id="{B31994B9-84F1-4B11-91B4-E97D421C178F}"/>
                  </a:ext>
                </a:extLst>
              </p:cNvPr>
              <p:cNvSpPr/>
              <p:nvPr/>
            </p:nvSpPr>
            <p:spPr>
              <a:xfrm rot="17140520" flipH="1">
                <a:off x="1848997" y="2276174"/>
                <a:ext cx="335699" cy="266874"/>
              </a:xfrm>
              <a:custGeom>
                <a:avLst/>
                <a:gdLst/>
                <a:ahLst/>
                <a:cxnLst/>
                <a:rect l="l" t="t" r="r" b="b"/>
                <a:pathLst>
                  <a:path w="351836" h="368855">
                    <a:moveTo>
                      <a:pt x="45991" y="0"/>
                    </a:moveTo>
                    <a:cubicBezTo>
                      <a:pt x="66733" y="0"/>
                      <a:pt x="84268" y="13732"/>
                      <a:pt x="89318" y="32808"/>
                    </a:cubicBezTo>
                    <a:cubicBezTo>
                      <a:pt x="94369" y="13732"/>
                      <a:pt x="111904" y="0"/>
                      <a:pt x="132645" y="0"/>
                    </a:cubicBezTo>
                    <a:cubicBezTo>
                      <a:pt x="153294" y="0"/>
                      <a:pt x="170764" y="13609"/>
                      <a:pt x="175920" y="32550"/>
                    </a:cubicBezTo>
                    <a:cubicBezTo>
                      <a:pt x="181076" y="13609"/>
                      <a:pt x="198547" y="0"/>
                      <a:pt x="219195" y="0"/>
                    </a:cubicBezTo>
                    <a:cubicBezTo>
                      <a:pt x="239936" y="0"/>
                      <a:pt x="257470" y="13731"/>
                      <a:pt x="262522" y="32806"/>
                    </a:cubicBezTo>
                    <a:cubicBezTo>
                      <a:pt x="267573" y="13731"/>
                      <a:pt x="285108" y="0"/>
                      <a:pt x="305848" y="0"/>
                    </a:cubicBezTo>
                    <a:cubicBezTo>
                      <a:pt x="331246" y="0"/>
                      <a:pt x="351836" y="20590"/>
                      <a:pt x="351836" y="45988"/>
                    </a:cubicBezTo>
                    <a:cubicBezTo>
                      <a:pt x="351836" y="96054"/>
                      <a:pt x="351835" y="146119"/>
                      <a:pt x="351835" y="196185"/>
                    </a:cubicBezTo>
                    <a:lnTo>
                      <a:pt x="351834" y="196190"/>
                    </a:lnTo>
                    <a:lnTo>
                      <a:pt x="351834" y="242172"/>
                    </a:lnTo>
                    <a:cubicBezTo>
                      <a:pt x="351834" y="312137"/>
                      <a:pt x="295116" y="368855"/>
                      <a:pt x="225151" y="368855"/>
                    </a:cubicBezTo>
                    <a:lnTo>
                      <a:pt x="126683" y="368855"/>
                    </a:lnTo>
                    <a:cubicBezTo>
                      <a:pt x="56718" y="368855"/>
                      <a:pt x="0" y="312137"/>
                      <a:pt x="0" y="242172"/>
                    </a:cubicBezTo>
                    <a:cubicBezTo>
                      <a:pt x="0" y="199945"/>
                      <a:pt x="1" y="157717"/>
                      <a:pt x="1" y="115490"/>
                    </a:cubicBezTo>
                    <a:lnTo>
                      <a:pt x="3" y="115490"/>
                    </a:lnTo>
                    <a:lnTo>
                      <a:pt x="3" y="45988"/>
                    </a:lnTo>
                    <a:cubicBezTo>
                      <a:pt x="3" y="20590"/>
                      <a:pt x="20593" y="0"/>
                      <a:pt x="4599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527" name="グループ化 526">
            <a:extLst>
              <a:ext uri="{FF2B5EF4-FFF2-40B4-BE49-F238E27FC236}">
                <a16:creationId xmlns:a16="http://schemas.microsoft.com/office/drawing/2014/main" id="{957BBE87-4831-4A00-A86C-BCB4F4A6E5EC}"/>
              </a:ext>
            </a:extLst>
          </p:cNvPr>
          <p:cNvGrpSpPr/>
          <p:nvPr/>
        </p:nvGrpSpPr>
        <p:grpSpPr>
          <a:xfrm>
            <a:off x="4180271" y="4387262"/>
            <a:ext cx="1608648" cy="1942184"/>
            <a:chOff x="3452087" y="330788"/>
            <a:chExt cx="2685332" cy="3242109"/>
          </a:xfrm>
        </p:grpSpPr>
        <p:grpSp>
          <p:nvGrpSpPr>
            <p:cNvPr id="528" name="グループ化 527">
              <a:extLst>
                <a:ext uri="{FF2B5EF4-FFF2-40B4-BE49-F238E27FC236}">
                  <a16:creationId xmlns:a16="http://schemas.microsoft.com/office/drawing/2014/main" id="{4C61C85B-6B8F-48C2-9C7C-ECA59E001336}"/>
                </a:ext>
              </a:extLst>
            </p:cNvPr>
            <p:cNvGrpSpPr/>
            <p:nvPr/>
          </p:nvGrpSpPr>
          <p:grpSpPr>
            <a:xfrm>
              <a:off x="3708581" y="2793297"/>
              <a:ext cx="2203738" cy="779600"/>
              <a:chOff x="3725673" y="4716101"/>
              <a:chExt cx="2203738" cy="779600"/>
            </a:xfrm>
          </p:grpSpPr>
          <p:grpSp>
            <p:nvGrpSpPr>
              <p:cNvPr id="581" name="グループ化 580">
                <a:extLst>
                  <a:ext uri="{FF2B5EF4-FFF2-40B4-BE49-F238E27FC236}">
                    <a16:creationId xmlns:a16="http://schemas.microsoft.com/office/drawing/2014/main" id="{1F9D46A8-6BEB-49BD-BFCA-FC09A348CFB4}"/>
                  </a:ext>
                </a:extLst>
              </p:cNvPr>
              <p:cNvGrpSpPr/>
              <p:nvPr/>
            </p:nvGrpSpPr>
            <p:grpSpPr>
              <a:xfrm>
                <a:off x="3725673" y="4716101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583" name="グループ化 582">
                  <a:extLst>
                    <a:ext uri="{FF2B5EF4-FFF2-40B4-BE49-F238E27FC236}">
                      <a16:creationId xmlns:a16="http://schemas.microsoft.com/office/drawing/2014/main" id="{FD7199F5-1494-4617-98D7-5FA8ABB2C71E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585" name="フリーフォーム: 図形 584">
                    <a:extLst>
                      <a:ext uri="{FF2B5EF4-FFF2-40B4-BE49-F238E27FC236}">
                        <a16:creationId xmlns:a16="http://schemas.microsoft.com/office/drawing/2014/main" id="{F1A54955-50FC-457E-811A-3F0D773BE98C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9900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6" name="フリーフォーム: 図形 585">
                    <a:extLst>
                      <a:ext uri="{FF2B5EF4-FFF2-40B4-BE49-F238E27FC236}">
                        <a16:creationId xmlns:a16="http://schemas.microsoft.com/office/drawing/2014/main" id="{6C40D461-A28A-47EF-A6D5-EF5E1F70B91D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9900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7" name="フリーフォーム: 図形 586">
                    <a:extLst>
                      <a:ext uri="{FF2B5EF4-FFF2-40B4-BE49-F238E27FC236}">
                        <a16:creationId xmlns:a16="http://schemas.microsoft.com/office/drawing/2014/main" id="{E1D3F79B-4809-4432-807A-525B45D79AF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84" name="フリーフォーム: 図形 583">
                  <a:extLst>
                    <a:ext uri="{FF2B5EF4-FFF2-40B4-BE49-F238E27FC236}">
                      <a16:creationId xmlns:a16="http://schemas.microsoft.com/office/drawing/2014/main" id="{00A5BBBB-2742-4343-8787-6C93C0DF3C66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82" name="フリーフォーム: 図形 581">
                <a:extLst>
                  <a:ext uri="{FF2B5EF4-FFF2-40B4-BE49-F238E27FC236}">
                    <a16:creationId xmlns:a16="http://schemas.microsoft.com/office/drawing/2014/main" id="{313A52EC-601C-4F5A-A894-C58718EFB18F}"/>
                  </a:ext>
                </a:extLst>
              </p:cNvPr>
              <p:cNvSpPr/>
              <p:nvPr/>
            </p:nvSpPr>
            <p:spPr bwMode="auto">
              <a:xfrm>
                <a:off x="3989965" y="4776746"/>
                <a:ext cx="1654026" cy="599620"/>
              </a:xfrm>
              <a:custGeom>
                <a:avLst/>
                <a:gdLst>
                  <a:gd name="connsiteX0" fmla="*/ 177100 w 1654026"/>
                  <a:gd name="connsiteY0" fmla="*/ 0 h 599620"/>
                  <a:gd name="connsiteX1" fmla="*/ 356650 w 1654026"/>
                  <a:gd name="connsiteY1" fmla="*/ 19616 h 599620"/>
                  <a:gd name="connsiteX2" fmla="*/ 832181 w 1654026"/>
                  <a:gd name="connsiteY2" fmla="*/ 147035 h 599620"/>
                  <a:gd name="connsiteX3" fmla="*/ 1307720 w 1654026"/>
                  <a:gd name="connsiteY3" fmla="*/ 19614 h 599620"/>
                  <a:gd name="connsiteX4" fmla="*/ 1459467 w 1654026"/>
                  <a:gd name="connsiteY4" fmla="*/ 3035 h 599620"/>
                  <a:gd name="connsiteX5" fmla="*/ 1464658 w 1654026"/>
                  <a:gd name="connsiteY5" fmla="*/ 9295 h 599620"/>
                  <a:gd name="connsiteX6" fmla="*/ 1640950 w 1654026"/>
                  <a:gd name="connsiteY6" fmla="*/ 335447 h 599620"/>
                  <a:gd name="connsiteX7" fmla="*/ 1654026 w 1654026"/>
                  <a:gd name="connsiteY7" fmla="*/ 360429 h 599620"/>
                  <a:gd name="connsiteX8" fmla="*/ 1605189 w 1654026"/>
                  <a:gd name="connsiteY8" fmla="*/ 400462 h 599620"/>
                  <a:gd name="connsiteX9" fmla="*/ 1538387 w 1654026"/>
                  <a:gd name="connsiteY9" fmla="*/ 428952 h 599620"/>
                  <a:gd name="connsiteX10" fmla="*/ 940187 w 1654026"/>
                  <a:gd name="connsiteY10" fmla="*/ 589241 h 599620"/>
                  <a:gd name="connsiteX11" fmla="*/ 934201 w 1654026"/>
                  <a:gd name="connsiteY11" fmla="*/ 585285 h 599620"/>
                  <a:gd name="connsiteX12" fmla="*/ 898358 w 1654026"/>
                  <a:gd name="connsiteY12" fmla="*/ 594404 h 599620"/>
                  <a:gd name="connsiteX13" fmla="*/ 800991 w 1654026"/>
                  <a:gd name="connsiteY13" fmla="*/ 598404 h 599620"/>
                  <a:gd name="connsiteX14" fmla="*/ 737913 w 1654026"/>
                  <a:gd name="connsiteY14" fmla="*/ 585786 h 599620"/>
                  <a:gd name="connsiteX15" fmla="*/ 732888 w 1654026"/>
                  <a:gd name="connsiteY15" fmla="*/ 583491 h 599620"/>
                  <a:gd name="connsiteX16" fmla="*/ 724183 w 1654026"/>
                  <a:gd name="connsiteY16" fmla="*/ 589243 h 599620"/>
                  <a:gd name="connsiteX17" fmla="*/ 125983 w 1654026"/>
                  <a:gd name="connsiteY17" fmla="*/ 428954 h 599620"/>
                  <a:gd name="connsiteX18" fmla="*/ 5462 w 1654026"/>
                  <a:gd name="connsiteY18" fmla="*/ 356429 h 599620"/>
                  <a:gd name="connsiteX19" fmla="*/ 0 w 1654026"/>
                  <a:gd name="connsiteY19" fmla="*/ 348471 h 599620"/>
                  <a:gd name="connsiteX20" fmla="*/ 3548 w 1654026"/>
                  <a:gd name="connsiteY20" fmla="*/ 341050 h 599620"/>
                  <a:gd name="connsiteX21" fmla="*/ 158266 w 1654026"/>
                  <a:gd name="connsiteY21" fmla="*/ 27226 h 59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654026" h="599620">
                    <a:moveTo>
                      <a:pt x="177100" y="0"/>
                    </a:moveTo>
                    <a:lnTo>
                      <a:pt x="356650" y="19616"/>
                    </a:lnTo>
                    <a:lnTo>
                      <a:pt x="832181" y="147035"/>
                    </a:lnTo>
                    <a:lnTo>
                      <a:pt x="1307720" y="19614"/>
                    </a:lnTo>
                    <a:lnTo>
                      <a:pt x="1459467" y="3035"/>
                    </a:lnTo>
                    <a:lnTo>
                      <a:pt x="1464658" y="9295"/>
                    </a:lnTo>
                    <a:cubicBezTo>
                      <a:pt x="1511505" y="97785"/>
                      <a:pt x="1581775" y="224180"/>
                      <a:pt x="1640950" y="335447"/>
                    </a:cubicBezTo>
                    <a:lnTo>
                      <a:pt x="1654026" y="360429"/>
                    </a:lnTo>
                    <a:lnTo>
                      <a:pt x="1605189" y="400462"/>
                    </a:lnTo>
                    <a:cubicBezTo>
                      <a:pt x="1584971" y="412762"/>
                      <a:pt x="1562572" y="422472"/>
                      <a:pt x="1538387" y="428952"/>
                    </a:cubicBezTo>
                    <a:lnTo>
                      <a:pt x="940187" y="589241"/>
                    </a:lnTo>
                    <a:lnTo>
                      <a:pt x="934201" y="585285"/>
                    </a:lnTo>
                    <a:lnTo>
                      <a:pt x="898358" y="594404"/>
                    </a:lnTo>
                    <a:cubicBezTo>
                      <a:pt x="864288" y="599451"/>
                      <a:pt x="830564" y="600947"/>
                      <a:pt x="800991" y="598404"/>
                    </a:cubicBezTo>
                    <a:cubicBezTo>
                      <a:pt x="778811" y="596497"/>
                      <a:pt x="757634" y="592157"/>
                      <a:pt x="737913" y="585786"/>
                    </a:cubicBezTo>
                    <a:lnTo>
                      <a:pt x="732888" y="583491"/>
                    </a:lnTo>
                    <a:lnTo>
                      <a:pt x="724183" y="589243"/>
                    </a:lnTo>
                    <a:lnTo>
                      <a:pt x="125983" y="428954"/>
                    </a:lnTo>
                    <a:cubicBezTo>
                      <a:pt x="77614" y="415994"/>
                      <a:pt x="36387" y="390116"/>
                      <a:pt x="5462" y="356429"/>
                    </a:cubicBezTo>
                    <a:lnTo>
                      <a:pt x="0" y="348471"/>
                    </a:lnTo>
                    <a:lnTo>
                      <a:pt x="3548" y="341050"/>
                    </a:lnTo>
                    <a:cubicBezTo>
                      <a:pt x="55532" y="233893"/>
                      <a:pt x="116761" y="112727"/>
                      <a:pt x="158266" y="27226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29" name="グループ化 528">
              <a:extLst>
                <a:ext uri="{FF2B5EF4-FFF2-40B4-BE49-F238E27FC236}">
                  <a16:creationId xmlns:a16="http://schemas.microsoft.com/office/drawing/2014/main" id="{4393E5B4-0D79-49EF-98D1-8F56C22167A6}"/>
                </a:ext>
              </a:extLst>
            </p:cNvPr>
            <p:cNvGrpSpPr/>
            <p:nvPr/>
          </p:nvGrpSpPr>
          <p:grpSpPr>
            <a:xfrm>
              <a:off x="4039607" y="2497973"/>
              <a:ext cx="1536065" cy="880439"/>
              <a:chOff x="3932065" y="4420777"/>
              <a:chExt cx="1783984" cy="880439"/>
            </a:xfrm>
          </p:grpSpPr>
          <p:sp>
            <p:nvSpPr>
              <p:cNvPr id="575" name="フリーフォーム: 図形 574">
                <a:extLst>
                  <a:ext uri="{FF2B5EF4-FFF2-40B4-BE49-F238E27FC236}">
                    <a16:creationId xmlns:a16="http://schemas.microsoft.com/office/drawing/2014/main" id="{EDDF84B4-6DA7-4E69-9FE7-FABF781C8F2F}"/>
                  </a:ext>
                </a:extLst>
              </p:cNvPr>
              <p:cNvSpPr/>
              <p:nvPr/>
            </p:nvSpPr>
            <p:spPr bwMode="auto">
              <a:xfrm flipV="1">
                <a:off x="3948607" y="4420777"/>
                <a:ext cx="1746763" cy="704301"/>
              </a:xfrm>
              <a:custGeom>
                <a:avLst/>
                <a:gdLst>
                  <a:gd name="connsiteX0" fmla="*/ 1742193 w 1746763"/>
                  <a:gd name="connsiteY0" fmla="*/ 166007 h 704301"/>
                  <a:gd name="connsiteX1" fmla="*/ 1742193 w 1746763"/>
                  <a:gd name="connsiteY1" fmla="*/ 166006 h 704301"/>
                  <a:gd name="connsiteX2" fmla="*/ 1742193 w 1746763"/>
                  <a:gd name="connsiteY2" fmla="*/ 166006 h 704301"/>
                  <a:gd name="connsiteX3" fmla="*/ 4570 w 1746763"/>
                  <a:gd name="connsiteY3" fmla="*/ 166008 h 704301"/>
                  <a:gd name="connsiteX4" fmla="*/ 4570 w 1746763"/>
                  <a:gd name="connsiteY4" fmla="*/ 166007 h 704301"/>
                  <a:gd name="connsiteX5" fmla="*/ 4570 w 1746763"/>
                  <a:gd name="connsiteY5" fmla="*/ 166007 h 704301"/>
                  <a:gd name="connsiteX6" fmla="*/ 873381 w 1746763"/>
                  <a:gd name="connsiteY6" fmla="*/ 704301 h 704301"/>
                  <a:gd name="connsiteX7" fmla="*/ 1491646 w 1746763"/>
                  <a:gd name="connsiteY7" fmla="*/ 645695 h 704301"/>
                  <a:gd name="connsiteX8" fmla="*/ 1479085 w 1746763"/>
                  <a:gd name="connsiteY8" fmla="*/ 551204 h 704301"/>
                  <a:gd name="connsiteX9" fmla="*/ 1449897 w 1746763"/>
                  <a:gd name="connsiteY9" fmla="*/ 479900 h 704301"/>
                  <a:gd name="connsiteX10" fmla="*/ 1567539 w 1746763"/>
                  <a:gd name="connsiteY10" fmla="*/ 448378 h 704301"/>
                  <a:gd name="connsiteX11" fmla="*/ 1746763 w 1746763"/>
                  <a:gd name="connsiteY11" fmla="*/ 256477 h 704301"/>
                  <a:gd name="connsiteX12" fmla="*/ 1742193 w 1746763"/>
                  <a:gd name="connsiteY12" fmla="*/ 166006 h 704301"/>
                  <a:gd name="connsiteX13" fmla="*/ 1700916 w 1746763"/>
                  <a:gd name="connsiteY13" fmla="*/ 85371 h 704301"/>
                  <a:gd name="connsiteX14" fmla="*/ 1449752 w 1746763"/>
                  <a:gd name="connsiteY14" fmla="*/ 8793 h 704301"/>
                  <a:gd name="connsiteX15" fmla="*/ 873380 w 1746763"/>
                  <a:gd name="connsiteY15" fmla="*/ 163230 h 704301"/>
                  <a:gd name="connsiteX16" fmla="*/ 297011 w 1746763"/>
                  <a:gd name="connsiteY16" fmla="*/ 8794 h 704301"/>
                  <a:gd name="connsiteX17" fmla="*/ 45847 w 1746763"/>
                  <a:gd name="connsiteY17" fmla="*/ 85372 h 704301"/>
                  <a:gd name="connsiteX18" fmla="*/ 4570 w 1746763"/>
                  <a:gd name="connsiteY18" fmla="*/ 166007 h 704301"/>
                  <a:gd name="connsiteX19" fmla="*/ 0 w 1746763"/>
                  <a:gd name="connsiteY19" fmla="*/ 256478 h 704301"/>
                  <a:gd name="connsiteX20" fmla="*/ 179224 w 1746763"/>
                  <a:gd name="connsiteY20" fmla="*/ 448379 h 704301"/>
                  <a:gd name="connsiteX21" fmla="*/ 295654 w 1746763"/>
                  <a:gd name="connsiteY21" fmla="*/ 479576 h 704301"/>
                  <a:gd name="connsiteX22" fmla="*/ 292632 w 1746763"/>
                  <a:gd name="connsiteY22" fmla="*/ 484487 h 704301"/>
                  <a:gd name="connsiteX23" fmla="*/ 255116 w 1746763"/>
                  <a:gd name="connsiteY23" fmla="*/ 645695 h 704301"/>
                  <a:gd name="connsiteX24" fmla="*/ 873381 w 1746763"/>
                  <a:gd name="connsiteY24" fmla="*/ 704301 h 704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46763" h="704301">
                    <a:moveTo>
                      <a:pt x="1742193" y="166007"/>
                    </a:moveTo>
                    <a:lnTo>
                      <a:pt x="1742193" y="166006"/>
                    </a:lnTo>
                    <a:lnTo>
                      <a:pt x="1742193" y="166006"/>
                    </a:lnTo>
                    <a:close/>
                    <a:moveTo>
                      <a:pt x="4570" y="166008"/>
                    </a:moveTo>
                    <a:lnTo>
                      <a:pt x="4570" y="166007"/>
                    </a:lnTo>
                    <a:lnTo>
                      <a:pt x="4570" y="166007"/>
                    </a:lnTo>
                    <a:close/>
                    <a:moveTo>
                      <a:pt x="873381" y="704301"/>
                    </a:moveTo>
                    <a:cubicBezTo>
                      <a:pt x="1156752" y="704301"/>
                      <a:pt x="1440124" y="684766"/>
                      <a:pt x="1491646" y="645695"/>
                    </a:cubicBezTo>
                    <a:cubicBezTo>
                      <a:pt x="1491646" y="613327"/>
                      <a:pt x="1487321" y="581726"/>
                      <a:pt x="1479085" y="551204"/>
                    </a:cubicBezTo>
                    <a:lnTo>
                      <a:pt x="1449897" y="479900"/>
                    </a:lnTo>
                    <a:lnTo>
                      <a:pt x="1567539" y="448378"/>
                    </a:lnTo>
                    <a:cubicBezTo>
                      <a:pt x="1664277" y="422457"/>
                      <a:pt x="1732447" y="344864"/>
                      <a:pt x="1746763" y="256477"/>
                    </a:cubicBezTo>
                    <a:lnTo>
                      <a:pt x="1742193" y="166006"/>
                    </a:lnTo>
                    <a:lnTo>
                      <a:pt x="1700916" y="85371"/>
                    </a:lnTo>
                    <a:cubicBezTo>
                      <a:pt x="1644324" y="15984"/>
                      <a:pt x="1546491" y="-17128"/>
                      <a:pt x="1449752" y="8793"/>
                    </a:cubicBezTo>
                    <a:lnTo>
                      <a:pt x="873380" y="163230"/>
                    </a:lnTo>
                    <a:lnTo>
                      <a:pt x="297011" y="8794"/>
                    </a:lnTo>
                    <a:cubicBezTo>
                      <a:pt x="200272" y="-17127"/>
                      <a:pt x="102439" y="15985"/>
                      <a:pt x="45847" y="85372"/>
                    </a:cubicBezTo>
                    <a:lnTo>
                      <a:pt x="4570" y="166007"/>
                    </a:lnTo>
                    <a:lnTo>
                      <a:pt x="0" y="256478"/>
                    </a:lnTo>
                    <a:cubicBezTo>
                      <a:pt x="14316" y="344865"/>
                      <a:pt x="82486" y="422458"/>
                      <a:pt x="179224" y="448379"/>
                    </a:cubicBezTo>
                    <a:lnTo>
                      <a:pt x="295654" y="479576"/>
                    </a:lnTo>
                    <a:lnTo>
                      <a:pt x="292632" y="484487"/>
                    </a:lnTo>
                    <a:cubicBezTo>
                      <a:pt x="268362" y="534754"/>
                      <a:pt x="255116" y="589051"/>
                      <a:pt x="255116" y="645695"/>
                    </a:cubicBezTo>
                    <a:cubicBezTo>
                      <a:pt x="306638" y="684766"/>
                      <a:pt x="590010" y="704301"/>
                      <a:pt x="873381" y="704301"/>
                    </a:cubicBezTo>
                    <a:close/>
                  </a:path>
                </a:pathLst>
              </a:custGeom>
              <a:pattFill prst="dkVert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6" name="フリーフォーム: 図形 575">
                <a:extLst>
                  <a:ext uri="{FF2B5EF4-FFF2-40B4-BE49-F238E27FC236}">
                    <a16:creationId xmlns:a16="http://schemas.microsoft.com/office/drawing/2014/main" id="{8A423EAC-80FD-4E66-835D-5AFCAB7895A9}"/>
                  </a:ext>
                </a:extLst>
              </p:cNvPr>
              <p:cNvSpPr/>
              <p:nvPr/>
            </p:nvSpPr>
            <p:spPr bwMode="auto">
              <a:xfrm flipV="1">
                <a:off x="4048438" y="4597897"/>
                <a:ext cx="1488575" cy="240620"/>
              </a:xfrm>
              <a:custGeom>
                <a:avLst/>
                <a:gdLst>
                  <a:gd name="connsiteX0" fmla="*/ 184576 w 1488575"/>
                  <a:gd name="connsiteY0" fmla="*/ 240620 h 240620"/>
                  <a:gd name="connsiteX1" fmla="*/ 192056 w 1488575"/>
                  <a:gd name="connsiteY1" fmla="*/ 239357 h 240620"/>
                  <a:gd name="connsiteX2" fmla="*/ 781093 w 1488575"/>
                  <a:gd name="connsiteY2" fmla="*/ 81525 h 240620"/>
                  <a:gd name="connsiteX3" fmla="*/ 1365373 w 1488575"/>
                  <a:gd name="connsiteY3" fmla="*/ 238083 h 240620"/>
                  <a:gd name="connsiteX4" fmla="*/ 1350066 w 1488575"/>
                  <a:gd name="connsiteY4" fmla="*/ 200689 h 240620"/>
                  <a:gd name="connsiteX5" fmla="*/ 1467708 w 1488575"/>
                  <a:gd name="connsiteY5" fmla="*/ 169167 h 240620"/>
                  <a:gd name="connsiteX6" fmla="*/ 1488575 w 1488575"/>
                  <a:gd name="connsiteY6" fmla="*/ 160268 h 240620"/>
                  <a:gd name="connsiteX7" fmla="*/ 1477660 w 1488575"/>
                  <a:gd name="connsiteY7" fmla="*/ 163414 h 240620"/>
                  <a:gd name="connsiteX8" fmla="*/ 1418864 w 1488575"/>
                  <a:gd name="connsiteY8" fmla="*/ 166104 h 240620"/>
                  <a:gd name="connsiteX9" fmla="*/ 1370600 w 1488575"/>
                  <a:gd name="connsiteY9" fmla="*/ 157958 h 240620"/>
                  <a:gd name="connsiteX10" fmla="*/ 781093 w 1488575"/>
                  <a:gd name="connsiteY10" fmla="*/ 0 h 240620"/>
                  <a:gd name="connsiteX11" fmla="*/ 192056 w 1488575"/>
                  <a:gd name="connsiteY11" fmla="*/ 157832 h 240620"/>
                  <a:gd name="connsiteX12" fmla="*/ 143791 w 1488575"/>
                  <a:gd name="connsiteY12" fmla="*/ 165978 h 240620"/>
                  <a:gd name="connsiteX13" fmla="*/ 30050 w 1488575"/>
                  <a:gd name="connsiteY13" fmla="*/ 147448 h 240620"/>
                  <a:gd name="connsiteX14" fmla="*/ 0 w 1488575"/>
                  <a:gd name="connsiteY14" fmla="*/ 130356 h 240620"/>
                  <a:gd name="connsiteX15" fmla="*/ 12591 w 1488575"/>
                  <a:gd name="connsiteY15" fmla="*/ 140678 h 240620"/>
                  <a:gd name="connsiteX16" fmla="*/ 79393 w 1488575"/>
                  <a:gd name="connsiteY16" fmla="*/ 169168 h 240620"/>
                  <a:gd name="connsiteX17" fmla="*/ 195823 w 1488575"/>
                  <a:gd name="connsiteY17" fmla="*/ 200365 h 240620"/>
                  <a:gd name="connsiteX18" fmla="*/ 192801 w 1488575"/>
                  <a:gd name="connsiteY18" fmla="*/ 205276 h 240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88575" h="240620">
                    <a:moveTo>
                      <a:pt x="184576" y="240620"/>
                    </a:moveTo>
                    <a:lnTo>
                      <a:pt x="192056" y="239357"/>
                    </a:lnTo>
                    <a:lnTo>
                      <a:pt x="781093" y="81525"/>
                    </a:lnTo>
                    <a:lnTo>
                      <a:pt x="1365373" y="238083"/>
                    </a:lnTo>
                    <a:lnTo>
                      <a:pt x="1350066" y="200689"/>
                    </a:lnTo>
                    <a:lnTo>
                      <a:pt x="1467708" y="169167"/>
                    </a:lnTo>
                    <a:lnTo>
                      <a:pt x="1488575" y="160268"/>
                    </a:lnTo>
                    <a:lnTo>
                      <a:pt x="1477660" y="163414"/>
                    </a:lnTo>
                    <a:cubicBezTo>
                      <a:pt x="1458575" y="166571"/>
                      <a:pt x="1438849" y="167537"/>
                      <a:pt x="1418864" y="166104"/>
                    </a:cubicBezTo>
                    <a:cubicBezTo>
                      <a:pt x="1402876" y="164959"/>
                      <a:pt x="1386722" y="162278"/>
                      <a:pt x="1370600" y="157958"/>
                    </a:cubicBezTo>
                    <a:lnTo>
                      <a:pt x="781093" y="0"/>
                    </a:lnTo>
                    <a:lnTo>
                      <a:pt x="192056" y="157832"/>
                    </a:lnTo>
                    <a:cubicBezTo>
                      <a:pt x="175933" y="162152"/>
                      <a:pt x="159780" y="164832"/>
                      <a:pt x="143791" y="165978"/>
                    </a:cubicBezTo>
                    <a:cubicBezTo>
                      <a:pt x="103822" y="168843"/>
                      <a:pt x="64887" y="162117"/>
                      <a:pt x="30050" y="147448"/>
                    </a:cubicBezTo>
                    <a:lnTo>
                      <a:pt x="0" y="130356"/>
                    </a:lnTo>
                    <a:lnTo>
                      <a:pt x="12591" y="140678"/>
                    </a:lnTo>
                    <a:cubicBezTo>
                      <a:pt x="32810" y="152978"/>
                      <a:pt x="55209" y="162688"/>
                      <a:pt x="79393" y="169168"/>
                    </a:cubicBezTo>
                    <a:lnTo>
                      <a:pt x="195823" y="200365"/>
                    </a:lnTo>
                    <a:lnTo>
                      <a:pt x="192801" y="205276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7" name="フリーフォーム: 図形 576">
                <a:extLst>
                  <a:ext uri="{FF2B5EF4-FFF2-40B4-BE49-F238E27FC236}">
                    <a16:creationId xmlns:a16="http://schemas.microsoft.com/office/drawing/2014/main" id="{453BBDAE-69FC-482E-AB62-DBA4E64BC30C}"/>
                  </a:ext>
                </a:extLst>
              </p:cNvPr>
              <p:cNvSpPr/>
              <p:nvPr/>
            </p:nvSpPr>
            <p:spPr bwMode="auto">
              <a:xfrm rot="20700000" flipH="1">
                <a:off x="4773426" y="4739152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</a:path>
                </a:pathLst>
              </a:custGeom>
              <a:pattFill prst="dkVert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78" name="楕円 227">
                <a:extLst>
                  <a:ext uri="{FF2B5EF4-FFF2-40B4-BE49-F238E27FC236}">
                    <a16:creationId xmlns:a16="http://schemas.microsoft.com/office/drawing/2014/main" id="{E6EFB812-49A8-4284-B1B2-00C9A8BC9EBD}"/>
                  </a:ext>
                </a:extLst>
              </p:cNvPr>
              <p:cNvSpPr/>
              <p:nvPr/>
            </p:nvSpPr>
            <p:spPr bwMode="auto">
              <a:xfrm rot="5694883">
                <a:off x="4693340" y="4885234"/>
                <a:ext cx="318890" cy="513074"/>
              </a:xfrm>
              <a:custGeom>
                <a:avLst/>
                <a:gdLst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811284 h 1396349"/>
                  <a:gd name="connsiteX1" fmla="*/ 589828 w 1170130"/>
                  <a:gd name="connsiteY1" fmla="*/ 0 h 1396349"/>
                  <a:gd name="connsiteX2" fmla="*/ 1170130 w 1170130"/>
                  <a:gd name="connsiteY2" fmla="*/ 811284 h 1396349"/>
                  <a:gd name="connsiteX3" fmla="*/ 585065 w 1170130"/>
                  <a:gd name="connsiteY3" fmla="*/ 1396349 h 1396349"/>
                  <a:gd name="connsiteX4" fmla="*/ 0 w 1170130"/>
                  <a:gd name="connsiteY4" fmla="*/ 811284 h 139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1396349">
                    <a:moveTo>
                      <a:pt x="0" y="811284"/>
                    </a:moveTo>
                    <a:cubicBezTo>
                      <a:pt x="0" y="488162"/>
                      <a:pt x="266706" y="0"/>
                      <a:pt x="589828" y="0"/>
                    </a:cubicBezTo>
                    <a:cubicBezTo>
                      <a:pt x="912950" y="0"/>
                      <a:pt x="1170130" y="488162"/>
                      <a:pt x="1170130" y="811284"/>
                    </a:cubicBezTo>
                    <a:cubicBezTo>
                      <a:pt x="1170130" y="1134406"/>
                      <a:pt x="908187" y="1396349"/>
                      <a:pt x="585065" y="1396349"/>
                    </a:cubicBezTo>
                    <a:cubicBezTo>
                      <a:pt x="261943" y="1396349"/>
                      <a:pt x="0" y="1134406"/>
                      <a:pt x="0" y="81128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9" name="フリーフォーム: 図形 578">
                <a:extLst>
                  <a:ext uri="{FF2B5EF4-FFF2-40B4-BE49-F238E27FC236}">
                    <a16:creationId xmlns:a16="http://schemas.microsoft.com/office/drawing/2014/main" id="{AECDB028-6C56-47B7-BB0C-7DCCC9114CB0}"/>
                  </a:ext>
                </a:extLst>
              </p:cNvPr>
              <p:cNvSpPr/>
              <p:nvPr/>
            </p:nvSpPr>
            <p:spPr bwMode="auto">
              <a:xfrm rot="900000">
                <a:off x="3932065" y="4739154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</a:path>
                </a:pathLst>
              </a:custGeom>
              <a:pattFill prst="dkVert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0" name="フリーフォーム: 図形 579">
                <a:extLst>
                  <a:ext uri="{FF2B5EF4-FFF2-40B4-BE49-F238E27FC236}">
                    <a16:creationId xmlns:a16="http://schemas.microsoft.com/office/drawing/2014/main" id="{D2F08B4F-7ABA-4505-9923-1CB69C4FFCC9}"/>
                  </a:ext>
                </a:extLst>
              </p:cNvPr>
              <p:cNvSpPr/>
              <p:nvPr/>
            </p:nvSpPr>
            <p:spPr bwMode="auto">
              <a:xfrm>
                <a:off x="3943484" y="4890730"/>
                <a:ext cx="1772565" cy="407960"/>
              </a:xfrm>
              <a:custGeom>
                <a:avLst/>
                <a:gdLst>
                  <a:gd name="connsiteX0" fmla="*/ 1770278 w 1772565"/>
                  <a:gd name="connsiteY0" fmla="*/ 0 h 407960"/>
                  <a:gd name="connsiteX1" fmla="*/ 1772565 w 1772565"/>
                  <a:gd name="connsiteY1" fmla="*/ 45268 h 407960"/>
                  <a:gd name="connsiteX2" fmla="*/ 1593340 w 1772565"/>
                  <a:gd name="connsiteY2" fmla="*/ 237169 h 407960"/>
                  <a:gd name="connsiteX3" fmla="*/ 995140 w 1772565"/>
                  <a:gd name="connsiteY3" fmla="*/ 397457 h 407960"/>
                  <a:gd name="connsiteX4" fmla="*/ 988814 w 1772565"/>
                  <a:gd name="connsiteY4" fmla="*/ 393277 h 407960"/>
                  <a:gd name="connsiteX5" fmla="*/ 951600 w 1772565"/>
                  <a:gd name="connsiteY5" fmla="*/ 402744 h 407960"/>
                  <a:gd name="connsiteX6" fmla="*/ 854233 w 1772565"/>
                  <a:gd name="connsiteY6" fmla="*/ 406744 h 407960"/>
                  <a:gd name="connsiteX7" fmla="*/ 787631 w 1772565"/>
                  <a:gd name="connsiteY7" fmla="*/ 390839 h 407960"/>
                  <a:gd name="connsiteX8" fmla="*/ 777425 w 1772565"/>
                  <a:gd name="connsiteY8" fmla="*/ 397583 h 407960"/>
                  <a:gd name="connsiteX9" fmla="*/ 179225 w 1772565"/>
                  <a:gd name="connsiteY9" fmla="*/ 237295 h 407960"/>
                  <a:gd name="connsiteX10" fmla="*/ 0 w 1772565"/>
                  <a:gd name="connsiteY10" fmla="*/ 45394 h 407960"/>
                  <a:gd name="connsiteX11" fmla="*/ 2287 w 1772565"/>
                  <a:gd name="connsiteY11" fmla="*/ 126 h 407960"/>
                  <a:gd name="connsiteX12" fmla="*/ 20440 w 1772565"/>
                  <a:gd name="connsiteY12" fmla="*/ 56634 h 407960"/>
                  <a:gd name="connsiteX13" fmla="*/ 179225 w 1772565"/>
                  <a:gd name="connsiteY13" fmla="*/ 184907 h 407960"/>
                  <a:gd name="connsiteX14" fmla="*/ 777425 w 1772565"/>
                  <a:gd name="connsiteY14" fmla="*/ 345195 h 407960"/>
                  <a:gd name="connsiteX15" fmla="*/ 787631 w 1772565"/>
                  <a:gd name="connsiteY15" fmla="*/ 338451 h 407960"/>
                  <a:gd name="connsiteX16" fmla="*/ 854233 w 1772565"/>
                  <a:gd name="connsiteY16" fmla="*/ 354356 h 407960"/>
                  <a:gd name="connsiteX17" fmla="*/ 951600 w 1772565"/>
                  <a:gd name="connsiteY17" fmla="*/ 350356 h 407960"/>
                  <a:gd name="connsiteX18" fmla="*/ 988814 w 1772565"/>
                  <a:gd name="connsiteY18" fmla="*/ 340889 h 407960"/>
                  <a:gd name="connsiteX19" fmla="*/ 995140 w 1772565"/>
                  <a:gd name="connsiteY19" fmla="*/ 345069 h 407960"/>
                  <a:gd name="connsiteX20" fmla="*/ 1593340 w 1772565"/>
                  <a:gd name="connsiteY20" fmla="*/ 184781 h 407960"/>
                  <a:gd name="connsiteX21" fmla="*/ 1752126 w 1772565"/>
                  <a:gd name="connsiteY21" fmla="*/ 56508 h 40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772565" h="407960">
                    <a:moveTo>
                      <a:pt x="1770278" y="0"/>
                    </a:moveTo>
                    <a:lnTo>
                      <a:pt x="1772565" y="45268"/>
                    </a:lnTo>
                    <a:cubicBezTo>
                      <a:pt x="1758249" y="133655"/>
                      <a:pt x="1690079" y="211248"/>
                      <a:pt x="1593340" y="237169"/>
                    </a:cubicBezTo>
                    <a:lnTo>
                      <a:pt x="995140" y="397457"/>
                    </a:lnTo>
                    <a:lnTo>
                      <a:pt x="988814" y="393277"/>
                    </a:lnTo>
                    <a:lnTo>
                      <a:pt x="951600" y="402744"/>
                    </a:lnTo>
                    <a:cubicBezTo>
                      <a:pt x="917530" y="407791"/>
                      <a:pt x="883806" y="409287"/>
                      <a:pt x="854233" y="406744"/>
                    </a:cubicBezTo>
                    <a:lnTo>
                      <a:pt x="787631" y="390839"/>
                    </a:lnTo>
                    <a:lnTo>
                      <a:pt x="777425" y="397583"/>
                    </a:lnTo>
                    <a:lnTo>
                      <a:pt x="179225" y="237295"/>
                    </a:lnTo>
                    <a:cubicBezTo>
                      <a:pt x="82486" y="211374"/>
                      <a:pt x="14317" y="133781"/>
                      <a:pt x="0" y="45394"/>
                    </a:cubicBezTo>
                    <a:lnTo>
                      <a:pt x="2287" y="126"/>
                    </a:lnTo>
                    <a:lnTo>
                      <a:pt x="20440" y="56634"/>
                    </a:lnTo>
                    <a:cubicBezTo>
                      <a:pt x="50187" y="116960"/>
                      <a:pt x="106671" y="165466"/>
                      <a:pt x="179225" y="184907"/>
                    </a:cubicBezTo>
                    <a:lnTo>
                      <a:pt x="777425" y="345195"/>
                    </a:lnTo>
                    <a:lnTo>
                      <a:pt x="787631" y="338451"/>
                    </a:lnTo>
                    <a:lnTo>
                      <a:pt x="854233" y="354356"/>
                    </a:lnTo>
                    <a:cubicBezTo>
                      <a:pt x="883806" y="356899"/>
                      <a:pt x="917530" y="355403"/>
                      <a:pt x="951600" y="350356"/>
                    </a:cubicBezTo>
                    <a:lnTo>
                      <a:pt x="988814" y="340889"/>
                    </a:lnTo>
                    <a:lnTo>
                      <a:pt x="995140" y="345069"/>
                    </a:lnTo>
                    <a:lnTo>
                      <a:pt x="1593340" y="184781"/>
                    </a:lnTo>
                    <a:cubicBezTo>
                      <a:pt x="1665894" y="165340"/>
                      <a:pt x="1722379" y="116834"/>
                      <a:pt x="1752126" y="56508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30" name="グループ化 529">
              <a:extLst>
                <a:ext uri="{FF2B5EF4-FFF2-40B4-BE49-F238E27FC236}">
                  <a16:creationId xmlns:a16="http://schemas.microsoft.com/office/drawing/2014/main" id="{6B277411-4894-4538-ABC3-12BF95C9A509}"/>
                </a:ext>
              </a:extLst>
            </p:cNvPr>
            <p:cNvGrpSpPr/>
            <p:nvPr/>
          </p:nvGrpSpPr>
          <p:grpSpPr>
            <a:xfrm>
              <a:off x="4003479" y="330788"/>
              <a:ext cx="1617196" cy="2367875"/>
              <a:chOff x="4022689" y="291999"/>
              <a:chExt cx="1617196" cy="2306449"/>
            </a:xfrm>
          </p:grpSpPr>
          <p:sp>
            <p:nvSpPr>
              <p:cNvPr id="553" name="楕円 552">
                <a:extLst>
                  <a:ext uri="{FF2B5EF4-FFF2-40B4-BE49-F238E27FC236}">
                    <a16:creationId xmlns:a16="http://schemas.microsoft.com/office/drawing/2014/main" id="{B7DA10D0-F6A0-4FF2-A15E-470D864256C5}"/>
                  </a:ext>
                </a:extLst>
              </p:cNvPr>
              <p:cNvSpPr/>
              <p:nvPr/>
            </p:nvSpPr>
            <p:spPr bwMode="auto">
              <a:xfrm>
                <a:off x="4182712" y="291999"/>
                <a:ext cx="1296955" cy="1204517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4" name="楕円 553">
                <a:extLst>
                  <a:ext uri="{FF2B5EF4-FFF2-40B4-BE49-F238E27FC236}">
                    <a16:creationId xmlns:a16="http://schemas.microsoft.com/office/drawing/2014/main" id="{E3FBB3E9-45DB-408B-8EA5-4CA43EB1F2E0}"/>
                  </a:ext>
                </a:extLst>
              </p:cNvPr>
              <p:cNvSpPr/>
              <p:nvPr/>
            </p:nvSpPr>
            <p:spPr bwMode="auto">
              <a:xfrm rot="900000" flipH="1">
                <a:off x="5188412" y="898669"/>
                <a:ext cx="451473" cy="511089"/>
              </a:xfrm>
              <a:prstGeom prst="ellipse">
                <a:avLst/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5" name="楕円 554">
                <a:extLst>
                  <a:ext uri="{FF2B5EF4-FFF2-40B4-BE49-F238E27FC236}">
                    <a16:creationId xmlns:a16="http://schemas.microsoft.com/office/drawing/2014/main" id="{2625E4B0-3E79-4042-A94B-A786737D8420}"/>
                  </a:ext>
                </a:extLst>
              </p:cNvPr>
              <p:cNvSpPr/>
              <p:nvPr/>
            </p:nvSpPr>
            <p:spPr bwMode="auto">
              <a:xfrm rot="900000" flipH="1">
                <a:off x="5274021" y="995583"/>
                <a:ext cx="280255" cy="317262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6" name="楕円 211">
                <a:extLst>
                  <a:ext uri="{FF2B5EF4-FFF2-40B4-BE49-F238E27FC236}">
                    <a16:creationId xmlns:a16="http://schemas.microsoft.com/office/drawing/2014/main" id="{701355AA-7812-4176-B688-852563F9E1E2}"/>
                  </a:ext>
                </a:extLst>
              </p:cNvPr>
              <p:cNvSpPr/>
              <p:nvPr/>
            </p:nvSpPr>
            <p:spPr bwMode="auto">
              <a:xfrm>
                <a:off x="4296452" y="1459475"/>
                <a:ext cx="1069475" cy="1138973"/>
              </a:xfrm>
              <a:custGeom>
                <a:avLst/>
                <a:gdLst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998968"/>
                  <a:gd name="connsiteX1" fmla="*/ 585065 w 1170130"/>
                  <a:gd name="connsiteY1" fmla="*/ 0 h 998968"/>
                  <a:gd name="connsiteX2" fmla="*/ 1170130 w 1170130"/>
                  <a:gd name="connsiteY2" fmla="*/ 887972 h 998968"/>
                  <a:gd name="connsiteX3" fmla="*/ 0 w 1170130"/>
                  <a:gd name="connsiteY3" fmla="*/ 887972 h 998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0130" h="998968">
                    <a:moveTo>
                      <a:pt x="0" y="887972"/>
                    </a:moveTo>
                    <a:cubicBezTo>
                      <a:pt x="0" y="397559"/>
                      <a:pt x="261943" y="0"/>
                      <a:pt x="585065" y="0"/>
                    </a:cubicBezTo>
                    <a:cubicBezTo>
                      <a:pt x="908187" y="0"/>
                      <a:pt x="1170130" y="397559"/>
                      <a:pt x="1170130" y="887972"/>
                    </a:cubicBezTo>
                    <a:cubicBezTo>
                      <a:pt x="1072619" y="1035967"/>
                      <a:pt x="97511" y="1035967"/>
                      <a:pt x="0" y="887972"/>
                    </a:cubicBezTo>
                    <a:close/>
                  </a:path>
                </a:pathLst>
              </a:custGeom>
              <a:solidFill>
                <a:srgbClr val="666633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57" name="グループ化 556">
                <a:extLst>
                  <a:ext uri="{FF2B5EF4-FFF2-40B4-BE49-F238E27FC236}">
                    <a16:creationId xmlns:a16="http://schemas.microsoft.com/office/drawing/2014/main" id="{FA8C78F1-83F9-4A98-9C1A-A770B6988499}"/>
                  </a:ext>
                </a:extLst>
              </p:cNvPr>
              <p:cNvGrpSpPr/>
              <p:nvPr/>
            </p:nvGrpSpPr>
            <p:grpSpPr>
              <a:xfrm rot="20700000">
                <a:off x="4022689" y="898669"/>
                <a:ext cx="451473" cy="511089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573" name="楕円 572">
                  <a:extLst>
                    <a:ext uri="{FF2B5EF4-FFF2-40B4-BE49-F238E27FC236}">
                      <a16:creationId xmlns:a16="http://schemas.microsoft.com/office/drawing/2014/main" id="{E8D1AA64-5679-4D16-BCAE-FB268B604C97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4" name="楕円 573">
                  <a:extLst>
                    <a:ext uri="{FF2B5EF4-FFF2-40B4-BE49-F238E27FC236}">
                      <a16:creationId xmlns:a16="http://schemas.microsoft.com/office/drawing/2014/main" id="{14298E5E-AD54-470D-8446-CB25C608CE76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58" name="楕円 557">
                <a:extLst>
                  <a:ext uri="{FF2B5EF4-FFF2-40B4-BE49-F238E27FC236}">
                    <a16:creationId xmlns:a16="http://schemas.microsoft.com/office/drawing/2014/main" id="{4F1CCB1A-A8B0-4205-AAC9-A0D21B7AF0D9}"/>
                  </a:ext>
                </a:extLst>
              </p:cNvPr>
              <p:cNvSpPr/>
              <p:nvPr/>
            </p:nvSpPr>
            <p:spPr bwMode="auto">
              <a:xfrm>
                <a:off x="4217606" y="398189"/>
                <a:ext cx="1227167" cy="1344481"/>
              </a:xfrm>
              <a:prstGeom prst="ellipse">
                <a:avLst/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59" name="グループ化 558">
                <a:extLst>
                  <a:ext uri="{FF2B5EF4-FFF2-40B4-BE49-F238E27FC236}">
                    <a16:creationId xmlns:a16="http://schemas.microsoft.com/office/drawing/2014/main" id="{1228662B-B7C3-4FFF-8F14-6547BD36FC96}"/>
                  </a:ext>
                </a:extLst>
              </p:cNvPr>
              <p:cNvGrpSpPr/>
              <p:nvPr/>
            </p:nvGrpSpPr>
            <p:grpSpPr>
              <a:xfrm>
                <a:off x="4422012" y="956667"/>
                <a:ext cx="165686" cy="224137"/>
                <a:chOff x="4455060" y="1770148"/>
                <a:chExt cx="156789" cy="267582"/>
              </a:xfrm>
            </p:grpSpPr>
            <p:sp>
              <p:nvSpPr>
                <p:cNvPr id="571" name="楕円 570">
                  <a:extLst>
                    <a:ext uri="{FF2B5EF4-FFF2-40B4-BE49-F238E27FC236}">
                      <a16:creationId xmlns:a16="http://schemas.microsoft.com/office/drawing/2014/main" id="{928958A9-2B18-4D4E-AC63-E6709B6A5B06}"/>
                    </a:ext>
                  </a:extLst>
                </p:cNvPr>
                <p:cNvSpPr/>
                <p:nvPr/>
              </p:nvSpPr>
              <p:spPr bwMode="auto">
                <a:xfrm>
                  <a:off x="4455060" y="1770148"/>
                  <a:ext cx="156789" cy="25644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2" name="楕円 571">
                  <a:extLst>
                    <a:ext uri="{FF2B5EF4-FFF2-40B4-BE49-F238E27FC236}">
                      <a16:creationId xmlns:a16="http://schemas.microsoft.com/office/drawing/2014/main" id="{3F236650-5941-4603-9CFF-43070A3F0E30}"/>
                    </a:ext>
                  </a:extLst>
                </p:cNvPr>
                <p:cNvSpPr/>
                <p:nvPr/>
              </p:nvSpPr>
              <p:spPr bwMode="auto">
                <a:xfrm>
                  <a:off x="4455060" y="1796989"/>
                  <a:ext cx="156789" cy="240741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0" name="グループ化 559">
                <a:extLst>
                  <a:ext uri="{FF2B5EF4-FFF2-40B4-BE49-F238E27FC236}">
                    <a16:creationId xmlns:a16="http://schemas.microsoft.com/office/drawing/2014/main" id="{49AD2AD9-533B-41A3-954B-0608B12969F5}"/>
                  </a:ext>
                </a:extLst>
              </p:cNvPr>
              <p:cNvGrpSpPr/>
              <p:nvPr/>
            </p:nvGrpSpPr>
            <p:grpSpPr>
              <a:xfrm>
                <a:off x="5061171" y="956667"/>
                <a:ext cx="165686" cy="224137"/>
                <a:chOff x="4455060" y="1770148"/>
                <a:chExt cx="156789" cy="267582"/>
              </a:xfrm>
            </p:grpSpPr>
            <p:sp>
              <p:nvSpPr>
                <p:cNvPr id="569" name="楕円 568">
                  <a:extLst>
                    <a:ext uri="{FF2B5EF4-FFF2-40B4-BE49-F238E27FC236}">
                      <a16:creationId xmlns:a16="http://schemas.microsoft.com/office/drawing/2014/main" id="{2EDBEDE3-F9CB-4669-B981-2AC8A337F257}"/>
                    </a:ext>
                  </a:extLst>
                </p:cNvPr>
                <p:cNvSpPr/>
                <p:nvPr/>
              </p:nvSpPr>
              <p:spPr bwMode="auto">
                <a:xfrm>
                  <a:off x="4455060" y="1770148"/>
                  <a:ext cx="156789" cy="25644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0" name="楕円 569">
                  <a:extLst>
                    <a:ext uri="{FF2B5EF4-FFF2-40B4-BE49-F238E27FC236}">
                      <a16:creationId xmlns:a16="http://schemas.microsoft.com/office/drawing/2014/main" id="{7F8B946C-65B9-4E1D-A3E8-E3DC151C47A2}"/>
                    </a:ext>
                  </a:extLst>
                </p:cNvPr>
                <p:cNvSpPr/>
                <p:nvPr/>
              </p:nvSpPr>
              <p:spPr bwMode="auto">
                <a:xfrm>
                  <a:off x="4455060" y="1796989"/>
                  <a:ext cx="156789" cy="240741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61" name="楕円 560">
                <a:extLst>
                  <a:ext uri="{FF2B5EF4-FFF2-40B4-BE49-F238E27FC236}">
                    <a16:creationId xmlns:a16="http://schemas.microsoft.com/office/drawing/2014/main" id="{30F4B997-7EA4-44A8-8203-06DEE375315A}"/>
                  </a:ext>
                </a:extLst>
              </p:cNvPr>
              <p:cNvSpPr/>
              <p:nvPr/>
            </p:nvSpPr>
            <p:spPr bwMode="auto">
              <a:xfrm>
                <a:off x="4440703" y="1048523"/>
                <a:ext cx="129597" cy="129597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2" name="楕円 561">
                <a:extLst>
                  <a:ext uri="{FF2B5EF4-FFF2-40B4-BE49-F238E27FC236}">
                    <a16:creationId xmlns:a16="http://schemas.microsoft.com/office/drawing/2014/main" id="{BC860BF4-16A7-49FD-9637-827F016913B6}"/>
                  </a:ext>
                </a:extLst>
              </p:cNvPr>
              <p:cNvSpPr/>
              <p:nvPr/>
            </p:nvSpPr>
            <p:spPr bwMode="auto">
              <a:xfrm>
                <a:off x="5076959" y="1048523"/>
                <a:ext cx="129597" cy="129597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3" name="フリーフォーム: 図形 562">
                <a:extLst>
                  <a:ext uri="{FF2B5EF4-FFF2-40B4-BE49-F238E27FC236}">
                    <a16:creationId xmlns:a16="http://schemas.microsoft.com/office/drawing/2014/main" id="{C7F035AA-1882-4D7C-99C3-5C504E6A6E29}"/>
                  </a:ext>
                </a:extLst>
              </p:cNvPr>
              <p:cNvSpPr/>
              <p:nvPr/>
            </p:nvSpPr>
            <p:spPr bwMode="auto">
              <a:xfrm>
                <a:off x="4402313" y="785690"/>
                <a:ext cx="209540" cy="82804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4" name="フリーフォーム: 図形 563">
                <a:extLst>
                  <a:ext uri="{FF2B5EF4-FFF2-40B4-BE49-F238E27FC236}">
                    <a16:creationId xmlns:a16="http://schemas.microsoft.com/office/drawing/2014/main" id="{F480EAF5-92F6-44FF-812E-AEF1379CB57B}"/>
                  </a:ext>
                </a:extLst>
              </p:cNvPr>
              <p:cNvSpPr/>
              <p:nvPr/>
            </p:nvSpPr>
            <p:spPr bwMode="auto">
              <a:xfrm>
                <a:off x="5033085" y="785690"/>
                <a:ext cx="209540" cy="82804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5" name="フリーフォーム: 図形 564">
                <a:extLst>
                  <a:ext uri="{FF2B5EF4-FFF2-40B4-BE49-F238E27FC236}">
                    <a16:creationId xmlns:a16="http://schemas.microsoft.com/office/drawing/2014/main" id="{40A7F844-00E0-44B1-AB58-3C7C17C14187}"/>
                  </a:ext>
                </a:extLst>
              </p:cNvPr>
              <p:cNvSpPr/>
              <p:nvPr/>
            </p:nvSpPr>
            <p:spPr bwMode="auto">
              <a:xfrm rot="10800000">
                <a:off x="4749061" y="1328760"/>
                <a:ext cx="168658" cy="48313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6" name="月 565">
                <a:extLst>
                  <a:ext uri="{FF2B5EF4-FFF2-40B4-BE49-F238E27FC236}">
                    <a16:creationId xmlns:a16="http://schemas.microsoft.com/office/drawing/2014/main" id="{22084967-2677-4F22-8BDE-6C68317D7D83}"/>
                  </a:ext>
                </a:extLst>
              </p:cNvPr>
              <p:cNvSpPr/>
              <p:nvPr/>
            </p:nvSpPr>
            <p:spPr bwMode="auto">
              <a:xfrm rot="2700000">
                <a:off x="4569868" y="1319946"/>
                <a:ext cx="56341" cy="22775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7" name="月 566">
                <a:extLst>
                  <a:ext uri="{FF2B5EF4-FFF2-40B4-BE49-F238E27FC236}">
                    <a16:creationId xmlns:a16="http://schemas.microsoft.com/office/drawing/2014/main" id="{685A1FF3-DB26-4734-BBDA-19995C451BC7}"/>
                  </a:ext>
                </a:extLst>
              </p:cNvPr>
              <p:cNvSpPr/>
              <p:nvPr/>
            </p:nvSpPr>
            <p:spPr bwMode="auto">
              <a:xfrm rot="18900000" flipH="1">
                <a:off x="5021983" y="1319946"/>
                <a:ext cx="56341" cy="22775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8" name="フリーフォーム: 図形 567">
                <a:extLst>
                  <a:ext uri="{FF2B5EF4-FFF2-40B4-BE49-F238E27FC236}">
                    <a16:creationId xmlns:a16="http://schemas.microsoft.com/office/drawing/2014/main" id="{2E943627-124D-40DB-99AE-C2BA6C5A5299}"/>
                  </a:ext>
                </a:extLst>
              </p:cNvPr>
              <p:cNvSpPr/>
              <p:nvPr/>
            </p:nvSpPr>
            <p:spPr bwMode="auto">
              <a:xfrm>
                <a:off x="4723144" y="1498409"/>
                <a:ext cx="220492" cy="44534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31" name="グループ化 530">
              <a:extLst>
                <a:ext uri="{FF2B5EF4-FFF2-40B4-BE49-F238E27FC236}">
                  <a16:creationId xmlns:a16="http://schemas.microsoft.com/office/drawing/2014/main" id="{3E01CB00-B8B0-4DB3-88EE-FEC9DEA4AF49}"/>
                </a:ext>
              </a:extLst>
            </p:cNvPr>
            <p:cNvGrpSpPr/>
            <p:nvPr/>
          </p:nvGrpSpPr>
          <p:grpSpPr>
            <a:xfrm>
              <a:off x="3452087" y="1383852"/>
              <a:ext cx="2685332" cy="1694158"/>
              <a:chOff x="-415063" y="1383852"/>
              <a:chExt cx="2685332" cy="1694158"/>
            </a:xfrm>
          </p:grpSpPr>
          <p:grpSp>
            <p:nvGrpSpPr>
              <p:cNvPr id="532" name="グループ化 531">
                <a:extLst>
                  <a:ext uri="{FF2B5EF4-FFF2-40B4-BE49-F238E27FC236}">
                    <a16:creationId xmlns:a16="http://schemas.microsoft.com/office/drawing/2014/main" id="{AC4D7FB6-3E2E-4818-A9A7-950D471E917A}"/>
                  </a:ext>
                </a:extLst>
              </p:cNvPr>
              <p:cNvGrpSpPr/>
              <p:nvPr/>
            </p:nvGrpSpPr>
            <p:grpSpPr>
              <a:xfrm>
                <a:off x="-415063" y="1383852"/>
                <a:ext cx="2685332" cy="1694158"/>
                <a:chOff x="3499813" y="4184567"/>
                <a:chExt cx="2685332" cy="1694158"/>
              </a:xfrm>
            </p:grpSpPr>
            <p:grpSp>
              <p:nvGrpSpPr>
                <p:cNvPr id="535" name="グループ化 534">
                  <a:extLst>
                    <a:ext uri="{FF2B5EF4-FFF2-40B4-BE49-F238E27FC236}">
                      <a16:creationId xmlns:a16="http://schemas.microsoft.com/office/drawing/2014/main" id="{2F40E7E7-449A-48D0-B976-4B48F74DF153}"/>
                    </a:ext>
                  </a:extLst>
                </p:cNvPr>
                <p:cNvGrpSpPr/>
                <p:nvPr/>
              </p:nvGrpSpPr>
              <p:grpSpPr>
                <a:xfrm>
                  <a:off x="3499813" y="4184567"/>
                  <a:ext cx="2685332" cy="1693452"/>
                  <a:chOff x="3499813" y="4184567"/>
                  <a:chExt cx="2685332" cy="1693452"/>
                </a:xfrm>
              </p:grpSpPr>
              <p:sp>
                <p:nvSpPr>
                  <p:cNvPr id="537" name="フリーフォーム: 図形 536">
                    <a:extLst>
                      <a:ext uri="{FF2B5EF4-FFF2-40B4-BE49-F238E27FC236}">
                        <a16:creationId xmlns:a16="http://schemas.microsoft.com/office/drawing/2014/main" id="{20DA188D-1013-47D8-AE34-D944A6A71E77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499813" y="4184567"/>
                    <a:ext cx="2685332" cy="1693452"/>
                  </a:xfrm>
                  <a:custGeom>
                    <a:avLst/>
                    <a:gdLst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3350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411212 w 2685332"/>
                      <a:gd name="connsiteY4" fmla="*/ 311806 h 1693452"/>
                      <a:gd name="connsiteX5" fmla="*/ 1342666 w 2685332"/>
                      <a:gd name="connsiteY5" fmla="*/ 0 h 1693452"/>
                      <a:gd name="connsiteX6" fmla="*/ 2274120 w 2685332"/>
                      <a:gd name="connsiteY6" fmla="*/ 311806 h 1693452"/>
                      <a:gd name="connsiteX7" fmla="*/ 2339921 w 2685332"/>
                      <a:gd name="connsiteY7" fmla="*/ 311806 h 1693452"/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3350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411212 w 2685332"/>
                      <a:gd name="connsiteY4" fmla="*/ 311806 h 1693452"/>
                      <a:gd name="connsiteX5" fmla="*/ 1342666 w 2685332"/>
                      <a:gd name="connsiteY5" fmla="*/ 0 h 1693452"/>
                      <a:gd name="connsiteX6" fmla="*/ 2339921 w 2685332"/>
                      <a:gd name="connsiteY6" fmla="*/ 311806 h 1693452"/>
                      <a:gd name="connsiteX7" fmla="*/ 2685332 w 2685332"/>
                      <a:gd name="connsiteY7" fmla="*/ 1693452 h 1693452"/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3350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1342666 w 2685332"/>
                      <a:gd name="connsiteY4" fmla="*/ 0 h 1693452"/>
                      <a:gd name="connsiteX5" fmla="*/ 2339921 w 2685332"/>
                      <a:gd name="connsiteY5" fmla="*/ 311806 h 1693452"/>
                      <a:gd name="connsiteX6" fmla="*/ 2685332 w 2685332"/>
                      <a:gd name="connsiteY6" fmla="*/ 1693452 h 1693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85332" h="1693452">
                        <a:moveTo>
                          <a:pt x="2685332" y="1693452"/>
                        </a:moveTo>
                        <a:lnTo>
                          <a:pt x="1311338" y="1233505"/>
                        </a:lnTo>
                        <a:lnTo>
                          <a:pt x="0" y="1672478"/>
                        </a:lnTo>
                        <a:lnTo>
                          <a:pt x="340168" y="311806"/>
                        </a:lnTo>
                        <a:lnTo>
                          <a:pt x="1342666" y="0"/>
                        </a:lnTo>
                        <a:lnTo>
                          <a:pt x="2339921" y="311806"/>
                        </a:lnTo>
                        <a:lnTo>
                          <a:pt x="2685332" y="1693452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538" name="フリーフォーム: 図形 537">
                    <a:extLst>
                      <a:ext uri="{FF2B5EF4-FFF2-40B4-BE49-F238E27FC236}">
                        <a16:creationId xmlns:a16="http://schemas.microsoft.com/office/drawing/2014/main" id="{D164816D-4B0B-4E8A-BA2B-0EE2684505EB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541333" y="4248150"/>
                    <a:ext cx="2602292" cy="1595438"/>
                  </a:xfrm>
                  <a:custGeom>
                    <a:avLst/>
                    <a:gdLst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3350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411212 w 2685332"/>
                      <a:gd name="connsiteY4" fmla="*/ 311806 h 1693452"/>
                      <a:gd name="connsiteX5" fmla="*/ 1342666 w 2685332"/>
                      <a:gd name="connsiteY5" fmla="*/ 0 h 1693452"/>
                      <a:gd name="connsiteX6" fmla="*/ 2274120 w 2685332"/>
                      <a:gd name="connsiteY6" fmla="*/ 311806 h 1693452"/>
                      <a:gd name="connsiteX7" fmla="*/ 2339921 w 2685332"/>
                      <a:gd name="connsiteY7" fmla="*/ 311806 h 1693452"/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3350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411212 w 2685332"/>
                      <a:gd name="connsiteY4" fmla="*/ 311806 h 1693452"/>
                      <a:gd name="connsiteX5" fmla="*/ 1342666 w 2685332"/>
                      <a:gd name="connsiteY5" fmla="*/ 0 h 1693452"/>
                      <a:gd name="connsiteX6" fmla="*/ 2339921 w 2685332"/>
                      <a:gd name="connsiteY6" fmla="*/ 311806 h 1693452"/>
                      <a:gd name="connsiteX7" fmla="*/ 2685332 w 2685332"/>
                      <a:gd name="connsiteY7" fmla="*/ 1693452 h 1693452"/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3350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1342666 w 2685332"/>
                      <a:gd name="connsiteY4" fmla="*/ 0 h 1693452"/>
                      <a:gd name="connsiteX5" fmla="*/ 2339921 w 2685332"/>
                      <a:gd name="connsiteY5" fmla="*/ 311806 h 1693452"/>
                      <a:gd name="connsiteX6" fmla="*/ 2685332 w 2685332"/>
                      <a:gd name="connsiteY6" fmla="*/ 1693452 h 1693452"/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2339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1342666 w 2685332"/>
                      <a:gd name="connsiteY4" fmla="*/ 0 h 1693452"/>
                      <a:gd name="connsiteX5" fmla="*/ 2339921 w 2685332"/>
                      <a:gd name="connsiteY5" fmla="*/ 311806 h 1693452"/>
                      <a:gd name="connsiteX6" fmla="*/ 2685332 w 2685332"/>
                      <a:gd name="connsiteY6" fmla="*/ 1693452 h 1693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85332" h="1693452">
                        <a:moveTo>
                          <a:pt x="2685332" y="1693452"/>
                        </a:moveTo>
                        <a:lnTo>
                          <a:pt x="1311338" y="1223395"/>
                        </a:lnTo>
                        <a:lnTo>
                          <a:pt x="0" y="1672478"/>
                        </a:lnTo>
                        <a:lnTo>
                          <a:pt x="340168" y="311806"/>
                        </a:lnTo>
                        <a:lnTo>
                          <a:pt x="1342666" y="0"/>
                        </a:lnTo>
                        <a:lnTo>
                          <a:pt x="2339921" y="311806"/>
                        </a:lnTo>
                        <a:lnTo>
                          <a:pt x="2685332" y="1693452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539" name="フリーフォーム: 図形 538">
                    <a:extLst>
                      <a:ext uri="{FF2B5EF4-FFF2-40B4-BE49-F238E27FC236}">
                        <a16:creationId xmlns:a16="http://schemas.microsoft.com/office/drawing/2014/main" id="{29D910F9-27F1-4864-A246-23DC94F3D96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09975" y="4333875"/>
                    <a:ext cx="700088" cy="695325"/>
                  </a:xfrm>
                  <a:custGeom>
                    <a:avLst/>
                    <a:gdLst>
                      <a:gd name="connsiteX0" fmla="*/ 0 w 700088"/>
                      <a:gd name="connsiteY0" fmla="*/ 0 h 695325"/>
                      <a:gd name="connsiteX1" fmla="*/ 619125 w 700088"/>
                      <a:gd name="connsiteY1" fmla="*/ 200025 h 695325"/>
                      <a:gd name="connsiteX2" fmla="*/ 700088 w 700088"/>
                      <a:gd name="connsiteY2" fmla="*/ 695325 h 695325"/>
                      <a:gd name="connsiteX3" fmla="*/ 138113 w 700088"/>
                      <a:gd name="connsiteY3" fmla="*/ 495300 h 695325"/>
                      <a:gd name="connsiteX4" fmla="*/ 0 w 700088"/>
                      <a:gd name="connsiteY4" fmla="*/ 0 h 69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00088" h="695325">
                        <a:moveTo>
                          <a:pt x="0" y="0"/>
                        </a:moveTo>
                        <a:lnTo>
                          <a:pt x="619125" y="200025"/>
                        </a:lnTo>
                        <a:lnTo>
                          <a:pt x="700088" y="695325"/>
                        </a:lnTo>
                        <a:lnTo>
                          <a:pt x="138113" y="4953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0" name="フリーフォーム: 図形 539">
                    <a:extLst>
                      <a:ext uri="{FF2B5EF4-FFF2-40B4-BE49-F238E27FC236}">
                        <a16:creationId xmlns:a16="http://schemas.microsoft.com/office/drawing/2014/main" id="{C5429637-4EBA-4E96-84F5-4987D41D0C1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791200" y="4329113"/>
                    <a:ext cx="285750" cy="566737"/>
                  </a:xfrm>
                  <a:custGeom>
                    <a:avLst/>
                    <a:gdLst>
                      <a:gd name="connsiteX0" fmla="*/ 285750 w 285750"/>
                      <a:gd name="connsiteY0" fmla="*/ 0 h 566737"/>
                      <a:gd name="connsiteX1" fmla="*/ 109538 w 285750"/>
                      <a:gd name="connsiteY1" fmla="*/ 66675 h 566737"/>
                      <a:gd name="connsiteX2" fmla="*/ 0 w 285750"/>
                      <a:gd name="connsiteY2" fmla="*/ 566737 h 566737"/>
                      <a:gd name="connsiteX3" fmla="*/ 161925 w 285750"/>
                      <a:gd name="connsiteY3" fmla="*/ 519112 h 566737"/>
                      <a:gd name="connsiteX4" fmla="*/ 285750 w 285750"/>
                      <a:gd name="connsiteY4" fmla="*/ 0 h 566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85750" h="566737">
                        <a:moveTo>
                          <a:pt x="285750" y="0"/>
                        </a:moveTo>
                        <a:lnTo>
                          <a:pt x="109538" y="66675"/>
                        </a:lnTo>
                        <a:lnTo>
                          <a:pt x="0" y="566737"/>
                        </a:lnTo>
                        <a:lnTo>
                          <a:pt x="161925" y="519112"/>
                        </a:lnTo>
                        <a:lnTo>
                          <a:pt x="285750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1" name="楕円 540">
                    <a:extLst>
                      <a:ext uri="{FF2B5EF4-FFF2-40B4-BE49-F238E27FC236}">
                        <a16:creationId xmlns:a16="http://schemas.microsoft.com/office/drawing/2014/main" id="{74B62619-5B09-4F67-89E9-6FFA4ADC3180}"/>
                      </a:ext>
                    </a:extLst>
                  </p:cNvPr>
                  <p:cNvSpPr/>
                  <p:nvPr/>
                </p:nvSpPr>
                <p:spPr bwMode="auto">
                  <a:xfrm rot="20853401">
                    <a:off x="3884953" y="5274205"/>
                    <a:ext cx="86644" cy="135015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2" name="フリーフォーム: 図形 541">
                    <a:extLst>
                      <a:ext uri="{FF2B5EF4-FFF2-40B4-BE49-F238E27FC236}">
                        <a16:creationId xmlns:a16="http://schemas.microsoft.com/office/drawing/2014/main" id="{5BB27EB4-1338-48F4-886D-31ABEEEFE6F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04636" y="5365463"/>
                    <a:ext cx="95250" cy="314325"/>
                  </a:xfrm>
                  <a:custGeom>
                    <a:avLst/>
                    <a:gdLst>
                      <a:gd name="connsiteX0" fmla="*/ 85725 w 85725"/>
                      <a:gd name="connsiteY0" fmla="*/ 9525 h 304800"/>
                      <a:gd name="connsiteX1" fmla="*/ 85725 w 85725"/>
                      <a:gd name="connsiteY1" fmla="*/ 304800 h 304800"/>
                      <a:gd name="connsiteX2" fmla="*/ 0 w 85725"/>
                      <a:gd name="connsiteY2" fmla="*/ 280987 h 304800"/>
                      <a:gd name="connsiteX3" fmla="*/ 0 w 85725"/>
                      <a:gd name="connsiteY3" fmla="*/ 0 h 304800"/>
                      <a:gd name="connsiteX4" fmla="*/ 85725 w 85725"/>
                      <a:gd name="connsiteY4" fmla="*/ 9525 h 304800"/>
                      <a:gd name="connsiteX0" fmla="*/ 95250 w 95250"/>
                      <a:gd name="connsiteY0" fmla="*/ 19050 h 314325"/>
                      <a:gd name="connsiteX1" fmla="*/ 95250 w 95250"/>
                      <a:gd name="connsiteY1" fmla="*/ 314325 h 314325"/>
                      <a:gd name="connsiteX2" fmla="*/ 9525 w 95250"/>
                      <a:gd name="connsiteY2" fmla="*/ 290512 h 314325"/>
                      <a:gd name="connsiteX3" fmla="*/ 0 w 95250"/>
                      <a:gd name="connsiteY3" fmla="*/ 0 h 314325"/>
                      <a:gd name="connsiteX4" fmla="*/ 95250 w 95250"/>
                      <a:gd name="connsiteY4" fmla="*/ 19050 h 314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50" h="314325">
                        <a:moveTo>
                          <a:pt x="95250" y="19050"/>
                        </a:moveTo>
                        <a:lnTo>
                          <a:pt x="95250" y="314325"/>
                        </a:lnTo>
                        <a:lnTo>
                          <a:pt x="9525" y="290512"/>
                        </a:lnTo>
                        <a:lnTo>
                          <a:pt x="0" y="0"/>
                        </a:lnTo>
                        <a:lnTo>
                          <a:pt x="95250" y="1905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43" name="フリーフォーム: 図形 542">
                    <a:extLst>
                      <a:ext uri="{FF2B5EF4-FFF2-40B4-BE49-F238E27FC236}">
                        <a16:creationId xmlns:a16="http://schemas.microsoft.com/office/drawing/2014/main" id="{25E5C919-D42F-48BC-8865-5E2B58AB501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324475" y="4945482"/>
                    <a:ext cx="338138" cy="418733"/>
                  </a:xfrm>
                  <a:custGeom>
                    <a:avLst/>
                    <a:gdLst>
                      <a:gd name="connsiteX0" fmla="*/ 338138 w 338138"/>
                      <a:gd name="connsiteY0" fmla="*/ 0 h 461962"/>
                      <a:gd name="connsiteX1" fmla="*/ 33338 w 338138"/>
                      <a:gd name="connsiteY1" fmla="*/ 109537 h 461962"/>
                      <a:gd name="connsiteX2" fmla="*/ 0 w 338138"/>
                      <a:gd name="connsiteY2" fmla="*/ 461962 h 461962"/>
                      <a:gd name="connsiteX3" fmla="*/ 266700 w 338138"/>
                      <a:gd name="connsiteY3" fmla="*/ 366712 h 461962"/>
                      <a:gd name="connsiteX4" fmla="*/ 338138 w 338138"/>
                      <a:gd name="connsiteY4" fmla="*/ 0 h 4619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38138" h="461962">
                        <a:moveTo>
                          <a:pt x="338138" y="0"/>
                        </a:moveTo>
                        <a:lnTo>
                          <a:pt x="33338" y="109537"/>
                        </a:lnTo>
                        <a:lnTo>
                          <a:pt x="0" y="461962"/>
                        </a:lnTo>
                        <a:lnTo>
                          <a:pt x="266700" y="366712"/>
                        </a:lnTo>
                        <a:lnTo>
                          <a:pt x="338138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44" name="フリーフォーム: 図形 543">
                    <a:extLst>
                      <a:ext uri="{FF2B5EF4-FFF2-40B4-BE49-F238E27FC236}">
                        <a16:creationId xmlns:a16="http://schemas.microsoft.com/office/drawing/2014/main" id="{586E87B5-E114-4616-A01E-D522739F78B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71963" y="4572000"/>
                    <a:ext cx="547687" cy="571500"/>
                  </a:xfrm>
                  <a:custGeom>
                    <a:avLst/>
                    <a:gdLst>
                      <a:gd name="connsiteX0" fmla="*/ 0 w 547687"/>
                      <a:gd name="connsiteY0" fmla="*/ 0 h 571500"/>
                      <a:gd name="connsiteX1" fmla="*/ 533400 w 547687"/>
                      <a:gd name="connsiteY1" fmla="*/ 166688 h 571500"/>
                      <a:gd name="connsiteX2" fmla="*/ 547687 w 547687"/>
                      <a:gd name="connsiteY2" fmla="*/ 571500 h 571500"/>
                      <a:gd name="connsiteX3" fmla="*/ 71437 w 547687"/>
                      <a:gd name="connsiteY3" fmla="*/ 447675 h 571500"/>
                      <a:gd name="connsiteX4" fmla="*/ 0 w 547687"/>
                      <a:gd name="connsiteY4" fmla="*/ 0 h 571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47687" h="571500">
                        <a:moveTo>
                          <a:pt x="0" y="0"/>
                        </a:moveTo>
                        <a:lnTo>
                          <a:pt x="533400" y="166688"/>
                        </a:lnTo>
                        <a:lnTo>
                          <a:pt x="547687" y="571500"/>
                        </a:lnTo>
                        <a:lnTo>
                          <a:pt x="71437" y="44767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5" name="フリーフォーム: 図形 544">
                    <a:extLst>
                      <a:ext uri="{FF2B5EF4-FFF2-40B4-BE49-F238E27FC236}">
                        <a16:creationId xmlns:a16="http://schemas.microsoft.com/office/drawing/2014/main" id="{FC11AFBD-7A0E-442A-83BE-B0CD3210F13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05375" y="5257800"/>
                    <a:ext cx="942975" cy="519112"/>
                  </a:xfrm>
                  <a:custGeom>
                    <a:avLst/>
                    <a:gdLst>
                      <a:gd name="connsiteX0" fmla="*/ 9525 w 928688"/>
                      <a:gd name="connsiteY0" fmla="*/ 233362 h 476250"/>
                      <a:gd name="connsiteX1" fmla="*/ 0 w 928688"/>
                      <a:gd name="connsiteY1" fmla="*/ 476250 h 476250"/>
                      <a:gd name="connsiteX2" fmla="*/ 881063 w 928688"/>
                      <a:gd name="connsiteY2" fmla="*/ 214312 h 476250"/>
                      <a:gd name="connsiteX3" fmla="*/ 928688 w 928688"/>
                      <a:gd name="connsiteY3" fmla="*/ 0 h 476250"/>
                      <a:gd name="connsiteX4" fmla="*/ 9525 w 928688"/>
                      <a:gd name="connsiteY4" fmla="*/ 233362 h 476250"/>
                      <a:gd name="connsiteX0" fmla="*/ 9525 w 928688"/>
                      <a:gd name="connsiteY0" fmla="*/ 261937 h 504825"/>
                      <a:gd name="connsiteX1" fmla="*/ 0 w 928688"/>
                      <a:gd name="connsiteY1" fmla="*/ 504825 h 504825"/>
                      <a:gd name="connsiteX2" fmla="*/ 881063 w 928688"/>
                      <a:gd name="connsiteY2" fmla="*/ 242887 h 504825"/>
                      <a:gd name="connsiteX3" fmla="*/ 928688 w 928688"/>
                      <a:gd name="connsiteY3" fmla="*/ 0 h 504825"/>
                      <a:gd name="connsiteX4" fmla="*/ 9525 w 928688"/>
                      <a:gd name="connsiteY4" fmla="*/ 261937 h 504825"/>
                      <a:gd name="connsiteX0" fmla="*/ 9525 w 942975"/>
                      <a:gd name="connsiteY0" fmla="*/ 276224 h 519112"/>
                      <a:gd name="connsiteX1" fmla="*/ 0 w 942975"/>
                      <a:gd name="connsiteY1" fmla="*/ 519112 h 519112"/>
                      <a:gd name="connsiteX2" fmla="*/ 881063 w 942975"/>
                      <a:gd name="connsiteY2" fmla="*/ 257174 h 519112"/>
                      <a:gd name="connsiteX3" fmla="*/ 942975 w 942975"/>
                      <a:gd name="connsiteY3" fmla="*/ 0 h 519112"/>
                      <a:gd name="connsiteX4" fmla="*/ 9525 w 942975"/>
                      <a:gd name="connsiteY4" fmla="*/ 276224 h 519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2975" h="519112">
                        <a:moveTo>
                          <a:pt x="9525" y="276224"/>
                        </a:moveTo>
                        <a:lnTo>
                          <a:pt x="0" y="519112"/>
                        </a:lnTo>
                        <a:lnTo>
                          <a:pt x="881063" y="257174"/>
                        </a:lnTo>
                        <a:lnTo>
                          <a:pt x="942975" y="0"/>
                        </a:lnTo>
                        <a:lnTo>
                          <a:pt x="9525" y="276224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6" name="フリーフォーム: 図形 545">
                    <a:extLst>
                      <a:ext uri="{FF2B5EF4-FFF2-40B4-BE49-F238E27FC236}">
                        <a16:creationId xmlns:a16="http://schemas.microsoft.com/office/drawing/2014/main" id="{4B4F837D-C992-4DB5-9B3D-71CCBBB8D5C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62375" y="4905375"/>
                    <a:ext cx="1047750" cy="442913"/>
                  </a:xfrm>
                  <a:custGeom>
                    <a:avLst/>
                    <a:gdLst>
                      <a:gd name="connsiteX0" fmla="*/ 0 w 1047750"/>
                      <a:gd name="connsiteY0" fmla="*/ 0 h 442913"/>
                      <a:gd name="connsiteX1" fmla="*/ 1047750 w 1047750"/>
                      <a:gd name="connsiteY1" fmla="*/ 309563 h 442913"/>
                      <a:gd name="connsiteX2" fmla="*/ 1047750 w 1047750"/>
                      <a:gd name="connsiteY2" fmla="*/ 442913 h 442913"/>
                      <a:gd name="connsiteX3" fmla="*/ 38100 w 1047750"/>
                      <a:gd name="connsiteY3" fmla="*/ 133350 h 442913"/>
                      <a:gd name="connsiteX4" fmla="*/ 0 w 1047750"/>
                      <a:gd name="connsiteY4" fmla="*/ 0 h 4429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47750" h="442913">
                        <a:moveTo>
                          <a:pt x="0" y="0"/>
                        </a:moveTo>
                        <a:lnTo>
                          <a:pt x="1047750" y="309563"/>
                        </a:lnTo>
                        <a:lnTo>
                          <a:pt x="1047750" y="442913"/>
                        </a:lnTo>
                        <a:lnTo>
                          <a:pt x="38100" y="13335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47" name="フリーフォーム: 図形 546">
                    <a:extLst>
                      <a:ext uri="{FF2B5EF4-FFF2-40B4-BE49-F238E27FC236}">
                        <a16:creationId xmlns:a16="http://schemas.microsoft.com/office/drawing/2014/main" id="{37EDF612-46DF-42B7-BC32-171A25EC529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6049" y="5446425"/>
                    <a:ext cx="95250" cy="314325"/>
                  </a:xfrm>
                  <a:custGeom>
                    <a:avLst/>
                    <a:gdLst>
                      <a:gd name="connsiteX0" fmla="*/ 85725 w 85725"/>
                      <a:gd name="connsiteY0" fmla="*/ 9525 h 304800"/>
                      <a:gd name="connsiteX1" fmla="*/ 85725 w 85725"/>
                      <a:gd name="connsiteY1" fmla="*/ 304800 h 304800"/>
                      <a:gd name="connsiteX2" fmla="*/ 0 w 85725"/>
                      <a:gd name="connsiteY2" fmla="*/ 280987 h 304800"/>
                      <a:gd name="connsiteX3" fmla="*/ 0 w 85725"/>
                      <a:gd name="connsiteY3" fmla="*/ 0 h 304800"/>
                      <a:gd name="connsiteX4" fmla="*/ 85725 w 85725"/>
                      <a:gd name="connsiteY4" fmla="*/ 9525 h 304800"/>
                      <a:gd name="connsiteX0" fmla="*/ 95250 w 95250"/>
                      <a:gd name="connsiteY0" fmla="*/ 19050 h 314325"/>
                      <a:gd name="connsiteX1" fmla="*/ 95250 w 95250"/>
                      <a:gd name="connsiteY1" fmla="*/ 314325 h 314325"/>
                      <a:gd name="connsiteX2" fmla="*/ 9525 w 95250"/>
                      <a:gd name="connsiteY2" fmla="*/ 290512 h 314325"/>
                      <a:gd name="connsiteX3" fmla="*/ 0 w 95250"/>
                      <a:gd name="connsiteY3" fmla="*/ 0 h 314325"/>
                      <a:gd name="connsiteX4" fmla="*/ 95250 w 95250"/>
                      <a:gd name="connsiteY4" fmla="*/ 19050 h 314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50" h="314325">
                        <a:moveTo>
                          <a:pt x="95250" y="19050"/>
                        </a:moveTo>
                        <a:lnTo>
                          <a:pt x="95250" y="314325"/>
                        </a:lnTo>
                        <a:lnTo>
                          <a:pt x="9525" y="290512"/>
                        </a:lnTo>
                        <a:lnTo>
                          <a:pt x="0" y="0"/>
                        </a:lnTo>
                        <a:lnTo>
                          <a:pt x="95250" y="1905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48" name="フリーフォーム: 図形 547">
                    <a:extLst>
                      <a:ext uri="{FF2B5EF4-FFF2-40B4-BE49-F238E27FC236}">
                        <a16:creationId xmlns:a16="http://schemas.microsoft.com/office/drawing/2014/main" id="{7B9332F9-8718-44F1-B323-0F2D2A98EDC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29187" y="4640683"/>
                    <a:ext cx="304801" cy="428258"/>
                  </a:xfrm>
                  <a:custGeom>
                    <a:avLst/>
                    <a:gdLst>
                      <a:gd name="connsiteX0" fmla="*/ 338138 w 338138"/>
                      <a:gd name="connsiteY0" fmla="*/ 0 h 461962"/>
                      <a:gd name="connsiteX1" fmla="*/ 33338 w 338138"/>
                      <a:gd name="connsiteY1" fmla="*/ 109537 h 461962"/>
                      <a:gd name="connsiteX2" fmla="*/ 0 w 338138"/>
                      <a:gd name="connsiteY2" fmla="*/ 461962 h 461962"/>
                      <a:gd name="connsiteX3" fmla="*/ 266700 w 338138"/>
                      <a:gd name="connsiteY3" fmla="*/ 366712 h 461962"/>
                      <a:gd name="connsiteX4" fmla="*/ 338138 w 338138"/>
                      <a:gd name="connsiteY4" fmla="*/ 0 h 461962"/>
                      <a:gd name="connsiteX0" fmla="*/ 304801 w 304801"/>
                      <a:gd name="connsiteY0" fmla="*/ 0 h 472470"/>
                      <a:gd name="connsiteX1" fmla="*/ 1 w 304801"/>
                      <a:gd name="connsiteY1" fmla="*/ 109537 h 472470"/>
                      <a:gd name="connsiteX2" fmla="*/ 0 w 304801"/>
                      <a:gd name="connsiteY2" fmla="*/ 472470 h 472470"/>
                      <a:gd name="connsiteX3" fmla="*/ 233363 w 304801"/>
                      <a:gd name="connsiteY3" fmla="*/ 366712 h 472470"/>
                      <a:gd name="connsiteX4" fmla="*/ 304801 w 304801"/>
                      <a:gd name="connsiteY4" fmla="*/ 0 h 472470"/>
                      <a:gd name="connsiteX0" fmla="*/ 304801 w 304801"/>
                      <a:gd name="connsiteY0" fmla="*/ 0 h 472470"/>
                      <a:gd name="connsiteX1" fmla="*/ 1 w 304801"/>
                      <a:gd name="connsiteY1" fmla="*/ 109537 h 472470"/>
                      <a:gd name="connsiteX2" fmla="*/ 0 w 304801"/>
                      <a:gd name="connsiteY2" fmla="*/ 472470 h 472470"/>
                      <a:gd name="connsiteX3" fmla="*/ 276225 w 304801"/>
                      <a:gd name="connsiteY3" fmla="*/ 366712 h 472470"/>
                      <a:gd name="connsiteX4" fmla="*/ 304801 w 304801"/>
                      <a:gd name="connsiteY4" fmla="*/ 0 h 472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4801" h="472470">
                        <a:moveTo>
                          <a:pt x="304801" y="0"/>
                        </a:moveTo>
                        <a:lnTo>
                          <a:pt x="1" y="109537"/>
                        </a:lnTo>
                        <a:cubicBezTo>
                          <a:pt x="1" y="230515"/>
                          <a:pt x="0" y="351492"/>
                          <a:pt x="0" y="472470"/>
                        </a:cubicBezTo>
                        <a:lnTo>
                          <a:pt x="276225" y="366712"/>
                        </a:lnTo>
                        <a:lnTo>
                          <a:pt x="304801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49" name="フリーフォーム: 図形 548">
                    <a:extLst>
                      <a:ext uri="{FF2B5EF4-FFF2-40B4-BE49-F238E27FC236}">
                        <a16:creationId xmlns:a16="http://schemas.microsoft.com/office/drawing/2014/main" id="{4A32C58C-3AF9-4023-845E-0FF5E479758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81612" y="4424364"/>
                    <a:ext cx="566737" cy="457200"/>
                  </a:xfrm>
                  <a:custGeom>
                    <a:avLst/>
                    <a:gdLst>
                      <a:gd name="connsiteX0" fmla="*/ 14288 w 552450"/>
                      <a:gd name="connsiteY0" fmla="*/ 204787 h 428625"/>
                      <a:gd name="connsiteX1" fmla="*/ 0 w 552450"/>
                      <a:gd name="connsiteY1" fmla="*/ 428625 h 428625"/>
                      <a:gd name="connsiteX2" fmla="*/ 495300 w 552450"/>
                      <a:gd name="connsiteY2" fmla="*/ 280987 h 428625"/>
                      <a:gd name="connsiteX3" fmla="*/ 552450 w 552450"/>
                      <a:gd name="connsiteY3" fmla="*/ 0 h 428625"/>
                      <a:gd name="connsiteX4" fmla="*/ 14288 w 552450"/>
                      <a:gd name="connsiteY4" fmla="*/ 204787 h 428625"/>
                      <a:gd name="connsiteX0" fmla="*/ 28575 w 566737"/>
                      <a:gd name="connsiteY0" fmla="*/ 204787 h 457200"/>
                      <a:gd name="connsiteX1" fmla="*/ 0 w 566737"/>
                      <a:gd name="connsiteY1" fmla="*/ 457200 h 457200"/>
                      <a:gd name="connsiteX2" fmla="*/ 509587 w 566737"/>
                      <a:gd name="connsiteY2" fmla="*/ 280987 h 457200"/>
                      <a:gd name="connsiteX3" fmla="*/ 566737 w 566737"/>
                      <a:gd name="connsiteY3" fmla="*/ 0 h 457200"/>
                      <a:gd name="connsiteX4" fmla="*/ 28575 w 566737"/>
                      <a:gd name="connsiteY4" fmla="*/ 204787 h 457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66737" h="457200">
                        <a:moveTo>
                          <a:pt x="28575" y="204787"/>
                        </a:moveTo>
                        <a:lnTo>
                          <a:pt x="0" y="457200"/>
                        </a:lnTo>
                        <a:lnTo>
                          <a:pt x="509587" y="280987"/>
                        </a:lnTo>
                        <a:lnTo>
                          <a:pt x="566737" y="0"/>
                        </a:lnTo>
                        <a:lnTo>
                          <a:pt x="28575" y="204787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50" name="フリーフォーム: 図形 549">
                    <a:extLst>
                      <a:ext uri="{FF2B5EF4-FFF2-40B4-BE49-F238E27FC236}">
                        <a16:creationId xmlns:a16="http://schemas.microsoft.com/office/drawing/2014/main" id="{F19AEC9D-3280-497D-9455-617A38A37DA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24313" y="5305425"/>
                    <a:ext cx="509587" cy="309563"/>
                  </a:xfrm>
                  <a:custGeom>
                    <a:avLst/>
                    <a:gdLst>
                      <a:gd name="connsiteX0" fmla="*/ 504825 w 509587"/>
                      <a:gd name="connsiteY0" fmla="*/ 142875 h 309563"/>
                      <a:gd name="connsiteX1" fmla="*/ 0 w 509587"/>
                      <a:gd name="connsiteY1" fmla="*/ 0 h 309563"/>
                      <a:gd name="connsiteX2" fmla="*/ 23812 w 509587"/>
                      <a:gd name="connsiteY2" fmla="*/ 166688 h 309563"/>
                      <a:gd name="connsiteX3" fmla="*/ 509587 w 509587"/>
                      <a:gd name="connsiteY3" fmla="*/ 309563 h 309563"/>
                      <a:gd name="connsiteX4" fmla="*/ 504825 w 509587"/>
                      <a:gd name="connsiteY4" fmla="*/ 142875 h 3095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09587" h="309563">
                        <a:moveTo>
                          <a:pt x="504825" y="142875"/>
                        </a:moveTo>
                        <a:lnTo>
                          <a:pt x="0" y="0"/>
                        </a:lnTo>
                        <a:lnTo>
                          <a:pt x="23812" y="166688"/>
                        </a:lnTo>
                        <a:lnTo>
                          <a:pt x="509587" y="309563"/>
                        </a:lnTo>
                        <a:lnTo>
                          <a:pt x="504825" y="142875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51" name="楕円 550">
                    <a:extLst>
                      <a:ext uri="{FF2B5EF4-FFF2-40B4-BE49-F238E27FC236}">
                        <a16:creationId xmlns:a16="http://schemas.microsoft.com/office/drawing/2014/main" id="{AFCAA81C-4B38-45EA-AD48-723EA7825D9B}"/>
                      </a:ext>
                    </a:extLst>
                  </p:cNvPr>
                  <p:cNvSpPr/>
                  <p:nvPr/>
                </p:nvSpPr>
                <p:spPr bwMode="auto">
                  <a:xfrm rot="746599" flipH="1">
                    <a:off x="5771963" y="5099601"/>
                    <a:ext cx="86644" cy="135015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2" name="フリーフォーム: 図形 551">
                    <a:extLst>
                      <a:ext uri="{FF2B5EF4-FFF2-40B4-BE49-F238E27FC236}">
                        <a16:creationId xmlns:a16="http://schemas.microsoft.com/office/drawing/2014/main" id="{A769D0A0-3D15-48F1-926F-1AF503A858B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38713" y="5153025"/>
                    <a:ext cx="361950" cy="295275"/>
                  </a:xfrm>
                  <a:custGeom>
                    <a:avLst/>
                    <a:gdLst>
                      <a:gd name="connsiteX0" fmla="*/ 361950 w 361950"/>
                      <a:gd name="connsiteY0" fmla="*/ 0 h 295275"/>
                      <a:gd name="connsiteX1" fmla="*/ 338137 w 361950"/>
                      <a:gd name="connsiteY1" fmla="*/ 209550 h 295275"/>
                      <a:gd name="connsiteX2" fmla="*/ 0 w 361950"/>
                      <a:gd name="connsiteY2" fmla="*/ 295275 h 295275"/>
                      <a:gd name="connsiteX3" fmla="*/ 4762 w 361950"/>
                      <a:gd name="connsiteY3" fmla="*/ 157163 h 295275"/>
                      <a:gd name="connsiteX4" fmla="*/ 361950 w 361950"/>
                      <a:gd name="connsiteY4" fmla="*/ 0 h 295275"/>
                      <a:gd name="connsiteX0" fmla="*/ 361950 w 361950"/>
                      <a:gd name="connsiteY0" fmla="*/ 0 h 295275"/>
                      <a:gd name="connsiteX1" fmla="*/ 338137 w 361950"/>
                      <a:gd name="connsiteY1" fmla="*/ 209550 h 295275"/>
                      <a:gd name="connsiteX2" fmla="*/ 0 w 361950"/>
                      <a:gd name="connsiteY2" fmla="*/ 295275 h 295275"/>
                      <a:gd name="connsiteX3" fmla="*/ 4762 w 361950"/>
                      <a:gd name="connsiteY3" fmla="*/ 90488 h 295275"/>
                      <a:gd name="connsiteX4" fmla="*/ 361950 w 361950"/>
                      <a:gd name="connsiteY4" fmla="*/ 0 h 2952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61950" h="295275">
                        <a:moveTo>
                          <a:pt x="361950" y="0"/>
                        </a:moveTo>
                        <a:lnTo>
                          <a:pt x="338137" y="209550"/>
                        </a:lnTo>
                        <a:lnTo>
                          <a:pt x="0" y="295275"/>
                        </a:lnTo>
                        <a:lnTo>
                          <a:pt x="4762" y="90488"/>
                        </a:lnTo>
                        <a:lnTo>
                          <a:pt x="361950" y="0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536" name="フリーフォーム: 図形 535">
                  <a:extLst>
                    <a:ext uri="{FF2B5EF4-FFF2-40B4-BE49-F238E27FC236}">
                      <a16:creationId xmlns:a16="http://schemas.microsoft.com/office/drawing/2014/main" id="{787884C7-4F74-4114-BBE5-4A503C649C69}"/>
                    </a:ext>
                  </a:extLst>
                </p:cNvPr>
                <p:cNvSpPr/>
                <p:nvPr/>
              </p:nvSpPr>
              <p:spPr bwMode="auto">
                <a:xfrm rot="10800000">
                  <a:off x="3499813" y="4185273"/>
                  <a:ext cx="1351699" cy="1693452"/>
                </a:xfrm>
                <a:custGeom>
                  <a:avLst/>
                  <a:gdLst>
                    <a:gd name="connsiteX0" fmla="*/ 1351699 w 1351699"/>
                    <a:gd name="connsiteY0" fmla="*/ 1693452 h 1693452"/>
                    <a:gd name="connsiteX1" fmla="*/ 0 w 1351699"/>
                    <a:gd name="connsiteY1" fmla="*/ 1240969 h 1693452"/>
                    <a:gd name="connsiteX2" fmla="*/ 0 w 1351699"/>
                    <a:gd name="connsiteY2" fmla="*/ 2810 h 1693452"/>
                    <a:gd name="connsiteX3" fmla="*/ 9033 w 1351699"/>
                    <a:gd name="connsiteY3" fmla="*/ 0 h 1693452"/>
                    <a:gd name="connsiteX4" fmla="*/ 1006288 w 1351699"/>
                    <a:gd name="connsiteY4" fmla="*/ 311806 h 1693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1699" h="1693452">
                      <a:moveTo>
                        <a:pt x="1351699" y="1693452"/>
                      </a:moveTo>
                      <a:lnTo>
                        <a:pt x="0" y="1240969"/>
                      </a:lnTo>
                      <a:lnTo>
                        <a:pt x="0" y="2810"/>
                      </a:lnTo>
                      <a:lnTo>
                        <a:pt x="9033" y="0"/>
                      </a:lnTo>
                      <a:lnTo>
                        <a:pt x="1006288" y="311806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533" name="角丸四角形 85">
                <a:extLst>
                  <a:ext uri="{FF2B5EF4-FFF2-40B4-BE49-F238E27FC236}">
                    <a16:creationId xmlns:a16="http://schemas.microsoft.com/office/drawing/2014/main" id="{12011D11-1120-410A-B69C-016EA52B6A8D}"/>
                  </a:ext>
                </a:extLst>
              </p:cNvPr>
              <p:cNvSpPr/>
              <p:nvPr/>
            </p:nvSpPr>
            <p:spPr>
              <a:xfrm rot="4459480">
                <a:off x="-346056" y="2276175"/>
                <a:ext cx="335699" cy="266874"/>
              </a:xfrm>
              <a:custGeom>
                <a:avLst/>
                <a:gdLst/>
                <a:ahLst/>
                <a:cxnLst/>
                <a:rect l="l" t="t" r="r" b="b"/>
                <a:pathLst>
                  <a:path w="351836" h="368855">
                    <a:moveTo>
                      <a:pt x="45991" y="0"/>
                    </a:moveTo>
                    <a:cubicBezTo>
                      <a:pt x="66733" y="0"/>
                      <a:pt x="84268" y="13732"/>
                      <a:pt x="89318" y="32808"/>
                    </a:cubicBezTo>
                    <a:cubicBezTo>
                      <a:pt x="94369" y="13732"/>
                      <a:pt x="111904" y="0"/>
                      <a:pt x="132645" y="0"/>
                    </a:cubicBezTo>
                    <a:cubicBezTo>
                      <a:pt x="153294" y="0"/>
                      <a:pt x="170764" y="13609"/>
                      <a:pt x="175920" y="32550"/>
                    </a:cubicBezTo>
                    <a:cubicBezTo>
                      <a:pt x="181076" y="13609"/>
                      <a:pt x="198547" y="0"/>
                      <a:pt x="219195" y="0"/>
                    </a:cubicBezTo>
                    <a:cubicBezTo>
                      <a:pt x="239936" y="0"/>
                      <a:pt x="257470" y="13731"/>
                      <a:pt x="262522" y="32806"/>
                    </a:cubicBezTo>
                    <a:cubicBezTo>
                      <a:pt x="267573" y="13731"/>
                      <a:pt x="285108" y="0"/>
                      <a:pt x="305848" y="0"/>
                    </a:cubicBezTo>
                    <a:cubicBezTo>
                      <a:pt x="331246" y="0"/>
                      <a:pt x="351836" y="20590"/>
                      <a:pt x="351836" y="45988"/>
                    </a:cubicBezTo>
                    <a:cubicBezTo>
                      <a:pt x="351836" y="96054"/>
                      <a:pt x="351835" y="146119"/>
                      <a:pt x="351835" y="196185"/>
                    </a:cubicBezTo>
                    <a:lnTo>
                      <a:pt x="351834" y="196190"/>
                    </a:lnTo>
                    <a:lnTo>
                      <a:pt x="351834" y="242172"/>
                    </a:lnTo>
                    <a:cubicBezTo>
                      <a:pt x="351834" y="312137"/>
                      <a:pt x="295116" y="368855"/>
                      <a:pt x="225151" y="368855"/>
                    </a:cubicBezTo>
                    <a:lnTo>
                      <a:pt x="126683" y="368855"/>
                    </a:lnTo>
                    <a:cubicBezTo>
                      <a:pt x="56718" y="368855"/>
                      <a:pt x="0" y="312137"/>
                      <a:pt x="0" y="242172"/>
                    </a:cubicBezTo>
                    <a:cubicBezTo>
                      <a:pt x="0" y="199945"/>
                      <a:pt x="1" y="157717"/>
                      <a:pt x="1" y="115490"/>
                    </a:cubicBezTo>
                    <a:lnTo>
                      <a:pt x="3" y="115490"/>
                    </a:lnTo>
                    <a:lnTo>
                      <a:pt x="3" y="45988"/>
                    </a:lnTo>
                    <a:cubicBezTo>
                      <a:pt x="3" y="20590"/>
                      <a:pt x="20593" y="0"/>
                      <a:pt x="4599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4" name="角丸四角形 85">
                <a:extLst>
                  <a:ext uri="{FF2B5EF4-FFF2-40B4-BE49-F238E27FC236}">
                    <a16:creationId xmlns:a16="http://schemas.microsoft.com/office/drawing/2014/main" id="{7E6077B8-BB0F-48D8-BCC5-4EA1D0EF9AAD}"/>
                  </a:ext>
                </a:extLst>
              </p:cNvPr>
              <p:cNvSpPr/>
              <p:nvPr/>
            </p:nvSpPr>
            <p:spPr>
              <a:xfrm rot="17140520" flipH="1">
                <a:off x="1848997" y="2276174"/>
                <a:ext cx="335699" cy="266874"/>
              </a:xfrm>
              <a:custGeom>
                <a:avLst/>
                <a:gdLst/>
                <a:ahLst/>
                <a:cxnLst/>
                <a:rect l="l" t="t" r="r" b="b"/>
                <a:pathLst>
                  <a:path w="351836" h="368855">
                    <a:moveTo>
                      <a:pt x="45991" y="0"/>
                    </a:moveTo>
                    <a:cubicBezTo>
                      <a:pt x="66733" y="0"/>
                      <a:pt x="84268" y="13732"/>
                      <a:pt x="89318" y="32808"/>
                    </a:cubicBezTo>
                    <a:cubicBezTo>
                      <a:pt x="94369" y="13732"/>
                      <a:pt x="111904" y="0"/>
                      <a:pt x="132645" y="0"/>
                    </a:cubicBezTo>
                    <a:cubicBezTo>
                      <a:pt x="153294" y="0"/>
                      <a:pt x="170764" y="13609"/>
                      <a:pt x="175920" y="32550"/>
                    </a:cubicBezTo>
                    <a:cubicBezTo>
                      <a:pt x="181076" y="13609"/>
                      <a:pt x="198547" y="0"/>
                      <a:pt x="219195" y="0"/>
                    </a:cubicBezTo>
                    <a:cubicBezTo>
                      <a:pt x="239936" y="0"/>
                      <a:pt x="257470" y="13731"/>
                      <a:pt x="262522" y="32806"/>
                    </a:cubicBezTo>
                    <a:cubicBezTo>
                      <a:pt x="267573" y="13731"/>
                      <a:pt x="285108" y="0"/>
                      <a:pt x="305848" y="0"/>
                    </a:cubicBezTo>
                    <a:cubicBezTo>
                      <a:pt x="331246" y="0"/>
                      <a:pt x="351836" y="20590"/>
                      <a:pt x="351836" y="45988"/>
                    </a:cubicBezTo>
                    <a:cubicBezTo>
                      <a:pt x="351836" y="96054"/>
                      <a:pt x="351835" y="146119"/>
                      <a:pt x="351835" y="196185"/>
                    </a:cubicBezTo>
                    <a:lnTo>
                      <a:pt x="351834" y="196190"/>
                    </a:lnTo>
                    <a:lnTo>
                      <a:pt x="351834" y="242172"/>
                    </a:lnTo>
                    <a:cubicBezTo>
                      <a:pt x="351834" y="312137"/>
                      <a:pt x="295116" y="368855"/>
                      <a:pt x="225151" y="368855"/>
                    </a:cubicBezTo>
                    <a:lnTo>
                      <a:pt x="126683" y="368855"/>
                    </a:lnTo>
                    <a:cubicBezTo>
                      <a:pt x="56718" y="368855"/>
                      <a:pt x="0" y="312137"/>
                      <a:pt x="0" y="242172"/>
                    </a:cubicBezTo>
                    <a:cubicBezTo>
                      <a:pt x="0" y="199945"/>
                      <a:pt x="1" y="157717"/>
                      <a:pt x="1" y="115490"/>
                    </a:cubicBezTo>
                    <a:lnTo>
                      <a:pt x="3" y="115490"/>
                    </a:lnTo>
                    <a:lnTo>
                      <a:pt x="3" y="45988"/>
                    </a:lnTo>
                    <a:cubicBezTo>
                      <a:pt x="3" y="20590"/>
                      <a:pt x="20593" y="0"/>
                      <a:pt x="4599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588" name="グループ化 587">
            <a:extLst>
              <a:ext uri="{FF2B5EF4-FFF2-40B4-BE49-F238E27FC236}">
                <a16:creationId xmlns:a16="http://schemas.microsoft.com/office/drawing/2014/main" id="{9F32C8DE-375A-4E42-AEB5-D3F1584FCE3C}"/>
              </a:ext>
            </a:extLst>
          </p:cNvPr>
          <p:cNvGrpSpPr/>
          <p:nvPr/>
        </p:nvGrpSpPr>
        <p:grpSpPr>
          <a:xfrm>
            <a:off x="2281005" y="4231702"/>
            <a:ext cx="1608648" cy="2097744"/>
            <a:chOff x="1566137" y="71113"/>
            <a:chExt cx="2685332" cy="3501784"/>
          </a:xfrm>
        </p:grpSpPr>
        <p:grpSp>
          <p:nvGrpSpPr>
            <p:cNvPr id="589" name="グループ化 588">
              <a:extLst>
                <a:ext uri="{FF2B5EF4-FFF2-40B4-BE49-F238E27FC236}">
                  <a16:creationId xmlns:a16="http://schemas.microsoft.com/office/drawing/2014/main" id="{7AD8FC0F-035F-40C6-AA80-0BE44B042B36}"/>
                </a:ext>
              </a:extLst>
            </p:cNvPr>
            <p:cNvGrpSpPr/>
            <p:nvPr/>
          </p:nvGrpSpPr>
          <p:grpSpPr>
            <a:xfrm>
              <a:off x="1844400" y="2793297"/>
              <a:ext cx="2203738" cy="779600"/>
              <a:chOff x="1871473" y="4716101"/>
              <a:chExt cx="2203738" cy="779600"/>
            </a:xfrm>
          </p:grpSpPr>
          <p:grpSp>
            <p:nvGrpSpPr>
              <p:cNvPr id="651" name="グループ化 650">
                <a:extLst>
                  <a:ext uri="{FF2B5EF4-FFF2-40B4-BE49-F238E27FC236}">
                    <a16:creationId xmlns:a16="http://schemas.microsoft.com/office/drawing/2014/main" id="{39090B15-EC8A-42C3-9A39-7698B413311F}"/>
                  </a:ext>
                </a:extLst>
              </p:cNvPr>
              <p:cNvGrpSpPr/>
              <p:nvPr/>
            </p:nvGrpSpPr>
            <p:grpSpPr>
              <a:xfrm>
                <a:off x="1871473" y="4716101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653" name="グループ化 652">
                  <a:extLst>
                    <a:ext uri="{FF2B5EF4-FFF2-40B4-BE49-F238E27FC236}">
                      <a16:creationId xmlns:a16="http://schemas.microsoft.com/office/drawing/2014/main" id="{6A4C26DE-211C-4CF3-A6D1-A04E731C276A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655" name="フリーフォーム: 図形 654">
                    <a:extLst>
                      <a:ext uri="{FF2B5EF4-FFF2-40B4-BE49-F238E27FC236}">
                        <a16:creationId xmlns:a16="http://schemas.microsoft.com/office/drawing/2014/main" id="{F0FF6B85-DB4F-424B-8C2A-4B90D261565D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2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6" name="フリーフォーム: 図形 655">
                    <a:extLst>
                      <a:ext uri="{FF2B5EF4-FFF2-40B4-BE49-F238E27FC236}">
                        <a16:creationId xmlns:a16="http://schemas.microsoft.com/office/drawing/2014/main" id="{17112B6D-297B-48FB-A16C-87E85BA11922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2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7" name="フリーフォーム: 図形 656">
                    <a:extLst>
                      <a:ext uri="{FF2B5EF4-FFF2-40B4-BE49-F238E27FC236}">
                        <a16:creationId xmlns:a16="http://schemas.microsoft.com/office/drawing/2014/main" id="{9C61839A-FFAD-494B-9B16-DC2EB4708B0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2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54" name="フリーフォーム: 図形 653">
                  <a:extLst>
                    <a:ext uri="{FF2B5EF4-FFF2-40B4-BE49-F238E27FC236}">
                      <a16:creationId xmlns:a16="http://schemas.microsoft.com/office/drawing/2014/main" id="{83F75B2E-D7FF-43AA-B4E8-8D6C0A38E6AF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52" name="フリーフォーム: 図形 651">
                <a:extLst>
                  <a:ext uri="{FF2B5EF4-FFF2-40B4-BE49-F238E27FC236}">
                    <a16:creationId xmlns:a16="http://schemas.microsoft.com/office/drawing/2014/main" id="{C7663E49-A466-4154-B06A-D63CB3B00F58}"/>
                  </a:ext>
                </a:extLst>
              </p:cNvPr>
              <p:cNvSpPr/>
              <p:nvPr/>
            </p:nvSpPr>
            <p:spPr bwMode="auto">
              <a:xfrm>
                <a:off x="2142137" y="4776746"/>
                <a:ext cx="1654026" cy="599620"/>
              </a:xfrm>
              <a:custGeom>
                <a:avLst/>
                <a:gdLst>
                  <a:gd name="connsiteX0" fmla="*/ 177100 w 1654026"/>
                  <a:gd name="connsiteY0" fmla="*/ 0 h 599620"/>
                  <a:gd name="connsiteX1" fmla="*/ 356650 w 1654026"/>
                  <a:gd name="connsiteY1" fmla="*/ 19616 h 599620"/>
                  <a:gd name="connsiteX2" fmla="*/ 832181 w 1654026"/>
                  <a:gd name="connsiteY2" fmla="*/ 147035 h 599620"/>
                  <a:gd name="connsiteX3" fmla="*/ 1307720 w 1654026"/>
                  <a:gd name="connsiteY3" fmla="*/ 19614 h 599620"/>
                  <a:gd name="connsiteX4" fmla="*/ 1459467 w 1654026"/>
                  <a:gd name="connsiteY4" fmla="*/ 3035 h 599620"/>
                  <a:gd name="connsiteX5" fmla="*/ 1464658 w 1654026"/>
                  <a:gd name="connsiteY5" fmla="*/ 9295 h 599620"/>
                  <a:gd name="connsiteX6" fmla="*/ 1640950 w 1654026"/>
                  <a:gd name="connsiteY6" fmla="*/ 335447 h 599620"/>
                  <a:gd name="connsiteX7" fmla="*/ 1654026 w 1654026"/>
                  <a:gd name="connsiteY7" fmla="*/ 360429 h 599620"/>
                  <a:gd name="connsiteX8" fmla="*/ 1605189 w 1654026"/>
                  <a:gd name="connsiteY8" fmla="*/ 400462 h 599620"/>
                  <a:gd name="connsiteX9" fmla="*/ 1538387 w 1654026"/>
                  <a:gd name="connsiteY9" fmla="*/ 428952 h 599620"/>
                  <a:gd name="connsiteX10" fmla="*/ 940187 w 1654026"/>
                  <a:gd name="connsiteY10" fmla="*/ 589241 h 599620"/>
                  <a:gd name="connsiteX11" fmla="*/ 934201 w 1654026"/>
                  <a:gd name="connsiteY11" fmla="*/ 585285 h 599620"/>
                  <a:gd name="connsiteX12" fmla="*/ 898358 w 1654026"/>
                  <a:gd name="connsiteY12" fmla="*/ 594404 h 599620"/>
                  <a:gd name="connsiteX13" fmla="*/ 800991 w 1654026"/>
                  <a:gd name="connsiteY13" fmla="*/ 598404 h 599620"/>
                  <a:gd name="connsiteX14" fmla="*/ 737913 w 1654026"/>
                  <a:gd name="connsiteY14" fmla="*/ 585786 h 599620"/>
                  <a:gd name="connsiteX15" fmla="*/ 732888 w 1654026"/>
                  <a:gd name="connsiteY15" fmla="*/ 583491 h 599620"/>
                  <a:gd name="connsiteX16" fmla="*/ 724183 w 1654026"/>
                  <a:gd name="connsiteY16" fmla="*/ 589243 h 599620"/>
                  <a:gd name="connsiteX17" fmla="*/ 125983 w 1654026"/>
                  <a:gd name="connsiteY17" fmla="*/ 428954 h 599620"/>
                  <a:gd name="connsiteX18" fmla="*/ 5462 w 1654026"/>
                  <a:gd name="connsiteY18" fmla="*/ 356429 h 599620"/>
                  <a:gd name="connsiteX19" fmla="*/ 0 w 1654026"/>
                  <a:gd name="connsiteY19" fmla="*/ 348471 h 599620"/>
                  <a:gd name="connsiteX20" fmla="*/ 3548 w 1654026"/>
                  <a:gd name="connsiteY20" fmla="*/ 341050 h 599620"/>
                  <a:gd name="connsiteX21" fmla="*/ 158266 w 1654026"/>
                  <a:gd name="connsiteY21" fmla="*/ 27226 h 59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654026" h="599620">
                    <a:moveTo>
                      <a:pt x="177100" y="0"/>
                    </a:moveTo>
                    <a:lnTo>
                      <a:pt x="356650" y="19616"/>
                    </a:lnTo>
                    <a:lnTo>
                      <a:pt x="832181" y="147035"/>
                    </a:lnTo>
                    <a:lnTo>
                      <a:pt x="1307720" y="19614"/>
                    </a:lnTo>
                    <a:lnTo>
                      <a:pt x="1459467" y="3035"/>
                    </a:lnTo>
                    <a:lnTo>
                      <a:pt x="1464658" y="9295"/>
                    </a:lnTo>
                    <a:cubicBezTo>
                      <a:pt x="1511505" y="97785"/>
                      <a:pt x="1581775" y="224180"/>
                      <a:pt x="1640950" y="335447"/>
                    </a:cubicBezTo>
                    <a:lnTo>
                      <a:pt x="1654026" y="360429"/>
                    </a:lnTo>
                    <a:lnTo>
                      <a:pt x="1605189" y="400462"/>
                    </a:lnTo>
                    <a:cubicBezTo>
                      <a:pt x="1584971" y="412762"/>
                      <a:pt x="1562572" y="422472"/>
                      <a:pt x="1538387" y="428952"/>
                    </a:cubicBezTo>
                    <a:lnTo>
                      <a:pt x="940187" y="589241"/>
                    </a:lnTo>
                    <a:lnTo>
                      <a:pt x="934201" y="585285"/>
                    </a:lnTo>
                    <a:lnTo>
                      <a:pt x="898358" y="594404"/>
                    </a:lnTo>
                    <a:cubicBezTo>
                      <a:pt x="864288" y="599451"/>
                      <a:pt x="830564" y="600947"/>
                      <a:pt x="800991" y="598404"/>
                    </a:cubicBezTo>
                    <a:cubicBezTo>
                      <a:pt x="778811" y="596497"/>
                      <a:pt x="757634" y="592157"/>
                      <a:pt x="737913" y="585786"/>
                    </a:cubicBezTo>
                    <a:lnTo>
                      <a:pt x="732888" y="583491"/>
                    </a:lnTo>
                    <a:lnTo>
                      <a:pt x="724183" y="589243"/>
                    </a:lnTo>
                    <a:lnTo>
                      <a:pt x="125983" y="428954"/>
                    </a:lnTo>
                    <a:cubicBezTo>
                      <a:pt x="77614" y="415994"/>
                      <a:pt x="36387" y="390116"/>
                      <a:pt x="5462" y="356429"/>
                    </a:cubicBezTo>
                    <a:lnTo>
                      <a:pt x="0" y="348471"/>
                    </a:lnTo>
                    <a:lnTo>
                      <a:pt x="3548" y="341050"/>
                    </a:lnTo>
                    <a:cubicBezTo>
                      <a:pt x="55532" y="233893"/>
                      <a:pt x="116761" y="112727"/>
                      <a:pt x="158266" y="27226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90" name="グループ化 589">
              <a:extLst>
                <a:ext uri="{FF2B5EF4-FFF2-40B4-BE49-F238E27FC236}">
                  <a16:creationId xmlns:a16="http://schemas.microsoft.com/office/drawing/2014/main" id="{0D9F6DC5-127D-40F4-B86C-95AE3ACA7928}"/>
                </a:ext>
              </a:extLst>
            </p:cNvPr>
            <p:cNvGrpSpPr/>
            <p:nvPr/>
          </p:nvGrpSpPr>
          <p:grpSpPr>
            <a:xfrm>
              <a:off x="2036436" y="2497973"/>
              <a:ext cx="1793692" cy="880439"/>
              <a:chOff x="65744" y="4420777"/>
              <a:chExt cx="1793692" cy="880439"/>
            </a:xfrm>
          </p:grpSpPr>
          <p:sp>
            <p:nvSpPr>
              <p:cNvPr id="645" name="フリーフォーム: 図形 644">
                <a:extLst>
                  <a:ext uri="{FF2B5EF4-FFF2-40B4-BE49-F238E27FC236}">
                    <a16:creationId xmlns:a16="http://schemas.microsoft.com/office/drawing/2014/main" id="{3AA5FC44-EF56-4D53-9BD8-7EC8AE8A66F7}"/>
                  </a:ext>
                </a:extLst>
              </p:cNvPr>
              <p:cNvSpPr/>
              <p:nvPr/>
            </p:nvSpPr>
            <p:spPr bwMode="auto">
              <a:xfrm flipV="1">
                <a:off x="82286" y="4420777"/>
                <a:ext cx="1746763" cy="704301"/>
              </a:xfrm>
              <a:custGeom>
                <a:avLst/>
                <a:gdLst>
                  <a:gd name="connsiteX0" fmla="*/ 1742193 w 1746763"/>
                  <a:gd name="connsiteY0" fmla="*/ 166007 h 704301"/>
                  <a:gd name="connsiteX1" fmla="*/ 1742193 w 1746763"/>
                  <a:gd name="connsiteY1" fmla="*/ 166006 h 704301"/>
                  <a:gd name="connsiteX2" fmla="*/ 1742193 w 1746763"/>
                  <a:gd name="connsiteY2" fmla="*/ 166006 h 704301"/>
                  <a:gd name="connsiteX3" fmla="*/ 4570 w 1746763"/>
                  <a:gd name="connsiteY3" fmla="*/ 166008 h 704301"/>
                  <a:gd name="connsiteX4" fmla="*/ 4570 w 1746763"/>
                  <a:gd name="connsiteY4" fmla="*/ 166007 h 704301"/>
                  <a:gd name="connsiteX5" fmla="*/ 4570 w 1746763"/>
                  <a:gd name="connsiteY5" fmla="*/ 166007 h 704301"/>
                  <a:gd name="connsiteX6" fmla="*/ 873381 w 1746763"/>
                  <a:gd name="connsiteY6" fmla="*/ 704301 h 704301"/>
                  <a:gd name="connsiteX7" fmla="*/ 1491646 w 1746763"/>
                  <a:gd name="connsiteY7" fmla="*/ 645695 h 704301"/>
                  <a:gd name="connsiteX8" fmla="*/ 1479085 w 1746763"/>
                  <a:gd name="connsiteY8" fmla="*/ 551204 h 704301"/>
                  <a:gd name="connsiteX9" fmla="*/ 1449897 w 1746763"/>
                  <a:gd name="connsiteY9" fmla="*/ 479900 h 704301"/>
                  <a:gd name="connsiteX10" fmla="*/ 1567539 w 1746763"/>
                  <a:gd name="connsiteY10" fmla="*/ 448378 h 704301"/>
                  <a:gd name="connsiteX11" fmla="*/ 1746763 w 1746763"/>
                  <a:gd name="connsiteY11" fmla="*/ 256477 h 704301"/>
                  <a:gd name="connsiteX12" fmla="*/ 1742193 w 1746763"/>
                  <a:gd name="connsiteY12" fmla="*/ 166006 h 704301"/>
                  <a:gd name="connsiteX13" fmla="*/ 1700916 w 1746763"/>
                  <a:gd name="connsiteY13" fmla="*/ 85371 h 704301"/>
                  <a:gd name="connsiteX14" fmla="*/ 1449752 w 1746763"/>
                  <a:gd name="connsiteY14" fmla="*/ 8793 h 704301"/>
                  <a:gd name="connsiteX15" fmla="*/ 873380 w 1746763"/>
                  <a:gd name="connsiteY15" fmla="*/ 163230 h 704301"/>
                  <a:gd name="connsiteX16" fmla="*/ 297011 w 1746763"/>
                  <a:gd name="connsiteY16" fmla="*/ 8794 h 704301"/>
                  <a:gd name="connsiteX17" fmla="*/ 45847 w 1746763"/>
                  <a:gd name="connsiteY17" fmla="*/ 85372 h 704301"/>
                  <a:gd name="connsiteX18" fmla="*/ 4570 w 1746763"/>
                  <a:gd name="connsiteY18" fmla="*/ 166007 h 704301"/>
                  <a:gd name="connsiteX19" fmla="*/ 0 w 1746763"/>
                  <a:gd name="connsiteY19" fmla="*/ 256478 h 704301"/>
                  <a:gd name="connsiteX20" fmla="*/ 179224 w 1746763"/>
                  <a:gd name="connsiteY20" fmla="*/ 448379 h 704301"/>
                  <a:gd name="connsiteX21" fmla="*/ 295654 w 1746763"/>
                  <a:gd name="connsiteY21" fmla="*/ 479576 h 704301"/>
                  <a:gd name="connsiteX22" fmla="*/ 292632 w 1746763"/>
                  <a:gd name="connsiteY22" fmla="*/ 484487 h 704301"/>
                  <a:gd name="connsiteX23" fmla="*/ 255116 w 1746763"/>
                  <a:gd name="connsiteY23" fmla="*/ 645695 h 704301"/>
                  <a:gd name="connsiteX24" fmla="*/ 873381 w 1746763"/>
                  <a:gd name="connsiteY24" fmla="*/ 704301 h 704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46763" h="704301">
                    <a:moveTo>
                      <a:pt x="1742193" y="166007"/>
                    </a:moveTo>
                    <a:lnTo>
                      <a:pt x="1742193" y="166006"/>
                    </a:lnTo>
                    <a:lnTo>
                      <a:pt x="1742193" y="166006"/>
                    </a:lnTo>
                    <a:close/>
                    <a:moveTo>
                      <a:pt x="4570" y="166008"/>
                    </a:moveTo>
                    <a:lnTo>
                      <a:pt x="4570" y="166007"/>
                    </a:lnTo>
                    <a:lnTo>
                      <a:pt x="4570" y="166007"/>
                    </a:lnTo>
                    <a:close/>
                    <a:moveTo>
                      <a:pt x="873381" y="704301"/>
                    </a:moveTo>
                    <a:cubicBezTo>
                      <a:pt x="1156752" y="704301"/>
                      <a:pt x="1440124" y="684766"/>
                      <a:pt x="1491646" y="645695"/>
                    </a:cubicBezTo>
                    <a:cubicBezTo>
                      <a:pt x="1491646" y="613327"/>
                      <a:pt x="1487321" y="581726"/>
                      <a:pt x="1479085" y="551204"/>
                    </a:cubicBezTo>
                    <a:lnTo>
                      <a:pt x="1449897" y="479900"/>
                    </a:lnTo>
                    <a:lnTo>
                      <a:pt x="1567539" y="448378"/>
                    </a:lnTo>
                    <a:cubicBezTo>
                      <a:pt x="1664277" y="422457"/>
                      <a:pt x="1732447" y="344864"/>
                      <a:pt x="1746763" y="256477"/>
                    </a:cubicBezTo>
                    <a:lnTo>
                      <a:pt x="1742193" y="166006"/>
                    </a:lnTo>
                    <a:lnTo>
                      <a:pt x="1700916" y="85371"/>
                    </a:lnTo>
                    <a:cubicBezTo>
                      <a:pt x="1644324" y="15984"/>
                      <a:pt x="1546491" y="-17128"/>
                      <a:pt x="1449752" y="8793"/>
                    </a:cubicBezTo>
                    <a:lnTo>
                      <a:pt x="873380" y="163230"/>
                    </a:lnTo>
                    <a:lnTo>
                      <a:pt x="297011" y="8794"/>
                    </a:lnTo>
                    <a:cubicBezTo>
                      <a:pt x="200272" y="-17127"/>
                      <a:pt x="102439" y="15985"/>
                      <a:pt x="45847" y="85372"/>
                    </a:cubicBezTo>
                    <a:lnTo>
                      <a:pt x="4570" y="166007"/>
                    </a:lnTo>
                    <a:lnTo>
                      <a:pt x="0" y="256478"/>
                    </a:lnTo>
                    <a:cubicBezTo>
                      <a:pt x="14316" y="344865"/>
                      <a:pt x="82486" y="422458"/>
                      <a:pt x="179224" y="448379"/>
                    </a:cubicBezTo>
                    <a:lnTo>
                      <a:pt x="295654" y="479576"/>
                    </a:lnTo>
                    <a:lnTo>
                      <a:pt x="292632" y="484487"/>
                    </a:lnTo>
                    <a:cubicBezTo>
                      <a:pt x="268362" y="534754"/>
                      <a:pt x="255116" y="589051"/>
                      <a:pt x="255116" y="645695"/>
                    </a:cubicBezTo>
                    <a:cubicBezTo>
                      <a:pt x="306638" y="684766"/>
                      <a:pt x="590010" y="704301"/>
                      <a:pt x="873381" y="704301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46" name="フリーフォーム: 図形 645">
                <a:extLst>
                  <a:ext uri="{FF2B5EF4-FFF2-40B4-BE49-F238E27FC236}">
                    <a16:creationId xmlns:a16="http://schemas.microsoft.com/office/drawing/2014/main" id="{227E2439-1CB6-4991-9B94-17FE4B1776F6}"/>
                  </a:ext>
                </a:extLst>
              </p:cNvPr>
              <p:cNvSpPr/>
              <p:nvPr/>
            </p:nvSpPr>
            <p:spPr bwMode="auto">
              <a:xfrm flipV="1">
                <a:off x="182117" y="4597897"/>
                <a:ext cx="1488575" cy="240620"/>
              </a:xfrm>
              <a:custGeom>
                <a:avLst/>
                <a:gdLst>
                  <a:gd name="connsiteX0" fmla="*/ 184576 w 1488575"/>
                  <a:gd name="connsiteY0" fmla="*/ 240620 h 240620"/>
                  <a:gd name="connsiteX1" fmla="*/ 192056 w 1488575"/>
                  <a:gd name="connsiteY1" fmla="*/ 239357 h 240620"/>
                  <a:gd name="connsiteX2" fmla="*/ 781093 w 1488575"/>
                  <a:gd name="connsiteY2" fmla="*/ 81525 h 240620"/>
                  <a:gd name="connsiteX3" fmla="*/ 1365373 w 1488575"/>
                  <a:gd name="connsiteY3" fmla="*/ 238083 h 240620"/>
                  <a:gd name="connsiteX4" fmla="*/ 1350066 w 1488575"/>
                  <a:gd name="connsiteY4" fmla="*/ 200689 h 240620"/>
                  <a:gd name="connsiteX5" fmla="*/ 1467708 w 1488575"/>
                  <a:gd name="connsiteY5" fmla="*/ 169167 h 240620"/>
                  <a:gd name="connsiteX6" fmla="*/ 1488575 w 1488575"/>
                  <a:gd name="connsiteY6" fmla="*/ 160268 h 240620"/>
                  <a:gd name="connsiteX7" fmla="*/ 1477660 w 1488575"/>
                  <a:gd name="connsiteY7" fmla="*/ 163414 h 240620"/>
                  <a:gd name="connsiteX8" fmla="*/ 1418864 w 1488575"/>
                  <a:gd name="connsiteY8" fmla="*/ 166104 h 240620"/>
                  <a:gd name="connsiteX9" fmla="*/ 1370600 w 1488575"/>
                  <a:gd name="connsiteY9" fmla="*/ 157958 h 240620"/>
                  <a:gd name="connsiteX10" fmla="*/ 781093 w 1488575"/>
                  <a:gd name="connsiteY10" fmla="*/ 0 h 240620"/>
                  <a:gd name="connsiteX11" fmla="*/ 192056 w 1488575"/>
                  <a:gd name="connsiteY11" fmla="*/ 157832 h 240620"/>
                  <a:gd name="connsiteX12" fmla="*/ 143791 w 1488575"/>
                  <a:gd name="connsiteY12" fmla="*/ 165978 h 240620"/>
                  <a:gd name="connsiteX13" fmla="*/ 30050 w 1488575"/>
                  <a:gd name="connsiteY13" fmla="*/ 147448 h 240620"/>
                  <a:gd name="connsiteX14" fmla="*/ 0 w 1488575"/>
                  <a:gd name="connsiteY14" fmla="*/ 130356 h 240620"/>
                  <a:gd name="connsiteX15" fmla="*/ 12591 w 1488575"/>
                  <a:gd name="connsiteY15" fmla="*/ 140678 h 240620"/>
                  <a:gd name="connsiteX16" fmla="*/ 79393 w 1488575"/>
                  <a:gd name="connsiteY16" fmla="*/ 169168 h 240620"/>
                  <a:gd name="connsiteX17" fmla="*/ 195823 w 1488575"/>
                  <a:gd name="connsiteY17" fmla="*/ 200365 h 240620"/>
                  <a:gd name="connsiteX18" fmla="*/ 192801 w 1488575"/>
                  <a:gd name="connsiteY18" fmla="*/ 205276 h 240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88575" h="240620">
                    <a:moveTo>
                      <a:pt x="184576" y="240620"/>
                    </a:moveTo>
                    <a:lnTo>
                      <a:pt x="192056" y="239357"/>
                    </a:lnTo>
                    <a:lnTo>
                      <a:pt x="781093" y="81525"/>
                    </a:lnTo>
                    <a:lnTo>
                      <a:pt x="1365373" y="238083"/>
                    </a:lnTo>
                    <a:lnTo>
                      <a:pt x="1350066" y="200689"/>
                    </a:lnTo>
                    <a:lnTo>
                      <a:pt x="1467708" y="169167"/>
                    </a:lnTo>
                    <a:lnTo>
                      <a:pt x="1488575" y="160268"/>
                    </a:lnTo>
                    <a:lnTo>
                      <a:pt x="1477660" y="163414"/>
                    </a:lnTo>
                    <a:cubicBezTo>
                      <a:pt x="1458575" y="166571"/>
                      <a:pt x="1438849" y="167537"/>
                      <a:pt x="1418864" y="166104"/>
                    </a:cubicBezTo>
                    <a:cubicBezTo>
                      <a:pt x="1402876" y="164959"/>
                      <a:pt x="1386722" y="162278"/>
                      <a:pt x="1370600" y="157958"/>
                    </a:cubicBezTo>
                    <a:lnTo>
                      <a:pt x="781093" y="0"/>
                    </a:lnTo>
                    <a:lnTo>
                      <a:pt x="192056" y="157832"/>
                    </a:lnTo>
                    <a:cubicBezTo>
                      <a:pt x="175933" y="162152"/>
                      <a:pt x="159780" y="164832"/>
                      <a:pt x="143791" y="165978"/>
                    </a:cubicBezTo>
                    <a:cubicBezTo>
                      <a:pt x="103822" y="168843"/>
                      <a:pt x="64887" y="162117"/>
                      <a:pt x="30050" y="147448"/>
                    </a:cubicBezTo>
                    <a:lnTo>
                      <a:pt x="0" y="130356"/>
                    </a:lnTo>
                    <a:lnTo>
                      <a:pt x="12591" y="140678"/>
                    </a:lnTo>
                    <a:cubicBezTo>
                      <a:pt x="32810" y="152978"/>
                      <a:pt x="55209" y="162688"/>
                      <a:pt x="79393" y="169168"/>
                    </a:cubicBezTo>
                    <a:lnTo>
                      <a:pt x="195823" y="200365"/>
                    </a:lnTo>
                    <a:lnTo>
                      <a:pt x="192801" y="205276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47" name="フリーフォーム: 図形 646">
                <a:extLst>
                  <a:ext uri="{FF2B5EF4-FFF2-40B4-BE49-F238E27FC236}">
                    <a16:creationId xmlns:a16="http://schemas.microsoft.com/office/drawing/2014/main" id="{5487D7DB-3AB6-46FE-9407-E66A49C523CC}"/>
                  </a:ext>
                </a:extLst>
              </p:cNvPr>
              <p:cNvSpPr/>
              <p:nvPr/>
            </p:nvSpPr>
            <p:spPr bwMode="auto">
              <a:xfrm rot="20700000" flipH="1">
                <a:off x="920934" y="4739152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  <a:lnTo>
                      <a:pt x="19001" y="138975"/>
                    </a:lnTo>
                    <a:cubicBezTo>
                      <a:pt x="37353" y="98140"/>
                      <a:pt x="68012" y="63396"/>
                      <a:pt x="106601" y="38861"/>
                    </a:cubicBez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8" name="楕円 227">
                <a:extLst>
                  <a:ext uri="{FF2B5EF4-FFF2-40B4-BE49-F238E27FC236}">
                    <a16:creationId xmlns:a16="http://schemas.microsoft.com/office/drawing/2014/main" id="{6E610FA0-5CC0-4D32-920D-F632688311EC}"/>
                  </a:ext>
                </a:extLst>
              </p:cNvPr>
              <p:cNvSpPr/>
              <p:nvPr/>
            </p:nvSpPr>
            <p:spPr bwMode="auto">
              <a:xfrm rot="5694883">
                <a:off x="827019" y="4885234"/>
                <a:ext cx="318890" cy="513074"/>
              </a:xfrm>
              <a:custGeom>
                <a:avLst/>
                <a:gdLst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811284 h 1396349"/>
                  <a:gd name="connsiteX1" fmla="*/ 589828 w 1170130"/>
                  <a:gd name="connsiteY1" fmla="*/ 0 h 1396349"/>
                  <a:gd name="connsiteX2" fmla="*/ 1170130 w 1170130"/>
                  <a:gd name="connsiteY2" fmla="*/ 811284 h 1396349"/>
                  <a:gd name="connsiteX3" fmla="*/ 585065 w 1170130"/>
                  <a:gd name="connsiteY3" fmla="*/ 1396349 h 1396349"/>
                  <a:gd name="connsiteX4" fmla="*/ 0 w 1170130"/>
                  <a:gd name="connsiteY4" fmla="*/ 811284 h 139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1396349">
                    <a:moveTo>
                      <a:pt x="0" y="811284"/>
                    </a:moveTo>
                    <a:cubicBezTo>
                      <a:pt x="0" y="488162"/>
                      <a:pt x="266706" y="0"/>
                      <a:pt x="589828" y="0"/>
                    </a:cubicBezTo>
                    <a:cubicBezTo>
                      <a:pt x="912950" y="0"/>
                      <a:pt x="1170130" y="488162"/>
                      <a:pt x="1170130" y="811284"/>
                    </a:cubicBezTo>
                    <a:cubicBezTo>
                      <a:pt x="1170130" y="1134406"/>
                      <a:pt x="908187" y="1396349"/>
                      <a:pt x="585065" y="1396349"/>
                    </a:cubicBezTo>
                    <a:cubicBezTo>
                      <a:pt x="261943" y="1396349"/>
                      <a:pt x="0" y="1134406"/>
                      <a:pt x="0" y="81128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9" name="フリーフォーム: 図形 648">
                <a:extLst>
                  <a:ext uri="{FF2B5EF4-FFF2-40B4-BE49-F238E27FC236}">
                    <a16:creationId xmlns:a16="http://schemas.microsoft.com/office/drawing/2014/main" id="{2F56341C-7CA5-4026-9749-EF1CC52DE71E}"/>
                  </a:ext>
                </a:extLst>
              </p:cNvPr>
              <p:cNvSpPr/>
              <p:nvPr/>
            </p:nvSpPr>
            <p:spPr bwMode="auto">
              <a:xfrm rot="900000">
                <a:off x="65744" y="4739154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  <a:lnTo>
                      <a:pt x="19001" y="138975"/>
                    </a:lnTo>
                    <a:cubicBezTo>
                      <a:pt x="37353" y="98140"/>
                      <a:pt x="68012" y="63396"/>
                      <a:pt x="106601" y="38861"/>
                    </a:cubicBez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0" name="フリーフォーム: 図形 649">
                <a:extLst>
                  <a:ext uri="{FF2B5EF4-FFF2-40B4-BE49-F238E27FC236}">
                    <a16:creationId xmlns:a16="http://schemas.microsoft.com/office/drawing/2014/main" id="{0BCD462A-24DF-494F-9D1D-CC2325A60949}"/>
                  </a:ext>
                </a:extLst>
              </p:cNvPr>
              <p:cNvSpPr/>
              <p:nvPr/>
            </p:nvSpPr>
            <p:spPr bwMode="auto">
              <a:xfrm>
                <a:off x="77163" y="4890730"/>
                <a:ext cx="1772565" cy="407960"/>
              </a:xfrm>
              <a:custGeom>
                <a:avLst/>
                <a:gdLst>
                  <a:gd name="connsiteX0" fmla="*/ 1770278 w 1772565"/>
                  <a:gd name="connsiteY0" fmla="*/ 0 h 407960"/>
                  <a:gd name="connsiteX1" fmla="*/ 1772565 w 1772565"/>
                  <a:gd name="connsiteY1" fmla="*/ 45268 h 407960"/>
                  <a:gd name="connsiteX2" fmla="*/ 1593340 w 1772565"/>
                  <a:gd name="connsiteY2" fmla="*/ 237169 h 407960"/>
                  <a:gd name="connsiteX3" fmla="*/ 995140 w 1772565"/>
                  <a:gd name="connsiteY3" fmla="*/ 397457 h 407960"/>
                  <a:gd name="connsiteX4" fmla="*/ 988814 w 1772565"/>
                  <a:gd name="connsiteY4" fmla="*/ 393277 h 407960"/>
                  <a:gd name="connsiteX5" fmla="*/ 951600 w 1772565"/>
                  <a:gd name="connsiteY5" fmla="*/ 402744 h 407960"/>
                  <a:gd name="connsiteX6" fmla="*/ 854233 w 1772565"/>
                  <a:gd name="connsiteY6" fmla="*/ 406744 h 407960"/>
                  <a:gd name="connsiteX7" fmla="*/ 787631 w 1772565"/>
                  <a:gd name="connsiteY7" fmla="*/ 390839 h 407960"/>
                  <a:gd name="connsiteX8" fmla="*/ 777425 w 1772565"/>
                  <a:gd name="connsiteY8" fmla="*/ 397583 h 407960"/>
                  <a:gd name="connsiteX9" fmla="*/ 179225 w 1772565"/>
                  <a:gd name="connsiteY9" fmla="*/ 237295 h 407960"/>
                  <a:gd name="connsiteX10" fmla="*/ 0 w 1772565"/>
                  <a:gd name="connsiteY10" fmla="*/ 45394 h 407960"/>
                  <a:gd name="connsiteX11" fmla="*/ 2287 w 1772565"/>
                  <a:gd name="connsiteY11" fmla="*/ 126 h 407960"/>
                  <a:gd name="connsiteX12" fmla="*/ 20440 w 1772565"/>
                  <a:gd name="connsiteY12" fmla="*/ 56634 h 407960"/>
                  <a:gd name="connsiteX13" fmla="*/ 179225 w 1772565"/>
                  <a:gd name="connsiteY13" fmla="*/ 184907 h 407960"/>
                  <a:gd name="connsiteX14" fmla="*/ 777425 w 1772565"/>
                  <a:gd name="connsiteY14" fmla="*/ 345195 h 407960"/>
                  <a:gd name="connsiteX15" fmla="*/ 787631 w 1772565"/>
                  <a:gd name="connsiteY15" fmla="*/ 338451 h 407960"/>
                  <a:gd name="connsiteX16" fmla="*/ 854233 w 1772565"/>
                  <a:gd name="connsiteY16" fmla="*/ 354356 h 407960"/>
                  <a:gd name="connsiteX17" fmla="*/ 951600 w 1772565"/>
                  <a:gd name="connsiteY17" fmla="*/ 350356 h 407960"/>
                  <a:gd name="connsiteX18" fmla="*/ 988814 w 1772565"/>
                  <a:gd name="connsiteY18" fmla="*/ 340889 h 407960"/>
                  <a:gd name="connsiteX19" fmla="*/ 995140 w 1772565"/>
                  <a:gd name="connsiteY19" fmla="*/ 345069 h 407960"/>
                  <a:gd name="connsiteX20" fmla="*/ 1593340 w 1772565"/>
                  <a:gd name="connsiteY20" fmla="*/ 184781 h 407960"/>
                  <a:gd name="connsiteX21" fmla="*/ 1752126 w 1772565"/>
                  <a:gd name="connsiteY21" fmla="*/ 56508 h 40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772565" h="407960">
                    <a:moveTo>
                      <a:pt x="1770278" y="0"/>
                    </a:moveTo>
                    <a:lnTo>
                      <a:pt x="1772565" y="45268"/>
                    </a:lnTo>
                    <a:cubicBezTo>
                      <a:pt x="1758249" y="133655"/>
                      <a:pt x="1690079" y="211248"/>
                      <a:pt x="1593340" y="237169"/>
                    </a:cubicBezTo>
                    <a:lnTo>
                      <a:pt x="995140" y="397457"/>
                    </a:lnTo>
                    <a:lnTo>
                      <a:pt x="988814" y="393277"/>
                    </a:lnTo>
                    <a:lnTo>
                      <a:pt x="951600" y="402744"/>
                    </a:lnTo>
                    <a:cubicBezTo>
                      <a:pt x="917530" y="407791"/>
                      <a:pt x="883806" y="409287"/>
                      <a:pt x="854233" y="406744"/>
                    </a:cubicBezTo>
                    <a:lnTo>
                      <a:pt x="787631" y="390839"/>
                    </a:lnTo>
                    <a:lnTo>
                      <a:pt x="777425" y="397583"/>
                    </a:lnTo>
                    <a:lnTo>
                      <a:pt x="179225" y="237295"/>
                    </a:lnTo>
                    <a:cubicBezTo>
                      <a:pt x="82486" y="211374"/>
                      <a:pt x="14317" y="133781"/>
                      <a:pt x="0" y="45394"/>
                    </a:cubicBezTo>
                    <a:lnTo>
                      <a:pt x="2287" y="126"/>
                    </a:lnTo>
                    <a:lnTo>
                      <a:pt x="20440" y="56634"/>
                    </a:lnTo>
                    <a:cubicBezTo>
                      <a:pt x="50187" y="116960"/>
                      <a:pt x="106671" y="165466"/>
                      <a:pt x="179225" y="184907"/>
                    </a:cubicBezTo>
                    <a:lnTo>
                      <a:pt x="777425" y="345195"/>
                    </a:lnTo>
                    <a:lnTo>
                      <a:pt x="787631" y="338451"/>
                    </a:lnTo>
                    <a:lnTo>
                      <a:pt x="854233" y="354356"/>
                    </a:lnTo>
                    <a:cubicBezTo>
                      <a:pt x="883806" y="356899"/>
                      <a:pt x="917530" y="355403"/>
                      <a:pt x="951600" y="350356"/>
                    </a:cubicBezTo>
                    <a:lnTo>
                      <a:pt x="988814" y="340889"/>
                    </a:lnTo>
                    <a:lnTo>
                      <a:pt x="995140" y="345069"/>
                    </a:lnTo>
                    <a:lnTo>
                      <a:pt x="1593340" y="184781"/>
                    </a:lnTo>
                    <a:cubicBezTo>
                      <a:pt x="1665894" y="165340"/>
                      <a:pt x="1722379" y="116834"/>
                      <a:pt x="1752126" y="56508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91" name="楕円 211">
              <a:extLst>
                <a:ext uri="{FF2B5EF4-FFF2-40B4-BE49-F238E27FC236}">
                  <a16:creationId xmlns:a16="http://schemas.microsoft.com/office/drawing/2014/main" id="{4924B132-E7CD-484B-970D-E0E313BD345E}"/>
                </a:ext>
              </a:extLst>
            </p:cNvPr>
            <p:cNvSpPr/>
            <p:nvPr/>
          </p:nvSpPr>
          <p:spPr bwMode="auto">
            <a:xfrm>
              <a:off x="2309246" y="1471017"/>
              <a:ext cx="1236529" cy="1234370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2" name="楕円 591">
              <a:extLst>
                <a:ext uri="{FF2B5EF4-FFF2-40B4-BE49-F238E27FC236}">
                  <a16:creationId xmlns:a16="http://schemas.microsoft.com/office/drawing/2014/main" id="{C1ADBA95-40B1-4B46-BEFD-41BA9294C76F}"/>
                </a:ext>
              </a:extLst>
            </p:cNvPr>
            <p:cNvSpPr/>
            <p:nvPr/>
          </p:nvSpPr>
          <p:spPr bwMode="auto">
            <a:xfrm>
              <a:off x="2598973" y="1442662"/>
              <a:ext cx="657076" cy="50723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3" name="楕円 592">
              <a:extLst>
                <a:ext uri="{FF2B5EF4-FFF2-40B4-BE49-F238E27FC236}">
                  <a16:creationId xmlns:a16="http://schemas.microsoft.com/office/drawing/2014/main" id="{CCCC1491-D8FE-462F-A7E8-651C25692734}"/>
                </a:ext>
              </a:extLst>
            </p:cNvPr>
            <p:cNvSpPr/>
            <p:nvPr/>
          </p:nvSpPr>
          <p:spPr bwMode="auto">
            <a:xfrm>
              <a:off x="2598973" y="1342007"/>
              <a:ext cx="657076" cy="50723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4" name="楕円 237">
              <a:extLst>
                <a:ext uri="{FF2B5EF4-FFF2-40B4-BE49-F238E27FC236}">
                  <a16:creationId xmlns:a16="http://schemas.microsoft.com/office/drawing/2014/main" id="{DF303861-5C42-4467-9B90-03D984B15A53}"/>
                </a:ext>
              </a:extLst>
            </p:cNvPr>
            <p:cNvSpPr/>
            <p:nvPr/>
          </p:nvSpPr>
          <p:spPr bwMode="auto">
            <a:xfrm rot="900000">
              <a:off x="2734901" y="1785117"/>
              <a:ext cx="284651" cy="523066"/>
            </a:xfrm>
            <a:custGeom>
              <a:avLst/>
              <a:gdLst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261616"/>
                <a:gd name="connsiteX1" fmla="*/ 134683 w 269366"/>
                <a:gd name="connsiteY1" fmla="*/ 0 h 261616"/>
                <a:gd name="connsiteX2" fmla="*/ 269366 w 269366"/>
                <a:gd name="connsiteY2" fmla="*/ 198964 h 261616"/>
                <a:gd name="connsiteX3" fmla="*/ 139446 w 269366"/>
                <a:gd name="connsiteY3" fmla="*/ 240765 h 261616"/>
                <a:gd name="connsiteX4" fmla="*/ 0 w 269366"/>
                <a:gd name="connsiteY4" fmla="*/ 198964 h 261616"/>
                <a:gd name="connsiteX0" fmla="*/ 0 w 269366"/>
                <a:gd name="connsiteY0" fmla="*/ 432327 h 494979"/>
                <a:gd name="connsiteX1" fmla="*/ 134683 w 269366"/>
                <a:gd name="connsiteY1" fmla="*/ 0 h 494979"/>
                <a:gd name="connsiteX2" fmla="*/ 269366 w 269366"/>
                <a:gd name="connsiteY2" fmla="*/ 432327 h 494979"/>
                <a:gd name="connsiteX3" fmla="*/ 139446 w 269366"/>
                <a:gd name="connsiteY3" fmla="*/ 474128 h 494979"/>
                <a:gd name="connsiteX4" fmla="*/ 0 w 269366"/>
                <a:gd name="connsiteY4" fmla="*/ 432327 h 494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366" h="494979">
                  <a:moveTo>
                    <a:pt x="0" y="432327"/>
                  </a:moveTo>
                  <a:cubicBezTo>
                    <a:pt x="0" y="322442"/>
                    <a:pt x="60300" y="0"/>
                    <a:pt x="134683" y="0"/>
                  </a:cubicBezTo>
                  <a:cubicBezTo>
                    <a:pt x="209066" y="0"/>
                    <a:pt x="269366" y="322442"/>
                    <a:pt x="269366" y="432327"/>
                  </a:cubicBezTo>
                  <a:cubicBezTo>
                    <a:pt x="269366" y="542212"/>
                    <a:pt x="213829" y="474128"/>
                    <a:pt x="139446" y="474128"/>
                  </a:cubicBezTo>
                  <a:cubicBezTo>
                    <a:pt x="65063" y="474128"/>
                    <a:pt x="0" y="542212"/>
                    <a:pt x="0" y="432327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95" name="楕円 237">
              <a:extLst>
                <a:ext uri="{FF2B5EF4-FFF2-40B4-BE49-F238E27FC236}">
                  <a16:creationId xmlns:a16="http://schemas.microsoft.com/office/drawing/2014/main" id="{13E06F6C-8137-44FC-A93D-79D625C106A6}"/>
                </a:ext>
              </a:extLst>
            </p:cNvPr>
            <p:cNvSpPr/>
            <p:nvPr/>
          </p:nvSpPr>
          <p:spPr bwMode="auto">
            <a:xfrm rot="20700000">
              <a:off x="2861426" y="1785117"/>
              <a:ext cx="284651" cy="523066"/>
            </a:xfrm>
            <a:custGeom>
              <a:avLst/>
              <a:gdLst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261616"/>
                <a:gd name="connsiteX1" fmla="*/ 134683 w 269366"/>
                <a:gd name="connsiteY1" fmla="*/ 0 h 261616"/>
                <a:gd name="connsiteX2" fmla="*/ 269366 w 269366"/>
                <a:gd name="connsiteY2" fmla="*/ 198964 h 261616"/>
                <a:gd name="connsiteX3" fmla="*/ 139446 w 269366"/>
                <a:gd name="connsiteY3" fmla="*/ 240765 h 261616"/>
                <a:gd name="connsiteX4" fmla="*/ 0 w 269366"/>
                <a:gd name="connsiteY4" fmla="*/ 198964 h 261616"/>
                <a:gd name="connsiteX0" fmla="*/ 0 w 269366"/>
                <a:gd name="connsiteY0" fmla="*/ 432327 h 494979"/>
                <a:gd name="connsiteX1" fmla="*/ 134683 w 269366"/>
                <a:gd name="connsiteY1" fmla="*/ 0 h 494979"/>
                <a:gd name="connsiteX2" fmla="*/ 269366 w 269366"/>
                <a:gd name="connsiteY2" fmla="*/ 432327 h 494979"/>
                <a:gd name="connsiteX3" fmla="*/ 139446 w 269366"/>
                <a:gd name="connsiteY3" fmla="*/ 474128 h 494979"/>
                <a:gd name="connsiteX4" fmla="*/ 0 w 269366"/>
                <a:gd name="connsiteY4" fmla="*/ 432327 h 494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366" h="494979">
                  <a:moveTo>
                    <a:pt x="0" y="432327"/>
                  </a:moveTo>
                  <a:cubicBezTo>
                    <a:pt x="0" y="322442"/>
                    <a:pt x="60300" y="0"/>
                    <a:pt x="134683" y="0"/>
                  </a:cubicBezTo>
                  <a:cubicBezTo>
                    <a:pt x="209066" y="0"/>
                    <a:pt x="269366" y="322442"/>
                    <a:pt x="269366" y="432327"/>
                  </a:cubicBezTo>
                  <a:cubicBezTo>
                    <a:pt x="269366" y="542212"/>
                    <a:pt x="213829" y="474128"/>
                    <a:pt x="139446" y="474128"/>
                  </a:cubicBezTo>
                  <a:cubicBezTo>
                    <a:pt x="65063" y="474128"/>
                    <a:pt x="0" y="542212"/>
                    <a:pt x="0" y="43232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6" name="楕円 595">
              <a:extLst>
                <a:ext uri="{FF2B5EF4-FFF2-40B4-BE49-F238E27FC236}">
                  <a16:creationId xmlns:a16="http://schemas.microsoft.com/office/drawing/2014/main" id="{5C874F23-55F1-40F0-94E9-987C0930CE0C}"/>
                </a:ext>
              </a:extLst>
            </p:cNvPr>
            <p:cNvSpPr/>
            <p:nvPr/>
          </p:nvSpPr>
          <p:spPr bwMode="auto">
            <a:xfrm>
              <a:off x="2785185" y="1589505"/>
              <a:ext cx="284651" cy="42050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97" name="グループ化 596">
              <a:extLst>
                <a:ext uri="{FF2B5EF4-FFF2-40B4-BE49-F238E27FC236}">
                  <a16:creationId xmlns:a16="http://schemas.microsoft.com/office/drawing/2014/main" id="{BF8CC6E3-4B05-4830-A280-A4A1563DAD22}"/>
                </a:ext>
              </a:extLst>
            </p:cNvPr>
            <p:cNvGrpSpPr/>
            <p:nvPr/>
          </p:nvGrpSpPr>
          <p:grpSpPr>
            <a:xfrm>
              <a:off x="1808838" y="71113"/>
              <a:ext cx="2212343" cy="1681056"/>
              <a:chOff x="1921390" y="230016"/>
              <a:chExt cx="2093545" cy="1590789"/>
            </a:xfrm>
          </p:grpSpPr>
          <p:sp>
            <p:nvSpPr>
              <p:cNvPr id="620" name="楕円 619">
                <a:extLst>
                  <a:ext uri="{FF2B5EF4-FFF2-40B4-BE49-F238E27FC236}">
                    <a16:creationId xmlns:a16="http://schemas.microsoft.com/office/drawing/2014/main" id="{16216406-AC50-4DA1-A1E5-F819A7F844B1}"/>
                  </a:ext>
                </a:extLst>
              </p:cNvPr>
              <p:cNvSpPr/>
              <p:nvPr/>
            </p:nvSpPr>
            <p:spPr bwMode="auto">
              <a:xfrm>
                <a:off x="2342225" y="230016"/>
                <a:ext cx="1251876" cy="988278"/>
              </a:xfrm>
              <a:prstGeom prst="ellipse">
                <a:avLst/>
              </a:prstGeom>
              <a:pattFill prst="dashHorz">
                <a:fgClr>
                  <a:srgbClr val="FFC000"/>
                </a:fgClr>
                <a:bgClr>
                  <a:srgbClr val="CC99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1" name="楕円 620">
                <a:extLst>
                  <a:ext uri="{FF2B5EF4-FFF2-40B4-BE49-F238E27FC236}">
                    <a16:creationId xmlns:a16="http://schemas.microsoft.com/office/drawing/2014/main" id="{0B201832-E058-4331-888D-097AD4B98E18}"/>
                  </a:ext>
                </a:extLst>
              </p:cNvPr>
              <p:cNvSpPr/>
              <p:nvPr/>
            </p:nvSpPr>
            <p:spPr bwMode="auto">
              <a:xfrm>
                <a:off x="1921390" y="538328"/>
                <a:ext cx="2093545" cy="751238"/>
              </a:xfrm>
              <a:prstGeom prst="ellipse">
                <a:avLst/>
              </a:prstGeom>
              <a:pattFill prst="dashHorz">
                <a:fgClr>
                  <a:srgbClr val="FFC000"/>
                </a:fgClr>
                <a:bgClr>
                  <a:srgbClr val="CC99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2" name="楕円 621">
                <a:extLst>
                  <a:ext uri="{FF2B5EF4-FFF2-40B4-BE49-F238E27FC236}">
                    <a16:creationId xmlns:a16="http://schemas.microsoft.com/office/drawing/2014/main" id="{F6411DD3-C1A6-4EB3-986F-511E1C4C6F04}"/>
                  </a:ext>
                </a:extLst>
              </p:cNvPr>
              <p:cNvSpPr/>
              <p:nvPr/>
            </p:nvSpPr>
            <p:spPr bwMode="auto">
              <a:xfrm>
                <a:off x="2377150" y="760977"/>
                <a:ext cx="1182026" cy="406432"/>
              </a:xfrm>
              <a:prstGeom prst="ellipse">
                <a:avLst/>
              </a:pr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23" name="グループ化 622">
                <a:extLst>
                  <a:ext uri="{FF2B5EF4-FFF2-40B4-BE49-F238E27FC236}">
                    <a16:creationId xmlns:a16="http://schemas.microsoft.com/office/drawing/2014/main" id="{6E107539-4227-4B84-A876-B0E70A588C25}"/>
                  </a:ext>
                </a:extLst>
              </p:cNvPr>
              <p:cNvGrpSpPr/>
              <p:nvPr/>
            </p:nvGrpSpPr>
            <p:grpSpPr>
              <a:xfrm rot="20700000">
                <a:off x="2214907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643" name="楕円 642">
                  <a:extLst>
                    <a:ext uri="{FF2B5EF4-FFF2-40B4-BE49-F238E27FC236}">
                      <a16:creationId xmlns:a16="http://schemas.microsoft.com/office/drawing/2014/main" id="{BF99293C-FBBB-42FB-80C5-924BF27CD20A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4" name="楕円 643">
                  <a:extLst>
                    <a:ext uri="{FF2B5EF4-FFF2-40B4-BE49-F238E27FC236}">
                      <a16:creationId xmlns:a16="http://schemas.microsoft.com/office/drawing/2014/main" id="{CFF53557-E77C-4F36-86FC-8E91E1EB4FAA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24" name="グループ化 623">
                <a:extLst>
                  <a:ext uri="{FF2B5EF4-FFF2-40B4-BE49-F238E27FC236}">
                    <a16:creationId xmlns:a16="http://schemas.microsoft.com/office/drawing/2014/main" id="{B54D4B1D-233A-410F-B7F8-847B3AB6831B}"/>
                  </a:ext>
                </a:extLst>
              </p:cNvPr>
              <p:cNvGrpSpPr/>
              <p:nvPr/>
            </p:nvGrpSpPr>
            <p:grpSpPr>
              <a:xfrm rot="900000" flipH="1">
                <a:off x="3318032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641" name="楕円 640">
                  <a:extLst>
                    <a:ext uri="{FF2B5EF4-FFF2-40B4-BE49-F238E27FC236}">
                      <a16:creationId xmlns:a16="http://schemas.microsoft.com/office/drawing/2014/main" id="{F2BCF965-20B4-46CC-A2CF-EFFB9548F6F4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2" name="楕円 641">
                  <a:extLst>
                    <a:ext uri="{FF2B5EF4-FFF2-40B4-BE49-F238E27FC236}">
                      <a16:creationId xmlns:a16="http://schemas.microsoft.com/office/drawing/2014/main" id="{14362118-1125-4175-8997-42C4284E8F62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25" name="フリーフォーム: 図形 624">
                <a:extLst>
                  <a:ext uri="{FF2B5EF4-FFF2-40B4-BE49-F238E27FC236}">
                    <a16:creationId xmlns:a16="http://schemas.microsoft.com/office/drawing/2014/main" id="{3552D165-AC30-47BD-9833-F90C58EC05FB}"/>
                  </a:ext>
                </a:extLst>
              </p:cNvPr>
              <p:cNvSpPr/>
              <p:nvPr/>
            </p:nvSpPr>
            <p:spPr bwMode="auto">
              <a:xfrm>
                <a:off x="2397339" y="761154"/>
                <a:ext cx="1165306" cy="1059651"/>
              </a:xfrm>
              <a:custGeom>
                <a:avLst/>
                <a:gdLst>
                  <a:gd name="connsiteX0" fmla="*/ 582653 w 1165306"/>
                  <a:gd name="connsiteY0" fmla="*/ 0 h 1059651"/>
                  <a:gd name="connsiteX1" fmla="*/ 1057854 w 1165306"/>
                  <a:gd name="connsiteY1" fmla="*/ 98011 h 1059651"/>
                  <a:gd name="connsiteX2" fmla="*/ 1087151 w 1165306"/>
                  <a:gd name="connsiteY2" fmla="*/ 112428 h 1059651"/>
                  <a:gd name="connsiteX3" fmla="*/ 1119518 w 1165306"/>
                  <a:gd name="connsiteY3" fmla="*/ 177424 h 1059651"/>
                  <a:gd name="connsiteX4" fmla="*/ 1165306 w 1165306"/>
                  <a:gd name="connsiteY4" fmla="*/ 424610 h 1059651"/>
                  <a:gd name="connsiteX5" fmla="*/ 582653 w 1165306"/>
                  <a:gd name="connsiteY5" fmla="*/ 1059651 h 1059651"/>
                  <a:gd name="connsiteX6" fmla="*/ 0 w 1165306"/>
                  <a:gd name="connsiteY6" fmla="*/ 424610 h 1059651"/>
                  <a:gd name="connsiteX7" fmla="*/ 45788 w 1165306"/>
                  <a:gd name="connsiteY7" fmla="*/ 177424 h 1059651"/>
                  <a:gd name="connsiteX8" fmla="*/ 78157 w 1165306"/>
                  <a:gd name="connsiteY8" fmla="*/ 112428 h 1059651"/>
                  <a:gd name="connsiteX9" fmla="*/ 107452 w 1165306"/>
                  <a:gd name="connsiteY9" fmla="*/ 98011 h 1059651"/>
                  <a:gd name="connsiteX10" fmla="*/ 582653 w 1165306"/>
                  <a:gd name="connsiteY10" fmla="*/ 0 h 1059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65306" h="1059651">
                    <a:moveTo>
                      <a:pt x="582653" y="0"/>
                    </a:moveTo>
                    <a:cubicBezTo>
                      <a:pt x="751214" y="0"/>
                      <a:pt x="911796" y="34899"/>
                      <a:pt x="1057854" y="98011"/>
                    </a:cubicBezTo>
                    <a:lnTo>
                      <a:pt x="1087151" y="112428"/>
                    </a:lnTo>
                    <a:lnTo>
                      <a:pt x="1119518" y="177424"/>
                    </a:lnTo>
                    <a:cubicBezTo>
                      <a:pt x="1149002" y="253399"/>
                      <a:pt x="1165306" y="336929"/>
                      <a:pt x="1165306" y="424610"/>
                    </a:cubicBezTo>
                    <a:cubicBezTo>
                      <a:pt x="1165306" y="775333"/>
                      <a:pt x="904443" y="1059651"/>
                      <a:pt x="582653" y="1059651"/>
                    </a:cubicBezTo>
                    <a:cubicBezTo>
                      <a:pt x="260863" y="1059651"/>
                      <a:pt x="0" y="775333"/>
                      <a:pt x="0" y="424610"/>
                    </a:cubicBezTo>
                    <a:cubicBezTo>
                      <a:pt x="0" y="336929"/>
                      <a:pt x="16304" y="253399"/>
                      <a:pt x="45788" y="177424"/>
                    </a:cubicBezTo>
                    <a:lnTo>
                      <a:pt x="78157" y="112428"/>
                    </a:lnTo>
                    <a:lnTo>
                      <a:pt x="107452" y="98011"/>
                    </a:lnTo>
                    <a:cubicBezTo>
                      <a:pt x="253510" y="34899"/>
                      <a:pt x="414092" y="0"/>
                      <a:pt x="582653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6" name="楕円 625">
                <a:extLst>
                  <a:ext uri="{FF2B5EF4-FFF2-40B4-BE49-F238E27FC236}">
                    <a16:creationId xmlns:a16="http://schemas.microsoft.com/office/drawing/2014/main" id="{D5B17991-B51D-45A9-B7D3-A5AF4DF46463}"/>
                  </a:ext>
                </a:extLst>
              </p:cNvPr>
              <p:cNvSpPr/>
              <p:nvPr/>
            </p:nvSpPr>
            <p:spPr bwMode="auto">
              <a:xfrm>
                <a:off x="2569306" y="1173357"/>
                <a:ext cx="194558" cy="64658"/>
              </a:xfrm>
              <a:prstGeom prst="ellipse">
                <a:avLst/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7" name="楕円 626">
                <a:extLst>
                  <a:ext uri="{FF2B5EF4-FFF2-40B4-BE49-F238E27FC236}">
                    <a16:creationId xmlns:a16="http://schemas.microsoft.com/office/drawing/2014/main" id="{86DF2589-4E63-4645-82EB-B291F0DB2068}"/>
                  </a:ext>
                </a:extLst>
              </p:cNvPr>
              <p:cNvSpPr/>
              <p:nvPr/>
            </p:nvSpPr>
            <p:spPr bwMode="auto">
              <a:xfrm>
                <a:off x="3158243" y="1173357"/>
                <a:ext cx="194558" cy="64658"/>
              </a:xfrm>
              <a:prstGeom prst="ellipse">
                <a:avLst/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28" name="グループ化 627">
                <a:extLst>
                  <a:ext uri="{FF2B5EF4-FFF2-40B4-BE49-F238E27FC236}">
                    <a16:creationId xmlns:a16="http://schemas.microsoft.com/office/drawing/2014/main" id="{E1FDDACB-5E3F-4EBA-8C82-7F898C889478}"/>
                  </a:ext>
                </a:extLst>
              </p:cNvPr>
              <p:cNvGrpSpPr/>
              <p:nvPr/>
            </p:nvGrpSpPr>
            <p:grpSpPr>
              <a:xfrm>
                <a:off x="2455068" y="1140927"/>
                <a:ext cx="88439" cy="79040"/>
                <a:chOff x="2569305" y="1692913"/>
                <a:chExt cx="202787" cy="333198"/>
              </a:xfrm>
              <a:noFill/>
            </p:grpSpPr>
            <p:sp>
              <p:nvSpPr>
                <p:cNvPr id="639" name="楕円 638">
                  <a:extLst>
                    <a:ext uri="{FF2B5EF4-FFF2-40B4-BE49-F238E27FC236}">
                      <a16:creationId xmlns:a16="http://schemas.microsoft.com/office/drawing/2014/main" id="{14F53B47-579A-4A27-BA33-ACC04C7F51C7}"/>
                    </a:ext>
                  </a:extLst>
                </p:cNvPr>
                <p:cNvSpPr/>
                <p:nvPr/>
              </p:nvSpPr>
              <p:spPr bwMode="auto">
                <a:xfrm rot="900000">
                  <a:off x="2569306" y="1692913"/>
                  <a:ext cx="202786" cy="45719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0" name="楕円 639">
                  <a:extLst>
                    <a:ext uri="{FF2B5EF4-FFF2-40B4-BE49-F238E27FC236}">
                      <a16:creationId xmlns:a16="http://schemas.microsoft.com/office/drawing/2014/main" id="{46279895-FAD5-4C00-8009-5264368AD402}"/>
                    </a:ext>
                  </a:extLst>
                </p:cNvPr>
                <p:cNvSpPr/>
                <p:nvPr/>
              </p:nvSpPr>
              <p:spPr bwMode="auto">
                <a:xfrm rot="20700000" flipV="1">
                  <a:off x="2569305" y="1980393"/>
                  <a:ext cx="202785" cy="45718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29" name="グループ化 628">
                <a:extLst>
                  <a:ext uri="{FF2B5EF4-FFF2-40B4-BE49-F238E27FC236}">
                    <a16:creationId xmlns:a16="http://schemas.microsoft.com/office/drawing/2014/main" id="{3EE975CC-738F-4094-ADAD-FEA63C381CAF}"/>
                  </a:ext>
                </a:extLst>
              </p:cNvPr>
              <p:cNvGrpSpPr/>
              <p:nvPr/>
            </p:nvGrpSpPr>
            <p:grpSpPr>
              <a:xfrm flipH="1">
                <a:off x="3399478" y="1140927"/>
                <a:ext cx="88439" cy="79040"/>
                <a:chOff x="2569305" y="1692913"/>
                <a:chExt cx="202787" cy="333198"/>
              </a:xfrm>
              <a:noFill/>
            </p:grpSpPr>
            <p:sp>
              <p:nvSpPr>
                <p:cNvPr id="637" name="楕円 636">
                  <a:extLst>
                    <a:ext uri="{FF2B5EF4-FFF2-40B4-BE49-F238E27FC236}">
                      <a16:creationId xmlns:a16="http://schemas.microsoft.com/office/drawing/2014/main" id="{706754B6-089C-4D22-925A-9DC03EE16D72}"/>
                    </a:ext>
                  </a:extLst>
                </p:cNvPr>
                <p:cNvSpPr/>
                <p:nvPr/>
              </p:nvSpPr>
              <p:spPr bwMode="auto">
                <a:xfrm rot="900000">
                  <a:off x="2569306" y="1692913"/>
                  <a:ext cx="202786" cy="45719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8" name="楕円 637">
                  <a:extLst>
                    <a:ext uri="{FF2B5EF4-FFF2-40B4-BE49-F238E27FC236}">
                      <a16:creationId xmlns:a16="http://schemas.microsoft.com/office/drawing/2014/main" id="{8697CFF5-D24F-48E0-955A-63CBD3573E4D}"/>
                    </a:ext>
                  </a:extLst>
                </p:cNvPr>
                <p:cNvSpPr/>
                <p:nvPr/>
              </p:nvSpPr>
              <p:spPr bwMode="auto">
                <a:xfrm rot="20700000" flipV="1">
                  <a:off x="2569305" y="1980393"/>
                  <a:ext cx="202785" cy="45718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30" name="フリーフォーム: 図形 629">
                <a:extLst>
                  <a:ext uri="{FF2B5EF4-FFF2-40B4-BE49-F238E27FC236}">
                    <a16:creationId xmlns:a16="http://schemas.microsoft.com/office/drawing/2014/main" id="{75B0F878-F7D1-43BC-B6FB-4A7F59B7C053}"/>
                  </a:ext>
                </a:extLst>
              </p:cNvPr>
              <p:cNvSpPr/>
              <p:nvPr/>
            </p:nvSpPr>
            <p:spPr bwMode="auto">
              <a:xfrm rot="5400000">
                <a:off x="2960218" y="1544452"/>
                <a:ext cx="43265" cy="206294"/>
              </a:xfrm>
              <a:custGeom>
                <a:avLst/>
                <a:gdLst>
                  <a:gd name="connsiteX0" fmla="*/ 71396 w 71396"/>
                  <a:gd name="connsiteY0" fmla="*/ 350472 h 350472"/>
                  <a:gd name="connsiteX1" fmla="*/ 38699 w 71396"/>
                  <a:gd name="connsiteY1" fmla="*/ 317017 h 350472"/>
                  <a:gd name="connsiteX2" fmla="*/ 0 w 71396"/>
                  <a:gd name="connsiteY2" fmla="*/ 175236 h 350472"/>
                  <a:gd name="connsiteX3" fmla="*/ 38699 w 71396"/>
                  <a:gd name="connsiteY3" fmla="*/ 33455 h 350472"/>
                  <a:gd name="connsiteX4" fmla="*/ 71396 w 71396"/>
                  <a:gd name="connsiteY4" fmla="*/ 0 h 350472"/>
                  <a:gd name="connsiteX5" fmla="*/ 61619 w 71396"/>
                  <a:gd name="connsiteY5" fmla="*/ 175236 h 350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1396" h="350472">
                    <a:moveTo>
                      <a:pt x="71396" y="350472"/>
                    </a:moveTo>
                    <a:lnTo>
                      <a:pt x="38699" y="317017"/>
                    </a:lnTo>
                    <a:cubicBezTo>
                      <a:pt x="14789" y="280732"/>
                      <a:pt x="0" y="230605"/>
                      <a:pt x="0" y="175236"/>
                    </a:cubicBezTo>
                    <a:cubicBezTo>
                      <a:pt x="0" y="119867"/>
                      <a:pt x="14789" y="69740"/>
                      <a:pt x="38699" y="33455"/>
                    </a:cubicBezTo>
                    <a:lnTo>
                      <a:pt x="71396" y="0"/>
                    </a:lnTo>
                    <a:lnTo>
                      <a:pt x="61619" y="175236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1" name="楕円 630">
                <a:extLst>
                  <a:ext uri="{FF2B5EF4-FFF2-40B4-BE49-F238E27FC236}">
                    <a16:creationId xmlns:a16="http://schemas.microsoft.com/office/drawing/2014/main" id="{7E8B352E-8B05-447D-B12C-1F1E5A0FD012}"/>
                  </a:ext>
                </a:extLst>
              </p:cNvPr>
              <p:cNvSpPr/>
              <p:nvPr/>
            </p:nvSpPr>
            <p:spPr bwMode="auto">
              <a:xfrm>
                <a:off x="2550257" y="987425"/>
                <a:ext cx="232656" cy="74736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2" name="楕円 631">
                <a:extLst>
                  <a:ext uri="{FF2B5EF4-FFF2-40B4-BE49-F238E27FC236}">
                    <a16:creationId xmlns:a16="http://schemas.microsoft.com/office/drawing/2014/main" id="{A950583B-860F-41EB-8A03-F065EE190B07}"/>
                  </a:ext>
                </a:extLst>
              </p:cNvPr>
              <p:cNvSpPr/>
              <p:nvPr/>
            </p:nvSpPr>
            <p:spPr bwMode="auto">
              <a:xfrm>
                <a:off x="3139194" y="987425"/>
                <a:ext cx="232656" cy="74736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3" name="月 632">
                <a:extLst>
                  <a:ext uri="{FF2B5EF4-FFF2-40B4-BE49-F238E27FC236}">
                    <a16:creationId xmlns:a16="http://schemas.microsoft.com/office/drawing/2014/main" id="{D9369F56-1A2E-4F76-B314-9A5FA42524FA}"/>
                  </a:ext>
                </a:extLst>
              </p:cNvPr>
              <p:cNvSpPr/>
              <p:nvPr/>
            </p:nvSpPr>
            <p:spPr bwMode="auto">
              <a:xfrm rot="2700000">
                <a:off x="2731250" y="1466247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4" name="月 633">
                <a:extLst>
                  <a:ext uri="{FF2B5EF4-FFF2-40B4-BE49-F238E27FC236}">
                    <a16:creationId xmlns:a16="http://schemas.microsoft.com/office/drawing/2014/main" id="{34AD7535-1519-4F4F-800E-63A9D23AAF85}"/>
                  </a:ext>
                </a:extLst>
              </p:cNvPr>
              <p:cNvSpPr/>
              <p:nvPr/>
            </p:nvSpPr>
            <p:spPr bwMode="auto">
              <a:xfrm rot="18900000" flipH="1">
                <a:off x="3159087" y="1466247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5" name="楕円 357">
                <a:extLst>
                  <a:ext uri="{FF2B5EF4-FFF2-40B4-BE49-F238E27FC236}">
                    <a16:creationId xmlns:a16="http://schemas.microsoft.com/office/drawing/2014/main" id="{EB64555F-3C0C-4632-A92A-6B94330B24E7}"/>
                  </a:ext>
                </a:extLst>
              </p:cNvPr>
              <p:cNvSpPr/>
              <p:nvPr/>
            </p:nvSpPr>
            <p:spPr bwMode="auto">
              <a:xfrm>
                <a:off x="2863546" y="1391182"/>
                <a:ext cx="232890" cy="129124"/>
              </a:xfrm>
              <a:custGeom>
                <a:avLst/>
                <a:gdLst>
                  <a:gd name="connsiteX0" fmla="*/ 0 w 232889"/>
                  <a:gd name="connsiteY0" fmla="*/ 49084 h 98168"/>
                  <a:gd name="connsiteX1" fmla="*/ 116445 w 232889"/>
                  <a:gd name="connsiteY1" fmla="*/ 0 h 98168"/>
                  <a:gd name="connsiteX2" fmla="*/ 232890 w 232889"/>
                  <a:gd name="connsiteY2" fmla="*/ 49084 h 98168"/>
                  <a:gd name="connsiteX3" fmla="*/ 116445 w 232889"/>
                  <a:gd name="connsiteY3" fmla="*/ 98168 h 98168"/>
                  <a:gd name="connsiteX4" fmla="*/ 0 w 232889"/>
                  <a:gd name="connsiteY4" fmla="*/ 49084 h 98168"/>
                  <a:gd name="connsiteX0" fmla="*/ 0 w 232890"/>
                  <a:gd name="connsiteY0" fmla="*/ 49084 h 98168"/>
                  <a:gd name="connsiteX1" fmla="*/ 116445 w 232890"/>
                  <a:gd name="connsiteY1" fmla="*/ 0 h 98168"/>
                  <a:gd name="connsiteX2" fmla="*/ 232890 w 232890"/>
                  <a:gd name="connsiteY2" fmla="*/ 49084 h 98168"/>
                  <a:gd name="connsiteX3" fmla="*/ 116445 w 232890"/>
                  <a:gd name="connsiteY3" fmla="*/ 98168 h 98168"/>
                  <a:gd name="connsiteX4" fmla="*/ 0 w 232890"/>
                  <a:gd name="connsiteY4" fmla="*/ 49084 h 98168"/>
                  <a:gd name="connsiteX0" fmla="*/ 0 w 232890"/>
                  <a:gd name="connsiteY0" fmla="*/ 49084 h 98168"/>
                  <a:gd name="connsiteX1" fmla="*/ 116445 w 232890"/>
                  <a:gd name="connsiteY1" fmla="*/ 0 h 98168"/>
                  <a:gd name="connsiteX2" fmla="*/ 232890 w 232890"/>
                  <a:gd name="connsiteY2" fmla="*/ 49084 h 98168"/>
                  <a:gd name="connsiteX3" fmla="*/ 116445 w 232890"/>
                  <a:gd name="connsiteY3" fmla="*/ 98168 h 98168"/>
                  <a:gd name="connsiteX4" fmla="*/ 0 w 232890"/>
                  <a:gd name="connsiteY4" fmla="*/ 49084 h 98168"/>
                  <a:gd name="connsiteX0" fmla="*/ 0 w 232890"/>
                  <a:gd name="connsiteY0" fmla="*/ 80040 h 129124"/>
                  <a:gd name="connsiteX1" fmla="*/ 109302 w 232890"/>
                  <a:gd name="connsiteY1" fmla="*/ 0 h 129124"/>
                  <a:gd name="connsiteX2" fmla="*/ 232890 w 232890"/>
                  <a:gd name="connsiteY2" fmla="*/ 80040 h 129124"/>
                  <a:gd name="connsiteX3" fmla="*/ 116445 w 232890"/>
                  <a:gd name="connsiteY3" fmla="*/ 129124 h 129124"/>
                  <a:gd name="connsiteX4" fmla="*/ 0 w 232890"/>
                  <a:gd name="connsiteY4" fmla="*/ 80040 h 129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2890" h="129124">
                    <a:moveTo>
                      <a:pt x="0" y="80040"/>
                    </a:moveTo>
                    <a:cubicBezTo>
                      <a:pt x="0" y="52932"/>
                      <a:pt x="44991" y="0"/>
                      <a:pt x="109302" y="0"/>
                    </a:cubicBezTo>
                    <a:cubicBezTo>
                      <a:pt x="173613" y="0"/>
                      <a:pt x="232890" y="52932"/>
                      <a:pt x="232890" y="80040"/>
                    </a:cubicBezTo>
                    <a:cubicBezTo>
                      <a:pt x="232890" y="107148"/>
                      <a:pt x="180756" y="129124"/>
                      <a:pt x="116445" y="129124"/>
                    </a:cubicBezTo>
                    <a:cubicBezTo>
                      <a:pt x="52134" y="129124"/>
                      <a:pt x="0" y="107148"/>
                      <a:pt x="0" y="8004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6" name="フリーフォーム: 図形 635">
                <a:extLst>
                  <a:ext uri="{FF2B5EF4-FFF2-40B4-BE49-F238E27FC236}">
                    <a16:creationId xmlns:a16="http://schemas.microsoft.com/office/drawing/2014/main" id="{B30E1DF1-2DAD-40F2-8CAE-990B13DA25B9}"/>
                  </a:ext>
                </a:extLst>
              </p:cNvPr>
              <p:cNvSpPr/>
              <p:nvPr/>
            </p:nvSpPr>
            <p:spPr bwMode="auto">
              <a:xfrm>
                <a:off x="2917735" y="1344123"/>
                <a:ext cx="124512" cy="184936"/>
              </a:xfrm>
              <a:custGeom>
                <a:avLst/>
                <a:gdLst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  <a:gd name="connsiteX7" fmla="*/ 27827 w 124512"/>
                  <a:gd name="connsiteY7" fmla="*/ 11644 h 184936"/>
                  <a:gd name="connsiteX8" fmla="*/ 62256 w 124512"/>
                  <a:gd name="connsiteY8" fmla="*/ 20630 h 184936"/>
                  <a:gd name="connsiteX9" fmla="*/ 96685 w 124512"/>
                  <a:gd name="connsiteY9" fmla="*/ 11644 h 184936"/>
                  <a:gd name="connsiteX0" fmla="*/ 62256 w 153696"/>
                  <a:gd name="connsiteY0" fmla="*/ 20630 h 184936"/>
                  <a:gd name="connsiteX1" fmla="*/ 96685 w 153696"/>
                  <a:gd name="connsiteY1" fmla="*/ 11644 h 184936"/>
                  <a:gd name="connsiteX2" fmla="*/ 110045 w 153696"/>
                  <a:gd name="connsiteY2" fmla="*/ 0 h 184936"/>
                  <a:gd name="connsiteX3" fmla="*/ 119620 w 153696"/>
                  <a:gd name="connsiteY3" fmla="*/ 26083 h 184936"/>
                  <a:gd name="connsiteX4" fmla="*/ 124512 w 153696"/>
                  <a:gd name="connsiteY4" fmla="*/ 70591 h 184936"/>
                  <a:gd name="connsiteX5" fmla="*/ 62256 w 153696"/>
                  <a:gd name="connsiteY5" fmla="*/ 184936 h 184936"/>
                  <a:gd name="connsiteX6" fmla="*/ 0 w 153696"/>
                  <a:gd name="connsiteY6" fmla="*/ 70591 h 184936"/>
                  <a:gd name="connsiteX7" fmla="*/ 4893 w 153696"/>
                  <a:gd name="connsiteY7" fmla="*/ 26083 h 184936"/>
                  <a:gd name="connsiteX8" fmla="*/ 14467 w 153696"/>
                  <a:gd name="connsiteY8" fmla="*/ 0 h 184936"/>
                  <a:gd name="connsiteX9" fmla="*/ 27827 w 153696"/>
                  <a:gd name="connsiteY9" fmla="*/ 11644 h 184936"/>
                  <a:gd name="connsiteX10" fmla="*/ 153696 w 153696"/>
                  <a:gd name="connsiteY10" fmla="*/ 112070 h 184936"/>
                  <a:gd name="connsiteX0" fmla="*/ 62256 w 124512"/>
                  <a:gd name="connsiteY0" fmla="*/ 20630 h 184936"/>
                  <a:gd name="connsiteX1" fmla="*/ 96685 w 124512"/>
                  <a:gd name="connsiteY1" fmla="*/ 11644 h 184936"/>
                  <a:gd name="connsiteX2" fmla="*/ 110045 w 124512"/>
                  <a:gd name="connsiteY2" fmla="*/ 0 h 184936"/>
                  <a:gd name="connsiteX3" fmla="*/ 119620 w 124512"/>
                  <a:gd name="connsiteY3" fmla="*/ 26083 h 184936"/>
                  <a:gd name="connsiteX4" fmla="*/ 124512 w 124512"/>
                  <a:gd name="connsiteY4" fmla="*/ 70591 h 184936"/>
                  <a:gd name="connsiteX5" fmla="*/ 62256 w 124512"/>
                  <a:gd name="connsiteY5" fmla="*/ 184936 h 184936"/>
                  <a:gd name="connsiteX6" fmla="*/ 0 w 124512"/>
                  <a:gd name="connsiteY6" fmla="*/ 70591 h 184936"/>
                  <a:gd name="connsiteX7" fmla="*/ 4893 w 124512"/>
                  <a:gd name="connsiteY7" fmla="*/ 26083 h 184936"/>
                  <a:gd name="connsiteX8" fmla="*/ 14467 w 124512"/>
                  <a:gd name="connsiteY8" fmla="*/ 0 h 184936"/>
                  <a:gd name="connsiteX9" fmla="*/ 27827 w 124512"/>
                  <a:gd name="connsiteY9" fmla="*/ 11644 h 184936"/>
                  <a:gd name="connsiteX0" fmla="*/ 96685 w 124512"/>
                  <a:gd name="connsiteY0" fmla="*/ 11644 h 184936"/>
                  <a:gd name="connsiteX1" fmla="*/ 110045 w 124512"/>
                  <a:gd name="connsiteY1" fmla="*/ 0 h 184936"/>
                  <a:gd name="connsiteX2" fmla="*/ 119620 w 124512"/>
                  <a:gd name="connsiteY2" fmla="*/ 26083 h 184936"/>
                  <a:gd name="connsiteX3" fmla="*/ 124512 w 124512"/>
                  <a:gd name="connsiteY3" fmla="*/ 70591 h 184936"/>
                  <a:gd name="connsiteX4" fmla="*/ 62256 w 124512"/>
                  <a:gd name="connsiteY4" fmla="*/ 184936 h 184936"/>
                  <a:gd name="connsiteX5" fmla="*/ 0 w 124512"/>
                  <a:gd name="connsiteY5" fmla="*/ 70591 h 184936"/>
                  <a:gd name="connsiteX6" fmla="*/ 4893 w 124512"/>
                  <a:gd name="connsiteY6" fmla="*/ 26083 h 184936"/>
                  <a:gd name="connsiteX7" fmla="*/ 14467 w 124512"/>
                  <a:gd name="connsiteY7" fmla="*/ 0 h 184936"/>
                  <a:gd name="connsiteX8" fmla="*/ 27827 w 124512"/>
                  <a:gd name="connsiteY8" fmla="*/ 11644 h 184936"/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  <a:gd name="connsiteX7" fmla="*/ 27827 w 124512"/>
                  <a:gd name="connsiteY7" fmla="*/ 11644 h 184936"/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512" h="184936">
                    <a:moveTo>
                      <a:pt x="110045" y="0"/>
                    </a:moveTo>
                    <a:lnTo>
                      <a:pt x="119620" y="26083"/>
                    </a:lnTo>
                    <a:cubicBezTo>
                      <a:pt x="122770" y="39763"/>
                      <a:pt x="124512" y="54803"/>
                      <a:pt x="124512" y="70591"/>
                    </a:cubicBezTo>
                    <a:cubicBezTo>
                      <a:pt x="124512" y="133742"/>
                      <a:pt x="96639" y="184936"/>
                      <a:pt x="62256" y="184936"/>
                    </a:cubicBezTo>
                    <a:cubicBezTo>
                      <a:pt x="27873" y="184936"/>
                      <a:pt x="0" y="133742"/>
                      <a:pt x="0" y="70591"/>
                    </a:cubicBezTo>
                    <a:cubicBezTo>
                      <a:pt x="0" y="54803"/>
                      <a:pt x="1742" y="39763"/>
                      <a:pt x="4893" y="26083"/>
                    </a:cubicBezTo>
                    <a:lnTo>
                      <a:pt x="14467" y="0"/>
                    </a:lnTo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8" name="グループ化 597">
              <a:extLst>
                <a:ext uri="{FF2B5EF4-FFF2-40B4-BE49-F238E27FC236}">
                  <a16:creationId xmlns:a16="http://schemas.microsoft.com/office/drawing/2014/main" id="{2014D2CE-AFA8-4FA2-A260-6C3FB6BB40FA}"/>
                </a:ext>
              </a:extLst>
            </p:cNvPr>
            <p:cNvGrpSpPr/>
            <p:nvPr/>
          </p:nvGrpSpPr>
          <p:grpSpPr>
            <a:xfrm>
              <a:off x="1566137" y="1383852"/>
              <a:ext cx="2685332" cy="1694158"/>
              <a:chOff x="-415063" y="1383852"/>
              <a:chExt cx="2685332" cy="1694158"/>
            </a:xfrm>
          </p:grpSpPr>
          <p:grpSp>
            <p:nvGrpSpPr>
              <p:cNvPr id="599" name="グループ化 598">
                <a:extLst>
                  <a:ext uri="{FF2B5EF4-FFF2-40B4-BE49-F238E27FC236}">
                    <a16:creationId xmlns:a16="http://schemas.microsoft.com/office/drawing/2014/main" id="{786E89D4-1EF4-4028-ADEF-46438AA13FB8}"/>
                  </a:ext>
                </a:extLst>
              </p:cNvPr>
              <p:cNvGrpSpPr/>
              <p:nvPr/>
            </p:nvGrpSpPr>
            <p:grpSpPr>
              <a:xfrm>
                <a:off x="-415063" y="1383852"/>
                <a:ext cx="2685332" cy="1694158"/>
                <a:chOff x="3499813" y="4184567"/>
                <a:chExt cx="2685332" cy="1694158"/>
              </a:xfrm>
            </p:grpSpPr>
            <p:grpSp>
              <p:nvGrpSpPr>
                <p:cNvPr id="602" name="グループ化 601">
                  <a:extLst>
                    <a:ext uri="{FF2B5EF4-FFF2-40B4-BE49-F238E27FC236}">
                      <a16:creationId xmlns:a16="http://schemas.microsoft.com/office/drawing/2014/main" id="{75CD3654-B626-4BAC-94BD-9DF8FE74588F}"/>
                    </a:ext>
                  </a:extLst>
                </p:cNvPr>
                <p:cNvGrpSpPr/>
                <p:nvPr/>
              </p:nvGrpSpPr>
              <p:grpSpPr>
                <a:xfrm>
                  <a:off x="3499813" y="4184567"/>
                  <a:ext cx="2685332" cy="1693452"/>
                  <a:chOff x="3499813" y="4184567"/>
                  <a:chExt cx="2685332" cy="1693452"/>
                </a:xfrm>
              </p:grpSpPr>
              <p:sp>
                <p:nvSpPr>
                  <p:cNvPr id="604" name="フリーフォーム: 図形 603">
                    <a:extLst>
                      <a:ext uri="{FF2B5EF4-FFF2-40B4-BE49-F238E27FC236}">
                        <a16:creationId xmlns:a16="http://schemas.microsoft.com/office/drawing/2014/main" id="{7DFAB3D6-EDCF-47B2-BEDD-272885CCC0B4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499813" y="4184567"/>
                    <a:ext cx="2685332" cy="1693452"/>
                  </a:xfrm>
                  <a:custGeom>
                    <a:avLst/>
                    <a:gdLst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3350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411212 w 2685332"/>
                      <a:gd name="connsiteY4" fmla="*/ 311806 h 1693452"/>
                      <a:gd name="connsiteX5" fmla="*/ 1342666 w 2685332"/>
                      <a:gd name="connsiteY5" fmla="*/ 0 h 1693452"/>
                      <a:gd name="connsiteX6" fmla="*/ 2274120 w 2685332"/>
                      <a:gd name="connsiteY6" fmla="*/ 311806 h 1693452"/>
                      <a:gd name="connsiteX7" fmla="*/ 2339921 w 2685332"/>
                      <a:gd name="connsiteY7" fmla="*/ 311806 h 1693452"/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3350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411212 w 2685332"/>
                      <a:gd name="connsiteY4" fmla="*/ 311806 h 1693452"/>
                      <a:gd name="connsiteX5" fmla="*/ 1342666 w 2685332"/>
                      <a:gd name="connsiteY5" fmla="*/ 0 h 1693452"/>
                      <a:gd name="connsiteX6" fmla="*/ 2339921 w 2685332"/>
                      <a:gd name="connsiteY6" fmla="*/ 311806 h 1693452"/>
                      <a:gd name="connsiteX7" fmla="*/ 2685332 w 2685332"/>
                      <a:gd name="connsiteY7" fmla="*/ 1693452 h 1693452"/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3350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1342666 w 2685332"/>
                      <a:gd name="connsiteY4" fmla="*/ 0 h 1693452"/>
                      <a:gd name="connsiteX5" fmla="*/ 2339921 w 2685332"/>
                      <a:gd name="connsiteY5" fmla="*/ 311806 h 1693452"/>
                      <a:gd name="connsiteX6" fmla="*/ 2685332 w 2685332"/>
                      <a:gd name="connsiteY6" fmla="*/ 1693452 h 1693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85332" h="1693452">
                        <a:moveTo>
                          <a:pt x="2685332" y="1693452"/>
                        </a:moveTo>
                        <a:lnTo>
                          <a:pt x="1311338" y="1233505"/>
                        </a:lnTo>
                        <a:lnTo>
                          <a:pt x="0" y="1672478"/>
                        </a:lnTo>
                        <a:lnTo>
                          <a:pt x="340168" y="311806"/>
                        </a:lnTo>
                        <a:lnTo>
                          <a:pt x="1342666" y="0"/>
                        </a:lnTo>
                        <a:lnTo>
                          <a:pt x="2339921" y="311806"/>
                        </a:lnTo>
                        <a:lnTo>
                          <a:pt x="2685332" y="1693452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605" name="フリーフォーム: 図形 604">
                    <a:extLst>
                      <a:ext uri="{FF2B5EF4-FFF2-40B4-BE49-F238E27FC236}">
                        <a16:creationId xmlns:a16="http://schemas.microsoft.com/office/drawing/2014/main" id="{FFE322D9-6B67-4A77-9E94-1AF1E4F7534B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541333" y="4248150"/>
                    <a:ext cx="2602292" cy="1595438"/>
                  </a:xfrm>
                  <a:custGeom>
                    <a:avLst/>
                    <a:gdLst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3350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411212 w 2685332"/>
                      <a:gd name="connsiteY4" fmla="*/ 311806 h 1693452"/>
                      <a:gd name="connsiteX5" fmla="*/ 1342666 w 2685332"/>
                      <a:gd name="connsiteY5" fmla="*/ 0 h 1693452"/>
                      <a:gd name="connsiteX6" fmla="*/ 2274120 w 2685332"/>
                      <a:gd name="connsiteY6" fmla="*/ 311806 h 1693452"/>
                      <a:gd name="connsiteX7" fmla="*/ 2339921 w 2685332"/>
                      <a:gd name="connsiteY7" fmla="*/ 311806 h 1693452"/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3350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411212 w 2685332"/>
                      <a:gd name="connsiteY4" fmla="*/ 311806 h 1693452"/>
                      <a:gd name="connsiteX5" fmla="*/ 1342666 w 2685332"/>
                      <a:gd name="connsiteY5" fmla="*/ 0 h 1693452"/>
                      <a:gd name="connsiteX6" fmla="*/ 2339921 w 2685332"/>
                      <a:gd name="connsiteY6" fmla="*/ 311806 h 1693452"/>
                      <a:gd name="connsiteX7" fmla="*/ 2685332 w 2685332"/>
                      <a:gd name="connsiteY7" fmla="*/ 1693452 h 1693452"/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3350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1342666 w 2685332"/>
                      <a:gd name="connsiteY4" fmla="*/ 0 h 1693452"/>
                      <a:gd name="connsiteX5" fmla="*/ 2339921 w 2685332"/>
                      <a:gd name="connsiteY5" fmla="*/ 311806 h 1693452"/>
                      <a:gd name="connsiteX6" fmla="*/ 2685332 w 2685332"/>
                      <a:gd name="connsiteY6" fmla="*/ 1693452 h 1693452"/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2339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1342666 w 2685332"/>
                      <a:gd name="connsiteY4" fmla="*/ 0 h 1693452"/>
                      <a:gd name="connsiteX5" fmla="*/ 2339921 w 2685332"/>
                      <a:gd name="connsiteY5" fmla="*/ 311806 h 1693452"/>
                      <a:gd name="connsiteX6" fmla="*/ 2685332 w 2685332"/>
                      <a:gd name="connsiteY6" fmla="*/ 1693452 h 1693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85332" h="1693452">
                        <a:moveTo>
                          <a:pt x="2685332" y="1693452"/>
                        </a:moveTo>
                        <a:lnTo>
                          <a:pt x="1311338" y="1223395"/>
                        </a:lnTo>
                        <a:lnTo>
                          <a:pt x="0" y="1672478"/>
                        </a:lnTo>
                        <a:lnTo>
                          <a:pt x="340168" y="311806"/>
                        </a:lnTo>
                        <a:lnTo>
                          <a:pt x="1342666" y="0"/>
                        </a:lnTo>
                        <a:lnTo>
                          <a:pt x="2339921" y="311806"/>
                        </a:lnTo>
                        <a:lnTo>
                          <a:pt x="2685332" y="1693452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606" name="フリーフォーム: 図形 605">
                    <a:extLst>
                      <a:ext uri="{FF2B5EF4-FFF2-40B4-BE49-F238E27FC236}">
                        <a16:creationId xmlns:a16="http://schemas.microsoft.com/office/drawing/2014/main" id="{6C117730-5189-48A2-BDE7-4F5E1CF5976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09975" y="4333875"/>
                    <a:ext cx="700088" cy="695325"/>
                  </a:xfrm>
                  <a:custGeom>
                    <a:avLst/>
                    <a:gdLst>
                      <a:gd name="connsiteX0" fmla="*/ 0 w 700088"/>
                      <a:gd name="connsiteY0" fmla="*/ 0 h 695325"/>
                      <a:gd name="connsiteX1" fmla="*/ 619125 w 700088"/>
                      <a:gd name="connsiteY1" fmla="*/ 200025 h 695325"/>
                      <a:gd name="connsiteX2" fmla="*/ 700088 w 700088"/>
                      <a:gd name="connsiteY2" fmla="*/ 695325 h 695325"/>
                      <a:gd name="connsiteX3" fmla="*/ 138113 w 700088"/>
                      <a:gd name="connsiteY3" fmla="*/ 495300 h 695325"/>
                      <a:gd name="connsiteX4" fmla="*/ 0 w 700088"/>
                      <a:gd name="connsiteY4" fmla="*/ 0 h 69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00088" h="695325">
                        <a:moveTo>
                          <a:pt x="0" y="0"/>
                        </a:moveTo>
                        <a:lnTo>
                          <a:pt x="619125" y="200025"/>
                        </a:lnTo>
                        <a:lnTo>
                          <a:pt x="700088" y="695325"/>
                        </a:lnTo>
                        <a:lnTo>
                          <a:pt x="138113" y="4953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7" name="フリーフォーム: 図形 606">
                    <a:extLst>
                      <a:ext uri="{FF2B5EF4-FFF2-40B4-BE49-F238E27FC236}">
                        <a16:creationId xmlns:a16="http://schemas.microsoft.com/office/drawing/2014/main" id="{A86116DA-BF4B-4330-9205-3A6CEB1178B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791200" y="4329113"/>
                    <a:ext cx="285750" cy="566737"/>
                  </a:xfrm>
                  <a:custGeom>
                    <a:avLst/>
                    <a:gdLst>
                      <a:gd name="connsiteX0" fmla="*/ 285750 w 285750"/>
                      <a:gd name="connsiteY0" fmla="*/ 0 h 566737"/>
                      <a:gd name="connsiteX1" fmla="*/ 109538 w 285750"/>
                      <a:gd name="connsiteY1" fmla="*/ 66675 h 566737"/>
                      <a:gd name="connsiteX2" fmla="*/ 0 w 285750"/>
                      <a:gd name="connsiteY2" fmla="*/ 566737 h 566737"/>
                      <a:gd name="connsiteX3" fmla="*/ 161925 w 285750"/>
                      <a:gd name="connsiteY3" fmla="*/ 519112 h 566737"/>
                      <a:gd name="connsiteX4" fmla="*/ 285750 w 285750"/>
                      <a:gd name="connsiteY4" fmla="*/ 0 h 566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85750" h="566737">
                        <a:moveTo>
                          <a:pt x="285750" y="0"/>
                        </a:moveTo>
                        <a:lnTo>
                          <a:pt x="109538" y="66675"/>
                        </a:lnTo>
                        <a:lnTo>
                          <a:pt x="0" y="566737"/>
                        </a:lnTo>
                        <a:lnTo>
                          <a:pt x="161925" y="519112"/>
                        </a:lnTo>
                        <a:lnTo>
                          <a:pt x="285750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8" name="楕円 607">
                    <a:extLst>
                      <a:ext uri="{FF2B5EF4-FFF2-40B4-BE49-F238E27FC236}">
                        <a16:creationId xmlns:a16="http://schemas.microsoft.com/office/drawing/2014/main" id="{B3B3A895-FFD3-4A40-A385-A72D993DD802}"/>
                      </a:ext>
                    </a:extLst>
                  </p:cNvPr>
                  <p:cNvSpPr/>
                  <p:nvPr/>
                </p:nvSpPr>
                <p:spPr bwMode="auto">
                  <a:xfrm rot="20853401">
                    <a:off x="3884953" y="5274205"/>
                    <a:ext cx="86644" cy="135015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9" name="フリーフォーム: 図形 608">
                    <a:extLst>
                      <a:ext uri="{FF2B5EF4-FFF2-40B4-BE49-F238E27FC236}">
                        <a16:creationId xmlns:a16="http://schemas.microsoft.com/office/drawing/2014/main" id="{EE7156C0-77C7-41F5-98BF-738A824107F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04636" y="5365463"/>
                    <a:ext cx="95250" cy="314325"/>
                  </a:xfrm>
                  <a:custGeom>
                    <a:avLst/>
                    <a:gdLst>
                      <a:gd name="connsiteX0" fmla="*/ 85725 w 85725"/>
                      <a:gd name="connsiteY0" fmla="*/ 9525 h 304800"/>
                      <a:gd name="connsiteX1" fmla="*/ 85725 w 85725"/>
                      <a:gd name="connsiteY1" fmla="*/ 304800 h 304800"/>
                      <a:gd name="connsiteX2" fmla="*/ 0 w 85725"/>
                      <a:gd name="connsiteY2" fmla="*/ 280987 h 304800"/>
                      <a:gd name="connsiteX3" fmla="*/ 0 w 85725"/>
                      <a:gd name="connsiteY3" fmla="*/ 0 h 304800"/>
                      <a:gd name="connsiteX4" fmla="*/ 85725 w 85725"/>
                      <a:gd name="connsiteY4" fmla="*/ 9525 h 304800"/>
                      <a:gd name="connsiteX0" fmla="*/ 95250 w 95250"/>
                      <a:gd name="connsiteY0" fmla="*/ 19050 h 314325"/>
                      <a:gd name="connsiteX1" fmla="*/ 95250 w 95250"/>
                      <a:gd name="connsiteY1" fmla="*/ 314325 h 314325"/>
                      <a:gd name="connsiteX2" fmla="*/ 9525 w 95250"/>
                      <a:gd name="connsiteY2" fmla="*/ 290512 h 314325"/>
                      <a:gd name="connsiteX3" fmla="*/ 0 w 95250"/>
                      <a:gd name="connsiteY3" fmla="*/ 0 h 314325"/>
                      <a:gd name="connsiteX4" fmla="*/ 95250 w 95250"/>
                      <a:gd name="connsiteY4" fmla="*/ 19050 h 314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50" h="314325">
                        <a:moveTo>
                          <a:pt x="95250" y="19050"/>
                        </a:moveTo>
                        <a:lnTo>
                          <a:pt x="95250" y="314325"/>
                        </a:lnTo>
                        <a:lnTo>
                          <a:pt x="9525" y="290512"/>
                        </a:lnTo>
                        <a:lnTo>
                          <a:pt x="0" y="0"/>
                        </a:lnTo>
                        <a:lnTo>
                          <a:pt x="95250" y="1905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10" name="フリーフォーム: 図形 609">
                    <a:extLst>
                      <a:ext uri="{FF2B5EF4-FFF2-40B4-BE49-F238E27FC236}">
                        <a16:creationId xmlns:a16="http://schemas.microsoft.com/office/drawing/2014/main" id="{41D5FEA5-2F7C-4995-81A0-C5CB99B7F6D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324475" y="4945482"/>
                    <a:ext cx="338138" cy="418733"/>
                  </a:xfrm>
                  <a:custGeom>
                    <a:avLst/>
                    <a:gdLst>
                      <a:gd name="connsiteX0" fmla="*/ 338138 w 338138"/>
                      <a:gd name="connsiteY0" fmla="*/ 0 h 461962"/>
                      <a:gd name="connsiteX1" fmla="*/ 33338 w 338138"/>
                      <a:gd name="connsiteY1" fmla="*/ 109537 h 461962"/>
                      <a:gd name="connsiteX2" fmla="*/ 0 w 338138"/>
                      <a:gd name="connsiteY2" fmla="*/ 461962 h 461962"/>
                      <a:gd name="connsiteX3" fmla="*/ 266700 w 338138"/>
                      <a:gd name="connsiteY3" fmla="*/ 366712 h 461962"/>
                      <a:gd name="connsiteX4" fmla="*/ 338138 w 338138"/>
                      <a:gd name="connsiteY4" fmla="*/ 0 h 4619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38138" h="461962">
                        <a:moveTo>
                          <a:pt x="338138" y="0"/>
                        </a:moveTo>
                        <a:lnTo>
                          <a:pt x="33338" y="109537"/>
                        </a:lnTo>
                        <a:lnTo>
                          <a:pt x="0" y="461962"/>
                        </a:lnTo>
                        <a:lnTo>
                          <a:pt x="266700" y="366712"/>
                        </a:lnTo>
                        <a:lnTo>
                          <a:pt x="338138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11" name="フリーフォーム: 図形 610">
                    <a:extLst>
                      <a:ext uri="{FF2B5EF4-FFF2-40B4-BE49-F238E27FC236}">
                        <a16:creationId xmlns:a16="http://schemas.microsoft.com/office/drawing/2014/main" id="{2E7226AF-E6A6-4204-9F16-96891A83B02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71963" y="4572000"/>
                    <a:ext cx="547687" cy="571500"/>
                  </a:xfrm>
                  <a:custGeom>
                    <a:avLst/>
                    <a:gdLst>
                      <a:gd name="connsiteX0" fmla="*/ 0 w 547687"/>
                      <a:gd name="connsiteY0" fmla="*/ 0 h 571500"/>
                      <a:gd name="connsiteX1" fmla="*/ 533400 w 547687"/>
                      <a:gd name="connsiteY1" fmla="*/ 166688 h 571500"/>
                      <a:gd name="connsiteX2" fmla="*/ 547687 w 547687"/>
                      <a:gd name="connsiteY2" fmla="*/ 571500 h 571500"/>
                      <a:gd name="connsiteX3" fmla="*/ 71437 w 547687"/>
                      <a:gd name="connsiteY3" fmla="*/ 447675 h 571500"/>
                      <a:gd name="connsiteX4" fmla="*/ 0 w 547687"/>
                      <a:gd name="connsiteY4" fmla="*/ 0 h 571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47687" h="571500">
                        <a:moveTo>
                          <a:pt x="0" y="0"/>
                        </a:moveTo>
                        <a:lnTo>
                          <a:pt x="533400" y="166688"/>
                        </a:lnTo>
                        <a:lnTo>
                          <a:pt x="547687" y="571500"/>
                        </a:lnTo>
                        <a:lnTo>
                          <a:pt x="71437" y="44767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2" name="フリーフォーム: 図形 611">
                    <a:extLst>
                      <a:ext uri="{FF2B5EF4-FFF2-40B4-BE49-F238E27FC236}">
                        <a16:creationId xmlns:a16="http://schemas.microsoft.com/office/drawing/2014/main" id="{1321D1E9-3E66-4052-B3DD-22F6656C067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05375" y="5257800"/>
                    <a:ext cx="942975" cy="519112"/>
                  </a:xfrm>
                  <a:custGeom>
                    <a:avLst/>
                    <a:gdLst>
                      <a:gd name="connsiteX0" fmla="*/ 9525 w 928688"/>
                      <a:gd name="connsiteY0" fmla="*/ 233362 h 476250"/>
                      <a:gd name="connsiteX1" fmla="*/ 0 w 928688"/>
                      <a:gd name="connsiteY1" fmla="*/ 476250 h 476250"/>
                      <a:gd name="connsiteX2" fmla="*/ 881063 w 928688"/>
                      <a:gd name="connsiteY2" fmla="*/ 214312 h 476250"/>
                      <a:gd name="connsiteX3" fmla="*/ 928688 w 928688"/>
                      <a:gd name="connsiteY3" fmla="*/ 0 h 476250"/>
                      <a:gd name="connsiteX4" fmla="*/ 9525 w 928688"/>
                      <a:gd name="connsiteY4" fmla="*/ 233362 h 476250"/>
                      <a:gd name="connsiteX0" fmla="*/ 9525 w 928688"/>
                      <a:gd name="connsiteY0" fmla="*/ 261937 h 504825"/>
                      <a:gd name="connsiteX1" fmla="*/ 0 w 928688"/>
                      <a:gd name="connsiteY1" fmla="*/ 504825 h 504825"/>
                      <a:gd name="connsiteX2" fmla="*/ 881063 w 928688"/>
                      <a:gd name="connsiteY2" fmla="*/ 242887 h 504825"/>
                      <a:gd name="connsiteX3" fmla="*/ 928688 w 928688"/>
                      <a:gd name="connsiteY3" fmla="*/ 0 h 504825"/>
                      <a:gd name="connsiteX4" fmla="*/ 9525 w 928688"/>
                      <a:gd name="connsiteY4" fmla="*/ 261937 h 504825"/>
                      <a:gd name="connsiteX0" fmla="*/ 9525 w 942975"/>
                      <a:gd name="connsiteY0" fmla="*/ 276224 h 519112"/>
                      <a:gd name="connsiteX1" fmla="*/ 0 w 942975"/>
                      <a:gd name="connsiteY1" fmla="*/ 519112 h 519112"/>
                      <a:gd name="connsiteX2" fmla="*/ 881063 w 942975"/>
                      <a:gd name="connsiteY2" fmla="*/ 257174 h 519112"/>
                      <a:gd name="connsiteX3" fmla="*/ 942975 w 942975"/>
                      <a:gd name="connsiteY3" fmla="*/ 0 h 519112"/>
                      <a:gd name="connsiteX4" fmla="*/ 9525 w 942975"/>
                      <a:gd name="connsiteY4" fmla="*/ 276224 h 519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2975" h="519112">
                        <a:moveTo>
                          <a:pt x="9525" y="276224"/>
                        </a:moveTo>
                        <a:lnTo>
                          <a:pt x="0" y="519112"/>
                        </a:lnTo>
                        <a:lnTo>
                          <a:pt x="881063" y="257174"/>
                        </a:lnTo>
                        <a:lnTo>
                          <a:pt x="942975" y="0"/>
                        </a:lnTo>
                        <a:lnTo>
                          <a:pt x="9525" y="276224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3" name="フリーフォーム: 図形 612">
                    <a:extLst>
                      <a:ext uri="{FF2B5EF4-FFF2-40B4-BE49-F238E27FC236}">
                        <a16:creationId xmlns:a16="http://schemas.microsoft.com/office/drawing/2014/main" id="{F0FA1D80-A977-4CBF-B2A2-DD349BD9CAF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62375" y="4905375"/>
                    <a:ext cx="1047750" cy="442913"/>
                  </a:xfrm>
                  <a:custGeom>
                    <a:avLst/>
                    <a:gdLst>
                      <a:gd name="connsiteX0" fmla="*/ 0 w 1047750"/>
                      <a:gd name="connsiteY0" fmla="*/ 0 h 442913"/>
                      <a:gd name="connsiteX1" fmla="*/ 1047750 w 1047750"/>
                      <a:gd name="connsiteY1" fmla="*/ 309563 h 442913"/>
                      <a:gd name="connsiteX2" fmla="*/ 1047750 w 1047750"/>
                      <a:gd name="connsiteY2" fmla="*/ 442913 h 442913"/>
                      <a:gd name="connsiteX3" fmla="*/ 38100 w 1047750"/>
                      <a:gd name="connsiteY3" fmla="*/ 133350 h 442913"/>
                      <a:gd name="connsiteX4" fmla="*/ 0 w 1047750"/>
                      <a:gd name="connsiteY4" fmla="*/ 0 h 4429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47750" h="442913">
                        <a:moveTo>
                          <a:pt x="0" y="0"/>
                        </a:moveTo>
                        <a:lnTo>
                          <a:pt x="1047750" y="309563"/>
                        </a:lnTo>
                        <a:lnTo>
                          <a:pt x="1047750" y="442913"/>
                        </a:lnTo>
                        <a:lnTo>
                          <a:pt x="38100" y="13335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14" name="フリーフォーム: 図形 613">
                    <a:extLst>
                      <a:ext uri="{FF2B5EF4-FFF2-40B4-BE49-F238E27FC236}">
                        <a16:creationId xmlns:a16="http://schemas.microsoft.com/office/drawing/2014/main" id="{AE02F1D2-564B-4CA9-8D9C-8B2B97C1631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6049" y="5446425"/>
                    <a:ext cx="95250" cy="314325"/>
                  </a:xfrm>
                  <a:custGeom>
                    <a:avLst/>
                    <a:gdLst>
                      <a:gd name="connsiteX0" fmla="*/ 85725 w 85725"/>
                      <a:gd name="connsiteY0" fmla="*/ 9525 h 304800"/>
                      <a:gd name="connsiteX1" fmla="*/ 85725 w 85725"/>
                      <a:gd name="connsiteY1" fmla="*/ 304800 h 304800"/>
                      <a:gd name="connsiteX2" fmla="*/ 0 w 85725"/>
                      <a:gd name="connsiteY2" fmla="*/ 280987 h 304800"/>
                      <a:gd name="connsiteX3" fmla="*/ 0 w 85725"/>
                      <a:gd name="connsiteY3" fmla="*/ 0 h 304800"/>
                      <a:gd name="connsiteX4" fmla="*/ 85725 w 85725"/>
                      <a:gd name="connsiteY4" fmla="*/ 9525 h 304800"/>
                      <a:gd name="connsiteX0" fmla="*/ 95250 w 95250"/>
                      <a:gd name="connsiteY0" fmla="*/ 19050 h 314325"/>
                      <a:gd name="connsiteX1" fmla="*/ 95250 w 95250"/>
                      <a:gd name="connsiteY1" fmla="*/ 314325 h 314325"/>
                      <a:gd name="connsiteX2" fmla="*/ 9525 w 95250"/>
                      <a:gd name="connsiteY2" fmla="*/ 290512 h 314325"/>
                      <a:gd name="connsiteX3" fmla="*/ 0 w 95250"/>
                      <a:gd name="connsiteY3" fmla="*/ 0 h 314325"/>
                      <a:gd name="connsiteX4" fmla="*/ 95250 w 95250"/>
                      <a:gd name="connsiteY4" fmla="*/ 19050 h 314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50" h="314325">
                        <a:moveTo>
                          <a:pt x="95250" y="19050"/>
                        </a:moveTo>
                        <a:lnTo>
                          <a:pt x="95250" y="314325"/>
                        </a:lnTo>
                        <a:lnTo>
                          <a:pt x="9525" y="290512"/>
                        </a:lnTo>
                        <a:lnTo>
                          <a:pt x="0" y="0"/>
                        </a:lnTo>
                        <a:lnTo>
                          <a:pt x="95250" y="1905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15" name="フリーフォーム: 図形 614">
                    <a:extLst>
                      <a:ext uri="{FF2B5EF4-FFF2-40B4-BE49-F238E27FC236}">
                        <a16:creationId xmlns:a16="http://schemas.microsoft.com/office/drawing/2014/main" id="{C91C1EA3-886D-47E0-8D9E-9C033934AED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29187" y="4640683"/>
                    <a:ext cx="304801" cy="428258"/>
                  </a:xfrm>
                  <a:custGeom>
                    <a:avLst/>
                    <a:gdLst>
                      <a:gd name="connsiteX0" fmla="*/ 338138 w 338138"/>
                      <a:gd name="connsiteY0" fmla="*/ 0 h 461962"/>
                      <a:gd name="connsiteX1" fmla="*/ 33338 w 338138"/>
                      <a:gd name="connsiteY1" fmla="*/ 109537 h 461962"/>
                      <a:gd name="connsiteX2" fmla="*/ 0 w 338138"/>
                      <a:gd name="connsiteY2" fmla="*/ 461962 h 461962"/>
                      <a:gd name="connsiteX3" fmla="*/ 266700 w 338138"/>
                      <a:gd name="connsiteY3" fmla="*/ 366712 h 461962"/>
                      <a:gd name="connsiteX4" fmla="*/ 338138 w 338138"/>
                      <a:gd name="connsiteY4" fmla="*/ 0 h 461962"/>
                      <a:gd name="connsiteX0" fmla="*/ 304801 w 304801"/>
                      <a:gd name="connsiteY0" fmla="*/ 0 h 472470"/>
                      <a:gd name="connsiteX1" fmla="*/ 1 w 304801"/>
                      <a:gd name="connsiteY1" fmla="*/ 109537 h 472470"/>
                      <a:gd name="connsiteX2" fmla="*/ 0 w 304801"/>
                      <a:gd name="connsiteY2" fmla="*/ 472470 h 472470"/>
                      <a:gd name="connsiteX3" fmla="*/ 233363 w 304801"/>
                      <a:gd name="connsiteY3" fmla="*/ 366712 h 472470"/>
                      <a:gd name="connsiteX4" fmla="*/ 304801 w 304801"/>
                      <a:gd name="connsiteY4" fmla="*/ 0 h 472470"/>
                      <a:gd name="connsiteX0" fmla="*/ 304801 w 304801"/>
                      <a:gd name="connsiteY0" fmla="*/ 0 h 472470"/>
                      <a:gd name="connsiteX1" fmla="*/ 1 w 304801"/>
                      <a:gd name="connsiteY1" fmla="*/ 109537 h 472470"/>
                      <a:gd name="connsiteX2" fmla="*/ 0 w 304801"/>
                      <a:gd name="connsiteY2" fmla="*/ 472470 h 472470"/>
                      <a:gd name="connsiteX3" fmla="*/ 276225 w 304801"/>
                      <a:gd name="connsiteY3" fmla="*/ 366712 h 472470"/>
                      <a:gd name="connsiteX4" fmla="*/ 304801 w 304801"/>
                      <a:gd name="connsiteY4" fmla="*/ 0 h 472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4801" h="472470">
                        <a:moveTo>
                          <a:pt x="304801" y="0"/>
                        </a:moveTo>
                        <a:lnTo>
                          <a:pt x="1" y="109537"/>
                        </a:lnTo>
                        <a:cubicBezTo>
                          <a:pt x="1" y="230515"/>
                          <a:pt x="0" y="351492"/>
                          <a:pt x="0" y="472470"/>
                        </a:cubicBezTo>
                        <a:lnTo>
                          <a:pt x="276225" y="366712"/>
                        </a:lnTo>
                        <a:lnTo>
                          <a:pt x="304801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16" name="フリーフォーム: 図形 615">
                    <a:extLst>
                      <a:ext uri="{FF2B5EF4-FFF2-40B4-BE49-F238E27FC236}">
                        <a16:creationId xmlns:a16="http://schemas.microsoft.com/office/drawing/2014/main" id="{F5CEB18C-05D7-4EFE-89E1-B1ABCF07299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81612" y="4424364"/>
                    <a:ext cx="566737" cy="457200"/>
                  </a:xfrm>
                  <a:custGeom>
                    <a:avLst/>
                    <a:gdLst>
                      <a:gd name="connsiteX0" fmla="*/ 14288 w 552450"/>
                      <a:gd name="connsiteY0" fmla="*/ 204787 h 428625"/>
                      <a:gd name="connsiteX1" fmla="*/ 0 w 552450"/>
                      <a:gd name="connsiteY1" fmla="*/ 428625 h 428625"/>
                      <a:gd name="connsiteX2" fmla="*/ 495300 w 552450"/>
                      <a:gd name="connsiteY2" fmla="*/ 280987 h 428625"/>
                      <a:gd name="connsiteX3" fmla="*/ 552450 w 552450"/>
                      <a:gd name="connsiteY3" fmla="*/ 0 h 428625"/>
                      <a:gd name="connsiteX4" fmla="*/ 14288 w 552450"/>
                      <a:gd name="connsiteY4" fmla="*/ 204787 h 428625"/>
                      <a:gd name="connsiteX0" fmla="*/ 28575 w 566737"/>
                      <a:gd name="connsiteY0" fmla="*/ 204787 h 457200"/>
                      <a:gd name="connsiteX1" fmla="*/ 0 w 566737"/>
                      <a:gd name="connsiteY1" fmla="*/ 457200 h 457200"/>
                      <a:gd name="connsiteX2" fmla="*/ 509587 w 566737"/>
                      <a:gd name="connsiteY2" fmla="*/ 280987 h 457200"/>
                      <a:gd name="connsiteX3" fmla="*/ 566737 w 566737"/>
                      <a:gd name="connsiteY3" fmla="*/ 0 h 457200"/>
                      <a:gd name="connsiteX4" fmla="*/ 28575 w 566737"/>
                      <a:gd name="connsiteY4" fmla="*/ 204787 h 457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66737" h="457200">
                        <a:moveTo>
                          <a:pt x="28575" y="204787"/>
                        </a:moveTo>
                        <a:lnTo>
                          <a:pt x="0" y="457200"/>
                        </a:lnTo>
                        <a:lnTo>
                          <a:pt x="509587" y="280987"/>
                        </a:lnTo>
                        <a:lnTo>
                          <a:pt x="566737" y="0"/>
                        </a:lnTo>
                        <a:lnTo>
                          <a:pt x="28575" y="204787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17" name="フリーフォーム: 図形 616">
                    <a:extLst>
                      <a:ext uri="{FF2B5EF4-FFF2-40B4-BE49-F238E27FC236}">
                        <a16:creationId xmlns:a16="http://schemas.microsoft.com/office/drawing/2014/main" id="{01025D26-5811-449E-BFD0-95B963D4F06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24313" y="5305425"/>
                    <a:ext cx="509587" cy="309563"/>
                  </a:xfrm>
                  <a:custGeom>
                    <a:avLst/>
                    <a:gdLst>
                      <a:gd name="connsiteX0" fmla="*/ 504825 w 509587"/>
                      <a:gd name="connsiteY0" fmla="*/ 142875 h 309563"/>
                      <a:gd name="connsiteX1" fmla="*/ 0 w 509587"/>
                      <a:gd name="connsiteY1" fmla="*/ 0 h 309563"/>
                      <a:gd name="connsiteX2" fmla="*/ 23812 w 509587"/>
                      <a:gd name="connsiteY2" fmla="*/ 166688 h 309563"/>
                      <a:gd name="connsiteX3" fmla="*/ 509587 w 509587"/>
                      <a:gd name="connsiteY3" fmla="*/ 309563 h 309563"/>
                      <a:gd name="connsiteX4" fmla="*/ 504825 w 509587"/>
                      <a:gd name="connsiteY4" fmla="*/ 142875 h 3095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09587" h="309563">
                        <a:moveTo>
                          <a:pt x="504825" y="142875"/>
                        </a:moveTo>
                        <a:lnTo>
                          <a:pt x="0" y="0"/>
                        </a:lnTo>
                        <a:lnTo>
                          <a:pt x="23812" y="166688"/>
                        </a:lnTo>
                        <a:lnTo>
                          <a:pt x="509587" y="309563"/>
                        </a:lnTo>
                        <a:lnTo>
                          <a:pt x="504825" y="142875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18" name="楕円 617">
                    <a:extLst>
                      <a:ext uri="{FF2B5EF4-FFF2-40B4-BE49-F238E27FC236}">
                        <a16:creationId xmlns:a16="http://schemas.microsoft.com/office/drawing/2014/main" id="{CD531848-263F-4B5A-8F6B-8FC05C3DDE75}"/>
                      </a:ext>
                    </a:extLst>
                  </p:cNvPr>
                  <p:cNvSpPr/>
                  <p:nvPr/>
                </p:nvSpPr>
                <p:spPr bwMode="auto">
                  <a:xfrm rot="746599" flipH="1">
                    <a:off x="5771963" y="5099601"/>
                    <a:ext cx="86644" cy="135015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9" name="フリーフォーム: 図形 618">
                    <a:extLst>
                      <a:ext uri="{FF2B5EF4-FFF2-40B4-BE49-F238E27FC236}">
                        <a16:creationId xmlns:a16="http://schemas.microsoft.com/office/drawing/2014/main" id="{DEBCF2BA-0939-48FF-A5AE-EDF34F130E9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38713" y="5153025"/>
                    <a:ext cx="361950" cy="295275"/>
                  </a:xfrm>
                  <a:custGeom>
                    <a:avLst/>
                    <a:gdLst>
                      <a:gd name="connsiteX0" fmla="*/ 361950 w 361950"/>
                      <a:gd name="connsiteY0" fmla="*/ 0 h 295275"/>
                      <a:gd name="connsiteX1" fmla="*/ 338137 w 361950"/>
                      <a:gd name="connsiteY1" fmla="*/ 209550 h 295275"/>
                      <a:gd name="connsiteX2" fmla="*/ 0 w 361950"/>
                      <a:gd name="connsiteY2" fmla="*/ 295275 h 295275"/>
                      <a:gd name="connsiteX3" fmla="*/ 4762 w 361950"/>
                      <a:gd name="connsiteY3" fmla="*/ 157163 h 295275"/>
                      <a:gd name="connsiteX4" fmla="*/ 361950 w 361950"/>
                      <a:gd name="connsiteY4" fmla="*/ 0 h 295275"/>
                      <a:gd name="connsiteX0" fmla="*/ 361950 w 361950"/>
                      <a:gd name="connsiteY0" fmla="*/ 0 h 295275"/>
                      <a:gd name="connsiteX1" fmla="*/ 338137 w 361950"/>
                      <a:gd name="connsiteY1" fmla="*/ 209550 h 295275"/>
                      <a:gd name="connsiteX2" fmla="*/ 0 w 361950"/>
                      <a:gd name="connsiteY2" fmla="*/ 295275 h 295275"/>
                      <a:gd name="connsiteX3" fmla="*/ 4762 w 361950"/>
                      <a:gd name="connsiteY3" fmla="*/ 90488 h 295275"/>
                      <a:gd name="connsiteX4" fmla="*/ 361950 w 361950"/>
                      <a:gd name="connsiteY4" fmla="*/ 0 h 2952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61950" h="295275">
                        <a:moveTo>
                          <a:pt x="361950" y="0"/>
                        </a:moveTo>
                        <a:lnTo>
                          <a:pt x="338137" y="209550"/>
                        </a:lnTo>
                        <a:lnTo>
                          <a:pt x="0" y="295275"/>
                        </a:lnTo>
                        <a:lnTo>
                          <a:pt x="4762" y="90488"/>
                        </a:lnTo>
                        <a:lnTo>
                          <a:pt x="361950" y="0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603" name="フリーフォーム: 図形 602">
                  <a:extLst>
                    <a:ext uri="{FF2B5EF4-FFF2-40B4-BE49-F238E27FC236}">
                      <a16:creationId xmlns:a16="http://schemas.microsoft.com/office/drawing/2014/main" id="{FE265E91-CC7E-44EB-BDD6-EC0095CE1652}"/>
                    </a:ext>
                  </a:extLst>
                </p:cNvPr>
                <p:cNvSpPr/>
                <p:nvPr/>
              </p:nvSpPr>
              <p:spPr bwMode="auto">
                <a:xfrm rot="10800000">
                  <a:off x="3499813" y="4185273"/>
                  <a:ext cx="1351699" cy="1693452"/>
                </a:xfrm>
                <a:custGeom>
                  <a:avLst/>
                  <a:gdLst>
                    <a:gd name="connsiteX0" fmla="*/ 1351699 w 1351699"/>
                    <a:gd name="connsiteY0" fmla="*/ 1693452 h 1693452"/>
                    <a:gd name="connsiteX1" fmla="*/ 0 w 1351699"/>
                    <a:gd name="connsiteY1" fmla="*/ 1240969 h 1693452"/>
                    <a:gd name="connsiteX2" fmla="*/ 0 w 1351699"/>
                    <a:gd name="connsiteY2" fmla="*/ 2810 h 1693452"/>
                    <a:gd name="connsiteX3" fmla="*/ 9033 w 1351699"/>
                    <a:gd name="connsiteY3" fmla="*/ 0 h 1693452"/>
                    <a:gd name="connsiteX4" fmla="*/ 1006288 w 1351699"/>
                    <a:gd name="connsiteY4" fmla="*/ 311806 h 1693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1699" h="1693452">
                      <a:moveTo>
                        <a:pt x="1351699" y="1693452"/>
                      </a:moveTo>
                      <a:lnTo>
                        <a:pt x="0" y="1240969"/>
                      </a:lnTo>
                      <a:lnTo>
                        <a:pt x="0" y="2810"/>
                      </a:lnTo>
                      <a:lnTo>
                        <a:pt x="9033" y="0"/>
                      </a:lnTo>
                      <a:lnTo>
                        <a:pt x="1006288" y="311806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600" name="角丸四角形 85">
                <a:extLst>
                  <a:ext uri="{FF2B5EF4-FFF2-40B4-BE49-F238E27FC236}">
                    <a16:creationId xmlns:a16="http://schemas.microsoft.com/office/drawing/2014/main" id="{82C0C537-9624-4468-96BD-016C79C6421B}"/>
                  </a:ext>
                </a:extLst>
              </p:cNvPr>
              <p:cNvSpPr/>
              <p:nvPr/>
            </p:nvSpPr>
            <p:spPr>
              <a:xfrm rot="4459480">
                <a:off x="-346056" y="2276175"/>
                <a:ext cx="335699" cy="266874"/>
              </a:xfrm>
              <a:custGeom>
                <a:avLst/>
                <a:gdLst/>
                <a:ahLst/>
                <a:cxnLst/>
                <a:rect l="l" t="t" r="r" b="b"/>
                <a:pathLst>
                  <a:path w="351836" h="368855">
                    <a:moveTo>
                      <a:pt x="45991" y="0"/>
                    </a:moveTo>
                    <a:cubicBezTo>
                      <a:pt x="66733" y="0"/>
                      <a:pt x="84268" y="13732"/>
                      <a:pt x="89318" y="32808"/>
                    </a:cubicBezTo>
                    <a:cubicBezTo>
                      <a:pt x="94369" y="13732"/>
                      <a:pt x="111904" y="0"/>
                      <a:pt x="132645" y="0"/>
                    </a:cubicBezTo>
                    <a:cubicBezTo>
                      <a:pt x="153294" y="0"/>
                      <a:pt x="170764" y="13609"/>
                      <a:pt x="175920" y="32550"/>
                    </a:cubicBezTo>
                    <a:cubicBezTo>
                      <a:pt x="181076" y="13609"/>
                      <a:pt x="198547" y="0"/>
                      <a:pt x="219195" y="0"/>
                    </a:cubicBezTo>
                    <a:cubicBezTo>
                      <a:pt x="239936" y="0"/>
                      <a:pt x="257470" y="13731"/>
                      <a:pt x="262522" y="32806"/>
                    </a:cubicBezTo>
                    <a:cubicBezTo>
                      <a:pt x="267573" y="13731"/>
                      <a:pt x="285108" y="0"/>
                      <a:pt x="305848" y="0"/>
                    </a:cubicBezTo>
                    <a:cubicBezTo>
                      <a:pt x="331246" y="0"/>
                      <a:pt x="351836" y="20590"/>
                      <a:pt x="351836" y="45988"/>
                    </a:cubicBezTo>
                    <a:cubicBezTo>
                      <a:pt x="351836" y="96054"/>
                      <a:pt x="351835" y="146119"/>
                      <a:pt x="351835" y="196185"/>
                    </a:cubicBezTo>
                    <a:lnTo>
                      <a:pt x="351834" y="196190"/>
                    </a:lnTo>
                    <a:lnTo>
                      <a:pt x="351834" y="242172"/>
                    </a:lnTo>
                    <a:cubicBezTo>
                      <a:pt x="351834" y="312137"/>
                      <a:pt x="295116" y="368855"/>
                      <a:pt x="225151" y="368855"/>
                    </a:cubicBezTo>
                    <a:lnTo>
                      <a:pt x="126683" y="368855"/>
                    </a:lnTo>
                    <a:cubicBezTo>
                      <a:pt x="56718" y="368855"/>
                      <a:pt x="0" y="312137"/>
                      <a:pt x="0" y="242172"/>
                    </a:cubicBezTo>
                    <a:cubicBezTo>
                      <a:pt x="0" y="199945"/>
                      <a:pt x="1" y="157717"/>
                      <a:pt x="1" y="115490"/>
                    </a:cubicBezTo>
                    <a:lnTo>
                      <a:pt x="3" y="115490"/>
                    </a:lnTo>
                    <a:lnTo>
                      <a:pt x="3" y="45988"/>
                    </a:lnTo>
                    <a:cubicBezTo>
                      <a:pt x="3" y="20590"/>
                      <a:pt x="20593" y="0"/>
                      <a:pt x="4599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1" name="角丸四角形 85">
                <a:extLst>
                  <a:ext uri="{FF2B5EF4-FFF2-40B4-BE49-F238E27FC236}">
                    <a16:creationId xmlns:a16="http://schemas.microsoft.com/office/drawing/2014/main" id="{B0E59F0A-3A9E-4EEE-B326-FC85580297EB}"/>
                  </a:ext>
                </a:extLst>
              </p:cNvPr>
              <p:cNvSpPr/>
              <p:nvPr/>
            </p:nvSpPr>
            <p:spPr>
              <a:xfrm rot="17140520" flipH="1">
                <a:off x="1848997" y="2276174"/>
                <a:ext cx="335699" cy="266874"/>
              </a:xfrm>
              <a:custGeom>
                <a:avLst/>
                <a:gdLst/>
                <a:ahLst/>
                <a:cxnLst/>
                <a:rect l="l" t="t" r="r" b="b"/>
                <a:pathLst>
                  <a:path w="351836" h="368855">
                    <a:moveTo>
                      <a:pt x="45991" y="0"/>
                    </a:moveTo>
                    <a:cubicBezTo>
                      <a:pt x="66733" y="0"/>
                      <a:pt x="84268" y="13732"/>
                      <a:pt x="89318" y="32808"/>
                    </a:cubicBezTo>
                    <a:cubicBezTo>
                      <a:pt x="94369" y="13732"/>
                      <a:pt x="111904" y="0"/>
                      <a:pt x="132645" y="0"/>
                    </a:cubicBezTo>
                    <a:cubicBezTo>
                      <a:pt x="153294" y="0"/>
                      <a:pt x="170764" y="13609"/>
                      <a:pt x="175920" y="32550"/>
                    </a:cubicBezTo>
                    <a:cubicBezTo>
                      <a:pt x="181076" y="13609"/>
                      <a:pt x="198547" y="0"/>
                      <a:pt x="219195" y="0"/>
                    </a:cubicBezTo>
                    <a:cubicBezTo>
                      <a:pt x="239936" y="0"/>
                      <a:pt x="257470" y="13731"/>
                      <a:pt x="262522" y="32806"/>
                    </a:cubicBezTo>
                    <a:cubicBezTo>
                      <a:pt x="267573" y="13731"/>
                      <a:pt x="285108" y="0"/>
                      <a:pt x="305848" y="0"/>
                    </a:cubicBezTo>
                    <a:cubicBezTo>
                      <a:pt x="331246" y="0"/>
                      <a:pt x="351836" y="20590"/>
                      <a:pt x="351836" y="45988"/>
                    </a:cubicBezTo>
                    <a:cubicBezTo>
                      <a:pt x="351836" y="96054"/>
                      <a:pt x="351835" y="146119"/>
                      <a:pt x="351835" y="196185"/>
                    </a:cubicBezTo>
                    <a:lnTo>
                      <a:pt x="351834" y="196190"/>
                    </a:lnTo>
                    <a:lnTo>
                      <a:pt x="351834" y="242172"/>
                    </a:lnTo>
                    <a:cubicBezTo>
                      <a:pt x="351834" y="312137"/>
                      <a:pt x="295116" y="368855"/>
                      <a:pt x="225151" y="368855"/>
                    </a:cubicBezTo>
                    <a:lnTo>
                      <a:pt x="126683" y="368855"/>
                    </a:lnTo>
                    <a:cubicBezTo>
                      <a:pt x="56718" y="368855"/>
                      <a:pt x="0" y="312137"/>
                      <a:pt x="0" y="242172"/>
                    </a:cubicBezTo>
                    <a:cubicBezTo>
                      <a:pt x="0" y="199945"/>
                      <a:pt x="1" y="157717"/>
                      <a:pt x="1" y="115490"/>
                    </a:cubicBezTo>
                    <a:lnTo>
                      <a:pt x="3" y="115490"/>
                    </a:lnTo>
                    <a:lnTo>
                      <a:pt x="3" y="45988"/>
                    </a:lnTo>
                    <a:cubicBezTo>
                      <a:pt x="3" y="20590"/>
                      <a:pt x="20593" y="0"/>
                      <a:pt x="4599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658" name="グループ化 657">
            <a:extLst>
              <a:ext uri="{FF2B5EF4-FFF2-40B4-BE49-F238E27FC236}">
                <a16:creationId xmlns:a16="http://schemas.microsoft.com/office/drawing/2014/main" id="{E49949F0-3149-478F-A4D8-2E28ED122E3F}"/>
              </a:ext>
            </a:extLst>
          </p:cNvPr>
          <p:cNvGrpSpPr/>
          <p:nvPr/>
        </p:nvGrpSpPr>
        <p:grpSpPr>
          <a:xfrm>
            <a:off x="427344" y="4424900"/>
            <a:ext cx="1608648" cy="1904546"/>
            <a:chOff x="-415063" y="393618"/>
            <a:chExt cx="2685332" cy="3179279"/>
          </a:xfrm>
        </p:grpSpPr>
        <p:grpSp>
          <p:nvGrpSpPr>
            <p:cNvPr id="659" name="グループ化 658">
              <a:extLst>
                <a:ext uri="{FF2B5EF4-FFF2-40B4-BE49-F238E27FC236}">
                  <a16:creationId xmlns:a16="http://schemas.microsoft.com/office/drawing/2014/main" id="{20E1D1AB-D891-45CA-8E73-A7C5FB98337A}"/>
                </a:ext>
              </a:extLst>
            </p:cNvPr>
            <p:cNvGrpSpPr/>
            <p:nvPr/>
          </p:nvGrpSpPr>
          <p:grpSpPr>
            <a:xfrm>
              <a:off x="-158569" y="2793297"/>
              <a:ext cx="2203738" cy="779600"/>
              <a:chOff x="-141477" y="4716101"/>
              <a:chExt cx="2203738" cy="779600"/>
            </a:xfrm>
          </p:grpSpPr>
          <p:grpSp>
            <p:nvGrpSpPr>
              <p:cNvPr id="711" name="グループ化 710">
                <a:extLst>
                  <a:ext uri="{FF2B5EF4-FFF2-40B4-BE49-F238E27FC236}">
                    <a16:creationId xmlns:a16="http://schemas.microsoft.com/office/drawing/2014/main" id="{6AA3742F-5229-4730-9230-02F68D0D3B0D}"/>
                  </a:ext>
                </a:extLst>
              </p:cNvPr>
              <p:cNvGrpSpPr/>
              <p:nvPr/>
            </p:nvGrpSpPr>
            <p:grpSpPr>
              <a:xfrm>
                <a:off x="-141477" y="4716101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713" name="グループ化 712">
                  <a:extLst>
                    <a:ext uri="{FF2B5EF4-FFF2-40B4-BE49-F238E27FC236}">
                      <a16:creationId xmlns:a16="http://schemas.microsoft.com/office/drawing/2014/main" id="{AF11EF08-7264-458F-BEB9-2DABFD4856FA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715" name="フリーフォーム: 図形 714">
                    <a:extLst>
                      <a:ext uri="{FF2B5EF4-FFF2-40B4-BE49-F238E27FC236}">
                        <a16:creationId xmlns:a16="http://schemas.microsoft.com/office/drawing/2014/main" id="{0FC311A0-30E9-44C6-9D2E-04E93A585E16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6" name="フリーフォーム: 図形 715">
                    <a:extLst>
                      <a:ext uri="{FF2B5EF4-FFF2-40B4-BE49-F238E27FC236}">
                        <a16:creationId xmlns:a16="http://schemas.microsoft.com/office/drawing/2014/main" id="{12B0E9BD-9556-433C-BA92-AC564E4713C4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7" name="フリーフォーム: 図形 716">
                    <a:extLst>
                      <a:ext uri="{FF2B5EF4-FFF2-40B4-BE49-F238E27FC236}">
                        <a16:creationId xmlns:a16="http://schemas.microsoft.com/office/drawing/2014/main" id="{F3A9730C-8C39-48AE-B472-4BEA39AC53A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rgbClr val="9933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14" name="フリーフォーム: 図形 713">
                  <a:extLst>
                    <a:ext uri="{FF2B5EF4-FFF2-40B4-BE49-F238E27FC236}">
                      <a16:creationId xmlns:a16="http://schemas.microsoft.com/office/drawing/2014/main" id="{44C31F0F-1F48-4850-8C4E-BA9098AFD842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12" name="フリーフォーム: 図形 711">
                <a:extLst>
                  <a:ext uri="{FF2B5EF4-FFF2-40B4-BE49-F238E27FC236}">
                    <a16:creationId xmlns:a16="http://schemas.microsoft.com/office/drawing/2014/main" id="{EB199806-F099-4FD1-9EE4-819344E829DB}"/>
                  </a:ext>
                </a:extLst>
              </p:cNvPr>
              <p:cNvSpPr/>
              <p:nvPr/>
            </p:nvSpPr>
            <p:spPr bwMode="auto">
              <a:xfrm>
                <a:off x="130405" y="4776746"/>
                <a:ext cx="1654026" cy="599620"/>
              </a:xfrm>
              <a:custGeom>
                <a:avLst/>
                <a:gdLst>
                  <a:gd name="connsiteX0" fmla="*/ 177100 w 1654026"/>
                  <a:gd name="connsiteY0" fmla="*/ 0 h 599620"/>
                  <a:gd name="connsiteX1" fmla="*/ 356650 w 1654026"/>
                  <a:gd name="connsiteY1" fmla="*/ 19616 h 599620"/>
                  <a:gd name="connsiteX2" fmla="*/ 832181 w 1654026"/>
                  <a:gd name="connsiteY2" fmla="*/ 147035 h 599620"/>
                  <a:gd name="connsiteX3" fmla="*/ 1307720 w 1654026"/>
                  <a:gd name="connsiteY3" fmla="*/ 19614 h 599620"/>
                  <a:gd name="connsiteX4" fmla="*/ 1459467 w 1654026"/>
                  <a:gd name="connsiteY4" fmla="*/ 3035 h 599620"/>
                  <a:gd name="connsiteX5" fmla="*/ 1464658 w 1654026"/>
                  <a:gd name="connsiteY5" fmla="*/ 9295 h 599620"/>
                  <a:gd name="connsiteX6" fmla="*/ 1640950 w 1654026"/>
                  <a:gd name="connsiteY6" fmla="*/ 335447 h 599620"/>
                  <a:gd name="connsiteX7" fmla="*/ 1654026 w 1654026"/>
                  <a:gd name="connsiteY7" fmla="*/ 360429 h 599620"/>
                  <a:gd name="connsiteX8" fmla="*/ 1605189 w 1654026"/>
                  <a:gd name="connsiteY8" fmla="*/ 400462 h 599620"/>
                  <a:gd name="connsiteX9" fmla="*/ 1538387 w 1654026"/>
                  <a:gd name="connsiteY9" fmla="*/ 428952 h 599620"/>
                  <a:gd name="connsiteX10" fmla="*/ 940187 w 1654026"/>
                  <a:gd name="connsiteY10" fmla="*/ 589241 h 599620"/>
                  <a:gd name="connsiteX11" fmla="*/ 934201 w 1654026"/>
                  <a:gd name="connsiteY11" fmla="*/ 585285 h 599620"/>
                  <a:gd name="connsiteX12" fmla="*/ 898358 w 1654026"/>
                  <a:gd name="connsiteY12" fmla="*/ 594404 h 599620"/>
                  <a:gd name="connsiteX13" fmla="*/ 800991 w 1654026"/>
                  <a:gd name="connsiteY13" fmla="*/ 598404 h 599620"/>
                  <a:gd name="connsiteX14" fmla="*/ 737913 w 1654026"/>
                  <a:gd name="connsiteY14" fmla="*/ 585786 h 599620"/>
                  <a:gd name="connsiteX15" fmla="*/ 732888 w 1654026"/>
                  <a:gd name="connsiteY15" fmla="*/ 583491 h 599620"/>
                  <a:gd name="connsiteX16" fmla="*/ 724183 w 1654026"/>
                  <a:gd name="connsiteY16" fmla="*/ 589243 h 599620"/>
                  <a:gd name="connsiteX17" fmla="*/ 125983 w 1654026"/>
                  <a:gd name="connsiteY17" fmla="*/ 428954 h 599620"/>
                  <a:gd name="connsiteX18" fmla="*/ 5462 w 1654026"/>
                  <a:gd name="connsiteY18" fmla="*/ 356429 h 599620"/>
                  <a:gd name="connsiteX19" fmla="*/ 0 w 1654026"/>
                  <a:gd name="connsiteY19" fmla="*/ 348471 h 599620"/>
                  <a:gd name="connsiteX20" fmla="*/ 3548 w 1654026"/>
                  <a:gd name="connsiteY20" fmla="*/ 341050 h 599620"/>
                  <a:gd name="connsiteX21" fmla="*/ 158266 w 1654026"/>
                  <a:gd name="connsiteY21" fmla="*/ 27226 h 59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654026" h="599620">
                    <a:moveTo>
                      <a:pt x="177100" y="0"/>
                    </a:moveTo>
                    <a:lnTo>
                      <a:pt x="356650" y="19616"/>
                    </a:lnTo>
                    <a:lnTo>
                      <a:pt x="832181" y="147035"/>
                    </a:lnTo>
                    <a:lnTo>
                      <a:pt x="1307720" y="19614"/>
                    </a:lnTo>
                    <a:lnTo>
                      <a:pt x="1459467" y="3035"/>
                    </a:lnTo>
                    <a:lnTo>
                      <a:pt x="1464658" y="9295"/>
                    </a:lnTo>
                    <a:cubicBezTo>
                      <a:pt x="1511505" y="97785"/>
                      <a:pt x="1581775" y="224180"/>
                      <a:pt x="1640950" y="335447"/>
                    </a:cubicBezTo>
                    <a:lnTo>
                      <a:pt x="1654026" y="360429"/>
                    </a:lnTo>
                    <a:lnTo>
                      <a:pt x="1605189" y="400462"/>
                    </a:lnTo>
                    <a:cubicBezTo>
                      <a:pt x="1584971" y="412762"/>
                      <a:pt x="1562572" y="422472"/>
                      <a:pt x="1538387" y="428952"/>
                    </a:cubicBezTo>
                    <a:lnTo>
                      <a:pt x="940187" y="589241"/>
                    </a:lnTo>
                    <a:lnTo>
                      <a:pt x="934201" y="585285"/>
                    </a:lnTo>
                    <a:lnTo>
                      <a:pt x="898358" y="594404"/>
                    </a:lnTo>
                    <a:cubicBezTo>
                      <a:pt x="864288" y="599451"/>
                      <a:pt x="830564" y="600947"/>
                      <a:pt x="800991" y="598404"/>
                    </a:cubicBezTo>
                    <a:cubicBezTo>
                      <a:pt x="778811" y="596497"/>
                      <a:pt x="757634" y="592157"/>
                      <a:pt x="737913" y="585786"/>
                    </a:cubicBezTo>
                    <a:lnTo>
                      <a:pt x="732888" y="583491"/>
                    </a:lnTo>
                    <a:lnTo>
                      <a:pt x="724183" y="589243"/>
                    </a:lnTo>
                    <a:lnTo>
                      <a:pt x="125983" y="428954"/>
                    </a:lnTo>
                    <a:cubicBezTo>
                      <a:pt x="77614" y="415994"/>
                      <a:pt x="36387" y="390116"/>
                      <a:pt x="5462" y="356429"/>
                    </a:cubicBezTo>
                    <a:lnTo>
                      <a:pt x="0" y="348471"/>
                    </a:lnTo>
                    <a:lnTo>
                      <a:pt x="3548" y="341050"/>
                    </a:lnTo>
                    <a:cubicBezTo>
                      <a:pt x="55532" y="233893"/>
                      <a:pt x="116761" y="112727"/>
                      <a:pt x="158266" y="27226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60" name="グループ化 659">
              <a:extLst>
                <a:ext uri="{FF2B5EF4-FFF2-40B4-BE49-F238E27FC236}">
                  <a16:creationId xmlns:a16="http://schemas.microsoft.com/office/drawing/2014/main" id="{D0542A6B-DBC0-4352-8219-2017028254B6}"/>
                </a:ext>
              </a:extLst>
            </p:cNvPr>
            <p:cNvGrpSpPr/>
            <p:nvPr/>
          </p:nvGrpSpPr>
          <p:grpSpPr>
            <a:xfrm>
              <a:off x="48652" y="2497973"/>
              <a:ext cx="1793692" cy="880439"/>
              <a:chOff x="65744" y="4420777"/>
              <a:chExt cx="1793692" cy="880439"/>
            </a:xfrm>
          </p:grpSpPr>
          <p:sp>
            <p:nvSpPr>
              <p:cNvPr id="705" name="フリーフォーム: 図形 704">
                <a:extLst>
                  <a:ext uri="{FF2B5EF4-FFF2-40B4-BE49-F238E27FC236}">
                    <a16:creationId xmlns:a16="http://schemas.microsoft.com/office/drawing/2014/main" id="{0A60FC8F-7FA5-4A1D-ABC8-D7AB155D2A01}"/>
                  </a:ext>
                </a:extLst>
              </p:cNvPr>
              <p:cNvSpPr/>
              <p:nvPr/>
            </p:nvSpPr>
            <p:spPr bwMode="auto">
              <a:xfrm flipV="1">
                <a:off x="82286" y="4420777"/>
                <a:ext cx="1746763" cy="704301"/>
              </a:xfrm>
              <a:custGeom>
                <a:avLst/>
                <a:gdLst>
                  <a:gd name="connsiteX0" fmla="*/ 1742193 w 1746763"/>
                  <a:gd name="connsiteY0" fmla="*/ 166007 h 704301"/>
                  <a:gd name="connsiteX1" fmla="*/ 1742193 w 1746763"/>
                  <a:gd name="connsiteY1" fmla="*/ 166006 h 704301"/>
                  <a:gd name="connsiteX2" fmla="*/ 1742193 w 1746763"/>
                  <a:gd name="connsiteY2" fmla="*/ 166006 h 704301"/>
                  <a:gd name="connsiteX3" fmla="*/ 4570 w 1746763"/>
                  <a:gd name="connsiteY3" fmla="*/ 166008 h 704301"/>
                  <a:gd name="connsiteX4" fmla="*/ 4570 w 1746763"/>
                  <a:gd name="connsiteY4" fmla="*/ 166007 h 704301"/>
                  <a:gd name="connsiteX5" fmla="*/ 4570 w 1746763"/>
                  <a:gd name="connsiteY5" fmla="*/ 166007 h 704301"/>
                  <a:gd name="connsiteX6" fmla="*/ 873381 w 1746763"/>
                  <a:gd name="connsiteY6" fmla="*/ 704301 h 704301"/>
                  <a:gd name="connsiteX7" fmla="*/ 1491646 w 1746763"/>
                  <a:gd name="connsiteY7" fmla="*/ 645695 h 704301"/>
                  <a:gd name="connsiteX8" fmla="*/ 1479085 w 1746763"/>
                  <a:gd name="connsiteY8" fmla="*/ 551204 h 704301"/>
                  <a:gd name="connsiteX9" fmla="*/ 1449897 w 1746763"/>
                  <a:gd name="connsiteY9" fmla="*/ 479900 h 704301"/>
                  <a:gd name="connsiteX10" fmla="*/ 1567539 w 1746763"/>
                  <a:gd name="connsiteY10" fmla="*/ 448378 h 704301"/>
                  <a:gd name="connsiteX11" fmla="*/ 1746763 w 1746763"/>
                  <a:gd name="connsiteY11" fmla="*/ 256477 h 704301"/>
                  <a:gd name="connsiteX12" fmla="*/ 1742193 w 1746763"/>
                  <a:gd name="connsiteY12" fmla="*/ 166006 h 704301"/>
                  <a:gd name="connsiteX13" fmla="*/ 1700916 w 1746763"/>
                  <a:gd name="connsiteY13" fmla="*/ 85371 h 704301"/>
                  <a:gd name="connsiteX14" fmla="*/ 1449752 w 1746763"/>
                  <a:gd name="connsiteY14" fmla="*/ 8793 h 704301"/>
                  <a:gd name="connsiteX15" fmla="*/ 873380 w 1746763"/>
                  <a:gd name="connsiteY15" fmla="*/ 163230 h 704301"/>
                  <a:gd name="connsiteX16" fmla="*/ 297011 w 1746763"/>
                  <a:gd name="connsiteY16" fmla="*/ 8794 h 704301"/>
                  <a:gd name="connsiteX17" fmla="*/ 45847 w 1746763"/>
                  <a:gd name="connsiteY17" fmla="*/ 85372 h 704301"/>
                  <a:gd name="connsiteX18" fmla="*/ 4570 w 1746763"/>
                  <a:gd name="connsiteY18" fmla="*/ 166007 h 704301"/>
                  <a:gd name="connsiteX19" fmla="*/ 0 w 1746763"/>
                  <a:gd name="connsiteY19" fmla="*/ 256478 h 704301"/>
                  <a:gd name="connsiteX20" fmla="*/ 179224 w 1746763"/>
                  <a:gd name="connsiteY20" fmla="*/ 448379 h 704301"/>
                  <a:gd name="connsiteX21" fmla="*/ 295654 w 1746763"/>
                  <a:gd name="connsiteY21" fmla="*/ 479576 h 704301"/>
                  <a:gd name="connsiteX22" fmla="*/ 292632 w 1746763"/>
                  <a:gd name="connsiteY22" fmla="*/ 484487 h 704301"/>
                  <a:gd name="connsiteX23" fmla="*/ 255116 w 1746763"/>
                  <a:gd name="connsiteY23" fmla="*/ 645695 h 704301"/>
                  <a:gd name="connsiteX24" fmla="*/ 873381 w 1746763"/>
                  <a:gd name="connsiteY24" fmla="*/ 704301 h 704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46763" h="704301">
                    <a:moveTo>
                      <a:pt x="1742193" y="166007"/>
                    </a:moveTo>
                    <a:lnTo>
                      <a:pt x="1742193" y="166006"/>
                    </a:lnTo>
                    <a:lnTo>
                      <a:pt x="1742193" y="166006"/>
                    </a:lnTo>
                    <a:close/>
                    <a:moveTo>
                      <a:pt x="4570" y="166008"/>
                    </a:moveTo>
                    <a:lnTo>
                      <a:pt x="4570" y="166007"/>
                    </a:lnTo>
                    <a:lnTo>
                      <a:pt x="4570" y="166007"/>
                    </a:lnTo>
                    <a:close/>
                    <a:moveTo>
                      <a:pt x="873381" y="704301"/>
                    </a:moveTo>
                    <a:cubicBezTo>
                      <a:pt x="1156752" y="704301"/>
                      <a:pt x="1440124" y="684766"/>
                      <a:pt x="1491646" y="645695"/>
                    </a:cubicBezTo>
                    <a:cubicBezTo>
                      <a:pt x="1491646" y="613327"/>
                      <a:pt x="1487321" y="581726"/>
                      <a:pt x="1479085" y="551204"/>
                    </a:cubicBezTo>
                    <a:lnTo>
                      <a:pt x="1449897" y="479900"/>
                    </a:lnTo>
                    <a:lnTo>
                      <a:pt x="1567539" y="448378"/>
                    </a:lnTo>
                    <a:cubicBezTo>
                      <a:pt x="1664277" y="422457"/>
                      <a:pt x="1732447" y="344864"/>
                      <a:pt x="1746763" y="256477"/>
                    </a:cubicBezTo>
                    <a:lnTo>
                      <a:pt x="1742193" y="166006"/>
                    </a:lnTo>
                    <a:lnTo>
                      <a:pt x="1700916" y="85371"/>
                    </a:lnTo>
                    <a:cubicBezTo>
                      <a:pt x="1644324" y="15984"/>
                      <a:pt x="1546491" y="-17128"/>
                      <a:pt x="1449752" y="8793"/>
                    </a:cubicBezTo>
                    <a:lnTo>
                      <a:pt x="873380" y="163230"/>
                    </a:lnTo>
                    <a:lnTo>
                      <a:pt x="297011" y="8794"/>
                    </a:lnTo>
                    <a:cubicBezTo>
                      <a:pt x="200272" y="-17127"/>
                      <a:pt x="102439" y="15985"/>
                      <a:pt x="45847" y="85372"/>
                    </a:cubicBezTo>
                    <a:lnTo>
                      <a:pt x="4570" y="166007"/>
                    </a:lnTo>
                    <a:lnTo>
                      <a:pt x="0" y="256478"/>
                    </a:lnTo>
                    <a:cubicBezTo>
                      <a:pt x="14316" y="344865"/>
                      <a:pt x="82486" y="422458"/>
                      <a:pt x="179224" y="448379"/>
                    </a:cubicBezTo>
                    <a:lnTo>
                      <a:pt x="295654" y="479576"/>
                    </a:lnTo>
                    <a:lnTo>
                      <a:pt x="292632" y="484487"/>
                    </a:lnTo>
                    <a:cubicBezTo>
                      <a:pt x="268362" y="534754"/>
                      <a:pt x="255116" y="589051"/>
                      <a:pt x="255116" y="645695"/>
                    </a:cubicBezTo>
                    <a:cubicBezTo>
                      <a:pt x="306638" y="684766"/>
                      <a:pt x="590010" y="704301"/>
                      <a:pt x="873381" y="704301"/>
                    </a:cubicBezTo>
                    <a:close/>
                  </a:path>
                </a:pathLst>
              </a:custGeom>
              <a:solidFill>
                <a:schemeClr val="accent1">
                  <a:lumMod val="2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06" name="フリーフォーム: 図形 705">
                <a:extLst>
                  <a:ext uri="{FF2B5EF4-FFF2-40B4-BE49-F238E27FC236}">
                    <a16:creationId xmlns:a16="http://schemas.microsoft.com/office/drawing/2014/main" id="{1DC79D1D-0EF1-4A16-9C18-6BEAEC8553B6}"/>
                  </a:ext>
                </a:extLst>
              </p:cNvPr>
              <p:cNvSpPr/>
              <p:nvPr/>
            </p:nvSpPr>
            <p:spPr bwMode="auto">
              <a:xfrm flipV="1">
                <a:off x="182117" y="4597897"/>
                <a:ext cx="1488575" cy="240620"/>
              </a:xfrm>
              <a:custGeom>
                <a:avLst/>
                <a:gdLst>
                  <a:gd name="connsiteX0" fmla="*/ 184576 w 1488575"/>
                  <a:gd name="connsiteY0" fmla="*/ 240620 h 240620"/>
                  <a:gd name="connsiteX1" fmla="*/ 192056 w 1488575"/>
                  <a:gd name="connsiteY1" fmla="*/ 239357 h 240620"/>
                  <a:gd name="connsiteX2" fmla="*/ 781093 w 1488575"/>
                  <a:gd name="connsiteY2" fmla="*/ 81525 h 240620"/>
                  <a:gd name="connsiteX3" fmla="*/ 1365373 w 1488575"/>
                  <a:gd name="connsiteY3" fmla="*/ 238083 h 240620"/>
                  <a:gd name="connsiteX4" fmla="*/ 1350066 w 1488575"/>
                  <a:gd name="connsiteY4" fmla="*/ 200689 h 240620"/>
                  <a:gd name="connsiteX5" fmla="*/ 1467708 w 1488575"/>
                  <a:gd name="connsiteY5" fmla="*/ 169167 h 240620"/>
                  <a:gd name="connsiteX6" fmla="*/ 1488575 w 1488575"/>
                  <a:gd name="connsiteY6" fmla="*/ 160268 h 240620"/>
                  <a:gd name="connsiteX7" fmla="*/ 1477660 w 1488575"/>
                  <a:gd name="connsiteY7" fmla="*/ 163414 h 240620"/>
                  <a:gd name="connsiteX8" fmla="*/ 1418864 w 1488575"/>
                  <a:gd name="connsiteY8" fmla="*/ 166104 h 240620"/>
                  <a:gd name="connsiteX9" fmla="*/ 1370600 w 1488575"/>
                  <a:gd name="connsiteY9" fmla="*/ 157958 h 240620"/>
                  <a:gd name="connsiteX10" fmla="*/ 781093 w 1488575"/>
                  <a:gd name="connsiteY10" fmla="*/ 0 h 240620"/>
                  <a:gd name="connsiteX11" fmla="*/ 192056 w 1488575"/>
                  <a:gd name="connsiteY11" fmla="*/ 157832 h 240620"/>
                  <a:gd name="connsiteX12" fmla="*/ 143791 w 1488575"/>
                  <a:gd name="connsiteY12" fmla="*/ 165978 h 240620"/>
                  <a:gd name="connsiteX13" fmla="*/ 30050 w 1488575"/>
                  <a:gd name="connsiteY13" fmla="*/ 147448 h 240620"/>
                  <a:gd name="connsiteX14" fmla="*/ 0 w 1488575"/>
                  <a:gd name="connsiteY14" fmla="*/ 130356 h 240620"/>
                  <a:gd name="connsiteX15" fmla="*/ 12591 w 1488575"/>
                  <a:gd name="connsiteY15" fmla="*/ 140678 h 240620"/>
                  <a:gd name="connsiteX16" fmla="*/ 79393 w 1488575"/>
                  <a:gd name="connsiteY16" fmla="*/ 169168 h 240620"/>
                  <a:gd name="connsiteX17" fmla="*/ 195823 w 1488575"/>
                  <a:gd name="connsiteY17" fmla="*/ 200365 h 240620"/>
                  <a:gd name="connsiteX18" fmla="*/ 192801 w 1488575"/>
                  <a:gd name="connsiteY18" fmla="*/ 205276 h 240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88575" h="240620">
                    <a:moveTo>
                      <a:pt x="184576" y="240620"/>
                    </a:moveTo>
                    <a:lnTo>
                      <a:pt x="192056" y="239357"/>
                    </a:lnTo>
                    <a:lnTo>
                      <a:pt x="781093" y="81525"/>
                    </a:lnTo>
                    <a:lnTo>
                      <a:pt x="1365373" y="238083"/>
                    </a:lnTo>
                    <a:lnTo>
                      <a:pt x="1350066" y="200689"/>
                    </a:lnTo>
                    <a:lnTo>
                      <a:pt x="1467708" y="169167"/>
                    </a:lnTo>
                    <a:lnTo>
                      <a:pt x="1488575" y="160268"/>
                    </a:lnTo>
                    <a:lnTo>
                      <a:pt x="1477660" y="163414"/>
                    </a:lnTo>
                    <a:cubicBezTo>
                      <a:pt x="1458575" y="166571"/>
                      <a:pt x="1438849" y="167537"/>
                      <a:pt x="1418864" y="166104"/>
                    </a:cubicBezTo>
                    <a:cubicBezTo>
                      <a:pt x="1402876" y="164959"/>
                      <a:pt x="1386722" y="162278"/>
                      <a:pt x="1370600" y="157958"/>
                    </a:cubicBezTo>
                    <a:lnTo>
                      <a:pt x="781093" y="0"/>
                    </a:lnTo>
                    <a:lnTo>
                      <a:pt x="192056" y="157832"/>
                    </a:lnTo>
                    <a:cubicBezTo>
                      <a:pt x="175933" y="162152"/>
                      <a:pt x="159780" y="164832"/>
                      <a:pt x="143791" y="165978"/>
                    </a:cubicBezTo>
                    <a:cubicBezTo>
                      <a:pt x="103822" y="168843"/>
                      <a:pt x="64887" y="162117"/>
                      <a:pt x="30050" y="147448"/>
                    </a:cubicBezTo>
                    <a:lnTo>
                      <a:pt x="0" y="130356"/>
                    </a:lnTo>
                    <a:lnTo>
                      <a:pt x="12591" y="140678"/>
                    </a:lnTo>
                    <a:cubicBezTo>
                      <a:pt x="32810" y="152978"/>
                      <a:pt x="55209" y="162688"/>
                      <a:pt x="79393" y="169168"/>
                    </a:cubicBezTo>
                    <a:lnTo>
                      <a:pt x="195823" y="200365"/>
                    </a:lnTo>
                    <a:lnTo>
                      <a:pt x="192801" y="205276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07" name="フリーフォーム: 図形 706">
                <a:extLst>
                  <a:ext uri="{FF2B5EF4-FFF2-40B4-BE49-F238E27FC236}">
                    <a16:creationId xmlns:a16="http://schemas.microsoft.com/office/drawing/2014/main" id="{075F2A15-3422-481E-96B4-145B627EFB8A}"/>
                  </a:ext>
                </a:extLst>
              </p:cNvPr>
              <p:cNvSpPr/>
              <p:nvPr/>
            </p:nvSpPr>
            <p:spPr bwMode="auto">
              <a:xfrm rot="20700000" flipH="1">
                <a:off x="920934" y="4739152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  <a:lnTo>
                      <a:pt x="19001" y="138975"/>
                    </a:lnTo>
                    <a:cubicBezTo>
                      <a:pt x="37353" y="98140"/>
                      <a:pt x="68012" y="63396"/>
                      <a:pt x="106601" y="38861"/>
                    </a:cubicBezTo>
                  </a:path>
                </a:pathLst>
              </a:custGeom>
              <a:solidFill>
                <a:schemeClr val="accent1">
                  <a:lumMod val="2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08" name="楕円 227">
                <a:extLst>
                  <a:ext uri="{FF2B5EF4-FFF2-40B4-BE49-F238E27FC236}">
                    <a16:creationId xmlns:a16="http://schemas.microsoft.com/office/drawing/2014/main" id="{DEB16464-7222-4923-99EE-B9AEF207A5CA}"/>
                  </a:ext>
                </a:extLst>
              </p:cNvPr>
              <p:cNvSpPr/>
              <p:nvPr/>
            </p:nvSpPr>
            <p:spPr bwMode="auto">
              <a:xfrm rot="5694883">
                <a:off x="827019" y="4885234"/>
                <a:ext cx="318890" cy="513074"/>
              </a:xfrm>
              <a:custGeom>
                <a:avLst/>
                <a:gdLst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811284 h 1396349"/>
                  <a:gd name="connsiteX1" fmla="*/ 589828 w 1170130"/>
                  <a:gd name="connsiteY1" fmla="*/ 0 h 1396349"/>
                  <a:gd name="connsiteX2" fmla="*/ 1170130 w 1170130"/>
                  <a:gd name="connsiteY2" fmla="*/ 811284 h 1396349"/>
                  <a:gd name="connsiteX3" fmla="*/ 585065 w 1170130"/>
                  <a:gd name="connsiteY3" fmla="*/ 1396349 h 1396349"/>
                  <a:gd name="connsiteX4" fmla="*/ 0 w 1170130"/>
                  <a:gd name="connsiteY4" fmla="*/ 811284 h 139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1396349">
                    <a:moveTo>
                      <a:pt x="0" y="811284"/>
                    </a:moveTo>
                    <a:cubicBezTo>
                      <a:pt x="0" y="488162"/>
                      <a:pt x="266706" y="0"/>
                      <a:pt x="589828" y="0"/>
                    </a:cubicBezTo>
                    <a:cubicBezTo>
                      <a:pt x="912950" y="0"/>
                      <a:pt x="1170130" y="488162"/>
                      <a:pt x="1170130" y="811284"/>
                    </a:cubicBezTo>
                    <a:cubicBezTo>
                      <a:pt x="1170130" y="1134406"/>
                      <a:pt x="908187" y="1396349"/>
                      <a:pt x="585065" y="1396349"/>
                    </a:cubicBezTo>
                    <a:cubicBezTo>
                      <a:pt x="261943" y="1396349"/>
                      <a:pt x="0" y="1134406"/>
                      <a:pt x="0" y="81128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9" name="フリーフォーム: 図形 708">
                <a:extLst>
                  <a:ext uri="{FF2B5EF4-FFF2-40B4-BE49-F238E27FC236}">
                    <a16:creationId xmlns:a16="http://schemas.microsoft.com/office/drawing/2014/main" id="{A77C6BC2-9854-4F94-AE28-4E019A83C5EB}"/>
                  </a:ext>
                </a:extLst>
              </p:cNvPr>
              <p:cNvSpPr/>
              <p:nvPr/>
            </p:nvSpPr>
            <p:spPr bwMode="auto">
              <a:xfrm rot="900000">
                <a:off x="65744" y="4739154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  <a:lnTo>
                      <a:pt x="19001" y="138975"/>
                    </a:lnTo>
                    <a:cubicBezTo>
                      <a:pt x="37353" y="98140"/>
                      <a:pt x="68012" y="63396"/>
                      <a:pt x="106601" y="38861"/>
                    </a:cubicBezTo>
                  </a:path>
                </a:pathLst>
              </a:custGeom>
              <a:solidFill>
                <a:schemeClr val="accent1">
                  <a:lumMod val="2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0" name="フリーフォーム: 図形 709">
                <a:extLst>
                  <a:ext uri="{FF2B5EF4-FFF2-40B4-BE49-F238E27FC236}">
                    <a16:creationId xmlns:a16="http://schemas.microsoft.com/office/drawing/2014/main" id="{7594420D-2E0A-44CF-9DFE-3E6435A4BF31}"/>
                  </a:ext>
                </a:extLst>
              </p:cNvPr>
              <p:cNvSpPr/>
              <p:nvPr/>
            </p:nvSpPr>
            <p:spPr bwMode="auto">
              <a:xfrm>
                <a:off x="77163" y="4890730"/>
                <a:ext cx="1772565" cy="407960"/>
              </a:xfrm>
              <a:custGeom>
                <a:avLst/>
                <a:gdLst>
                  <a:gd name="connsiteX0" fmla="*/ 1770278 w 1772565"/>
                  <a:gd name="connsiteY0" fmla="*/ 0 h 407960"/>
                  <a:gd name="connsiteX1" fmla="*/ 1772565 w 1772565"/>
                  <a:gd name="connsiteY1" fmla="*/ 45268 h 407960"/>
                  <a:gd name="connsiteX2" fmla="*/ 1593340 w 1772565"/>
                  <a:gd name="connsiteY2" fmla="*/ 237169 h 407960"/>
                  <a:gd name="connsiteX3" fmla="*/ 995140 w 1772565"/>
                  <a:gd name="connsiteY3" fmla="*/ 397457 h 407960"/>
                  <a:gd name="connsiteX4" fmla="*/ 988814 w 1772565"/>
                  <a:gd name="connsiteY4" fmla="*/ 393277 h 407960"/>
                  <a:gd name="connsiteX5" fmla="*/ 951600 w 1772565"/>
                  <a:gd name="connsiteY5" fmla="*/ 402744 h 407960"/>
                  <a:gd name="connsiteX6" fmla="*/ 854233 w 1772565"/>
                  <a:gd name="connsiteY6" fmla="*/ 406744 h 407960"/>
                  <a:gd name="connsiteX7" fmla="*/ 787631 w 1772565"/>
                  <a:gd name="connsiteY7" fmla="*/ 390839 h 407960"/>
                  <a:gd name="connsiteX8" fmla="*/ 777425 w 1772565"/>
                  <a:gd name="connsiteY8" fmla="*/ 397583 h 407960"/>
                  <a:gd name="connsiteX9" fmla="*/ 179225 w 1772565"/>
                  <a:gd name="connsiteY9" fmla="*/ 237295 h 407960"/>
                  <a:gd name="connsiteX10" fmla="*/ 0 w 1772565"/>
                  <a:gd name="connsiteY10" fmla="*/ 45394 h 407960"/>
                  <a:gd name="connsiteX11" fmla="*/ 2287 w 1772565"/>
                  <a:gd name="connsiteY11" fmla="*/ 126 h 407960"/>
                  <a:gd name="connsiteX12" fmla="*/ 20440 w 1772565"/>
                  <a:gd name="connsiteY12" fmla="*/ 56634 h 407960"/>
                  <a:gd name="connsiteX13" fmla="*/ 179225 w 1772565"/>
                  <a:gd name="connsiteY13" fmla="*/ 184907 h 407960"/>
                  <a:gd name="connsiteX14" fmla="*/ 777425 w 1772565"/>
                  <a:gd name="connsiteY14" fmla="*/ 345195 h 407960"/>
                  <a:gd name="connsiteX15" fmla="*/ 787631 w 1772565"/>
                  <a:gd name="connsiteY15" fmla="*/ 338451 h 407960"/>
                  <a:gd name="connsiteX16" fmla="*/ 854233 w 1772565"/>
                  <a:gd name="connsiteY16" fmla="*/ 354356 h 407960"/>
                  <a:gd name="connsiteX17" fmla="*/ 951600 w 1772565"/>
                  <a:gd name="connsiteY17" fmla="*/ 350356 h 407960"/>
                  <a:gd name="connsiteX18" fmla="*/ 988814 w 1772565"/>
                  <a:gd name="connsiteY18" fmla="*/ 340889 h 407960"/>
                  <a:gd name="connsiteX19" fmla="*/ 995140 w 1772565"/>
                  <a:gd name="connsiteY19" fmla="*/ 345069 h 407960"/>
                  <a:gd name="connsiteX20" fmla="*/ 1593340 w 1772565"/>
                  <a:gd name="connsiteY20" fmla="*/ 184781 h 407960"/>
                  <a:gd name="connsiteX21" fmla="*/ 1752126 w 1772565"/>
                  <a:gd name="connsiteY21" fmla="*/ 56508 h 40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772565" h="407960">
                    <a:moveTo>
                      <a:pt x="1770278" y="0"/>
                    </a:moveTo>
                    <a:lnTo>
                      <a:pt x="1772565" y="45268"/>
                    </a:lnTo>
                    <a:cubicBezTo>
                      <a:pt x="1758249" y="133655"/>
                      <a:pt x="1690079" y="211248"/>
                      <a:pt x="1593340" y="237169"/>
                    </a:cubicBezTo>
                    <a:lnTo>
                      <a:pt x="995140" y="397457"/>
                    </a:lnTo>
                    <a:lnTo>
                      <a:pt x="988814" y="393277"/>
                    </a:lnTo>
                    <a:lnTo>
                      <a:pt x="951600" y="402744"/>
                    </a:lnTo>
                    <a:cubicBezTo>
                      <a:pt x="917530" y="407791"/>
                      <a:pt x="883806" y="409287"/>
                      <a:pt x="854233" y="406744"/>
                    </a:cubicBezTo>
                    <a:lnTo>
                      <a:pt x="787631" y="390839"/>
                    </a:lnTo>
                    <a:lnTo>
                      <a:pt x="777425" y="397583"/>
                    </a:lnTo>
                    <a:lnTo>
                      <a:pt x="179225" y="237295"/>
                    </a:lnTo>
                    <a:cubicBezTo>
                      <a:pt x="82486" y="211374"/>
                      <a:pt x="14317" y="133781"/>
                      <a:pt x="0" y="45394"/>
                    </a:cubicBezTo>
                    <a:lnTo>
                      <a:pt x="2287" y="126"/>
                    </a:lnTo>
                    <a:lnTo>
                      <a:pt x="20440" y="56634"/>
                    </a:lnTo>
                    <a:cubicBezTo>
                      <a:pt x="50187" y="116960"/>
                      <a:pt x="106671" y="165466"/>
                      <a:pt x="179225" y="184907"/>
                    </a:cubicBezTo>
                    <a:lnTo>
                      <a:pt x="777425" y="345195"/>
                    </a:lnTo>
                    <a:lnTo>
                      <a:pt x="787631" y="338451"/>
                    </a:lnTo>
                    <a:lnTo>
                      <a:pt x="854233" y="354356"/>
                    </a:lnTo>
                    <a:cubicBezTo>
                      <a:pt x="883806" y="356899"/>
                      <a:pt x="917530" y="355403"/>
                      <a:pt x="951600" y="350356"/>
                    </a:cubicBezTo>
                    <a:lnTo>
                      <a:pt x="988814" y="340889"/>
                    </a:lnTo>
                    <a:lnTo>
                      <a:pt x="995140" y="345069"/>
                    </a:lnTo>
                    <a:lnTo>
                      <a:pt x="1593340" y="184781"/>
                    </a:lnTo>
                    <a:cubicBezTo>
                      <a:pt x="1665894" y="165340"/>
                      <a:pt x="1722379" y="116834"/>
                      <a:pt x="1752126" y="56508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61" name="楕円 211">
              <a:extLst>
                <a:ext uri="{FF2B5EF4-FFF2-40B4-BE49-F238E27FC236}">
                  <a16:creationId xmlns:a16="http://schemas.microsoft.com/office/drawing/2014/main" id="{9A28D879-B61C-42FA-9B95-82F13A378CC8}"/>
                </a:ext>
              </a:extLst>
            </p:cNvPr>
            <p:cNvSpPr/>
            <p:nvPr/>
          </p:nvSpPr>
          <p:spPr bwMode="auto">
            <a:xfrm>
              <a:off x="320902" y="1454904"/>
              <a:ext cx="1236530" cy="1234371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2" name="楕円 661">
              <a:extLst>
                <a:ext uri="{FF2B5EF4-FFF2-40B4-BE49-F238E27FC236}">
                  <a16:creationId xmlns:a16="http://schemas.microsoft.com/office/drawing/2014/main" id="{ECDF0047-08B2-4369-84C7-C5F06B0BA14C}"/>
                </a:ext>
              </a:extLst>
            </p:cNvPr>
            <p:cNvSpPr/>
            <p:nvPr/>
          </p:nvSpPr>
          <p:spPr bwMode="auto">
            <a:xfrm>
              <a:off x="633509" y="1281846"/>
              <a:ext cx="611318" cy="59395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3" name="楕円 662">
              <a:extLst>
                <a:ext uri="{FF2B5EF4-FFF2-40B4-BE49-F238E27FC236}">
                  <a16:creationId xmlns:a16="http://schemas.microsoft.com/office/drawing/2014/main" id="{B2241111-A551-4E5B-940B-5FB1D6607328}"/>
                </a:ext>
              </a:extLst>
            </p:cNvPr>
            <p:cNvSpPr/>
            <p:nvPr/>
          </p:nvSpPr>
          <p:spPr bwMode="auto">
            <a:xfrm>
              <a:off x="667227" y="1281961"/>
              <a:ext cx="543882" cy="559870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664" name="グループ化 663">
              <a:extLst>
                <a:ext uri="{FF2B5EF4-FFF2-40B4-BE49-F238E27FC236}">
                  <a16:creationId xmlns:a16="http://schemas.microsoft.com/office/drawing/2014/main" id="{DBED9C80-E6CF-4D3E-9299-9A2B6313AF2C}"/>
                </a:ext>
              </a:extLst>
            </p:cNvPr>
            <p:cNvGrpSpPr/>
            <p:nvPr/>
          </p:nvGrpSpPr>
          <p:grpSpPr>
            <a:xfrm>
              <a:off x="130667" y="393618"/>
              <a:ext cx="1617196" cy="1344481"/>
              <a:chOff x="203920" y="550452"/>
              <a:chExt cx="1530355" cy="1272286"/>
            </a:xfrm>
          </p:grpSpPr>
          <p:sp>
            <p:nvSpPr>
              <p:cNvPr id="687" name="楕円 686">
                <a:extLst>
                  <a:ext uri="{FF2B5EF4-FFF2-40B4-BE49-F238E27FC236}">
                    <a16:creationId xmlns:a16="http://schemas.microsoft.com/office/drawing/2014/main" id="{10743B0E-A0AA-4257-89C1-59D75CB5A00B}"/>
                  </a:ext>
                </a:extLst>
              </p:cNvPr>
              <p:cNvSpPr/>
              <p:nvPr/>
            </p:nvSpPr>
            <p:spPr bwMode="auto">
              <a:xfrm>
                <a:off x="298741" y="607603"/>
                <a:ext cx="1326860" cy="102792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88" name="グループ化 687">
                <a:extLst>
                  <a:ext uri="{FF2B5EF4-FFF2-40B4-BE49-F238E27FC236}">
                    <a16:creationId xmlns:a16="http://schemas.microsoft.com/office/drawing/2014/main" id="{949F6E44-0C4E-49DE-BAD4-A69BFE2ABCFE}"/>
                  </a:ext>
                </a:extLst>
              </p:cNvPr>
              <p:cNvGrpSpPr/>
              <p:nvPr/>
            </p:nvGrpSpPr>
            <p:grpSpPr>
              <a:xfrm rot="20700000">
                <a:off x="203920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703" name="楕円 702">
                  <a:extLst>
                    <a:ext uri="{FF2B5EF4-FFF2-40B4-BE49-F238E27FC236}">
                      <a16:creationId xmlns:a16="http://schemas.microsoft.com/office/drawing/2014/main" id="{7CD23996-A95B-4B66-A5EF-B8516689AA35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4" name="楕円 703">
                  <a:extLst>
                    <a:ext uri="{FF2B5EF4-FFF2-40B4-BE49-F238E27FC236}">
                      <a16:creationId xmlns:a16="http://schemas.microsoft.com/office/drawing/2014/main" id="{B6CC0849-72F6-4610-A0F2-8D479DD1675A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89" name="グループ化 688">
                <a:extLst>
                  <a:ext uri="{FF2B5EF4-FFF2-40B4-BE49-F238E27FC236}">
                    <a16:creationId xmlns:a16="http://schemas.microsoft.com/office/drawing/2014/main" id="{D37817D3-E430-4FC5-9121-51DAD4D856EA}"/>
                  </a:ext>
                </a:extLst>
              </p:cNvPr>
              <p:cNvGrpSpPr/>
              <p:nvPr/>
            </p:nvGrpSpPr>
            <p:grpSpPr>
              <a:xfrm rot="900000" flipH="1">
                <a:off x="1307045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701" name="楕円 700">
                  <a:extLst>
                    <a:ext uri="{FF2B5EF4-FFF2-40B4-BE49-F238E27FC236}">
                      <a16:creationId xmlns:a16="http://schemas.microsoft.com/office/drawing/2014/main" id="{F3941397-E0BB-4216-88A9-DD041ECCE19F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2" name="楕円 701">
                  <a:extLst>
                    <a:ext uri="{FF2B5EF4-FFF2-40B4-BE49-F238E27FC236}">
                      <a16:creationId xmlns:a16="http://schemas.microsoft.com/office/drawing/2014/main" id="{6CA7E4C8-F2A9-437E-A955-2E0C74530670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90" name="楕円 689">
                <a:extLst>
                  <a:ext uri="{FF2B5EF4-FFF2-40B4-BE49-F238E27FC236}">
                    <a16:creationId xmlns:a16="http://schemas.microsoft.com/office/drawing/2014/main" id="{B3623EDF-D508-4FB5-8DB3-F2A66C981985}"/>
                  </a:ext>
                </a:extLst>
              </p:cNvPr>
              <p:cNvSpPr/>
              <p:nvPr/>
            </p:nvSpPr>
            <p:spPr bwMode="auto">
              <a:xfrm>
                <a:off x="383940" y="550452"/>
                <a:ext cx="1170130" cy="1272286"/>
              </a:xfrm>
              <a:prstGeom prst="ellipse">
                <a:avLst/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1" name="楕円 690">
                <a:extLst>
                  <a:ext uri="{FF2B5EF4-FFF2-40B4-BE49-F238E27FC236}">
                    <a16:creationId xmlns:a16="http://schemas.microsoft.com/office/drawing/2014/main" id="{18F6F3E4-9E7D-493B-BDB3-BF8F724FF12C}"/>
                  </a:ext>
                </a:extLst>
              </p:cNvPr>
              <p:cNvSpPr/>
              <p:nvPr/>
            </p:nvSpPr>
            <p:spPr bwMode="auto">
              <a:xfrm>
                <a:off x="581979" y="1141925"/>
                <a:ext cx="139669" cy="193980"/>
              </a:xfrm>
              <a:prstGeom prst="ellipse">
                <a:avLst/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2" name="楕円 691">
                <a:extLst>
                  <a:ext uri="{FF2B5EF4-FFF2-40B4-BE49-F238E27FC236}">
                    <a16:creationId xmlns:a16="http://schemas.microsoft.com/office/drawing/2014/main" id="{94B51AE7-316B-4815-BDD4-491DF5C84CAA}"/>
                  </a:ext>
                </a:extLst>
              </p:cNvPr>
              <p:cNvSpPr/>
              <p:nvPr/>
            </p:nvSpPr>
            <p:spPr bwMode="auto">
              <a:xfrm>
                <a:off x="618978" y="1160799"/>
                <a:ext cx="65672" cy="66900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3" name="楕円 692">
                <a:extLst>
                  <a:ext uri="{FF2B5EF4-FFF2-40B4-BE49-F238E27FC236}">
                    <a16:creationId xmlns:a16="http://schemas.microsoft.com/office/drawing/2014/main" id="{C7553339-723F-41B6-BDF1-21C983BA13B4}"/>
                  </a:ext>
                </a:extLst>
              </p:cNvPr>
              <p:cNvSpPr/>
              <p:nvPr/>
            </p:nvSpPr>
            <p:spPr bwMode="auto">
              <a:xfrm>
                <a:off x="1191579" y="1141925"/>
                <a:ext cx="139669" cy="193980"/>
              </a:xfrm>
              <a:prstGeom prst="ellipse">
                <a:avLst/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4" name="楕円 693">
                <a:extLst>
                  <a:ext uri="{FF2B5EF4-FFF2-40B4-BE49-F238E27FC236}">
                    <a16:creationId xmlns:a16="http://schemas.microsoft.com/office/drawing/2014/main" id="{623CF058-0C72-4A82-AFE3-26FA2BF56695}"/>
                  </a:ext>
                </a:extLst>
              </p:cNvPr>
              <p:cNvSpPr/>
              <p:nvPr/>
            </p:nvSpPr>
            <p:spPr bwMode="auto">
              <a:xfrm>
                <a:off x="1228578" y="1160799"/>
                <a:ext cx="65672" cy="66900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5" name="月 694">
                <a:extLst>
                  <a:ext uri="{FF2B5EF4-FFF2-40B4-BE49-F238E27FC236}">
                    <a16:creationId xmlns:a16="http://schemas.microsoft.com/office/drawing/2014/main" id="{3795257C-3E09-4440-A8D3-6CFBFEDA3DDA}"/>
                  </a:ext>
                </a:extLst>
              </p:cNvPr>
              <p:cNvSpPr/>
              <p:nvPr/>
            </p:nvSpPr>
            <p:spPr bwMode="auto">
              <a:xfrm rot="2700000">
                <a:off x="628387" y="1447166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6" name="月 695">
                <a:extLst>
                  <a:ext uri="{FF2B5EF4-FFF2-40B4-BE49-F238E27FC236}">
                    <a16:creationId xmlns:a16="http://schemas.microsoft.com/office/drawing/2014/main" id="{01E98F90-75B6-4015-908E-225C52102E85}"/>
                  </a:ext>
                </a:extLst>
              </p:cNvPr>
              <p:cNvSpPr/>
              <p:nvPr/>
            </p:nvSpPr>
            <p:spPr bwMode="auto">
              <a:xfrm rot="18900000" flipH="1">
                <a:off x="1237845" y="1447166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7" name="楕円 696">
                <a:extLst>
                  <a:ext uri="{FF2B5EF4-FFF2-40B4-BE49-F238E27FC236}">
                    <a16:creationId xmlns:a16="http://schemas.microsoft.com/office/drawing/2014/main" id="{1BC1FDB1-CFBB-4A34-922D-7D8825FAFBCC}"/>
                  </a:ext>
                </a:extLst>
              </p:cNvPr>
              <p:cNvSpPr/>
              <p:nvPr/>
            </p:nvSpPr>
            <p:spPr bwMode="auto">
              <a:xfrm>
                <a:off x="854970" y="1403816"/>
                <a:ext cx="213661" cy="131619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8" name="月 697">
                <a:extLst>
                  <a:ext uri="{FF2B5EF4-FFF2-40B4-BE49-F238E27FC236}">
                    <a16:creationId xmlns:a16="http://schemas.microsoft.com/office/drawing/2014/main" id="{3F32E088-F0E3-42E1-A2AB-705FBED56924}"/>
                  </a:ext>
                </a:extLst>
              </p:cNvPr>
              <p:cNvSpPr/>
              <p:nvPr/>
            </p:nvSpPr>
            <p:spPr bwMode="auto">
              <a:xfrm rot="5400000">
                <a:off x="596032" y="836705"/>
                <a:ext cx="101128" cy="210850"/>
              </a:xfrm>
              <a:prstGeom prst="moon">
                <a:avLst>
                  <a:gd name="adj" fmla="val 69229"/>
                </a:avLst>
              </a:prstGeom>
              <a:solidFill>
                <a:schemeClr val="bg1">
                  <a:lumMod val="6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9" name="月 698">
                <a:extLst>
                  <a:ext uri="{FF2B5EF4-FFF2-40B4-BE49-F238E27FC236}">
                    <a16:creationId xmlns:a16="http://schemas.microsoft.com/office/drawing/2014/main" id="{87AEF500-1D2F-4775-A620-6E5015A4D9B5}"/>
                  </a:ext>
                </a:extLst>
              </p:cNvPr>
              <p:cNvSpPr/>
              <p:nvPr/>
            </p:nvSpPr>
            <p:spPr bwMode="auto">
              <a:xfrm rot="16200000" flipH="1">
                <a:off x="1210849" y="836705"/>
                <a:ext cx="101128" cy="210850"/>
              </a:xfrm>
              <a:prstGeom prst="moon">
                <a:avLst>
                  <a:gd name="adj" fmla="val 69229"/>
                </a:avLst>
              </a:prstGeom>
              <a:solidFill>
                <a:schemeClr val="bg1">
                  <a:lumMod val="6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00" name="フリーフォーム: 図形 699">
                <a:extLst>
                  <a:ext uri="{FF2B5EF4-FFF2-40B4-BE49-F238E27FC236}">
                    <a16:creationId xmlns:a16="http://schemas.microsoft.com/office/drawing/2014/main" id="{DAF2348C-88F4-402C-96C6-D1DCDE70B26C}"/>
                  </a:ext>
                </a:extLst>
              </p:cNvPr>
              <p:cNvSpPr/>
              <p:nvPr/>
            </p:nvSpPr>
            <p:spPr bwMode="auto">
              <a:xfrm>
                <a:off x="835602" y="1659480"/>
                <a:ext cx="266804" cy="56074"/>
              </a:xfrm>
              <a:custGeom>
                <a:avLst/>
                <a:gdLst>
                  <a:gd name="connsiteX0" fmla="*/ 203209 w 406418"/>
                  <a:gd name="connsiteY0" fmla="*/ 0 h 101279"/>
                  <a:gd name="connsiteX1" fmla="*/ 386991 w 406418"/>
                  <a:gd name="connsiteY1" fmla="*/ 6100 h 101279"/>
                  <a:gd name="connsiteX2" fmla="*/ 397774 w 406418"/>
                  <a:gd name="connsiteY2" fmla="*/ 7296 h 101279"/>
                  <a:gd name="connsiteX3" fmla="*/ 406418 w 406418"/>
                  <a:gd name="connsiteY3" fmla="*/ 23652 h 101279"/>
                  <a:gd name="connsiteX4" fmla="*/ 203209 w 406418"/>
                  <a:gd name="connsiteY4" fmla="*/ 101279 h 101279"/>
                  <a:gd name="connsiteX5" fmla="*/ 0 w 406418"/>
                  <a:gd name="connsiteY5" fmla="*/ 23652 h 101279"/>
                  <a:gd name="connsiteX6" fmla="*/ 8645 w 406418"/>
                  <a:gd name="connsiteY6" fmla="*/ 7296 h 101279"/>
                  <a:gd name="connsiteX7" fmla="*/ 19427 w 406418"/>
                  <a:gd name="connsiteY7" fmla="*/ 6100 h 101279"/>
                  <a:gd name="connsiteX8" fmla="*/ 203209 w 406418"/>
                  <a:gd name="connsiteY8" fmla="*/ 0 h 101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6418" h="101279">
                    <a:moveTo>
                      <a:pt x="203209" y="0"/>
                    </a:moveTo>
                    <a:cubicBezTo>
                      <a:pt x="268399" y="0"/>
                      <a:pt x="330504" y="2172"/>
                      <a:pt x="386991" y="6100"/>
                    </a:cubicBezTo>
                    <a:lnTo>
                      <a:pt x="397774" y="7296"/>
                    </a:lnTo>
                    <a:lnTo>
                      <a:pt x="406418" y="23652"/>
                    </a:lnTo>
                    <a:cubicBezTo>
                      <a:pt x="406418" y="66524"/>
                      <a:pt x="315438" y="101279"/>
                      <a:pt x="203209" y="101279"/>
                    </a:cubicBezTo>
                    <a:cubicBezTo>
                      <a:pt x="90980" y="101279"/>
                      <a:pt x="0" y="66524"/>
                      <a:pt x="0" y="23652"/>
                    </a:cubicBezTo>
                    <a:lnTo>
                      <a:pt x="8645" y="7296"/>
                    </a:lnTo>
                    <a:lnTo>
                      <a:pt x="19427" y="6100"/>
                    </a:lnTo>
                    <a:cubicBezTo>
                      <a:pt x="75914" y="2172"/>
                      <a:pt x="138019" y="0"/>
                      <a:pt x="203209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65" name="グループ化 664">
              <a:extLst>
                <a:ext uri="{FF2B5EF4-FFF2-40B4-BE49-F238E27FC236}">
                  <a16:creationId xmlns:a16="http://schemas.microsoft.com/office/drawing/2014/main" id="{598AD701-DCB2-46E7-953E-1E62C5F552FC}"/>
                </a:ext>
              </a:extLst>
            </p:cNvPr>
            <p:cNvGrpSpPr/>
            <p:nvPr/>
          </p:nvGrpSpPr>
          <p:grpSpPr>
            <a:xfrm>
              <a:off x="-415063" y="1383852"/>
              <a:ext cx="2685332" cy="1694158"/>
              <a:chOff x="-415063" y="1383852"/>
              <a:chExt cx="2685332" cy="1694158"/>
            </a:xfrm>
          </p:grpSpPr>
          <p:grpSp>
            <p:nvGrpSpPr>
              <p:cNvPr id="666" name="グループ化 665">
                <a:extLst>
                  <a:ext uri="{FF2B5EF4-FFF2-40B4-BE49-F238E27FC236}">
                    <a16:creationId xmlns:a16="http://schemas.microsoft.com/office/drawing/2014/main" id="{30FB01FC-669E-4905-A688-9E0ED140EAFA}"/>
                  </a:ext>
                </a:extLst>
              </p:cNvPr>
              <p:cNvGrpSpPr/>
              <p:nvPr/>
            </p:nvGrpSpPr>
            <p:grpSpPr>
              <a:xfrm>
                <a:off x="-415063" y="1383852"/>
                <a:ext cx="2685332" cy="1694158"/>
                <a:chOff x="3499813" y="4184567"/>
                <a:chExt cx="2685332" cy="1694158"/>
              </a:xfrm>
            </p:grpSpPr>
            <p:grpSp>
              <p:nvGrpSpPr>
                <p:cNvPr id="669" name="グループ化 668">
                  <a:extLst>
                    <a:ext uri="{FF2B5EF4-FFF2-40B4-BE49-F238E27FC236}">
                      <a16:creationId xmlns:a16="http://schemas.microsoft.com/office/drawing/2014/main" id="{50FBE19B-4DEF-4A03-A7D8-44EF0E857504}"/>
                    </a:ext>
                  </a:extLst>
                </p:cNvPr>
                <p:cNvGrpSpPr/>
                <p:nvPr/>
              </p:nvGrpSpPr>
              <p:grpSpPr>
                <a:xfrm>
                  <a:off x="3499813" y="4184567"/>
                  <a:ext cx="2685332" cy="1693452"/>
                  <a:chOff x="3499813" y="4184567"/>
                  <a:chExt cx="2685332" cy="1693452"/>
                </a:xfrm>
              </p:grpSpPr>
              <p:sp>
                <p:nvSpPr>
                  <p:cNvPr id="671" name="フリーフォーム: 図形 670">
                    <a:extLst>
                      <a:ext uri="{FF2B5EF4-FFF2-40B4-BE49-F238E27FC236}">
                        <a16:creationId xmlns:a16="http://schemas.microsoft.com/office/drawing/2014/main" id="{B41DB519-404D-4F88-8EB2-61586535B0C1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499813" y="4184567"/>
                    <a:ext cx="2685332" cy="1693452"/>
                  </a:xfrm>
                  <a:custGeom>
                    <a:avLst/>
                    <a:gdLst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3350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411212 w 2685332"/>
                      <a:gd name="connsiteY4" fmla="*/ 311806 h 1693452"/>
                      <a:gd name="connsiteX5" fmla="*/ 1342666 w 2685332"/>
                      <a:gd name="connsiteY5" fmla="*/ 0 h 1693452"/>
                      <a:gd name="connsiteX6" fmla="*/ 2274120 w 2685332"/>
                      <a:gd name="connsiteY6" fmla="*/ 311806 h 1693452"/>
                      <a:gd name="connsiteX7" fmla="*/ 2339921 w 2685332"/>
                      <a:gd name="connsiteY7" fmla="*/ 311806 h 1693452"/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3350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411212 w 2685332"/>
                      <a:gd name="connsiteY4" fmla="*/ 311806 h 1693452"/>
                      <a:gd name="connsiteX5" fmla="*/ 1342666 w 2685332"/>
                      <a:gd name="connsiteY5" fmla="*/ 0 h 1693452"/>
                      <a:gd name="connsiteX6" fmla="*/ 2339921 w 2685332"/>
                      <a:gd name="connsiteY6" fmla="*/ 311806 h 1693452"/>
                      <a:gd name="connsiteX7" fmla="*/ 2685332 w 2685332"/>
                      <a:gd name="connsiteY7" fmla="*/ 1693452 h 1693452"/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3350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1342666 w 2685332"/>
                      <a:gd name="connsiteY4" fmla="*/ 0 h 1693452"/>
                      <a:gd name="connsiteX5" fmla="*/ 2339921 w 2685332"/>
                      <a:gd name="connsiteY5" fmla="*/ 311806 h 1693452"/>
                      <a:gd name="connsiteX6" fmla="*/ 2685332 w 2685332"/>
                      <a:gd name="connsiteY6" fmla="*/ 1693452 h 1693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85332" h="1693452">
                        <a:moveTo>
                          <a:pt x="2685332" y="1693452"/>
                        </a:moveTo>
                        <a:lnTo>
                          <a:pt x="1311338" y="1233505"/>
                        </a:lnTo>
                        <a:lnTo>
                          <a:pt x="0" y="1672478"/>
                        </a:lnTo>
                        <a:lnTo>
                          <a:pt x="340168" y="311806"/>
                        </a:lnTo>
                        <a:lnTo>
                          <a:pt x="1342666" y="0"/>
                        </a:lnTo>
                        <a:lnTo>
                          <a:pt x="2339921" y="311806"/>
                        </a:lnTo>
                        <a:lnTo>
                          <a:pt x="2685332" y="1693452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672" name="フリーフォーム: 図形 671">
                    <a:extLst>
                      <a:ext uri="{FF2B5EF4-FFF2-40B4-BE49-F238E27FC236}">
                        <a16:creationId xmlns:a16="http://schemas.microsoft.com/office/drawing/2014/main" id="{31B72DA5-1C40-420C-84AC-FC6CB17D9C28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541333" y="4248150"/>
                    <a:ext cx="2602292" cy="1595438"/>
                  </a:xfrm>
                  <a:custGeom>
                    <a:avLst/>
                    <a:gdLst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3350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411212 w 2685332"/>
                      <a:gd name="connsiteY4" fmla="*/ 311806 h 1693452"/>
                      <a:gd name="connsiteX5" fmla="*/ 1342666 w 2685332"/>
                      <a:gd name="connsiteY5" fmla="*/ 0 h 1693452"/>
                      <a:gd name="connsiteX6" fmla="*/ 2274120 w 2685332"/>
                      <a:gd name="connsiteY6" fmla="*/ 311806 h 1693452"/>
                      <a:gd name="connsiteX7" fmla="*/ 2339921 w 2685332"/>
                      <a:gd name="connsiteY7" fmla="*/ 311806 h 1693452"/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3350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411212 w 2685332"/>
                      <a:gd name="connsiteY4" fmla="*/ 311806 h 1693452"/>
                      <a:gd name="connsiteX5" fmla="*/ 1342666 w 2685332"/>
                      <a:gd name="connsiteY5" fmla="*/ 0 h 1693452"/>
                      <a:gd name="connsiteX6" fmla="*/ 2339921 w 2685332"/>
                      <a:gd name="connsiteY6" fmla="*/ 311806 h 1693452"/>
                      <a:gd name="connsiteX7" fmla="*/ 2685332 w 2685332"/>
                      <a:gd name="connsiteY7" fmla="*/ 1693452 h 1693452"/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3350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1342666 w 2685332"/>
                      <a:gd name="connsiteY4" fmla="*/ 0 h 1693452"/>
                      <a:gd name="connsiteX5" fmla="*/ 2339921 w 2685332"/>
                      <a:gd name="connsiteY5" fmla="*/ 311806 h 1693452"/>
                      <a:gd name="connsiteX6" fmla="*/ 2685332 w 2685332"/>
                      <a:gd name="connsiteY6" fmla="*/ 1693452 h 1693452"/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2339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1342666 w 2685332"/>
                      <a:gd name="connsiteY4" fmla="*/ 0 h 1693452"/>
                      <a:gd name="connsiteX5" fmla="*/ 2339921 w 2685332"/>
                      <a:gd name="connsiteY5" fmla="*/ 311806 h 1693452"/>
                      <a:gd name="connsiteX6" fmla="*/ 2685332 w 2685332"/>
                      <a:gd name="connsiteY6" fmla="*/ 1693452 h 1693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85332" h="1693452">
                        <a:moveTo>
                          <a:pt x="2685332" y="1693452"/>
                        </a:moveTo>
                        <a:lnTo>
                          <a:pt x="1311338" y="1223395"/>
                        </a:lnTo>
                        <a:lnTo>
                          <a:pt x="0" y="1672478"/>
                        </a:lnTo>
                        <a:lnTo>
                          <a:pt x="340168" y="311806"/>
                        </a:lnTo>
                        <a:lnTo>
                          <a:pt x="1342666" y="0"/>
                        </a:lnTo>
                        <a:lnTo>
                          <a:pt x="2339921" y="311806"/>
                        </a:lnTo>
                        <a:lnTo>
                          <a:pt x="2685332" y="1693452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673" name="フリーフォーム: 図形 672">
                    <a:extLst>
                      <a:ext uri="{FF2B5EF4-FFF2-40B4-BE49-F238E27FC236}">
                        <a16:creationId xmlns:a16="http://schemas.microsoft.com/office/drawing/2014/main" id="{AFF1F96F-E5D6-4755-8C1A-AF129391D33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09975" y="4333875"/>
                    <a:ext cx="700088" cy="695325"/>
                  </a:xfrm>
                  <a:custGeom>
                    <a:avLst/>
                    <a:gdLst>
                      <a:gd name="connsiteX0" fmla="*/ 0 w 700088"/>
                      <a:gd name="connsiteY0" fmla="*/ 0 h 695325"/>
                      <a:gd name="connsiteX1" fmla="*/ 619125 w 700088"/>
                      <a:gd name="connsiteY1" fmla="*/ 200025 h 695325"/>
                      <a:gd name="connsiteX2" fmla="*/ 700088 w 700088"/>
                      <a:gd name="connsiteY2" fmla="*/ 695325 h 695325"/>
                      <a:gd name="connsiteX3" fmla="*/ 138113 w 700088"/>
                      <a:gd name="connsiteY3" fmla="*/ 495300 h 695325"/>
                      <a:gd name="connsiteX4" fmla="*/ 0 w 700088"/>
                      <a:gd name="connsiteY4" fmla="*/ 0 h 69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00088" h="695325">
                        <a:moveTo>
                          <a:pt x="0" y="0"/>
                        </a:moveTo>
                        <a:lnTo>
                          <a:pt x="619125" y="200025"/>
                        </a:lnTo>
                        <a:lnTo>
                          <a:pt x="700088" y="695325"/>
                        </a:lnTo>
                        <a:lnTo>
                          <a:pt x="138113" y="4953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4" name="フリーフォーム: 図形 673">
                    <a:extLst>
                      <a:ext uri="{FF2B5EF4-FFF2-40B4-BE49-F238E27FC236}">
                        <a16:creationId xmlns:a16="http://schemas.microsoft.com/office/drawing/2014/main" id="{B27A95FF-CDF2-40B2-8948-D36E0230CEC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791200" y="4329113"/>
                    <a:ext cx="285750" cy="566737"/>
                  </a:xfrm>
                  <a:custGeom>
                    <a:avLst/>
                    <a:gdLst>
                      <a:gd name="connsiteX0" fmla="*/ 285750 w 285750"/>
                      <a:gd name="connsiteY0" fmla="*/ 0 h 566737"/>
                      <a:gd name="connsiteX1" fmla="*/ 109538 w 285750"/>
                      <a:gd name="connsiteY1" fmla="*/ 66675 h 566737"/>
                      <a:gd name="connsiteX2" fmla="*/ 0 w 285750"/>
                      <a:gd name="connsiteY2" fmla="*/ 566737 h 566737"/>
                      <a:gd name="connsiteX3" fmla="*/ 161925 w 285750"/>
                      <a:gd name="connsiteY3" fmla="*/ 519112 h 566737"/>
                      <a:gd name="connsiteX4" fmla="*/ 285750 w 285750"/>
                      <a:gd name="connsiteY4" fmla="*/ 0 h 566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85750" h="566737">
                        <a:moveTo>
                          <a:pt x="285750" y="0"/>
                        </a:moveTo>
                        <a:lnTo>
                          <a:pt x="109538" y="66675"/>
                        </a:lnTo>
                        <a:lnTo>
                          <a:pt x="0" y="566737"/>
                        </a:lnTo>
                        <a:lnTo>
                          <a:pt x="161925" y="519112"/>
                        </a:lnTo>
                        <a:lnTo>
                          <a:pt x="285750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5" name="楕円 674">
                    <a:extLst>
                      <a:ext uri="{FF2B5EF4-FFF2-40B4-BE49-F238E27FC236}">
                        <a16:creationId xmlns:a16="http://schemas.microsoft.com/office/drawing/2014/main" id="{9BACD9F1-E66D-4289-A6B2-D9A87A3088A2}"/>
                      </a:ext>
                    </a:extLst>
                  </p:cNvPr>
                  <p:cNvSpPr/>
                  <p:nvPr/>
                </p:nvSpPr>
                <p:spPr bwMode="auto">
                  <a:xfrm rot="20853401">
                    <a:off x="3884953" y="5274205"/>
                    <a:ext cx="86644" cy="135015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6" name="フリーフォーム: 図形 675">
                    <a:extLst>
                      <a:ext uri="{FF2B5EF4-FFF2-40B4-BE49-F238E27FC236}">
                        <a16:creationId xmlns:a16="http://schemas.microsoft.com/office/drawing/2014/main" id="{F8D7024A-C387-4D4B-8FE5-CC7D836BE4C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04636" y="5365463"/>
                    <a:ext cx="95250" cy="314325"/>
                  </a:xfrm>
                  <a:custGeom>
                    <a:avLst/>
                    <a:gdLst>
                      <a:gd name="connsiteX0" fmla="*/ 85725 w 85725"/>
                      <a:gd name="connsiteY0" fmla="*/ 9525 h 304800"/>
                      <a:gd name="connsiteX1" fmla="*/ 85725 w 85725"/>
                      <a:gd name="connsiteY1" fmla="*/ 304800 h 304800"/>
                      <a:gd name="connsiteX2" fmla="*/ 0 w 85725"/>
                      <a:gd name="connsiteY2" fmla="*/ 280987 h 304800"/>
                      <a:gd name="connsiteX3" fmla="*/ 0 w 85725"/>
                      <a:gd name="connsiteY3" fmla="*/ 0 h 304800"/>
                      <a:gd name="connsiteX4" fmla="*/ 85725 w 85725"/>
                      <a:gd name="connsiteY4" fmla="*/ 9525 h 304800"/>
                      <a:gd name="connsiteX0" fmla="*/ 95250 w 95250"/>
                      <a:gd name="connsiteY0" fmla="*/ 19050 h 314325"/>
                      <a:gd name="connsiteX1" fmla="*/ 95250 w 95250"/>
                      <a:gd name="connsiteY1" fmla="*/ 314325 h 314325"/>
                      <a:gd name="connsiteX2" fmla="*/ 9525 w 95250"/>
                      <a:gd name="connsiteY2" fmla="*/ 290512 h 314325"/>
                      <a:gd name="connsiteX3" fmla="*/ 0 w 95250"/>
                      <a:gd name="connsiteY3" fmla="*/ 0 h 314325"/>
                      <a:gd name="connsiteX4" fmla="*/ 95250 w 95250"/>
                      <a:gd name="connsiteY4" fmla="*/ 19050 h 314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50" h="314325">
                        <a:moveTo>
                          <a:pt x="95250" y="19050"/>
                        </a:moveTo>
                        <a:lnTo>
                          <a:pt x="95250" y="314325"/>
                        </a:lnTo>
                        <a:lnTo>
                          <a:pt x="9525" y="290512"/>
                        </a:lnTo>
                        <a:lnTo>
                          <a:pt x="0" y="0"/>
                        </a:lnTo>
                        <a:lnTo>
                          <a:pt x="95250" y="1905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77" name="フリーフォーム: 図形 676">
                    <a:extLst>
                      <a:ext uri="{FF2B5EF4-FFF2-40B4-BE49-F238E27FC236}">
                        <a16:creationId xmlns:a16="http://schemas.microsoft.com/office/drawing/2014/main" id="{372B25DE-6DD1-4F2A-86F1-FE557A6F6C5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324475" y="4945482"/>
                    <a:ext cx="338138" cy="418733"/>
                  </a:xfrm>
                  <a:custGeom>
                    <a:avLst/>
                    <a:gdLst>
                      <a:gd name="connsiteX0" fmla="*/ 338138 w 338138"/>
                      <a:gd name="connsiteY0" fmla="*/ 0 h 461962"/>
                      <a:gd name="connsiteX1" fmla="*/ 33338 w 338138"/>
                      <a:gd name="connsiteY1" fmla="*/ 109537 h 461962"/>
                      <a:gd name="connsiteX2" fmla="*/ 0 w 338138"/>
                      <a:gd name="connsiteY2" fmla="*/ 461962 h 461962"/>
                      <a:gd name="connsiteX3" fmla="*/ 266700 w 338138"/>
                      <a:gd name="connsiteY3" fmla="*/ 366712 h 461962"/>
                      <a:gd name="connsiteX4" fmla="*/ 338138 w 338138"/>
                      <a:gd name="connsiteY4" fmla="*/ 0 h 4619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38138" h="461962">
                        <a:moveTo>
                          <a:pt x="338138" y="0"/>
                        </a:moveTo>
                        <a:lnTo>
                          <a:pt x="33338" y="109537"/>
                        </a:lnTo>
                        <a:lnTo>
                          <a:pt x="0" y="461962"/>
                        </a:lnTo>
                        <a:lnTo>
                          <a:pt x="266700" y="366712"/>
                        </a:lnTo>
                        <a:lnTo>
                          <a:pt x="338138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78" name="フリーフォーム: 図形 677">
                    <a:extLst>
                      <a:ext uri="{FF2B5EF4-FFF2-40B4-BE49-F238E27FC236}">
                        <a16:creationId xmlns:a16="http://schemas.microsoft.com/office/drawing/2014/main" id="{4D61D810-96CF-4293-9A95-63CD6289A28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71963" y="4572000"/>
                    <a:ext cx="547687" cy="571500"/>
                  </a:xfrm>
                  <a:custGeom>
                    <a:avLst/>
                    <a:gdLst>
                      <a:gd name="connsiteX0" fmla="*/ 0 w 547687"/>
                      <a:gd name="connsiteY0" fmla="*/ 0 h 571500"/>
                      <a:gd name="connsiteX1" fmla="*/ 533400 w 547687"/>
                      <a:gd name="connsiteY1" fmla="*/ 166688 h 571500"/>
                      <a:gd name="connsiteX2" fmla="*/ 547687 w 547687"/>
                      <a:gd name="connsiteY2" fmla="*/ 571500 h 571500"/>
                      <a:gd name="connsiteX3" fmla="*/ 71437 w 547687"/>
                      <a:gd name="connsiteY3" fmla="*/ 447675 h 571500"/>
                      <a:gd name="connsiteX4" fmla="*/ 0 w 547687"/>
                      <a:gd name="connsiteY4" fmla="*/ 0 h 571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47687" h="571500">
                        <a:moveTo>
                          <a:pt x="0" y="0"/>
                        </a:moveTo>
                        <a:lnTo>
                          <a:pt x="533400" y="166688"/>
                        </a:lnTo>
                        <a:lnTo>
                          <a:pt x="547687" y="571500"/>
                        </a:lnTo>
                        <a:lnTo>
                          <a:pt x="71437" y="44767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9" name="フリーフォーム: 図形 678">
                    <a:extLst>
                      <a:ext uri="{FF2B5EF4-FFF2-40B4-BE49-F238E27FC236}">
                        <a16:creationId xmlns:a16="http://schemas.microsoft.com/office/drawing/2014/main" id="{B9368E9E-B080-4840-BAFD-7DFCD576A45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05375" y="5257800"/>
                    <a:ext cx="942975" cy="519112"/>
                  </a:xfrm>
                  <a:custGeom>
                    <a:avLst/>
                    <a:gdLst>
                      <a:gd name="connsiteX0" fmla="*/ 9525 w 928688"/>
                      <a:gd name="connsiteY0" fmla="*/ 233362 h 476250"/>
                      <a:gd name="connsiteX1" fmla="*/ 0 w 928688"/>
                      <a:gd name="connsiteY1" fmla="*/ 476250 h 476250"/>
                      <a:gd name="connsiteX2" fmla="*/ 881063 w 928688"/>
                      <a:gd name="connsiteY2" fmla="*/ 214312 h 476250"/>
                      <a:gd name="connsiteX3" fmla="*/ 928688 w 928688"/>
                      <a:gd name="connsiteY3" fmla="*/ 0 h 476250"/>
                      <a:gd name="connsiteX4" fmla="*/ 9525 w 928688"/>
                      <a:gd name="connsiteY4" fmla="*/ 233362 h 476250"/>
                      <a:gd name="connsiteX0" fmla="*/ 9525 w 928688"/>
                      <a:gd name="connsiteY0" fmla="*/ 261937 h 504825"/>
                      <a:gd name="connsiteX1" fmla="*/ 0 w 928688"/>
                      <a:gd name="connsiteY1" fmla="*/ 504825 h 504825"/>
                      <a:gd name="connsiteX2" fmla="*/ 881063 w 928688"/>
                      <a:gd name="connsiteY2" fmla="*/ 242887 h 504825"/>
                      <a:gd name="connsiteX3" fmla="*/ 928688 w 928688"/>
                      <a:gd name="connsiteY3" fmla="*/ 0 h 504825"/>
                      <a:gd name="connsiteX4" fmla="*/ 9525 w 928688"/>
                      <a:gd name="connsiteY4" fmla="*/ 261937 h 504825"/>
                      <a:gd name="connsiteX0" fmla="*/ 9525 w 942975"/>
                      <a:gd name="connsiteY0" fmla="*/ 276224 h 519112"/>
                      <a:gd name="connsiteX1" fmla="*/ 0 w 942975"/>
                      <a:gd name="connsiteY1" fmla="*/ 519112 h 519112"/>
                      <a:gd name="connsiteX2" fmla="*/ 881063 w 942975"/>
                      <a:gd name="connsiteY2" fmla="*/ 257174 h 519112"/>
                      <a:gd name="connsiteX3" fmla="*/ 942975 w 942975"/>
                      <a:gd name="connsiteY3" fmla="*/ 0 h 519112"/>
                      <a:gd name="connsiteX4" fmla="*/ 9525 w 942975"/>
                      <a:gd name="connsiteY4" fmla="*/ 276224 h 519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2975" h="519112">
                        <a:moveTo>
                          <a:pt x="9525" y="276224"/>
                        </a:moveTo>
                        <a:lnTo>
                          <a:pt x="0" y="519112"/>
                        </a:lnTo>
                        <a:lnTo>
                          <a:pt x="881063" y="257174"/>
                        </a:lnTo>
                        <a:lnTo>
                          <a:pt x="942975" y="0"/>
                        </a:lnTo>
                        <a:lnTo>
                          <a:pt x="9525" y="276224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0" name="フリーフォーム: 図形 679">
                    <a:extLst>
                      <a:ext uri="{FF2B5EF4-FFF2-40B4-BE49-F238E27FC236}">
                        <a16:creationId xmlns:a16="http://schemas.microsoft.com/office/drawing/2014/main" id="{F22FDCDA-A51B-4A63-9DF1-4425CBB9A8D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62375" y="4905375"/>
                    <a:ext cx="1047750" cy="442913"/>
                  </a:xfrm>
                  <a:custGeom>
                    <a:avLst/>
                    <a:gdLst>
                      <a:gd name="connsiteX0" fmla="*/ 0 w 1047750"/>
                      <a:gd name="connsiteY0" fmla="*/ 0 h 442913"/>
                      <a:gd name="connsiteX1" fmla="*/ 1047750 w 1047750"/>
                      <a:gd name="connsiteY1" fmla="*/ 309563 h 442913"/>
                      <a:gd name="connsiteX2" fmla="*/ 1047750 w 1047750"/>
                      <a:gd name="connsiteY2" fmla="*/ 442913 h 442913"/>
                      <a:gd name="connsiteX3" fmla="*/ 38100 w 1047750"/>
                      <a:gd name="connsiteY3" fmla="*/ 133350 h 442913"/>
                      <a:gd name="connsiteX4" fmla="*/ 0 w 1047750"/>
                      <a:gd name="connsiteY4" fmla="*/ 0 h 4429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47750" h="442913">
                        <a:moveTo>
                          <a:pt x="0" y="0"/>
                        </a:moveTo>
                        <a:lnTo>
                          <a:pt x="1047750" y="309563"/>
                        </a:lnTo>
                        <a:lnTo>
                          <a:pt x="1047750" y="442913"/>
                        </a:lnTo>
                        <a:lnTo>
                          <a:pt x="38100" y="13335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81" name="フリーフォーム: 図形 680">
                    <a:extLst>
                      <a:ext uri="{FF2B5EF4-FFF2-40B4-BE49-F238E27FC236}">
                        <a16:creationId xmlns:a16="http://schemas.microsoft.com/office/drawing/2014/main" id="{5F1C743A-4997-4D35-AD74-1C9B3ECA371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6049" y="5446425"/>
                    <a:ext cx="95250" cy="314325"/>
                  </a:xfrm>
                  <a:custGeom>
                    <a:avLst/>
                    <a:gdLst>
                      <a:gd name="connsiteX0" fmla="*/ 85725 w 85725"/>
                      <a:gd name="connsiteY0" fmla="*/ 9525 h 304800"/>
                      <a:gd name="connsiteX1" fmla="*/ 85725 w 85725"/>
                      <a:gd name="connsiteY1" fmla="*/ 304800 h 304800"/>
                      <a:gd name="connsiteX2" fmla="*/ 0 w 85725"/>
                      <a:gd name="connsiteY2" fmla="*/ 280987 h 304800"/>
                      <a:gd name="connsiteX3" fmla="*/ 0 w 85725"/>
                      <a:gd name="connsiteY3" fmla="*/ 0 h 304800"/>
                      <a:gd name="connsiteX4" fmla="*/ 85725 w 85725"/>
                      <a:gd name="connsiteY4" fmla="*/ 9525 h 304800"/>
                      <a:gd name="connsiteX0" fmla="*/ 95250 w 95250"/>
                      <a:gd name="connsiteY0" fmla="*/ 19050 h 314325"/>
                      <a:gd name="connsiteX1" fmla="*/ 95250 w 95250"/>
                      <a:gd name="connsiteY1" fmla="*/ 314325 h 314325"/>
                      <a:gd name="connsiteX2" fmla="*/ 9525 w 95250"/>
                      <a:gd name="connsiteY2" fmla="*/ 290512 h 314325"/>
                      <a:gd name="connsiteX3" fmla="*/ 0 w 95250"/>
                      <a:gd name="connsiteY3" fmla="*/ 0 h 314325"/>
                      <a:gd name="connsiteX4" fmla="*/ 95250 w 95250"/>
                      <a:gd name="connsiteY4" fmla="*/ 19050 h 314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50" h="314325">
                        <a:moveTo>
                          <a:pt x="95250" y="19050"/>
                        </a:moveTo>
                        <a:lnTo>
                          <a:pt x="95250" y="314325"/>
                        </a:lnTo>
                        <a:lnTo>
                          <a:pt x="9525" y="290512"/>
                        </a:lnTo>
                        <a:lnTo>
                          <a:pt x="0" y="0"/>
                        </a:lnTo>
                        <a:lnTo>
                          <a:pt x="95250" y="1905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82" name="フリーフォーム: 図形 681">
                    <a:extLst>
                      <a:ext uri="{FF2B5EF4-FFF2-40B4-BE49-F238E27FC236}">
                        <a16:creationId xmlns:a16="http://schemas.microsoft.com/office/drawing/2014/main" id="{EAFBA9C4-A450-4664-8AFC-B9D89932DDB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29187" y="4640683"/>
                    <a:ext cx="304801" cy="428258"/>
                  </a:xfrm>
                  <a:custGeom>
                    <a:avLst/>
                    <a:gdLst>
                      <a:gd name="connsiteX0" fmla="*/ 338138 w 338138"/>
                      <a:gd name="connsiteY0" fmla="*/ 0 h 461962"/>
                      <a:gd name="connsiteX1" fmla="*/ 33338 w 338138"/>
                      <a:gd name="connsiteY1" fmla="*/ 109537 h 461962"/>
                      <a:gd name="connsiteX2" fmla="*/ 0 w 338138"/>
                      <a:gd name="connsiteY2" fmla="*/ 461962 h 461962"/>
                      <a:gd name="connsiteX3" fmla="*/ 266700 w 338138"/>
                      <a:gd name="connsiteY3" fmla="*/ 366712 h 461962"/>
                      <a:gd name="connsiteX4" fmla="*/ 338138 w 338138"/>
                      <a:gd name="connsiteY4" fmla="*/ 0 h 461962"/>
                      <a:gd name="connsiteX0" fmla="*/ 304801 w 304801"/>
                      <a:gd name="connsiteY0" fmla="*/ 0 h 472470"/>
                      <a:gd name="connsiteX1" fmla="*/ 1 w 304801"/>
                      <a:gd name="connsiteY1" fmla="*/ 109537 h 472470"/>
                      <a:gd name="connsiteX2" fmla="*/ 0 w 304801"/>
                      <a:gd name="connsiteY2" fmla="*/ 472470 h 472470"/>
                      <a:gd name="connsiteX3" fmla="*/ 233363 w 304801"/>
                      <a:gd name="connsiteY3" fmla="*/ 366712 h 472470"/>
                      <a:gd name="connsiteX4" fmla="*/ 304801 w 304801"/>
                      <a:gd name="connsiteY4" fmla="*/ 0 h 472470"/>
                      <a:gd name="connsiteX0" fmla="*/ 304801 w 304801"/>
                      <a:gd name="connsiteY0" fmla="*/ 0 h 472470"/>
                      <a:gd name="connsiteX1" fmla="*/ 1 w 304801"/>
                      <a:gd name="connsiteY1" fmla="*/ 109537 h 472470"/>
                      <a:gd name="connsiteX2" fmla="*/ 0 w 304801"/>
                      <a:gd name="connsiteY2" fmla="*/ 472470 h 472470"/>
                      <a:gd name="connsiteX3" fmla="*/ 276225 w 304801"/>
                      <a:gd name="connsiteY3" fmla="*/ 366712 h 472470"/>
                      <a:gd name="connsiteX4" fmla="*/ 304801 w 304801"/>
                      <a:gd name="connsiteY4" fmla="*/ 0 h 472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4801" h="472470">
                        <a:moveTo>
                          <a:pt x="304801" y="0"/>
                        </a:moveTo>
                        <a:lnTo>
                          <a:pt x="1" y="109537"/>
                        </a:lnTo>
                        <a:cubicBezTo>
                          <a:pt x="1" y="230515"/>
                          <a:pt x="0" y="351492"/>
                          <a:pt x="0" y="472470"/>
                        </a:cubicBezTo>
                        <a:lnTo>
                          <a:pt x="276225" y="366712"/>
                        </a:lnTo>
                        <a:lnTo>
                          <a:pt x="304801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83" name="フリーフォーム: 図形 682">
                    <a:extLst>
                      <a:ext uri="{FF2B5EF4-FFF2-40B4-BE49-F238E27FC236}">
                        <a16:creationId xmlns:a16="http://schemas.microsoft.com/office/drawing/2014/main" id="{5A2A79AD-55B4-4BF1-BC29-1BED8202739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81612" y="4424364"/>
                    <a:ext cx="566737" cy="457200"/>
                  </a:xfrm>
                  <a:custGeom>
                    <a:avLst/>
                    <a:gdLst>
                      <a:gd name="connsiteX0" fmla="*/ 14288 w 552450"/>
                      <a:gd name="connsiteY0" fmla="*/ 204787 h 428625"/>
                      <a:gd name="connsiteX1" fmla="*/ 0 w 552450"/>
                      <a:gd name="connsiteY1" fmla="*/ 428625 h 428625"/>
                      <a:gd name="connsiteX2" fmla="*/ 495300 w 552450"/>
                      <a:gd name="connsiteY2" fmla="*/ 280987 h 428625"/>
                      <a:gd name="connsiteX3" fmla="*/ 552450 w 552450"/>
                      <a:gd name="connsiteY3" fmla="*/ 0 h 428625"/>
                      <a:gd name="connsiteX4" fmla="*/ 14288 w 552450"/>
                      <a:gd name="connsiteY4" fmla="*/ 204787 h 428625"/>
                      <a:gd name="connsiteX0" fmla="*/ 28575 w 566737"/>
                      <a:gd name="connsiteY0" fmla="*/ 204787 h 457200"/>
                      <a:gd name="connsiteX1" fmla="*/ 0 w 566737"/>
                      <a:gd name="connsiteY1" fmla="*/ 457200 h 457200"/>
                      <a:gd name="connsiteX2" fmla="*/ 509587 w 566737"/>
                      <a:gd name="connsiteY2" fmla="*/ 280987 h 457200"/>
                      <a:gd name="connsiteX3" fmla="*/ 566737 w 566737"/>
                      <a:gd name="connsiteY3" fmla="*/ 0 h 457200"/>
                      <a:gd name="connsiteX4" fmla="*/ 28575 w 566737"/>
                      <a:gd name="connsiteY4" fmla="*/ 204787 h 457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66737" h="457200">
                        <a:moveTo>
                          <a:pt x="28575" y="204787"/>
                        </a:moveTo>
                        <a:lnTo>
                          <a:pt x="0" y="457200"/>
                        </a:lnTo>
                        <a:lnTo>
                          <a:pt x="509587" y="280987"/>
                        </a:lnTo>
                        <a:lnTo>
                          <a:pt x="566737" y="0"/>
                        </a:lnTo>
                        <a:lnTo>
                          <a:pt x="28575" y="204787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84" name="フリーフォーム: 図形 683">
                    <a:extLst>
                      <a:ext uri="{FF2B5EF4-FFF2-40B4-BE49-F238E27FC236}">
                        <a16:creationId xmlns:a16="http://schemas.microsoft.com/office/drawing/2014/main" id="{632F8DA4-7943-422C-9632-172EA8E44EB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24313" y="5305425"/>
                    <a:ext cx="509587" cy="309563"/>
                  </a:xfrm>
                  <a:custGeom>
                    <a:avLst/>
                    <a:gdLst>
                      <a:gd name="connsiteX0" fmla="*/ 504825 w 509587"/>
                      <a:gd name="connsiteY0" fmla="*/ 142875 h 309563"/>
                      <a:gd name="connsiteX1" fmla="*/ 0 w 509587"/>
                      <a:gd name="connsiteY1" fmla="*/ 0 h 309563"/>
                      <a:gd name="connsiteX2" fmla="*/ 23812 w 509587"/>
                      <a:gd name="connsiteY2" fmla="*/ 166688 h 309563"/>
                      <a:gd name="connsiteX3" fmla="*/ 509587 w 509587"/>
                      <a:gd name="connsiteY3" fmla="*/ 309563 h 309563"/>
                      <a:gd name="connsiteX4" fmla="*/ 504825 w 509587"/>
                      <a:gd name="connsiteY4" fmla="*/ 142875 h 3095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09587" h="309563">
                        <a:moveTo>
                          <a:pt x="504825" y="142875"/>
                        </a:moveTo>
                        <a:lnTo>
                          <a:pt x="0" y="0"/>
                        </a:lnTo>
                        <a:lnTo>
                          <a:pt x="23812" y="166688"/>
                        </a:lnTo>
                        <a:lnTo>
                          <a:pt x="509587" y="309563"/>
                        </a:lnTo>
                        <a:lnTo>
                          <a:pt x="504825" y="142875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85" name="楕円 684">
                    <a:extLst>
                      <a:ext uri="{FF2B5EF4-FFF2-40B4-BE49-F238E27FC236}">
                        <a16:creationId xmlns:a16="http://schemas.microsoft.com/office/drawing/2014/main" id="{9EC3EDED-E3B4-4A82-823A-2854658C3ACF}"/>
                      </a:ext>
                    </a:extLst>
                  </p:cNvPr>
                  <p:cNvSpPr/>
                  <p:nvPr/>
                </p:nvSpPr>
                <p:spPr bwMode="auto">
                  <a:xfrm rot="746599" flipH="1">
                    <a:off x="5771963" y="5099601"/>
                    <a:ext cx="86644" cy="135015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6" name="フリーフォーム: 図形 685">
                    <a:extLst>
                      <a:ext uri="{FF2B5EF4-FFF2-40B4-BE49-F238E27FC236}">
                        <a16:creationId xmlns:a16="http://schemas.microsoft.com/office/drawing/2014/main" id="{9AFD9F47-7FD1-4879-9217-51D33E393E6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38713" y="5153025"/>
                    <a:ext cx="361950" cy="295275"/>
                  </a:xfrm>
                  <a:custGeom>
                    <a:avLst/>
                    <a:gdLst>
                      <a:gd name="connsiteX0" fmla="*/ 361950 w 361950"/>
                      <a:gd name="connsiteY0" fmla="*/ 0 h 295275"/>
                      <a:gd name="connsiteX1" fmla="*/ 338137 w 361950"/>
                      <a:gd name="connsiteY1" fmla="*/ 209550 h 295275"/>
                      <a:gd name="connsiteX2" fmla="*/ 0 w 361950"/>
                      <a:gd name="connsiteY2" fmla="*/ 295275 h 295275"/>
                      <a:gd name="connsiteX3" fmla="*/ 4762 w 361950"/>
                      <a:gd name="connsiteY3" fmla="*/ 157163 h 295275"/>
                      <a:gd name="connsiteX4" fmla="*/ 361950 w 361950"/>
                      <a:gd name="connsiteY4" fmla="*/ 0 h 295275"/>
                      <a:gd name="connsiteX0" fmla="*/ 361950 w 361950"/>
                      <a:gd name="connsiteY0" fmla="*/ 0 h 295275"/>
                      <a:gd name="connsiteX1" fmla="*/ 338137 w 361950"/>
                      <a:gd name="connsiteY1" fmla="*/ 209550 h 295275"/>
                      <a:gd name="connsiteX2" fmla="*/ 0 w 361950"/>
                      <a:gd name="connsiteY2" fmla="*/ 295275 h 295275"/>
                      <a:gd name="connsiteX3" fmla="*/ 4762 w 361950"/>
                      <a:gd name="connsiteY3" fmla="*/ 90488 h 295275"/>
                      <a:gd name="connsiteX4" fmla="*/ 361950 w 361950"/>
                      <a:gd name="connsiteY4" fmla="*/ 0 h 2952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61950" h="295275">
                        <a:moveTo>
                          <a:pt x="361950" y="0"/>
                        </a:moveTo>
                        <a:lnTo>
                          <a:pt x="338137" y="209550"/>
                        </a:lnTo>
                        <a:lnTo>
                          <a:pt x="0" y="295275"/>
                        </a:lnTo>
                        <a:lnTo>
                          <a:pt x="4762" y="90488"/>
                        </a:lnTo>
                        <a:lnTo>
                          <a:pt x="361950" y="0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670" name="フリーフォーム: 図形 669">
                  <a:extLst>
                    <a:ext uri="{FF2B5EF4-FFF2-40B4-BE49-F238E27FC236}">
                      <a16:creationId xmlns:a16="http://schemas.microsoft.com/office/drawing/2014/main" id="{15BA4224-D232-4B91-B3CD-9B2B15F2AB3F}"/>
                    </a:ext>
                  </a:extLst>
                </p:cNvPr>
                <p:cNvSpPr/>
                <p:nvPr/>
              </p:nvSpPr>
              <p:spPr bwMode="auto">
                <a:xfrm rot="10800000">
                  <a:off x="3499813" y="4185273"/>
                  <a:ext cx="1351699" cy="1693452"/>
                </a:xfrm>
                <a:custGeom>
                  <a:avLst/>
                  <a:gdLst>
                    <a:gd name="connsiteX0" fmla="*/ 1351699 w 1351699"/>
                    <a:gd name="connsiteY0" fmla="*/ 1693452 h 1693452"/>
                    <a:gd name="connsiteX1" fmla="*/ 0 w 1351699"/>
                    <a:gd name="connsiteY1" fmla="*/ 1240969 h 1693452"/>
                    <a:gd name="connsiteX2" fmla="*/ 0 w 1351699"/>
                    <a:gd name="connsiteY2" fmla="*/ 2810 h 1693452"/>
                    <a:gd name="connsiteX3" fmla="*/ 9033 w 1351699"/>
                    <a:gd name="connsiteY3" fmla="*/ 0 h 1693452"/>
                    <a:gd name="connsiteX4" fmla="*/ 1006288 w 1351699"/>
                    <a:gd name="connsiteY4" fmla="*/ 311806 h 1693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1699" h="1693452">
                      <a:moveTo>
                        <a:pt x="1351699" y="1693452"/>
                      </a:moveTo>
                      <a:lnTo>
                        <a:pt x="0" y="1240969"/>
                      </a:lnTo>
                      <a:lnTo>
                        <a:pt x="0" y="2810"/>
                      </a:lnTo>
                      <a:lnTo>
                        <a:pt x="9033" y="0"/>
                      </a:lnTo>
                      <a:lnTo>
                        <a:pt x="1006288" y="311806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667" name="角丸四角形 85">
                <a:extLst>
                  <a:ext uri="{FF2B5EF4-FFF2-40B4-BE49-F238E27FC236}">
                    <a16:creationId xmlns:a16="http://schemas.microsoft.com/office/drawing/2014/main" id="{2EFE6770-5804-41E6-A916-697C607A92DC}"/>
                  </a:ext>
                </a:extLst>
              </p:cNvPr>
              <p:cNvSpPr/>
              <p:nvPr/>
            </p:nvSpPr>
            <p:spPr>
              <a:xfrm rot="4459480">
                <a:off x="-346056" y="2276175"/>
                <a:ext cx="335699" cy="266874"/>
              </a:xfrm>
              <a:custGeom>
                <a:avLst/>
                <a:gdLst/>
                <a:ahLst/>
                <a:cxnLst/>
                <a:rect l="l" t="t" r="r" b="b"/>
                <a:pathLst>
                  <a:path w="351836" h="368855">
                    <a:moveTo>
                      <a:pt x="45991" y="0"/>
                    </a:moveTo>
                    <a:cubicBezTo>
                      <a:pt x="66733" y="0"/>
                      <a:pt x="84268" y="13732"/>
                      <a:pt x="89318" y="32808"/>
                    </a:cubicBezTo>
                    <a:cubicBezTo>
                      <a:pt x="94369" y="13732"/>
                      <a:pt x="111904" y="0"/>
                      <a:pt x="132645" y="0"/>
                    </a:cubicBezTo>
                    <a:cubicBezTo>
                      <a:pt x="153294" y="0"/>
                      <a:pt x="170764" y="13609"/>
                      <a:pt x="175920" y="32550"/>
                    </a:cubicBezTo>
                    <a:cubicBezTo>
                      <a:pt x="181076" y="13609"/>
                      <a:pt x="198547" y="0"/>
                      <a:pt x="219195" y="0"/>
                    </a:cubicBezTo>
                    <a:cubicBezTo>
                      <a:pt x="239936" y="0"/>
                      <a:pt x="257470" y="13731"/>
                      <a:pt x="262522" y="32806"/>
                    </a:cubicBezTo>
                    <a:cubicBezTo>
                      <a:pt x="267573" y="13731"/>
                      <a:pt x="285108" y="0"/>
                      <a:pt x="305848" y="0"/>
                    </a:cubicBezTo>
                    <a:cubicBezTo>
                      <a:pt x="331246" y="0"/>
                      <a:pt x="351836" y="20590"/>
                      <a:pt x="351836" y="45988"/>
                    </a:cubicBezTo>
                    <a:cubicBezTo>
                      <a:pt x="351836" y="96054"/>
                      <a:pt x="351835" y="146119"/>
                      <a:pt x="351835" y="196185"/>
                    </a:cubicBezTo>
                    <a:lnTo>
                      <a:pt x="351834" y="196190"/>
                    </a:lnTo>
                    <a:lnTo>
                      <a:pt x="351834" y="242172"/>
                    </a:lnTo>
                    <a:cubicBezTo>
                      <a:pt x="351834" y="312137"/>
                      <a:pt x="295116" y="368855"/>
                      <a:pt x="225151" y="368855"/>
                    </a:cubicBezTo>
                    <a:lnTo>
                      <a:pt x="126683" y="368855"/>
                    </a:lnTo>
                    <a:cubicBezTo>
                      <a:pt x="56718" y="368855"/>
                      <a:pt x="0" y="312137"/>
                      <a:pt x="0" y="242172"/>
                    </a:cubicBezTo>
                    <a:cubicBezTo>
                      <a:pt x="0" y="199945"/>
                      <a:pt x="1" y="157717"/>
                      <a:pt x="1" y="115490"/>
                    </a:cubicBezTo>
                    <a:lnTo>
                      <a:pt x="3" y="115490"/>
                    </a:lnTo>
                    <a:lnTo>
                      <a:pt x="3" y="45988"/>
                    </a:lnTo>
                    <a:cubicBezTo>
                      <a:pt x="3" y="20590"/>
                      <a:pt x="20593" y="0"/>
                      <a:pt x="4599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8" name="角丸四角形 85">
                <a:extLst>
                  <a:ext uri="{FF2B5EF4-FFF2-40B4-BE49-F238E27FC236}">
                    <a16:creationId xmlns:a16="http://schemas.microsoft.com/office/drawing/2014/main" id="{37E328D8-21CB-4149-9F21-FED3E756A1A7}"/>
                  </a:ext>
                </a:extLst>
              </p:cNvPr>
              <p:cNvSpPr/>
              <p:nvPr/>
            </p:nvSpPr>
            <p:spPr>
              <a:xfrm rot="17140520" flipH="1">
                <a:off x="1848997" y="2276174"/>
                <a:ext cx="335699" cy="266874"/>
              </a:xfrm>
              <a:custGeom>
                <a:avLst/>
                <a:gdLst/>
                <a:ahLst/>
                <a:cxnLst/>
                <a:rect l="l" t="t" r="r" b="b"/>
                <a:pathLst>
                  <a:path w="351836" h="368855">
                    <a:moveTo>
                      <a:pt x="45991" y="0"/>
                    </a:moveTo>
                    <a:cubicBezTo>
                      <a:pt x="66733" y="0"/>
                      <a:pt x="84268" y="13732"/>
                      <a:pt x="89318" y="32808"/>
                    </a:cubicBezTo>
                    <a:cubicBezTo>
                      <a:pt x="94369" y="13732"/>
                      <a:pt x="111904" y="0"/>
                      <a:pt x="132645" y="0"/>
                    </a:cubicBezTo>
                    <a:cubicBezTo>
                      <a:pt x="153294" y="0"/>
                      <a:pt x="170764" y="13609"/>
                      <a:pt x="175920" y="32550"/>
                    </a:cubicBezTo>
                    <a:cubicBezTo>
                      <a:pt x="181076" y="13609"/>
                      <a:pt x="198547" y="0"/>
                      <a:pt x="219195" y="0"/>
                    </a:cubicBezTo>
                    <a:cubicBezTo>
                      <a:pt x="239936" y="0"/>
                      <a:pt x="257470" y="13731"/>
                      <a:pt x="262522" y="32806"/>
                    </a:cubicBezTo>
                    <a:cubicBezTo>
                      <a:pt x="267573" y="13731"/>
                      <a:pt x="285108" y="0"/>
                      <a:pt x="305848" y="0"/>
                    </a:cubicBezTo>
                    <a:cubicBezTo>
                      <a:pt x="331246" y="0"/>
                      <a:pt x="351836" y="20590"/>
                      <a:pt x="351836" y="45988"/>
                    </a:cubicBezTo>
                    <a:cubicBezTo>
                      <a:pt x="351836" y="96054"/>
                      <a:pt x="351835" y="146119"/>
                      <a:pt x="351835" y="196185"/>
                    </a:cubicBezTo>
                    <a:lnTo>
                      <a:pt x="351834" y="196190"/>
                    </a:lnTo>
                    <a:lnTo>
                      <a:pt x="351834" y="242172"/>
                    </a:lnTo>
                    <a:cubicBezTo>
                      <a:pt x="351834" y="312137"/>
                      <a:pt x="295116" y="368855"/>
                      <a:pt x="225151" y="368855"/>
                    </a:cubicBezTo>
                    <a:lnTo>
                      <a:pt x="126683" y="368855"/>
                    </a:lnTo>
                    <a:cubicBezTo>
                      <a:pt x="56718" y="368855"/>
                      <a:pt x="0" y="312137"/>
                      <a:pt x="0" y="242172"/>
                    </a:cubicBezTo>
                    <a:cubicBezTo>
                      <a:pt x="0" y="199945"/>
                      <a:pt x="1" y="157717"/>
                      <a:pt x="1" y="115490"/>
                    </a:cubicBezTo>
                    <a:lnTo>
                      <a:pt x="3" y="115490"/>
                    </a:lnTo>
                    <a:lnTo>
                      <a:pt x="3" y="45988"/>
                    </a:lnTo>
                    <a:cubicBezTo>
                      <a:pt x="3" y="20590"/>
                      <a:pt x="20593" y="0"/>
                      <a:pt x="4599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718" name="グループ化 717">
            <a:extLst>
              <a:ext uri="{FF2B5EF4-FFF2-40B4-BE49-F238E27FC236}">
                <a16:creationId xmlns:a16="http://schemas.microsoft.com/office/drawing/2014/main" id="{4CB1A125-BC4A-4F4A-82E4-6217681C5CA2}"/>
              </a:ext>
            </a:extLst>
          </p:cNvPr>
          <p:cNvGrpSpPr/>
          <p:nvPr/>
        </p:nvGrpSpPr>
        <p:grpSpPr>
          <a:xfrm>
            <a:off x="7878325" y="4553598"/>
            <a:ext cx="1608648" cy="1775848"/>
            <a:chOff x="7404962" y="608455"/>
            <a:chExt cx="2685332" cy="2964442"/>
          </a:xfrm>
        </p:grpSpPr>
        <p:grpSp>
          <p:nvGrpSpPr>
            <p:cNvPr id="719" name="グループ化 718">
              <a:extLst>
                <a:ext uri="{FF2B5EF4-FFF2-40B4-BE49-F238E27FC236}">
                  <a16:creationId xmlns:a16="http://schemas.microsoft.com/office/drawing/2014/main" id="{227C40CA-D330-41F5-8E85-8AADF1A7BC11}"/>
                </a:ext>
              </a:extLst>
            </p:cNvPr>
            <p:cNvGrpSpPr/>
            <p:nvPr/>
          </p:nvGrpSpPr>
          <p:grpSpPr>
            <a:xfrm>
              <a:off x="7658281" y="2793297"/>
              <a:ext cx="2203738" cy="779600"/>
              <a:chOff x="7675373" y="4716101"/>
              <a:chExt cx="2203738" cy="779600"/>
            </a:xfrm>
          </p:grpSpPr>
          <p:grpSp>
            <p:nvGrpSpPr>
              <p:cNvPr id="775" name="グループ化 774">
                <a:extLst>
                  <a:ext uri="{FF2B5EF4-FFF2-40B4-BE49-F238E27FC236}">
                    <a16:creationId xmlns:a16="http://schemas.microsoft.com/office/drawing/2014/main" id="{6FAE8D9C-5E8E-453E-AC0A-9D6B3279E11E}"/>
                  </a:ext>
                </a:extLst>
              </p:cNvPr>
              <p:cNvGrpSpPr/>
              <p:nvPr/>
            </p:nvGrpSpPr>
            <p:grpSpPr>
              <a:xfrm>
                <a:off x="7675373" y="4716101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777" name="グループ化 776">
                  <a:extLst>
                    <a:ext uri="{FF2B5EF4-FFF2-40B4-BE49-F238E27FC236}">
                      <a16:creationId xmlns:a16="http://schemas.microsoft.com/office/drawing/2014/main" id="{4041B031-102F-4802-88B1-37185D2D76BC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779" name="フリーフォーム: 図形 778">
                    <a:extLst>
                      <a:ext uri="{FF2B5EF4-FFF2-40B4-BE49-F238E27FC236}">
                        <a16:creationId xmlns:a16="http://schemas.microsoft.com/office/drawing/2014/main" id="{CFC77343-5839-4EE0-9C11-4F3F06E48F72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0" name="フリーフォーム: 図形 779">
                    <a:extLst>
                      <a:ext uri="{FF2B5EF4-FFF2-40B4-BE49-F238E27FC236}">
                        <a16:creationId xmlns:a16="http://schemas.microsoft.com/office/drawing/2014/main" id="{20D53A43-A202-4FCF-86B4-F9632507B645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1" name="フリーフォーム: 図形 780">
                    <a:extLst>
                      <a:ext uri="{FF2B5EF4-FFF2-40B4-BE49-F238E27FC236}">
                        <a16:creationId xmlns:a16="http://schemas.microsoft.com/office/drawing/2014/main" id="{A55859FB-447E-4188-A707-9844E1F1A07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78" name="フリーフォーム: 図形 777">
                  <a:extLst>
                    <a:ext uri="{FF2B5EF4-FFF2-40B4-BE49-F238E27FC236}">
                      <a16:creationId xmlns:a16="http://schemas.microsoft.com/office/drawing/2014/main" id="{9AA49460-9E9A-4A9B-8626-241A1ED8CF68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A6376850-D12A-4FC8-B5A2-5F04DACBAB62}"/>
                  </a:ext>
                </a:extLst>
              </p:cNvPr>
              <p:cNvSpPr/>
              <p:nvPr/>
            </p:nvSpPr>
            <p:spPr bwMode="auto">
              <a:xfrm>
                <a:off x="7947730" y="4776746"/>
                <a:ext cx="1654026" cy="599620"/>
              </a:xfrm>
              <a:custGeom>
                <a:avLst/>
                <a:gdLst>
                  <a:gd name="connsiteX0" fmla="*/ 177100 w 1654026"/>
                  <a:gd name="connsiteY0" fmla="*/ 0 h 599620"/>
                  <a:gd name="connsiteX1" fmla="*/ 356650 w 1654026"/>
                  <a:gd name="connsiteY1" fmla="*/ 19616 h 599620"/>
                  <a:gd name="connsiteX2" fmla="*/ 832181 w 1654026"/>
                  <a:gd name="connsiteY2" fmla="*/ 147035 h 599620"/>
                  <a:gd name="connsiteX3" fmla="*/ 1307720 w 1654026"/>
                  <a:gd name="connsiteY3" fmla="*/ 19614 h 599620"/>
                  <a:gd name="connsiteX4" fmla="*/ 1459467 w 1654026"/>
                  <a:gd name="connsiteY4" fmla="*/ 3035 h 599620"/>
                  <a:gd name="connsiteX5" fmla="*/ 1464658 w 1654026"/>
                  <a:gd name="connsiteY5" fmla="*/ 9295 h 599620"/>
                  <a:gd name="connsiteX6" fmla="*/ 1640950 w 1654026"/>
                  <a:gd name="connsiteY6" fmla="*/ 335447 h 599620"/>
                  <a:gd name="connsiteX7" fmla="*/ 1654026 w 1654026"/>
                  <a:gd name="connsiteY7" fmla="*/ 360429 h 599620"/>
                  <a:gd name="connsiteX8" fmla="*/ 1605189 w 1654026"/>
                  <a:gd name="connsiteY8" fmla="*/ 400462 h 599620"/>
                  <a:gd name="connsiteX9" fmla="*/ 1538387 w 1654026"/>
                  <a:gd name="connsiteY9" fmla="*/ 428952 h 599620"/>
                  <a:gd name="connsiteX10" fmla="*/ 940187 w 1654026"/>
                  <a:gd name="connsiteY10" fmla="*/ 589241 h 599620"/>
                  <a:gd name="connsiteX11" fmla="*/ 934201 w 1654026"/>
                  <a:gd name="connsiteY11" fmla="*/ 585285 h 599620"/>
                  <a:gd name="connsiteX12" fmla="*/ 898358 w 1654026"/>
                  <a:gd name="connsiteY12" fmla="*/ 594404 h 599620"/>
                  <a:gd name="connsiteX13" fmla="*/ 800991 w 1654026"/>
                  <a:gd name="connsiteY13" fmla="*/ 598404 h 599620"/>
                  <a:gd name="connsiteX14" fmla="*/ 737913 w 1654026"/>
                  <a:gd name="connsiteY14" fmla="*/ 585786 h 599620"/>
                  <a:gd name="connsiteX15" fmla="*/ 732888 w 1654026"/>
                  <a:gd name="connsiteY15" fmla="*/ 583491 h 599620"/>
                  <a:gd name="connsiteX16" fmla="*/ 724183 w 1654026"/>
                  <a:gd name="connsiteY16" fmla="*/ 589243 h 599620"/>
                  <a:gd name="connsiteX17" fmla="*/ 125983 w 1654026"/>
                  <a:gd name="connsiteY17" fmla="*/ 428954 h 599620"/>
                  <a:gd name="connsiteX18" fmla="*/ 5462 w 1654026"/>
                  <a:gd name="connsiteY18" fmla="*/ 356429 h 599620"/>
                  <a:gd name="connsiteX19" fmla="*/ 0 w 1654026"/>
                  <a:gd name="connsiteY19" fmla="*/ 348471 h 599620"/>
                  <a:gd name="connsiteX20" fmla="*/ 3548 w 1654026"/>
                  <a:gd name="connsiteY20" fmla="*/ 341050 h 599620"/>
                  <a:gd name="connsiteX21" fmla="*/ 158266 w 1654026"/>
                  <a:gd name="connsiteY21" fmla="*/ 27226 h 59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654026" h="599620">
                    <a:moveTo>
                      <a:pt x="177100" y="0"/>
                    </a:moveTo>
                    <a:lnTo>
                      <a:pt x="356650" y="19616"/>
                    </a:lnTo>
                    <a:lnTo>
                      <a:pt x="832181" y="147035"/>
                    </a:lnTo>
                    <a:lnTo>
                      <a:pt x="1307720" y="19614"/>
                    </a:lnTo>
                    <a:lnTo>
                      <a:pt x="1459467" y="3035"/>
                    </a:lnTo>
                    <a:lnTo>
                      <a:pt x="1464658" y="9295"/>
                    </a:lnTo>
                    <a:cubicBezTo>
                      <a:pt x="1511505" y="97785"/>
                      <a:pt x="1581775" y="224180"/>
                      <a:pt x="1640950" y="335447"/>
                    </a:cubicBezTo>
                    <a:lnTo>
                      <a:pt x="1654026" y="360429"/>
                    </a:lnTo>
                    <a:lnTo>
                      <a:pt x="1605189" y="400462"/>
                    </a:lnTo>
                    <a:cubicBezTo>
                      <a:pt x="1584971" y="412762"/>
                      <a:pt x="1562572" y="422472"/>
                      <a:pt x="1538387" y="428952"/>
                    </a:cubicBezTo>
                    <a:lnTo>
                      <a:pt x="940187" y="589241"/>
                    </a:lnTo>
                    <a:lnTo>
                      <a:pt x="934201" y="585285"/>
                    </a:lnTo>
                    <a:lnTo>
                      <a:pt x="898358" y="594404"/>
                    </a:lnTo>
                    <a:cubicBezTo>
                      <a:pt x="864288" y="599451"/>
                      <a:pt x="830564" y="600947"/>
                      <a:pt x="800991" y="598404"/>
                    </a:cubicBezTo>
                    <a:cubicBezTo>
                      <a:pt x="778811" y="596497"/>
                      <a:pt x="757634" y="592157"/>
                      <a:pt x="737913" y="585786"/>
                    </a:cubicBezTo>
                    <a:lnTo>
                      <a:pt x="732888" y="583491"/>
                    </a:lnTo>
                    <a:lnTo>
                      <a:pt x="724183" y="589243"/>
                    </a:lnTo>
                    <a:lnTo>
                      <a:pt x="125983" y="428954"/>
                    </a:lnTo>
                    <a:cubicBezTo>
                      <a:pt x="77614" y="415994"/>
                      <a:pt x="36387" y="390116"/>
                      <a:pt x="5462" y="356429"/>
                    </a:cubicBezTo>
                    <a:lnTo>
                      <a:pt x="0" y="348471"/>
                    </a:lnTo>
                    <a:lnTo>
                      <a:pt x="3548" y="341050"/>
                    </a:lnTo>
                    <a:cubicBezTo>
                      <a:pt x="55532" y="233893"/>
                      <a:pt x="116761" y="112727"/>
                      <a:pt x="158266" y="27226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20" name="グループ化 719">
              <a:extLst>
                <a:ext uri="{FF2B5EF4-FFF2-40B4-BE49-F238E27FC236}">
                  <a16:creationId xmlns:a16="http://schemas.microsoft.com/office/drawing/2014/main" id="{17A44063-0F97-472B-87FB-055F302DE182}"/>
                </a:ext>
              </a:extLst>
            </p:cNvPr>
            <p:cNvGrpSpPr/>
            <p:nvPr/>
          </p:nvGrpSpPr>
          <p:grpSpPr>
            <a:xfrm>
              <a:off x="7900111" y="2497973"/>
              <a:ext cx="1715376" cy="880439"/>
              <a:chOff x="65744" y="4420777"/>
              <a:chExt cx="1778875" cy="880439"/>
            </a:xfrm>
          </p:grpSpPr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91195964-5B28-4D4B-8F94-85F742D12E9E}"/>
                  </a:ext>
                </a:extLst>
              </p:cNvPr>
              <p:cNvSpPr/>
              <p:nvPr/>
            </p:nvSpPr>
            <p:spPr bwMode="auto">
              <a:xfrm flipV="1">
                <a:off x="82286" y="4420777"/>
                <a:ext cx="1746763" cy="704301"/>
              </a:xfrm>
              <a:custGeom>
                <a:avLst/>
                <a:gdLst>
                  <a:gd name="connsiteX0" fmla="*/ 1742193 w 1746763"/>
                  <a:gd name="connsiteY0" fmla="*/ 166007 h 704301"/>
                  <a:gd name="connsiteX1" fmla="*/ 1742193 w 1746763"/>
                  <a:gd name="connsiteY1" fmla="*/ 166006 h 704301"/>
                  <a:gd name="connsiteX2" fmla="*/ 1742193 w 1746763"/>
                  <a:gd name="connsiteY2" fmla="*/ 166006 h 704301"/>
                  <a:gd name="connsiteX3" fmla="*/ 4570 w 1746763"/>
                  <a:gd name="connsiteY3" fmla="*/ 166008 h 704301"/>
                  <a:gd name="connsiteX4" fmla="*/ 4570 w 1746763"/>
                  <a:gd name="connsiteY4" fmla="*/ 166007 h 704301"/>
                  <a:gd name="connsiteX5" fmla="*/ 4570 w 1746763"/>
                  <a:gd name="connsiteY5" fmla="*/ 166007 h 704301"/>
                  <a:gd name="connsiteX6" fmla="*/ 873381 w 1746763"/>
                  <a:gd name="connsiteY6" fmla="*/ 704301 h 704301"/>
                  <a:gd name="connsiteX7" fmla="*/ 1491646 w 1746763"/>
                  <a:gd name="connsiteY7" fmla="*/ 645695 h 704301"/>
                  <a:gd name="connsiteX8" fmla="*/ 1479085 w 1746763"/>
                  <a:gd name="connsiteY8" fmla="*/ 551204 h 704301"/>
                  <a:gd name="connsiteX9" fmla="*/ 1449897 w 1746763"/>
                  <a:gd name="connsiteY9" fmla="*/ 479900 h 704301"/>
                  <a:gd name="connsiteX10" fmla="*/ 1567539 w 1746763"/>
                  <a:gd name="connsiteY10" fmla="*/ 448378 h 704301"/>
                  <a:gd name="connsiteX11" fmla="*/ 1746763 w 1746763"/>
                  <a:gd name="connsiteY11" fmla="*/ 256477 h 704301"/>
                  <a:gd name="connsiteX12" fmla="*/ 1742193 w 1746763"/>
                  <a:gd name="connsiteY12" fmla="*/ 166006 h 704301"/>
                  <a:gd name="connsiteX13" fmla="*/ 1700916 w 1746763"/>
                  <a:gd name="connsiteY13" fmla="*/ 85371 h 704301"/>
                  <a:gd name="connsiteX14" fmla="*/ 1449752 w 1746763"/>
                  <a:gd name="connsiteY14" fmla="*/ 8793 h 704301"/>
                  <a:gd name="connsiteX15" fmla="*/ 873380 w 1746763"/>
                  <a:gd name="connsiteY15" fmla="*/ 163230 h 704301"/>
                  <a:gd name="connsiteX16" fmla="*/ 297011 w 1746763"/>
                  <a:gd name="connsiteY16" fmla="*/ 8794 h 704301"/>
                  <a:gd name="connsiteX17" fmla="*/ 45847 w 1746763"/>
                  <a:gd name="connsiteY17" fmla="*/ 85372 h 704301"/>
                  <a:gd name="connsiteX18" fmla="*/ 4570 w 1746763"/>
                  <a:gd name="connsiteY18" fmla="*/ 166007 h 704301"/>
                  <a:gd name="connsiteX19" fmla="*/ 0 w 1746763"/>
                  <a:gd name="connsiteY19" fmla="*/ 256478 h 704301"/>
                  <a:gd name="connsiteX20" fmla="*/ 179224 w 1746763"/>
                  <a:gd name="connsiteY20" fmla="*/ 448379 h 704301"/>
                  <a:gd name="connsiteX21" fmla="*/ 295654 w 1746763"/>
                  <a:gd name="connsiteY21" fmla="*/ 479576 h 704301"/>
                  <a:gd name="connsiteX22" fmla="*/ 292632 w 1746763"/>
                  <a:gd name="connsiteY22" fmla="*/ 484487 h 704301"/>
                  <a:gd name="connsiteX23" fmla="*/ 255116 w 1746763"/>
                  <a:gd name="connsiteY23" fmla="*/ 645695 h 704301"/>
                  <a:gd name="connsiteX24" fmla="*/ 873381 w 1746763"/>
                  <a:gd name="connsiteY24" fmla="*/ 704301 h 704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46763" h="704301">
                    <a:moveTo>
                      <a:pt x="1742193" y="166007"/>
                    </a:moveTo>
                    <a:lnTo>
                      <a:pt x="1742193" y="166006"/>
                    </a:lnTo>
                    <a:lnTo>
                      <a:pt x="1742193" y="166006"/>
                    </a:lnTo>
                    <a:close/>
                    <a:moveTo>
                      <a:pt x="4570" y="166008"/>
                    </a:moveTo>
                    <a:lnTo>
                      <a:pt x="4570" y="166007"/>
                    </a:lnTo>
                    <a:lnTo>
                      <a:pt x="4570" y="166007"/>
                    </a:lnTo>
                    <a:close/>
                    <a:moveTo>
                      <a:pt x="873381" y="704301"/>
                    </a:moveTo>
                    <a:cubicBezTo>
                      <a:pt x="1156752" y="704301"/>
                      <a:pt x="1440124" y="684766"/>
                      <a:pt x="1491646" y="645695"/>
                    </a:cubicBezTo>
                    <a:cubicBezTo>
                      <a:pt x="1491646" y="613327"/>
                      <a:pt x="1487321" y="581726"/>
                      <a:pt x="1479085" y="551204"/>
                    </a:cubicBezTo>
                    <a:lnTo>
                      <a:pt x="1449897" y="479900"/>
                    </a:lnTo>
                    <a:lnTo>
                      <a:pt x="1567539" y="448378"/>
                    </a:lnTo>
                    <a:cubicBezTo>
                      <a:pt x="1664277" y="422457"/>
                      <a:pt x="1732447" y="344864"/>
                      <a:pt x="1746763" y="256477"/>
                    </a:cubicBezTo>
                    <a:lnTo>
                      <a:pt x="1742193" y="166006"/>
                    </a:lnTo>
                    <a:lnTo>
                      <a:pt x="1700916" y="85371"/>
                    </a:lnTo>
                    <a:cubicBezTo>
                      <a:pt x="1644324" y="15984"/>
                      <a:pt x="1546491" y="-17128"/>
                      <a:pt x="1449752" y="8793"/>
                    </a:cubicBezTo>
                    <a:lnTo>
                      <a:pt x="873380" y="163230"/>
                    </a:lnTo>
                    <a:lnTo>
                      <a:pt x="297011" y="8794"/>
                    </a:lnTo>
                    <a:cubicBezTo>
                      <a:pt x="200272" y="-17127"/>
                      <a:pt x="102439" y="15985"/>
                      <a:pt x="45847" y="85372"/>
                    </a:cubicBezTo>
                    <a:lnTo>
                      <a:pt x="4570" y="166007"/>
                    </a:lnTo>
                    <a:lnTo>
                      <a:pt x="0" y="256478"/>
                    </a:lnTo>
                    <a:cubicBezTo>
                      <a:pt x="14316" y="344865"/>
                      <a:pt x="82486" y="422458"/>
                      <a:pt x="179224" y="448379"/>
                    </a:cubicBezTo>
                    <a:lnTo>
                      <a:pt x="295654" y="479576"/>
                    </a:lnTo>
                    <a:lnTo>
                      <a:pt x="292632" y="484487"/>
                    </a:lnTo>
                    <a:cubicBezTo>
                      <a:pt x="268362" y="534754"/>
                      <a:pt x="255116" y="589051"/>
                      <a:pt x="255116" y="645695"/>
                    </a:cubicBezTo>
                    <a:cubicBezTo>
                      <a:pt x="306638" y="684766"/>
                      <a:pt x="590010" y="704301"/>
                      <a:pt x="873381" y="704301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0" name="フリーフォーム: 図形 769">
                <a:extLst>
                  <a:ext uri="{FF2B5EF4-FFF2-40B4-BE49-F238E27FC236}">
                    <a16:creationId xmlns:a16="http://schemas.microsoft.com/office/drawing/2014/main" id="{45DE7BC2-E59B-47B3-926A-8A227F0C3D5A}"/>
                  </a:ext>
                </a:extLst>
              </p:cNvPr>
              <p:cNvSpPr/>
              <p:nvPr/>
            </p:nvSpPr>
            <p:spPr bwMode="auto">
              <a:xfrm flipV="1">
                <a:off x="182117" y="4597897"/>
                <a:ext cx="1488575" cy="240620"/>
              </a:xfrm>
              <a:custGeom>
                <a:avLst/>
                <a:gdLst>
                  <a:gd name="connsiteX0" fmla="*/ 184576 w 1488575"/>
                  <a:gd name="connsiteY0" fmla="*/ 240620 h 240620"/>
                  <a:gd name="connsiteX1" fmla="*/ 192056 w 1488575"/>
                  <a:gd name="connsiteY1" fmla="*/ 239357 h 240620"/>
                  <a:gd name="connsiteX2" fmla="*/ 781093 w 1488575"/>
                  <a:gd name="connsiteY2" fmla="*/ 81525 h 240620"/>
                  <a:gd name="connsiteX3" fmla="*/ 1365373 w 1488575"/>
                  <a:gd name="connsiteY3" fmla="*/ 238083 h 240620"/>
                  <a:gd name="connsiteX4" fmla="*/ 1350066 w 1488575"/>
                  <a:gd name="connsiteY4" fmla="*/ 200689 h 240620"/>
                  <a:gd name="connsiteX5" fmla="*/ 1467708 w 1488575"/>
                  <a:gd name="connsiteY5" fmla="*/ 169167 h 240620"/>
                  <a:gd name="connsiteX6" fmla="*/ 1488575 w 1488575"/>
                  <a:gd name="connsiteY6" fmla="*/ 160268 h 240620"/>
                  <a:gd name="connsiteX7" fmla="*/ 1477660 w 1488575"/>
                  <a:gd name="connsiteY7" fmla="*/ 163414 h 240620"/>
                  <a:gd name="connsiteX8" fmla="*/ 1418864 w 1488575"/>
                  <a:gd name="connsiteY8" fmla="*/ 166104 h 240620"/>
                  <a:gd name="connsiteX9" fmla="*/ 1370600 w 1488575"/>
                  <a:gd name="connsiteY9" fmla="*/ 157958 h 240620"/>
                  <a:gd name="connsiteX10" fmla="*/ 781093 w 1488575"/>
                  <a:gd name="connsiteY10" fmla="*/ 0 h 240620"/>
                  <a:gd name="connsiteX11" fmla="*/ 192056 w 1488575"/>
                  <a:gd name="connsiteY11" fmla="*/ 157832 h 240620"/>
                  <a:gd name="connsiteX12" fmla="*/ 143791 w 1488575"/>
                  <a:gd name="connsiteY12" fmla="*/ 165978 h 240620"/>
                  <a:gd name="connsiteX13" fmla="*/ 30050 w 1488575"/>
                  <a:gd name="connsiteY13" fmla="*/ 147448 h 240620"/>
                  <a:gd name="connsiteX14" fmla="*/ 0 w 1488575"/>
                  <a:gd name="connsiteY14" fmla="*/ 130356 h 240620"/>
                  <a:gd name="connsiteX15" fmla="*/ 12591 w 1488575"/>
                  <a:gd name="connsiteY15" fmla="*/ 140678 h 240620"/>
                  <a:gd name="connsiteX16" fmla="*/ 79393 w 1488575"/>
                  <a:gd name="connsiteY16" fmla="*/ 169168 h 240620"/>
                  <a:gd name="connsiteX17" fmla="*/ 195823 w 1488575"/>
                  <a:gd name="connsiteY17" fmla="*/ 200365 h 240620"/>
                  <a:gd name="connsiteX18" fmla="*/ 192801 w 1488575"/>
                  <a:gd name="connsiteY18" fmla="*/ 205276 h 240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88575" h="240620">
                    <a:moveTo>
                      <a:pt x="184576" y="240620"/>
                    </a:moveTo>
                    <a:lnTo>
                      <a:pt x="192056" y="239357"/>
                    </a:lnTo>
                    <a:lnTo>
                      <a:pt x="781093" y="81525"/>
                    </a:lnTo>
                    <a:lnTo>
                      <a:pt x="1365373" y="238083"/>
                    </a:lnTo>
                    <a:lnTo>
                      <a:pt x="1350066" y="200689"/>
                    </a:lnTo>
                    <a:lnTo>
                      <a:pt x="1467708" y="169167"/>
                    </a:lnTo>
                    <a:lnTo>
                      <a:pt x="1488575" y="160268"/>
                    </a:lnTo>
                    <a:lnTo>
                      <a:pt x="1477660" y="163414"/>
                    </a:lnTo>
                    <a:cubicBezTo>
                      <a:pt x="1458575" y="166571"/>
                      <a:pt x="1438849" y="167537"/>
                      <a:pt x="1418864" y="166104"/>
                    </a:cubicBezTo>
                    <a:cubicBezTo>
                      <a:pt x="1402876" y="164959"/>
                      <a:pt x="1386722" y="162278"/>
                      <a:pt x="1370600" y="157958"/>
                    </a:cubicBezTo>
                    <a:lnTo>
                      <a:pt x="781093" y="0"/>
                    </a:lnTo>
                    <a:lnTo>
                      <a:pt x="192056" y="157832"/>
                    </a:lnTo>
                    <a:cubicBezTo>
                      <a:pt x="175933" y="162152"/>
                      <a:pt x="159780" y="164832"/>
                      <a:pt x="143791" y="165978"/>
                    </a:cubicBezTo>
                    <a:cubicBezTo>
                      <a:pt x="103822" y="168843"/>
                      <a:pt x="64887" y="162117"/>
                      <a:pt x="30050" y="147448"/>
                    </a:cubicBezTo>
                    <a:lnTo>
                      <a:pt x="0" y="130356"/>
                    </a:lnTo>
                    <a:lnTo>
                      <a:pt x="12591" y="140678"/>
                    </a:lnTo>
                    <a:cubicBezTo>
                      <a:pt x="32810" y="152978"/>
                      <a:pt x="55209" y="162688"/>
                      <a:pt x="79393" y="169168"/>
                    </a:cubicBezTo>
                    <a:lnTo>
                      <a:pt x="195823" y="200365"/>
                    </a:lnTo>
                    <a:lnTo>
                      <a:pt x="192801" y="205276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1" name="フリーフォーム: 図形 770">
                <a:extLst>
                  <a:ext uri="{FF2B5EF4-FFF2-40B4-BE49-F238E27FC236}">
                    <a16:creationId xmlns:a16="http://schemas.microsoft.com/office/drawing/2014/main" id="{542EAAB3-DBDD-4D4E-A90B-7183F5E260B2}"/>
                  </a:ext>
                </a:extLst>
              </p:cNvPr>
              <p:cNvSpPr/>
              <p:nvPr/>
            </p:nvSpPr>
            <p:spPr bwMode="auto">
              <a:xfrm rot="20700000" flipH="1">
                <a:off x="906117" y="4746295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72" name="楕円 227">
                <a:extLst>
                  <a:ext uri="{FF2B5EF4-FFF2-40B4-BE49-F238E27FC236}">
                    <a16:creationId xmlns:a16="http://schemas.microsoft.com/office/drawing/2014/main" id="{1A139858-A78C-49CA-B67D-1B3F72EA9427}"/>
                  </a:ext>
                </a:extLst>
              </p:cNvPr>
              <p:cNvSpPr/>
              <p:nvPr/>
            </p:nvSpPr>
            <p:spPr bwMode="auto">
              <a:xfrm rot="5694883">
                <a:off x="827019" y="4885234"/>
                <a:ext cx="318890" cy="513074"/>
              </a:xfrm>
              <a:custGeom>
                <a:avLst/>
                <a:gdLst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811284 h 1396349"/>
                  <a:gd name="connsiteX1" fmla="*/ 589828 w 1170130"/>
                  <a:gd name="connsiteY1" fmla="*/ 0 h 1396349"/>
                  <a:gd name="connsiteX2" fmla="*/ 1170130 w 1170130"/>
                  <a:gd name="connsiteY2" fmla="*/ 811284 h 1396349"/>
                  <a:gd name="connsiteX3" fmla="*/ 585065 w 1170130"/>
                  <a:gd name="connsiteY3" fmla="*/ 1396349 h 1396349"/>
                  <a:gd name="connsiteX4" fmla="*/ 0 w 1170130"/>
                  <a:gd name="connsiteY4" fmla="*/ 811284 h 139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1396349">
                    <a:moveTo>
                      <a:pt x="0" y="811284"/>
                    </a:moveTo>
                    <a:cubicBezTo>
                      <a:pt x="0" y="488162"/>
                      <a:pt x="266706" y="0"/>
                      <a:pt x="589828" y="0"/>
                    </a:cubicBezTo>
                    <a:cubicBezTo>
                      <a:pt x="912950" y="0"/>
                      <a:pt x="1170130" y="488162"/>
                      <a:pt x="1170130" y="811284"/>
                    </a:cubicBezTo>
                    <a:cubicBezTo>
                      <a:pt x="1170130" y="1134406"/>
                      <a:pt x="908187" y="1396349"/>
                      <a:pt x="585065" y="1396349"/>
                    </a:cubicBezTo>
                    <a:cubicBezTo>
                      <a:pt x="261943" y="1396349"/>
                      <a:pt x="0" y="1134406"/>
                      <a:pt x="0" y="81128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B3554784-E4BF-4E0B-8297-792C0606E548}"/>
                  </a:ext>
                </a:extLst>
              </p:cNvPr>
              <p:cNvSpPr/>
              <p:nvPr/>
            </p:nvSpPr>
            <p:spPr bwMode="auto">
              <a:xfrm rot="900000">
                <a:off x="65744" y="4739154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74" name="フリーフォーム: 図形 773">
                <a:extLst>
                  <a:ext uri="{FF2B5EF4-FFF2-40B4-BE49-F238E27FC236}">
                    <a16:creationId xmlns:a16="http://schemas.microsoft.com/office/drawing/2014/main" id="{4F9596BA-EB69-462C-9FA6-9D78CAD663F5}"/>
                  </a:ext>
                </a:extLst>
              </p:cNvPr>
              <p:cNvSpPr/>
              <p:nvPr/>
            </p:nvSpPr>
            <p:spPr bwMode="auto">
              <a:xfrm>
                <a:off x="79000" y="4890730"/>
                <a:ext cx="1758211" cy="407960"/>
              </a:xfrm>
              <a:custGeom>
                <a:avLst/>
                <a:gdLst>
                  <a:gd name="connsiteX0" fmla="*/ 1770278 w 1772565"/>
                  <a:gd name="connsiteY0" fmla="*/ 0 h 407960"/>
                  <a:gd name="connsiteX1" fmla="*/ 1772565 w 1772565"/>
                  <a:gd name="connsiteY1" fmla="*/ 45268 h 407960"/>
                  <a:gd name="connsiteX2" fmla="*/ 1593340 w 1772565"/>
                  <a:gd name="connsiteY2" fmla="*/ 237169 h 407960"/>
                  <a:gd name="connsiteX3" fmla="*/ 995140 w 1772565"/>
                  <a:gd name="connsiteY3" fmla="*/ 397457 h 407960"/>
                  <a:gd name="connsiteX4" fmla="*/ 988814 w 1772565"/>
                  <a:gd name="connsiteY4" fmla="*/ 393277 h 407960"/>
                  <a:gd name="connsiteX5" fmla="*/ 951600 w 1772565"/>
                  <a:gd name="connsiteY5" fmla="*/ 402744 h 407960"/>
                  <a:gd name="connsiteX6" fmla="*/ 854233 w 1772565"/>
                  <a:gd name="connsiteY6" fmla="*/ 406744 h 407960"/>
                  <a:gd name="connsiteX7" fmla="*/ 787631 w 1772565"/>
                  <a:gd name="connsiteY7" fmla="*/ 390839 h 407960"/>
                  <a:gd name="connsiteX8" fmla="*/ 777425 w 1772565"/>
                  <a:gd name="connsiteY8" fmla="*/ 397583 h 407960"/>
                  <a:gd name="connsiteX9" fmla="*/ 179225 w 1772565"/>
                  <a:gd name="connsiteY9" fmla="*/ 237295 h 407960"/>
                  <a:gd name="connsiteX10" fmla="*/ 0 w 1772565"/>
                  <a:gd name="connsiteY10" fmla="*/ 45394 h 407960"/>
                  <a:gd name="connsiteX11" fmla="*/ 2287 w 1772565"/>
                  <a:gd name="connsiteY11" fmla="*/ 126 h 407960"/>
                  <a:gd name="connsiteX12" fmla="*/ 20440 w 1772565"/>
                  <a:gd name="connsiteY12" fmla="*/ 56634 h 407960"/>
                  <a:gd name="connsiteX13" fmla="*/ 179225 w 1772565"/>
                  <a:gd name="connsiteY13" fmla="*/ 184907 h 407960"/>
                  <a:gd name="connsiteX14" fmla="*/ 777425 w 1772565"/>
                  <a:gd name="connsiteY14" fmla="*/ 345195 h 407960"/>
                  <a:gd name="connsiteX15" fmla="*/ 787631 w 1772565"/>
                  <a:gd name="connsiteY15" fmla="*/ 338451 h 407960"/>
                  <a:gd name="connsiteX16" fmla="*/ 854233 w 1772565"/>
                  <a:gd name="connsiteY16" fmla="*/ 354356 h 407960"/>
                  <a:gd name="connsiteX17" fmla="*/ 951600 w 1772565"/>
                  <a:gd name="connsiteY17" fmla="*/ 350356 h 407960"/>
                  <a:gd name="connsiteX18" fmla="*/ 988814 w 1772565"/>
                  <a:gd name="connsiteY18" fmla="*/ 340889 h 407960"/>
                  <a:gd name="connsiteX19" fmla="*/ 995140 w 1772565"/>
                  <a:gd name="connsiteY19" fmla="*/ 345069 h 407960"/>
                  <a:gd name="connsiteX20" fmla="*/ 1593340 w 1772565"/>
                  <a:gd name="connsiteY20" fmla="*/ 184781 h 407960"/>
                  <a:gd name="connsiteX21" fmla="*/ 1752126 w 1772565"/>
                  <a:gd name="connsiteY21" fmla="*/ 56508 h 40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772565" h="407960">
                    <a:moveTo>
                      <a:pt x="1770278" y="0"/>
                    </a:moveTo>
                    <a:lnTo>
                      <a:pt x="1772565" y="45268"/>
                    </a:lnTo>
                    <a:cubicBezTo>
                      <a:pt x="1758249" y="133655"/>
                      <a:pt x="1690079" y="211248"/>
                      <a:pt x="1593340" y="237169"/>
                    </a:cubicBezTo>
                    <a:lnTo>
                      <a:pt x="995140" y="397457"/>
                    </a:lnTo>
                    <a:lnTo>
                      <a:pt x="988814" y="393277"/>
                    </a:lnTo>
                    <a:lnTo>
                      <a:pt x="951600" y="402744"/>
                    </a:lnTo>
                    <a:cubicBezTo>
                      <a:pt x="917530" y="407791"/>
                      <a:pt x="883806" y="409287"/>
                      <a:pt x="854233" y="406744"/>
                    </a:cubicBezTo>
                    <a:lnTo>
                      <a:pt x="787631" y="390839"/>
                    </a:lnTo>
                    <a:lnTo>
                      <a:pt x="777425" y="397583"/>
                    </a:lnTo>
                    <a:lnTo>
                      <a:pt x="179225" y="237295"/>
                    </a:lnTo>
                    <a:cubicBezTo>
                      <a:pt x="82486" y="211374"/>
                      <a:pt x="14317" y="133781"/>
                      <a:pt x="0" y="45394"/>
                    </a:cubicBezTo>
                    <a:lnTo>
                      <a:pt x="2287" y="126"/>
                    </a:lnTo>
                    <a:lnTo>
                      <a:pt x="20440" y="56634"/>
                    </a:lnTo>
                    <a:cubicBezTo>
                      <a:pt x="50187" y="116960"/>
                      <a:pt x="106671" y="165466"/>
                      <a:pt x="179225" y="184907"/>
                    </a:cubicBezTo>
                    <a:lnTo>
                      <a:pt x="777425" y="345195"/>
                    </a:lnTo>
                    <a:lnTo>
                      <a:pt x="787631" y="338451"/>
                    </a:lnTo>
                    <a:lnTo>
                      <a:pt x="854233" y="354356"/>
                    </a:lnTo>
                    <a:cubicBezTo>
                      <a:pt x="883806" y="356899"/>
                      <a:pt x="917530" y="355403"/>
                      <a:pt x="951600" y="350356"/>
                    </a:cubicBezTo>
                    <a:lnTo>
                      <a:pt x="988814" y="340889"/>
                    </a:lnTo>
                    <a:lnTo>
                      <a:pt x="995140" y="345069"/>
                    </a:lnTo>
                    <a:lnTo>
                      <a:pt x="1593340" y="184781"/>
                    </a:lnTo>
                    <a:cubicBezTo>
                      <a:pt x="1665894" y="165340"/>
                      <a:pt x="1722379" y="116834"/>
                      <a:pt x="1752126" y="56508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21" name="グループ化 720">
              <a:extLst>
                <a:ext uri="{FF2B5EF4-FFF2-40B4-BE49-F238E27FC236}">
                  <a16:creationId xmlns:a16="http://schemas.microsoft.com/office/drawing/2014/main" id="{CFF4D93E-7C68-4F91-BF62-B74CE1C452C7}"/>
                </a:ext>
              </a:extLst>
            </p:cNvPr>
            <p:cNvGrpSpPr/>
            <p:nvPr/>
          </p:nvGrpSpPr>
          <p:grpSpPr>
            <a:xfrm>
              <a:off x="7946410" y="608455"/>
              <a:ext cx="1617196" cy="1954609"/>
              <a:chOff x="7974276" y="496786"/>
              <a:chExt cx="1617196" cy="1954609"/>
            </a:xfrm>
          </p:grpSpPr>
          <p:sp>
            <p:nvSpPr>
              <p:cNvPr id="744" name="楕円 211">
                <a:extLst>
                  <a:ext uri="{FF2B5EF4-FFF2-40B4-BE49-F238E27FC236}">
                    <a16:creationId xmlns:a16="http://schemas.microsoft.com/office/drawing/2014/main" id="{478E65E5-BB8C-43C5-B61B-8A4D0B176FF7}"/>
                  </a:ext>
                </a:extLst>
              </p:cNvPr>
              <p:cNvSpPr/>
              <p:nvPr/>
            </p:nvSpPr>
            <p:spPr bwMode="auto">
              <a:xfrm>
                <a:off x="8211026" y="1450120"/>
                <a:ext cx="1143500" cy="902026"/>
              </a:xfrm>
              <a:custGeom>
                <a:avLst/>
                <a:gdLst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998968"/>
                  <a:gd name="connsiteX1" fmla="*/ 585065 w 1170130"/>
                  <a:gd name="connsiteY1" fmla="*/ 0 h 998968"/>
                  <a:gd name="connsiteX2" fmla="*/ 1170130 w 1170130"/>
                  <a:gd name="connsiteY2" fmla="*/ 887972 h 998968"/>
                  <a:gd name="connsiteX3" fmla="*/ 0 w 1170130"/>
                  <a:gd name="connsiteY3" fmla="*/ 887972 h 998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0130" h="998968">
                    <a:moveTo>
                      <a:pt x="0" y="887972"/>
                    </a:moveTo>
                    <a:cubicBezTo>
                      <a:pt x="0" y="397559"/>
                      <a:pt x="261943" y="0"/>
                      <a:pt x="585065" y="0"/>
                    </a:cubicBezTo>
                    <a:cubicBezTo>
                      <a:pt x="908187" y="0"/>
                      <a:pt x="1170130" y="397559"/>
                      <a:pt x="1170130" y="887972"/>
                    </a:cubicBezTo>
                    <a:cubicBezTo>
                      <a:pt x="1072619" y="1035967"/>
                      <a:pt x="97511" y="1035967"/>
                      <a:pt x="0" y="887972"/>
                    </a:cubicBezTo>
                    <a:close/>
                  </a:path>
                </a:pathLst>
              </a:custGeom>
              <a:solidFill>
                <a:schemeClr val="accent5">
                  <a:lumMod val="9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二等辺三角形 744">
                <a:extLst>
                  <a:ext uri="{FF2B5EF4-FFF2-40B4-BE49-F238E27FC236}">
                    <a16:creationId xmlns:a16="http://schemas.microsoft.com/office/drawing/2014/main" id="{46BC37EF-68B5-4314-B50A-0169185E4B2E}"/>
                  </a:ext>
                </a:extLst>
              </p:cNvPr>
              <p:cNvSpPr/>
              <p:nvPr/>
            </p:nvSpPr>
            <p:spPr bwMode="auto">
              <a:xfrm rot="10800000">
                <a:off x="8470207" y="1569934"/>
                <a:ext cx="625133" cy="325935"/>
              </a:xfrm>
              <a:prstGeom prst="triangle">
                <a:avLst/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46" name="グループ化 745">
                <a:extLst>
                  <a:ext uri="{FF2B5EF4-FFF2-40B4-BE49-F238E27FC236}">
                    <a16:creationId xmlns:a16="http://schemas.microsoft.com/office/drawing/2014/main" id="{0456FDC8-C9CB-4B23-8CD6-592B3DDFB696}"/>
                  </a:ext>
                </a:extLst>
              </p:cNvPr>
              <p:cNvGrpSpPr/>
              <p:nvPr/>
            </p:nvGrpSpPr>
            <p:grpSpPr>
              <a:xfrm rot="20700000">
                <a:off x="7974276" y="889314"/>
                <a:ext cx="451473" cy="511089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767" name="楕円 766">
                  <a:extLst>
                    <a:ext uri="{FF2B5EF4-FFF2-40B4-BE49-F238E27FC236}">
                      <a16:creationId xmlns:a16="http://schemas.microsoft.com/office/drawing/2014/main" id="{65DD43D1-A585-403A-9033-CC72DBB61033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8" name="楕円 767">
                  <a:extLst>
                    <a:ext uri="{FF2B5EF4-FFF2-40B4-BE49-F238E27FC236}">
                      <a16:creationId xmlns:a16="http://schemas.microsoft.com/office/drawing/2014/main" id="{CE71D45C-4AA2-4EBB-9A00-4F7308A4BB72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47" name="グループ化 746">
                <a:extLst>
                  <a:ext uri="{FF2B5EF4-FFF2-40B4-BE49-F238E27FC236}">
                    <a16:creationId xmlns:a16="http://schemas.microsoft.com/office/drawing/2014/main" id="{C03D151B-B0F4-443F-9201-7B068F94F0C4}"/>
                  </a:ext>
                </a:extLst>
              </p:cNvPr>
              <p:cNvGrpSpPr/>
              <p:nvPr/>
            </p:nvGrpSpPr>
            <p:grpSpPr>
              <a:xfrm rot="900000" flipH="1">
                <a:off x="9139999" y="889314"/>
                <a:ext cx="451473" cy="511089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765" name="楕円 764">
                  <a:extLst>
                    <a:ext uri="{FF2B5EF4-FFF2-40B4-BE49-F238E27FC236}">
                      <a16:creationId xmlns:a16="http://schemas.microsoft.com/office/drawing/2014/main" id="{7D906B85-031D-4F4B-92BB-F15DEBA156CB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6" name="楕円 765">
                  <a:extLst>
                    <a:ext uri="{FF2B5EF4-FFF2-40B4-BE49-F238E27FC236}">
                      <a16:creationId xmlns:a16="http://schemas.microsoft.com/office/drawing/2014/main" id="{A66B6C3E-D97C-4C3B-8FFD-04BD1EE27516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48" name="四角形: 角を丸くする 747">
                <a:extLst>
                  <a:ext uri="{FF2B5EF4-FFF2-40B4-BE49-F238E27FC236}">
                    <a16:creationId xmlns:a16="http://schemas.microsoft.com/office/drawing/2014/main" id="{5216836C-2EE4-49F1-AF04-0C6DFE272249}"/>
                  </a:ext>
                </a:extLst>
              </p:cNvPr>
              <p:cNvSpPr/>
              <p:nvPr/>
            </p:nvSpPr>
            <p:spPr bwMode="auto">
              <a:xfrm>
                <a:off x="8164511" y="496787"/>
                <a:ext cx="1236530" cy="1199109"/>
              </a:xfrm>
              <a:prstGeom prst="roundRect">
                <a:avLst>
                  <a:gd name="adj" fmla="val 39331"/>
                </a:avLst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月 748">
                <a:extLst>
                  <a:ext uri="{FF2B5EF4-FFF2-40B4-BE49-F238E27FC236}">
                    <a16:creationId xmlns:a16="http://schemas.microsoft.com/office/drawing/2014/main" id="{5DC4AEEC-BF5F-4C9D-B0E9-E8CE106F3C91}"/>
                  </a:ext>
                </a:extLst>
              </p:cNvPr>
              <p:cNvSpPr/>
              <p:nvPr/>
            </p:nvSpPr>
            <p:spPr bwMode="auto">
              <a:xfrm rot="4500000">
                <a:off x="8411928" y="960034"/>
                <a:ext cx="79015" cy="278049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月 749">
                <a:extLst>
                  <a:ext uri="{FF2B5EF4-FFF2-40B4-BE49-F238E27FC236}">
                    <a16:creationId xmlns:a16="http://schemas.microsoft.com/office/drawing/2014/main" id="{0F4527FA-3C6E-4265-B36E-70D66C95FB09}"/>
                  </a:ext>
                </a:extLst>
              </p:cNvPr>
              <p:cNvSpPr/>
              <p:nvPr/>
            </p:nvSpPr>
            <p:spPr bwMode="auto">
              <a:xfrm rot="17100000" flipH="1">
                <a:off x="9072860" y="960034"/>
                <a:ext cx="79015" cy="278049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51" name="グループ化 750">
                <a:extLst>
                  <a:ext uri="{FF2B5EF4-FFF2-40B4-BE49-F238E27FC236}">
                    <a16:creationId xmlns:a16="http://schemas.microsoft.com/office/drawing/2014/main" id="{4D9D9CAB-EE78-45A8-AD6C-0D4971BC6254}"/>
                  </a:ext>
                </a:extLst>
              </p:cNvPr>
              <p:cNvGrpSpPr/>
              <p:nvPr/>
            </p:nvGrpSpPr>
            <p:grpSpPr>
              <a:xfrm>
                <a:off x="8215041" y="1102913"/>
                <a:ext cx="78735" cy="60169"/>
                <a:chOff x="2569305" y="2246910"/>
                <a:chExt cx="202787" cy="333217"/>
              </a:xfrm>
              <a:noFill/>
            </p:grpSpPr>
            <p:sp>
              <p:nvSpPr>
                <p:cNvPr id="763" name="楕円 762">
                  <a:extLst>
                    <a:ext uri="{FF2B5EF4-FFF2-40B4-BE49-F238E27FC236}">
                      <a16:creationId xmlns:a16="http://schemas.microsoft.com/office/drawing/2014/main" id="{F1FBEDD6-85C9-493B-922C-0B4F73E42950}"/>
                    </a:ext>
                  </a:extLst>
                </p:cNvPr>
                <p:cNvSpPr/>
                <p:nvPr/>
              </p:nvSpPr>
              <p:spPr bwMode="auto">
                <a:xfrm rot="900000">
                  <a:off x="2569305" y="2246910"/>
                  <a:ext cx="202787" cy="45722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4" name="楕円 763">
                  <a:extLst>
                    <a:ext uri="{FF2B5EF4-FFF2-40B4-BE49-F238E27FC236}">
                      <a16:creationId xmlns:a16="http://schemas.microsoft.com/office/drawing/2014/main" id="{1C2E34F8-F1DF-40ED-A2E0-11EDD37550ED}"/>
                    </a:ext>
                  </a:extLst>
                </p:cNvPr>
                <p:cNvSpPr/>
                <p:nvPr/>
              </p:nvSpPr>
              <p:spPr bwMode="auto">
                <a:xfrm rot="20700000" flipV="1">
                  <a:off x="2569305" y="2534411"/>
                  <a:ext cx="202784" cy="45716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52" name="グループ化 751">
                <a:extLst>
                  <a:ext uri="{FF2B5EF4-FFF2-40B4-BE49-F238E27FC236}">
                    <a16:creationId xmlns:a16="http://schemas.microsoft.com/office/drawing/2014/main" id="{9F0E9EC9-0D9D-48AC-9A64-BF13E332979C}"/>
                  </a:ext>
                </a:extLst>
              </p:cNvPr>
              <p:cNvGrpSpPr/>
              <p:nvPr/>
            </p:nvGrpSpPr>
            <p:grpSpPr>
              <a:xfrm flipH="1">
                <a:off x="9271519" y="1102916"/>
                <a:ext cx="78735" cy="60166"/>
                <a:chOff x="2569305" y="2246910"/>
                <a:chExt cx="202787" cy="333198"/>
              </a:xfrm>
              <a:noFill/>
            </p:grpSpPr>
            <p:sp>
              <p:nvSpPr>
                <p:cNvPr id="761" name="楕円 760">
                  <a:extLst>
                    <a:ext uri="{FF2B5EF4-FFF2-40B4-BE49-F238E27FC236}">
                      <a16:creationId xmlns:a16="http://schemas.microsoft.com/office/drawing/2014/main" id="{0C5040CE-6049-4645-9212-D9C931E84060}"/>
                    </a:ext>
                  </a:extLst>
                </p:cNvPr>
                <p:cNvSpPr/>
                <p:nvPr/>
              </p:nvSpPr>
              <p:spPr bwMode="auto">
                <a:xfrm rot="900000">
                  <a:off x="2569305" y="2246910"/>
                  <a:ext cx="202787" cy="45722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2" name="楕円 761">
                  <a:extLst>
                    <a:ext uri="{FF2B5EF4-FFF2-40B4-BE49-F238E27FC236}">
                      <a16:creationId xmlns:a16="http://schemas.microsoft.com/office/drawing/2014/main" id="{9BF5F1FE-9030-4BB0-AFF2-FD31F815979D}"/>
                    </a:ext>
                  </a:extLst>
                </p:cNvPr>
                <p:cNvSpPr/>
                <p:nvPr/>
              </p:nvSpPr>
              <p:spPr bwMode="auto">
                <a:xfrm rot="20700000" flipV="1">
                  <a:off x="2569305" y="2534392"/>
                  <a:ext cx="202784" cy="45716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53" name="楕円 752">
                <a:extLst>
                  <a:ext uri="{FF2B5EF4-FFF2-40B4-BE49-F238E27FC236}">
                    <a16:creationId xmlns:a16="http://schemas.microsoft.com/office/drawing/2014/main" id="{560FD624-EFDE-4DA9-93A5-8FC7999FA1B5}"/>
                  </a:ext>
                </a:extLst>
              </p:cNvPr>
              <p:cNvSpPr/>
              <p:nvPr/>
            </p:nvSpPr>
            <p:spPr bwMode="auto">
              <a:xfrm>
                <a:off x="8682821" y="1218422"/>
                <a:ext cx="194992" cy="10141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4" name="月 753">
                <a:extLst>
                  <a:ext uri="{FF2B5EF4-FFF2-40B4-BE49-F238E27FC236}">
                    <a16:creationId xmlns:a16="http://schemas.microsoft.com/office/drawing/2014/main" id="{E249B01B-D7E9-4987-A8B2-3127B25FF23C}"/>
                  </a:ext>
                </a:extLst>
              </p:cNvPr>
              <p:cNvSpPr/>
              <p:nvPr/>
            </p:nvSpPr>
            <p:spPr bwMode="auto">
              <a:xfrm rot="2700000">
                <a:off x="8532983" y="1310592"/>
                <a:ext cx="56341" cy="22775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5" name="月 754">
                <a:extLst>
                  <a:ext uri="{FF2B5EF4-FFF2-40B4-BE49-F238E27FC236}">
                    <a16:creationId xmlns:a16="http://schemas.microsoft.com/office/drawing/2014/main" id="{DAEB82FD-CCBF-4F6A-98C0-B98C8C86A453}"/>
                  </a:ext>
                </a:extLst>
              </p:cNvPr>
              <p:cNvSpPr/>
              <p:nvPr/>
            </p:nvSpPr>
            <p:spPr bwMode="auto">
              <a:xfrm rot="18900000" flipH="1">
                <a:off x="8985098" y="1310592"/>
                <a:ext cx="56341" cy="22775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6" name="フリーフォーム: 図形 755">
                <a:extLst>
                  <a:ext uri="{FF2B5EF4-FFF2-40B4-BE49-F238E27FC236}">
                    <a16:creationId xmlns:a16="http://schemas.microsoft.com/office/drawing/2014/main" id="{110BA9F8-157E-45F0-AECD-A57F28599C94}"/>
                  </a:ext>
                </a:extLst>
              </p:cNvPr>
              <p:cNvSpPr/>
              <p:nvPr/>
            </p:nvSpPr>
            <p:spPr bwMode="auto">
              <a:xfrm>
                <a:off x="8668793" y="1488460"/>
                <a:ext cx="255424" cy="45720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7" name="フリーフォーム: 図形 756">
                <a:extLst>
                  <a:ext uri="{FF2B5EF4-FFF2-40B4-BE49-F238E27FC236}">
                    <a16:creationId xmlns:a16="http://schemas.microsoft.com/office/drawing/2014/main" id="{1DF08245-F363-4739-BBDA-788583EE0382}"/>
                  </a:ext>
                </a:extLst>
              </p:cNvPr>
              <p:cNvSpPr/>
              <p:nvPr/>
            </p:nvSpPr>
            <p:spPr bwMode="auto">
              <a:xfrm>
                <a:off x="8172611" y="2123977"/>
                <a:ext cx="1220327" cy="327418"/>
              </a:xfrm>
              <a:custGeom>
                <a:avLst/>
                <a:gdLst>
                  <a:gd name="connsiteX0" fmla="*/ 47448 w 1040637"/>
                  <a:gd name="connsiteY0" fmla="*/ 0 h 276463"/>
                  <a:gd name="connsiteX1" fmla="*/ 993146 w 1040637"/>
                  <a:gd name="connsiteY1" fmla="*/ 0 h 276463"/>
                  <a:gd name="connsiteX2" fmla="*/ 1018827 w 1040637"/>
                  <a:gd name="connsiteY2" fmla="*/ 109346 h 276463"/>
                  <a:gd name="connsiteX3" fmla="*/ 1040637 w 1040637"/>
                  <a:gd name="connsiteY3" fmla="*/ 271729 h 276463"/>
                  <a:gd name="connsiteX4" fmla="*/ 1029209 w 1040637"/>
                  <a:gd name="connsiteY4" fmla="*/ 276463 h 276463"/>
                  <a:gd name="connsiteX5" fmla="*/ 12211 w 1040637"/>
                  <a:gd name="connsiteY5" fmla="*/ 276463 h 276463"/>
                  <a:gd name="connsiteX6" fmla="*/ 0 w 1040637"/>
                  <a:gd name="connsiteY6" fmla="*/ 271405 h 276463"/>
                  <a:gd name="connsiteX7" fmla="*/ 21767 w 1040637"/>
                  <a:gd name="connsiteY7" fmla="*/ 109346 h 276463"/>
                  <a:gd name="connsiteX0" fmla="*/ 35237 w 1028426"/>
                  <a:gd name="connsiteY0" fmla="*/ 0 h 276463"/>
                  <a:gd name="connsiteX1" fmla="*/ 980935 w 1028426"/>
                  <a:gd name="connsiteY1" fmla="*/ 0 h 276463"/>
                  <a:gd name="connsiteX2" fmla="*/ 1006616 w 1028426"/>
                  <a:gd name="connsiteY2" fmla="*/ 109346 h 276463"/>
                  <a:gd name="connsiteX3" fmla="*/ 1028426 w 1028426"/>
                  <a:gd name="connsiteY3" fmla="*/ 271729 h 276463"/>
                  <a:gd name="connsiteX4" fmla="*/ 1016998 w 1028426"/>
                  <a:gd name="connsiteY4" fmla="*/ 276463 h 276463"/>
                  <a:gd name="connsiteX5" fmla="*/ 0 w 1028426"/>
                  <a:gd name="connsiteY5" fmla="*/ 276463 h 276463"/>
                  <a:gd name="connsiteX6" fmla="*/ 9556 w 1028426"/>
                  <a:gd name="connsiteY6" fmla="*/ 109346 h 276463"/>
                  <a:gd name="connsiteX7" fmla="*/ 35237 w 1028426"/>
                  <a:gd name="connsiteY7" fmla="*/ 0 h 276463"/>
                  <a:gd name="connsiteX0" fmla="*/ 35237 w 1016998"/>
                  <a:gd name="connsiteY0" fmla="*/ 0 h 276463"/>
                  <a:gd name="connsiteX1" fmla="*/ 980935 w 1016998"/>
                  <a:gd name="connsiteY1" fmla="*/ 0 h 276463"/>
                  <a:gd name="connsiteX2" fmla="*/ 1006616 w 1016998"/>
                  <a:gd name="connsiteY2" fmla="*/ 109346 h 276463"/>
                  <a:gd name="connsiteX3" fmla="*/ 1016998 w 1016998"/>
                  <a:gd name="connsiteY3" fmla="*/ 276463 h 276463"/>
                  <a:gd name="connsiteX4" fmla="*/ 0 w 1016998"/>
                  <a:gd name="connsiteY4" fmla="*/ 276463 h 276463"/>
                  <a:gd name="connsiteX5" fmla="*/ 9556 w 1016998"/>
                  <a:gd name="connsiteY5" fmla="*/ 109346 h 276463"/>
                  <a:gd name="connsiteX6" fmla="*/ 35237 w 1016998"/>
                  <a:gd name="connsiteY6" fmla="*/ 0 h 276463"/>
                  <a:gd name="connsiteX0" fmla="*/ 25681 w 1007442"/>
                  <a:gd name="connsiteY0" fmla="*/ 0 h 276463"/>
                  <a:gd name="connsiteX1" fmla="*/ 971379 w 1007442"/>
                  <a:gd name="connsiteY1" fmla="*/ 0 h 276463"/>
                  <a:gd name="connsiteX2" fmla="*/ 997060 w 1007442"/>
                  <a:gd name="connsiteY2" fmla="*/ 109346 h 276463"/>
                  <a:gd name="connsiteX3" fmla="*/ 1007442 w 1007442"/>
                  <a:gd name="connsiteY3" fmla="*/ 276463 h 276463"/>
                  <a:gd name="connsiteX4" fmla="*/ 19227 w 1007442"/>
                  <a:gd name="connsiteY4" fmla="*/ 276463 h 276463"/>
                  <a:gd name="connsiteX5" fmla="*/ 0 w 1007442"/>
                  <a:gd name="connsiteY5" fmla="*/ 109346 h 276463"/>
                  <a:gd name="connsiteX6" fmla="*/ 25681 w 1007442"/>
                  <a:gd name="connsiteY6" fmla="*/ 0 h 276463"/>
                  <a:gd name="connsiteX0" fmla="*/ 25681 w 997060"/>
                  <a:gd name="connsiteY0" fmla="*/ 0 h 276463"/>
                  <a:gd name="connsiteX1" fmla="*/ 971379 w 997060"/>
                  <a:gd name="connsiteY1" fmla="*/ 0 h 276463"/>
                  <a:gd name="connsiteX2" fmla="*/ 997060 w 997060"/>
                  <a:gd name="connsiteY2" fmla="*/ 109346 h 276463"/>
                  <a:gd name="connsiteX3" fmla="*/ 986883 w 997060"/>
                  <a:gd name="connsiteY3" fmla="*/ 276463 h 276463"/>
                  <a:gd name="connsiteX4" fmla="*/ 19227 w 997060"/>
                  <a:gd name="connsiteY4" fmla="*/ 276463 h 276463"/>
                  <a:gd name="connsiteX5" fmla="*/ 0 w 997060"/>
                  <a:gd name="connsiteY5" fmla="*/ 109346 h 276463"/>
                  <a:gd name="connsiteX6" fmla="*/ 25681 w 997060"/>
                  <a:gd name="connsiteY6" fmla="*/ 0 h 276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97060" h="276463">
                    <a:moveTo>
                      <a:pt x="25681" y="0"/>
                    </a:moveTo>
                    <a:lnTo>
                      <a:pt x="971379" y="0"/>
                    </a:lnTo>
                    <a:lnTo>
                      <a:pt x="997060" y="109346"/>
                    </a:lnTo>
                    <a:lnTo>
                      <a:pt x="986883" y="276463"/>
                    </a:lnTo>
                    <a:lnTo>
                      <a:pt x="19227" y="276463"/>
                    </a:lnTo>
                    <a:lnTo>
                      <a:pt x="0" y="109346"/>
                    </a:lnTo>
                    <a:lnTo>
                      <a:pt x="25681" y="0"/>
                    </a:lnTo>
                    <a:close/>
                  </a:path>
                </a:pathLst>
              </a:custGeom>
              <a:pattFill prst="dkVert">
                <a:fgClr>
                  <a:srgbClr val="CC9900"/>
                </a:fgClr>
                <a:bgClr>
                  <a:srgbClr val="FFCC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フリーフォーム: 図形 757">
                <a:extLst>
                  <a:ext uri="{FF2B5EF4-FFF2-40B4-BE49-F238E27FC236}">
                    <a16:creationId xmlns:a16="http://schemas.microsoft.com/office/drawing/2014/main" id="{B5267DB7-5850-471A-B4D7-81F3D95C59C2}"/>
                  </a:ext>
                </a:extLst>
              </p:cNvPr>
              <p:cNvSpPr/>
              <p:nvPr/>
            </p:nvSpPr>
            <p:spPr bwMode="auto">
              <a:xfrm>
                <a:off x="8465208" y="496786"/>
                <a:ext cx="635139" cy="198319"/>
              </a:xfrm>
              <a:custGeom>
                <a:avLst/>
                <a:gdLst>
                  <a:gd name="connsiteX0" fmla="*/ 578135 w 601033"/>
                  <a:gd name="connsiteY0" fmla="*/ 24248 h 187670"/>
                  <a:gd name="connsiteX1" fmla="*/ 601033 w 601033"/>
                  <a:gd name="connsiteY1" fmla="*/ 31356 h 187670"/>
                  <a:gd name="connsiteX2" fmla="*/ 589838 w 601033"/>
                  <a:gd name="connsiteY2" fmla="*/ 187670 h 187670"/>
                  <a:gd name="connsiteX3" fmla="*/ 22898 w 601033"/>
                  <a:gd name="connsiteY3" fmla="*/ 24248 h 187670"/>
                  <a:gd name="connsiteX4" fmla="*/ 11194 w 601033"/>
                  <a:gd name="connsiteY4" fmla="*/ 187670 h 187670"/>
                  <a:gd name="connsiteX5" fmla="*/ 0 w 601033"/>
                  <a:gd name="connsiteY5" fmla="*/ 31356 h 187670"/>
                  <a:gd name="connsiteX6" fmla="*/ 96493 w 601033"/>
                  <a:gd name="connsiteY6" fmla="*/ 6578 h 187670"/>
                  <a:gd name="connsiteX7" fmla="*/ 83524 w 601033"/>
                  <a:gd name="connsiteY7" fmla="*/ 187670 h 187670"/>
                  <a:gd name="connsiteX8" fmla="*/ 70757 w 601033"/>
                  <a:gd name="connsiteY8" fmla="*/ 9392 h 187670"/>
                  <a:gd name="connsiteX9" fmla="*/ 71803 w 601033"/>
                  <a:gd name="connsiteY9" fmla="*/ 9067 h 187670"/>
                  <a:gd name="connsiteX10" fmla="*/ 504538 w 601033"/>
                  <a:gd name="connsiteY10" fmla="*/ 6578 h 187670"/>
                  <a:gd name="connsiteX11" fmla="*/ 529229 w 601033"/>
                  <a:gd name="connsiteY11" fmla="*/ 9067 h 187670"/>
                  <a:gd name="connsiteX12" fmla="*/ 530275 w 601033"/>
                  <a:gd name="connsiteY12" fmla="*/ 9392 h 187670"/>
                  <a:gd name="connsiteX13" fmla="*/ 517507 w 601033"/>
                  <a:gd name="connsiteY13" fmla="*/ 187670 h 187670"/>
                  <a:gd name="connsiteX14" fmla="*/ 431736 w 601033"/>
                  <a:gd name="connsiteY14" fmla="*/ 0 h 187670"/>
                  <a:gd name="connsiteX15" fmla="*/ 439285 w 601033"/>
                  <a:gd name="connsiteY15" fmla="*/ 0 h 187670"/>
                  <a:gd name="connsiteX16" fmla="*/ 458478 w 601033"/>
                  <a:gd name="connsiteY16" fmla="*/ 1935 h 187670"/>
                  <a:gd name="connsiteX17" fmla="*/ 445176 w 601033"/>
                  <a:gd name="connsiteY17" fmla="*/ 187670 h 187670"/>
                  <a:gd name="connsiteX18" fmla="*/ 359406 w 601033"/>
                  <a:gd name="connsiteY18" fmla="*/ 0 h 187670"/>
                  <a:gd name="connsiteX19" fmla="*/ 386286 w 601033"/>
                  <a:gd name="connsiteY19" fmla="*/ 0 h 187670"/>
                  <a:gd name="connsiteX20" fmla="*/ 372846 w 601033"/>
                  <a:gd name="connsiteY20" fmla="*/ 187670 h 187670"/>
                  <a:gd name="connsiteX21" fmla="*/ 287075 w 601033"/>
                  <a:gd name="connsiteY21" fmla="*/ 0 h 187670"/>
                  <a:gd name="connsiteX22" fmla="*/ 313955 w 601033"/>
                  <a:gd name="connsiteY22" fmla="*/ 0 h 187670"/>
                  <a:gd name="connsiteX23" fmla="*/ 300515 w 601033"/>
                  <a:gd name="connsiteY23" fmla="*/ 187670 h 187670"/>
                  <a:gd name="connsiteX24" fmla="*/ 214745 w 601033"/>
                  <a:gd name="connsiteY24" fmla="*/ 0 h 187670"/>
                  <a:gd name="connsiteX25" fmla="*/ 241625 w 601033"/>
                  <a:gd name="connsiteY25" fmla="*/ 0 h 187670"/>
                  <a:gd name="connsiteX26" fmla="*/ 228185 w 601033"/>
                  <a:gd name="connsiteY26" fmla="*/ 187670 h 187670"/>
                  <a:gd name="connsiteX27" fmla="*/ 161747 w 601033"/>
                  <a:gd name="connsiteY27" fmla="*/ 0 h 187670"/>
                  <a:gd name="connsiteX28" fmla="*/ 169294 w 601033"/>
                  <a:gd name="connsiteY28" fmla="*/ 0 h 187670"/>
                  <a:gd name="connsiteX29" fmla="*/ 155854 w 601033"/>
                  <a:gd name="connsiteY29" fmla="*/ 187670 h 187670"/>
                  <a:gd name="connsiteX30" fmla="*/ 142553 w 601033"/>
                  <a:gd name="connsiteY30" fmla="*/ 1935 h 187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01033" h="187670">
                    <a:moveTo>
                      <a:pt x="578135" y="24248"/>
                    </a:moveTo>
                    <a:lnTo>
                      <a:pt x="601033" y="31356"/>
                    </a:lnTo>
                    <a:lnTo>
                      <a:pt x="589838" y="187670"/>
                    </a:lnTo>
                    <a:close/>
                    <a:moveTo>
                      <a:pt x="22898" y="24248"/>
                    </a:moveTo>
                    <a:lnTo>
                      <a:pt x="11194" y="187670"/>
                    </a:lnTo>
                    <a:lnTo>
                      <a:pt x="0" y="31356"/>
                    </a:lnTo>
                    <a:close/>
                    <a:moveTo>
                      <a:pt x="96493" y="6578"/>
                    </a:moveTo>
                    <a:lnTo>
                      <a:pt x="83524" y="187670"/>
                    </a:lnTo>
                    <a:lnTo>
                      <a:pt x="70757" y="9392"/>
                    </a:lnTo>
                    <a:lnTo>
                      <a:pt x="71803" y="9067"/>
                    </a:lnTo>
                    <a:close/>
                    <a:moveTo>
                      <a:pt x="504538" y="6578"/>
                    </a:moveTo>
                    <a:lnTo>
                      <a:pt x="529229" y="9067"/>
                    </a:lnTo>
                    <a:lnTo>
                      <a:pt x="530275" y="9392"/>
                    </a:lnTo>
                    <a:lnTo>
                      <a:pt x="517507" y="187670"/>
                    </a:lnTo>
                    <a:close/>
                    <a:moveTo>
                      <a:pt x="431736" y="0"/>
                    </a:moveTo>
                    <a:lnTo>
                      <a:pt x="439285" y="0"/>
                    </a:lnTo>
                    <a:lnTo>
                      <a:pt x="458478" y="1935"/>
                    </a:lnTo>
                    <a:lnTo>
                      <a:pt x="445176" y="187670"/>
                    </a:lnTo>
                    <a:close/>
                    <a:moveTo>
                      <a:pt x="359406" y="0"/>
                    </a:moveTo>
                    <a:lnTo>
                      <a:pt x="386286" y="0"/>
                    </a:lnTo>
                    <a:lnTo>
                      <a:pt x="372846" y="187670"/>
                    </a:lnTo>
                    <a:close/>
                    <a:moveTo>
                      <a:pt x="287075" y="0"/>
                    </a:moveTo>
                    <a:lnTo>
                      <a:pt x="313955" y="0"/>
                    </a:lnTo>
                    <a:lnTo>
                      <a:pt x="300515" y="187670"/>
                    </a:lnTo>
                    <a:close/>
                    <a:moveTo>
                      <a:pt x="214745" y="0"/>
                    </a:moveTo>
                    <a:lnTo>
                      <a:pt x="241625" y="0"/>
                    </a:lnTo>
                    <a:lnTo>
                      <a:pt x="228185" y="187670"/>
                    </a:lnTo>
                    <a:close/>
                    <a:moveTo>
                      <a:pt x="161747" y="0"/>
                    </a:moveTo>
                    <a:lnTo>
                      <a:pt x="169294" y="0"/>
                    </a:lnTo>
                    <a:lnTo>
                      <a:pt x="155854" y="187670"/>
                    </a:lnTo>
                    <a:lnTo>
                      <a:pt x="142553" y="1935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月 758">
                <a:extLst>
                  <a:ext uri="{FF2B5EF4-FFF2-40B4-BE49-F238E27FC236}">
                    <a16:creationId xmlns:a16="http://schemas.microsoft.com/office/drawing/2014/main" id="{A8E341DC-B882-44C0-BFF2-E88044FDC953}"/>
                  </a:ext>
                </a:extLst>
              </p:cNvPr>
              <p:cNvSpPr/>
              <p:nvPr/>
            </p:nvSpPr>
            <p:spPr bwMode="auto">
              <a:xfrm rot="15300000">
                <a:off x="8411928" y="766271"/>
                <a:ext cx="79015" cy="278049"/>
              </a:xfrm>
              <a:prstGeom prst="moon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月 759">
                <a:extLst>
                  <a:ext uri="{FF2B5EF4-FFF2-40B4-BE49-F238E27FC236}">
                    <a16:creationId xmlns:a16="http://schemas.microsoft.com/office/drawing/2014/main" id="{5021B8F7-8561-4BBD-871C-1F15E63639ED}"/>
                  </a:ext>
                </a:extLst>
              </p:cNvPr>
              <p:cNvSpPr/>
              <p:nvPr/>
            </p:nvSpPr>
            <p:spPr bwMode="auto">
              <a:xfrm rot="6300000" flipH="1">
                <a:off x="9072860" y="766271"/>
                <a:ext cx="79015" cy="278049"/>
              </a:xfrm>
              <a:prstGeom prst="moon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22" name="グループ化 721">
              <a:extLst>
                <a:ext uri="{FF2B5EF4-FFF2-40B4-BE49-F238E27FC236}">
                  <a16:creationId xmlns:a16="http://schemas.microsoft.com/office/drawing/2014/main" id="{A603E01E-61AE-4338-95B4-EC8D17F00225}"/>
                </a:ext>
              </a:extLst>
            </p:cNvPr>
            <p:cNvGrpSpPr/>
            <p:nvPr/>
          </p:nvGrpSpPr>
          <p:grpSpPr>
            <a:xfrm>
              <a:off x="7404962" y="1383852"/>
              <a:ext cx="2685332" cy="1694158"/>
              <a:chOff x="-415063" y="1383852"/>
              <a:chExt cx="2685332" cy="1694158"/>
            </a:xfrm>
          </p:grpSpPr>
          <p:grpSp>
            <p:nvGrpSpPr>
              <p:cNvPr id="723" name="グループ化 722">
                <a:extLst>
                  <a:ext uri="{FF2B5EF4-FFF2-40B4-BE49-F238E27FC236}">
                    <a16:creationId xmlns:a16="http://schemas.microsoft.com/office/drawing/2014/main" id="{9229B8C5-78E2-48EB-A3D9-EB716B4C4C1A}"/>
                  </a:ext>
                </a:extLst>
              </p:cNvPr>
              <p:cNvGrpSpPr/>
              <p:nvPr/>
            </p:nvGrpSpPr>
            <p:grpSpPr>
              <a:xfrm>
                <a:off x="-415063" y="1383852"/>
                <a:ext cx="2685332" cy="1694158"/>
                <a:chOff x="3499813" y="4184567"/>
                <a:chExt cx="2685332" cy="1694158"/>
              </a:xfrm>
            </p:grpSpPr>
            <p:grpSp>
              <p:nvGrpSpPr>
                <p:cNvPr id="726" name="グループ化 725">
                  <a:extLst>
                    <a:ext uri="{FF2B5EF4-FFF2-40B4-BE49-F238E27FC236}">
                      <a16:creationId xmlns:a16="http://schemas.microsoft.com/office/drawing/2014/main" id="{CAAA8101-13DD-480D-81D4-14BBFA1CC1E8}"/>
                    </a:ext>
                  </a:extLst>
                </p:cNvPr>
                <p:cNvGrpSpPr/>
                <p:nvPr/>
              </p:nvGrpSpPr>
              <p:grpSpPr>
                <a:xfrm>
                  <a:off x="3499813" y="4184567"/>
                  <a:ext cx="2685332" cy="1693452"/>
                  <a:chOff x="3499813" y="4184567"/>
                  <a:chExt cx="2685332" cy="1693452"/>
                </a:xfrm>
              </p:grpSpPr>
              <p:sp>
                <p:nvSpPr>
                  <p:cNvPr id="728" name="フリーフォーム: 図形 727">
                    <a:extLst>
                      <a:ext uri="{FF2B5EF4-FFF2-40B4-BE49-F238E27FC236}">
                        <a16:creationId xmlns:a16="http://schemas.microsoft.com/office/drawing/2014/main" id="{DA47A01C-73E3-4682-810C-896F8E1DB112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499813" y="4184567"/>
                    <a:ext cx="2685332" cy="1693452"/>
                  </a:xfrm>
                  <a:custGeom>
                    <a:avLst/>
                    <a:gdLst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3350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411212 w 2685332"/>
                      <a:gd name="connsiteY4" fmla="*/ 311806 h 1693452"/>
                      <a:gd name="connsiteX5" fmla="*/ 1342666 w 2685332"/>
                      <a:gd name="connsiteY5" fmla="*/ 0 h 1693452"/>
                      <a:gd name="connsiteX6" fmla="*/ 2274120 w 2685332"/>
                      <a:gd name="connsiteY6" fmla="*/ 311806 h 1693452"/>
                      <a:gd name="connsiteX7" fmla="*/ 2339921 w 2685332"/>
                      <a:gd name="connsiteY7" fmla="*/ 311806 h 1693452"/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3350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411212 w 2685332"/>
                      <a:gd name="connsiteY4" fmla="*/ 311806 h 1693452"/>
                      <a:gd name="connsiteX5" fmla="*/ 1342666 w 2685332"/>
                      <a:gd name="connsiteY5" fmla="*/ 0 h 1693452"/>
                      <a:gd name="connsiteX6" fmla="*/ 2339921 w 2685332"/>
                      <a:gd name="connsiteY6" fmla="*/ 311806 h 1693452"/>
                      <a:gd name="connsiteX7" fmla="*/ 2685332 w 2685332"/>
                      <a:gd name="connsiteY7" fmla="*/ 1693452 h 1693452"/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3350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1342666 w 2685332"/>
                      <a:gd name="connsiteY4" fmla="*/ 0 h 1693452"/>
                      <a:gd name="connsiteX5" fmla="*/ 2339921 w 2685332"/>
                      <a:gd name="connsiteY5" fmla="*/ 311806 h 1693452"/>
                      <a:gd name="connsiteX6" fmla="*/ 2685332 w 2685332"/>
                      <a:gd name="connsiteY6" fmla="*/ 1693452 h 1693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85332" h="1693452">
                        <a:moveTo>
                          <a:pt x="2685332" y="1693452"/>
                        </a:moveTo>
                        <a:lnTo>
                          <a:pt x="1311338" y="1233505"/>
                        </a:lnTo>
                        <a:lnTo>
                          <a:pt x="0" y="1672478"/>
                        </a:lnTo>
                        <a:lnTo>
                          <a:pt x="340168" y="311806"/>
                        </a:lnTo>
                        <a:lnTo>
                          <a:pt x="1342666" y="0"/>
                        </a:lnTo>
                        <a:lnTo>
                          <a:pt x="2339921" y="311806"/>
                        </a:lnTo>
                        <a:lnTo>
                          <a:pt x="2685332" y="1693452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29" name="フリーフォーム: 図形 728">
                    <a:extLst>
                      <a:ext uri="{FF2B5EF4-FFF2-40B4-BE49-F238E27FC236}">
                        <a16:creationId xmlns:a16="http://schemas.microsoft.com/office/drawing/2014/main" id="{13ABDC57-BFA5-4468-AC8A-C5652531FAFD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541333" y="4248150"/>
                    <a:ext cx="2602292" cy="1595438"/>
                  </a:xfrm>
                  <a:custGeom>
                    <a:avLst/>
                    <a:gdLst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3350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411212 w 2685332"/>
                      <a:gd name="connsiteY4" fmla="*/ 311806 h 1693452"/>
                      <a:gd name="connsiteX5" fmla="*/ 1342666 w 2685332"/>
                      <a:gd name="connsiteY5" fmla="*/ 0 h 1693452"/>
                      <a:gd name="connsiteX6" fmla="*/ 2274120 w 2685332"/>
                      <a:gd name="connsiteY6" fmla="*/ 311806 h 1693452"/>
                      <a:gd name="connsiteX7" fmla="*/ 2339921 w 2685332"/>
                      <a:gd name="connsiteY7" fmla="*/ 311806 h 1693452"/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3350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411212 w 2685332"/>
                      <a:gd name="connsiteY4" fmla="*/ 311806 h 1693452"/>
                      <a:gd name="connsiteX5" fmla="*/ 1342666 w 2685332"/>
                      <a:gd name="connsiteY5" fmla="*/ 0 h 1693452"/>
                      <a:gd name="connsiteX6" fmla="*/ 2339921 w 2685332"/>
                      <a:gd name="connsiteY6" fmla="*/ 311806 h 1693452"/>
                      <a:gd name="connsiteX7" fmla="*/ 2685332 w 2685332"/>
                      <a:gd name="connsiteY7" fmla="*/ 1693452 h 1693452"/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3350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1342666 w 2685332"/>
                      <a:gd name="connsiteY4" fmla="*/ 0 h 1693452"/>
                      <a:gd name="connsiteX5" fmla="*/ 2339921 w 2685332"/>
                      <a:gd name="connsiteY5" fmla="*/ 311806 h 1693452"/>
                      <a:gd name="connsiteX6" fmla="*/ 2685332 w 2685332"/>
                      <a:gd name="connsiteY6" fmla="*/ 1693452 h 1693452"/>
                      <a:gd name="connsiteX0" fmla="*/ 2685332 w 2685332"/>
                      <a:gd name="connsiteY0" fmla="*/ 1693452 h 1693452"/>
                      <a:gd name="connsiteX1" fmla="*/ 1311338 w 2685332"/>
                      <a:gd name="connsiteY1" fmla="*/ 1223395 h 1693452"/>
                      <a:gd name="connsiteX2" fmla="*/ 0 w 2685332"/>
                      <a:gd name="connsiteY2" fmla="*/ 1672478 h 1693452"/>
                      <a:gd name="connsiteX3" fmla="*/ 340168 w 2685332"/>
                      <a:gd name="connsiteY3" fmla="*/ 311806 h 1693452"/>
                      <a:gd name="connsiteX4" fmla="*/ 1342666 w 2685332"/>
                      <a:gd name="connsiteY4" fmla="*/ 0 h 1693452"/>
                      <a:gd name="connsiteX5" fmla="*/ 2339921 w 2685332"/>
                      <a:gd name="connsiteY5" fmla="*/ 311806 h 1693452"/>
                      <a:gd name="connsiteX6" fmla="*/ 2685332 w 2685332"/>
                      <a:gd name="connsiteY6" fmla="*/ 1693452 h 1693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85332" h="1693452">
                        <a:moveTo>
                          <a:pt x="2685332" y="1693452"/>
                        </a:moveTo>
                        <a:lnTo>
                          <a:pt x="1311338" y="1223395"/>
                        </a:lnTo>
                        <a:lnTo>
                          <a:pt x="0" y="1672478"/>
                        </a:lnTo>
                        <a:lnTo>
                          <a:pt x="340168" y="311806"/>
                        </a:lnTo>
                        <a:lnTo>
                          <a:pt x="1342666" y="0"/>
                        </a:lnTo>
                        <a:lnTo>
                          <a:pt x="2339921" y="311806"/>
                        </a:lnTo>
                        <a:lnTo>
                          <a:pt x="2685332" y="1693452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30" name="フリーフォーム: 図形 729">
                    <a:extLst>
                      <a:ext uri="{FF2B5EF4-FFF2-40B4-BE49-F238E27FC236}">
                        <a16:creationId xmlns:a16="http://schemas.microsoft.com/office/drawing/2014/main" id="{E95D499F-0080-4335-8624-71588287693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09975" y="4333875"/>
                    <a:ext cx="700088" cy="695325"/>
                  </a:xfrm>
                  <a:custGeom>
                    <a:avLst/>
                    <a:gdLst>
                      <a:gd name="connsiteX0" fmla="*/ 0 w 700088"/>
                      <a:gd name="connsiteY0" fmla="*/ 0 h 695325"/>
                      <a:gd name="connsiteX1" fmla="*/ 619125 w 700088"/>
                      <a:gd name="connsiteY1" fmla="*/ 200025 h 695325"/>
                      <a:gd name="connsiteX2" fmla="*/ 700088 w 700088"/>
                      <a:gd name="connsiteY2" fmla="*/ 695325 h 695325"/>
                      <a:gd name="connsiteX3" fmla="*/ 138113 w 700088"/>
                      <a:gd name="connsiteY3" fmla="*/ 495300 h 695325"/>
                      <a:gd name="connsiteX4" fmla="*/ 0 w 700088"/>
                      <a:gd name="connsiteY4" fmla="*/ 0 h 69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00088" h="695325">
                        <a:moveTo>
                          <a:pt x="0" y="0"/>
                        </a:moveTo>
                        <a:lnTo>
                          <a:pt x="619125" y="200025"/>
                        </a:lnTo>
                        <a:lnTo>
                          <a:pt x="700088" y="695325"/>
                        </a:lnTo>
                        <a:lnTo>
                          <a:pt x="138113" y="4953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1" name="フリーフォーム: 図形 730">
                    <a:extLst>
                      <a:ext uri="{FF2B5EF4-FFF2-40B4-BE49-F238E27FC236}">
                        <a16:creationId xmlns:a16="http://schemas.microsoft.com/office/drawing/2014/main" id="{E2569D6C-1FEC-4CBA-B0AD-04A6CCD9478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791200" y="4329113"/>
                    <a:ext cx="285750" cy="566737"/>
                  </a:xfrm>
                  <a:custGeom>
                    <a:avLst/>
                    <a:gdLst>
                      <a:gd name="connsiteX0" fmla="*/ 285750 w 285750"/>
                      <a:gd name="connsiteY0" fmla="*/ 0 h 566737"/>
                      <a:gd name="connsiteX1" fmla="*/ 109538 w 285750"/>
                      <a:gd name="connsiteY1" fmla="*/ 66675 h 566737"/>
                      <a:gd name="connsiteX2" fmla="*/ 0 w 285750"/>
                      <a:gd name="connsiteY2" fmla="*/ 566737 h 566737"/>
                      <a:gd name="connsiteX3" fmla="*/ 161925 w 285750"/>
                      <a:gd name="connsiteY3" fmla="*/ 519112 h 566737"/>
                      <a:gd name="connsiteX4" fmla="*/ 285750 w 285750"/>
                      <a:gd name="connsiteY4" fmla="*/ 0 h 566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85750" h="566737">
                        <a:moveTo>
                          <a:pt x="285750" y="0"/>
                        </a:moveTo>
                        <a:lnTo>
                          <a:pt x="109538" y="66675"/>
                        </a:lnTo>
                        <a:lnTo>
                          <a:pt x="0" y="566737"/>
                        </a:lnTo>
                        <a:lnTo>
                          <a:pt x="161925" y="519112"/>
                        </a:lnTo>
                        <a:lnTo>
                          <a:pt x="285750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2" name="楕円 731">
                    <a:extLst>
                      <a:ext uri="{FF2B5EF4-FFF2-40B4-BE49-F238E27FC236}">
                        <a16:creationId xmlns:a16="http://schemas.microsoft.com/office/drawing/2014/main" id="{BD77B4EC-3C5B-438B-9107-97A143E6EA05}"/>
                      </a:ext>
                    </a:extLst>
                  </p:cNvPr>
                  <p:cNvSpPr/>
                  <p:nvPr/>
                </p:nvSpPr>
                <p:spPr bwMode="auto">
                  <a:xfrm rot="20853401">
                    <a:off x="3884953" y="5274205"/>
                    <a:ext cx="86644" cy="135015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3" name="フリーフォーム: 図形 732">
                    <a:extLst>
                      <a:ext uri="{FF2B5EF4-FFF2-40B4-BE49-F238E27FC236}">
                        <a16:creationId xmlns:a16="http://schemas.microsoft.com/office/drawing/2014/main" id="{D365F619-F192-4573-B1E0-FFDD88FDEC5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04636" y="5365463"/>
                    <a:ext cx="95250" cy="314325"/>
                  </a:xfrm>
                  <a:custGeom>
                    <a:avLst/>
                    <a:gdLst>
                      <a:gd name="connsiteX0" fmla="*/ 85725 w 85725"/>
                      <a:gd name="connsiteY0" fmla="*/ 9525 h 304800"/>
                      <a:gd name="connsiteX1" fmla="*/ 85725 w 85725"/>
                      <a:gd name="connsiteY1" fmla="*/ 304800 h 304800"/>
                      <a:gd name="connsiteX2" fmla="*/ 0 w 85725"/>
                      <a:gd name="connsiteY2" fmla="*/ 280987 h 304800"/>
                      <a:gd name="connsiteX3" fmla="*/ 0 w 85725"/>
                      <a:gd name="connsiteY3" fmla="*/ 0 h 304800"/>
                      <a:gd name="connsiteX4" fmla="*/ 85725 w 85725"/>
                      <a:gd name="connsiteY4" fmla="*/ 9525 h 304800"/>
                      <a:gd name="connsiteX0" fmla="*/ 95250 w 95250"/>
                      <a:gd name="connsiteY0" fmla="*/ 19050 h 314325"/>
                      <a:gd name="connsiteX1" fmla="*/ 95250 w 95250"/>
                      <a:gd name="connsiteY1" fmla="*/ 314325 h 314325"/>
                      <a:gd name="connsiteX2" fmla="*/ 9525 w 95250"/>
                      <a:gd name="connsiteY2" fmla="*/ 290512 h 314325"/>
                      <a:gd name="connsiteX3" fmla="*/ 0 w 95250"/>
                      <a:gd name="connsiteY3" fmla="*/ 0 h 314325"/>
                      <a:gd name="connsiteX4" fmla="*/ 95250 w 95250"/>
                      <a:gd name="connsiteY4" fmla="*/ 19050 h 314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50" h="314325">
                        <a:moveTo>
                          <a:pt x="95250" y="19050"/>
                        </a:moveTo>
                        <a:lnTo>
                          <a:pt x="95250" y="314325"/>
                        </a:lnTo>
                        <a:lnTo>
                          <a:pt x="9525" y="290512"/>
                        </a:lnTo>
                        <a:lnTo>
                          <a:pt x="0" y="0"/>
                        </a:lnTo>
                        <a:lnTo>
                          <a:pt x="95250" y="1905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34" name="フリーフォーム: 図形 733">
                    <a:extLst>
                      <a:ext uri="{FF2B5EF4-FFF2-40B4-BE49-F238E27FC236}">
                        <a16:creationId xmlns:a16="http://schemas.microsoft.com/office/drawing/2014/main" id="{29A79772-194E-4F01-9CAC-6B3A88B34B2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324475" y="4945482"/>
                    <a:ext cx="338138" cy="418733"/>
                  </a:xfrm>
                  <a:custGeom>
                    <a:avLst/>
                    <a:gdLst>
                      <a:gd name="connsiteX0" fmla="*/ 338138 w 338138"/>
                      <a:gd name="connsiteY0" fmla="*/ 0 h 461962"/>
                      <a:gd name="connsiteX1" fmla="*/ 33338 w 338138"/>
                      <a:gd name="connsiteY1" fmla="*/ 109537 h 461962"/>
                      <a:gd name="connsiteX2" fmla="*/ 0 w 338138"/>
                      <a:gd name="connsiteY2" fmla="*/ 461962 h 461962"/>
                      <a:gd name="connsiteX3" fmla="*/ 266700 w 338138"/>
                      <a:gd name="connsiteY3" fmla="*/ 366712 h 461962"/>
                      <a:gd name="connsiteX4" fmla="*/ 338138 w 338138"/>
                      <a:gd name="connsiteY4" fmla="*/ 0 h 4619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38138" h="461962">
                        <a:moveTo>
                          <a:pt x="338138" y="0"/>
                        </a:moveTo>
                        <a:lnTo>
                          <a:pt x="33338" y="109537"/>
                        </a:lnTo>
                        <a:lnTo>
                          <a:pt x="0" y="461962"/>
                        </a:lnTo>
                        <a:lnTo>
                          <a:pt x="266700" y="366712"/>
                        </a:lnTo>
                        <a:lnTo>
                          <a:pt x="338138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35" name="フリーフォーム: 図形 734">
                    <a:extLst>
                      <a:ext uri="{FF2B5EF4-FFF2-40B4-BE49-F238E27FC236}">
                        <a16:creationId xmlns:a16="http://schemas.microsoft.com/office/drawing/2014/main" id="{10736A8A-2E5F-4F6C-8BC0-4000878FD68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71963" y="4572000"/>
                    <a:ext cx="547687" cy="571500"/>
                  </a:xfrm>
                  <a:custGeom>
                    <a:avLst/>
                    <a:gdLst>
                      <a:gd name="connsiteX0" fmla="*/ 0 w 547687"/>
                      <a:gd name="connsiteY0" fmla="*/ 0 h 571500"/>
                      <a:gd name="connsiteX1" fmla="*/ 533400 w 547687"/>
                      <a:gd name="connsiteY1" fmla="*/ 166688 h 571500"/>
                      <a:gd name="connsiteX2" fmla="*/ 547687 w 547687"/>
                      <a:gd name="connsiteY2" fmla="*/ 571500 h 571500"/>
                      <a:gd name="connsiteX3" fmla="*/ 71437 w 547687"/>
                      <a:gd name="connsiteY3" fmla="*/ 447675 h 571500"/>
                      <a:gd name="connsiteX4" fmla="*/ 0 w 547687"/>
                      <a:gd name="connsiteY4" fmla="*/ 0 h 571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47687" h="571500">
                        <a:moveTo>
                          <a:pt x="0" y="0"/>
                        </a:moveTo>
                        <a:lnTo>
                          <a:pt x="533400" y="166688"/>
                        </a:lnTo>
                        <a:lnTo>
                          <a:pt x="547687" y="571500"/>
                        </a:lnTo>
                        <a:lnTo>
                          <a:pt x="71437" y="44767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6" name="フリーフォーム: 図形 735">
                    <a:extLst>
                      <a:ext uri="{FF2B5EF4-FFF2-40B4-BE49-F238E27FC236}">
                        <a16:creationId xmlns:a16="http://schemas.microsoft.com/office/drawing/2014/main" id="{0BE11B62-7AA8-4B79-8998-4B6B52549DE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05375" y="5257800"/>
                    <a:ext cx="942975" cy="519112"/>
                  </a:xfrm>
                  <a:custGeom>
                    <a:avLst/>
                    <a:gdLst>
                      <a:gd name="connsiteX0" fmla="*/ 9525 w 928688"/>
                      <a:gd name="connsiteY0" fmla="*/ 233362 h 476250"/>
                      <a:gd name="connsiteX1" fmla="*/ 0 w 928688"/>
                      <a:gd name="connsiteY1" fmla="*/ 476250 h 476250"/>
                      <a:gd name="connsiteX2" fmla="*/ 881063 w 928688"/>
                      <a:gd name="connsiteY2" fmla="*/ 214312 h 476250"/>
                      <a:gd name="connsiteX3" fmla="*/ 928688 w 928688"/>
                      <a:gd name="connsiteY3" fmla="*/ 0 h 476250"/>
                      <a:gd name="connsiteX4" fmla="*/ 9525 w 928688"/>
                      <a:gd name="connsiteY4" fmla="*/ 233362 h 476250"/>
                      <a:gd name="connsiteX0" fmla="*/ 9525 w 928688"/>
                      <a:gd name="connsiteY0" fmla="*/ 261937 h 504825"/>
                      <a:gd name="connsiteX1" fmla="*/ 0 w 928688"/>
                      <a:gd name="connsiteY1" fmla="*/ 504825 h 504825"/>
                      <a:gd name="connsiteX2" fmla="*/ 881063 w 928688"/>
                      <a:gd name="connsiteY2" fmla="*/ 242887 h 504825"/>
                      <a:gd name="connsiteX3" fmla="*/ 928688 w 928688"/>
                      <a:gd name="connsiteY3" fmla="*/ 0 h 504825"/>
                      <a:gd name="connsiteX4" fmla="*/ 9525 w 928688"/>
                      <a:gd name="connsiteY4" fmla="*/ 261937 h 504825"/>
                      <a:gd name="connsiteX0" fmla="*/ 9525 w 942975"/>
                      <a:gd name="connsiteY0" fmla="*/ 276224 h 519112"/>
                      <a:gd name="connsiteX1" fmla="*/ 0 w 942975"/>
                      <a:gd name="connsiteY1" fmla="*/ 519112 h 519112"/>
                      <a:gd name="connsiteX2" fmla="*/ 881063 w 942975"/>
                      <a:gd name="connsiteY2" fmla="*/ 257174 h 519112"/>
                      <a:gd name="connsiteX3" fmla="*/ 942975 w 942975"/>
                      <a:gd name="connsiteY3" fmla="*/ 0 h 519112"/>
                      <a:gd name="connsiteX4" fmla="*/ 9525 w 942975"/>
                      <a:gd name="connsiteY4" fmla="*/ 276224 h 519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2975" h="519112">
                        <a:moveTo>
                          <a:pt x="9525" y="276224"/>
                        </a:moveTo>
                        <a:lnTo>
                          <a:pt x="0" y="519112"/>
                        </a:lnTo>
                        <a:lnTo>
                          <a:pt x="881063" y="257174"/>
                        </a:lnTo>
                        <a:lnTo>
                          <a:pt x="942975" y="0"/>
                        </a:lnTo>
                        <a:lnTo>
                          <a:pt x="9525" y="276224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7" name="フリーフォーム: 図形 736">
                    <a:extLst>
                      <a:ext uri="{FF2B5EF4-FFF2-40B4-BE49-F238E27FC236}">
                        <a16:creationId xmlns:a16="http://schemas.microsoft.com/office/drawing/2014/main" id="{3F71F253-EF27-4588-BAE1-83933C28167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62375" y="4905375"/>
                    <a:ext cx="1047750" cy="442913"/>
                  </a:xfrm>
                  <a:custGeom>
                    <a:avLst/>
                    <a:gdLst>
                      <a:gd name="connsiteX0" fmla="*/ 0 w 1047750"/>
                      <a:gd name="connsiteY0" fmla="*/ 0 h 442913"/>
                      <a:gd name="connsiteX1" fmla="*/ 1047750 w 1047750"/>
                      <a:gd name="connsiteY1" fmla="*/ 309563 h 442913"/>
                      <a:gd name="connsiteX2" fmla="*/ 1047750 w 1047750"/>
                      <a:gd name="connsiteY2" fmla="*/ 442913 h 442913"/>
                      <a:gd name="connsiteX3" fmla="*/ 38100 w 1047750"/>
                      <a:gd name="connsiteY3" fmla="*/ 133350 h 442913"/>
                      <a:gd name="connsiteX4" fmla="*/ 0 w 1047750"/>
                      <a:gd name="connsiteY4" fmla="*/ 0 h 4429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47750" h="442913">
                        <a:moveTo>
                          <a:pt x="0" y="0"/>
                        </a:moveTo>
                        <a:lnTo>
                          <a:pt x="1047750" y="309563"/>
                        </a:lnTo>
                        <a:lnTo>
                          <a:pt x="1047750" y="442913"/>
                        </a:lnTo>
                        <a:lnTo>
                          <a:pt x="38100" y="13335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38" name="フリーフォーム: 図形 737">
                    <a:extLst>
                      <a:ext uri="{FF2B5EF4-FFF2-40B4-BE49-F238E27FC236}">
                        <a16:creationId xmlns:a16="http://schemas.microsoft.com/office/drawing/2014/main" id="{260AB850-FC5C-4A70-9B8F-2B7772E5B10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6049" y="5446425"/>
                    <a:ext cx="95250" cy="314325"/>
                  </a:xfrm>
                  <a:custGeom>
                    <a:avLst/>
                    <a:gdLst>
                      <a:gd name="connsiteX0" fmla="*/ 85725 w 85725"/>
                      <a:gd name="connsiteY0" fmla="*/ 9525 h 304800"/>
                      <a:gd name="connsiteX1" fmla="*/ 85725 w 85725"/>
                      <a:gd name="connsiteY1" fmla="*/ 304800 h 304800"/>
                      <a:gd name="connsiteX2" fmla="*/ 0 w 85725"/>
                      <a:gd name="connsiteY2" fmla="*/ 280987 h 304800"/>
                      <a:gd name="connsiteX3" fmla="*/ 0 w 85725"/>
                      <a:gd name="connsiteY3" fmla="*/ 0 h 304800"/>
                      <a:gd name="connsiteX4" fmla="*/ 85725 w 85725"/>
                      <a:gd name="connsiteY4" fmla="*/ 9525 h 304800"/>
                      <a:gd name="connsiteX0" fmla="*/ 95250 w 95250"/>
                      <a:gd name="connsiteY0" fmla="*/ 19050 h 314325"/>
                      <a:gd name="connsiteX1" fmla="*/ 95250 w 95250"/>
                      <a:gd name="connsiteY1" fmla="*/ 314325 h 314325"/>
                      <a:gd name="connsiteX2" fmla="*/ 9525 w 95250"/>
                      <a:gd name="connsiteY2" fmla="*/ 290512 h 314325"/>
                      <a:gd name="connsiteX3" fmla="*/ 0 w 95250"/>
                      <a:gd name="connsiteY3" fmla="*/ 0 h 314325"/>
                      <a:gd name="connsiteX4" fmla="*/ 95250 w 95250"/>
                      <a:gd name="connsiteY4" fmla="*/ 19050 h 314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50" h="314325">
                        <a:moveTo>
                          <a:pt x="95250" y="19050"/>
                        </a:moveTo>
                        <a:lnTo>
                          <a:pt x="95250" y="314325"/>
                        </a:lnTo>
                        <a:lnTo>
                          <a:pt x="9525" y="290512"/>
                        </a:lnTo>
                        <a:lnTo>
                          <a:pt x="0" y="0"/>
                        </a:lnTo>
                        <a:lnTo>
                          <a:pt x="95250" y="1905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39" name="フリーフォーム: 図形 738">
                    <a:extLst>
                      <a:ext uri="{FF2B5EF4-FFF2-40B4-BE49-F238E27FC236}">
                        <a16:creationId xmlns:a16="http://schemas.microsoft.com/office/drawing/2014/main" id="{C76D12F1-6F2A-4948-80AD-E1B5AE2E28D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29187" y="4640683"/>
                    <a:ext cx="304801" cy="428258"/>
                  </a:xfrm>
                  <a:custGeom>
                    <a:avLst/>
                    <a:gdLst>
                      <a:gd name="connsiteX0" fmla="*/ 338138 w 338138"/>
                      <a:gd name="connsiteY0" fmla="*/ 0 h 461962"/>
                      <a:gd name="connsiteX1" fmla="*/ 33338 w 338138"/>
                      <a:gd name="connsiteY1" fmla="*/ 109537 h 461962"/>
                      <a:gd name="connsiteX2" fmla="*/ 0 w 338138"/>
                      <a:gd name="connsiteY2" fmla="*/ 461962 h 461962"/>
                      <a:gd name="connsiteX3" fmla="*/ 266700 w 338138"/>
                      <a:gd name="connsiteY3" fmla="*/ 366712 h 461962"/>
                      <a:gd name="connsiteX4" fmla="*/ 338138 w 338138"/>
                      <a:gd name="connsiteY4" fmla="*/ 0 h 461962"/>
                      <a:gd name="connsiteX0" fmla="*/ 304801 w 304801"/>
                      <a:gd name="connsiteY0" fmla="*/ 0 h 472470"/>
                      <a:gd name="connsiteX1" fmla="*/ 1 w 304801"/>
                      <a:gd name="connsiteY1" fmla="*/ 109537 h 472470"/>
                      <a:gd name="connsiteX2" fmla="*/ 0 w 304801"/>
                      <a:gd name="connsiteY2" fmla="*/ 472470 h 472470"/>
                      <a:gd name="connsiteX3" fmla="*/ 233363 w 304801"/>
                      <a:gd name="connsiteY3" fmla="*/ 366712 h 472470"/>
                      <a:gd name="connsiteX4" fmla="*/ 304801 w 304801"/>
                      <a:gd name="connsiteY4" fmla="*/ 0 h 472470"/>
                      <a:gd name="connsiteX0" fmla="*/ 304801 w 304801"/>
                      <a:gd name="connsiteY0" fmla="*/ 0 h 472470"/>
                      <a:gd name="connsiteX1" fmla="*/ 1 w 304801"/>
                      <a:gd name="connsiteY1" fmla="*/ 109537 h 472470"/>
                      <a:gd name="connsiteX2" fmla="*/ 0 w 304801"/>
                      <a:gd name="connsiteY2" fmla="*/ 472470 h 472470"/>
                      <a:gd name="connsiteX3" fmla="*/ 276225 w 304801"/>
                      <a:gd name="connsiteY3" fmla="*/ 366712 h 472470"/>
                      <a:gd name="connsiteX4" fmla="*/ 304801 w 304801"/>
                      <a:gd name="connsiteY4" fmla="*/ 0 h 472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4801" h="472470">
                        <a:moveTo>
                          <a:pt x="304801" y="0"/>
                        </a:moveTo>
                        <a:lnTo>
                          <a:pt x="1" y="109537"/>
                        </a:lnTo>
                        <a:cubicBezTo>
                          <a:pt x="1" y="230515"/>
                          <a:pt x="0" y="351492"/>
                          <a:pt x="0" y="472470"/>
                        </a:cubicBezTo>
                        <a:lnTo>
                          <a:pt x="276225" y="366712"/>
                        </a:lnTo>
                        <a:lnTo>
                          <a:pt x="304801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40" name="フリーフォーム: 図形 739">
                    <a:extLst>
                      <a:ext uri="{FF2B5EF4-FFF2-40B4-BE49-F238E27FC236}">
                        <a16:creationId xmlns:a16="http://schemas.microsoft.com/office/drawing/2014/main" id="{87FD5AEF-EEE3-4D0D-BD3F-001DABDA249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81612" y="4424364"/>
                    <a:ext cx="566737" cy="457200"/>
                  </a:xfrm>
                  <a:custGeom>
                    <a:avLst/>
                    <a:gdLst>
                      <a:gd name="connsiteX0" fmla="*/ 14288 w 552450"/>
                      <a:gd name="connsiteY0" fmla="*/ 204787 h 428625"/>
                      <a:gd name="connsiteX1" fmla="*/ 0 w 552450"/>
                      <a:gd name="connsiteY1" fmla="*/ 428625 h 428625"/>
                      <a:gd name="connsiteX2" fmla="*/ 495300 w 552450"/>
                      <a:gd name="connsiteY2" fmla="*/ 280987 h 428625"/>
                      <a:gd name="connsiteX3" fmla="*/ 552450 w 552450"/>
                      <a:gd name="connsiteY3" fmla="*/ 0 h 428625"/>
                      <a:gd name="connsiteX4" fmla="*/ 14288 w 552450"/>
                      <a:gd name="connsiteY4" fmla="*/ 204787 h 428625"/>
                      <a:gd name="connsiteX0" fmla="*/ 28575 w 566737"/>
                      <a:gd name="connsiteY0" fmla="*/ 204787 h 457200"/>
                      <a:gd name="connsiteX1" fmla="*/ 0 w 566737"/>
                      <a:gd name="connsiteY1" fmla="*/ 457200 h 457200"/>
                      <a:gd name="connsiteX2" fmla="*/ 509587 w 566737"/>
                      <a:gd name="connsiteY2" fmla="*/ 280987 h 457200"/>
                      <a:gd name="connsiteX3" fmla="*/ 566737 w 566737"/>
                      <a:gd name="connsiteY3" fmla="*/ 0 h 457200"/>
                      <a:gd name="connsiteX4" fmla="*/ 28575 w 566737"/>
                      <a:gd name="connsiteY4" fmla="*/ 204787 h 457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66737" h="457200">
                        <a:moveTo>
                          <a:pt x="28575" y="204787"/>
                        </a:moveTo>
                        <a:lnTo>
                          <a:pt x="0" y="457200"/>
                        </a:lnTo>
                        <a:lnTo>
                          <a:pt x="509587" y="280987"/>
                        </a:lnTo>
                        <a:lnTo>
                          <a:pt x="566737" y="0"/>
                        </a:lnTo>
                        <a:lnTo>
                          <a:pt x="28575" y="204787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41" name="フリーフォーム: 図形 740">
                    <a:extLst>
                      <a:ext uri="{FF2B5EF4-FFF2-40B4-BE49-F238E27FC236}">
                        <a16:creationId xmlns:a16="http://schemas.microsoft.com/office/drawing/2014/main" id="{54D81377-2284-43A5-954E-8CA1043B0BC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24313" y="5305425"/>
                    <a:ext cx="509587" cy="309563"/>
                  </a:xfrm>
                  <a:custGeom>
                    <a:avLst/>
                    <a:gdLst>
                      <a:gd name="connsiteX0" fmla="*/ 504825 w 509587"/>
                      <a:gd name="connsiteY0" fmla="*/ 142875 h 309563"/>
                      <a:gd name="connsiteX1" fmla="*/ 0 w 509587"/>
                      <a:gd name="connsiteY1" fmla="*/ 0 h 309563"/>
                      <a:gd name="connsiteX2" fmla="*/ 23812 w 509587"/>
                      <a:gd name="connsiteY2" fmla="*/ 166688 h 309563"/>
                      <a:gd name="connsiteX3" fmla="*/ 509587 w 509587"/>
                      <a:gd name="connsiteY3" fmla="*/ 309563 h 309563"/>
                      <a:gd name="connsiteX4" fmla="*/ 504825 w 509587"/>
                      <a:gd name="connsiteY4" fmla="*/ 142875 h 3095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09587" h="309563">
                        <a:moveTo>
                          <a:pt x="504825" y="142875"/>
                        </a:moveTo>
                        <a:lnTo>
                          <a:pt x="0" y="0"/>
                        </a:lnTo>
                        <a:lnTo>
                          <a:pt x="23812" y="166688"/>
                        </a:lnTo>
                        <a:lnTo>
                          <a:pt x="509587" y="309563"/>
                        </a:lnTo>
                        <a:lnTo>
                          <a:pt x="504825" y="142875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42" name="楕円 741">
                    <a:extLst>
                      <a:ext uri="{FF2B5EF4-FFF2-40B4-BE49-F238E27FC236}">
                        <a16:creationId xmlns:a16="http://schemas.microsoft.com/office/drawing/2014/main" id="{31D1E6D8-A075-45D2-A24E-179667BFFC25}"/>
                      </a:ext>
                    </a:extLst>
                  </p:cNvPr>
                  <p:cNvSpPr/>
                  <p:nvPr/>
                </p:nvSpPr>
                <p:spPr bwMode="auto">
                  <a:xfrm rot="746599" flipH="1">
                    <a:off x="5771963" y="5099601"/>
                    <a:ext cx="86644" cy="135015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3" name="フリーフォーム: 図形 742">
                    <a:extLst>
                      <a:ext uri="{FF2B5EF4-FFF2-40B4-BE49-F238E27FC236}">
                        <a16:creationId xmlns:a16="http://schemas.microsoft.com/office/drawing/2014/main" id="{EB30EE40-38C6-4D84-A66F-53230ADDCFD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38713" y="5153025"/>
                    <a:ext cx="361950" cy="295275"/>
                  </a:xfrm>
                  <a:custGeom>
                    <a:avLst/>
                    <a:gdLst>
                      <a:gd name="connsiteX0" fmla="*/ 361950 w 361950"/>
                      <a:gd name="connsiteY0" fmla="*/ 0 h 295275"/>
                      <a:gd name="connsiteX1" fmla="*/ 338137 w 361950"/>
                      <a:gd name="connsiteY1" fmla="*/ 209550 h 295275"/>
                      <a:gd name="connsiteX2" fmla="*/ 0 w 361950"/>
                      <a:gd name="connsiteY2" fmla="*/ 295275 h 295275"/>
                      <a:gd name="connsiteX3" fmla="*/ 4762 w 361950"/>
                      <a:gd name="connsiteY3" fmla="*/ 157163 h 295275"/>
                      <a:gd name="connsiteX4" fmla="*/ 361950 w 361950"/>
                      <a:gd name="connsiteY4" fmla="*/ 0 h 295275"/>
                      <a:gd name="connsiteX0" fmla="*/ 361950 w 361950"/>
                      <a:gd name="connsiteY0" fmla="*/ 0 h 295275"/>
                      <a:gd name="connsiteX1" fmla="*/ 338137 w 361950"/>
                      <a:gd name="connsiteY1" fmla="*/ 209550 h 295275"/>
                      <a:gd name="connsiteX2" fmla="*/ 0 w 361950"/>
                      <a:gd name="connsiteY2" fmla="*/ 295275 h 295275"/>
                      <a:gd name="connsiteX3" fmla="*/ 4762 w 361950"/>
                      <a:gd name="connsiteY3" fmla="*/ 90488 h 295275"/>
                      <a:gd name="connsiteX4" fmla="*/ 361950 w 361950"/>
                      <a:gd name="connsiteY4" fmla="*/ 0 h 2952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61950" h="295275">
                        <a:moveTo>
                          <a:pt x="361950" y="0"/>
                        </a:moveTo>
                        <a:lnTo>
                          <a:pt x="338137" y="209550"/>
                        </a:lnTo>
                        <a:lnTo>
                          <a:pt x="0" y="295275"/>
                        </a:lnTo>
                        <a:lnTo>
                          <a:pt x="4762" y="90488"/>
                        </a:lnTo>
                        <a:lnTo>
                          <a:pt x="361950" y="0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tx1">
                        <a:lumMod val="50000"/>
                        <a:lumOff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727" name="フリーフォーム: 図形 726">
                  <a:extLst>
                    <a:ext uri="{FF2B5EF4-FFF2-40B4-BE49-F238E27FC236}">
                      <a16:creationId xmlns:a16="http://schemas.microsoft.com/office/drawing/2014/main" id="{DB577CF8-AA85-4298-860C-534FFE607E4F}"/>
                    </a:ext>
                  </a:extLst>
                </p:cNvPr>
                <p:cNvSpPr/>
                <p:nvPr/>
              </p:nvSpPr>
              <p:spPr bwMode="auto">
                <a:xfrm rot="10800000">
                  <a:off x="3499813" y="4185273"/>
                  <a:ext cx="1351699" cy="1693452"/>
                </a:xfrm>
                <a:custGeom>
                  <a:avLst/>
                  <a:gdLst>
                    <a:gd name="connsiteX0" fmla="*/ 1351699 w 1351699"/>
                    <a:gd name="connsiteY0" fmla="*/ 1693452 h 1693452"/>
                    <a:gd name="connsiteX1" fmla="*/ 0 w 1351699"/>
                    <a:gd name="connsiteY1" fmla="*/ 1240969 h 1693452"/>
                    <a:gd name="connsiteX2" fmla="*/ 0 w 1351699"/>
                    <a:gd name="connsiteY2" fmla="*/ 2810 h 1693452"/>
                    <a:gd name="connsiteX3" fmla="*/ 9033 w 1351699"/>
                    <a:gd name="connsiteY3" fmla="*/ 0 h 1693452"/>
                    <a:gd name="connsiteX4" fmla="*/ 1006288 w 1351699"/>
                    <a:gd name="connsiteY4" fmla="*/ 311806 h 1693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51699" h="1693452">
                      <a:moveTo>
                        <a:pt x="1351699" y="1693452"/>
                      </a:moveTo>
                      <a:lnTo>
                        <a:pt x="0" y="1240969"/>
                      </a:lnTo>
                      <a:lnTo>
                        <a:pt x="0" y="2810"/>
                      </a:lnTo>
                      <a:lnTo>
                        <a:pt x="9033" y="0"/>
                      </a:lnTo>
                      <a:lnTo>
                        <a:pt x="1006288" y="311806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724" name="角丸四角形 85">
                <a:extLst>
                  <a:ext uri="{FF2B5EF4-FFF2-40B4-BE49-F238E27FC236}">
                    <a16:creationId xmlns:a16="http://schemas.microsoft.com/office/drawing/2014/main" id="{93FD3E0E-C10F-4227-A121-E7200CC1646F}"/>
                  </a:ext>
                </a:extLst>
              </p:cNvPr>
              <p:cNvSpPr/>
              <p:nvPr/>
            </p:nvSpPr>
            <p:spPr>
              <a:xfrm rot="4459480">
                <a:off x="-346056" y="2276175"/>
                <a:ext cx="335699" cy="266874"/>
              </a:xfrm>
              <a:custGeom>
                <a:avLst/>
                <a:gdLst/>
                <a:ahLst/>
                <a:cxnLst/>
                <a:rect l="l" t="t" r="r" b="b"/>
                <a:pathLst>
                  <a:path w="351836" h="368855">
                    <a:moveTo>
                      <a:pt x="45991" y="0"/>
                    </a:moveTo>
                    <a:cubicBezTo>
                      <a:pt x="66733" y="0"/>
                      <a:pt x="84268" y="13732"/>
                      <a:pt x="89318" y="32808"/>
                    </a:cubicBezTo>
                    <a:cubicBezTo>
                      <a:pt x="94369" y="13732"/>
                      <a:pt x="111904" y="0"/>
                      <a:pt x="132645" y="0"/>
                    </a:cubicBezTo>
                    <a:cubicBezTo>
                      <a:pt x="153294" y="0"/>
                      <a:pt x="170764" y="13609"/>
                      <a:pt x="175920" y="32550"/>
                    </a:cubicBezTo>
                    <a:cubicBezTo>
                      <a:pt x="181076" y="13609"/>
                      <a:pt x="198547" y="0"/>
                      <a:pt x="219195" y="0"/>
                    </a:cubicBezTo>
                    <a:cubicBezTo>
                      <a:pt x="239936" y="0"/>
                      <a:pt x="257470" y="13731"/>
                      <a:pt x="262522" y="32806"/>
                    </a:cubicBezTo>
                    <a:cubicBezTo>
                      <a:pt x="267573" y="13731"/>
                      <a:pt x="285108" y="0"/>
                      <a:pt x="305848" y="0"/>
                    </a:cubicBezTo>
                    <a:cubicBezTo>
                      <a:pt x="331246" y="0"/>
                      <a:pt x="351836" y="20590"/>
                      <a:pt x="351836" y="45988"/>
                    </a:cubicBezTo>
                    <a:cubicBezTo>
                      <a:pt x="351836" y="96054"/>
                      <a:pt x="351835" y="146119"/>
                      <a:pt x="351835" y="196185"/>
                    </a:cubicBezTo>
                    <a:lnTo>
                      <a:pt x="351834" y="196190"/>
                    </a:lnTo>
                    <a:lnTo>
                      <a:pt x="351834" y="242172"/>
                    </a:lnTo>
                    <a:cubicBezTo>
                      <a:pt x="351834" y="312137"/>
                      <a:pt x="295116" y="368855"/>
                      <a:pt x="225151" y="368855"/>
                    </a:cubicBezTo>
                    <a:lnTo>
                      <a:pt x="126683" y="368855"/>
                    </a:lnTo>
                    <a:cubicBezTo>
                      <a:pt x="56718" y="368855"/>
                      <a:pt x="0" y="312137"/>
                      <a:pt x="0" y="242172"/>
                    </a:cubicBezTo>
                    <a:cubicBezTo>
                      <a:pt x="0" y="199945"/>
                      <a:pt x="1" y="157717"/>
                      <a:pt x="1" y="115490"/>
                    </a:cubicBezTo>
                    <a:lnTo>
                      <a:pt x="3" y="115490"/>
                    </a:lnTo>
                    <a:lnTo>
                      <a:pt x="3" y="45988"/>
                    </a:lnTo>
                    <a:cubicBezTo>
                      <a:pt x="3" y="20590"/>
                      <a:pt x="20593" y="0"/>
                      <a:pt x="4599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5" name="角丸四角形 85">
                <a:extLst>
                  <a:ext uri="{FF2B5EF4-FFF2-40B4-BE49-F238E27FC236}">
                    <a16:creationId xmlns:a16="http://schemas.microsoft.com/office/drawing/2014/main" id="{39EB6B66-1B65-4707-87E4-FDFD61C06EE7}"/>
                  </a:ext>
                </a:extLst>
              </p:cNvPr>
              <p:cNvSpPr/>
              <p:nvPr/>
            </p:nvSpPr>
            <p:spPr>
              <a:xfrm rot="17140520" flipH="1">
                <a:off x="1848997" y="2276174"/>
                <a:ext cx="335699" cy="266874"/>
              </a:xfrm>
              <a:custGeom>
                <a:avLst/>
                <a:gdLst/>
                <a:ahLst/>
                <a:cxnLst/>
                <a:rect l="l" t="t" r="r" b="b"/>
                <a:pathLst>
                  <a:path w="351836" h="368855">
                    <a:moveTo>
                      <a:pt x="45991" y="0"/>
                    </a:moveTo>
                    <a:cubicBezTo>
                      <a:pt x="66733" y="0"/>
                      <a:pt x="84268" y="13732"/>
                      <a:pt x="89318" y="32808"/>
                    </a:cubicBezTo>
                    <a:cubicBezTo>
                      <a:pt x="94369" y="13732"/>
                      <a:pt x="111904" y="0"/>
                      <a:pt x="132645" y="0"/>
                    </a:cubicBezTo>
                    <a:cubicBezTo>
                      <a:pt x="153294" y="0"/>
                      <a:pt x="170764" y="13609"/>
                      <a:pt x="175920" y="32550"/>
                    </a:cubicBezTo>
                    <a:cubicBezTo>
                      <a:pt x="181076" y="13609"/>
                      <a:pt x="198547" y="0"/>
                      <a:pt x="219195" y="0"/>
                    </a:cubicBezTo>
                    <a:cubicBezTo>
                      <a:pt x="239936" y="0"/>
                      <a:pt x="257470" y="13731"/>
                      <a:pt x="262522" y="32806"/>
                    </a:cubicBezTo>
                    <a:cubicBezTo>
                      <a:pt x="267573" y="13731"/>
                      <a:pt x="285108" y="0"/>
                      <a:pt x="305848" y="0"/>
                    </a:cubicBezTo>
                    <a:cubicBezTo>
                      <a:pt x="331246" y="0"/>
                      <a:pt x="351836" y="20590"/>
                      <a:pt x="351836" y="45988"/>
                    </a:cubicBezTo>
                    <a:cubicBezTo>
                      <a:pt x="351836" y="96054"/>
                      <a:pt x="351835" y="146119"/>
                      <a:pt x="351835" y="196185"/>
                    </a:cubicBezTo>
                    <a:lnTo>
                      <a:pt x="351834" y="196190"/>
                    </a:lnTo>
                    <a:lnTo>
                      <a:pt x="351834" y="242172"/>
                    </a:lnTo>
                    <a:cubicBezTo>
                      <a:pt x="351834" y="312137"/>
                      <a:pt x="295116" y="368855"/>
                      <a:pt x="225151" y="368855"/>
                    </a:cubicBezTo>
                    <a:lnTo>
                      <a:pt x="126683" y="368855"/>
                    </a:lnTo>
                    <a:cubicBezTo>
                      <a:pt x="56718" y="368855"/>
                      <a:pt x="0" y="312137"/>
                      <a:pt x="0" y="242172"/>
                    </a:cubicBezTo>
                    <a:cubicBezTo>
                      <a:pt x="0" y="199945"/>
                      <a:pt x="1" y="157717"/>
                      <a:pt x="1" y="115490"/>
                    </a:cubicBezTo>
                    <a:lnTo>
                      <a:pt x="3" y="115490"/>
                    </a:lnTo>
                    <a:lnTo>
                      <a:pt x="3" y="45988"/>
                    </a:lnTo>
                    <a:cubicBezTo>
                      <a:pt x="3" y="20590"/>
                      <a:pt x="20593" y="0"/>
                      <a:pt x="4599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pptx712_座布団に座るおじいちゃんのイラスト</dc:title>
  <dc:subject>pptx712_座布団に座るおじいちゃんのイラスト</dc:subject>
  <dc:creator>http://www.digipot.net</dc:creator>
  <cp:lastModifiedBy/>
  <cp:revision>1</cp:revision>
  <dcterms:created xsi:type="dcterms:W3CDTF">2014-01-30T05:12:09Z</dcterms:created>
  <dcterms:modified xsi:type="dcterms:W3CDTF">2018-03-06T04:35:15Z</dcterms:modified>
  <cp:category/>
  <cp:version>1</cp:version>
</cp:coreProperties>
</file>