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108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2D0CC1-7FFD-4CDB-B7FD-AC6A42A48840}"/>
              </a:ext>
            </a:extLst>
          </p:cNvPr>
          <p:cNvGrpSpPr/>
          <p:nvPr/>
        </p:nvGrpSpPr>
        <p:grpSpPr>
          <a:xfrm>
            <a:off x="491650" y="302736"/>
            <a:ext cx="1384356" cy="2032582"/>
            <a:chOff x="-141477" y="151708"/>
            <a:chExt cx="2203738" cy="323563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8E52C89-CA71-47A8-8321-1F8D8192029B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692D6BE8-6F69-4107-A8FB-A14803DAF7A8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ADDC11B1-F12B-43DD-8C74-8ADA4376687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847D100-16BE-46CA-A13A-26A298ABD63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C5899EA0-D697-49B0-B651-29DEC70A0EB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9CC365AE-6413-4F2B-8AD2-B1B26BF67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A4CEEFB-BEF0-4102-BF44-C3C5FD418E2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FBB5D68-315E-4498-904B-189F5E5D2415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5CEDF95-B715-4B7F-9ECF-B5F2D3F04520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楕円 211">
              <a:extLst>
                <a:ext uri="{FF2B5EF4-FFF2-40B4-BE49-F238E27FC236}">
                  <a16:creationId xmlns:a16="http://schemas.microsoft.com/office/drawing/2014/main" id="{37056B37-F3F4-4275-A1FA-0EE8F2ED9A18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21FD7FED-EFF1-498D-AC1A-22D3E93B9336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F3ACB5ED-F67D-46B5-B9EA-9C89B24E3505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6F7AFEC-0B73-4854-A8AF-2039EFB36610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6F342EE6-AE07-42FE-BB53-D80FB6CACAE6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8A47411-BC05-42B2-B395-E65F0AE58A9A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96BD6C70-7F64-4EA0-ACA8-E252EBAC141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097A8015-299B-4EF9-8DBB-CA2E56F68E72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8D29568-3DF3-4C58-A478-887C368A83F3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B4A8AA40-9E3B-4D9F-ACD1-BCF5CCC33D9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FC443800-1814-4F79-A0EE-6EAB39E45E40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10F42681-085B-405F-9064-241DF4FA435E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0D9A2769-27D2-4CCC-AAEA-055D0C07521A}"/>
                </a:ext>
              </a:extLst>
            </p:cNvPr>
            <p:cNvSpPr/>
            <p:nvPr/>
          </p:nvSpPr>
          <p:spPr bwMode="auto">
            <a:xfrm>
              <a:off x="5819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A99361F-68A8-45E7-8023-6FD5495A10DE}"/>
                </a:ext>
              </a:extLst>
            </p:cNvPr>
            <p:cNvSpPr/>
            <p:nvPr/>
          </p:nvSpPr>
          <p:spPr bwMode="auto">
            <a:xfrm>
              <a:off x="6189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9024B37-4406-4B93-B535-452C2A15A599}"/>
                </a:ext>
              </a:extLst>
            </p:cNvPr>
            <p:cNvSpPr/>
            <p:nvPr/>
          </p:nvSpPr>
          <p:spPr bwMode="auto">
            <a:xfrm>
              <a:off x="11915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224E893-1B66-4871-9341-58168B69FD4A}"/>
                </a:ext>
              </a:extLst>
            </p:cNvPr>
            <p:cNvSpPr/>
            <p:nvPr/>
          </p:nvSpPr>
          <p:spPr bwMode="auto">
            <a:xfrm>
              <a:off x="12285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9AEFCB7B-65B6-4F16-B2A1-F99F11A05263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47A3FE27-73D4-4189-9302-D3E90AB79B02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1356089C-E303-4ABD-B083-924F22872B9A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A46B9896-B315-4EFB-A61C-C0254D5A2EC3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15B742E7-27D4-4200-B03B-16A566733A4A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D16A1CF-3BEC-4DC2-8970-2497DFB6911A}"/>
                </a:ext>
              </a:extLst>
            </p:cNvPr>
            <p:cNvSpPr/>
            <p:nvPr/>
          </p:nvSpPr>
          <p:spPr bwMode="auto">
            <a:xfrm>
              <a:off x="835602" y="1573489"/>
              <a:ext cx="266804" cy="5607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74A5A31-CCC9-4317-8BED-4BD2B9C96821}"/>
                </a:ext>
              </a:extLst>
            </p:cNvPr>
            <p:cNvGrpSpPr/>
            <p:nvPr/>
          </p:nvGrpSpPr>
          <p:grpSpPr>
            <a:xfrm>
              <a:off x="420731" y="1772769"/>
              <a:ext cx="1042692" cy="1086786"/>
              <a:chOff x="420731" y="1772769"/>
              <a:chExt cx="1042692" cy="1086786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62786AD-5C03-4AF8-9819-3E368686885A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E1FE91F-034E-4124-877C-1CAA403E6038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A86CB02C-EF0A-49F3-BD6B-8EF346579544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470C8103-CB73-4F1F-8802-9940D09EBE5A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5298585C-9D07-4811-B87C-DF95CCB74386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94C7F567-7DE9-4ED9-AAD4-59D14E20E8B0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8FB07D56-2218-4BA9-84D3-46F771940DE1}"/>
              </a:ext>
            </a:extLst>
          </p:cNvPr>
          <p:cNvGrpSpPr/>
          <p:nvPr/>
        </p:nvGrpSpPr>
        <p:grpSpPr>
          <a:xfrm>
            <a:off x="2395204" y="510850"/>
            <a:ext cx="1384356" cy="1871992"/>
            <a:chOff x="1871473" y="407345"/>
            <a:chExt cx="2203738" cy="298000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3146BF68-4CA3-40AC-800A-83AADCE8C1C9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70A51A3-6A60-456A-83D2-29C1CAAD29F1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A97ECAA0-D9E5-4233-A8F5-D16A39FA064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23CB67A1-B78D-4C7D-A485-500EE58A218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AD0E6973-31DB-444D-8A25-078E9870DA0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8DB16424-7F20-4485-AED0-D22A0433C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2405649-6904-4D42-B88D-CF89ABC95724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9FECAA8-5F7C-496F-B7CC-4F2EFFB01BCD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AF8BF06-2432-421C-9C37-E0CF5A278FAB}"/>
                </a:ext>
              </a:extLst>
            </p:cNvPr>
            <p:cNvSpPr/>
            <p:nvPr/>
          </p:nvSpPr>
          <p:spPr bwMode="auto">
            <a:xfrm>
              <a:off x="23346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楕円 211">
              <a:extLst>
                <a:ext uri="{FF2B5EF4-FFF2-40B4-BE49-F238E27FC236}">
                  <a16:creationId xmlns:a16="http://schemas.microsoft.com/office/drawing/2014/main" id="{B83A81D6-E3E1-49C8-9F42-DA57EAC412B8}"/>
                </a:ext>
              </a:extLst>
            </p:cNvPr>
            <p:cNvSpPr/>
            <p:nvPr/>
          </p:nvSpPr>
          <p:spPr bwMode="auto">
            <a:xfrm>
              <a:off x="2394925" y="1554750"/>
              <a:ext cx="1170133" cy="1186994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1 w 1170133"/>
                <a:gd name="connsiteY0" fmla="*/ 887972 h 1015137"/>
                <a:gd name="connsiteX1" fmla="*/ 585066 w 1170133"/>
                <a:gd name="connsiteY1" fmla="*/ 0 h 1015137"/>
                <a:gd name="connsiteX2" fmla="*/ 1170131 w 1170133"/>
                <a:gd name="connsiteY2" fmla="*/ 887972 h 1015137"/>
                <a:gd name="connsiteX3" fmla="*/ 579010 w 1170133"/>
                <a:gd name="connsiteY3" fmla="*/ 1009073 h 1015137"/>
                <a:gd name="connsiteX4" fmla="*/ 1 w 1170133"/>
                <a:gd name="connsiteY4" fmla="*/ 887972 h 101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3" h="1015137">
                  <a:moveTo>
                    <a:pt x="1" y="887972"/>
                  </a:moveTo>
                  <a:cubicBezTo>
                    <a:pt x="1" y="397559"/>
                    <a:pt x="261944" y="0"/>
                    <a:pt x="585066" y="0"/>
                  </a:cubicBezTo>
                  <a:cubicBezTo>
                    <a:pt x="908188" y="0"/>
                    <a:pt x="1171140" y="719793"/>
                    <a:pt x="1170131" y="887972"/>
                  </a:cubicBezTo>
                  <a:cubicBezTo>
                    <a:pt x="1169122" y="1056151"/>
                    <a:pt x="774032" y="1009073"/>
                    <a:pt x="579010" y="1009073"/>
                  </a:cubicBezTo>
                  <a:cubicBezTo>
                    <a:pt x="383988" y="1009073"/>
                    <a:pt x="-1008" y="1056151"/>
                    <a:pt x="1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1172D1F-C2B6-40FC-9615-3028249E7BED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175">
              <a:extLst>
                <a:ext uri="{FF2B5EF4-FFF2-40B4-BE49-F238E27FC236}">
                  <a16:creationId xmlns:a16="http://schemas.microsoft.com/office/drawing/2014/main" id="{734BD308-55A3-4C3C-89FF-61E297EAB4F1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4C81AFE-C477-43C7-91AA-FE0BA3E4D2F2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BE1DD09A-886D-44C3-ABF2-26F354CBF70B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A7BF88D-CDC0-48DD-9A36-A5240C8DA83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8B1C1CE-5142-4C29-9111-3D20F28AE284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3BA30BDD-5744-466F-810B-010ED4549A0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18756680-6D47-405A-A16A-552C6E86B9FF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CEF0541-0D96-4685-A3B4-AB2ED8624723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ACE9D52-4072-40B3-9A4E-C4E7999121DB}"/>
                </a:ext>
              </a:extLst>
            </p:cNvPr>
            <p:cNvSpPr/>
            <p:nvPr/>
          </p:nvSpPr>
          <p:spPr bwMode="auto">
            <a:xfrm>
              <a:off x="2569306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2C205E3-E9AD-4EEB-808A-BB3048B955AC}"/>
                </a:ext>
              </a:extLst>
            </p:cNvPr>
            <p:cNvSpPr/>
            <p:nvPr/>
          </p:nvSpPr>
          <p:spPr bwMode="auto">
            <a:xfrm>
              <a:off x="3158243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B16BC9C4-BF3B-48E1-A48A-6D8790ED7934}"/>
                </a:ext>
              </a:extLst>
            </p:cNvPr>
            <p:cNvGrpSpPr/>
            <p:nvPr/>
          </p:nvGrpSpPr>
          <p:grpSpPr>
            <a:xfrm>
              <a:off x="245506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74E5CD8D-732E-4512-A21A-33CD3BDB9D5B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1FAA4292-41F6-492D-9BAD-8C7BE9C4CE0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CEFA780-A630-4208-BDC5-1BC965DC2065}"/>
                </a:ext>
              </a:extLst>
            </p:cNvPr>
            <p:cNvGrpSpPr/>
            <p:nvPr/>
          </p:nvGrpSpPr>
          <p:grpSpPr>
            <a:xfrm flipH="1">
              <a:off x="339947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6CEF7EFE-0833-4065-A1BE-7423DD9F53DD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C0E4F87C-A624-4039-AEB6-25B47AE90514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6681D9D-798B-453D-9528-F2FB26A2B899}"/>
                </a:ext>
              </a:extLst>
            </p:cNvPr>
            <p:cNvSpPr/>
            <p:nvPr/>
          </p:nvSpPr>
          <p:spPr bwMode="auto">
            <a:xfrm rot="16200000">
              <a:off x="2946153" y="1472363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04B313E6-DF50-4669-BE6C-5930A302D73E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9EA512C4-D510-455F-9237-1859EDF9B668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01EE3040-0966-40A5-BE3C-94D7339E2DCB}"/>
                </a:ext>
              </a:extLst>
            </p:cNvPr>
            <p:cNvSpPr/>
            <p:nvPr/>
          </p:nvSpPr>
          <p:spPr bwMode="auto">
            <a:xfrm rot="2700000">
              <a:off x="2731250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0AD128EC-07E2-46EA-A34A-6DD3D6720C07}"/>
                </a:ext>
              </a:extLst>
            </p:cNvPr>
            <p:cNvSpPr/>
            <p:nvPr/>
          </p:nvSpPr>
          <p:spPr bwMode="auto">
            <a:xfrm rot="18900000" flipH="1">
              <a:off x="315908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楕円 357">
              <a:extLst>
                <a:ext uri="{FF2B5EF4-FFF2-40B4-BE49-F238E27FC236}">
                  <a16:creationId xmlns:a16="http://schemas.microsoft.com/office/drawing/2014/main" id="{E565ABF5-B875-42DE-AFB3-4741C0F511A8}"/>
                </a:ext>
              </a:extLst>
            </p:cNvPr>
            <p:cNvSpPr/>
            <p:nvPr/>
          </p:nvSpPr>
          <p:spPr bwMode="auto">
            <a:xfrm>
              <a:off x="2863546" y="1347649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C93F2926-D4AC-4F26-AF44-1D08389639E8}"/>
                </a:ext>
              </a:extLst>
            </p:cNvPr>
            <p:cNvSpPr/>
            <p:nvPr/>
          </p:nvSpPr>
          <p:spPr bwMode="auto">
            <a:xfrm>
              <a:off x="2917735" y="1300589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CB6ED1C2-5D37-4897-B9C9-8131B5C913B7}"/>
                </a:ext>
              </a:extLst>
            </p:cNvPr>
            <p:cNvGrpSpPr/>
            <p:nvPr/>
          </p:nvGrpSpPr>
          <p:grpSpPr>
            <a:xfrm>
              <a:off x="2431039" y="1772769"/>
              <a:ext cx="1042692" cy="1086786"/>
              <a:chOff x="420731" y="1772769"/>
              <a:chExt cx="1042692" cy="108678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FC66C5-AE6D-4E82-B503-D58C82B2076C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591382D-85AA-40C9-B714-E16AF503886B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F5C3EA8-BE13-49CE-BB94-03ED78A48A99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B498B59-A1BF-451A-9699-AB46C60A4DC2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6600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B2426E85-8A35-48FF-BED1-F34C387394B0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45A9BB3-9000-4D01-BF80-91545B567274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6600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823ACF37-79F2-4305-B4E6-DD14C4066DD1}"/>
              </a:ext>
            </a:extLst>
          </p:cNvPr>
          <p:cNvGrpSpPr/>
          <p:nvPr/>
        </p:nvGrpSpPr>
        <p:grpSpPr>
          <a:xfrm>
            <a:off x="4249574" y="496163"/>
            <a:ext cx="1384356" cy="1883326"/>
            <a:chOff x="3725673" y="389306"/>
            <a:chExt cx="2203738" cy="299804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406E5AD-77E2-489A-BE85-84970D849D14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77C3840E-CF25-4C3E-9A43-E807799745D4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8F4029F7-4AC2-4858-A9FC-E7AC76D03AD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769EE360-601C-4653-B25C-F9FD713DC21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BBC06986-C9C2-4D06-BE56-233004B789F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0156027-5F4D-49DF-A167-4F29C68951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5B0B406C-917F-4D66-ABF5-C5B16031CAD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88AD49B-1CC4-44C4-9D24-13A67F304061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128AF31-69C1-4476-982F-3D2155E81B39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楕円 211">
              <a:extLst>
                <a:ext uri="{FF2B5EF4-FFF2-40B4-BE49-F238E27FC236}">
                  <a16:creationId xmlns:a16="http://schemas.microsoft.com/office/drawing/2014/main" id="{5A795A5B-5C4D-45BF-B61F-0CB9E610CD35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二等辺三角形 86">
              <a:extLst>
                <a:ext uri="{FF2B5EF4-FFF2-40B4-BE49-F238E27FC236}">
                  <a16:creationId xmlns:a16="http://schemas.microsoft.com/office/drawing/2014/main" id="{DA4BA95A-1338-46F8-86F6-0071F29C87DF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4F8F949F-DD8A-4243-BC6E-48A24F3D7A15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3150E1B2-064C-4F25-9010-A1DD3B53CCAE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EA93EC74-52C4-4125-A6DF-631ADBE5DC48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A70550D-4136-4AAF-867E-5C0091DE3986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204E467F-216E-485D-90C9-29ABC3306035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7D32C8E2-BFFF-4916-AE9E-FB758556BDB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97E15E8F-2397-4C3B-8014-021E5B2FE6BE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BD8E0DD8-69EB-47C6-A08A-3F001EBA748E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EFB9385E-EF72-4BFD-A036-9FF65C68CDEB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A8B86AC4-968C-49EB-A164-B030808478C1}"/>
                </a:ext>
              </a:extLst>
            </p:cNvPr>
            <p:cNvGrpSpPr/>
            <p:nvPr/>
          </p:nvGrpSpPr>
          <p:grpSpPr>
            <a:xfrm>
              <a:off x="4455060" y="1033739"/>
              <a:ext cx="156789" cy="257306"/>
              <a:chOff x="4455060" y="1713119"/>
              <a:chExt cx="156789" cy="324611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C64D683-5264-44DC-8DC5-2EC04B00E2AA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9B9E7FC-B157-45F1-8303-1AF6F036744C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B4421799-1E9E-42B7-A7DC-6DB89D767526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9E29816-CAE1-4A20-A42A-B291122C59A7}"/>
                </a:ext>
              </a:extLst>
            </p:cNvPr>
            <p:cNvGrpSpPr/>
            <p:nvPr/>
          </p:nvGrpSpPr>
          <p:grpSpPr>
            <a:xfrm>
              <a:off x="5059897" y="1033739"/>
              <a:ext cx="156789" cy="257306"/>
              <a:chOff x="4455060" y="1713119"/>
              <a:chExt cx="156789" cy="324611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AD1A0EC-CCF3-4483-8516-8B82491C49D2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EB83805-FB4F-4FBF-9F5F-6BF517C234AD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594B5B21-C01D-41A0-BCE7-7EE69A090FED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49FC4046-FE10-4E22-83B5-DB81514BCBB5}"/>
                </a:ext>
              </a:extLst>
            </p:cNvPr>
            <p:cNvSpPr/>
            <p:nvPr/>
          </p:nvSpPr>
          <p:spPr bwMode="auto">
            <a:xfrm>
              <a:off x="447274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7D3C6A9B-2196-4063-98BD-D065325D69E9}"/>
                </a:ext>
              </a:extLst>
            </p:cNvPr>
            <p:cNvSpPr/>
            <p:nvPr/>
          </p:nvSpPr>
          <p:spPr bwMode="auto">
            <a:xfrm>
              <a:off x="507483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9A19520-6210-41DE-8D87-625A67F7568B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83435182-7FF5-4EBC-AFFA-3F450914F028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95E3FED-BBD9-4FA8-9484-284C2A11218F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月 99">
              <a:extLst>
                <a:ext uri="{FF2B5EF4-FFF2-40B4-BE49-F238E27FC236}">
                  <a16:creationId xmlns:a16="http://schemas.microsoft.com/office/drawing/2014/main" id="{24D4ABD1-1320-43FE-BC79-5A70E0592E0D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80889C6E-263B-4404-AE2C-E4D722DEDD8B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C7DE22C-C361-4492-9A36-E99300FB5CD3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3B9DE05-E247-47E5-9DFD-7ECF34A396CE}"/>
                </a:ext>
              </a:extLst>
            </p:cNvPr>
            <p:cNvGrpSpPr/>
            <p:nvPr/>
          </p:nvGrpSpPr>
          <p:grpSpPr>
            <a:xfrm>
              <a:off x="4294181" y="1784400"/>
              <a:ext cx="1042692" cy="1086786"/>
              <a:chOff x="420731" y="1772769"/>
              <a:chExt cx="1042692" cy="108678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97184C6F-302F-45C1-BD81-CF3BE048D19A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DFAFC586-E271-4F76-823A-05B9D4420065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EC40D9C-74D3-4F12-B7AB-205D3D8E57DB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C8B3C33F-AB65-491A-BEC3-F2696E93D27E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2536AD0-0AA6-4B27-9C98-4CF41CBDDF97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FAD8AC59-E611-41EE-BCE3-193FDA268D57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2DB90A9-4674-492D-8BEF-8CB464D6F796}"/>
              </a:ext>
            </a:extLst>
          </p:cNvPr>
          <p:cNvGrpSpPr/>
          <p:nvPr/>
        </p:nvGrpSpPr>
        <p:grpSpPr>
          <a:xfrm>
            <a:off x="6154664" y="479356"/>
            <a:ext cx="1384356" cy="1896294"/>
            <a:chOff x="5744973" y="368660"/>
            <a:chExt cx="2203738" cy="3018686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65285E21-E562-4828-B321-9588E0899DDB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17CD3F30-DB6D-4AC3-B29F-BF35CE94A63C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53E8B530-38C9-4D8E-A4D1-490CC8759CA3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B237B793-B3F3-4AC3-832F-CAB8763BB2E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05EEEE03-39E8-418F-B821-B696C232367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7F0C762F-23F3-47DE-8C7D-59B7157EE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8A7B2BBA-5F12-49A3-8730-4A83A31F8A90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2EDEB8AF-9463-4D9C-9CA7-0461DB402819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楕円 227">
              <a:extLst>
                <a:ext uri="{FF2B5EF4-FFF2-40B4-BE49-F238E27FC236}">
                  <a16:creationId xmlns:a16="http://schemas.microsoft.com/office/drawing/2014/main" id="{56F987F2-61BA-4D14-BABB-264701A4AC31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227">
              <a:extLst>
                <a:ext uri="{FF2B5EF4-FFF2-40B4-BE49-F238E27FC236}">
                  <a16:creationId xmlns:a16="http://schemas.microsoft.com/office/drawing/2014/main" id="{2503DD6B-A6E5-4989-AFEA-2338120BD475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211">
              <a:extLst>
                <a:ext uri="{FF2B5EF4-FFF2-40B4-BE49-F238E27FC236}">
                  <a16:creationId xmlns:a16="http://schemas.microsoft.com/office/drawing/2014/main" id="{453B3063-9638-4165-8070-8FECD7E8B93B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131">
              <a:extLst>
                <a:ext uri="{FF2B5EF4-FFF2-40B4-BE49-F238E27FC236}">
                  <a16:creationId xmlns:a16="http://schemas.microsoft.com/office/drawing/2014/main" id="{EFFA0240-2366-48A5-9996-69C32D85ADAE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DEA8E5B-8BFE-4A3A-BD80-2A6515FAD6B8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BCD73A8D-6397-4A48-B997-DCB353F41661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56ADF37-94BE-4EB7-8D3D-B8978A5DAAD0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ED08FD29-D539-41C7-93B6-7336E0A2BDC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50548E83-EBD9-4791-B332-2F756648B7B0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55D8A74D-74B2-4216-99B9-2A062595C0E1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BC19BC22-00DA-49A2-8F45-CF449AE51A6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39FD3BAD-5D91-483F-9E2A-4E81239C32B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楕円 227">
              <a:extLst>
                <a:ext uri="{FF2B5EF4-FFF2-40B4-BE49-F238E27FC236}">
                  <a16:creationId xmlns:a16="http://schemas.microsoft.com/office/drawing/2014/main" id="{E0D3C164-4C87-4B3D-9E05-2B4E1E6E43B0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ECFA515-25C4-41D7-8214-D87211FDFAD4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1838A467-FB98-4A51-BC18-A43247908116}"/>
                </a:ext>
              </a:extLst>
            </p:cNvPr>
            <p:cNvSpPr/>
            <p:nvPr/>
          </p:nvSpPr>
          <p:spPr bwMode="auto">
            <a:xfrm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78E1EA9B-AADD-490D-9C7C-1D867F1A43E3}"/>
                </a:ext>
              </a:extLst>
            </p:cNvPr>
            <p:cNvSpPr/>
            <p:nvPr/>
          </p:nvSpPr>
          <p:spPr bwMode="auto">
            <a:xfrm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94EB7ACA-A95E-42D2-90D9-1656A803469B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5BC816D5-2809-467F-BD6E-82F69A3793A3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FE8D4B81-2BE3-4E97-A987-0ACC974B0BE3}"/>
                </a:ext>
              </a:extLst>
            </p:cNvPr>
            <p:cNvSpPr/>
            <p:nvPr/>
          </p:nvSpPr>
          <p:spPr bwMode="auto">
            <a:xfrm rot="10800000">
              <a:off x="6695465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楕円 357">
              <a:extLst>
                <a:ext uri="{FF2B5EF4-FFF2-40B4-BE49-F238E27FC236}">
                  <a16:creationId xmlns:a16="http://schemas.microsoft.com/office/drawing/2014/main" id="{9C4F3823-D924-4C95-B599-13B383813D0D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CC6E7FED-4192-41A0-A7E6-EA46C33C5EAA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4B70CB7-9C6E-48DF-BB30-56EA86CAE9C7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67F12713-8996-4B16-9DCD-35EBC89FCC35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5321846F-21D2-469A-AD6A-A61886DD6EFC}"/>
                </a:ext>
              </a:extLst>
            </p:cNvPr>
            <p:cNvSpPr/>
            <p:nvPr/>
          </p:nvSpPr>
          <p:spPr bwMode="auto">
            <a:xfrm rot="20715358">
              <a:off x="6312440" y="1768525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D678B6B6-7739-43A2-BE7D-B7A172164640}"/>
                </a:ext>
              </a:extLst>
            </p:cNvPr>
            <p:cNvSpPr/>
            <p:nvPr/>
          </p:nvSpPr>
          <p:spPr bwMode="auto">
            <a:xfrm rot="20715358">
              <a:off x="6607851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039149EC-E55E-4CC7-A1E1-DB4E4C5209E1}"/>
                </a:ext>
              </a:extLst>
            </p:cNvPr>
            <p:cNvSpPr/>
            <p:nvPr/>
          </p:nvSpPr>
          <p:spPr bwMode="auto">
            <a:xfrm>
              <a:off x="6299200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9DF7B97-E399-40F8-BD88-68D4FFE5A18E}"/>
                </a:ext>
              </a:extLst>
            </p:cNvPr>
            <p:cNvSpPr/>
            <p:nvPr/>
          </p:nvSpPr>
          <p:spPr bwMode="auto">
            <a:xfrm rot="884642" flipH="1">
              <a:off x="6693889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8B5441CA-5173-4C2A-B23F-97740513976D}"/>
                </a:ext>
              </a:extLst>
            </p:cNvPr>
            <p:cNvSpPr/>
            <p:nvPr/>
          </p:nvSpPr>
          <p:spPr bwMode="auto">
            <a:xfrm flipH="1">
              <a:off x="6878094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3EBC8E2C-1A7C-4297-8CC7-C94F271DD398}"/>
              </a:ext>
            </a:extLst>
          </p:cNvPr>
          <p:cNvGrpSpPr/>
          <p:nvPr/>
        </p:nvGrpSpPr>
        <p:grpSpPr>
          <a:xfrm>
            <a:off x="7979877" y="559205"/>
            <a:ext cx="1384356" cy="1834680"/>
            <a:chOff x="7675373" y="466743"/>
            <a:chExt cx="2203738" cy="2920603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04CE4F0-00DB-45BE-9519-6538256796EA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5FCB902B-2B4A-4E5C-BD95-1FE2B04149FF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CE923174-8E3C-4B8F-9A17-C0D4225A06A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46B96B3F-3741-4277-BF3D-625A9A4E7B4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B5C188A-6F4B-44AB-9E2D-8DE4D28EF1B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B9FC49D3-904D-4117-8D24-460ED092B3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EC4DD19-A2AD-4063-8711-67A11E9404A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9CEB4AF-99A2-46F0-8C51-4F9244534481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37609A1-C4E1-47CE-8B65-4F5667B20A82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D4CB164D-1819-4DCA-93A0-10F6D702D4FD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11">
              <a:extLst>
                <a:ext uri="{FF2B5EF4-FFF2-40B4-BE49-F238E27FC236}">
                  <a16:creationId xmlns:a16="http://schemas.microsoft.com/office/drawing/2014/main" id="{D2E75057-85D3-4932-A768-08D70D7DEBF5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二等辺三角形 168">
              <a:extLst>
                <a:ext uri="{FF2B5EF4-FFF2-40B4-BE49-F238E27FC236}">
                  <a16:creationId xmlns:a16="http://schemas.microsoft.com/office/drawing/2014/main" id="{97C37D4E-67BE-4F93-A220-8EC39AABEDA3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4374B0EC-C8DD-449A-B2DC-62EE0798F24F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B78A805-3FD4-470A-8F93-AD8EDB74B992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D640D36C-57DE-42F5-A07B-CEF7AFAAD91C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2CF5A09A-1122-4242-9B9C-4BD047E0BDA6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C9080FA1-FE36-4209-AF1F-726804A42E1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813EFC73-D4DA-48E9-8C14-EF042CD4755E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954416F6-853F-4CCE-93D3-ACADCF76580C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48A1B95D-9CEC-4DB5-BDEE-45218031983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169B672E-EB57-4639-8A72-109C67AA73F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11BF2ECD-89E2-49FC-9322-E2F21A6E7587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214EC764-B21B-4ED6-9B11-7B3B6A37F693}"/>
                </a:ext>
              </a:extLst>
            </p:cNvPr>
            <p:cNvSpPr/>
            <p:nvPr/>
          </p:nvSpPr>
          <p:spPr bwMode="auto">
            <a:xfrm rot="45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C0907AB7-B49D-4483-A346-1E5A2E348F51}"/>
                </a:ext>
              </a:extLst>
            </p:cNvPr>
            <p:cNvSpPr/>
            <p:nvPr/>
          </p:nvSpPr>
          <p:spPr bwMode="auto">
            <a:xfrm rot="171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BD95EF43-E26D-4B57-80D5-6DBF68F6D361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FB520C06-ABEF-45B1-8D9E-477F660C35F7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AB8F41FE-9594-4DF5-B46B-75973D66DA12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0863C296-2856-48BD-B321-DC68495250E5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AC4EE5DA-F53E-4521-925E-98665BA1F512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940857D6-D002-4984-AC2F-82EF9BF2125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3C444CBB-CB81-408F-9E07-58E58CFEBA95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月 180">
              <a:extLst>
                <a:ext uri="{FF2B5EF4-FFF2-40B4-BE49-F238E27FC236}">
                  <a16:creationId xmlns:a16="http://schemas.microsoft.com/office/drawing/2014/main" id="{0C80F3AF-C72A-48A4-BF72-B6D5346D7DEA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9125EFF2-E8C4-4553-937F-ABCD4B542FF9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25601F37-5A14-48CA-B058-16CBC83449A8}"/>
                </a:ext>
              </a:extLst>
            </p:cNvPr>
            <p:cNvSpPr/>
            <p:nvPr/>
          </p:nvSpPr>
          <p:spPr bwMode="auto">
            <a:xfrm rot="10800000">
              <a:off x="86576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94650802-FF1D-4895-83F6-5102F969357A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CCAF5424-580B-4FA3-891C-C59F40246CB2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8F9E408A-60B5-4D66-9F10-0E94EE0FE989}"/>
                </a:ext>
              </a:extLst>
            </p:cNvPr>
            <p:cNvSpPr/>
            <p:nvPr/>
          </p:nvSpPr>
          <p:spPr bwMode="auto">
            <a:xfrm rot="20715358">
              <a:off x="8262690" y="1794718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5235426-C198-42A4-9EEF-E8A55FA5C457}"/>
                </a:ext>
              </a:extLst>
            </p:cNvPr>
            <p:cNvSpPr/>
            <p:nvPr/>
          </p:nvSpPr>
          <p:spPr bwMode="auto">
            <a:xfrm rot="20715358">
              <a:off x="8558101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781DE759-4DD6-4097-8180-659D5391827C}"/>
                </a:ext>
              </a:extLst>
            </p:cNvPr>
            <p:cNvSpPr/>
            <p:nvPr/>
          </p:nvSpPr>
          <p:spPr bwMode="auto">
            <a:xfrm>
              <a:off x="8249450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A34A3CB-45FC-4C7F-9488-8940EC3E034D}"/>
                </a:ext>
              </a:extLst>
            </p:cNvPr>
            <p:cNvSpPr/>
            <p:nvPr/>
          </p:nvSpPr>
          <p:spPr bwMode="auto">
            <a:xfrm rot="884642" flipH="1">
              <a:off x="8644139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B6E145D1-F6EC-4A1D-92D0-57EE3C3BC529}"/>
                </a:ext>
              </a:extLst>
            </p:cNvPr>
            <p:cNvSpPr/>
            <p:nvPr/>
          </p:nvSpPr>
          <p:spPr bwMode="auto">
            <a:xfrm flipH="1">
              <a:off x="8828344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48BF9F63-1FA4-4AF3-89D5-4520C425FB15}"/>
              </a:ext>
            </a:extLst>
          </p:cNvPr>
          <p:cNvGrpSpPr/>
          <p:nvPr/>
        </p:nvGrpSpPr>
        <p:grpSpPr>
          <a:xfrm>
            <a:off x="6154664" y="2459576"/>
            <a:ext cx="1384356" cy="1896294"/>
            <a:chOff x="5744973" y="368660"/>
            <a:chExt cx="2203738" cy="3018686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5F4E8C2D-BE22-4D97-B6CC-9CA83917C93A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BABE23B-F636-48F5-8F7A-1A7F9E132557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B15BC83D-7751-497E-AA82-E3BB963E6A0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2F0AE2E7-E303-4AC0-879A-A4E38682D10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25F6F733-F108-4680-A732-92D807BDBAE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D1E2909D-8C7F-4A8E-BE1E-50139632E5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3CB6EF2-01FE-488B-8D92-9E296E5487A9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578B6343-BE48-422C-86F7-9E25D3C19E8E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8" name="楕円 227">
              <a:extLst>
                <a:ext uri="{FF2B5EF4-FFF2-40B4-BE49-F238E27FC236}">
                  <a16:creationId xmlns:a16="http://schemas.microsoft.com/office/drawing/2014/main" id="{EEA0D2A5-7E02-47E3-AF36-DEBEBA0BCA1D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27">
              <a:extLst>
                <a:ext uri="{FF2B5EF4-FFF2-40B4-BE49-F238E27FC236}">
                  <a16:creationId xmlns:a16="http://schemas.microsoft.com/office/drawing/2014/main" id="{00CF4C81-234D-4D96-8F40-201227D0353B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11">
              <a:extLst>
                <a:ext uri="{FF2B5EF4-FFF2-40B4-BE49-F238E27FC236}">
                  <a16:creationId xmlns:a16="http://schemas.microsoft.com/office/drawing/2014/main" id="{E68B03E9-8D81-4976-87AC-4F93F251C288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二等辺三角形 210">
              <a:extLst>
                <a:ext uri="{FF2B5EF4-FFF2-40B4-BE49-F238E27FC236}">
                  <a16:creationId xmlns:a16="http://schemas.microsoft.com/office/drawing/2014/main" id="{BCCE0E90-9A1C-40CB-81BD-EA4FAD419AD0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4559823-8A35-41F9-A83B-7ABDE2E69228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8C7B8989-B256-4729-95A2-87580BE26C47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1841B5D0-944C-46A8-83DE-5D870D17B05A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D09374FF-1548-4B50-81A9-9B237E018BC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E1BB24E6-C567-4925-BC99-12F74053905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DE05C9E5-205D-46F6-9D01-86E0CC82123B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D7F1CEEA-051E-4803-830C-BEC34663BFC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29E8903F-7CF7-4A0E-8F9A-F56E34BE417F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楕円 227">
              <a:extLst>
                <a:ext uri="{FF2B5EF4-FFF2-40B4-BE49-F238E27FC236}">
                  <a16:creationId xmlns:a16="http://schemas.microsoft.com/office/drawing/2014/main" id="{FAD80E6A-2E6D-42AE-A43F-478BD092F225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E6D7D07-D78A-4FA8-ACF3-A88490BF68E4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E61E8F5-1047-424A-9549-298507678B4A}"/>
                </a:ext>
              </a:extLst>
            </p:cNvPr>
            <p:cNvSpPr/>
            <p:nvPr/>
          </p:nvSpPr>
          <p:spPr bwMode="auto">
            <a:xfrm rot="10800000"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DF269881-D838-44D6-8C8F-8E0FE2A4D8AA}"/>
                </a:ext>
              </a:extLst>
            </p:cNvPr>
            <p:cNvSpPr/>
            <p:nvPr/>
          </p:nvSpPr>
          <p:spPr bwMode="auto">
            <a:xfrm rot="10800000"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月 219">
              <a:extLst>
                <a:ext uri="{FF2B5EF4-FFF2-40B4-BE49-F238E27FC236}">
                  <a16:creationId xmlns:a16="http://schemas.microsoft.com/office/drawing/2014/main" id="{99B707C7-44B0-46A8-9514-A218CC87DCE9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1" name="月 220">
              <a:extLst>
                <a:ext uri="{FF2B5EF4-FFF2-40B4-BE49-F238E27FC236}">
                  <a16:creationId xmlns:a16="http://schemas.microsoft.com/office/drawing/2014/main" id="{E2FB6B7C-CCA1-463B-9046-179E45F665B3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08C33992-58AB-42B1-B4C4-D21A65497515}"/>
                </a:ext>
              </a:extLst>
            </p:cNvPr>
            <p:cNvSpPr/>
            <p:nvPr/>
          </p:nvSpPr>
          <p:spPr bwMode="auto">
            <a:xfrm rot="10800000" flipV="1">
              <a:off x="6767695" y="1606076"/>
              <a:ext cx="153806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楕円 357">
              <a:extLst>
                <a:ext uri="{FF2B5EF4-FFF2-40B4-BE49-F238E27FC236}">
                  <a16:creationId xmlns:a16="http://schemas.microsoft.com/office/drawing/2014/main" id="{557F006D-323D-4596-B524-2797D03588A3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9FACE198-FA70-4230-97EF-9B9DC6AB816F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1DB8B78-8B54-49EC-9B35-DCABCD56C882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7A93333-5DB0-4E96-9E54-F0A61B82495C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87F07AE-533F-4134-BC8A-8ABA23D4DD93}"/>
                </a:ext>
              </a:extLst>
            </p:cNvPr>
            <p:cNvSpPr/>
            <p:nvPr/>
          </p:nvSpPr>
          <p:spPr bwMode="auto">
            <a:xfrm rot="20715358">
              <a:off x="6312440" y="1768525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65FF88D-FFA8-414D-BC27-C95A8E34EAD4}"/>
                </a:ext>
              </a:extLst>
            </p:cNvPr>
            <p:cNvSpPr/>
            <p:nvPr/>
          </p:nvSpPr>
          <p:spPr bwMode="auto">
            <a:xfrm rot="20715358">
              <a:off x="6607851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AF8220C5-57C8-490E-AADE-DE90E8DE4185}"/>
                </a:ext>
              </a:extLst>
            </p:cNvPr>
            <p:cNvSpPr/>
            <p:nvPr/>
          </p:nvSpPr>
          <p:spPr bwMode="auto">
            <a:xfrm>
              <a:off x="6299200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FCB84768-4BD4-4031-8AB1-4C42F386E4CA}"/>
                </a:ext>
              </a:extLst>
            </p:cNvPr>
            <p:cNvSpPr/>
            <p:nvPr/>
          </p:nvSpPr>
          <p:spPr bwMode="auto">
            <a:xfrm rot="884642" flipH="1">
              <a:off x="6693889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FB5C20F-6F2F-4D32-AD08-72F5499EB478}"/>
                </a:ext>
              </a:extLst>
            </p:cNvPr>
            <p:cNvSpPr/>
            <p:nvPr/>
          </p:nvSpPr>
          <p:spPr bwMode="auto">
            <a:xfrm flipH="1">
              <a:off x="6878094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6C3DB8F5-CAEE-46D1-958E-344C8575F46C}"/>
                </a:ext>
              </a:extLst>
            </p:cNvPr>
            <p:cNvSpPr/>
            <p:nvPr/>
          </p:nvSpPr>
          <p:spPr bwMode="auto">
            <a:xfrm rot="900000">
              <a:off x="5936098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1F2CCA48-AAF2-4AF4-A425-F5B4AB0716EF}"/>
              </a:ext>
            </a:extLst>
          </p:cNvPr>
          <p:cNvGrpSpPr/>
          <p:nvPr/>
        </p:nvGrpSpPr>
        <p:grpSpPr>
          <a:xfrm>
            <a:off x="2395204" y="2491070"/>
            <a:ext cx="1384356" cy="1871992"/>
            <a:chOff x="1871473" y="407345"/>
            <a:chExt cx="2203738" cy="2980001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154267EF-6174-477B-AA9F-3D2DACED3FB4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52BA555-EF14-4DB8-BD12-693ADFB63CED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4D7676C5-8E2A-4F00-AF66-0AD51808452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506ECF1A-F9DE-4A1B-8A86-7957F6AB9B1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9C8C5ABF-535B-4CD4-BC4C-AC62240A2B9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956874D5-4879-49A1-998E-0DAD60C89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1422D73-CD43-457D-A107-53CE5429FBF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4B9A8BB-52A6-42F2-8DD6-4A4900520D62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A461CF12-CB6C-437A-8CED-5B81D9EB0576}"/>
                </a:ext>
              </a:extLst>
            </p:cNvPr>
            <p:cNvGrpSpPr/>
            <p:nvPr/>
          </p:nvGrpSpPr>
          <p:grpSpPr>
            <a:xfrm>
              <a:off x="2083943" y="407345"/>
              <a:ext cx="1661319" cy="2785233"/>
              <a:chOff x="2083943" y="407345"/>
              <a:chExt cx="1661319" cy="2785233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7091C27A-1615-4FF6-A818-BB287B681D58}"/>
                  </a:ext>
                </a:extLst>
              </p:cNvPr>
              <p:cNvSpPr/>
              <p:nvPr/>
            </p:nvSpPr>
            <p:spPr bwMode="auto">
              <a:xfrm>
                <a:off x="2334664" y="24007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楕円 211">
                <a:extLst>
                  <a:ext uri="{FF2B5EF4-FFF2-40B4-BE49-F238E27FC236}">
                    <a16:creationId xmlns:a16="http://schemas.microsoft.com/office/drawing/2014/main" id="{348A23F4-BAA1-4410-B92E-BE707B5AAC1B}"/>
                  </a:ext>
                </a:extLst>
              </p:cNvPr>
              <p:cNvSpPr/>
              <p:nvPr/>
            </p:nvSpPr>
            <p:spPr bwMode="auto">
              <a:xfrm>
                <a:off x="2394925" y="1554750"/>
                <a:ext cx="1170133" cy="118699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  <a:gd name="connsiteX0" fmla="*/ 1 w 1170133"/>
                  <a:gd name="connsiteY0" fmla="*/ 887972 h 1015137"/>
                  <a:gd name="connsiteX1" fmla="*/ 585066 w 1170133"/>
                  <a:gd name="connsiteY1" fmla="*/ 0 h 1015137"/>
                  <a:gd name="connsiteX2" fmla="*/ 1170131 w 1170133"/>
                  <a:gd name="connsiteY2" fmla="*/ 887972 h 1015137"/>
                  <a:gd name="connsiteX3" fmla="*/ 579010 w 1170133"/>
                  <a:gd name="connsiteY3" fmla="*/ 1009073 h 1015137"/>
                  <a:gd name="connsiteX4" fmla="*/ 1 w 1170133"/>
                  <a:gd name="connsiteY4" fmla="*/ 887972 h 1015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3" h="1015137">
                    <a:moveTo>
                      <a:pt x="1" y="887972"/>
                    </a:moveTo>
                    <a:cubicBezTo>
                      <a:pt x="1" y="397559"/>
                      <a:pt x="261944" y="0"/>
                      <a:pt x="585066" y="0"/>
                    </a:cubicBezTo>
                    <a:cubicBezTo>
                      <a:pt x="908188" y="0"/>
                      <a:pt x="1171140" y="719793"/>
                      <a:pt x="1170131" y="887972"/>
                    </a:cubicBezTo>
                    <a:cubicBezTo>
                      <a:pt x="1169122" y="1056151"/>
                      <a:pt x="774032" y="1009073"/>
                      <a:pt x="579010" y="1009073"/>
                    </a:cubicBezTo>
                    <a:cubicBezTo>
                      <a:pt x="383988" y="1009073"/>
                      <a:pt x="-1008" y="1056151"/>
                      <a:pt x="1" y="887972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AC083F35-439C-4BFF-AA48-8DB98D0CFEBF}"/>
                  </a:ext>
                </a:extLst>
              </p:cNvPr>
              <p:cNvSpPr/>
              <p:nvPr/>
            </p:nvSpPr>
            <p:spPr bwMode="auto">
              <a:xfrm>
                <a:off x="2730714" y="1419787"/>
                <a:ext cx="498556" cy="545547"/>
              </a:xfrm>
              <a:prstGeom prst="ellipse">
                <a:avLst/>
              </a:prstGeom>
              <a:solidFill>
                <a:srgbClr val="6600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175">
                <a:extLst>
                  <a:ext uri="{FF2B5EF4-FFF2-40B4-BE49-F238E27FC236}">
                    <a16:creationId xmlns:a16="http://schemas.microsoft.com/office/drawing/2014/main" id="{6ADCA19E-FAD4-4FF3-ACC2-DC10DF3892D8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F0BCC580-8A5F-4971-9231-EBF3674B3ED4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E9F531EC-877C-49A3-9B89-5ABB1E39026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857211DE-E5EF-40C8-9571-4466BF1655B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919A9410-1DD6-453C-94B5-7A3F71444D6B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71252743-4168-4DBF-AB3D-A225C8BE910B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9171E424-37AD-4A47-862A-8C55EBB063C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4C48F29-3084-423D-9300-00DCB7B01D6E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71BDB24F-22D8-4CDC-BFE0-A2CEE8547CD8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2DF5F2DF-0DF0-4936-886A-468280E57DFE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39793A7E-0210-451F-9AF6-3761DDA4554A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C902637F-260F-465A-8E0A-B48C89BD6234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1DF26AB0-94AF-4BE6-BEC6-1E74446D6E95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3A6263E1-0011-4C8A-9804-086CA33DB338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D6897329-EBDC-496E-AE0F-11544765FFD5}"/>
                  </a:ext>
                </a:extLst>
              </p:cNvPr>
              <p:cNvSpPr/>
              <p:nvPr/>
            </p:nvSpPr>
            <p:spPr bwMode="auto">
              <a:xfrm rot="5400000">
                <a:off x="2958991" y="1570292"/>
                <a:ext cx="45720" cy="154614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E0ABE739-05FC-473A-813F-F219B6C4CF51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6B368E7D-3258-454E-A870-17E841F41B73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5F9D7F3B-4D83-41B7-81C5-A93EFF745CE8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5EA090FE-45CC-4464-BF6A-008E2F6A2DB8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357">
                <a:extLst>
                  <a:ext uri="{FF2B5EF4-FFF2-40B4-BE49-F238E27FC236}">
                    <a16:creationId xmlns:a16="http://schemas.microsoft.com/office/drawing/2014/main" id="{2A86E219-B882-4FDD-B0D2-BDA52E015F5F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F338CDD-5BF9-4D38-8C6E-DF18809C0B75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DBCB6D9B-BA73-49BA-AD4C-D027862D6028}"/>
                  </a:ext>
                </a:extLst>
              </p:cNvPr>
              <p:cNvGrpSpPr/>
              <p:nvPr/>
            </p:nvGrpSpPr>
            <p:grpSpPr>
              <a:xfrm>
                <a:off x="2431039" y="1772769"/>
                <a:ext cx="1042692" cy="1086786"/>
                <a:chOff x="420731" y="1772769"/>
                <a:chExt cx="1042692" cy="1086786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CED93369-6B7C-4235-B4F8-8C69A7D1647B}"/>
                    </a:ext>
                  </a:extLst>
                </p:cNvPr>
                <p:cNvSpPr/>
                <p:nvPr/>
              </p:nvSpPr>
              <p:spPr bwMode="auto">
                <a:xfrm rot="20715358">
                  <a:off x="433190" y="1772769"/>
                  <a:ext cx="1030233" cy="1086786"/>
                </a:xfrm>
                <a:custGeom>
                  <a:avLst/>
                  <a:gdLst>
                    <a:gd name="connsiteX0" fmla="*/ 463814 w 1030233"/>
                    <a:gd name="connsiteY0" fmla="*/ 851906 h 1086786"/>
                    <a:gd name="connsiteX1" fmla="*/ 462119 w 1030233"/>
                    <a:gd name="connsiteY1" fmla="*/ 852608 h 1086786"/>
                    <a:gd name="connsiteX2" fmla="*/ 462322 w 1030233"/>
                    <a:gd name="connsiteY2" fmla="*/ 852751 h 1086786"/>
                    <a:gd name="connsiteX3" fmla="*/ 464295 w 1030233"/>
                    <a:gd name="connsiteY3" fmla="*/ 854131 h 1086786"/>
                    <a:gd name="connsiteX4" fmla="*/ 463811 w 1030233"/>
                    <a:gd name="connsiteY4" fmla="*/ 852530 h 1086786"/>
                    <a:gd name="connsiteX5" fmla="*/ 299748 w 1030233"/>
                    <a:gd name="connsiteY5" fmla="*/ 0 h 1086786"/>
                    <a:gd name="connsiteX6" fmla="*/ 267835 w 1030233"/>
                    <a:gd name="connsiteY6" fmla="*/ 245109 h 1086786"/>
                    <a:gd name="connsiteX7" fmla="*/ 259841 w 1030233"/>
                    <a:gd name="connsiteY7" fmla="*/ 356447 h 1086786"/>
                    <a:gd name="connsiteX8" fmla="*/ 406796 w 1030233"/>
                    <a:gd name="connsiteY8" fmla="*/ 746340 h 1086786"/>
                    <a:gd name="connsiteX9" fmla="*/ 404676 w 1030233"/>
                    <a:gd name="connsiteY9" fmla="*/ 789345 h 1086786"/>
                    <a:gd name="connsiteX10" fmla="*/ 459326 w 1030233"/>
                    <a:gd name="connsiteY10" fmla="*/ 789345 h 1086786"/>
                    <a:gd name="connsiteX11" fmla="*/ 469850 w 1030233"/>
                    <a:gd name="connsiteY11" fmla="*/ 793704 h 1086786"/>
                    <a:gd name="connsiteX12" fmla="*/ 483499 w 1030233"/>
                    <a:gd name="connsiteY12" fmla="*/ 766526 h 1086786"/>
                    <a:gd name="connsiteX13" fmla="*/ 803339 w 1030233"/>
                    <a:gd name="connsiteY13" fmla="*/ 499477 h 1086786"/>
                    <a:gd name="connsiteX14" fmla="*/ 851185 w 1030233"/>
                    <a:gd name="connsiteY14" fmla="*/ 398628 h 1086786"/>
                    <a:gd name="connsiteX15" fmla="*/ 944059 w 1030233"/>
                    <a:gd name="connsiteY15" fmla="*/ 169561 h 1086786"/>
                    <a:gd name="connsiteX16" fmla="*/ 673406 w 1030233"/>
                    <a:gd name="connsiteY16" fmla="*/ 1042065 h 1086786"/>
                    <a:gd name="connsiteX17" fmla="*/ 543787 w 1030233"/>
                    <a:gd name="connsiteY17" fmla="*/ 997210 h 1086786"/>
                    <a:gd name="connsiteX18" fmla="*/ 542564 w 1030233"/>
                    <a:gd name="connsiteY18" fmla="*/ 995753 h 1086786"/>
                    <a:gd name="connsiteX19" fmla="*/ 542569 w 1030233"/>
                    <a:gd name="connsiteY19" fmla="*/ 995766 h 1086786"/>
                    <a:gd name="connsiteX20" fmla="*/ 533309 w 1030233"/>
                    <a:gd name="connsiteY20" fmla="*/ 1016720 h 1086786"/>
                    <a:gd name="connsiteX21" fmla="*/ 513446 w 1030233"/>
                    <a:gd name="connsiteY21" fmla="*/ 1022358 h 1086786"/>
                    <a:gd name="connsiteX22" fmla="*/ 523148 w 1030233"/>
                    <a:gd name="connsiteY22" fmla="*/ 1039212 h 1086786"/>
                    <a:gd name="connsiteX23" fmla="*/ 514029 w 1030233"/>
                    <a:gd name="connsiteY23" fmla="*/ 1083651 h 1086786"/>
                    <a:gd name="connsiteX24" fmla="*/ 502314 w 1030233"/>
                    <a:gd name="connsiteY24" fmla="*/ 1086765 h 1086786"/>
                    <a:gd name="connsiteX25" fmla="*/ 490128 w 1030233"/>
                    <a:gd name="connsiteY25" fmla="*/ 1084755 h 1086786"/>
                    <a:gd name="connsiteX26" fmla="*/ 470003 w 1030233"/>
                    <a:gd name="connsiteY26" fmla="*/ 1067454 h 1086786"/>
                    <a:gd name="connsiteX27" fmla="*/ 459784 w 1030233"/>
                    <a:gd name="connsiteY27" fmla="*/ 1049704 h 1086786"/>
                    <a:gd name="connsiteX28" fmla="*/ 446011 w 1030233"/>
                    <a:gd name="connsiteY28" fmla="*/ 1076661 h 1086786"/>
                    <a:gd name="connsiteX29" fmla="*/ 434297 w 1030233"/>
                    <a:gd name="connsiteY29" fmla="*/ 1079775 h 1086786"/>
                    <a:gd name="connsiteX30" fmla="*/ 422110 w 1030233"/>
                    <a:gd name="connsiteY30" fmla="*/ 1077765 h 1086786"/>
                    <a:gd name="connsiteX31" fmla="*/ 401985 w 1030233"/>
                    <a:gd name="connsiteY31" fmla="*/ 1060463 h 1086786"/>
                    <a:gd name="connsiteX32" fmla="*/ 363196 w 1030233"/>
                    <a:gd name="connsiteY32" fmla="*/ 993086 h 1086786"/>
                    <a:gd name="connsiteX33" fmla="*/ 311470 w 1030233"/>
                    <a:gd name="connsiteY33" fmla="*/ 951082 h 1086786"/>
                    <a:gd name="connsiteX34" fmla="*/ 306131 w 1030233"/>
                    <a:gd name="connsiteY34" fmla="*/ 948943 h 1086786"/>
                    <a:gd name="connsiteX35" fmla="*/ 231071 w 1030233"/>
                    <a:gd name="connsiteY35" fmla="*/ 918862 h 1086786"/>
                    <a:gd name="connsiteX36" fmla="*/ 187940 w 1030233"/>
                    <a:gd name="connsiteY36" fmla="*/ 925082 h 1086786"/>
                    <a:gd name="connsiteX37" fmla="*/ 105858 w 1030233"/>
                    <a:gd name="connsiteY37" fmla="*/ 892705 h 1086786"/>
                    <a:gd name="connsiteX38" fmla="*/ 299748 w 1030233"/>
                    <a:gd name="connsiteY38" fmla="*/ 0 h 1086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30233" h="1086786">
                      <a:moveTo>
                        <a:pt x="463814" y="851906"/>
                      </a:moveTo>
                      <a:lnTo>
                        <a:pt x="462119" y="852608"/>
                      </a:lnTo>
                      <a:lnTo>
                        <a:pt x="462322" y="852751"/>
                      </a:lnTo>
                      <a:lnTo>
                        <a:pt x="464295" y="854131"/>
                      </a:lnTo>
                      <a:lnTo>
                        <a:pt x="463811" y="852530"/>
                      </a:lnTo>
                      <a:close/>
                      <a:moveTo>
                        <a:pt x="299748" y="0"/>
                      </a:moveTo>
                      <a:lnTo>
                        <a:pt x="267835" y="245109"/>
                      </a:lnTo>
                      <a:lnTo>
                        <a:pt x="259841" y="356447"/>
                      </a:lnTo>
                      <a:cubicBezTo>
                        <a:pt x="260155" y="482723"/>
                        <a:pt x="292754" y="623677"/>
                        <a:pt x="406796" y="746340"/>
                      </a:cubicBezTo>
                      <a:lnTo>
                        <a:pt x="404676" y="789345"/>
                      </a:lnTo>
                      <a:lnTo>
                        <a:pt x="459326" y="789345"/>
                      </a:lnTo>
                      <a:lnTo>
                        <a:pt x="469850" y="793704"/>
                      </a:lnTo>
                      <a:lnTo>
                        <a:pt x="483499" y="766526"/>
                      </a:lnTo>
                      <a:cubicBezTo>
                        <a:pt x="643148" y="715889"/>
                        <a:pt x="740907" y="609241"/>
                        <a:pt x="803339" y="499477"/>
                      </a:cubicBezTo>
                      <a:lnTo>
                        <a:pt x="851185" y="398628"/>
                      </a:lnTo>
                      <a:lnTo>
                        <a:pt x="944059" y="169561"/>
                      </a:lnTo>
                      <a:cubicBezTo>
                        <a:pt x="1143262" y="542112"/>
                        <a:pt x="973862" y="846277"/>
                        <a:pt x="673406" y="1042065"/>
                      </a:cubicBezTo>
                      <a:cubicBezTo>
                        <a:pt x="632146" y="1058580"/>
                        <a:pt x="583830" y="1036213"/>
                        <a:pt x="543787" y="997210"/>
                      </a:cubicBezTo>
                      <a:lnTo>
                        <a:pt x="542564" y="995753"/>
                      </a:lnTo>
                      <a:lnTo>
                        <a:pt x="542569" y="995766"/>
                      </a:lnTo>
                      <a:cubicBezTo>
                        <a:pt x="542747" y="1003878"/>
                        <a:pt x="539675" y="1011504"/>
                        <a:pt x="533309" y="1016720"/>
                      </a:cubicBezTo>
                      <a:cubicBezTo>
                        <a:pt x="527799" y="1021237"/>
                        <a:pt x="520724" y="1023206"/>
                        <a:pt x="513446" y="1022358"/>
                      </a:cubicBezTo>
                      <a:lnTo>
                        <a:pt x="523148" y="1039212"/>
                      </a:lnTo>
                      <a:cubicBezTo>
                        <a:pt x="532787" y="1055957"/>
                        <a:pt x="528704" y="1075852"/>
                        <a:pt x="514029" y="1083651"/>
                      </a:cubicBezTo>
                      <a:cubicBezTo>
                        <a:pt x="510360" y="1085601"/>
                        <a:pt x="506377" y="1086611"/>
                        <a:pt x="502314" y="1086765"/>
                      </a:cubicBezTo>
                      <a:cubicBezTo>
                        <a:pt x="498251" y="1086920"/>
                        <a:pt x="494110" y="1086222"/>
                        <a:pt x="490128" y="1084755"/>
                      </a:cubicBezTo>
                      <a:cubicBezTo>
                        <a:pt x="482160" y="1081824"/>
                        <a:pt x="474822" y="1075826"/>
                        <a:pt x="470003" y="1067454"/>
                      </a:cubicBezTo>
                      <a:lnTo>
                        <a:pt x="459784" y="1049704"/>
                      </a:lnTo>
                      <a:cubicBezTo>
                        <a:pt x="460810" y="1061015"/>
                        <a:pt x="455736" y="1071493"/>
                        <a:pt x="446011" y="1076661"/>
                      </a:cubicBezTo>
                      <a:cubicBezTo>
                        <a:pt x="442343" y="1078611"/>
                        <a:pt x="438359" y="1079620"/>
                        <a:pt x="434297" y="1079775"/>
                      </a:cubicBezTo>
                      <a:cubicBezTo>
                        <a:pt x="430235" y="1079930"/>
                        <a:pt x="426093" y="1079231"/>
                        <a:pt x="422110" y="1077765"/>
                      </a:cubicBezTo>
                      <a:cubicBezTo>
                        <a:pt x="414142" y="1074835"/>
                        <a:pt x="406805" y="1068835"/>
                        <a:pt x="401985" y="1060463"/>
                      </a:cubicBezTo>
                      <a:lnTo>
                        <a:pt x="363196" y="993086"/>
                      </a:lnTo>
                      <a:lnTo>
                        <a:pt x="311470" y="951082"/>
                      </a:lnTo>
                      <a:lnTo>
                        <a:pt x="306131" y="948943"/>
                      </a:lnTo>
                      <a:lnTo>
                        <a:pt x="231071" y="918862"/>
                      </a:lnTo>
                      <a:lnTo>
                        <a:pt x="187940" y="925082"/>
                      </a:lnTo>
                      <a:cubicBezTo>
                        <a:pt x="154141" y="925454"/>
                        <a:pt x="124381" y="915829"/>
                        <a:pt x="105858" y="892705"/>
                      </a:cubicBezTo>
                      <a:cubicBezTo>
                        <a:pt x="-59302" y="574382"/>
                        <a:pt x="-57034" y="226234"/>
                        <a:pt x="29974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C44A84DF-803F-4418-AB90-99B0DDEE9AB0}"/>
                    </a:ext>
                  </a:extLst>
                </p:cNvPr>
                <p:cNvGrpSpPr/>
                <p:nvPr/>
              </p:nvGrpSpPr>
              <p:grpSpPr>
                <a:xfrm>
                  <a:off x="420731" y="1781973"/>
                  <a:ext cx="1028259" cy="1041210"/>
                  <a:chOff x="420731" y="1781973"/>
                  <a:chExt cx="1028259" cy="1041210"/>
                </a:xfrm>
              </p:grpSpPr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75F28CF9-B327-4175-ACAE-C92D650D58E7}"/>
                      </a:ext>
                    </a:extLst>
                  </p:cNvPr>
                  <p:cNvSpPr/>
                  <p:nvPr/>
                </p:nvSpPr>
                <p:spPr bwMode="auto">
                  <a:xfrm rot="20715358">
                    <a:off x="711170" y="2496277"/>
                    <a:ext cx="366420" cy="326906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89618" h="347602">
                        <a:moveTo>
                          <a:pt x="0" y="145649"/>
                        </a:moveTo>
                        <a:cubicBezTo>
                          <a:pt x="3565" y="117972"/>
                          <a:pt x="45860" y="18499"/>
                          <a:pt x="72329" y="0"/>
                        </a:cubicBezTo>
                        <a:lnTo>
                          <a:pt x="158812" y="34656"/>
                        </a:lnTo>
                        <a:lnTo>
                          <a:pt x="166843" y="31330"/>
                        </a:lnTo>
                        <a:lnTo>
                          <a:pt x="301097" y="31330"/>
                        </a:lnTo>
                        <a:cubicBezTo>
                          <a:pt x="320013" y="31330"/>
                          <a:pt x="335347" y="46664"/>
                          <a:pt x="335347" y="65580"/>
                        </a:cubicBezTo>
                        <a:cubicBezTo>
                          <a:pt x="335347" y="75038"/>
                          <a:pt x="331513" y="83601"/>
                          <a:pt x="325315" y="89798"/>
                        </a:cubicBezTo>
                        <a:lnTo>
                          <a:pt x="304067" y="98599"/>
                        </a:lnTo>
                        <a:lnTo>
                          <a:pt x="304283" y="98750"/>
                        </a:lnTo>
                        <a:cubicBezTo>
                          <a:pt x="305353" y="99102"/>
                          <a:pt x="306112" y="99802"/>
                          <a:pt x="306844" y="100541"/>
                        </a:cubicBezTo>
                        <a:lnTo>
                          <a:pt x="360791" y="154908"/>
                        </a:lnTo>
                        <a:cubicBezTo>
                          <a:pt x="373294" y="167507"/>
                          <a:pt x="373572" y="186320"/>
                          <a:pt x="361412" y="196927"/>
                        </a:cubicBezTo>
                        <a:lnTo>
                          <a:pt x="355368" y="200244"/>
                        </a:lnTo>
                        <a:lnTo>
                          <a:pt x="378715" y="225435"/>
                        </a:lnTo>
                        <a:cubicBezTo>
                          <a:pt x="392833" y="240666"/>
                          <a:pt x="393302" y="262007"/>
                          <a:pt x="379764" y="273100"/>
                        </a:cubicBezTo>
                        <a:cubicBezTo>
                          <a:pt x="373905" y="277903"/>
                          <a:pt x="366383" y="279997"/>
                          <a:pt x="358644" y="279095"/>
                        </a:cubicBezTo>
                        <a:lnTo>
                          <a:pt x="368960" y="297016"/>
                        </a:lnTo>
                        <a:cubicBezTo>
                          <a:pt x="379209" y="314821"/>
                          <a:pt x="374868" y="335976"/>
                          <a:pt x="359264" y="344269"/>
                        </a:cubicBezTo>
                        <a:cubicBezTo>
                          <a:pt x="355362" y="346342"/>
                          <a:pt x="351127" y="347416"/>
                          <a:pt x="346807" y="347580"/>
                        </a:cubicBezTo>
                        <a:cubicBezTo>
                          <a:pt x="342487" y="347745"/>
                          <a:pt x="338084" y="347002"/>
                          <a:pt x="333849" y="345443"/>
                        </a:cubicBezTo>
                        <a:cubicBezTo>
                          <a:pt x="325377" y="342326"/>
                          <a:pt x="317574" y="335948"/>
                          <a:pt x="312450" y="327046"/>
                        </a:cubicBezTo>
                        <a:lnTo>
                          <a:pt x="301584" y="308172"/>
                        </a:lnTo>
                        <a:cubicBezTo>
                          <a:pt x="302675" y="320199"/>
                          <a:pt x="297280" y="331341"/>
                          <a:pt x="286940" y="336836"/>
                        </a:cubicBezTo>
                        <a:cubicBezTo>
                          <a:pt x="283039" y="338909"/>
                          <a:pt x="278803" y="339982"/>
                          <a:pt x="274484" y="340147"/>
                        </a:cubicBezTo>
                        <a:cubicBezTo>
                          <a:pt x="270165" y="340312"/>
                          <a:pt x="265760" y="339569"/>
                          <a:pt x="261525" y="338010"/>
                        </a:cubicBezTo>
                        <a:cubicBezTo>
                          <a:pt x="253053" y="334894"/>
                          <a:pt x="245251" y="328515"/>
                          <a:pt x="240126" y="319613"/>
                        </a:cubicBezTo>
                        <a:lnTo>
                          <a:pt x="198881" y="247970"/>
                        </a:lnTo>
                        <a:lnTo>
                          <a:pt x="143881" y="203307"/>
                        </a:lnTo>
                        <a:lnTo>
                          <a:pt x="138204" y="201032"/>
                        </a:lnTo>
                        <a:lnTo>
                          <a:pt x="50936" y="166060"/>
                        </a:lnTo>
                        <a:lnTo>
                          <a:pt x="0" y="145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F11F964A-C9AB-46D9-82DA-2F70B714E8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0731" y="1781973"/>
                    <a:ext cx="483523" cy="928373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4134" h="987147">
                        <a:moveTo>
                          <a:pt x="225978" y="260681"/>
                        </a:moveTo>
                        <a:lnTo>
                          <a:pt x="247887" y="377332"/>
                        </a:lnTo>
                        <a:cubicBezTo>
                          <a:pt x="282382" y="507097"/>
                          <a:pt x="354047" y="643218"/>
                          <a:pt x="504510" y="738490"/>
                        </a:cubicBezTo>
                        <a:cubicBezTo>
                          <a:pt x="563534" y="849825"/>
                          <a:pt x="335886" y="1045494"/>
                          <a:pt x="234665" y="970435"/>
                        </a:cubicBezTo>
                        <a:cubicBezTo>
                          <a:pt x="-21310" y="687799"/>
                          <a:pt x="-113192" y="329186"/>
                          <a:pt x="192464" y="0"/>
                        </a:cubicBezTo>
                      </a:path>
                    </a:pathLst>
                  </a:custGeom>
                  <a:solidFill>
                    <a:srgbClr val="6600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257C63AE-D3BD-4219-809E-2C44C26B87FF}"/>
                      </a:ext>
                    </a:extLst>
                  </p:cNvPr>
                  <p:cNvSpPr/>
                  <p:nvPr/>
                </p:nvSpPr>
                <p:spPr bwMode="auto">
                  <a:xfrm rot="884642" flipH="1">
                    <a:off x="792131" y="2496277"/>
                    <a:ext cx="366420" cy="326906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89618" h="347602">
                        <a:moveTo>
                          <a:pt x="0" y="145649"/>
                        </a:moveTo>
                        <a:cubicBezTo>
                          <a:pt x="3565" y="117972"/>
                          <a:pt x="45860" y="18499"/>
                          <a:pt x="72329" y="0"/>
                        </a:cubicBezTo>
                        <a:lnTo>
                          <a:pt x="158812" y="34656"/>
                        </a:lnTo>
                        <a:lnTo>
                          <a:pt x="166843" y="31330"/>
                        </a:lnTo>
                        <a:lnTo>
                          <a:pt x="301097" y="31330"/>
                        </a:lnTo>
                        <a:cubicBezTo>
                          <a:pt x="320013" y="31330"/>
                          <a:pt x="335347" y="46664"/>
                          <a:pt x="335347" y="65580"/>
                        </a:cubicBezTo>
                        <a:cubicBezTo>
                          <a:pt x="335347" y="75038"/>
                          <a:pt x="331513" y="83601"/>
                          <a:pt x="325315" y="89798"/>
                        </a:cubicBezTo>
                        <a:lnTo>
                          <a:pt x="304067" y="98599"/>
                        </a:lnTo>
                        <a:lnTo>
                          <a:pt x="304283" y="98750"/>
                        </a:lnTo>
                        <a:cubicBezTo>
                          <a:pt x="305353" y="99102"/>
                          <a:pt x="306112" y="99802"/>
                          <a:pt x="306844" y="100541"/>
                        </a:cubicBezTo>
                        <a:lnTo>
                          <a:pt x="360791" y="154908"/>
                        </a:lnTo>
                        <a:cubicBezTo>
                          <a:pt x="373294" y="167507"/>
                          <a:pt x="373572" y="186320"/>
                          <a:pt x="361412" y="196927"/>
                        </a:cubicBezTo>
                        <a:lnTo>
                          <a:pt x="355368" y="200244"/>
                        </a:lnTo>
                        <a:lnTo>
                          <a:pt x="378715" y="225435"/>
                        </a:lnTo>
                        <a:cubicBezTo>
                          <a:pt x="392833" y="240666"/>
                          <a:pt x="393302" y="262007"/>
                          <a:pt x="379764" y="273100"/>
                        </a:cubicBezTo>
                        <a:cubicBezTo>
                          <a:pt x="373905" y="277903"/>
                          <a:pt x="366383" y="279997"/>
                          <a:pt x="358644" y="279095"/>
                        </a:cubicBezTo>
                        <a:lnTo>
                          <a:pt x="368960" y="297016"/>
                        </a:lnTo>
                        <a:cubicBezTo>
                          <a:pt x="379209" y="314821"/>
                          <a:pt x="374868" y="335976"/>
                          <a:pt x="359264" y="344269"/>
                        </a:cubicBezTo>
                        <a:cubicBezTo>
                          <a:pt x="355362" y="346342"/>
                          <a:pt x="351127" y="347416"/>
                          <a:pt x="346807" y="347580"/>
                        </a:cubicBezTo>
                        <a:cubicBezTo>
                          <a:pt x="342487" y="347745"/>
                          <a:pt x="338084" y="347002"/>
                          <a:pt x="333849" y="345443"/>
                        </a:cubicBezTo>
                        <a:cubicBezTo>
                          <a:pt x="325377" y="342326"/>
                          <a:pt x="317574" y="335948"/>
                          <a:pt x="312450" y="327046"/>
                        </a:cubicBezTo>
                        <a:lnTo>
                          <a:pt x="301584" y="308172"/>
                        </a:lnTo>
                        <a:cubicBezTo>
                          <a:pt x="302675" y="320199"/>
                          <a:pt x="297280" y="331341"/>
                          <a:pt x="286940" y="336836"/>
                        </a:cubicBezTo>
                        <a:cubicBezTo>
                          <a:pt x="283039" y="338909"/>
                          <a:pt x="278803" y="339982"/>
                          <a:pt x="274484" y="340147"/>
                        </a:cubicBezTo>
                        <a:cubicBezTo>
                          <a:pt x="270165" y="340312"/>
                          <a:pt x="265760" y="339569"/>
                          <a:pt x="261525" y="338010"/>
                        </a:cubicBezTo>
                        <a:cubicBezTo>
                          <a:pt x="253053" y="334894"/>
                          <a:pt x="245251" y="328515"/>
                          <a:pt x="240126" y="319613"/>
                        </a:cubicBezTo>
                        <a:lnTo>
                          <a:pt x="198881" y="247970"/>
                        </a:lnTo>
                        <a:lnTo>
                          <a:pt x="143881" y="203307"/>
                        </a:lnTo>
                        <a:lnTo>
                          <a:pt x="138204" y="201032"/>
                        </a:lnTo>
                        <a:lnTo>
                          <a:pt x="50936" y="166060"/>
                        </a:lnTo>
                        <a:lnTo>
                          <a:pt x="0" y="145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E6D5450C-F529-4849-8A8F-304994479B3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65467" y="1781973"/>
                    <a:ext cx="483523" cy="928373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4134" h="987147">
                        <a:moveTo>
                          <a:pt x="225978" y="260681"/>
                        </a:moveTo>
                        <a:lnTo>
                          <a:pt x="247887" y="377332"/>
                        </a:lnTo>
                        <a:cubicBezTo>
                          <a:pt x="282382" y="507097"/>
                          <a:pt x="354047" y="643218"/>
                          <a:pt x="504510" y="738490"/>
                        </a:cubicBezTo>
                        <a:cubicBezTo>
                          <a:pt x="563534" y="849825"/>
                          <a:pt x="335886" y="1045494"/>
                          <a:pt x="234665" y="970435"/>
                        </a:cubicBezTo>
                        <a:cubicBezTo>
                          <a:pt x="-21310" y="687799"/>
                          <a:pt x="-113192" y="329186"/>
                          <a:pt x="192464" y="0"/>
                        </a:cubicBezTo>
                      </a:path>
                    </a:pathLst>
                  </a:custGeom>
                  <a:solidFill>
                    <a:srgbClr val="6600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63A52040-426F-43F9-9C9A-71F04C58FF1F}"/>
                  </a:ext>
                </a:extLst>
              </p:cNvPr>
              <p:cNvSpPr/>
              <p:nvPr/>
            </p:nvSpPr>
            <p:spPr bwMode="auto">
              <a:xfrm rot="15300000">
                <a:off x="2643811" y="1072588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D1784E14-8714-42BC-A00C-1F01ECC3164F}"/>
                  </a:ext>
                </a:extLst>
              </p:cNvPr>
              <p:cNvSpPr/>
              <p:nvPr/>
            </p:nvSpPr>
            <p:spPr bwMode="auto">
              <a:xfrm rot="6300000" flipH="1">
                <a:off x="3258628" y="1072588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29F18A0E-36B0-420F-9CA8-2F2C1208B6E9}"/>
                  </a:ext>
                </a:extLst>
              </p:cNvPr>
              <p:cNvSpPr/>
              <p:nvPr/>
            </p:nvSpPr>
            <p:spPr bwMode="auto">
              <a:xfrm rot="900000">
                <a:off x="2083943" y="1572696"/>
                <a:ext cx="458198" cy="233674"/>
              </a:xfrm>
              <a:custGeom>
                <a:avLst/>
                <a:gdLst>
                  <a:gd name="connsiteX0" fmla="*/ 1381997 w 1769113"/>
                  <a:gd name="connsiteY0" fmla="*/ 444850 h 902220"/>
                  <a:gd name="connsiteX1" fmla="*/ 1769113 w 1769113"/>
                  <a:gd name="connsiteY1" fmla="*/ 444850 h 902220"/>
                  <a:gd name="connsiteX2" fmla="*/ 1769113 w 1769113"/>
                  <a:gd name="connsiteY2" fmla="*/ 545945 h 902220"/>
                  <a:gd name="connsiteX3" fmla="*/ 1531062 w 1769113"/>
                  <a:gd name="connsiteY3" fmla="*/ 785412 h 902220"/>
                  <a:gd name="connsiteX4" fmla="*/ 1769113 w 1769113"/>
                  <a:gd name="connsiteY4" fmla="*/ 785412 h 902220"/>
                  <a:gd name="connsiteX5" fmla="*/ 1769113 w 1769113"/>
                  <a:gd name="connsiteY5" fmla="*/ 886507 h 902220"/>
                  <a:gd name="connsiteX6" fmla="*/ 1381997 w 1769113"/>
                  <a:gd name="connsiteY6" fmla="*/ 886507 h 902220"/>
                  <a:gd name="connsiteX7" fmla="*/ 1381997 w 1769113"/>
                  <a:gd name="connsiteY7" fmla="*/ 785412 h 902220"/>
                  <a:gd name="connsiteX8" fmla="*/ 1627561 w 1769113"/>
                  <a:gd name="connsiteY8" fmla="*/ 545944 h 902220"/>
                  <a:gd name="connsiteX9" fmla="*/ 1381997 w 1769113"/>
                  <a:gd name="connsiteY9" fmla="*/ 545945 h 902220"/>
                  <a:gd name="connsiteX10" fmla="*/ 762030 w 1769113"/>
                  <a:gd name="connsiteY10" fmla="*/ 286051 h 902220"/>
                  <a:gd name="connsiteX11" fmla="*/ 1238686 w 1769113"/>
                  <a:gd name="connsiteY11" fmla="*/ 158332 h 902220"/>
                  <a:gd name="connsiteX12" fmla="*/ 1272040 w 1769113"/>
                  <a:gd name="connsiteY12" fmla="*/ 282810 h 902220"/>
                  <a:gd name="connsiteX13" fmla="*/ 1057935 w 1769113"/>
                  <a:gd name="connsiteY13" fmla="*/ 656206 h 902220"/>
                  <a:gd name="connsiteX14" fmla="*/ 1351047 w 1769113"/>
                  <a:gd name="connsiteY14" fmla="*/ 577667 h 902220"/>
                  <a:gd name="connsiteX15" fmla="*/ 1384401 w 1769113"/>
                  <a:gd name="connsiteY15" fmla="*/ 702145 h 902220"/>
                  <a:gd name="connsiteX16" fmla="*/ 907744 w 1769113"/>
                  <a:gd name="connsiteY16" fmla="*/ 829865 h 902220"/>
                  <a:gd name="connsiteX17" fmla="*/ 874391 w 1769113"/>
                  <a:gd name="connsiteY17" fmla="*/ 705386 h 902220"/>
                  <a:gd name="connsiteX18" fmla="*/ 1097747 w 1769113"/>
                  <a:gd name="connsiteY18" fmla="*/ 329511 h 902220"/>
                  <a:gd name="connsiteX19" fmla="*/ 795384 w 1769113"/>
                  <a:gd name="connsiteY19" fmla="*/ 410529 h 902220"/>
                  <a:gd name="connsiteX20" fmla="*/ 525082 w 1769113"/>
                  <a:gd name="connsiteY20" fmla="*/ 0 h 902220"/>
                  <a:gd name="connsiteX21" fmla="*/ 604251 w 1769113"/>
                  <a:gd name="connsiteY21" fmla="*/ 137125 h 902220"/>
                  <a:gd name="connsiteX22" fmla="*/ 468892 w 1769113"/>
                  <a:gd name="connsiteY22" fmla="*/ 648359 h 902220"/>
                  <a:gd name="connsiteX23" fmla="*/ 791783 w 1769113"/>
                  <a:gd name="connsiteY23" fmla="*/ 461938 h 902220"/>
                  <a:gd name="connsiteX24" fmla="*/ 870951 w 1769113"/>
                  <a:gd name="connsiteY24" fmla="*/ 599063 h 902220"/>
                  <a:gd name="connsiteX25" fmla="*/ 345869 w 1769113"/>
                  <a:gd name="connsiteY25" fmla="*/ 902220 h 902220"/>
                  <a:gd name="connsiteX26" fmla="*/ 266700 w 1769113"/>
                  <a:gd name="connsiteY26" fmla="*/ 765095 h 902220"/>
                  <a:gd name="connsiteX27" fmla="*/ 412251 w 1769113"/>
                  <a:gd name="connsiteY27" fmla="*/ 247977 h 902220"/>
                  <a:gd name="connsiteX28" fmla="*/ 79169 w 1769113"/>
                  <a:gd name="connsiteY28" fmla="*/ 440282 h 902220"/>
                  <a:gd name="connsiteX29" fmla="*/ 0 w 1769113"/>
                  <a:gd name="connsiteY29" fmla="*/ 303157 h 90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69113" h="902220">
                    <a:moveTo>
                      <a:pt x="1381997" y="444850"/>
                    </a:moveTo>
                    <a:lnTo>
                      <a:pt x="1769113" y="444850"/>
                    </a:lnTo>
                    <a:lnTo>
                      <a:pt x="1769113" y="545945"/>
                    </a:lnTo>
                    <a:lnTo>
                      <a:pt x="1531062" y="785412"/>
                    </a:lnTo>
                    <a:lnTo>
                      <a:pt x="1769113" y="785412"/>
                    </a:lnTo>
                    <a:lnTo>
                      <a:pt x="1769113" y="886507"/>
                    </a:lnTo>
                    <a:lnTo>
                      <a:pt x="1381997" y="886507"/>
                    </a:lnTo>
                    <a:lnTo>
                      <a:pt x="1381997" y="785412"/>
                    </a:lnTo>
                    <a:lnTo>
                      <a:pt x="1627561" y="545944"/>
                    </a:lnTo>
                    <a:lnTo>
                      <a:pt x="1381997" y="545945"/>
                    </a:lnTo>
                    <a:close/>
                    <a:moveTo>
                      <a:pt x="762030" y="286051"/>
                    </a:moveTo>
                    <a:lnTo>
                      <a:pt x="1238686" y="158332"/>
                    </a:lnTo>
                    <a:lnTo>
                      <a:pt x="1272040" y="282810"/>
                    </a:lnTo>
                    <a:lnTo>
                      <a:pt x="1057935" y="656206"/>
                    </a:lnTo>
                    <a:lnTo>
                      <a:pt x="1351047" y="577667"/>
                    </a:lnTo>
                    <a:lnTo>
                      <a:pt x="1384401" y="702145"/>
                    </a:lnTo>
                    <a:lnTo>
                      <a:pt x="907744" y="829865"/>
                    </a:lnTo>
                    <a:lnTo>
                      <a:pt x="874391" y="705386"/>
                    </a:lnTo>
                    <a:lnTo>
                      <a:pt x="1097747" y="329511"/>
                    </a:lnTo>
                    <a:lnTo>
                      <a:pt x="795384" y="410529"/>
                    </a:lnTo>
                    <a:close/>
                    <a:moveTo>
                      <a:pt x="525082" y="0"/>
                    </a:moveTo>
                    <a:lnTo>
                      <a:pt x="604251" y="137125"/>
                    </a:lnTo>
                    <a:lnTo>
                      <a:pt x="468892" y="648359"/>
                    </a:lnTo>
                    <a:lnTo>
                      <a:pt x="791783" y="461938"/>
                    </a:lnTo>
                    <a:lnTo>
                      <a:pt x="870951" y="599063"/>
                    </a:lnTo>
                    <a:lnTo>
                      <a:pt x="345869" y="902220"/>
                    </a:lnTo>
                    <a:lnTo>
                      <a:pt x="266700" y="765095"/>
                    </a:lnTo>
                    <a:lnTo>
                      <a:pt x="412251" y="247977"/>
                    </a:lnTo>
                    <a:lnTo>
                      <a:pt x="79169" y="440282"/>
                    </a:lnTo>
                    <a:lnTo>
                      <a:pt x="0" y="30315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577A5303-C7EF-4305-AC81-3FACDE4CA075}"/>
              </a:ext>
            </a:extLst>
          </p:cNvPr>
          <p:cNvGrpSpPr/>
          <p:nvPr/>
        </p:nvGrpSpPr>
        <p:grpSpPr>
          <a:xfrm>
            <a:off x="491650" y="2282956"/>
            <a:ext cx="1384356" cy="2032582"/>
            <a:chOff x="-141477" y="151708"/>
            <a:chExt cx="2203738" cy="3235638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D138F974-1FB8-4CA3-8E41-A2C3D4D0517F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E57DD6AD-5FE5-4C69-9E8E-B2C1B1DAF885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A669AA55-C491-4FB6-8A69-D8E9894D2D7D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1FD87A15-80C3-4ADE-BE6A-70FFE59C6A0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16A62A45-CCB7-43F9-B148-3259774688A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F6E195DD-28E3-4BB1-ADF9-5AE2788767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3B96251E-6ADF-42DE-86C3-D7FFEC776B4D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0CA7A83-62E5-485C-A70C-02360AAD1E33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564B71CE-1157-4780-A43C-576DE7830A11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楕円 211">
              <a:extLst>
                <a:ext uri="{FF2B5EF4-FFF2-40B4-BE49-F238E27FC236}">
                  <a16:creationId xmlns:a16="http://schemas.microsoft.com/office/drawing/2014/main" id="{851FB5EA-376F-44F8-B52A-6239D33BB755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台形 291">
              <a:extLst>
                <a:ext uri="{FF2B5EF4-FFF2-40B4-BE49-F238E27FC236}">
                  <a16:creationId xmlns:a16="http://schemas.microsoft.com/office/drawing/2014/main" id="{70E5B452-9F87-4021-A3F5-3341C78A6DC7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二等辺三角形 292">
              <a:extLst>
                <a:ext uri="{FF2B5EF4-FFF2-40B4-BE49-F238E27FC236}">
                  <a16:creationId xmlns:a16="http://schemas.microsoft.com/office/drawing/2014/main" id="{E655221D-73C6-4743-90B0-C04ABB38A0D8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CF3D55FC-308C-4B9D-8706-33A2C999CC31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596B6657-A242-470B-86F0-993FFD914662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82738631-E2DE-41ED-99B2-C161850C9453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900E4D20-C8D2-4814-90FA-5FA1B3C092A3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2902AA88-229F-4459-BF21-CF9EB3DB519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9A7570BA-338A-47F7-9D37-C0FC42F95C5F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DF975C4C-CBD4-4DF0-BC37-46380001FB2F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019B7D5E-CBA4-4256-9522-FBCDEE02723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0CCADB03-5CC5-4408-AAFA-0937BC30998B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月 298">
              <a:extLst>
                <a:ext uri="{FF2B5EF4-FFF2-40B4-BE49-F238E27FC236}">
                  <a16:creationId xmlns:a16="http://schemas.microsoft.com/office/drawing/2014/main" id="{E88EDDC7-56BC-4CEE-A039-7AC5A4162DB9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月 299">
              <a:extLst>
                <a:ext uri="{FF2B5EF4-FFF2-40B4-BE49-F238E27FC236}">
                  <a16:creationId xmlns:a16="http://schemas.microsoft.com/office/drawing/2014/main" id="{49FD2F7A-4EBE-4C3D-8AA6-EF4A8F466F49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2B57C8D6-7451-4637-A26C-7F8C043BE053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月 301">
              <a:extLst>
                <a:ext uri="{FF2B5EF4-FFF2-40B4-BE49-F238E27FC236}">
                  <a16:creationId xmlns:a16="http://schemas.microsoft.com/office/drawing/2014/main" id="{131060F7-EA78-411D-B4CF-C2417043031E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月 302">
              <a:extLst>
                <a:ext uri="{FF2B5EF4-FFF2-40B4-BE49-F238E27FC236}">
                  <a16:creationId xmlns:a16="http://schemas.microsoft.com/office/drawing/2014/main" id="{3BBC38D5-B860-4826-8690-520A46ECE3AB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39284DAD-25EA-4B16-B47E-D83465EF8FA4}"/>
                </a:ext>
              </a:extLst>
            </p:cNvPr>
            <p:cNvSpPr/>
            <p:nvPr/>
          </p:nvSpPr>
          <p:spPr bwMode="auto">
            <a:xfrm flipV="1">
              <a:off x="906927" y="1578666"/>
              <a:ext cx="124154" cy="45720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9A3D9E5C-126F-4C32-BDAC-D73D99663835}"/>
                </a:ext>
              </a:extLst>
            </p:cNvPr>
            <p:cNvGrpSpPr/>
            <p:nvPr/>
          </p:nvGrpSpPr>
          <p:grpSpPr>
            <a:xfrm>
              <a:off x="420731" y="1772769"/>
              <a:ext cx="1042692" cy="1086786"/>
              <a:chOff x="420731" y="1772769"/>
              <a:chExt cx="1042692" cy="1086786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B90A532-118C-4C9E-A131-C8825B502456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67D33A58-99D0-4ADF-BDBE-BDA2EB81615E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53278516-E6B4-4BDB-83ED-501AA08DE6A3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D2A48172-6AD0-425C-B9B5-6649EC48579E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DCF5C36A-1972-4614-B2E5-F9C8B5582243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3C8B835B-7CF7-445A-A991-2E547B4C2FBE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6" name="月 305">
              <a:extLst>
                <a:ext uri="{FF2B5EF4-FFF2-40B4-BE49-F238E27FC236}">
                  <a16:creationId xmlns:a16="http://schemas.microsoft.com/office/drawing/2014/main" id="{4E4AEEBF-8C23-4C01-83FC-BB72CA1959EA}"/>
                </a:ext>
              </a:extLst>
            </p:cNvPr>
            <p:cNvSpPr/>
            <p:nvPr/>
          </p:nvSpPr>
          <p:spPr bwMode="auto">
            <a:xfrm rot="15300000">
              <a:off x="623736" y="1072588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27705963-2607-468C-A4E8-368F19D5ECBE}"/>
                </a:ext>
              </a:extLst>
            </p:cNvPr>
            <p:cNvSpPr/>
            <p:nvPr/>
          </p:nvSpPr>
          <p:spPr bwMode="auto">
            <a:xfrm rot="6300000" flipH="1">
              <a:off x="1238553" y="1072588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CD26B94A-1920-44BE-BF0A-B512B12D71D3}"/>
                </a:ext>
              </a:extLst>
            </p:cNvPr>
            <p:cNvSpPr/>
            <p:nvPr/>
          </p:nvSpPr>
          <p:spPr bwMode="auto">
            <a:xfrm rot="900000">
              <a:off x="80045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6EE1EEA6-0E2C-46F0-A40E-5F36DFF2E317}"/>
              </a:ext>
            </a:extLst>
          </p:cNvPr>
          <p:cNvGrpSpPr/>
          <p:nvPr/>
        </p:nvGrpSpPr>
        <p:grpSpPr>
          <a:xfrm>
            <a:off x="7979877" y="2539425"/>
            <a:ext cx="1384356" cy="1834680"/>
            <a:chOff x="7675373" y="466743"/>
            <a:chExt cx="2203738" cy="2920603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E5C623DA-E922-49D0-9F40-A77F3076D929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183F1429-3C03-4BD7-9375-B879E96144CC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EAE1C0BA-7DD3-41AA-8B9B-693E429FC66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4174429F-CA90-4F35-AE0D-D0B74D690B0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A3378003-DDDC-450C-88E5-6488D907CFE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31A9BD60-F834-406D-9039-6A29706AAC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83CC8DCF-BC48-4E9C-927E-D6FD582F63E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492D06D9-A73D-4BD2-8013-466AE761A595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A9A5F917-FF53-4881-B4A1-45E4DEE47595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EAD61A9F-2955-48BF-9611-A8DE3BC60B68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211">
              <a:extLst>
                <a:ext uri="{FF2B5EF4-FFF2-40B4-BE49-F238E27FC236}">
                  <a16:creationId xmlns:a16="http://schemas.microsoft.com/office/drawing/2014/main" id="{39649D5B-D032-4771-A72C-38A22954B9D0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二等辺三角形 330">
              <a:extLst>
                <a:ext uri="{FF2B5EF4-FFF2-40B4-BE49-F238E27FC236}">
                  <a16:creationId xmlns:a16="http://schemas.microsoft.com/office/drawing/2014/main" id="{D757D93D-F771-4CFB-8859-DC18B5675352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D5C7268-64C7-43AB-9ABF-5A1F8B7C18B9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D66A873E-AAB5-4C37-8213-2F2F8F61FCD9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四角形: 角を丸くする 333">
              <a:extLst>
                <a:ext uri="{FF2B5EF4-FFF2-40B4-BE49-F238E27FC236}">
                  <a16:creationId xmlns:a16="http://schemas.microsoft.com/office/drawing/2014/main" id="{6F516F48-40DF-4D76-AEA1-A8E4A6162A27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B15A3CB7-566B-4B00-8A07-53BE54553430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469839D9-6376-4D5A-8F25-4BD6D4C7C8F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4286FEE8-1DC4-4DC9-A030-1260518C6AB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4E7F9869-0D16-48E6-9888-03C7BE893433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9A6DEBF3-C414-49DF-9711-E3F85A621AE4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27F0FB37-5BC5-4844-9CA5-7D97849D1F6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7" name="四角形: 角を丸くする 336">
              <a:extLst>
                <a:ext uri="{FF2B5EF4-FFF2-40B4-BE49-F238E27FC236}">
                  <a16:creationId xmlns:a16="http://schemas.microsoft.com/office/drawing/2014/main" id="{67158A55-D6AA-4619-B29B-2308460B672A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月 337">
              <a:extLst>
                <a:ext uri="{FF2B5EF4-FFF2-40B4-BE49-F238E27FC236}">
                  <a16:creationId xmlns:a16="http://schemas.microsoft.com/office/drawing/2014/main" id="{DCD6BE72-681E-41D5-823E-53469AE980D6}"/>
                </a:ext>
              </a:extLst>
            </p:cNvPr>
            <p:cNvSpPr/>
            <p:nvPr/>
          </p:nvSpPr>
          <p:spPr bwMode="auto">
            <a:xfrm rot="153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月 338">
              <a:extLst>
                <a:ext uri="{FF2B5EF4-FFF2-40B4-BE49-F238E27FC236}">
                  <a16:creationId xmlns:a16="http://schemas.microsoft.com/office/drawing/2014/main" id="{81765BCA-2C6E-4769-B6DA-00C4D474FA10}"/>
                </a:ext>
              </a:extLst>
            </p:cNvPr>
            <p:cNvSpPr/>
            <p:nvPr/>
          </p:nvSpPr>
          <p:spPr bwMode="auto">
            <a:xfrm rot="63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E7252712-32F1-4899-AF83-8E3CC9C9D9A9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89936666-EA7A-4260-AF31-0E217506EA4A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C877DD6C-0A8C-410E-BDC2-246E797B976C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8784EAFC-C5FC-4596-9EC2-E306A6267DF4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7BF67687-AA7A-4211-895E-8B8C0D334008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6511F263-1AA2-4F3D-850B-DB36EE13FC01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0BA91A13-8F60-4C89-9E6C-4BD78DA963DA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月 342">
              <a:extLst>
                <a:ext uri="{FF2B5EF4-FFF2-40B4-BE49-F238E27FC236}">
                  <a16:creationId xmlns:a16="http://schemas.microsoft.com/office/drawing/2014/main" id="{7AA2453E-0ED5-484B-8124-5D321CD9AA46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月 343">
              <a:extLst>
                <a:ext uri="{FF2B5EF4-FFF2-40B4-BE49-F238E27FC236}">
                  <a16:creationId xmlns:a16="http://schemas.microsoft.com/office/drawing/2014/main" id="{08013B94-A9E6-46DC-9955-23F1A74E3663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FB7CBD72-8151-43E3-98D0-1AEC8784AE0F}"/>
                </a:ext>
              </a:extLst>
            </p:cNvPr>
            <p:cNvSpPr/>
            <p:nvPr/>
          </p:nvSpPr>
          <p:spPr bwMode="auto">
            <a:xfrm rot="10800000" flipV="1">
              <a:off x="8729844" y="1589803"/>
              <a:ext cx="15380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60BEF6BB-E642-4E43-9D82-595F47133BAD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F03C232C-88E7-4842-82E4-2B16603ED2C7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396F56A-9AE9-4ED6-9C81-EFB70FFB91A3}"/>
                </a:ext>
              </a:extLst>
            </p:cNvPr>
            <p:cNvSpPr/>
            <p:nvPr/>
          </p:nvSpPr>
          <p:spPr bwMode="auto">
            <a:xfrm rot="20715358">
              <a:off x="8262690" y="1794718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F1686311-48A2-443D-8D87-0D4B2C5E489C}"/>
                </a:ext>
              </a:extLst>
            </p:cNvPr>
            <p:cNvSpPr/>
            <p:nvPr/>
          </p:nvSpPr>
          <p:spPr bwMode="auto">
            <a:xfrm rot="20715358">
              <a:off x="8558101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04703914-4C2A-4209-A499-02D51E3FC558}"/>
                </a:ext>
              </a:extLst>
            </p:cNvPr>
            <p:cNvSpPr/>
            <p:nvPr/>
          </p:nvSpPr>
          <p:spPr bwMode="auto">
            <a:xfrm>
              <a:off x="8249450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E2BF78B-FC65-439E-AE42-FC18444C4AFB}"/>
                </a:ext>
              </a:extLst>
            </p:cNvPr>
            <p:cNvSpPr/>
            <p:nvPr/>
          </p:nvSpPr>
          <p:spPr bwMode="auto">
            <a:xfrm rot="884642" flipH="1">
              <a:off x="8644139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057FA3C9-5AFC-4868-820A-C4D9A2B9A7B3}"/>
                </a:ext>
              </a:extLst>
            </p:cNvPr>
            <p:cNvSpPr/>
            <p:nvPr/>
          </p:nvSpPr>
          <p:spPr bwMode="auto">
            <a:xfrm flipH="1">
              <a:off x="8828344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A1D838D6-FAEC-4FFF-B647-37676C94D88D}"/>
                </a:ext>
              </a:extLst>
            </p:cNvPr>
            <p:cNvSpPr/>
            <p:nvPr/>
          </p:nvSpPr>
          <p:spPr bwMode="auto">
            <a:xfrm rot="900000">
              <a:off x="7842717" y="169915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5A038364-E98A-48A1-9808-6000185C5936}"/>
              </a:ext>
            </a:extLst>
          </p:cNvPr>
          <p:cNvGrpSpPr/>
          <p:nvPr/>
        </p:nvGrpSpPr>
        <p:grpSpPr>
          <a:xfrm>
            <a:off x="4249574" y="2476383"/>
            <a:ext cx="1384356" cy="1883326"/>
            <a:chOff x="3725673" y="389306"/>
            <a:chExt cx="2203738" cy="2998040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DC468F89-6144-41D7-B454-C633C1D71CF1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69349B6E-2158-498E-87CD-DCAE28B3FB12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14FE5A63-46D8-4A27-8A90-4A03C590AF7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D17A2138-5B1B-4D34-8AC4-B3A96108074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66BAF87A-1A11-46E7-A25C-7E9241E9B12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73BF0CD2-92CD-45CB-A8B8-2A7B930590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5FF9922B-85FD-4166-921D-DC9F1CB45892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BA989302-D688-43FF-847C-A50552F1A7B5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FCB069E8-ED82-446B-953C-578503162F1D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楕円 211">
              <a:extLst>
                <a:ext uri="{FF2B5EF4-FFF2-40B4-BE49-F238E27FC236}">
                  <a16:creationId xmlns:a16="http://schemas.microsoft.com/office/drawing/2014/main" id="{69CA50A2-F5B9-4284-8594-5CF2F5AC70D1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二等辺三角形 372">
              <a:extLst>
                <a:ext uri="{FF2B5EF4-FFF2-40B4-BE49-F238E27FC236}">
                  <a16:creationId xmlns:a16="http://schemas.microsoft.com/office/drawing/2014/main" id="{484008C2-B958-4C12-A684-F6484FB3CD84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17D2FB9C-7D70-4C6D-AB9F-7CBBE95806EF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B59ECD29-4CD8-4D0C-B6EA-97151E4DD3B4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34BBCF36-2324-471F-BE8D-A8146A07E6E4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17DF4EDD-C440-46BC-B33D-2FAF244E7BF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A59642D0-E9D2-42CE-A3AB-57219F6F864F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6457626F-ECA8-4741-96D7-2F2F44B11C2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C0C3D5F0-9B67-41C0-8DDE-419F5B87B4D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7" name="楕円 376">
              <a:extLst>
                <a:ext uri="{FF2B5EF4-FFF2-40B4-BE49-F238E27FC236}">
                  <a16:creationId xmlns:a16="http://schemas.microsoft.com/office/drawing/2014/main" id="{BB610DAF-A936-4C24-B0AC-85B0EA895521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C40D188E-86A0-40A9-8686-BA5A3EEB4DEB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F0D3F4E6-059E-478D-99DC-DE6A8188D26B}"/>
                </a:ext>
              </a:extLst>
            </p:cNvPr>
            <p:cNvSpPr/>
            <p:nvPr/>
          </p:nvSpPr>
          <p:spPr bwMode="auto">
            <a:xfrm rot="10800000" flipH="1">
              <a:off x="4457881" y="1173010"/>
              <a:ext cx="151149" cy="108332"/>
            </a:xfrm>
            <a:custGeom>
              <a:avLst/>
              <a:gdLst>
                <a:gd name="connsiteX0" fmla="*/ 118262 w 151149"/>
                <a:gd name="connsiteY0" fmla="*/ 0 h 128724"/>
                <a:gd name="connsiteX1" fmla="*/ 108284 w 151149"/>
                <a:gd name="connsiteY1" fmla="*/ 15599 h 128724"/>
                <a:gd name="connsiteX2" fmla="*/ 104173 w 151149"/>
                <a:gd name="connsiteY2" fmla="*/ 53064 h 128724"/>
                <a:gd name="connsiteX3" fmla="*/ 98887 w 151149"/>
                <a:gd name="connsiteY3" fmla="*/ 49769 h 128724"/>
                <a:gd name="connsiteX4" fmla="*/ 89404 w 151149"/>
                <a:gd name="connsiteY4" fmla="*/ 47911 h 128724"/>
                <a:gd name="connsiteX5" fmla="*/ 85858 w 151149"/>
                <a:gd name="connsiteY5" fmla="*/ 15599 h 128724"/>
                <a:gd name="connsiteX6" fmla="*/ 75880 w 151149"/>
                <a:gd name="connsiteY6" fmla="*/ 0 h 128724"/>
                <a:gd name="connsiteX7" fmla="*/ 65901 w 151149"/>
                <a:gd name="connsiteY7" fmla="*/ 15599 h 128724"/>
                <a:gd name="connsiteX8" fmla="*/ 62369 w 151149"/>
                <a:gd name="connsiteY8" fmla="*/ 47789 h 128724"/>
                <a:gd name="connsiteX9" fmla="*/ 52263 w 151149"/>
                <a:gd name="connsiteY9" fmla="*/ 49769 h 128724"/>
                <a:gd name="connsiteX10" fmla="*/ 48463 w 151149"/>
                <a:gd name="connsiteY10" fmla="*/ 52138 h 128724"/>
                <a:gd name="connsiteX11" fmla="*/ 44453 w 151149"/>
                <a:gd name="connsiteY11" fmla="*/ 15599 h 128724"/>
                <a:gd name="connsiteX12" fmla="*/ 34474 w 151149"/>
                <a:gd name="connsiteY12" fmla="*/ 0 h 128724"/>
                <a:gd name="connsiteX13" fmla="*/ 20362 w 151149"/>
                <a:gd name="connsiteY13" fmla="*/ 53259 h 128724"/>
                <a:gd name="connsiteX14" fmla="*/ 22909 w 151149"/>
                <a:gd name="connsiteY14" fmla="*/ 76466 h 128724"/>
                <a:gd name="connsiteX15" fmla="*/ 3340 w 151149"/>
                <a:gd name="connsiteY15" fmla="*/ 107275 h 128724"/>
                <a:gd name="connsiteX16" fmla="*/ 0 w 151149"/>
                <a:gd name="connsiteY16" fmla="*/ 128724 h 128724"/>
                <a:gd name="connsiteX17" fmla="*/ 11275 w 151149"/>
                <a:gd name="connsiteY17" fmla="*/ 111178 h 128724"/>
                <a:gd name="connsiteX18" fmla="*/ 75575 w 151149"/>
                <a:gd name="connsiteY18" fmla="*/ 83232 h 128724"/>
                <a:gd name="connsiteX19" fmla="*/ 139875 w 151149"/>
                <a:gd name="connsiteY19" fmla="*/ 111178 h 128724"/>
                <a:gd name="connsiteX20" fmla="*/ 151149 w 151149"/>
                <a:gd name="connsiteY20" fmla="*/ 128724 h 128724"/>
                <a:gd name="connsiteX21" fmla="*/ 147809 w 151149"/>
                <a:gd name="connsiteY21" fmla="*/ 107275 h 128724"/>
                <a:gd name="connsiteX22" fmla="*/ 129594 w 151149"/>
                <a:gd name="connsiteY22" fmla="*/ 78597 h 128724"/>
                <a:gd name="connsiteX23" fmla="*/ 132374 w 151149"/>
                <a:gd name="connsiteY23" fmla="*/ 53259 h 128724"/>
                <a:gd name="connsiteX24" fmla="*/ 118262 w 151149"/>
                <a:gd name="connsiteY24" fmla="*/ 0 h 1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1149" h="128724">
                  <a:moveTo>
                    <a:pt x="118262" y="0"/>
                  </a:moveTo>
                  <a:cubicBezTo>
                    <a:pt x="114366" y="0"/>
                    <a:pt x="110838" y="5961"/>
                    <a:pt x="108284" y="15599"/>
                  </a:cubicBezTo>
                  <a:lnTo>
                    <a:pt x="104173" y="53064"/>
                  </a:lnTo>
                  <a:lnTo>
                    <a:pt x="98887" y="49769"/>
                  </a:lnTo>
                  <a:lnTo>
                    <a:pt x="89404" y="47911"/>
                  </a:lnTo>
                  <a:lnTo>
                    <a:pt x="85858" y="15599"/>
                  </a:lnTo>
                  <a:cubicBezTo>
                    <a:pt x="83304" y="5961"/>
                    <a:pt x="79777" y="0"/>
                    <a:pt x="75880" y="0"/>
                  </a:cubicBezTo>
                  <a:cubicBezTo>
                    <a:pt x="71983" y="0"/>
                    <a:pt x="68455" y="5961"/>
                    <a:pt x="65901" y="15599"/>
                  </a:cubicBezTo>
                  <a:lnTo>
                    <a:pt x="62369" y="47789"/>
                  </a:lnTo>
                  <a:lnTo>
                    <a:pt x="52263" y="49769"/>
                  </a:lnTo>
                  <a:lnTo>
                    <a:pt x="48463" y="52138"/>
                  </a:lnTo>
                  <a:lnTo>
                    <a:pt x="44453" y="15599"/>
                  </a:lnTo>
                  <a:cubicBezTo>
                    <a:pt x="41899" y="5961"/>
                    <a:pt x="38371" y="0"/>
                    <a:pt x="34474" y="0"/>
                  </a:cubicBezTo>
                  <a:cubicBezTo>
                    <a:pt x="26680" y="0"/>
                    <a:pt x="20362" y="23845"/>
                    <a:pt x="20362" y="53259"/>
                  </a:cubicBezTo>
                  <a:lnTo>
                    <a:pt x="22909" y="76466"/>
                  </a:lnTo>
                  <a:lnTo>
                    <a:pt x="3340" y="107275"/>
                  </a:lnTo>
                  <a:lnTo>
                    <a:pt x="0" y="128724"/>
                  </a:lnTo>
                  <a:lnTo>
                    <a:pt x="11275" y="111178"/>
                  </a:lnTo>
                  <a:cubicBezTo>
                    <a:pt x="27731" y="93912"/>
                    <a:pt x="50464" y="83232"/>
                    <a:pt x="75575" y="83232"/>
                  </a:cubicBezTo>
                  <a:cubicBezTo>
                    <a:pt x="100685" y="83232"/>
                    <a:pt x="123419" y="93912"/>
                    <a:pt x="139875" y="111178"/>
                  </a:cubicBezTo>
                  <a:lnTo>
                    <a:pt x="151149" y="128724"/>
                  </a:lnTo>
                  <a:lnTo>
                    <a:pt x="147809" y="107275"/>
                  </a:lnTo>
                  <a:lnTo>
                    <a:pt x="129594" y="78597"/>
                  </a:lnTo>
                  <a:lnTo>
                    <a:pt x="132374" y="53259"/>
                  </a:lnTo>
                  <a:cubicBezTo>
                    <a:pt x="132374" y="23845"/>
                    <a:pt x="126056" y="0"/>
                    <a:pt x="118262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1BD75779-0156-44AC-ADE8-D73B474C514D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5A1A5D31-9D20-44F8-B785-8530E0FA5B9A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B378005D-3F72-44CC-A050-D46747E750E4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4C33A310-F991-42D4-8B72-C8EE5F172D8C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月 383">
              <a:extLst>
                <a:ext uri="{FF2B5EF4-FFF2-40B4-BE49-F238E27FC236}">
                  <a16:creationId xmlns:a16="http://schemas.microsoft.com/office/drawing/2014/main" id="{AF5A8F40-A236-4196-98EC-ADF4378309A5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B8E08EC1-ED3D-403A-BD71-02BD72A9E2FE}"/>
                </a:ext>
              </a:extLst>
            </p:cNvPr>
            <p:cNvSpPr/>
            <p:nvPr/>
          </p:nvSpPr>
          <p:spPr bwMode="auto">
            <a:xfrm>
              <a:off x="4778556" y="1589803"/>
              <a:ext cx="131582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B9349722-C3DE-4842-BD20-E85022D49870}"/>
                </a:ext>
              </a:extLst>
            </p:cNvPr>
            <p:cNvGrpSpPr/>
            <p:nvPr/>
          </p:nvGrpSpPr>
          <p:grpSpPr>
            <a:xfrm>
              <a:off x="4294181" y="1784400"/>
              <a:ext cx="1042692" cy="1086786"/>
              <a:chOff x="420731" y="1772769"/>
              <a:chExt cx="1042692" cy="1086786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8E0D6C70-CE45-4A02-B6FA-50AD134458E4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88BDA171-72D9-4C96-ACC7-72B015E224B3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01B5DE1B-B5C5-4A86-854A-146E5A7B83DB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BD0A271D-FA60-4109-B2D4-462A13FDB264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62D42375-63DC-4FC0-8D7E-FFDBB30A18BA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B1FF898-3C00-434A-BFAD-CC1B2A542309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99CB9402-B746-4B19-8EE7-697C25E47369}"/>
                </a:ext>
              </a:extLst>
            </p:cNvPr>
            <p:cNvSpPr/>
            <p:nvPr/>
          </p:nvSpPr>
          <p:spPr bwMode="auto">
            <a:xfrm rot="900000">
              <a:off x="3922472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9D3CAB9E-7B6C-450A-B45D-98759199011B}"/>
                </a:ext>
              </a:extLst>
            </p:cNvPr>
            <p:cNvSpPr/>
            <p:nvPr/>
          </p:nvSpPr>
          <p:spPr bwMode="auto">
            <a:xfrm rot="10800000" flipH="1">
              <a:off x="5057956" y="1173010"/>
              <a:ext cx="151149" cy="108332"/>
            </a:xfrm>
            <a:custGeom>
              <a:avLst/>
              <a:gdLst>
                <a:gd name="connsiteX0" fmla="*/ 118262 w 151149"/>
                <a:gd name="connsiteY0" fmla="*/ 0 h 128724"/>
                <a:gd name="connsiteX1" fmla="*/ 108284 w 151149"/>
                <a:gd name="connsiteY1" fmla="*/ 15599 h 128724"/>
                <a:gd name="connsiteX2" fmla="*/ 104173 w 151149"/>
                <a:gd name="connsiteY2" fmla="*/ 53064 h 128724"/>
                <a:gd name="connsiteX3" fmla="*/ 98887 w 151149"/>
                <a:gd name="connsiteY3" fmla="*/ 49769 h 128724"/>
                <a:gd name="connsiteX4" fmla="*/ 89404 w 151149"/>
                <a:gd name="connsiteY4" fmla="*/ 47911 h 128724"/>
                <a:gd name="connsiteX5" fmla="*/ 85858 w 151149"/>
                <a:gd name="connsiteY5" fmla="*/ 15599 h 128724"/>
                <a:gd name="connsiteX6" fmla="*/ 75880 w 151149"/>
                <a:gd name="connsiteY6" fmla="*/ 0 h 128724"/>
                <a:gd name="connsiteX7" fmla="*/ 65901 w 151149"/>
                <a:gd name="connsiteY7" fmla="*/ 15599 h 128724"/>
                <a:gd name="connsiteX8" fmla="*/ 62369 w 151149"/>
                <a:gd name="connsiteY8" fmla="*/ 47789 h 128724"/>
                <a:gd name="connsiteX9" fmla="*/ 52263 w 151149"/>
                <a:gd name="connsiteY9" fmla="*/ 49769 h 128724"/>
                <a:gd name="connsiteX10" fmla="*/ 48463 w 151149"/>
                <a:gd name="connsiteY10" fmla="*/ 52138 h 128724"/>
                <a:gd name="connsiteX11" fmla="*/ 44453 w 151149"/>
                <a:gd name="connsiteY11" fmla="*/ 15599 h 128724"/>
                <a:gd name="connsiteX12" fmla="*/ 34474 w 151149"/>
                <a:gd name="connsiteY12" fmla="*/ 0 h 128724"/>
                <a:gd name="connsiteX13" fmla="*/ 20362 w 151149"/>
                <a:gd name="connsiteY13" fmla="*/ 53259 h 128724"/>
                <a:gd name="connsiteX14" fmla="*/ 22909 w 151149"/>
                <a:gd name="connsiteY14" fmla="*/ 76466 h 128724"/>
                <a:gd name="connsiteX15" fmla="*/ 3340 w 151149"/>
                <a:gd name="connsiteY15" fmla="*/ 107275 h 128724"/>
                <a:gd name="connsiteX16" fmla="*/ 0 w 151149"/>
                <a:gd name="connsiteY16" fmla="*/ 128724 h 128724"/>
                <a:gd name="connsiteX17" fmla="*/ 11275 w 151149"/>
                <a:gd name="connsiteY17" fmla="*/ 111178 h 128724"/>
                <a:gd name="connsiteX18" fmla="*/ 75575 w 151149"/>
                <a:gd name="connsiteY18" fmla="*/ 83232 h 128724"/>
                <a:gd name="connsiteX19" fmla="*/ 139875 w 151149"/>
                <a:gd name="connsiteY19" fmla="*/ 111178 h 128724"/>
                <a:gd name="connsiteX20" fmla="*/ 151149 w 151149"/>
                <a:gd name="connsiteY20" fmla="*/ 128724 h 128724"/>
                <a:gd name="connsiteX21" fmla="*/ 147809 w 151149"/>
                <a:gd name="connsiteY21" fmla="*/ 107275 h 128724"/>
                <a:gd name="connsiteX22" fmla="*/ 129594 w 151149"/>
                <a:gd name="connsiteY22" fmla="*/ 78597 h 128724"/>
                <a:gd name="connsiteX23" fmla="*/ 132374 w 151149"/>
                <a:gd name="connsiteY23" fmla="*/ 53259 h 128724"/>
                <a:gd name="connsiteX24" fmla="*/ 118262 w 151149"/>
                <a:gd name="connsiteY24" fmla="*/ 0 h 1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1149" h="128724">
                  <a:moveTo>
                    <a:pt x="118262" y="0"/>
                  </a:moveTo>
                  <a:cubicBezTo>
                    <a:pt x="114366" y="0"/>
                    <a:pt x="110838" y="5961"/>
                    <a:pt x="108284" y="15599"/>
                  </a:cubicBezTo>
                  <a:lnTo>
                    <a:pt x="104173" y="53064"/>
                  </a:lnTo>
                  <a:lnTo>
                    <a:pt x="98887" y="49769"/>
                  </a:lnTo>
                  <a:lnTo>
                    <a:pt x="89404" y="47911"/>
                  </a:lnTo>
                  <a:lnTo>
                    <a:pt x="85858" y="15599"/>
                  </a:lnTo>
                  <a:cubicBezTo>
                    <a:pt x="83304" y="5961"/>
                    <a:pt x="79777" y="0"/>
                    <a:pt x="75880" y="0"/>
                  </a:cubicBezTo>
                  <a:cubicBezTo>
                    <a:pt x="71983" y="0"/>
                    <a:pt x="68455" y="5961"/>
                    <a:pt x="65901" y="15599"/>
                  </a:cubicBezTo>
                  <a:lnTo>
                    <a:pt x="62369" y="47789"/>
                  </a:lnTo>
                  <a:lnTo>
                    <a:pt x="52263" y="49769"/>
                  </a:lnTo>
                  <a:lnTo>
                    <a:pt x="48463" y="52138"/>
                  </a:lnTo>
                  <a:lnTo>
                    <a:pt x="44453" y="15599"/>
                  </a:lnTo>
                  <a:cubicBezTo>
                    <a:pt x="41899" y="5961"/>
                    <a:pt x="38371" y="0"/>
                    <a:pt x="34474" y="0"/>
                  </a:cubicBezTo>
                  <a:cubicBezTo>
                    <a:pt x="26680" y="0"/>
                    <a:pt x="20362" y="23845"/>
                    <a:pt x="20362" y="53259"/>
                  </a:cubicBezTo>
                  <a:lnTo>
                    <a:pt x="22909" y="76466"/>
                  </a:lnTo>
                  <a:lnTo>
                    <a:pt x="3340" y="107275"/>
                  </a:lnTo>
                  <a:lnTo>
                    <a:pt x="0" y="128724"/>
                  </a:lnTo>
                  <a:lnTo>
                    <a:pt x="11275" y="111178"/>
                  </a:lnTo>
                  <a:cubicBezTo>
                    <a:pt x="27731" y="93912"/>
                    <a:pt x="50464" y="83232"/>
                    <a:pt x="75575" y="83232"/>
                  </a:cubicBezTo>
                  <a:cubicBezTo>
                    <a:pt x="100685" y="83232"/>
                    <a:pt x="123419" y="93912"/>
                    <a:pt x="139875" y="111178"/>
                  </a:cubicBezTo>
                  <a:lnTo>
                    <a:pt x="151149" y="128724"/>
                  </a:lnTo>
                  <a:lnTo>
                    <a:pt x="147809" y="107275"/>
                  </a:lnTo>
                  <a:lnTo>
                    <a:pt x="129594" y="78597"/>
                  </a:lnTo>
                  <a:lnTo>
                    <a:pt x="132374" y="53259"/>
                  </a:lnTo>
                  <a:cubicBezTo>
                    <a:pt x="132374" y="23845"/>
                    <a:pt x="126056" y="0"/>
                    <a:pt x="118262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9B30CDF2-4EAF-4FE4-B092-4177B1FBC9AE}"/>
              </a:ext>
            </a:extLst>
          </p:cNvPr>
          <p:cNvGrpSpPr/>
          <p:nvPr/>
        </p:nvGrpSpPr>
        <p:grpSpPr>
          <a:xfrm>
            <a:off x="491650" y="4239090"/>
            <a:ext cx="1384356" cy="2032582"/>
            <a:chOff x="-141477" y="151708"/>
            <a:chExt cx="2203738" cy="3235638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126524E7-02FB-434B-8E65-A6AF0CD3FA86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E15184D0-CEEA-4BD1-B207-2172A2408AAA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4CFF1143-EB28-427F-AD6A-4DF54B575361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C44674B7-0EC4-473D-BB7E-F0D1AB59166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3EE78949-31F2-4A81-8661-3F16349CAAA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A025AC74-8A9E-47B3-A2D4-8A3844D78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65A0E46A-7E87-4BC2-88B9-49EAE3FEFBA0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466555A1-B864-416E-8FDE-1DEAA75F456F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361178EA-7929-47D0-A529-077C92953889}"/>
                </a:ext>
              </a:extLst>
            </p:cNvPr>
            <p:cNvGrpSpPr/>
            <p:nvPr/>
          </p:nvGrpSpPr>
          <p:grpSpPr>
            <a:xfrm rot="900000" flipH="1">
              <a:off x="222749" y="2324237"/>
              <a:ext cx="205003" cy="413927"/>
              <a:chOff x="3714692" y="1313766"/>
              <a:chExt cx="1283314" cy="2591166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D13ED28-EDEA-4BAA-9AD3-EFA8F9C45946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620B9507-22B5-4A37-A87C-980D0D5FA02F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D8E334C9-305F-49B2-9BF2-E05046939E32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楕円 211">
              <a:extLst>
                <a:ext uri="{FF2B5EF4-FFF2-40B4-BE49-F238E27FC236}">
                  <a16:creationId xmlns:a16="http://schemas.microsoft.com/office/drawing/2014/main" id="{B76DFBF7-4CCF-48D1-8865-5DDEBB545EFC}"/>
                </a:ext>
              </a:extLst>
            </p:cNvPr>
            <p:cNvSpPr/>
            <p:nvPr/>
          </p:nvSpPr>
          <p:spPr bwMode="auto">
            <a:xfrm rot="1800000">
              <a:off x="33932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A4BC6190-DE36-4C3B-BD8E-93357C311E22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1" name="楕円 211">
              <a:extLst>
                <a:ext uri="{FF2B5EF4-FFF2-40B4-BE49-F238E27FC236}">
                  <a16:creationId xmlns:a16="http://schemas.microsoft.com/office/drawing/2014/main" id="{158A55BB-305A-4514-92A0-AF41B541051B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台形 411">
              <a:extLst>
                <a:ext uri="{FF2B5EF4-FFF2-40B4-BE49-F238E27FC236}">
                  <a16:creationId xmlns:a16="http://schemas.microsoft.com/office/drawing/2014/main" id="{EB344632-9AED-41D2-9F3A-D019C45D51A9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二等辺三角形 412">
              <a:extLst>
                <a:ext uri="{FF2B5EF4-FFF2-40B4-BE49-F238E27FC236}">
                  <a16:creationId xmlns:a16="http://schemas.microsoft.com/office/drawing/2014/main" id="{13CA9DD8-AD7D-4525-95F8-CB5840309073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73486EC7-0FD1-4B41-A793-7339D2C58080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FF8018B3-47C8-40E8-992D-187225F7F582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43C1A0DA-7543-409E-89C0-9BC52818E1F2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492A0151-02B1-4D42-A8B0-C0DB0C23572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FAA19D7-02B1-4DC9-B5BB-E28B25CBE9C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3460928E-E903-4B8C-8991-90EF1F9C3089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47B1F329-2257-4AF5-B0E2-4837DA4DEB7F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9FF26333-CAE7-424F-86E8-DBD3A5A0C9A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A08616F5-39D7-490A-BF9B-B063A7AED60B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179CFEFE-8E17-45B3-974F-8C875955AED5}"/>
                </a:ext>
              </a:extLst>
            </p:cNvPr>
            <p:cNvSpPr/>
            <p:nvPr/>
          </p:nvSpPr>
          <p:spPr bwMode="auto">
            <a:xfrm>
              <a:off x="581979" y="1152941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D103AE92-92C8-4DB3-A021-06CF645D6FA8}"/>
                </a:ext>
              </a:extLst>
            </p:cNvPr>
            <p:cNvSpPr/>
            <p:nvPr/>
          </p:nvSpPr>
          <p:spPr bwMode="auto">
            <a:xfrm>
              <a:off x="618978" y="1171815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CAAA8BEC-F692-4E0A-A6B2-0EB60494430F}"/>
                </a:ext>
              </a:extLst>
            </p:cNvPr>
            <p:cNvSpPr/>
            <p:nvPr/>
          </p:nvSpPr>
          <p:spPr bwMode="auto">
            <a:xfrm>
              <a:off x="1191579" y="1152941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楕円 421">
              <a:extLst>
                <a:ext uri="{FF2B5EF4-FFF2-40B4-BE49-F238E27FC236}">
                  <a16:creationId xmlns:a16="http://schemas.microsoft.com/office/drawing/2014/main" id="{F6BEA7B7-1D1A-4CAC-BFAF-D4EE9B90AD0A}"/>
                </a:ext>
              </a:extLst>
            </p:cNvPr>
            <p:cNvSpPr/>
            <p:nvPr/>
          </p:nvSpPr>
          <p:spPr bwMode="auto">
            <a:xfrm>
              <a:off x="1228578" y="1171815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月 422">
              <a:extLst>
                <a:ext uri="{FF2B5EF4-FFF2-40B4-BE49-F238E27FC236}">
                  <a16:creationId xmlns:a16="http://schemas.microsoft.com/office/drawing/2014/main" id="{9CCF7A4D-FFC9-489A-8C68-C28613B716F7}"/>
                </a:ext>
              </a:extLst>
            </p:cNvPr>
            <p:cNvSpPr/>
            <p:nvPr/>
          </p:nvSpPr>
          <p:spPr bwMode="auto">
            <a:xfrm rot="2700000">
              <a:off x="628387" y="1465762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4" name="月 423">
              <a:extLst>
                <a:ext uri="{FF2B5EF4-FFF2-40B4-BE49-F238E27FC236}">
                  <a16:creationId xmlns:a16="http://schemas.microsoft.com/office/drawing/2014/main" id="{3D846AF7-6575-4947-B858-36B241E3A991}"/>
                </a:ext>
              </a:extLst>
            </p:cNvPr>
            <p:cNvSpPr/>
            <p:nvPr/>
          </p:nvSpPr>
          <p:spPr bwMode="auto">
            <a:xfrm rot="18900000" flipH="1">
              <a:off x="1237845" y="1465762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FB17FDAE-5FC5-4758-9096-DF1E6BEB5452}"/>
                </a:ext>
              </a:extLst>
            </p:cNvPr>
            <p:cNvSpPr/>
            <p:nvPr/>
          </p:nvSpPr>
          <p:spPr bwMode="auto">
            <a:xfrm>
              <a:off x="854970" y="1422413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3C58BAD8-8F35-4F7A-8444-57593E5B64CC}"/>
                </a:ext>
              </a:extLst>
            </p:cNvPr>
            <p:cNvSpPr/>
            <p:nvPr/>
          </p:nvSpPr>
          <p:spPr bwMode="auto">
            <a:xfrm rot="4500000">
              <a:off x="623736" y="929526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3B9F2EFC-E9A4-417A-BCC0-401ABC6DD4EE}"/>
                </a:ext>
              </a:extLst>
            </p:cNvPr>
            <p:cNvSpPr/>
            <p:nvPr/>
          </p:nvSpPr>
          <p:spPr bwMode="auto">
            <a:xfrm rot="17100000" flipH="1">
              <a:off x="1238553" y="929526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4EE0413-9998-43FE-AA39-E4EFDDA002D9}"/>
                </a:ext>
              </a:extLst>
            </p:cNvPr>
            <p:cNvSpPr/>
            <p:nvPr/>
          </p:nvSpPr>
          <p:spPr bwMode="auto">
            <a:xfrm>
              <a:off x="848348" y="1661160"/>
              <a:ext cx="241312" cy="5075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17FD29A6-C14E-4B26-8E17-96B5E3D7B2F6}"/>
                </a:ext>
              </a:extLst>
            </p:cNvPr>
            <p:cNvGrpSpPr/>
            <p:nvPr/>
          </p:nvGrpSpPr>
          <p:grpSpPr>
            <a:xfrm>
              <a:off x="49924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2F526FF6-4A96-4DAB-9D80-E9B1DEB84781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CAF14C38-5613-455B-86DD-EC1B48CBDB11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70340398-C4CE-471F-A203-C980297DB548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二等辺三角形 23">
                  <a:extLst>
                    <a:ext uri="{FF2B5EF4-FFF2-40B4-BE49-F238E27FC236}">
                      <a16:creationId xmlns:a16="http://schemas.microsoft.com/office/drawing/2014/main" id="{E9A42E99-5702-466A-8254-5AE0E1E1A104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二等辺三角形 23">
                  <a:extLst>
                    <a:ext uri="{FF2B5EF4-FFF2-40B4-BE49-F238E27FC236}">
                      <a16:creationId xmlns:a16="http://schemas.microsoft.com/office/drawing/2014/main" id="{8722B75D-CDBD-4EF1-BD44-443F9FFCDAB3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二等辺三角形 23">
                  <a:extLst>
                    <a:ext uri="{FF2B5EF4-FFF2-40B4-BE49-F238E27FC236}">
                      <a16:creationId xmlns:a16="http://schemas.microsoft.com/office/drawing/2014/main" id="{99AC271B-9B8B-4D2B-8BAC-539A168A15A4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E2D8EF59-EFC8-4257-918F-447FE21082D5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24E874DF-CD25-4116-91C1-0C3C63E3C363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69AF8CBA-F962-47D9-B2FF-5E5311D24939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3A92C8FC-C82F-47EE-9F32-F2795C4C8CBA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FE6BA44-7F5A-487B-A96B-AE01BA91A398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0F1559A1-6229-4600-A64E-FB61105B9EF9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61EDAC9F-B273-458E-B53F-30338B24DEFA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CA4EE52D-E4D3-401C-9D65-6534E5185434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033F24E-936D-46C0-A484-CE78D5757A20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04EC6199-AEC3-4C7F-A9F7-DCFF650D60FC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アーチ 442">
                <a:extLst>
                  <a:ext uri="{FF2B5EF4-FFF2-40B4-BE49-F238E27FC236}">
                    <a16:creationId xmlns:a16="http://schemas.microsoft.com/office/drawing/2014/main" id="{5D52A530-BA24-49F6-B641-984D1153DFC3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530EAD1-E8EF-4BEF-9E8D-26CC8DB0EA86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68A58B30-A3B2-4777-8882-AF8083FF8619}"/>
                </a:ext>
              </a:extLst>
            </p:cNvPr>
            <p:cNvSpPr/>
            <p:nvPr/>
          </p:nvSpPr>
          <p:spPr bwMode="auto">
            <a:xfrm rot="1590787" flipH="1">
              <a:off x="716139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7F04A1C3-808B-4580-AC32-CE995D72C0DE}"/>
                </a:ext>
              </a:extLst>
            </p:cNvPr>
            <p:cNvSpPr/>
            <p:nvPr/>
          </p:nvSpPr>
          <p:spPr bwMode="auto">
            <a:xfrm flipH="1">
              <a:off x="965416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56158DA7-26BE-4BAA-88C4-09DE99A56414}"/>
              </a:ext>
            </a:extLst>
          </p:cNvPr>
          <p:cNvGrpSpPr/>
          <p:nvPr/>
        </p:nvGrpSpPr>
        <p:grpSpPr>
          <a:xfrm>
            <a:off x="2395204" y="4447204"/>
            <a:ext cx="1384356" cy="1871992"/>
            <a:chOff x="1871473" y="407345"/>
            <a:chExt cx="2203738" cy="2980001"/>
          </a:xfrm>
        </p:grpSpPr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9AD4C5AE-8520-4FB1-8ECA-B492B6504888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6E86C0E5-9659-4CF3-ABDE-4B813E8F32B8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6695A259-A791-4CC7-A634-C9AF7E09F66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B30BEDF9-0B80-4B6C-AC58-33A8DD972598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22A1DFB8-F2FC-45E4-B87D-82490DBD0FB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3F4F474F-9A27-42A0-B30F-637298C6A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00417EFA-EE65-4400-A86A-FC887D9571C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635E7DE3-EE66-4C3F-8020-4BE08418EBE0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DBFECE92-C99F-4228-A8E2-1D8817FF393A}"/>
                </a:ext>
              </a:extLst>
            </p:cNvPr>
            <p:cNvGrpSpPr/>
            <p:nvPr/>
          </p:nvGrpSpPr>
          <p:grpSpPr>
            <a:xfrm rot="900000" flipH="1">
              <a:off x="2222466" y="2324237"/>
              <a:ext cx="205003" cy="413927"/>
              <a:chOff x="3714692" y="1313766"/>
              <a:chExt cx="1283314" cy="2591166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2406102D-5C76-46D1-9F36-93AFE6D6F1C9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622CD467-8D50-49B1-B8A1-D4C2ECB4E2C6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BF07C5F7-0706-4C86-BDE4-655F0748DBD0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7" name="楕円 211">
              <a:extLst>
                <a:ext uri="{FF2B5EF4-FFF2-40B4-BE49-F238E27FC236}">
                  <a16:creationId xmlns:a16="http://schemas.microsoft.com/office/drawing/2014/main" id="{FAF8EDDF-A3F3-4AC5-B55F-B78A8193722E}"/>
                </a:ext>
              </a:extLst>
            </p:cNvPr>
            <p:cNvSpPr/>
            <p:nvPr/>
          </p:nvSpPr>
          <p:spPr bwMode="auto">
            <a:xfrm rot="1800000">
              <a:off x="2339043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A794F21B-5294-41D2-A925-BF8F1D845230}"/>
                </a:ext>
              </a:extLst>
            </p:cNvPr>
            <p:cNvSpPr/>
            <p:nvPr/>
          </p:nvSpPr>
          <p:spPr bwMode="auto">
            <a:xfrm>
              <a:off x="23346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9" name="楕円 211">
              <a:extLst>
                <a:ext uri="{FF2B5EF4-FFF2-40B4-BE49-F238E27FC236}">
                  <a16:creationId xmlns:a16="http://schemas.microsoft.com/office/drawing/2014/main" id="{047B383D-75CC-411F-9BF4-38B2F615F53C}"/>
                </a:ext>
              </a:extLst>
            </p:cNvPr>
            <p:cNvSpPr/>
            <p:nvPr/>
          </p:nvSpPr>
          <p:spPr bwMode="auto">
            <a:xfrm>
              <a:off x="2394925" y="1554750"/>
              <a:ext cx="1170133" cy="1186994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1 w 1170133"/>
                <a:gd name="connsiteY0" fmla="*/ 887972 h 1015137"/>
                <a:gd name="connsiteX1" fmla="*/ 585066 w 1170133"/>
                <a:gd name="connsiteY1" fmla="*/ 0 h 1015137"/>
                <a:gd name="connsiteX2" fmla="*/ 1170131 w 1170133"/>
                <a:gd name="connsiteY2" fmla="*/ 887972 h 1015137"/>
                <a:gd name="connsiteX3" fmla="*/ 579010 w 1170133"/>
                <a:gd name="connsiteY3" fmla="*/ 1009073 h 1015137"/>
                <a:gd name="connsiteX4" fmla="*/ 1 w 1170133"/>
                <a:gd name="connsiteY4" fmla="*/ 887972 h 101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3" h="1015137">
                  <a:moveTo>
                    <a:pt x="1" y="887972"/>
                  </a:moveTo>
                  <a:cubicBezTo>
                    <a:pt x="1" y="397559"/>
                    <a:pt x="261944" y="0"/>
                    <a:pt x="585066" y="0"/>
                  </a:cubicBezTo>
                  <a:cubicBezTo>
                    <a:pt x="908188" y="0"/>
                    <a:pt x="1171140" y="719793"/>
                    <a:pt x="1170131" y="887972"/>
                  </a:cubicBezTo>
                  <a:cubicBezTo>
                    <a:pt x="1169122" y="1056151"/>
                    <a:pt x="774032" y="1009073"/>
                    <a:pt x="579010" y="1009073"/>
                  </a:cubicBezTo>
                  <a:cubicBezTo>
                    <a:pt x="383988" y="1009073"/>
                    <a:pt x="-1008" y="1056151"/>
                    <a:pt x="1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C23ACC39-A71D-4162-8C13-9725FC24BC6F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175">
              <a:extLst>
                <a:ext uri="{FF2B5EF4-FFF2-40B4-BE49-F238E27FC236}">
                  <a16:creationId xmlns:a16="http://schemas.microsoft.com/office/drawing/2014/main" id="{780066A9-8ECF-417E-8630-7107DA8E5F5B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CB4547D6-A98C-4343-9D01-D9B46CBFD236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E7E35809-1ECA-496F-91F2-0D251A5C1E4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9CFC4135-F74E-42B4-83F9-22987A326AC4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75782EE5-4647-49F0-9072-A6B7F319AF7E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90861301-323E-4D5A-9394-4044EE08BA1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92B49E25-05C1-4A7F-BD33-708A16D19BE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5F8A41EC-CCC7-4158-9161-23F9B4842070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11B1C61D-D5C4-4E00-992C-657484D3F8D5}"/>
                </a:ext>
              </a:extLst>
            </p:cNvPr>
            <p:cNvSpPr/>
            <p:nvPr/>
          </p:nvSpPr>
          <p:spPr bwMode="auto">
            <a:xfrm>
              <a:off x="2569306" y="1207686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8EC616A7-3432-4CAE-8876-BD4FBE502B47}"/>
                </a:ext>
              </a:extLst>
            </p:cNvPr>
            <p:cNvSpPr/>
            <p:nvPr/>
          </p:nvSpPr>
          <p:spPr bwMode="auto">
            <a:xfrm>
              <a:off x="3158243" y="1207686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A96DF71B-335C-4B7D-AC22-2F3465C1B076}"/>
                </a:ext>
              </a:extLst>
            </p:cNvPr>
            <p:cNvGrpSpPr/>
            <p:nvPr/>
          </p:nvGrpSpPr>
          <p:grpSpPr>
            <a:xfrm>
              <a:off x="2455068" y="1203749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8B70CC77-A164-4AA3-87B4-D1009341B2C8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57394F9-9E30-41FD-8BC3-F36A8E5DD41D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F94AF23F-49A1-425F-A913-8A461C9E7553}"/>
                </a:ext>
              </a:extLst>
            </p:cNvPr>
            <p:cNvGrpSpPr/>
            <p:nvPr/>
          </p:nvGrpSpPr>
          <p:grpSpPr>
            <a:xfrm flipH="1">
              <a:off x="3399478" y="1203749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A3BB5BEA-7D3A-4E2B-BD1F-B266D3431DFF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6011FEFC-5A02-4B85-B69D-AB9F0645EDD1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8D161A7A-E32F-472E-95B1-7A38136303AF}"/>
                </a:ext>
              </a:extLst>
            </p:cNvPr>
            <p:cNvSpPr/>
            <p:nvPr/>
          </p:nvSpPr>
          <p:spPr bwMode="auto">
            <a:xfrm rot="16200000">
              <a:off x="2946153" y="1535185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506B8162-8458-4A40-BABF-742E7402C724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64320161-8120-4ECE-BEDA-CCBA94BA50BE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月 481">
              <a:extLst>
                <a:ext uri="{FF2B5EF4-FFF2-40B4-BE49-F238E27FC236}">
                  <a16:creationId xmlns:a16="http://schemas.microsoft.com/office/drawing/2014/main" id="{008215D3-2E01-4957-A4E6-6DBC6D353A71}"/>
                </a:ext>
              </a:extLst>
            </p:cNvPr>
            <p:cNvSpPr/>
            <p:nvPr/>
          </p:nvSpPr>
          <p:spPr bwMode="auto">
            <a:xfrm rot="2700000">
              <a:off x="2731250" y="148553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月 482">
              <a:extLst>
                <a:ext uri="{FF2B5EF4-FFF2-40B4-BE49-F238E27FC236}">
                  <a16:creationId xmlns:a16="http://schemas.microsoft.com/office/drawing/2014/main" id="{CEB64342-0710-4800-AB31-AA67F6F2F591}"/>
                </a:ext>
              </a:extLst>
            </p:cNvPr>
            <p:cNvSpPr/>
            <p:nvPr/>
          </p:nvSpPr>
          <p:spPr bwMode="auto">
            <a:xfrm rot="18900000" flipH="1">
              <a:off x="3159087" y="148553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楕円 357">
              <a:extLst>
                <a:ext uri="{FF2B5EF4-FFF2-40B4-BE49-F238E27FC236}">
                  <a16:creationId xmlns:a16="http://schemas.microsoft.com/office/drawing/2014/main" id="{505993A4-F2DF-47CF-AA1F-EA146F5BAAD2}"/>
                </a:ext>
              </a:extLst>
            </p:cNvPr>
            <p:cNvSpPr/>
            <p:nvPr/>
          </p:nvSpPr>
          <p:spPr bwMode="auto">
            <a:xfrm>
              <a:off x="2863546" y="1410471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3B7D3B48-43AF-4F87-A012-A9C21C5FD402}"/>
                </a:ext>
              </a:extLst>
            </p:cNvPr>
            <p:cNvSpPr/>
            <p:nvPr/>
          </p:nvSpPr>
          <p:spPr bwMode="auto">
            <a:xfrm>
              <a:off x="2917735" y="1363411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5AD1A53B-70A0-4CF5-9DB6-A3B7D79191DA}"/>
                </a:ext>
              </a:extLst>
            </p:cNvPr>
            <p:cNvGrpSpPr/>
            <p:nvPr/>
          </p:nvGrpSpPr>
          <p:grpSpPr>
            <a:xfrm>
              <a:off x="248044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61661955-4ACE-4C7A-B24F-C69F579D9AB9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8F2701BD-844D-413F-A458-4BE43E45DA15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6CB924C3-5BFB-43CD-830E-8FF6DDC62EBB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二等辺三角形 23">
                  <a:extLst>
                    <a:ext uri="{FF2B5EF4-FFF2-40B4-BE49-F238E27FC236}">
                      <a16:creationId xmlns:a16="http://schemas.microsoft.com/office/drawing/2014/main" id="{F9586A30-432D-4247-93F3-16A7242A7B7C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FF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二等辺三角形 23">
                  <a:extLst>
                    <a:ext uri="{FF2B5EF4-FFF2-40B4-BE49-F238E27FC236}">
                      <a16:creationId xmlns:a16="http://schemas.microsoft.com/office/drawing/2014/main" id="{E181FA4A-9E03-4084-AE19-7305BF39A56F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FF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二等辺三角形 23">
                  <a:extLst>
                    <a:ext uri="{FF2B5EF4-FFF2-40B4-BE49-F238E27FC236}">
                      <a16:creationId xmlns:a16="http://schemas.microsoft.com/office/drawing/2014/main" id="{8189F345-9460-4545-9CB9-9AC2EA556320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3A0B7D62-15AD-4248-92B1-8378D0D5A4B4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317F43BF-8E93-446C-9D19-6CB3FA95A7B9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28B5DBEC-B05C-4C4B-A42E-98CACA0CB249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D2454358-91F2-48D5-B73C-36BC5185025C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ABB07451-E46D-46FF-90C3-0ACB4D70F911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C51CFE3E-852B-4D34-8B4F-88AA8BDE8B9D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E4956CC1-F4B3-46C8-B80E-E50C2AFAE1CD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9AB171D6-8FB6-473E-A1BE-477495445304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CD5C79D-C956-49A3-81C3-FE0F5665A0F6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FFFF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B507A621-0859-417C-BC40-520860AA0E72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アーチ 499">
                <a:extLst>
                  <a:ext uri="{FF2B5EF4-FFF2-40B4-BE49-F238E27FC236}">
                    <a16:creationId xmlns:a16="http://schemas.microsoft.com/office/drawing/2014/main" id="{AA7237E2-9B72-4635-AAE2-143B3FB1081A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0FCD9283-F304-4867-B842-DE187D43D394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A5BAC4CF-2214-4502-9F75-33CCBC5E72AB}"/>
                </a:ext>
              </a:extLst>
            </p:cNvPr>
            <p:cNvSpPr/>
            <p:nvPr/>
          </p:nvSpPr>
          <p:spPr bwMode="auto">
            <a:xfrm rot="1590787" flipH="1">
              <a:off x="2715855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507000CB-B091-478D-B9B6-774FE58BB771}"/>
                </a:ext>
              </a:extLst>
            </p:cNvPr>
            <p:cNvSpPr/>
            <p:nvPr/>
          </p:nvSpPr>
          <p:spPr bwMode="auto">
            <a:xfrm flipH="1">
              <a:off x="2965132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7BD4AE38-0E1D-47D0-B51A-3A23FC768865}"/>
              </a:ext>
            </a:extLst>
          </p:cNvPr>
          <p:cNvGrpSpPr/>
          <p:nvPr/>
        </p:nvGrpSpPr>
        <p:grpSpPr>
          <a:xfrm>
            <a:off x="4249574" y="4432517"/>
            <a:ext cx="1384356" cy="1883326"/>
            <a:chOff x="3725673" y="389306"/>
            <a:chExt cx="2203738" cy="2998040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9195002E-D6C6-4BCF-A492-5A49AC7AF5CC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0D7E459A-8882-4A2A-A549-1D4C6A2A07EE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714A472D-7029-46B2-BEC8-65DAC9AB8222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892C7B67-3500-4815-8DD0-595E9302391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F3049595-906F-4D4E-BC61-5E05D69ED3D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6A1914CF-8A91-47D5-9A43-B03FE93A3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C98FFEEA-1F79-43D3-84DD-4C2ACCFFA02A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FE671F97-F547-4C8E-A397-4D0E1734C0C6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2EC99A73-9705-4395-92BF-EB5E1BCBF037}"/>
                </a:ext>
              </a:extLst>
            </p:cNvPr>
            <p:cNvGrpSpPr/>
            <p:nvPr/>
          </p:nvGrpSpPr>
          <p:grpSpPr>
            <a:xfrm rot="900000" flipH="1">
              <a:off x="4128179" y="2324237"/>
              <a:ext cx="205003" cy="413927"/>
              <a:chOff x="3714692" y="1313766"/>
              <a:chExt cx="1283314" cy="2591166"/>
            </a:xfrm>
          </p:grpSpPr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9670BF26-539E-4252-8B7E-8A8FE945854F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FED6287-5FBC-4CE9-8F59-DF1756BFFF28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63BA2622-E1F0-4AB8-BDAD-57E549793B60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8" name="楕円 211">
              <a:extLst>
                <a:ext uri="{FF2B5EF4-FFF2-40B4-BE49-F238E27FC236}">
                  <a16:creationId xmlns:a16="http://schemas.microsoft.com/office/drawing/2014/main" id="{53AD8819-C4A5-4B70-B881-6CB177A29932}"/>
                </a:ext>
              </a:extLst>
            </p:cNvPr>
            <p:cNvSpPr/>
            <p:nvPr/>
          </p:nvSpPr>
          <p:spPr bwMode="auto">
            <a:xfrm rot="1800000">
              <a:off x="424475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BE5210D1-D42C-46DD-83CA-C8334E2A3E82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楕円 211">
              <a:extLst>
                <a:ext uri="{FF2B5EF4-FFF2-40B4-BE49-F238E27FC236}">
                  <a16:creationId xmlns:a16="http://schemas.microsoft.com/office/drawing/2014/main" id="{AC48D436-86DF-4329-AF2A-C2A11911E995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二等辺三角形 530">
              <a:extLst>
                <a:ext uri="{FF2B5EF4-FFF2-40B4-BE49-F238E27FC236}">
                  <a16:creationId xmlns:a16="http://schemas.microsoft.com/office/drawing/2014/main" id="{9B4DBDAB-3AEC-43B6-A0EA-DAD21181C5A9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74BFCF01-80E0-4619-9D33-3AED6CDC4A2E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64984B11-BBAB-4C0D-8737-F32B2A5332AF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0A062DFB-01C4-4EEA-94FF-B386BF35F359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0905D317-8360-433D-9360-40B9798072E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02780FC4-D29F-4C3D-9DA5-6C4B78BDC7FC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6286B45D-AE59-4052-999E-4C402823EFF3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2EB62F92-688B-4EAD-8695-0389A99ED286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434F2E97-BB86-4958-A62D-BF9620AD8191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93F43274-7B3C-46F8-890F-636316F19F5A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93FEC85E-3A8E-4A76-8E20-308947EDBA39}"/>
                </a:ext>
              </a:extLst>
            </p:cNvPr>
            <p:cNvGrpSpPr/>
            <p:nvPr/>
          </p:nvGrpSpPr>
          <p:grpSpPr>
            <a:xfrm>
              <a:off x="4455060" y="1106082"/>
              <a:ext cx="156789" cy="257306"/>
              <a:chOff x="4455060" y="1713119"/>
              <a:chExt cx="156789" cy="324611"/>
            </a:xfrm>
          </p:grpSpPr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BA76E29F-F8F2-44F0-8020-E19C46F246FB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A90CCB05-EE06-495B-98E0-BD452855BF84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CB88C2D6-CF0F-4C2D-9424-ED95D6DDD707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BF747F31-D5F4-476F-8185-C1E56FCF9B60}"/>
                </a:ext>
              </a:extLst>
            </p:cNvPr>
            <p:cNvGrpSpPr/>
            <p:nvPr/>
          </p:nvGrpSpPr>
          <p:grpSpPr>
            <a:xfrm>
              <a:off x="5059897" y="1106082"/>
              <a:ext cx="156789" cy="257306"/>
              <a:chOff x="4455060" y="1713119"/>
              <a:chExt cx="156789" cy="324611"/>
            </a:xfrm>
          </p:grpSpPr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AAC585B3-4F91-46B5-9C78-D88763C58652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F96476E5-D88B-4D16-9EB7-A9128D055DB3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5CA2EC17-166C-4952-905F-C00883C38EE2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0F664824-9AA4-446D-8D8F-79BAB5497FD2}"/>
                </a:ext>
              </a:extLst>
            </p:cNvPr>
            <p:cNvSpPr/>
            <p:nvPr/>
          </p:nvSpPr>
          <p:spPr bwMode="auto">
            <a:xfrm>
              <a:off x="4472747" y="1244269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F63487B0-B86D-4587-84CB-9976F59EECF2}"/>
                </a:ext>
              </a:extLst>
            </p:cNvPr>
            <p:cNvSpPr/>
            <p:nvPr/>
          </p:nvSpPr>
          <p:spPr bwMode="auto">
            <a:xfrm>
              <a:off x="5074837" y="1244269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11D6CDFA-8470-420E-8216-D56066D2287C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CA7969C6-321A-4D01-BE98-F5380CCB0AB4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463B78D5-EF61-4FA2-8D18-AE3F5480E399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4" name="月 543">
              <a:extLst>
                <a:ext uri="{FF2B5EF4-FFF2-40B4-BE49-F238E27FC236}">
                  <a16:creationId xmlns:a16="http://schemas.microsoft.com/office/drawing/2014/main" id="{FC5329E5-A64F-422F-A744-88A0A9277E2E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5" name="月 544">
              <a:extLst>
                <a:ext uri="{FF2B5EF4-FFF2-40B4-BE49-F238E27FC236}">
                  <a16:creationId xmlns:a16="http://schemas.microsoft.com/office/drawing/2014/main" id="{D12B6D12-FD42-4A66-819E-E7892E767D2D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2B48D327-4F8D-4186-BB9E-EA1C7479DDD9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492A954D-E216-4339-A434-AF5DDDCC8F4D}"/>
                </a:ext>
              </a:extLst>
            </p:cNvPr>
            <p:cNvGrpSpPr/>
            <p:nvPr/>
          </p:nvGrpSpPr>
          <p:grpSpPr>
            <a:xfrm>
              <a:off x="4400572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3F271561-EF41-40DA-AC2E-91A9619EE41C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5B2C3B6A-6B1A-469E-BE8A-21D6CE226EAC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5B6F79A3-103F-42E0-AC1A-05ABC5105E55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FFCC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二等辺三角形 23">
                  <a:extLst>
                    <a:ext uri="{FF2B5EF4-FFF2-40B4-BE49-F238E27FC236}">
                      <a16:creationId xmlns:a16="http://schemas.microsoft.com/office/drawing/2014/main" id="{96C71D93-5959-4C45-9979-BAABDD10A623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CC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二等辺三角形 23">
                  <a:extLst>
                    <a:ext uri="{FF2B5EF4-FFF2-40B4-BE49-F238E27FC236}">
                      <a16:creationId xmlns:a16="http://schemas.microsoft.com/office/drawing/2014/main" id="{03DE5445-AE56-4817-93B6-D0C6049E2EE4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CC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二等辺三角形 23">
                  <a:extLst>
                    <a:ext uri="{FF2B5EF4-FFF2-40B4-BE49-F238E27FC236}">
                      <a16:creationId xmlns:a16="http://schemas.microsoft.com/office/drawing/2014/main" id="{9DC2195C-7624-43B9-B8C4-A3C6861BB831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EA7D844C-D531-4DB1-8C5C-52F9670ECB73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FFCC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262CB218-257B-459F-A230-5346115E0DD8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00E952BB-E68E-4576-975B-47CFC3DE3353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526907BE-7F60-4B5D-B9CE-FFB6169FD971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26DF6D99-CFA5-4A01-AFB2-23883E8D2AAC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FFCC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5CD66237-53B0-47F2-A786-9A70AC30EB97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2C316AF9-CEDA-4E2F-A35A-F6BB4BB458F9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FFCC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FF8B9F59-ABE7-45B4-9CD2-0B8DEA55DC62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1DA7A5E3-C86D-431F-81A3-0645CCBBC2D3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FFCC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868958F4-EF1E-4D27-927D-67E2146A76D8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アーチ 560">
                <a:extLst>
                  <a:ext uri="{FF2B5EF4-FFF2-40B4-BE49-F238E27FC236}">
                    <a16:creationId xmlns:a16="http://schemas.microsoft.com/office/drawing/2014/main" id="{8B5CA23F-A119-45DD-8444-DB7BEFD6C5E0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3D55C87E-42B5-406F-A83E-F3FB4DD037C8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A509B583-E033-4E18-8D68-909B1F70FC52}"/>
                </a:ext>
              </a:extLst>
            </p:cNvPr>
            <p:cNvSpPr/>
            <p:nvPr/>
          </p:nvSpPr>
          <p:spPr bwMode="auto">
            <a:xfrm rot="1590787" flipH="1">
              <a:off x="4587384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2DAE230A-B932-4D0D-9D88-D16F51436922}"/>
                </a:ext>
              </a:extLst>
            </p:cNvPr>
            <p:cNvSpPr/>
            <p:nvPr/>
          </p:nvSpPr>
          <p:spPr bwMode="auto">
            <a:xfrm flipH="1">
              <a:off x="4836661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37D78784-53B7-446D-B08F-B552A538E693}"/>
              </a:ext>
            </a:extLst>
          </p:cNvPr>
          <p:cNvGrpSpPr/>
          <p:nvPr/>
        </p:nvGrpSpPr>
        <p:grpSpPr>
          <a:xfrm>
            <a:off x="7979877" y="4495559"/>
            <a:ext cx="1384356" cy="1834680"/>
            <a:chOff x="7675373" y="466743"/>
            <a:chExt cx="2203738" cy="2920603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20099DBB-5DFB-4F92-9BCA-CD70910CCC27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9F301FD0-6FAC-44A8-8AF4-C3FF4F4D647C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DD6DB016-AC51-4422-90C9-E55E1A4C18E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C570E736-37F6-4FDB-9991-1D9610E355A6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F8BB90EF-EA9A-4E5D-AFD6-155FF12CBAE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CA3142EF-4F3E-4F35-AE7D-23C7755341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E70492E8-095E-4001-B0E5-21B31912F983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68C1BC6A-56EF-47D4-84FA-312EEF1A8DCA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9EFFEE33-3525-44F6-A945-F930E7760F69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DD951871-DDFF-417B-B2FD-EA547F19F1B4}"/>
                </a:ext>
              </a:extLst>
            </p:cNvPr>
            <p:cNvGrpSpPr/>
            <p:nvPr/>
          </p:nvGrpSpPr>
          <p:grpSpPr>
            <a:xfrm rot="900000" flipH="1">
              <a:off x="8093427" y="2324237"/>
              <a:ext cx="205003" cy="413927"/>
              <a:chOff x="3714692" y="1313766"/>
              <a:chExt cx="1283314" cy="2591166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DD2C7CB0-5FD4-4756-B3DA-742A40F03544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64CD0A76-DBB2-42E4-A23F-132EA0C13C07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E64AB623-B4C0-425B-8663-D5651E4F1DFD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2" name="楕円 211">
              <a:extLst>
                <a:ext uri="{FF2B5EF4-FFF2-40B4-BE49-F238E27FC236}">
                  <a16:creationId xmlns:a16="http://schemas.microsoft.com/office/drawing/2014/main" id="{A3E6FE53-4179-4878-9DC1-2768B45BA664}"/>
                </a:ext>
              </a:extLst>
            </p:cNvPr>
            <p:cNvSpPr/>
            <p:nvPr/>
          </p:nvSpPr>
          <p:spPr bwMode="auto">
            <a:xfrm rot="1800000">
              <a:off x="8210004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355855FD-8C57-4383-B47F-AA13A695F1AF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211">
              <a:extLst>
                <a:ext uri="{FF2B5EF4-FFF2-40B4-BE49-F238E27FC236}">
                  <a16:creationId xmlns:a16="http://schemas.microsoft.com/office/drawing/2014/main" id="{04FBD36A-9AEC-43E9-B4D1-29356A877242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二等辺三角形 594">
              <a:extLst>
                <a:ext uri="{FF2B5EF4-FFF2-40B4-BE49-F238E27FC236}">
                  <a16:creationId xmlns:a16="http://schemas.microsoft.com/office/drawing/2014/main" id="{35FFAFBD-73C4-4A42-A219-6C5CAEAF9E52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D4899877-965C-4C65-9F06-196389DCFDC6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FCE74EAA-8242-4054-8B92-61CC028E9BC8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四角形: 角を丸くする 597">
              <a:extLst>
                <a:ext uri="{FF2B5EF4-FFF2-40B4-BE49-F238E27FC236}">
                  <a16:creationId xmlns:a16="http://schemas.microsoft.com/office/drawing/2014/main" id="{A6431CF0-65B8-497A-AD19-4A470545BCBF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6C4C0CEC-3F32-4387-8660-922DBDA322EE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5891189B-D718-4FBA-A3DA-FA55169271B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B1AAF5D8-ADEE-4C16-83B6-4ED6D40CA2B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B2587CC1-7B4E-4D0E-935F-E3650F1BBEEC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29489FBB-C61E-4C95-AD19-0DEC8213A55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806733BE-6046-4C7D-90DE-5F6E0A633540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1" name="四角形: 角を丸くする 600">
              <a:extLst>
                <a:ext uri="{FF2B5EF4-FFF2-40B4-BE49-F238E27FC236}">
                  <a16:creationId xmlns:a16="http://schemas.microsoft.com/office/drawing/2014/main" id="{0829F77C-D268-4E20-84F1-499CA13C3D62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月 601">
              <a:extLst>
                <a:ext uri="{FF2B5EF4-FFF2-40B4-BE49-F238E27FC236}">
                  <a16:creationId xmlns:a16="http://schemas.microsoft.com/office/drawing/2014/main" id="{737F7043-4EE4-456C-88EC-980909A0E13C}"/>
                </a:ext>
              </a:extLst>
            </p:cNvPr>
            <p:cNvSpPr/>
            <p:nvPr/>
          </p:nvSpPr>
          <p:spPr bwMode="auto">
            <a:xfrm rot="4500000">
              <a:off x="8447935" y="1086764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月 602">
              <a:extLst>
                <a:ext uri="{FF2B5EF4-FFF2-40B4-BE49-F238E27FC236}">
                  <a16:creationId xmlns:a16="http://schemas.microsoft.com/office/drawing/2014/main" id="{45D12A36-EC9D-4C3D-86D7-50C35081F8DE}"/>
                </a:ext>
              </a:extLst>
            </p:cNvPr>
            <p:cNvSpPr/>
            <p:nvPr/>
          </p:nvSpPr>
          <p:spPr bwMode="auto">
            <a:xfrm rot="17100000" flipH="1">
              <a:off x="9077250" y="1086764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BC03C133-6986-42A0-A58D-6B48FB4DEBA8}"/>
                </a:ext>
              </a:extLst>
            </p:cNvPr>
            <p:cNvGrpSpPr/>
            <p:nvPr/>
          </p:nvGrpSpPr>
          <p:grpSpPr>
            <a:xfrm>
              <a:off x="8256507" y="1241582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728331BF-24D6-4E41-A5E9-439D216E7804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BAAE833A-993E-4AA2-A0A6-DACF26B95E0F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CECB33D7-A9FD-4B61-A010-18DC743AF9A9}"/>
                </a:ext>
              </a:extLst>
            </p:cNvPr>
            <p:cNvGrpSpPr/>
            <p:nvPr/>
          </p:nvGrpSpPr>
          <p:grpSpPr>
            <a:xfrm flipH="1">
              <a:off x="9256254" y="1241582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AFE9216A-0AB7-4228-BF24-E30AB1B0F0A6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86E45E89-130B-4CC1-94E5-5AF92490C29E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1AB1B80D-0855-4047-A68E-68034F5D0773}"/>
                </a:ext>
              </a:extLst>
            </p:cNvPr>
            <p:cNvSpPr/>
            <p:nvPr/>
          </p:nvSpPr>
          <p:spPr bwMode="auto">
            <a:xfrm>
              <a:off x="8699168" y="1383131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7" name="月 606">
              <a:extLst>
                <a:ext uri="{FF2B5EF4-FFF2-40B4-BE49-F238E27FC236}">
                  <a16:creationId xmlns:a16="http://schemas.microsoft.com/office/drawing/2014/main" id="{3E3C2B40-E9FE-4343-99F2-9328D9E7EA0E}"/>
                </a:ext>
              </a:extLst>
            </p:cNvPr>
            <p:cNvSpPr/>
            <p:nvPr/>
          </p:nvSpPr>
          <p:spPr bwMode="auto">
            <a:xfrm rot="2700000">
              <a:off x="8557376" y="1470351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8" name="月 607">
              <a:extLst>
                <a:ext uri="{FF2B5EF4-FFF2-40B4-BE49-F238E27FC236}">
                  <a16:creationId xmlns:a16="http://schemas.microsoft.com/office/drawing/2014/main" id="{2BC35782-01E7-4851-8146-09D4E2F07361}"/>
                </a:ext>
              </a:extLst>
            </p:cNvPr>
            <p:cNvSpPr/>
            <p:nvPr/>
          </p:nvSpPr>
          <p:spPr bwMode="auto">
            <a:xfrm rot="18900000" flipH="1">
              <a:off x="8985213" y="1470351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B03CF177-937D-4071-9D41-42C52CBE8D18}"/>
                </a:ext>
              </a:extLst>
            </p:cNvPr>
            <p:cNvSpPr/>
            <p:nvPr/>
          </p:nvSpPr>
          <p:spPr bwMode="auto">
            <a:xfrm rot="10800000">
              <a:off x="8657614" y="1637441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0982476A-F325-40DC-A9DB-49988B3280AA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7BBBA619-903B-4DAA-96AD-DFC4532C9F21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10E06421-FDA9-42DA-9A21-AB262CF4B2CC}"/>
                </a:ext>
              </a:extLst>
            </p:cNvPr>
            <p:cNvGrpSpPr/>
            <p:nvPr/>
          </p:nvGrpSpPr>
          <p:grpSpPr>
            <a:xfrm>
              <a:off x="827777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26535289-D3A9-4214-A70C-918F429F1C06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C93D14FB-0508-455A-A84D-BFEBD98CBDEC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2D0467CA-4974-4F8D-864A-24185E6EF17D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二等辺三角形 23">
                  <a:extLst>
                    <a:ext uri="{FF2B5EF4-FFF2-40B4-BE49-F238E27FC236}">
                      <a16:creationId xmlns:a16="http://schemas.microsoft.com/office/drawing/2014/main" id="{A73CED81-1937-4FB2-A346-89C2D6FD9C8F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二等辺三角形 23">
                  <a:extLst>
                    <a:ext uri="{FF2B5EF4-FFF2-40B4-BE49-F238E27FC236}">
                      <a16:creationId xmlns:a16="http://schemas.microsoft.com/office/drawing/2014/main" id="{6D4EF406-D3F4-4F6E-A457-57CB8AEAE374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9933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二等辺三角形 23">
                  <a:extLst>
                    <a:ext uri="{FF2B5EF4-FFF2-40B4-BE49-F238E27FC236}">
                      <a16:creationId xmlns:a16="http://schemas.microsoft.com/office/drawing/2014/main" id="{AC97354A-6BC4-41BD-A3C3-05E7FBF29746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5F1E6007-4685-4D99-9A50-C3072D48E52B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115E1EB9-CC8D-4602-993A-EC5443D8FC81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06E51E07-2412-4BC8-93B2-1B742B028D48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E7CB5768-C788-40C7-93B8-61DF9C52BC4E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E2B50A29-66AA-4254-A5FC-A51C73264984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005CC66D-4044-4DF7-9B97-A3BB7408CBB0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2707AB14-D234-43A0-B62B-409B391331E4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FAE5249C-B9ED-45B2-91ED-F2051F4AD1C8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64DB0680-E4E2-4F8D-B948-DF4095275EF2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9933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06E3A944-EBC2-49EE-B998-6495E709E1EC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アーチ 625">
                <a:extLst>
                  <a:ext uri="{FF2B5EF4-FFF2-40B4-BE49-F238E27FC236}">
                    <a16:creationId xmlns:a16="http://schemas.microsoft.com/office/drawing/2014/main" id="{9A54BE4E-D6CB-44A2-9610-71DCA3B22119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88858199-E4FB-4137-A63E-C3B1D788EE7C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8989F2F4-A948-47AF-A18A-6DEFBDA72489}"/>
                </a:ext>
              </a:extLst>
            </p:cNvPr>
            <p:cNvSpPr/>
            <p:nvPr/>
          </p:nvSpPr>
          <p:spPr bwMode="auto">
            <a:xfrm rot="1590787" flipH="1">
              <a:off x="8578270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6EA40B08-F6F7-4794-BE09-7427CBFB0791}"/>
                </a:ext>
              </a:extLst>
            </p:cNvPr>
            <p:cNvSpPr/>
            <p:nvPr/>
          </p:nvSpPr>
          <p:spPr bwMode="auto">
            <a:xfrm flipH="1">
              <a:off x="8827547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FCC467E4-9C9C-4681-95E1-261572DC0A56}"/>
              </a:ext>
            </a:extLst>
          </p:cNvPr>
          <p:cNvGrpSpPr/>
          <p:nvPr/>
        </p:nvGrpSpPr>
        <p:grpSpPr>
          <a:xfrm>
            <a:off x="6154664" y="4415710"/>
            <a:ext cx="1384356" cy="1896294"/>
            <a:chOff x="5744973" y="368660"/>
            <a:chExt cx="2203738" cy="3018686"/>
          </a:xfrm>
        </p:grpSpPr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D0FC5B9D-7CEF-4A73-BC43-59A9906A2CDF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F97AFD70-2A5B-4A7C-9C41-0987AF39DE64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00350612-CD75-4548-A52C-51764D0DAEE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13F0C1D7-7734-46EF-8C24-4EE1F751345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73BC9B43-2E0A-4231-AF62-4C1D8D02BE9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6A468287-BFD6-41CD-9ECC-F80E78C6D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49DB7D3E-E781-425B-8A9C-31B71382270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3F57C5E1-1581-4038-9563-57EF65576FDA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6CDE2A0A-2222-4BA4-AB66-2F1E5C9CDCF6}"/>
                </a:ext>
              </a:extLst>
            </p:cNvPr>
            <p:cNvGrpSpPr/>
            <p:nvPr/>
          </p:nvGrpSpPr>
          <p:grpSpPr>
            <a:xfrm rot="900000" flipH="1">
              <a:off x="6119349" y="2324237"/>
              <a:ext cx="205003" cy="413927"/>
              <a:chOff x="3714692" y="1313766"/>
              <a:chExt cx="1283314" cy="2591166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0B2FACBB-DCBC-4D2A-8B5E-6C5B86FC984E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3C6427F9-7410-4CE1-8873-1C3CA87D5B3F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F2799C9E-5EC1-4960-A31C-CB9E2927F8E1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4" name="楕円 211">
              <a:extLst>
                <a:ext uri="{FF2B5EF4-FFF2-40B4-BE49-F238E27FC236}">
                  <a16:creationId xmlns:a16="http://schemas.microsoft.com/office/drawing/2014/main" id="{4F14A4B0-BE32-4E15-A964-57CFF967ACFA}"/>
                </a:ext>
              </a:extLst>
            </p:cNvPr>
            <p:cNvSpPr/>
            <p:nvPr/>
          </p:nvSpPr>
          <p:spPr bwMode="auto">
            <a:xfrm rot="1800000">
              <a:off x="623592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5" name="楕円 227">
              <a:extLst>
                <a:ext uri="{FF2B5EF4-FFF2-40B4-BE49-F238E27FC236}">
                  <a16:creationId xmlns:a16="http://schemas.microsoft.com/office/drawing/2014/main" id="{DAF05399-27D5-4DE3-B779-FBF836665AA6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楕円 227">
              <a:extLst>
                <a:ext uri="{FF2B5EF4-FFF2-40B4-BE49-F238E27FC236}">
                  <a16:creationId xmlns:a16="http://schemas.microsoft.com/office/drawing/2014/main" id="{7FEC9C81-E4D7-4DAC-9EB2-AD30F8857790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楕円 211">
              <a:extLst>
                <a:ext uri="{FF2B5EF4-FFF2-40B4-BE49-F238E27FC236}">
                  <a16:creationId xmlns:a16="http://schemas.microsoft.com/office/drawing/2014/main" id="{56ACD88B-0AC1-4C1D-B2D6-407828846CE4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二等辺三角形 657">
              <a:extLst>
                <a:ext uri="{FF2B5EF4-FFF2-40B4-BE49-F238E27FC236}">
                  <a16:creationId xmlns:a16="http://schemas.microsoft.com/office/drawing/2014/main" id="{AEA99330-18E8-4354-89DB-94720552D4FC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3FF8DB6D-5954-419D-810E-5689666E06FD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ACAE2B11-CAFC-4410-961B-5050F5C55030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79C75A9D-244A-4D44-A17E-5EF59E00F697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ADA87879-9FCE-490F-AB59-595827FD6EF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D5139F16-3C7A-4EE3-913A-36E5B5AC02F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25B5B3EB-4997-48C3-88F4-4360CDFA035A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02DEB539-C681-4E22-88F9-AB4D95DDAEBA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2C8660A7-8356-405E-A32A-48F4BEA8FE0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3" name="楕円 227">
              <a:extLst>
                <a:ext uri="{FF2B5EF4-FFF2-40B4-BE49-F238E27FC236}">
                  <a16:creationId xmlns:a16="http://schemas.microsoft.com/office/drawing/2014/main" id="{CBAA91D6-E7C8-4E9C-ACDC-848FEF7C8E72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EBBC9949-4CEE-4076-89E6-5627A1B3972A}"/>
                </a:ext>
              </a:extLst>
            </p:cNvPr>
            <p:cNvSpPr/>
            <p:nvPr/>
          </p:nvSpPr>
          <p:spPr bwMode="auto">
            <a:xfrm>
              <a:off x="6568231" y="1153622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14184987-E127-4D2D-812C-561F8ADDE008}"/>
                </a:ext>
              </a:extLst>
            </p:cNvPr>
            <p:cNvSpPr/>
            <p:nvPr/>
          </p:nvSpPr>
          <p:spPr bwMode="auto">
            <a:xfrm flipH="1">
              <a:off x="6956374" y="1153622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6" name="月 665">
              <a:extLst>
                <a:ext uri="{FF2B5EF4-FFF2-40B4-BE49-F238E27FC236}">
                  <a16:creationId xmlns:a16="http://schemas.microsoft.com/office/drawing/2014/main" id="{73C66985-CF97-47F5-A3A4-B15BD1E93A38}"/>
                </a:ext>
              </a:extLst>
            </p:cNvPr>
            <p:cNvSpPr/>
            <p:nvPr/>
          </p:nvSpPr>
          <p:spPr bwMode="auto">
            <a:xfrm rot="2700000">
              <a:off x="6595227" y="1484400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7" name="月 666">
              <a:extLst>
                <a:ext uri="{FF2B5EF4-FFF2-40B4-BE49-F238E27FC236}">
                  <a16:creationId xmlns:a16="http://schemas.microsoft.com/office/drawing/2014/main" id="{92E686B7-B3EC-44F8-93EB-21B21DF23137}"/>
                </a:ext>
              </a:extLst>
            </p:cNvPr>
            <p:cNvSpPr/>
            <p:nvPr/>
          </p:nvSpPr>
          <p:spPr bwMode="auto">
            <a:xfrm rot="18900000" flipH="1">
              <a:off x="7023064" y="1484400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68612D15-238A-49D1-8FEA-B1B147E01E7E}"/>
                </a:ext>
              </a:extLst>
            </p:cNvPr>
            <p:cNvSpPr/>
            <p:nvPr/>
          </p:nvSpPr>
          <p:spPr bwMode="auto">
            <a:xfrm rot="10800000">
              <a:off x="6695465" y="1651490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楕円 357">
              <a:extLst>
                <a:ext uri="{FF2B5EF4-FFF2-40B4-BE49-F238E27FC236}">
                  <a16:creationId xmlns:a16="http://schemas.microsoft.com/office/drawing/2014/main" id="{F38817EB-2CF5-4468-AC0D-C4C5FC24FE59}"/>
                </a:ext>
              </a:extLst>
            </p:cNvPr>
            <p:cNvSpPr/>
            <p:nvPr/>
          </p:nvSpPr>
          <p:spPr bwMode="auto">
            <a:xfrm>
              <a:off x="6721330" y="1408452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128960B3-32B8-4351-89DD-51BF8AF221B8}"/>
                </a:ext>
              </a:extLst>
            </p:cNvPr>
            <p:cNvSpPr/>
            <p:nvPr/>
          </p:nvSpPr>
          <p:spPr bwMode="auto">
            <a:xfrm>
              <a:off x="6775519" y="1361392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EF01ABD6-D193-4AA9-8574-3F95C9DC0A67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ACE47E5B-ED7F-4A1D-A11C-3E48138B3859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030B3874-D944-4028-ACD9-4F813A1399D6}"/>
                </a:ext>
              </a:extLst>
            </p:cNvPr>
            <p:cNvGrpSpPr/>
            <p:nvPr/>
          </p:nvGrpSpPr>
          <p:grpSpPr>
            <a:xfrm>
              <a:off x="6299222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8451E025-9AAD-443E-89CF-9BDC276666F2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ADF8B883-3516-4B7D-AC4C-A58911DCB103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D915B69B-0472-4717-9C80-DFDA9392E3A6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二等辺三角形 23">
                  <a:extLst>
                    <a:ext uri="{FF2B5EF4-FFF2-40B4-BE49-F238E27FC236}">
                      <a16:creationId xmlns:a16="http://schemas.microsoft.com/office/drawing/2014/main" id="{29CCA4F6-9DAD-4EBD-918F-2AA9C79706F5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二等辺三角形 23">
                  <a:extLst>
                    <a:ext uri="{FF2B5EF4-FFF2-40B4-BE49-F238E27FC236}">
                      <a16:creationId xmlns:a16="http://schemas.microsoft.com/office/drawing/2014/main" id="{0F2610E2-F8F6-467A-9626-84C041C98408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二等辺三角形 23">
                  <a:extLst>
                    <a:ext uri="{FF2B5EF4-FFF2-40B4-BE49-F238E27FC236}">
                      <a16:creationId xmlns:a16="http://schemas.microsoft.com/office/drawing/2014/main" id="{7FF30D05-AFD1-458A-963D-1CC64443BC6B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779259D9-107D-4FA4-AB40-6E83DDBC2E4D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FAECE8F0-0630-438D-9F18-8B3472A94FD9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E6368288-E9DD-46C9-A310-40B922D93E78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8A42E4EC-A55F-48D5-B18B-7A4E43F11324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630869A7-2633-4536-91B6-361D4319C646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AA766468-D060-469C-9419-8A1D6F26020E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1FBC7947-E61D-4BA8-84C2-7BDBA2017485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7790AF81-98CC-4C56-BE7B-1ED529E5A50C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42C0534C-F7F3-4BEA-AC12-343B359FAD2D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BDE61528-0B95-4C9A-814B-C6BF70441A2A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アーチ 687">
                <a:extLst>
                  <a:ext uri="{FF2B5EF4-FFF2-40B4-BE49-F238E27FC236}">
                    <a16:creationId xmlns:a16="http://schemas.microsoft.com/office/drawing/2014/main" id="{4837053B-6667-4369-8FD3-B05DCF124196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A172169-C0EC-468A-AAA2-4F34762A1EF1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7CA7FD0A-0D8F-4CAB-BA0C-CAD6D44810C3}"/>
                </a:ext>
              </a:extLst>
            </p:cNvPr>
            <p:cNvSpPr/>
            <p:nvPr/>
          </p:nvSpPr>
          <p:spPr bwMode="auto">
            <a:xfrm rot="1590787" flipH="1">
              <a:off x="6646920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891A4236-E659-45C2-AE24-2F00C9B2B649}"/>
                </a:ext>
              </a:extLst>
            </p:cNvPr>
            <p:cNvSpPr/>
            <p:nvPr/>
          </p:nvSpPr>
          <p:spPr bwMode="auto">
            <a:xfrm flipH="1">
              <a:off x="6896197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A2F73305-3AAF-447D-84E3-C799B89DEC60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7F83183-AE06-4534-9EF2-4F3ACE549E56}"/>
              </a:ext>
            </a:extLst>
          </p:cNvPr>
          <p:cNvGrpSpPr/>
          <p:nvPr/>
        </p:nvGrpSpPr>
        <p:grpSpPr>
          <a:xfrm>
            <a:off x="491650" y="302736"/>
            <a:ext cx="1384356" cy="2032582"/>
            <a:chOff x="-141477" y="151708"/>
            <a:chExt cx="2203738" cy="323563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69F27DC-8B85-4F2F-AE19-4F27DC20ACE3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4D67868-202B-4960-AD35-C3883D50436C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44F57B99-E73E-4DD2-88AD-90257AD7661F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FEDB5F11-AF18-4235-A631-B962467BFA4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61C083FA-F3E9-4712-876F-3045C70C438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9A2D7190-6306-4288-B7E3-C18A79906D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F1A60E08-26EF-44DF-9948-962E8FB8DE0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DFE63F0-3EAF-433F-A4AB-D8773E7B799E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8A3BCB2-CF1B-49B5-A8F3-7FC7DE1C6A7C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楕円 211">
              <a:extLst>
                <a:ext uri="{FF2B5EF4-FFF2-40B4-BE49-F238E27FC236}">
                  <a16:creationId xmlns:a16="http://schemas.microsoft.com/office/drawing/2014/main" id="{EEDD96B1-3B49-4499-B3C3-71B936BC0C44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28D3BE54-A64B-47C3-93F9-4A0184F3E27B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F54D20B2-C822-4688-86D5-95E14ED770A2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34505C05-B42B-4C64-99FC-2A74A1873BDB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F1E14113-D83F-4F01-A588-DA35286455C0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AF57EEC-CA86-4364-8BF1-05A99566A765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5088BE87-9BA2-4CE1-9253-844563FB6CC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A56D05C4-3F38-4A51-88D7-515E7043A272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44B32B3-7616-4C6F-95D8-82BBEAD2B13B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D6002563-4621-4944-88DD-D7F0535DD48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2C077E92-D132-4CCB-940D-87DAF69E8E0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6858D72A-16CD-4146-A1AB-930069BA914B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5842A8CB-FC4A-438B-A0A6-B9B688928334}"/>
                </a:ext>
              </a:extLst>
            </p:cNvPr>
            <p:cNvSpPr/>
            <p:nvPr/>
          </p:nvSpPr>
          <p:spPr bwMode="auto">
            <a:xfrm>
              <a:off x="5819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F44478A-F019-4D06-8737-2C7E3A8C4DC3}"/>
                </a:ext>
              </a:extLst>
            </p:cNvPr>
            <p:cNvSpPr/>
            <p:nvPr/>
          </p:nvSpPr>
          <p:spPr bwMode="auto">
            <a:xfrm>
              <a:off x="6189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3FB14CD-D314-40D0-9967-91F04503F2C6}"/>
                </a:ext>
              </a:extLst>
            </p:cNvPr>
            <p:cNvSpPr/>
            <p:nvPr/>
          </p:nvSpPr>
          <p:spPr bwMode="auto">
            <a:xfrm>
              <a:off x="1191579" y="1048354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35DBE6CF-8DD8-4C5A-8E42-ADC0F99EB371}"/>
                </a:ext>
              </a:extLst>
            </p:cNvPr>
            <p:cNvSpPr/>
            <p:nvPr/>
          </p:nvSpPr>
          <p:spPr bwMode="auto">
            <a:xfrm>
              <a:off x="1228578" y="1067228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57356B9D-51CE-440D-A6AA-38840B3CF0E4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3F4E7F19-ED86-4D4F-8B0B-72D0856F429E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9101EF6-71AC-4BE6-B380-606262D519BA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5DC7DB81-B6FE-4285-B254-84382B556552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70586A6F-F7F9-4006-92ED-6B226891FF38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30E3001-2016-4C40-A971-6E9C3C134D1B}"/>
                </a:ext>
              </a:extLst>
            </p:cNvPr>
            <p:cNvSpPr/>
            <p:nvPr/>
          </p:nvSpPr>
          <p:spPr bwMode="auto">
            <a:xfrm>
              <a:off x="835602" y="1573489"/>
              <a:ext cx="266804" cy="5607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2D6BDA7-0F91-49E5-80F1-341D3E6C79EC}"/>
                </a:ext>
              </a:extLst>
            </p:cNvPr>
            <p:cNvGrpSpPr/>
            <p:nvPr/>
          </p:nvGrpSpPr>
          <p:grpSpPr>
            <a:xfrm>
              <a:off x="420731" y="1772769"/>
              <a:ext cx="1042692" cy="1086786"/>
              <a:chOff x="420731" y="1772769"/>
              <a:chExt cx="1042692" cy="1086786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FAF566C-31CE-41EC-9908-EDD421DC8373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79B54776-06CA-495D-9133-E800E189A49A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84992115-57EA-46F1-B6C3-8FC460EDB6FD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61F179E-178E-4E35-8426-1E39068E748F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170488F-EF9F-423D-8DF9-951FBAD768E9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1D953E9A-2E8E-40C6-9C13-047CE214FD0B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1514729-2101-419C-83CA-B91962E13DEB}"/>
              </a:ext>
            </a:extLst>
          </p:cNvPr>
          <p:cNvGrpSpPr/>
          <p:nvPr/>
        </p:nvGrpSpPr>
        <p:grpSpPr>
          <a:xfrm>
            <a:off x="2395204" y="510850"/>
            <a:ext cx="1384356" cy="1871992"/>
            <a:chOff x="1871473" y="407345"/>
            <a:chExt cx="2203738" cy="2980001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50B40449-453C-41DD-A6B9-35D4439BFE0E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FABDEAF-05B6-46AD-A1D1-3568009632FD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DE96158-14AB-4B0B-8E4D-49D597F1853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4E15B516-7CCE-49DA-A7D6-59D78F22FD0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83861584-CF0E-4CE7-9D5E-B7BB1460B70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9EECBF7F-A748-4E04-8CD7-DE1D6700F9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9F51649-79EB-437A-8965-C546608ACF4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ECD09BB-85DB-423B-93D8-ABDA8D36FD43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5800811-7B59-42EE-9CFF-B80B5B1FC263}"/>
                </a:ext>
              </a:extLst>
            </p:cNvPr>
            <p:cNvSpPr/>
            <p:nvPr/>
          </p:nvSpPr>
          <p:spPr bwMode="auto">
            <a:xfrm>
              <a:off x="23346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楕円 211">
              <a:extLst>
                <a:ext uri="{FF2B5EF4-FFF2-40B4-BE49-F238E27FC236}">
                  <a16:creationId xmlns:a16="http://schemas.microsoft.com/office/drawing/2014/main" id="{B02FC8B8-4253-47E5-AF5C-9238588E8856}"/>
                </a:ext>
              </a:extLst>
            </p:cNvPr>
            <p:cNvSpPr/>
            <p:nvPr/>
          </p:nvSpPr>
          <p:spPr bwMode="auto">
            <a:xfrm>
              <a:off x="2394925" y="1554750"/>
              <a:ext cx="1170133" cy="1186994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1 w 1170133"/>
                <a:gd name="connsiteY0" fmla="*/ 887972 h 1015137"/>
                <a:gd name="connsiteX1" fmla="*/ 585066 w 1170133"/>
                <a:gd name="connsiteY1" fmla="*/ 0 h 1015137"/>
                <a:gd name="connsiteX2" fmla="*/ 1170131 w 1170133"/>
                <a:gd name="connsiteY2" fmla="*/ 887972 h 1015137"/>
                <a:gd name="connsiteX3" fmla="*/ 579010 w 1170133"/>
                <a:gd name="connsiteY3" fmla="*/ 1009073 h 1015137"/>
                <a:gd name="connsiteX4" fmla="*/ 1 w 1170133"/>
                <a:gd name="connsiteY4" fmla="*/ 887972 h 101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3" h="1015137">
                  <a:moveTo>
                    <a:pt x="1" y="887972"/>
                  </a:moveTo>
                  <a:cubicBezTo>
                    <a:pt x="1" y="397559"/>
                    <a:pt x="261944" y="0"/>
                    <a:pt x="585066" y="0"/>
                  </a:cubicBezTo>
                  <a:cubicBezTo>
                    <a:pt x="908188" y="0"/>
                    <a:pt x="1171140" y="719793"/>
                    <a:pt x="1170131" y="887972"/>
                  </a:cubicBezTo>
                  <a:cubicBezTo>
                    <a:pt x="1169122" y="1056151"/>
                    <a:pt x="774032" y="1009073"/>
                    <a:pt x="579010" y="1009073"/>
                  </a:cubicBezTo>
                  <a:cubicBezTo>
                    <a:pt x="383988" y="1009073"/>
                    <a:pt x="-1008" y="1056151"/>
                    <a:pt x="1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24BC806-7609-43C4-8FEF-F71D9F397BF5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175">
              <a:extLst>
                <a:ext uri="{FF2B5EF4-FFF2-40B4-BE49-F238E27FC236}">
                  <a16:creationId xmlns:a16="http://schemas.microsoft.com/office/drawing/2014/main" id="{0B673416-13CD-4176-89AE-0946E6DD7C1C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B7309C2-E1B6-4329-A2C6-A034C305AD06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1AD1748B-94D4-4985-A5AC-254A91F8343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DB18EB3-1BC0-49EC-8B4A-DCD6DD64AFC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87373BD-7FD7-4847-BBCF-63456A0A5393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F2041551-8C30-4E94-B7AF-16404529149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986C7FE8-2B46-44E9-8F5D-2EC7D758F82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BE87D42-9FCA-4A57-923B-9C018DB658E2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4E5F77A-77F0-4D53-8DE7-BAE71C10A290}"/>
                </a:ext>
              </a:extLst>
            </p:cNvPr>
            <p:cNvSpPr/>
            <p:nvPr/>
          </p:nvSpPr>
          <p:spPr bwMode="auto">
            <a:xfrm>
              <a:off x="2569306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080CD926-4D6F-4576-AE1A-EA4292126CBD}"/>
                </a:ext>
              </a:extLst>
            </p:cNvPr>
            <p:cNvSpPr/>
            <p:nvPr/>
          </p:nvSpPr>
          <p:spPr bwMode="auto">
            <a:xfrm>
              <a:off x="3158243" y="1144864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666708B-DADA-4C2D-8502-BADDF2D27FB0}"/>
                </a:ext>
              </a:extLst>
            </p:cNvPr>
            <p:cNvGrpSpPr/>
            <p:nvPr/>
          </p:nvGrpSpPr>
          <p:grpSpPr>
            <a:xfrm>
              <a:off x="245506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B675BE24-91E1-4D63-99F2-C6B61ED33226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BE8C54D-38DE-4041-8D39-5D7F30443C72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CECABD11-EF55-4004-8421-1C212FAE726A}"/>
                </a:ext>
              </a:extLst>
            </p:cNvPr>
            <p:cNvGrpSpPr/>
            <p:nvPr/>
          </p:nvGrpSpPr>
          <p:grpSpPr>
            <a:xfrm flipH="1">
              <a:off x="3399478" y="1140927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56A6A9F-6632-4C98-984E-51F7F60C2DB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C23F4721-258B-4023-B17A-673645554DD2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1E9C89E-7635-4B3A-BBCA-5D336236B385}"/>
                </a:ext>
              </a:extLst>
            </p:cNvPr>
            <p:cNvSpPr/>
            <p:nvPr/>
          </p:nvSpPr>
          <p:spPr bwMode="auto">
            <a:xfrm rot="16200000">
              <a:off x="2946153" y="1472363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D3F6E3E8-9CD9-4FD6-B407-DBF92D829B90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11B5789F-CF16-4789-B309-579354D79534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14F7CE32-344C-438A-A0C6-BA123208EDA6}"/>
                </a:ext>
              </a:extLst>
            </p:cNvPr>
            <p:cNvSpPr/>
            <p:nvPr/>
          </p:nvSpPr>
          <p:spPr bwMode="auto">
            <a:xfrm rot="2700000">
              <a:off x="2731250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262BA7EF-2F09-4CB0-A286-97D710534A96}"/>
                </a:ext>
              </a:extLst>
            </p:cNvPr>
            <p:cNvSpPr/>
            <p:nvPr/>
          </p:nvSpPr>
          <p:spPr bwMode="auto">
            <a:xfrm rot="18900000" flipH="1">
              <a:off x="315908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楕円 357">
              <a:extLst>
                <a:ext uri="{FF2B5EF4-FFF2-40B4-BE49-F238E27FC236}">
                  <a16:creationId xmlns:a16="http://schemas.microsoft.com/office/drawing/2014/main" id="{998C7BBC-3ABA-49D5-9EC5-93B75B356CC8}"/>
                </a:ext>
              </a:extLst>
            </p:cNvPr>
            <p:cNvSpPr/>
            <p:nvPr/>
          </p:nvSpPr>
          <p:spPr bwMode="auto">
            <a:xfrm>
              <a:off x="2863546" y="1347649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90D1998-874B-4FDD-BFF2-DB3D27AAF71A}"/>
                </a:ext>
              </a:extLst>
            </p:cNvPr>
            <p:cNvSpPr/>
            <p:nvPr/>
          </p:nvSpPr>
          <p:spPr bwMode="auto">
            <a:xfrm>
              <a:off x="2917735" y="1300589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55E6CB3-7876-44AD-9024-D9717C0D7404}"/>
                </a:ext>
              </a:extLst>
            </p:cNvPr>
            <p:cNvGrpSpPr/>
            <p:nvPr/>
          </p:nvGrpSpPr>
          <p:grpSpPr>
            <a:xfrm>
              <a:off x="2431039" y="1772769"/>
              <a:ext cx="1042692" cy="1086786"/>
              <a:chOff x="420731" y="1772769"/>
              <a:chExt cx="1042692" cy="108678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56D7A70-D49D-49C8-A8A1-C763B6A5BAD0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C9D2CE73-64FE-4F37-B1BF-01CD70FDF9F7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3054D57C-9566-4CCA-BC8A-AC8CB822B018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E90B0A4-6700-4AC7-ABF7-220A6B10CBCB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660033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F8B566E-D4C6-42D0-890A-578ADCF227E3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3FBDF40-6E0B-4E54-8978-24D4FA941BBB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660033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01362ABA-4F9C-4241-BB6F-C7FBE94BE7CE}"/>
              </a:ext>
            </a:extLst>
          </p:cNvPr>
          <p:cNvGrpSpPr/>
          <p:nvPr/>
        </p:nvGrpSpPr>
        <p:grpSpPr>
          <a:xfrm>
            <a:off x="4249574" y="496163"/>
            <a:ext cx="1384356" cy="1883326"/>
            <a:chOff x="3725673" y="389306"/>
            <a:chExt cx="2203738" cy="2998040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8E8D7D2-6415-4061-88E7-598F293034CB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A7B3C27-2603-48E3-BC08-167D32ADB2AC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93C953B4-2463-4307-A0BC-1DA1DF06D61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0B0C0D2C-4E8D-41A7-B8D6-161B66FEFC5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89D37D5A-1139-45CF-887C-6830D41D7AB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5B5713B-3155-4DD7-8951-379B5F47B2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817D040-9857-4339-A001-C858862EE9E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322FD8B-5E03-4FAF-A1C8-846C4028B5AC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3EC081E-2019-434F-BCE7-577FE0BC4DC0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楕円 211">
              <a:extLst>
                <a:ext uri="{FF2B5EF4-FFF2-40B4-BE49-F238E27FC236}">
                  <a16:creationId xmlns:a16="http://schemas.microsoft.com/office/drawing/2014/main" id="{C0ACB682-4239-4D93-BD33-51E5F1A90244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二等辺三角形 86">
              <a:extLst>
                <a:ext uri="{FF2B5EF4-FFF2-40B4-BE49-F238E27FC236}">
                  <a16:creationId xmlns:a16="http://schemas.microsoft.com/office/drawing/2014/main" id="{5AABE294-7B5A-447A-8FC7-33743DCB6E29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893AAB0-69A3-45E3-BCFE-74454E6AC6A3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F77C162-21B1-4104-811D-F8E30DCA6490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014C205-D509-48CF-941E-9A74F5526D2C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7D5189E-7241-4678-B70B-98A8CE9566F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ADA2C3D-21C3-4A9D-8142-04D8B6D7C233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0ABD42C9-7D55-4974-8700-D3735B5C051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A94FCB63-94E5-41A7-B170-68F3EF6B138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368DF1AD-78FE-4AB6-A616-1270484F3FB6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E2A7E12-8C13-4CDC-8247-0074FBAF1AD7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77EF38D-6759-4227-B65C-23002F06F796}"/>
                </a:ext>
              </a:extLst>
            </p:cNvPr>
            <p:cNvGrpSpPr/>
            <p:nvPr/>
          </p:nvGrpSpPr>
          <p:grpSpPr>
            <a:xfrm>
              <a:off x="4455060" y="1033739"/>
              <a:ext cx="156789" cy="257306"/>
              <a:chOff x="4455060" y="1713119"/>
              <a:chExt cx="156789" cy="324611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3181369-DB78-4EB6-950A-CD77812A6755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30AC5A1D-1C0F-42D0-BB35-A9E57895B06F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8B97C2D4-7F5E-478C-A3BB-23CA844F194D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80D4847-672C-4838-8F7B-4DE6AF4F33D6}"/>
                </a:ext>
              </a:extLst>
            </p:cNvPr>
            <p:cNvGrpSpPr/>
            <p:nvPr/>
          </p:nvGrpSpPr>
          <p:grpSpPr>
            <a:xfrm>
              <a:off x="5059897" y="1033739"/>
              <a:ext cx="156789" cy="257306"/>
              <a:chOff x="4455060" y="1713119"/>
              <a:chExt cx="156789" cy="324611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9B42D462-C15A-47B3-AB70-0E4725A86B41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AD627B3-B0E9-4606-B4C6-114463673AC7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A51D9DFD-CBC5-47CA-B5F3-1F47DFA760AD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D4E31386-0064-4754-8797-D49EE171E9C9}"/>
                </a:ext>
              </a:extLst>
            </p:cNvPr>
            <p:cNvSpPr/>
            <p:nvPr/>
          </p:nvSpPr>
          <p:spPr bwMode="auto">
            <a:xfrm>
              <a:off x="447274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69FEB1C1-B388-4EDF-8AE7-67018C8199C2}"/>
                </a:ext>
              </a:extLst>
            </p:cNvPr>
            <p:cNvSpPr/>
            <p:nvPr/>
          </p:nvSpPr>
          <p:spPr bwMode="auto">
            <a:xfrm>
              <a:off x="5074837" y="1126360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7BD6A24E-BF22-4748-ACB7-7DA2E39DF0B7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718F6E17-9F8B-4D7D-9546-2D358DA04AF7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46345DB-85A1-4F65-A467-7488E380B223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月 99">
              <a:extLst>
                <a:ext uri="{FF2B5EF4-FFF2-40B4-BE49-F238E27FC236}">
                  <a16:creationId xmlns:a16="http://schemas.microsoft.com/office/drawing/2014/main" id="{DF660328-08E7-4DEA-8048-CE7A6FC81262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4FBBF31E-AF23-40D7-AFBB-D6D4A0BA8358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1BADAC2-20E1-474E-8651-9FA3A4D5D4C8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05621AEE-306D-463F-BC44-6429667F6307}"/>
                </a:ext>
              </a:extLst>
            </p:cNvPr>
            <p:cNvGrpSpPr/>
            <p:nvPr/>
          </p:nvGrpSpPr>
          <p:grpSpPr>
            <a:xfrm>
              <a:off x="4294181" y="1784400"/>
              <a:ext cx="1042692" cy="1086786"/>
              <a:chOff x="420731" y="1772769"/>
              <a:chExt cx="1042692" cy="108678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670A702-C1C3-446D-B16B-FBD8FAC71EE8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83349629-D8EB-4B47-86C0-3BE5CA931439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AA62C5E-1047-4079-975F-DED482E220CB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DC6D5EA8-B804-42BB-8C56-D7348F13D41B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C1076341-8C6E-4651-A1B2-0EF917BCBE94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5FA8AE8-4025-43F2-BE9C-7CC3681AA65F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7B3AF01B-D593-4B5C-A037-B64E9FE7A7D3}"/>
              </a:ext>
            </a:extLst>
          </p:cNvPr>
          <p:cNvGrpSpPr/>
          <p:nvPr/>
        </p:nvGrpSpPr>
        <p:grpSpPr>
          <a:xfrm>
            <a:off x="6154664" y="479356"/>
            <a:ext cx="1384356" cy="1896294"/>
            <a:chOff x="5744973" y="368660"/>
            <a:chExt cx="2203738" cy="3018686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82C19DA-7117-48DB-9BCB-48C6A14655BD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FDA54BA3-0B10-4790-BFDF-42172B72A04B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57F4C8F9-3DD4-43F5-8DDE-4DFCA867811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26BCE923-D597-4456-9652-20FAA317695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572C8ED0-B311-4922-9C31-17D5FFF220E2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1404DE38-9271-4969-8AB0-5F17B880EE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08725A4-3ADD-4460-AE75-D449EC321A6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95C919EC-2630-408A-8936-0EE0DF16297D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9" name="楕円 227">
              <a:extLst>
                <a:ext uri="{FF2B5EF4-FFF2-40B4-BE49-F238E27FC236}">
                  <a16:creationId xmlns:a16="http://schemas.microsoft.com/office/drawing/2014/main" id="{868E2A68-3B12-46FF-87B5-B0CB7970F4D9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227">
              <a:extLst>
                <a:ext uri="{FF2B5EF4-FFF2-40B4-BE49-F238E27FC236}">
                  <a16:creationId xmlns:a16="http://schemas.microsoft.com/office/drawing/2014/main" id="{F78755B2-127A-4D54-AD50-1158F78DBEB8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211">
              <a:extLst>
                <a:ext uri="{FF2B5EF4-FFF2-40B4-BE49-F238E27FC236}">
                  <a16:creationId xmlns:a16="http://schemas.microsoft.com/office/drawing/2014/main" id="{15CE7B99-F848-4098-8861-2FEA62F36229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二等辺三角形 131">
              <a:extLst>
                <a:ext uri="{FF2B5EF4-FFF2-40B4-BE49-F238E27FC236}">
                  <a16:creationId xmlns:a16="http://schemas.microsoft.com/office/drawing/2014/main" id="{82930532-92C6-43B5-9247-866210FC1C1C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024BDD4-074F-419B-A944-EF53A304DC9C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3BFEF0D-0720-43D1-BE43-50DAE9706715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48409C3A-6B2F-454C-9F20-6C63DAE3C917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07ACBD94-1BDC-4480-B17D-066BC334D64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BC7D1477-E00D-424C-9DE5-7F767FFC7A49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3DF61D10-B481-4880-9BDE-A35A55F8552B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BC4B1E93-0A65-4214-9060-7DDFDF27220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871135F4-1971-490F-8D16-6D75293D078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楕円 227">
              <a:extLst>
                <a:ext uri="{FF2B5EF4-FFF2-40B4-BE49-F238E27FC236}">
                  <a16:creationId xmlns:a16="http://schemas.microsoft.com/office/drawing/2014/main" id="{FBFFE41C-4845-4131-8980-4FF38F219FDF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96FEDC9-4D3E-4903-8F5B-14CAA7AF5037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46487207-B8F9-4CD3-A11E-5A2B97C8ACD8}"/>
                </a:ext>
              </a:extLst>
            </p:cNvPr>
            <p:cNvSpPr/>
            <p:nvPr/>
          </p:nvSpPr>
          <p:spPr bwMode="auto">
            <a:xfrm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E9C7DE41-82C5-4EF1-8B03-799B49C35AE4}"/>
                </a:ext>
              </a:extLst>
            </p:cNvPr>
            <p:cNvSpPr/>
            <p:nvPr/>
          </p:nvSpPr>
          <p:spPr bwMode="auto">
            <a:xfrm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E1DC5C96-C385-414C-ABC5-D7FC79D4720F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DA0FF48F-58A5-4069-AE76-0074498DC009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357BCEA4-3BF5-412A-8BA1-45E7A2810336}"/>
                </a:ext>
              </a:extLst>
            </p:cNvPr>
            <p:cNvSpPr/>
            <p:nvPr/>
          </p:nvSpPr>
          <p:spPr bwMode="auto">
            <a:xfrm rot="10800000">
              <a:off x="6695465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楕円 357">
              <a:extLst>
                <a:ext uri="{FF2B5EF4-FFF2-40B4-BE49-F238E27FC236}">
                  <a16:creationId xmlns:a16="http://schemas.microsoft.com/office/drawing/2014/main" id="{6EB81C4A-A02D-4EC1-B415-A41268C94F0E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D7FBF2D1-7A62-4FE1-9189-A7A635BB5D4E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6EE47B6C-600E-43C7-8AED-A7935D3CD9D8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807C6F38-5911-43E8-A86F-33405BA7191B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38DDC805-DFF9-4061-8D34-08B499469D4E}"/>
                </a:ext>
              </a:extLst>
            </p:cNvPr>
            <p:cNvSpPr/>
            <p:nvPr/>
          </p:nvSpPr>
          <p:spPr bwMode="auto">
            <a:xfrm rot="20715358">
              <a:off x="6312440" y="1768525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C3ABA80-8B95-47C2-8CEA-C40874E0FEA5}"/>
                </a:ext>
              </a:extLst>
            </p:cNvPr>
            <p:cNvSpPr/>
            <p:nvPr/>
          </p:nvSpPr>
          <p:spPr bwMode="auto">
            <a:xfrm rot="20715358">
              <a:off x="6607851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9E37BF6-0D53-4E49-9289-DA750F8B9BE1}"/>
                </a:ext>
              </a:extLst>
            </p:cNvPr>
            <p:cNvSpPr/>
            <p:nvPr/>
          </p:nvSpPr>
          <p:spPr bwMode="auto">
            <a:xfrm>
              <a:off x="6299200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2CFEE44-8FD5-41F5-AED6-00F5FC38A732}"/>
                </a:ext>
              </a:extLst>
            </p:cNvPr>
            <p:cNvSpPr/>
            <p:nvPr/>
          </p:nvSpPr>
          <p:spPr bwMode="auto">
            <a:xfrm rot="884642" flipH="1">
              <a:off x="6693889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B77AE0E-DFA2-4A47-8724-1FD0ADFB09CE}"/>
                </a:ext>
              </a:extLst>
            </p:cNvPr>
            <p:cNvSpPr/>
            <p:nvPr/>
          </p:nvSpPr>
          <p:spPr bwMode="auto">
            <a:xfrm flipH="1">
              <a:off x="6878094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406C12E0-457E-41B3-A4CA-0B9147AA4356}"/>
              </a:ext>
            </a:extLst>
          </p:cNvPr>
          <p:cNvGrpSpPr/>
          <p:nvPr/>
        </p:nvGrpSpPr>
        <p:grpSpPr>
          <a:xfrm>
            <a:off x="7979877" y="559205"/>
            <a:ext cx="1384356" cy="1834680"/>
            <a:chOff x="7675373" y="466743"/>
            <a:chExt cx="2203738" cy="2920603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1373A09-D5A5-4719-86BB-9BCFA0AF352F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B94E8AE5-8EC3-44B6-A5A8-45A9069FFB65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01" name="グループ化 200">
                  <a:extLst>
                    <a:ext uri="{FF2B5EF4-FFF2-40B4-BE49-F238E27FC236}">
                      <a16:creationId xmlns:a16="http://schemas.microsoft.com/office/drawing/2014/main" id="{4C43C18B-C09C-4658-BE89-E89D2A2FADF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FE2FD12A-D314-4ADE-B52D-3C2DBF0BA18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A04E6EEE-4EFB-47C5-8569-ECF49B7B05F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2737F280-3C46-46FD-8203-97744B1866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DB2AE985-EFEF-4D6C-A52E-A301C1E9A9F1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809DB8C-C0F0-4708-90AD-197650C90BCD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465A8003-6FB7-4698-8BA1-9C5EEBBD9628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A9C3348A-2614-4821-B27F-4C9DA50D5A0B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211">
              <a:extLst>
                <a:ext uri="{FF2B5EF4-FFF2-40B4-BE49-F238E27FC236}">
                  <a16:creationId xmlns:a16="http://schemas.microsoft.com/office/drawing/2014/main" id="{9236013F-4B23-43B0-A272-8E8FD28DD829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二等辺三角形 168">
              <a:extLst>
                <a:ext uri="{FF2B5EF4-FFF2-40B4-BE49-F238E27FC236}">
                  <a16:creationId xmlns:a16="http://schemas.microsoft.com/office/drawing/2014/main" id="{7530BA19-F4C8-4A02-A4A8-A57E0CBC9304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145C06D8-4A7C-4025-B2B9-DB3E7AB202E8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3C2B9B43-24C3-45BD-B0D6-CC939C93897D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7906AD6C-8BC3-4254-AA6C-77A9A726F2ED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1844D97E-BEF6-4967-9DB1-DE5D7760553F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A2EA3898-030E-46AF-8DE7-35ECE29EBC4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C94CB9AE-0064-488C-8F7A-21F571BAB46C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11CC44A7-29A3-4394-8F2D-4E9C25AB1B5A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70F76F6C-2681-48FC-A2DB-F1161EF695D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76EC5B0-9ADC-436D-AD2A-A74E89B8C27F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1832027E-FDC2-4FA1-9CB7-C81BBD315890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月 175">
              <a:extLst>
                <a:ext uri="{FF2B5EF4-FFF2-40B4-BE49-F238E27FC236}">
                  <a16:creationId xmlns:a16="http://schemas.microsoft.com/office/drawing/2014/main" id="{35BE16F7-2AFA-4D3E-A889-51C56155F157}"/>
                </a:ext>
              </a:extLst>
            </p:cNvPr>
            <p:cNvSpPr/>
            <p:nvPr/>
          </p:nvSpPr>
          <p:spPr bwMode="auto">
            <a:xfrm rot="45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月 176">
              <a:extLst>
                <a:ext uri="{FF2B5EF4-FFF2-40B4-BE49-F238E27FC236}">
                  <a16:creationId xmlns:a16="http://schemas.microsoft.com/office/drawing/2014/main" id="{11231C33-55CB-448E-BCC3-63666EDB2F54}"/>
                </a:ext>
              </a:extLst>
            </p:cNvPr>
            <p:cNvSpPr/>
            <p:nvPr/>
          </p:nvSpPr>
          <p:spPr bwMode="auto">
            <a:xfrm rot="171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4B3DDF76-360A-4B41-9936-44715E58B55C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E4D69EBA-5558-4F8A-BDC9-FE2CDB0EF3B8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4412A3AB-EEF8-4CFA-8B7A-808A89D03BC6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7F3BDFCA-65A1-4BC0-8C85-6454762F13CD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E3032808-DF40-498A-80CB-FAD4A1E2D0D2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90A38941-ECD2-4205-B117-E6781C6D15C6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C9F20E1E-E251-499C-AA47-52471217B675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1" name="月 180">
              <a:extLst>
                <a:ext uri="{FF2B5EF4-FFF2-40B4-BE49-F238E27FC236}">
                  <a16:creationId xmlns:a16="http://schemas.microsoft.com/office/drawing/2014/main" id="{17995F31-2B9A-41C8-BDD0-9A53607268D5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2" name="月 181">
              <a:extLst>
                <a:ext uri="{FF2B5EF4-FFF2-40B4-BE49-F238E27FC236}">
                  <a16:creationId xmlns:a16="http://schemas.microsoft.com/office/drawing/2014/main" id="{B37B52E8-D75C-4FB9-AABC-090B48B40930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A0B5790-1B41-49C0-B65F-D4408A984D9D}"/>
                </a:ext>
              </a:extLst>
            </p:cNvPr>
            <p:cNvSpPr/>
            <p:nvPr/>
          </p:nvSpPr>
          <p:spPr bwMode="auto">
            <a:xfrm rot="10800000">
              <a:off x="86576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D49A6EE9-A51E-4A7B-849E-64CE6FD07719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EA42FAE9-C233-4B64-8FA4-E38DD9E10CDD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C82CA2E-8960-4F9A-89B4-322EC5817EAD}"/>
                </a:ext>
              </a:extLst>
            </p:cNvPr>
            <p:cNvSpPr/>
            <p:nvPr/>
          </p:nvSpPr>
          <p:spPr bwMode="auto">
            <a:xfrm rot="20715358">
              <a:off x="8262690" y="1794718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EB215415-49C3-4B90-AEB9-06770E07FDA3}"/>
                </a:ext>
              </a:extLst>
            </p:cNvPr>
            <p:cNvSpPr/>
            <p:nvPr/>
          </p:nvSpPr>
          <p:spPr bwMode="auto">
            <a:xfrm rot="20715358">
              <a:off x="8558101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F12CC95B-9F5D-433A-BE15-78218CF26C97}"/>
                </a:ext>
              </a:extLst>
            </p:cNvPr>
            <p:cNvSpPr/>
            <p:nvPr/>
          </p:nvSpPr>
          <p:spPr bwMode="auto">
            <a:xfrm>
              <a:off x="8249450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A4E5B624-DAD5-4483-9A4F-7CA2AEA468C8}"/>
                </a:ext>
              </a:extLst>
            </p:cNvPr>
            <p:cNvSpPr/>
            <p:nvPr/>
          </p:nvSpPr>
          <p:spPr bwMode="auto">
            <a:xfrm rot="884642" flipH="1">
              <a:off x="8644139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3B5C3B6-40A4-48B5-8085-34B4E1FED302}"/>
                </a:ext>
              </a:extLst>
            </p:cNvPr>
            <p:cNvSpPr/>
            <p:nvPr/>
          </p:nvSpPr>
          <p:spPr bwMode="auto">
            <a:xfrm flipH="1">
              <a:off x="8828344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2238116F-F03D-45F9-925F-44DC39A4303E}"/>
              </a:ext>
            </a:extLst>
          </p:cNvPr>
          <p:cNvGrpSpPr/>
          <p:nvPr/>
        </p:nvGrpSpPr>
        <p:grpSpPr>
          <a:xfrm>
            <a:off x="6154664" y="2459576"/>
            <a:ext cx="1384356" cy="1896294"/>
            <a:chOff x="5744973" y="368660"/>
            <a:chExt cx="2203738" cy="3018686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12FCAC55-6F46-4C79-A9BC-5BA9B0C80AAF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C43D0649-C9EF-4D4B-AAF1-390808C9EB36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E164D099-77B5-4C46-A51B-B94C925E9C0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60FDF675-A1E1-4FDC-A7E3-EC37EAEA5C9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5065962-CFA3-4FC7-9C1A-98516F2B222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5FD45A2F-8D60-4DCB-A965-0D3152F4F6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39EC23A1-429F-4247-B604-EB3A80D6FD8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DC140C0-5FFF-475C-8C34-9248BC2DEACB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8" name="楕円 227">
              <a:extLst>
                <a:ext uri="{FF2B5EF4-FFF2-40B4-BE49-F238E27FC236}">
                  <a16:creationId xmlns:a16="http://schemas.microsoft.com/office/drawing/2014/main" id="{B24C1397-57E2-4413-B898-E6AABB7CF4A4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27">
              <a:extLst>
                <a:ext uri="{FF2B5EF4-FFF2-40B4-BE49-F238E27FC236}">
                  <a16:creationId xmlns:a16="http://schemas.microsoft.com/office/drawing/2014/main" id="{30A13657-562A-4931-8B5C-80395B1D4B51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11">
              <a:extLst>
                <a:ext uri="{FF2B5EF4-FFF2-40B4-BE49-F238E27FC236}">
                  <a16:creationId xmlns:a16="http://schemas.microsoft.com/office/drawing/2014/main" id="{342E1C98-AFFB-45EA-8BBA-86F352FFFE51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二等辺三角形 210">
              <a:extLst>
                <a:ext uri="{FF2B5EF4-FFF2-40B4-BE49-F238E27FC236}">
                  <a16:creationId xmlns:a16="http://schemas.microsoft.com/office/drawing/2014/main" id="{FC6E3CAB-DF7A-402C-9225-98B09B9D2CD5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5D3481F4-D8A7-486E-A0AC-F33BD9137365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5FD5678A-479B-4F40-A674-79C4A19387E5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25546EFA-089F-4C93-AC0A-2C063CE29323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EEC7EFDD-7057-4D9A-9DAD-EACA2EBA941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881E9699-618B-4363-B0CE-562DF0389A8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55E0B2FD-C676-4CAA-BD39-26958058B754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22F6048F-CB80-4629-8163-73700A7EBC4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07331DE6-0070-412C-99BC-12123803EC99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楕円 227">
              <a:extLst>
                <a:ext uri="{FF2B5EF4-FFF2-40B4-BE49-F238E27FC236}">
                  <a16:creationId xmlns:a16="http://schemas.microsoft.com/office/drawing/2014/main" id="{F5E7C1C7-2C1A-4E4D-A957-C04193C5CFFE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C2E5FFB-6CA7-4381-8859-3277E9C79191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459172D-882B-4380-B41F-FE3A7615EE82}"/>
                </a:ext>
              </a:extLst>
            </p:cNvPr>
            <p:cNvSpPr/>
            <p:nvPr/>
          </p:nvSpPr>
          <p:spPr bwMode="auto">
            <a:xfrm rot="10800000">
              <a:off x="6568231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FE808F06-BBF8-4AD9-AF21-103270244EB6}"/>
                </a:ext>
              </a:extLst>
            </p:cNvPr>
            <p:cNvSpPr/>
            <p:nvPr/>
          </p:nvSpPr>
          <p:spPr bwMode="auto">
            <a:xfrm rot="10800000" flipH="1">
              <a:off x="6956374" y="1095528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月 219">
              <a:extLst>
                <a:ext uri="{FF2B5EF4-FFF2-40B4-BE49-F238E27FC236}">
                  <a16:creationId xmlns:a16="http://schemas.microsoft.com/office/drawing/2014/main" id="{A2FA87D6-0AD8-450A-85C2-4D20BD83D51A}"/>
                </a:ext>
              </a:extLst>
            </p:cNvPr>
            <p:cNvSpPr/>
            <p:nvPr/>
          </p:nvSpPr>
          <p:spPr bwMode="auto">
            <a:xfrm rot="2700000">
              <a:off x="6595227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1" name="月 220">
              <a:extLst>
                <a:ext uri="{FF2B5EF4-FFF2-40B4-BE49-F238E27FC236}">
                  <a16:creationId xmlns:a16="http://schemas.microsoft.com/office/drawing/2014/main" id="{EBB65B48-2781-4C98-959E-DA8D48504577}"/>
                </a:ext>
              </a:extLst>
            </p:cNvPr>
            <p:cNvSpPr/>
            <p:nvPr/>
          </p:nvSpPr>
          <p:spPr bwMode="auto">
            <a:xfrm rot="18900000" flipH="1">
              <a:off x="7023064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41BAA8A-1FCB-4B91-8CC6-0A4C133CB92C}"/>
                </a:ext>
              </a:extLst>
            </p:cNvPr>
            <p:cNvSpPr/>
            <p:nvPr/>
          </p:nvSpPr>
          <p:spPr bwMode="auto">
            <a:xfrm rot="10800000" flipV="1">
              <a:off x="6767695" y="1606076"/>
              <a:ext cx="153806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" name="楕円 357">
              <a:extLst>
                <a:ext uri="{FF2B5EF4-FFF2-40B4-BE49-F238E27FC236}">
                  <a16:creationId xmlns:a16="http://schemas.microsoft.com/office/drawing/2014/main" id="{29F0BEE0-EE64-4705-9311-BBD845CA3DCF}"/>
                </a:ext>
              </a:extLst>
            </p:cNvPr>
            <p:cNvSpPr/>
            <p:nvPr/>
          </p:nvSpPr>
          <p:spPr bwMode="auto">
            <a:xfrm>
              <a:off x="6721330" y="1346765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733883B-9123-49F0-B4E4-7F0AD5899857}"/>
                </a:ext>
              </a:extLst>
            </p:cNvPr>
            <p:cNvSpPr/>
            <p:nvPr/>
          </p:nvSpPr>
          <p:spPr bwMode="auto">
            <a:xfrm>
              <a:off x="6775519" y="1299705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301FFAE-40DF-44AD-87F2-9FE69FC9F2D5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73E0E422-7034-49C9-AB90-3C08FED226A8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013F2807-17BB-4347-92FA-625B9398BC68}"/>
                </a:ext>
              </a:extLst>
            </p:cNvPr>
            <p:cNvSpPr/>
            <p:nvPr/>
          </p:nvSpPr>
          <p:spPr bwMode="auto">
            <a:xfrm rot="20715358">
              <a:off x="6312440" y="1768525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CCE7A141-C30D-41B7-BD7E-1025C0EFCA82}"/>
                </a:ext>
              </a:extLst>
            </p:cNvPr>
            <p:cNvSpPr/>
            <p:nvPr/>
          </p:nvSpPr>
          <p:spPr bwMode="auto">
            <a:xfrm rot="20715358">
              <a:off x="6607851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6D4B050-F31B-4CFF-9E49-E214D721ECF3}"/>
                </a:ext>
              </a:extLst>
            </p:cNvPr>
            <p:cNvSpPr/>
            <p:nvPr/>
          </p:nvSpPr>
          <p:spPr bwMode="auto">
            <a:xfrm>
              <a:off x="6299200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2F92E62-F978-47A4-8B99-8A7E5C3B6D0A}"/>
                </a:ext>
              </a:extLst>
            </p:cNvPr>
            <p:cNvSpPr/>
            <p:nvPr/>
          </p:nvSpPr>
          <p:spPr bwMode="auto">
            <a:xfrm rot="884642" flipH="1">
              <a:off x="6693889" y="2492033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338FA20-3A4D-4C0D-ABAF-A5CB8062CC2B}"/>
                </a:ext>
              </a:extLst>
            </p:cNvPr>
            <p:cNvSpPr/>
            <p:nvPr/>
          </p:nvSpPr>
          <p:spPr bwMode="auto">
            <a:xfrm flipH="1">
              <a:off x="6878094" y="1777729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BC7FE4A8-4FED-4520-B072-B884B009C13A}"/>
                </a:ext>
              </a:extLst>
            </p:cNvPr>
            <p:cNvSpPr/>
            <p:nvPr/>
          </p:nvSpPr>
          <p:spPr bwMode="auto">
            <a:xfrm rot="900000">
              <a:off x="5936098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01571313-6D47-4E32-BCB6-0D3AFBEA9528}"/>
              </a:ext>
            </a:extLst>
          </p:cNvPr>
          <p:cNvGrpSpPr/>
          <p:nvPr/>
        </p:nvGrpSpPr>
        <p:grpSpPr>
          <a:xfrm>
            <a:off x="2395204" y="2491070"/>
            <a:ext cx="1384356" cy="1871992"/>
            <a:chOff x="1871473" y="407345"/>
            <a:chExt cx="2203738" cy="2980001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B7CFFC22-C56E-456E-A16E-AE9EC9CA7828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54EEDBA-E612-4EF6-BA2F-0ED95A8E2B40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7F06C397-E0F0-49F5-B8EC-C383B2F255AF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30757B50-7E71-419E-98DB-48F67D504B4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B046D6AA-8947-40EA-87CB-04FD00268DE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2B39F3BD-4C65-4B94-9536-BBC43EAE4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0B9260B0-6255-4694-9757-3D38EE27629E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A6A7F11A-F98A-4825-A448-2E3B40109C3F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97179AEC-622A-4DCB-A532-CE25C8F3D0B6}"/>
                </a:ext>
              </a:extLst>
            </p:cNvPr>
            <p:cNvGrpSpPr/>
            <p:nvPr/>
          </p:nvGrpSpPr>
          <p:grpSpPr>
            <a:xfrm>
              <a:off x="2083943" y="407345"/>
              <a:ext cx="1661319" cy="2785233"/>
              <a:chOff x="2083943" y="407345"/>
              <a:chExt cx="1661319" cy="2785233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5BC9CD7-0A27-4640-A6FC-897E85896C88}"/>
                  </a:ext>
                </a:extLst>
              </p:cNvPr>
              <p:cNvSpPr/>
              <p:nvPr/>
            </p:nvSpPr>
            <p:spPr bwMode="auto">
              <a:xfrm>
                <a:off x="2334664" y="24007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楕円 211">
                <a:extLst>
                  <a:ext uri="{FF2B5EF4-FFF2-40B4-BE49-F238E27FC236}">
                    <a16:creationId xmlns:a16="http://schemas.microsoft.com/office/drawing/2014/main" id="{5EA5CDAA-2F15-4E5A-9D33-FF36E5C177FC}"/>
                  </a:ext>
                </a:extLst>
              </p:cNvPr>
              <p:cNvSpPr/>
              <p:nvPr/>
            </p:nvSpPr>
            <p:spPr bwMode="auto">
              <a:xfrm>
                <a:off x="2394925" y="1554750"/>
                <a:ext cx="1170133" cy="1186994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  <a:gd name="connsiteX0" fmla="*/ 1 w 1170133"/>
                  <a:gd name="connsiteY0" fmla="*/ 887972 h 1015137"/>
                  <a:gd name="connsiteX1" fmla="*/ 585066 w 1170133"/>
                  <a:gd name="connsiteY1" fmla="*/ 0 h 1015137"/>
                  <a:gd name="connsiteX2" fmla="*/ 1170131 w 1170133"/>
                  <a:gd name="connsiteY2" fmla="*/ 887972 h 1015137"/>
                  <a:gd name="connsiteX3" fmla="*/ 579010 w 1170133"/>
                  <a:gd name="connsiteY3" fmla="*/ 1009073 h 1015137"/>
                  <a:gd name="connsiteX4" fmla="*/ 1 w 1170133"/>
                  <a:gd name="connsiteY4" fmla="*/ 887972 h 1015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3" h="1015137">
                    <a:moveTo>
                      <a:pt x="1" y="887972"/>
                    </a:moveTo>
                    <a:cubicBezTo>
                      <a:pt x="1" y="397559"/>
                      <a:pt x="261944" y="0"/>
                      <a:pt x="585066" y="0"/>
                    </a:cubicBezTo>
                    <a:cubicBezTo>
                      <a:pt x="908188" y="0"/>
                      <a:pt x="1171140" y="719793"/>
                      <a:pt x="1170131" y="887972"/>
                    </a:cubicBezTo>
                    <a:cubicBezTo>
                      <a:pt x="1169122" y="1056151"/>
                      <a:pt x="774032" y="1009073"/>
                      <a:pt x="579010" y="1009073"/>
                    </a:cubicBezTo>
                    <a:cubicBezTo>
                      <a:pt x="383988" y="1009073"/>
                      <a:pt x="-1008" y="1056151"/>
                      <a:pt x="1" y="887972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DC2E07D3-1F2D-4A37-9392-FB24BAF21E5F}"/>
                  </a:ext>
                </a:extLst>
              </p:cNvPr>
              <p:cNvSpPr/>
              <p:nvPr/>
            </p:nvSpPr>
            <p:spPr bwMode="auto">
              <a:xfrm>
                <a:off x="2730714" y="1419787"/>
                <a:ext cx="498556" cy="545547"/>
              </a:xfrm>
              <a:prstGeom prst="ellipse">
                <a:avLst/>
              </a:prstGeom>
              <a:solidFill>
                <a:srgbClr val="6600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175">
                <a:extLst>
                  <a:ext uri="{FF2B5EF4-FFF2-40B4-BE49-F238E27FC236}">
                    <a16:creationId xmlns:a16="http://schemas.microsoft.com/office/drawing/2014/main" id="{0809F976-320F-4B29-B23B-7AC2C670616E}"/>
                  </a:ext>
                </a:extLst>
              </p:cNvPr>
              <p:cNvSpPr/>
              <p:nvPr/>
            </p:nvSpPr>
            <p:spPr bwMode="auto">
              <a:xfrm>
                <a:off x="2249701" y="407345"/>
                <a:ext cx="1460582" cy="925465"/>
              </a:xfrm>
              <a:custGeom>
                <a:avLst/>
                <a:gdLst>
                  <a:gd name="connsiteX0" fmla="*/ 0 w 1460582"/>
                  <a:gd name="connsiteY0" fmla="*/ 467469 h 934937"/>
                  <a:gd name="connsiteX1" fmla="*/ 730291 w 1460582"/>
                  <a:gd name="connsiteY1" fmla="*/ 0 h 934937"/>
                  <a:gd name="connsiteX2" fmla="*/ 1460582 w 1460582"/>
                  <a:gd name="connsiteY2" fmla="*/ 467469 h 934937"/>
                  <a:gd name="connsiteX3" fmla="*/ 730291 w 1460582"/>
                  <a:gd name="connsiteY3" fmla="*/ 934938 h 934937"/>
                  <a:gd name="connsiteX4" fmla="*/ 0 w 1460582"/>
                  <a:gd name="connsiteY4" fmla="*/ 467469 h 934937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467469 h 934938"/>
                  <a:gd name="connsiteX1" fmla="*/ 730291 w 1460582"/>
                  <a:gd name="connsiteY1" fmla="*/ 0 h 934938"/>
                  <a:gd name="connsiteX2" fmla="*/ 1460582 w 1460582"/>
                  <a:gd name="connsiteY2" fmla="*/ 467469 h 934938"/>
                  <a:gd name="connsiteX3" fmla="*/ 730291 w 1460582"/>
                  <a:gd name="connsiteY3" fmla="*/ 934938 h 934938"/>
                  <a:gd name="connsiteX4" fmla="*/ 0 w 1460582"/>
                  <a:gd name="connsiteY4" fmla="*/ 467469 h 934938"/>
                  <a:gd name="connsiteX0" fmla="*/ 0 w 1460582"/>
                  <a:gd name="connsiteY0" fmla="*/ 353169 h 820638"/>
                  <a:gd name="connsiteX1" fmla="*/ 725528 w 1460582"/>
                  <a:gd name="connsiteY1" fmla="*/ 0 h 820638"/>
                  <a:gd name="connsiteX2" fmla="*/ 1460582 w 1460582"/>
                  <a:gd name="connsiteY2" fmla="*/ 353169 h 820638"/>
                  <a:gd name="connsiteX3" fmla="*/ 730291 w 1460582"/>
                  <a:gd name="connsiteY3" fmla="*/ 820638 h 820638"/>
                  <a:gd name="connsiteX4" fmla="*/ 0 w 1460582"/>
                  <a:gd name="connsiteY4" fmla="*/ 353169 h 82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582" h="820638">
                    <a:moveTo>
                      <a:pt x="0" y="353169"/>
                    </a:moveTo>
                    <a:cubicBezTo>
                      <a:pt x="0" y="94993"/>
                      <a:pt x="322199" y="0"/>
                      <a:pt x="725528" y="0"/>
                    </a:cubicBezTo>
                    <a:cubicBezTo>
                      <a:pt x="1128857" y="0"/>
                      <a:pt x="1460582" y="94993"/>
                      <a:pt x="1460582" y="353169"/>
                    </a:cubicBezTo>
                    <a:cubicBezTo>
                      <a:pt x="1460582" y="611345"/>
                      <a:pt x="1133620" y="820638"/>
                      <a:pt x="730291" y="820638"/>
                    </a:cubicBezTo>
                    <a:cubicBezTo>
                      <a:pt x="326962" y="820638"/>
                      <a:pt x="0" y="611345"/>
                      <a:pt x="0" y="353169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A4D3F4ED-BFEF-45DD-94E0-72C793C1ED86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375445C4-313A-4DD7-AB22-1C0131DEDD8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95BC2FB8-D3A5-40F4-9502-D35ABFF0655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2E3D646B-7977-49F1-808A-35D1A4FD4B3A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D26F1D16-3B56-4AD0-96A5-748B956DE78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72CB3515-FC41-4CDE-9822-8FC4AA99A95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012B7C26-D0E0-49A3-832C-FF2A506D9936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B9C60BFA-5803-47BD-A707-25EA8A0229E1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46ACFDB-F9B0-45DE-B7BE-2D425A1343B9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A0F259E3-137A-4ABF-89F3-6F22A0983A0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31B62F1E-7C8A-4427-8B03-AA6FD43EDB09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36DDBC71-9D4D-4AB7-B71C-ECB86AF45450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6BEFA590-8D40-4AE1-AAC2-0FC1B922AD3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DC9D09EB-D68D-4215-A39D-F00E32DCF3E3}"/>
                  </a:ext>
                </a:extLst>
              </p:cNvPr>
              <p:cNvSpPr/>
              <p:nvPr/>
            </p:nvSpPr>
            <p:spPr bwMode="auto">
              <a:xfrm rot="5400000">
                <a:off x="2958991" y="1570292"/>
                <a:ext cx="45720" cy="154614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DD79280E-0262-42D2-BE05-69F00EFF15E8}"/>
                  </a:ext>
                </a:extLst>
              </p:cNvPr>
              <p:cNvSpPr/>
              <p:nvPr/>
            </p:nvSpPr>
            <p:spPr bwMode="auto">
              <a:xfrm>
                <a:off x="2569306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A0F5564D-A30B-47D2-8DEF-9BB746EAC74B}"/>
                  </a:ext>
                </a:extLst>
              </p:cNvPr>
              <p:cNvSpPr/>
              <p:nvPr/>
            </p:nvSpPr>
            <p:spPr bwMode="auto">
              <a:xfrm>
                <a:off x="3158243" y="1001933"/>
                <a:ext cx="194558" cy="4572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40BDF4F8-6085-4D37-A789-422033571223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月 259">
                <a:extLst>
                  <a:ext uri="{FF2B5EF4-FFF2-40B4-BE49-F238E27FC236}">
                    <a16:creationId xmlns:a16="http://schemas.microsoft.com/office/drawing/2014/main" id="{30FF12D0-F653-4326-A279-914F5D09717C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357">
                <a:extLst>
                  <a:ext uri="{FF2B5EF4-FFF2-40B4-BE49-F238E27FC236}">
                    <a16:creationId xmlns:a16="http://schemas.microsoft.com/office/drawing/2014/main" id="{B9F144FB-6673-42BF-9129-32ABA88516FC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F78B6E5-6470-4A2F-BC45-5156BDA0FA5D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00A1EEA8-D24F-4C7F-86E2-5EF781F0788E}"/>
                  </a:ext>
                </a:extLst>
              </p:cNvPr>
              <p:cNvGrpSpPr/>
              <p:nvPr/>
            </p:nvGrpSpPr>
            <p:grpSpPr>
              <a:xfrm>
                <a:off x="2431039" y="1772769"/>
                <a:ext cx="1042692" cy="1086786"/>
                <a:chOff x="420731" y="1772769"/>
                <a:chExt cx="1042692" cy="1086786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5EAAE0E7-BB70-421A-8AAE-985FEA2037F6}"/>
                    </a:ext>
                  </a:extLst>
                </p:cNvPr>
                <p:cNvSpPr/>
                <p:nvPr/>
              </p:nvSpPr>
              <p:spPr bwMode="auto">
                <a:xfrm rot="20715358">
                  <a:off x="433190" y="1772769"/>
                  <a:ext cx="1030233" cy="1086786"/>
                </a:xfrm>
                <a:custGeom>
                  <a:avLst/>
                  <a:gdLst>
                    <a:gd name="connsiteX0" fmla="*/ 463814 w 1030233"/>
                    <a:gd name="connsiteY0" fmla="*/ 851906 h 1086786"/>
                    <a:gd name="connsiteX1" fmla="*/ 462119 w 1030233"/>
                    <a:gd name="connsiteY1" fmla="*/ 852608 h 1086786"/>
                    <a:gd name="connsiteX2" fmla="*/ 462322 w 1030233"/>
                    <a:gd name="connsiteY2" fmla="*/ 852751 h 1086786"/>
                    <a:gd name="connsiteX3" fmla="*/ 464295 w 1030233"/>
                    <a:gd name="connsiteY3" fmla="*/ 854131 h 1086786"/>
                    <a:gd name="connsiteX4" fmla="*/ 463811 w 1030233"/>
                    <a:gd name="connsiteY4" fmla="*/ 852530 h 1086786"/>
                    <a:gd name="connsiteX5" fmla="*/ 299748 w 1030233"/>
                    <a:gd name="connsiteY5" fmla="*/ 0 h 1086786"/>
                    <a:gd name="connsiteX6" fmla="*/ 267835 w 1030233"/>
                    <a:gd name="connsiteY6" fmla="*/ 245109 h 1086786"/>
                    <a:gd name="connsiteX7" fmla="*/ 259841 w 1030233"/>
                    <a:gd name="connsiteY7" fmla="*/ 356447 h 1086786"/>
                    <a:gd name="connsiteX8" fmla="*/ 406796 w 1030233"/>
                    <a:gd name="connsiteY8" fmla="*/ 746340 h 1086786"/>
                    <a:gd name="connsiteX9" fmla="*/ 404676 w 1030233"/>
                    <a:gd name="connsiteY9" fmla="*/ 789345 h 1086786"/>
                    <a:gd name="connsiteX10" fmla="*/ 459326 w 1030233"/>
                    <a:gd name="connsiteY10" fmla="*/ 789345 h 1086786"/>
                    <a:gd name="connsiteX11" fmla="*/ 469850 w 1030233"/>
                    <a:gd name="connsiteY11" fmla="*/ 793704 h 1086786"/>
                    <a:gd name="connsiteX12" fmla="*/ 483499 w 1030233"/>
                    <a:gd name="connsiteY12" fmla="*/ 766526 h 1086786"/>
                    <a:gd name="connsiteX13" fmla="*/ 803339 w 1030233"/>
                    <a:gd name="connsiteY13" fmla="*/ 499477 h 1086786"/>
                    <a:gd name="connsiteX14" fmla="*/ 851185 w 1030233"/>
                    <a:gd name="connsiteY14" fmla="*/ 398628 h 1086786"/>
                    <a:gd name="connsiteX15" fmla="*/ 944059 w 1030233"/>
                    <a:gd name="connsiteY15" fmla="*/ 169561 h 1086786"/>
                    <a:gd name="connsiteX16" fmla="*/ 673406 w 1030233"/>
                    <a:gd name="connsiteY16" fmla="*/ 1042065 h 1086786"/>
                    <a:gd name="connsiteX17" fmla="*/ 543787 w 1030233"/>
                    <a:gd name="connsiteY17" fmla="*/ 997210 h 1086786"/>
                    <a:gd name="connsiteX18" fmla="*/ 542564 w 1030233"/>
                    <a:gd name="connsiteY18" fmla="*/ 995753 h 1086786"/>
                    <a:gd name="connsiteX19" fmla="*/ 542569 w 1030233"/>
                    <a:gd name="connsiteY19" fmla="*/ 995766 h 1086786"/>
                    <a:gd name="connsiteX20" fmla="*/ 533309 w 1030233"/>
                    <a:gd name="connsiteY20" fmla="*/ 1016720 h 1086786"/>
                    <a:gd name="connsiteX21" fmla="*/ 513446 w 1030233"/>
                    <a:gd name="connsiteY21" fmla="*/ 1022358 h 1086786"/>
                    <a:gd name="connsiteX22" fmla="*/ 523148 w 1030233"/>
                    <a:gd name="connsiteY22" fmla="*/ 1039212 h 1086786"/>
                    <a:gd name="connsiteX23" fmla="*/ 514029 w 1030233"/>
                    <a:gd name="connsiteY23" fmla="*/ 1083651 h 1086786"/>
                    <a:gd name="connsiteX24" fmla="*/ 502314 w 1030233"/>
                    <a:gd name="connsiteY24" fmla="*/ 1086765 h 1086786"/>
                    <a:gd name="connsiteX25" fmla="*/ 490128 w 1030233"/>
                    <a:gd name="connsiteY25" fmla="*/ 1084755 h 1086786"/>
                    <a:gd name="connsiteX26" fmla="*/ 470003 w 1030233"/>
                    <a:gd name="connsiteY26" fmla="*/ 1067454 h 1086786"/>
                    <a:gd name="connsiteX27" fmla="*/ 459784 w 1030233"/>
                    <a:gd name="connsiteY27" fmla="*/ 1049704 h 1086786"/>
                    <a:gd name="connsiteX28" fmla="*/ 446011 w 1030233"/>
                    <a:gd name="connsiteY28" fmla="*/ 1076661 h 1086786"/>
                    <a:gd name="connsiteX29" fmla="*/ 434297 w 1030233"/>
                    <a:gd name="connsiteY29" fmla="*/ 1079775 h 1086786"/>
                    <a:gd name="connsiteX30" fmla="*/ 422110 w 1030233"/>
                    <a:gd name="connsiteY30" fmla="*/ 1077765 h 1086786"/>
                    <a:gd name="connsiteX31" fmla="*/ 401985 w 1030233"/>
                    <a:gd name="connsiteY31" fmla="*/ 1060463 h 1086786"/>
                    <a:gd name="connsiteX32" fmla="*/ 363196 w 1030233"/>
                    <a:gd name="connsiteY32" fmla="*/ 993086 h 1086786"/>
                    <a:gd name="connsiteX33" fmla="*/ 311470 w 1030233"/>
                    <a:gd name="connsiteY33" fmla="*/ 951082 h 1086786"/>
                    <a:gd name="connsiteX34" fmla="*/ 306131 w 1030233"/>
                    <a:gd name="connsiteY34" fmla="*/ 948943 h 1086786"/>
                    <a:gd name="connsiteX35" fmla="*/ 231071 w 1030233"/>
                    <a:gd name="connsiteY35" fmla="*/ 918862 h 1086786"/>
                    <a:gd name="connsiteX36" fmla="*/ 187940 w 1030233"/>
                    <a:gd name="connsiteY36" fmla="*/ 925082 h 1086786"/>
                    <a:gd name="connsiteX37" fmla="*/ 105858 w 1030233"/>
                    <a:gd name="connsiteY37" fmla="*/ 892705 h 1086786"/>
                    <a:gd name="connsiteX38" fmla="*/ 299748 w 1030233"/>
                    <a:gd name="connsiteY38" fmla="*/ 0 h 1086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30233" h="1086786">
                      <a:moveTo>
                        <a:pt x="463814" y="851906"/>
                      </a:moveTo>
                      <a:lnTo>
                        <a:pt x="462119" y="852608"/>
                      </a:lnTo>
                      <a:lnTo>
                        <a:pt x="462322" y="852751"/>
                      </a:lnTo>
                      <a:lnTo>
                        <a:pt x="464295" y="854131"/>
                      </a:lnTo>
                      <a:lnTo>
                        <a:pt x="463811" y="852530"/>
                      </a:lnTo>
                      <a:close/>
                      <a:moveTo>
                        <a:pt x="299748" y="0"/>
                      </a:moveTo>
                      <a:lnTo>
                        <a:pt x="267835" y="245109"/>
                      </a:lnTo>
                      <a:lnTo>
                        <a:pt x="259841" y="356447"/>
                      </a:lnTo>
                      <a:cubicBezTo>
                        <a:pt x="260155" y="482723"/>
                        <a:pt x="292754" y="623677"/>
                        <a:pt x="406796" y="746340"/>
                      </a:cubicBezTo>
                      <a:lnTo>
                        <a:pt x="404676" y="789345"/>
                      </a:lnTo>
                      <a:lnTo>
                        <a:pt x="459326" y="789345"/>
                      </a:lnTo>
                      <a:lnTo>
                        <a:pt x="469850" y="793704"/>
                      </a:lnTo>
                      <a:lnTo>
                        <a:pt x="483499" y="766526"/>
                      </a:lnTo>
                      <a:cubicBezTo>
                        <a:pt x="643148" y="715889"/>
                        <a:pt x="740907" y="609241"/>
                        <a:pt x="803339" y="499477"/>
                      </a:cubicBezTo>
                      <a:lnTo>
                        <a:pt x="851185" y="398628"/>
                      </a:lnTo>
                      <a:lnTo>
                        <a:pt x="944059" y="169561"/>
                      </a:lnTo>
                      <a:cubicBezTo>
                        <a:pt x="1143262" y="542112"/>
                        <a:pt x="973862" y="846277"/>
                        <a:pt x="673406" y="1042065"/>
                      </a:cubicBezTo>
                      <a:cubicBezTo>
                        <a:pt x="632146" y="1058580"/>
                        <a:pt x="583830" y="1036213"/>
                        <a:pt x="543787" y="997210"/>
                      </a:cubicBezTo>
                      <a:lnTo>
                        <a:pt x="542564" y="995753"/>
                      </a:lnTo>
                      <a:lnTo>
                        <a:pt x="542569" y="995766"/>
                      </a:lnTo>
                      <a:cubicBezTo>
                        <a:pt x="542747" y="1003878"/>
                        <a:pt x="539675" y="1011504"/>
                        <a:pt x="533309" y="1016720"/>
                      </a:cubicBezTo>
                      <a:cubicBezTo>
                        <a:pt x="527799" y="1021237"/>
                        <a:pt x="520724" y="1023206"/>
                        <a:pt x="513446" y="1022358"/>
                      </a:cubicBezTo>
                      <a:lnTo>
                        <a:pt x="523148" y="1039212"/>
                      </a:lnTo>
                      <a:cubicBezTo>
                        <a:pt x="532787" y="1055957"/>
                        <a:pt x="528704" y="1075852"/>
                        <a:pt x="514029" y="1083651"/>
                      </a:cubicBezTo>
                      <a:cubicBezTo>
                        <a:pt x="510360" y="1085601"/>
                        <a:pt x="506377" y="1086611"/>
                        <a:pt x="502314" y="1086765"/>
                      </a:cubicBezTo>
                      <a:cubicBezTo>
                        <a:pt x="498251" y="1086920"/>
                        <a:pt x="494110" y="1086222"/>
                        <a:pt x="490128" y="1084755"/>
                      </a:cubicBezTo>
                      <a:cubicBezTo>
                        <a:pt x="482160" y="1081824"/>
                        <a:pt x="474822" y="1075826"/>
                        <a:pt x="470003" y="1067454"/>
                      </a:cubicBezTo>
                      <a:lnTo>
                        <a:pt x="459784" y="1049704"/>
                      </a:lnTo>
                      <a:cubicBezTo>
                        <a:pt x="460810" y="1061015"/>
                        <a:pt x="455736" y="1071493"/>
                        <a:pt x="446011" y="1076661"/>
                      </a:cubicBezTo>
                      <a:cubicBezTo>
                        <a:pt x="442343" y="1078611"/>
                        <a:pt x="438359" y="1079620"/>
                        <a:pt x="434297" y="1079775"/>
                      </a:cubicBezTo>
                      <a:cubicBezTo>
                        <a:pt x="430235" y="1079930"/>
                        <a:pt x="426093" y="1079231"/>
                        <a:pt x="422110" y="1077765"/>
                      </a:cubicBezTo>
                      <a:cubicBezTo>
                        <a:pt x="414142" y="1074835"/>
                        <a:pt x="406805" y="1068835"/>
                        <a:pt x="401985" y="1060463"/>
                      </a:cubicBezTo>
                      <a:lnTo>
                        <a:pt x="363196" y="993086"/>
                      </a:lnTo>
                      <a:lnTo>
                        <a:pt x="311470" y="951082"/>
                      </a:lnTo>
                      <a:lnTo>
                        <a:pt x="306131" y="948943"/>
                      </a:lnTo>
                      <a:lnTo>
                        <a:pt x="231071" y="918862"/>
                      </a:lnTo>
                      <a:lnTo>
                        <a:pt x="187940" y="925082"/>
                      </a:lnTo>
                      <a:cubicBezTo>
                        <a:pt x="154141" y="925454"/>
                        <a:pt x="124381" y="915829"/>
                        <a:pt x="105858" y="892705"/>
                      </a:cubicBezTo>
                      <a:cubicBezTo>
                        <a:pt x="-59302" y="574382"/>
                        <a:pt x="-57034" y="226234"/>
                        <a:pt x="299748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8" name="グループ化 267">
                  <a:extLst>
                    <a:ext uri="{FF2B5EF4-FFF2-40B4-BE49-F238E27FC236}">
                      <a16:creationId xmlns:a16="http://schemas.microsoft.com/office/drawing/2014/main" id="{8EB1CF01-DD25-4EF2-AA89-C970FE7BF74B}"/>
                    </a:ext>
                  </a:extLst>
                </p:cNvPr>
                <p:cNvGrpSpPr/>
                <p:nvPr/>
              </p:nvGrpSpPr>
              <p:grpSpPr>
                <a:xfrm>
                  <a:off x="420731" y="1781973"/>
                  <a:ext cx="1028259" cy="1041210"/>
                  <a:chOff x="420731" y="1781973"/>
                  <a:chExt cx="1028259" cy="1041210"/>
                </a:xfrm>
              </p:grpSpPr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635E9ECE-9D74-4CFB-BD38-A333BF5EE539}"/>
                      </a:ext>
                    </a:extLst>
                  </p:cNvPr>
                  <p:cNvSpPr/>
                  <p:nvPr/>
                </p:nvSpPr>
                <p:spPr bwMode="auto">
                  <a:xfrm rot="20715358">
                    <a:off x="711170" y="2496277"/>
                    <a:ext cx="366420" cy="326906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89618" h="347602">
                        <a:moveTo>
                          <a:pt x="0" y="145649"/>
                        </a:moveTo>
                        <a:cubicBezTo>
                          <a:pt x="3565" y="117972"/>
                          <a:pt x="45860" y="18499"/>
                          <a:pt x="72329" y="0"/>
                        </a:cubicBezTo>
                        <a:lnTo>
                          <a:pt x="158812" y="34656"/>
                        </a:lnTo>
                        <a:lnTo>
                          <a:pt x="166843" y="31330"/>
                        </a:lnTo>
                        <a:lnTo>
                          <a:pt x="301097" y="31330"/>
                        </a:lnTo>
                        <a:cubicBezTo>
                          <a:pt x="320013" y="31330"/>
                          <a:pt x="335347" y="46664"/>
                          <a:pt x="335347" y="65580"/>
                        </a:cubicBezTo>
                        <a:cubicBezTo>
                          <a:pt x="335347" y="75038"/>
                          <a:pt x="331513" y="83601"/>
                          <a:pt x="325315" y="89798"/>
                        </a:cubicBezTo>
                        <a:lnTo>
                          <a:pt x="304067" y="98599"/>
                        </a:lnTo>
                        <a:lnTo>
                          <a:pt x="304283" y="98750"/>
                        </a:lnTo>
                        <a:cubicBezTo>
                          <a:pt x="305353" y="99102"/>
                          <a:pt x="306112" y="99802"/>
                          <a:pt x="306844" y="100541"/>
                        </a:cubicBezTo>
                        <a:lnTo>
                          <a:pt x="360791" y="154908"/>
                        </a:lnTo>
                        <a:cubicBezTo>
                          <a:pt x="373294" y="167507"/>
                          <a:pt x="373572" y="186320"/>
                          <a:pt x="361412" y="196927"/>
                        </a:cubicBezTo>
                        <a:lnTo>
                          <a:pt x="355368" y="200244"/>
                        </a:lnTo>
                        <a:lnTo>
                          <a:pt x="378715" y="225435"/>
                        </a:lnTo>
                        <a:cubicBezTo>
                          <a:pt x="392833" y="240666"/>
                          <a:pt x="393302" y="262007"/>
                          <a:pt x="379764" y="273100"/>
                        </a:cubicBezTo>
                        <a:cubicBezTo>
                          <a:pt x="373905" y="277903"/>
                          <a:pt x="366383" y="279997"/>
                          <a:pt x="358644" y="279095"/>
                        </a:cubicBezTo>
                        <a:lnTo>
                          <a:pt x="368960" y="297016"/>
                        </a:lnTo>
                        <a:cubicBezTo>
                          <a:pt x="379209" y="314821"/>
                          <a:pt x="374868" y="335976"/>
                          <a:pt x="359264" y="344269"/>
                        </a:cubicBezTo>
                        <a:cubicBezTo>
                          <a:pt x="355362" y="346342"/>
                          <a:pt x="351127" y="347416"/>
                          <a:pt x="346807" y="347580"/>
                        </a:cubicBezTo>
                        <a:cubicBezTo>
                          <a:pt x="342487" y="347745"/>
                          <a:pt x="338084" y="347002"/>
                          <a:pt x="333849" y="345443"/>
                        </a:cubicBezTo>
                        <a:cubicBezTo>
                          <a:pt x="325377" y="342326"/>
                          <a:pt x="317574" y="335948"/>
                          <a:pt x="312450" y="327046"/>
                        </a:cubicBezTo>
                        <a:lnTo>
                          <a:pt x="301584" y="308172"/>
                        </a:lnTo>
                        <a:cubicBezTo>
                          <a:pt x="302675" y="320199"/>
                          <a:pt x="297280" y="331341"/>
                          <a:pt x="286940" y="336836"/>
                        </a:cubicBezTo>
                        <a:cubicBezTo>
                          <a:pt x="283039" y="338909"/>
                          <a:pt x="278803" y="339982"/>
                          <a:pt x="274484" y="340147"/>
                        </a:cubicBezTo>
                        <a:cubicBezTo>
                          <a:pt x="270165" y="340312"/>
                          <a:pt x="265760" y="339569"/>
                          <a:pt x="261525" y="338010"/>
                        </a:cubicBezTo>
                        <a:cubicBezTo>
                          <a:pt x="253053" y="334894"/>
                          <a:pt x="245251" y="328515"/>
                          <a:pt x="240126" y="319613"/>
                        </a:cubicBezTo>
                        <a:lnTo>
                          <a:pt x="198881" y="247970"/>
                        </a:lnTo>
                        <a:lnTo>
                          <a:pt x="143881" y="203307"/>
                        </a:lnTo>
                        <a:lnTo>
                          <a:pt x="138204" y="201032"/>
                        </a:lnTo>
                        <a:lnTo>
                          <a:pt x="50936" y="166060"/>
                        </a:lnTo>
                        <a:lnTo>
                          <a:pt x="0" y="145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フリーフォーム: 図形 269">
                    <a:extLst>
                      <a:ext uri="{FF2B5EF4-FFF2-40B4-BE49-F238E27FC236}">
                        <a16:creationId xmlns:a16="http://schemas.microsoft.com/office/drawing/2014/main" id="{CDD64574-2244-491F-8B02-79976C972D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0731" y="1781973"/>
                    <a:ext cx="483523" cy="928373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4134" h="987147">
                        <a:moveTo>
                          <a:pt x="225978" y="260681"/>
                        </a:moveTo>
                        <a:lnTo>
                          <a:pt x="247887" y="377332"/>
                        </a:lnTo>
                        <a:cubicBezTo>
                          <a:pt x="282382" y="507097"/>
                          <a:pt x="354047" y="643218"/>
                          <a:pt x="504510" y="738490"/>
                        </a:cubicBezTo>
                        <a:cubicBezTo>
                          <a:pt x="563534" y="849825"/>
                          <a:pt x="335886" y="1045494"/>
                          <a:pt x="234665" y="970435"/>
                        </a:cubicBezTo>
                        <a:cubicBezTo>
                          <a:pt x="-21310" y="687799"/>
                          <a:pt x="-113192" y="329186"/>
                          <a:pt x="192464" y="0"/>
                        </a:cubicBezTo>
                      </a:path>
                    </a:pathLst>
                  </a:custGeom>
                  <a:solidFill>
                    <a:srgbClr val="6600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B19B85C7-AA1A-4FE0-B5AA-979E730994C3}"/>
                      </a:ext>
                    </a:extLst>
                  </p:cNvPr>
                  <p:cNvSpPr/>
                  <p:nvPr/>
                </p:nvSpPr>
                <p:spPr bwMode="auto">
                  <a:xfrm rot="884642" flipH="1">
                    <a:off x="792131" y="2496277"/>
                    <a:ext cx="366420" cy="326906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389618" h="347602">
                        <a:moveTo>
                          <a:pt x="0" y="145649"/>
                        </a:moveTo>
                        <a:cubicBezTo>
                          <a:pt x="3565" y="117972"/>
                          <a:pt x="45860" y="18499"/>
                          <a:pt x="72329" y="0"/>
                        </a:cubicBezTo>
                        <a:lnTo>
                          <a:pt x="158812" y="34656"/>
                        </a:lnTo>
                        <a:lnTo>
                          <a:pt x="166843" y="31330"/>
                        </a:lnTo>
                        <a:lnTo>
                          <a:pt x="301097" y="31330"/>
                        </a:lnTo>
                        <a:cubicBezTo>
                          <a:pt x="320013" y="31330"/>
                          <a:pt x="335347" y="46664"/>
                          <a:pt x="335347" y="65580"/>
                        </a:cubicBezTo>
                        <a:cubicBezTo>
                          <a:pt x="335347" y="75038"/>
                          <a:pt x="331513" y="83601"/>
                          <a:pt x="325315" y="89798"/>
                        </a:cubicBezTo>
                        <a:lnTo>
                          <a:pt x="304067" y="98599"/>
                        </a:lnTo>
                        <a:lnTo>
                          <a:pt x="304283" y="98750"/>
                        </a:lnTo>
                        <a:cubicBezTo>
                          <a:pt x="305353" y="99102"/>
                          <a:pt x="306112" y="99802"/>
                          <a:pt x="306844" y="100541"/>
                        </a:cubicBezTo>
                        <a:lnTo>
                          <a:pt x="360791" y="154908"/>
                        </a:lnTo>
                        <a:cubicBezTo>
                          <a:pt x="373294" y="167507"/>
                          <a:pt x="373572" y="186320"/>
                          <a:pt x="361412" y="196927"/>
                        </a:cubicBezTo>
                        <a:lnTo>
                          <a:pt x="355368" y="200244"/>
                        </a:lnTo>
                        <a:lnTo>
                          <a:pt x="378715" y="225435"/>
                        </a:lnTo>
                        <a:cubicBezTo>
                          <a:pt x="392833" y="240666"/>
                          <a:pt x="393302" y="262007"/>
                          <a:pt x="379764" y="273100"/>
                        </a:cubicBezTo>
                        <a:cubicBezTo>
                          <a:pt x="373905" y="277903"/>
                          <a:pt x="366383" y="279997"/>
                          <a:pt x="358644" y="279095"/>
                        </a:cubicBezTo>
                        <a:lnTo>
                          <a:pt x="368960" y="297016"/>
                        </a:lnTo>
                        <a:cubicBezTo>
                          <a:pt x="379209" y="314821"/>
                          <a:pt x="374868" y="335976"/>
                          <a:pt x="359264" y="344269"/>
                        </a:cubicBezTo>
                        <a:cubicBezTo>
                          <a:pt x="355362" y="346342"/>
                          <a:pt x="351127" y="347416"/>
                          <a:pt x="346807" y="347580"/>
                        </a:cubicBezTo>
                        <a:cubicBezTo>
                          <a:pt x="342487" y="347745"/>
                          <a:pt x="338084" y="347002"/>
                          <a:pt x="333849" y="345443"/>
                        </a:cubicBezTo>
                        <a:cubicBezTo>
                          <a:pt x="325377" y="342326"/>
                          <a:pt x="317574" y="335948"/>
                          <a:pt x="312450" y="327046"/>
                        </a:cubicBezTo>
                        <a:lnTo>
                          <a:pt x="301584" y="308172"/>
                        </a:lnTo>
                        <a:cubicBezTo>
                          <a:pt x="302675" y="320199"/>
                          <a:pt x="297280" y="331341"/>
                          <a:pt x="286940" y="336836"/>
                        </a:cubicBezTo>
                        <a:cubicBezTo>
                          <a:pt x="283039" y="338909"/>
                          <a:pt x="278803" y="339982"/>
                          <a:pt x="274484" y="340147"/>
                        </a:cubicBezTo>
                        <a:cubicBezTo>
                          <a:pt x="270165" y="340312"/>
                          <a:pt x="265760" y="339569"/>
                          <a:pt x="261525" y="338010"/>
                        </a:cubicBezTo>
                        <a:cubicBezTo>
                          <a:pt x="253053" y="334894"/>
                          <a:pt x="245251" y="328515"/>
                          <a:pt x="240126" y="319613"/>
                        </a:cubicBezTo>
                        <a:lnTo>
                          <a:pt x="198881" y="247970"/>
                        </a:lnTo>
                        <a:lnTo>
                          <a:pt x="143881" y="203307"/>
                        </a:lnTo>
                        <a:lnTo>
                          <a:pt x="138204" y="201032"/>
                        </a:lnTo>
                        <a:lnTo>
                          <a:pt x="50936" y="166060"/>
                        </a:lnTo>
                        <a:lnTo>
                          <a:pt x="0" y="145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BD7628B-6E6E-4EBE-AEF7-6F8BF461874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965467" y="1781973"/>
                    <a:ext cx="483523" cy="928373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4134" h="987147">
                        <a:moveTo>
                          <a:pt x="225978" y="260681"/>
                        </a:moveTo>
                        <a:lnTo>
                          <a:pt x="247887" y="377332"/>
                        </a:lnTo>
                        <a:cubicBezTo>
                          <a:pt x="282382" y="507097"/>
                          <a:pt x="354047" y="643218"/>
                          <a:pt x="504510" y="738490"/>
                        </a:cubicBezTo>
                        <a:cubicBezTo>
                          <a:pt x="563534" y="849825"/>
                          <a:pt x="335886" y="1045494"/>
                          <a:pt x="234665" y="970435"/>
                        </a:cubicBezTo>
                        <a:cubicBezTo>
                          <a:pt x="-21310" y="687799"/>
                          <a:pt x="-113192" y="329186"/>
                          <a:pt x="192464" y="0"/>
                        </a:cubicBezTo>
                      </a:path>
                    </a:pathLst>
                  </a:custGeom>
                  <a:solidFill>
                    <a:srgbClr val="6600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64" name="月 263">
                <a:extLst>
                  <a:ext uri="{FF2B5EF4-FFF2-40B4-BE49-F238E27FC236}">
                    <a16:creationId xmlns:a16="http://schemas.microsoft.com/office/drawing/2014/main" id="{02081569-35B3-4497-88A5-EA846264BD9C}"/>
                  </a:ext>
                </a:extLst>
              </p:cNvPr>
              <p:cNvSpPr/>
              <p:nvPr/>
            </p:nvSpPr>
            <p:spPr bwMode="auto">
              <a:xfrm rot="15300000">
                <a:off x="2643811" y="1072588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月 264">
                <a:extLst>
                  <a:ext uri="{FF2B5EF4-FFF2-40B4-BE49-F238E27FC236}">
                    <a16:creationId xmlns:a16="http://schemas.microsoft.com/office/drawing/2014/main" id="{03CA2104-45A8-4654-A3DD-C515ACC592FE}"/>
                  </a:ext>
                </a:extLst>
              </p:cNvPr>
              <p:cNvSpPr/>
              <p:nvPr/>
            </p:nvSpPr>
            <p:spPr bwMode="auto">
              <a:xfrm rot="6300000" flipH="1">
                <a:off x="3258628" y="1072588"/>
                <a:ext cx="45720" cy="189562"/>
              </a:xfrm>
              <a:prstGeom prst="moon">
                <a:avLst>
                  <a:gd name="adj" fmla="val 6922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37C3AC2-676A-42F1-9427-CC826240E943}"/>
                  </a:ext>
                </a:extLst>
              </p:cNvPr>
              <p:cNvSpPr/>
              <p:nvPr/>
            </p:nvSpPr>
            <p:spPr bwMode="auto">
              <a:xfrm rot="900000">
                <a:off x="2083943" y="1572696"/>
                <a:ext cx="458198" cy="233674"/>
              </a:xfrm>
              <a:custGeom>
                <a:avLst/>
                <a:gdLst>
                  <a:gd name="connsiteX0" fmla="*/ 1381997 w 1769113"/>
                  <a:gd name="connsiteY0" fmla="*/ 444850 h 902220"/>
                  <a:gd name="connsiteX1" fmla="*/ 1769113 w 1769113"/>
                  <a:gd name="connsiteY1" fmla="*/ 444850 h 902220"/>
                  <a:gd name="connsiteX2" fmla="*/ 1769113 w 1769113"/>
                  <a:gd name="connsiteY2" fmla="*/ 545945 h 902220"/>
                  <a:gd name="connsiteX3" fmla="*/ 1531062 w 1769113"/>
                  <a:gd name="connsiteY3" fmla="*/ 785412 h 902220"/>
                  <a:gd name="connsiteX4" fmla="*/ 1769113 w 1769113"/>
                  <a:gd name="connsiteY4" fmla="*/ 785412 h 902220"/>
                  <a:gd name="connsiteX5" fmla="*/ 1769113 w 1769113"/>
                  <a:gd name="connsiteY5" fmla="*/ 886507 h 902220"/>
                  <a:gd name="connsiteX6" fmla="*/ 1381997 w 1769113"/>
                  <a:gd name="connsiteY6" fmla="*/ 886507 h 902220"/>
                  <a:gd name="connsiteX7" fmla="*/ 1381997 w 1769113"/>
                  <a:gd name="connsiteY7" fmla="*/ 785412 h 902220"/>
                  <a:gd name="connsiteX8" fmla="*/ 1627561 w 1769113"/>
                  <a:gd name="connsiteY8" fmla="*/ 545944 h 902220"/>
                  <a:gd name="connsiteX9" fmla="*/ 1381997 w 1769113"/>
                  <a:gd name="connsiteY9" fmla="*/ 545945 h 902220"/>
                  <a:gd name="connsiteX10" fmla="*/ 762030 w 1769113"/>
                  <a:gd name="connsiteY10" fmla="*/ 286051 h 902220"/>
                  <a:gd name="connsiteX11" fmla="*/ 1238686 w 1769113"/>
                  <a:gd name="connsiteY11" fmla="*/ 158332 h 902220"/>
                  <a:gd name="connsiteX12" fmla="*/ 1272040 w 1769113"/>
                  <a:gd name="connsiteY12" fmla="*/ 282810 h 902220"/>
                  <a:gd name="connsiteX13" fmla="*/ 1057935 w 1769113"/>
                  <a:gd name="connsiteY13" fmla="*/ 656206 h 902220"/>
                  <a:gd name="connsiteX14" fmla="*/ 1351047 w 1769113"/>
                  <a:gd name="connsiteY14" fmla="*/ 577667 h 902220"/>
                  <a:gd name="connsiteX15" fmla="*/ 1384401 w 1769113"/>
                  <a:gd name="connsiteY15" fmla="*/ 702145 h 902220"/>
                  <a:gd name="connsiteX16" fmla="*/ 907744 w 1769113"/>
                  <a:gd name="connsiteY16" fmla="*/ 829865 h 902220"/>
                  <a:gd name="connsiteX17" fmla="*/ 874391 w 1769113"/>
                  <a:gd name="connsiteY17" fmla="*/ 705386 h 902220"/>
                  <a:gd name="connsiteX18" fmla="*/ 1097747 w 1769113"/>
                  <a:gd name="connsiteY18" fmla="*/ 329511 h 902220"/>
                  <a:gd name="connsiteX19" fmla="*/ 795384 w 1769113"/>
                  <a:gd name="connsiteY19" fmla="*/ 410529 h 902220"/>
                  <a:gd name="connsiteX20" fmla="*/ 525082 w 1769113"/>
                  <a:gd name="connsiteY20" fmla="*/ 0 h 902220"/>
                  <a:gd name="connsiteX21" fmla="*/ 604251 w 1769113"/>
                  <a:gd name="connsiteY21" fmla="*/ 137125 h 902220"/>
                  <a:gd name="connsiteX22" fmla="*/ 468892 w 1769113"/>
                  <a:gd name="connsiteY22" fmla="*/ 648359 h 902220"/>
                  <a:gd name="connsiteX23" fmla="*/ 791783 w 1769113"/>
                  <a:gd name="connsiteY23" fmla="*/ 461938 h 902220"/>
                  <a:gd name="connsiteX24" fmla="*/ 870951 w 1769113"/>
                  <a:gd name="connsiteY24" fmla="*/ 599063 h 902220"/>
                  <a:gd name="connsiteX25" fmla="*/ 345869 w 1769113"/>
                  <a:gd name="connsiteY25" fmla="*/ 902220 h 902220"/>
                  <a:gd name="connsiteX26" fmla="*/ 266700 w 1769113"/>
                  <a:gd name="connsiteY26" fmla="*/ 765095 h 902220"/>
                  <a:gd name="connsiteX27" fmla="*/ 412251 w 1769113"/>
                  <a:gd name="connsiteY27" fmla="*/ 247977 h 902220"/>
                  <a:gd name="connsiteX28" fmla="*/ 79169 w 1769113"/>
                  <a:gd name="connsiteY28" fmla="*/ 440282 h 902220"/>
                  <a:gd name="connsiteX29" fmla="*/ 0 w 1769113"/>
                  <a:gd name="connsiteY29" fmla="*/ 303157 h 90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69113" h="902220">
                    <a:moveTo>
                      <a:pt x="1381997" y="444850"/>
                    </a:moveTo>
                    <a:lnTo>
                      <a:pt x="1769113" y="444850"/>
                    </a:lnTo>
                    <a:lnTo>
                      <a:pt x="1769113" y="545945"/>
                    </a:lnTo>
                    <a:lnTo>
                      <a:pt x="1531062" y="785412"/>
                    </a:lnTo>
                    <a:lnTo>
                      <a:pt x="1769113" y="785412"/>
                    </a:lnTo>
                    <a:lnTo>
                      <a:pt x="1769113" y="886507"/>
                    </a:lnTo>
                    <a:lnTo>
                      <a:pt x="1381997" y="886507"/>
                    </a:lnTo>
                    <a:lnTo>
                      <a:pt x="1381997" y="785412"/>
                    </a:lnTo>
                    <a:lnTo>
                      <a:pt x="1627561" y="545944"/>
                    </a:lnTo>
                    <a:lnTo>
                      <a:pt x="1381997" y="545945"/>
                    </a:lnTo>
                    <a:close/>
                    <a:moveTo>
                      <a:pt x="762030" y="286051"/>
                    </a:moveTo>
                    <a:lnTo>
                      <a:pt x="1238686" y="158332"/>
                    </a:lnTo>
                    <a:lnTo>
                      <a:pt x="1272040" y="282810"/>
                    </a:lnTo>
                    <a:lnTo>
                      <a:pt x="1057935" y="656206"/>
                    </a:lnTo>
                    <a:lnTo>
                      <a:pt x="1351047" y="577667"/>
                    </a:lnTo>
                    <a:lnTo>
                      <a:pt x="1384401" y="702145"/>
                    </a:lnTo>
                    <a:lnTo>
                      <a:pt x="907744" y="829865"/>
                    </a:lnTo>
                    <a:lnTo>
                      <a:pt x="874391" y="705386"/>
                    </a:lnTo>
                    <a:lnTo>
                      <a:pt x="1097747" y="329511"/>
                    </a:lnTo>
                    <a:lnTo>
                      <a:pt x="795384" y="410529"/>
                    </a:lnTo>
                    <a:close/>
                    <a:moveTo>
                      <a:pt x="525082" y="0"/>
                    </a:moveTo>
                    <a:lnTo>
                      <a:pt x="604251" y="137125"/>
                    </a:lnTo>
                    <a:lnTo>
                      <a:pt x="468892" y="648359"/>
                    </a:lnTo>
                    <a:lnTo>
                      <a:pt x="791783" y="461938"/>
                    </a:lnTo>
                    <a:lnTo>
                      <a:pt x="870951" y="599063"/>
                    </a:lnTo>
                    <a:lnTo>
                      <a:pt x="345869" y="902220"/>
                    </a:lnTo>
                    <a:lnTo>
                      <a:pt x="266700" y="765095"/>
                    </a:lnTo>
                    <a:lnTo>
                      <a:pt x="412251" y="247977"/>
                    </a:lnTo>
                    <a:lnTo>
                      <a:pt x="79169" y="440282"/>
                    </a:lnTo>
                    <a:lnTo>
                      <a:pt x="0" y="30315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A567DA75-B7B5-42A1-A203-3EF5881A3131}"/>
              </a:ext>
            </a:extLst>
          </p:cNvPr>
          <p:cNvGrpSpPr/>
          <p:nvPr/>
        </p:nvGrpSpPr>
        <p:grpSpPr>
          <a:xfrm>
            <a:off x="491650" y="2282956"/>
            <a:ext cx="1384356" cy="2032582"/>
            <a:chOff x="-141477" y="151708"/>
            <a:chExt cx="2203738" cy="3235638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58BC0E8B-D961-4C1B-A1B6-A71811C05906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FD953BA6-25CE-456D-A595-B21476941087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BB2E736A-002C-4119-AEA8-CBFE1B41515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9EC8A3A7-E7E8-4852-8AC5-81760DCCD05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7465BD6C-8D9C-4B0A-8BCD-73706F9BD4C8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206DF449-4223-492D-A868-4B37B741F5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3ADCE8B3-4F0C-45A7-9BB2-967F96854DF3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3590A83F-6A75-4239-B756-D5313D30AC96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50E8B4E-64B9-4CD9-BBC9-21768D9EA8D3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楕円 211">
              <a:extLst>
                <a:ext uri="{FF2B5EF4-FFF2-40B4-BE49-F238E27FC236}">
                  <a16:creationId xmlns:a16="http://schemas.microsoft.com/office/drawing/2014/main" id="{20CDD594-858B-47E6-88AD-B01C5B42D19D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台形 291">
              <a:extLst>
                <a:ext uri="{FF2B5EF4-FFF2-40B4-BE49-F238E27FC236}">
                  <a16:creationId xmlns:a16="http://schemas.microsoft.com/office/drawing/2014/main" id="{746584E0-6681-4D9D-AD5B-244FC004D14B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二等辺三角形 292">
              <a:extLst>
                <a:ext uri="{FF2B5EF4-FFF2-40B4-BE49-F238E27FC236}">
                  <a16:creationId xmlns:a16="http://schemas.microsoft.com/office/drawing/2014/main" id="{83412764-AF91-4B04-B60F-59872C414A28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20F2EF4B-606E-4CA6-B7FF-A7CC3CE1F9A0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63D1ED7D-2F65-47DD-8A21-0043A807BD54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C096DE3C-EFAE-4461-B162-866B8BB40BE6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D9D733A3-5D7A-4690-97E5-DB3CBF17B8C8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53EC6606-C47D-4D17-9C91-B785502590E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37F7B6B7-D6EB-4F66-85D0-A585761472B9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4CBC928F-30FE-4665-9185-8C925243F3B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C716F1AC-2E80-4BF1-ABFF-D05189BD019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A1F72D4D-6718-459B-8456-30577BA4C6C5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月 298">
              <a:extLst>
                <a:ext uri="{FF2B5EF4-FFF2-40B4-BE49-F238E27FC236}">
                  <a16:creationId xmlns:a16="http://schemas.microsoft.com/office/drawing/2014/main" id="{3EFD25F5-A35B-477D-B0CF-DE1A2FED96F6}"/>
                </a:ext>
              </a:extLst>
            </p:cNvPr>
            <p:cNvSpPr/>
            <p:nvPr/>
          </p:nvSpPr>
          <p:spPr bwMode="auto">
            <a:xfrm rot="2700000">
              <a:off x="628387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月 299">
              <a:extLst>
                <a:ext uri="{FF2B5EF4-FFF2-40B4-BE49-F238E27FC236}">
                  <a16:creationId xmlns:a16="http://schemas.microsoft.com/office/drawing/2014/main" id="{09027452-54BE-475C-8942-1903F3E36828}"/>
                </a:ext>
              </a:extLst>
            </p:cNvPr>
            <p:cNvSpPr/>
            <p:nvPr/>
          </p:nvSpPr>
          <p:spPr bwMode="auto">
            <a:xfrm rot="18900000" flipH="1">
              <a:off x="1237845" y="136117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6DBB3166-A492-4462-942F-D39A4135BEAF}"/>
                </a:ext>
              </a:extLst>
            </p:cNvPr>
            <p:cNvSpPr/>
            <p:nvPr/>
          </p:nvSpPr>
          <p:spPr bwMode="auto">
            <a:xfrm>
              <a:off x="854970" y="1317826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月 301">
              <a:extLst>
                <a:ext uri="{FF2B5EF4-FFF2-40B4-BE49-F238E27FC236}">
                  <a16:creationId xmlns:a16="http://schemas.microsoft.com/office/drawing/2014/main" id="{7AC6ABA9-DBB5-4E20-ACFB-BD230E7FAC3E}"/>
                </a:ext>
              </a:extLst>
            </p:cNvPr>
            <p:cNvSpPr/>
            <p:nvPr/>
          </p:nvSpPr>
          <p:spPr bwMode="auto">
            <a:xfrm rot="4500000">
              <a:off x="623736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3" name="月 302">
              <a:extLst>
                <a:ext uri="{FF2B5EF4-FFF2-40B4-BE49-F238E27FC236}">
                  <a16:creationId xmlns:a16="http://schemas.microsoft.com/office/drawing/2014/main" id="{9FA17792-E7D1-40A7-BCBB-8582B0ED4EEB}"/>
                </a:ext>
              </a:extLst>
            </p:cNvPr>
            <p:cNvSpPr/>
            <p:nvPr/>
          </p:nvSpPr>
          <p:spPr bwMode="auto">
            <a:xfrm rot="17100000" flipH="1">
              <a:off x="1238553" y="824939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7A47E13C-EBDF-4B6B-ADD7-BE631326FF60}"/>
                </a:ext>
              </a:extLst>
            </p:cNvPr>
            <p:cNvSpPr/>
            <p:nvPr/>
          </p:nvSpPr>
          <p:spPr bwMode="auto">
            <a:xfrm flipV="1">
              <a:off x="906927" y="1578666"/>
              <a:ext cx="124154" cy="45720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186860E0-F71F-48E0-A364-C44557021F6A}"/>
                </a:ext>
              </a:extLst>
            </p:cNvPr>
            <p:cNvGrpSpPr/>
            <p:nvPr/>
          </p:nvGrpSpPr>
          <p:grpSpPr>
            <a:xfrm>
              <a:off x="420731" y="1772769"/>
              <a:ext cx="1042692" cy="1086786"/>
              <a:chOff x="420731" y="1772769"/>
              <a:chExt cx="1042692" cy="1086786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744E704-0755-44FE-8B19-C3D29898A298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EA547F2-50F8-4A13-A4B8-1C491C7BC3FC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D55493A9-9C6E-4ED1-9BB4-FFEA1F0E6283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6240817F-F32F-41A6-A598-98893280230E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AB2B0E5F-0065-41EC-BCEF-D4F3C9B6187E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17C741BD-F716-4304-A358-B40AEAB4E5E4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06" name="月 305">
              <a:extLst>
                <a:ext uri="{FF2B5EF4-FFF2-40B4-BE49-F238E27FC236}">
                  <a16:creationId xmlns:a16="http://schemas.microsoft.com/office/drawing/2014/main" id="{A55C86B3-3E66-4ABF-9C88-6AB8FD44D60D}"/>
                </a:ext>
              </a:extLst>
            </p:cNvPr>
            <p:cNvSpPr/>
            <p:nvPr/>
          </p:nvSpPr>
          <p:spPr bwMode="auto">
            <a:xfrm rot="15300000">
              <a:off x="623736" y="1072588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" name="月 306">
              <a:extLst>
                <a:ext uri="{FF2B5EF4-FFF2-40B4-BE49-F238E27FC236}">
                  <a16:creationId xmlns:a16="http://schemas.microsoft.com/office/drawing/2014/main" id="{A97D1C58-50E8-417C-8105-570066850697}"/>
                </a:ext>
              </a:extLst>
            </p:cNvPr>
            <p:cNvSpPr/>
            <p:nvPr/>
          </p:nvSpPr>
          <p:spPr bwMode="auto">
            <a:xfrm rot="6300000" flipH="1">
              <a:off x="1238553" y="1072588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62A26D3F-137A-432C-A270-43D781A5C1E9}"/>
                </a:ext>
              </a:extLst>
            </p:cNvPr>
            <p:cNvSpPr/>
            <p:nvPr/>
          </p:nvSpPr>
          <p:spPr bwMode="auto">
            <a:xfrm rot="900000">
              <a:off x="80045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A53FF113-0660-4F67-9263-FA53A336BFCE}"/>
              </a:ext>
            </a:extLst>
          </p:cNvPr>
          <p:cNvGrpSpPr/>
          <p:nvPr/>
        </p:nvGrpSpPr>
        <p:grpSpPr>
          <a:xfrm>
            <a:off x="7979877" y="2539425"/>
            <a:ext cx="1384356" cy="1834680"/>
            <a:chOff x="7675373" y="466743"/>
            <a:chExt cx="2203738" cy="2920603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26E60EF-0075-4895-9DF9-55EA647BDB60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42B6051E-9004-4D81-91AD-AC8AD1F3EEE0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B0E5FC51-29A1-4822-9B66-DDA006E2408C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A9538C3E-DD65-4CAD-A9AA-095463C94720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338199BE-79CB-4259-8B21-6A4ABDAA67B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71DCC950-4A41-48CC-B109-FFC6EAB6A7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F7759476-CB9C-4DC0-B794-4C1D7BDD9BEF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FB7736B1-0326-40C2-A15D-840E81A796C2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787FC0F1-F76F-472F-900E-E0BFCFD7E60B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20718AFA-CBAE-4D13-A1F8-30E0B63D4AEF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211">
              <a:extLst>
                <a:ext uri="{FF2B5EF4-FFF2-40B4-BE49-F238E27FC236}">
                  <a16:creationId xmlns:a16="http://schemas.microsoft.com/office/drawing/2014/main" id="{5739A943-3CEF-4E28-96AD-BE4C85369BE4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二等辺三角形 330">
              <a:extLst>
                <a:ext uri="{FF2B5EF4-FFF2-40B4-BE49-F238E27FC236}">
                  <a16:creationId xmlns:a16="http://schemas.microsoft.com/office/drawing/2014/main" id="{F9939E48-207B-4E1E-BDC3-7B0A70F9D83F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D016A8FE-5D6E-4ACC-A84A-9BC5908D19BA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00318F3F-0119-4B6D-80D9-BC5B1CFAE1BF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四角形: 角を丸くする 333">
              <a:extLst>
                <a:ext uri="{FF2B5EF4-FFF2-40B4-BE49-F238E27FC236}">
                  <a16:creationId xmlns:a16="http://schemas.microsoft.com/office/drawing/2014/main" id="{E38EBA0D-62D1-43FC-A675-77FD145DA036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BDC1B498-9379-4E94-BBBF-38C498A189AF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AC53AB91-FE40-47F9-A46C-5409A2835DEB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7DA8D2BA-030F-4042-954A-1EFFEB8CCD49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1B39F3F5-C96D-496B-B16E-8133309170F4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CBA31122-808D-446A-9BFB-829F142A75F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AD8ECB97-7328-47F4-961D-0DEA296931F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7" name="四角形: 角を丸くする 336">
              <a:extLst>
                <a:ext uri="{FF2B5EF4-FFF2-40B4-BE49-F238E27FC236}">
                  <a16:creationId xmlns:a16="http://schemas.microsoft.com/office/drawing/2014/main" id="{DEF01E2E-0A0D-40CA-92BC-0D1181A12D2F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月 337">
              <a:extLst>
                <a:ext uri="{FF2B5EF4-FFF2-40B4-BE49-F238E27FC236}">
                  <a16:creationId xmlns:a16="http://schemas.microsoft.com/office/drawing/2014/main" id="{CFB5B621-C711-40FC-B938-54E82D260828}"/>
                </a:ext>
              </a:extLst>
            </p:cNvPr>
            <p:cNvSpPr/>
            <p:nvPr/>
          </p:nvSpPr>
          <p:spPr bwMode="auto">
            <a:xfrm rot="15300000">
              <a:off x="8447935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月 338">
              <a:extLst>
                <a:ext uri="{FF2B5EF4-FFF2-40B4-BE49-F238E27FC236}">
                  <a16:creationId xmlns:a16="http://schemas.microsoft.com/office/drawing/2014/main" id="{0DC259A8-308D-4A46-8116-2BC5D9AB9B91}"/>
                </a:ext>
              </a:extLst>
            </p:cNvPr>
            <p:cNvSpPr/>
            <p:nvPr/>
          </p:nvSpPr>
          <p:spPr bwMode="auto">
            <a:xfrm rot="6300000" flipH="1">
              <a:off x="9077250" y="976707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8EDE92AD-8500-4A9F-AAD0-EDE68707578E}"/>
                </a:ext>
              </a:extLst>
            </p:cNvPr>
            <p:cNvGrpSpPr/>
            <p:nvPr/>
          </p:nvGrpSpPr>
          <p:grpSpPr>
            <a:xfrm>
              <a:off x="8256507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3E8D8BCF-D47B-40D8-B8DE-96128C78CB4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3E1BDB1E-276B-4459-A774-B12220E1511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B8DB66D2-0BD9-40C6-AFB5-AD77965679BC}"/>
                </a:ext>
              </a:extLst>
            </p:cNvPr>
            <p:cNvGrpSpPr/>
            <p:nvPr/>
          </p:nvGrpSpPr>
          <p:grpSpPr>
            <a:xfrm flipH="1">
              <a:off x="9256254" y="1131525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A616EFB1-CCB9-495C-9D8A-97001C711722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5683BFFD-E3C2-4343-ACFE-F45A7051C24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E14F61A0-05E7-43A3-8DE1-4EDE2CC34E8D}"/>
                </a:ext>
              </a:extLst>
            </p:cNvPr>
            <p:cNvSpPr/>
            <p:nvPr/>
          </p:nvSpPr>
          <p:spPr bwMode="auto">
            <a:xfrm>
              <a:off x="8699168" y="1335493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月 342">
              <a:extLst>
                <a:ext uri="{FF2B5EF4-FFF2-40B4-BE49-F238E27FC236}">
                  <a16:creationId xmlns:a16="http://schemas.microsoft.com/office/drawing/2014/main" id="{EC1388F7-4165-4FAF-9C20-C2CC250ECF99}"/>
                </a:ext>
              </a:extLst>
            </p:cNvPr>
            <p:cNvSpPr/>
            <p:nvPr/>
          </p:nvSpPr>
          <p:spPr bwMode="auto">
            <a:xfrm rot="2700000">
              <a:off x="85573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月 343">
              <a:extLst>
                <a:ext uri="{FF2B5EF4-FFF2-40B4-BE49-F238E27FC236}">
                  <a16:creationId xmlns:a16="http://schemas.microsoft.com/office/drawing/2014/main" id="{3C3C54CF-06FD-462B-BF94-18B5B25ABC98}"/>
                </a:ext>
              </a:extLst>
            </p:cNvPr>
            <p:cNvSpPr/>
            <p:nvPr/>
          </p:nvSpPr>
          <p:spPr bwMode="auto">
            <a:xfrm rot="18900000" flipH="1">
              <a:off x="89852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7F075C7A-75B0-4B56-BC64-FB77F777B7B1}"/>
                </a:ext>
              </a:extLst>
            </p:cNvPr>
            <p:cNvSpPr/>
            <p:nvPr/>
          </p:nvSpPr>
          <p:spPr bwMode="auto">
            <a:xfrm rot="10800000" flipV="1">
              <a:off x="8729844" y="1589803"/>
              <a:ext cx="15380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5D31D4DC-3F69-4783-8612-77697E62E346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491F85D5-9B3B-4C3D-B893-DA8B00DCE5B2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2F1D8525-93C8-4565-86FB-732D6BC90933}"/>
                </a:ext>
              </a:extLst>
            </p:cNvPr>
            <p:cNvSpPr/>
            <p:nvPr/>
          </p:nvSpPr>
          <p:spPr bwMode="auto">
            <a:xfrm rot="20715358">
              <a:off x="8262690" y="1794718"/>
              <a:ext cx="1094834" cy="1086786"/>
            </a:xfrm>
            <a:custGeom>
              <a:avLst/>
              <a:gdLst>
                <a:gd name="connsiteX0" fmla="*/ 463814 w 1030233"/>
                <a:gd name="connsiteY0" fmla="*/ 851906 h 1086786"/>
                <a:gd name="connsiteX1" fmla="*/ 462119 w 1030233"/>
                <a:gd name="connsiteY1" fmla="*/ 852608 h 1086786"/>
                <a:gd name="connsiteX2" fmla="*/ 462322 w 1030233"/>
                <a:gd name="connsiteY2" fmla="*/ 852751 h 1086786"/>
                <a:gd name="connsiteX3" fmla="*/ 464295 w 1030233"/>
                <a:gd name="connsiteY3" fmla="*/ 854131 h 1086786"/>
                <a:gd name="connsiteX4" fmla="*/ 463811 w 1030233"/>
                <a:gd name="connsiteY4" fmla="*/ 852530 h 1086786"/>
                <a:gd name="connsiteX5" fmla="*/ 299748 w 1030233"/>
                <a:gd name="connsiteY5" fmla="*/ 0 h 1086786"/>
                <a:gd name="connsiteX6" fmla="*/ 267835 w 1030233"/>
                <a:gd name="connsiteY6" fmla="*/ 245109 h 1086786"/>
                <a:gd name="connsiteX7" fmla="*/ 259841 w 1030233"/>
                <a:gd name="connsiteY7" fmla="*/ 356447 h 1086786"/>
                <a:gd name="connsiteX8" fmla="*/ 406796 w 1030233"/>
                <a:gd name="connsiteY8" fmla="*/ 746340 h 1086786"/>
                <a:gd name="connsiteX9" fmla="*/ 404676 w 1030233"/>
                <a:gd name="connsiteY9" fmla="*/ 789345 h 1086786"/>
                <a:gd name="connsiteX10" fmla="*/ 459326 w 1030233"/>
                <a:gd name="connsiteY10" fmla="*/ 789345 h 1086786"/>
                <a:gd name="connsiteX11" fmla="*/ 469850 w 1030233"/>
                <a:gd name="connsiteY11" fmla="*/ 793704 h 1086786"/>
                <a:gd name="connsiteX12" fmla="*/ 483499 w 1030233"/>
                <a:gd name="connsiteY12" fmla="*/ 766526 h 1086786"/>
                <a:gd name="connsiteX13" fmla="*/ 803339 w 1030233"/>
                <a:gd name="connsiteY13" fmla="*/ 499477 h 1086786"/>
                <a:gd name="connsiteX14" fmla="*/ 851185 w 1030233"/>
                <a:gd name="connsiteY14" fmla="*/ 398628 h 1086786"/>
                <a:gd name="connsiteX15" fmla="*/ 944059 w 1030233"/>
                <a:gd name="connsiteY15" fmla="*/ 169561 h 1086786"/>
                <a:gd name="connsiteX16" fmla="*/ 673406 w 1030233"/>
                <a:gd name="connsiteY16" fmla="*/ 1042065 h 1086786"/>
                <a:gd name="connsiteX17" fmla="*/ 543787 w 1030233"/>
                <a:gd name="connsiteY17" fmla="*/ 997210 h 1086786"/>
                <a:gd name="connsiteX18" fmla="*/ 542564 w 1030233"/>
                <a:gd name="connsiteY18" fmla="*/ 995753 h 1086786"/>
                <a:gd name="connsiteX19" fmla="*/ 542569 w 1030233"/>
                <a:gd name="connsiteY19" fmla="*/ 995766 h 1086786"/>
                <a:gd name="connsiteX20" fmla="*/ 533309 w 1030233"/>
                <a:gd name="connsiteY20" fmla="*/ 1016720 h 1086786"/>
                <a:gd name="connsiteX21" fmla="*/ 513446 w 1030233"/>
                <a:gd name="connsiteY21" fmla="*/ 1022358 h 1086786"/>
                <a:gd name="connsiteX22" fmla="*/ 523148 w 1030233"/>
                <a:gd name="connsiteY22" fmla="*/ 1039212 h 1086786"/>
                <a:gd name="connsiteX23" fmla="*/ 514029 w 1030233"/>
                <a:gd name="connsiteY23" fmla="*/ 1083651 h 1086786"/>
                <a:gd name="connsiteX24" fmla="*/ 502314 w 1030233"/>
                <a:gd name="connsiteY24" fmla="*/ 1086765 h 1086786"/>
                <a:gd name="connsiteX25" fmla="*/ 490128 w 1030233"/>
                <a:gd name="connsiteY25" fmla="*/ 1084755 h 1086786"/>
                <a:gd name="connsiteX26" fmla="*/ 470003 w 1030233"/>
                <a:gd name="connsiteY26" fmla="*/ 1067454 h 1086786"/>
                <a:gd name="connsiteX27" fmla="*/ 459784 w 1030233"/>
                <a:gd name="connsiteY27" fmla="*/ 1049704 h 1086786"/>
                <a:gd name="connsiteX28" fmla="*/ 446011 w 1030233"/>
                <a:gd name="connsiteY28" fmla="*/ 1076661 h 1086786"/>
                <a:gd name="connsiteX29" fmla="*/ 434297 w 1030233"/>
                <a:gd name="connsiteY29" fmla="*/ 1079775 h 1086786"/>
                <a:gd name="connsiteX30" fmla="*/ 422110 w 1030233"/>
                <a:gd name="connsiteY30" fmla="*/ 1077765 h 1086786"/>
                <a:gd name="connsiteX31" fmla="*/ 401985 w 1030233"/>
                <a:gd name="connsiteY31" fmla="*/ 1060463 h 1086786"/>
                <a:gd name="connsiteX32" fmla="*/ 363196 w 1030233"/>
                <a:gd name="connsiteY32" fmla="*/ 993086 h 1086786"/>
                <a:gd name="connsiteX33" fmla="*/ 311470 w 1030233"/>
                <a:gd name="connsiteY33" fmla="*/ 951082 h 1086786"/>
                <a:gd name="connsiteX34" fmla="*/ 306131 w 1030233"/>
                <a:gd name="connsiteY34" fmla="*/ 948943 h 1086786"/>
                <a:gd name="connsiteX35" fmla="*/ 231071 w 1030233"/>
                <a:gd name="connsiteY35" fmla="*/ 918862 h 1086786"/>
                <a:gd name="connsiteX36" fmla="*/ 187940 w 1030233"/>
                <a:gd name="connsiteY36" fmla="*/ 925082 h 1086786"/>
                <a:gd name="connsiteX37" fmla="*/ 105858 w 1030233"/>
                <a:gd name="connsiteY37" fmla="*/ 892705 h 1086786"/>
                <a:gd name="connsiteX38" fmla="*/ 299748 w 1030233"/>
                <a:gd name="connsiteY38" fmla="*/ 0 h 108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30233" h="1086786">
                  <a:moveTo>
                    <a:pt x="463814" y="851906"/>
                  </a:moveTo>
                  <a:lnTo>
                    <a:pt x="462119" y="852608"/>
                  </a:lnTo>
                  <a:lnTo>
                    <a:pt x="462322" y="852751"/>
                  </a:lnTo>
                  <a:lnTo>
                    <a:pt x="464295" y="854131"/>
                  </a:lnTo>
                  <a:lnTo>
                    <a:pt x="463811" y="852530"/>
                  </a:lnTo>
                  <a:close/>
                  <a:moveTo>
                    <a:pt x="299748" y="0"/>
                  </a:moveTo>
                  <a:lnTo>
                    <a:pt x="267835" y="245109"/>
                  </a:lnTo>
                  <a:lnTo>
                    <a:pt x="259841" y="356447"/>
                  </a:lnTo>
                  <a:cubicBezTo>
                    <a:pt x="260155" y="482723"/>
                    <a:pt x="292754" y="623677"/>
                    <a:pt x="406796" y="746340"/>
                  </a:cubicBezTo>
                  <a:lnTo>
                    <a:pt x="404676" y="789345"/>
                  </a:lnTo>
                  <a:lnTo>
                    <a:pt x="459326" y="789345"/>
                  </a:lnTo>
                  <a:lnTo>
                    <a:pt x="469850" y="793704"/>
                  </a:lnTo>
                  <a:lnTo>
                    <a:pt x="483499" y="766526"/>
                  </a:lnTo>
                  <a:cubicBezTo>
                    <a:pt x="643148" y="715889"/>
                    <a:pt x="740907" y="609241"/>
                    <a:pt x="803339" y="499477"/>
                  </a:cubicBezTo>
                  <a:lnTo>
                    <a:pt x="851185" y="398628"/>
                  </a:lnTo>
                  <a:lnTo>
                    <a:pt x="944059" y="169561"/>
                  </a:lnTo>
                  <a:cubicBezTo>
                    <a:pt x="1143262" y="542112"/>
                    <a:pt x="973862" y="846277"/>
                    <a:pt x="673406" y="1042065"/>
                  </a:cubicBezTo>
                  <a:cubicBezTo>
                    <a:pt x="632146" y="1058580"/>
                    <a:pt x="583830" y="1036213"/>
                    <a:pt x="543787" y="997210"/>
                  </a:cubicBezTo>
                  <a:lnTo>
                    <a:pt x="542564" y="995753"/>
                  </a:lnTo>
                  <a:lnTo>
                    <a:pt x="542569" y="995766"/>
                  </a:lnTo>
                  <a:cubicBezTo>
                    <a:pt x="542747" y="1003878"/>
                    <a:pt x="539675" y="1011504"/>
                    <a:pt x="533309" y="1016720"/>
                  </a:cubicBezTo>
                  <a:cubicBezTo>
                    <a:pt x="527799" y="1021237"/>
                    <a:pt x="520724" y="1023206"/>
                    <a:pt x="513446" y="1022358"/>
                  </a:cubicBezTo>
                  <a:lnTo>
                    <a:pt x="523148" y="1039212"/>
                  </a:lnTo>
                  <a:cubicBezTo>
                    <a:pt x="532787" y="1055957"/>
                    <a:pt x="528704" y="1075852"/>
                    <a:pt x="514029" y="1083651"/>
                  </a:cubicBezTo>
                  <a:cubicBezTo>
                    <a:pt x="510360" y="1085601"/>
                    <a:pt x="506377" y="1086611"/>
                    <a:pt x="502314" y="1086765"/>
                  </a:cubicBezTo>
                  <a:cubicBezTo>
                    <a:pt x="498251" y="1086920"/>
                    <a:pt x="494110" y="1086222"/>
                    <a:pt x="490128" y="1084755"/>
                  </a:cubicBezTo>
                  <a:cubicBezTo>
                    <a:pt x="482160" y="1081824"/>
                    <a:pt x="474822" y="1075826"/>
                    <a:pt x="470003" y="1067454"/>
                  </a:cubicBezTo>
                  <a:lnTo>
                    <a:pt x="459784" y="1049704"/>
                  </a:lnTo>
                  <a:cubicBezTo>
                    <a:pt x="460810" y="1061015"/>
                    <a:pt x="455736" y="1071493"/>
                    <a:pt x="446011" y="1076661"/>
                  </a:cubicBezTo>
                  <a:cubicBezTo>
                    <a:pt x="442343" y="1078611"/>
                    <a:pt x="438359" y="1079620"/>
                    <a:pt x="434297" y="1079775"/>
                  </a:cubicBezTo>
                  <a:cubicBezTo>
                    <a:pt x="430235" y="1079930"/>
                    <a:pt x="426093" y="1079231"/>
                    <a:pt x="422110" y="1077765"/>
                  </a:cubicBezTo>
                  <a:cubicBezTo>
                    <a:pt x="414142" y="1074835"/>
                    <a:pt x="406805" y="1068835"/>
                    <a:pt x="401985" y="1060463"/>
                  </a:cubicBezTo>
                  <a:lnTo>
                    <a:pt x="363196" y="993086"/>
                  </a:lnTo>
                  <a:lnTo>
                    <a:pt x="311470" y="951082"/>
                  </a:lnTo>
                  <a:lnTo>
                    <a:pt x="306131" y="948943"/>
                  </a:lnTo>
                  <a:lnTo>
                    <a:pt x="231071" y="918862"/>
                  </a:lnTo>
                  <a:lnTo>
                    <a:pt x="187940" y="925082"/>
                  </a:lnTo>
                  <a:cubicBezTo>
                    <a:pt x="154141" y="925454"/>
                    <a:pt x="124381" y="915829"/>
                    <a:pt x="105858" y="892705"/>
                  </a:cubicBezTo>
                  <a:cubicBezTo>
                    <a:pt x="-59302" y="574382"/>
                    <a:pt x="-57034" y="226234"/>
                    <a:pt x="299748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6C4DBDD2-BDFE-42A2-A51F-9FA693BDE9EF}"/>
                </a:ext>
              </a:extLst>
            </p:cNvPr>
            <p:cNvSpPr/>
            <p:nvPr/>
          </p:nvSpPr>
          <p:spPr bwMode="auto">
            <a:xfrm rot="20715358">
              <a:off x="8558101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77E5792C-873C-42F6-980F-E6AB9B8B5121}"/>
                </a:ext>
              </a:extLst>
            </p:cNvPr>
            <p:cNvSpPr/>
            <p:nvPr/>
          </p:nvSpPr>
          <p:spPr bwMode="auto">
            <a:xfrm>
              <a:off x="8249450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617FA69E-D63B-40D8-BD53-EA995F018845}"/>
                </a:ext>
              </a:extLst>
            </p:cNvPr>
            <p:cNvSpPr/>
            <p:nvPr/>
          </p:nvSpPr>
          <p:spPr bwMode="auto">
            <a:xfrm rot="884642" flipH="1">
              <a:off x="8644139" y="2518226"/>
              <a:ext cx="389396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276E157A-E8ED-4E80-A8CA-7A517602319D}"/>
                </a:ext>
              </a:extLst>
            </p:cNvPr>
            <p:cNvSpPr/>
            <p:nvPr/>
          </p:nvSpPr>
          <p:spPr bwMode="auto">
            <a:xfrm flipH="1">
              <a:off x="8828344" y="1803922"/>
              <a:ext cx="513842" cy="928373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B1C58AF1-B214-4978-95C6-CD67A138CB0E}"/>
                </a:ext>
              </a:extLst>
            </p:cNvPr>
            <p:cNvSpPr/>
            <p:nvPr/>
          </p:nvSpPr>
          <p:spPr bwMode="auto">
            <a:xfrm rot="900000">
              <a:off x="7842717" y="1699155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F9855363-A205-4363-9AFD-E2CC37397AC4}"/>
              </a:ext>
            </a:extLst>
          </p:cNvPr>
          <p:cNvGrpSpPr/>
          <p:nvPr/>
        </p:nvGrpSpPr>
        <p:grpSpPr>
          <a:xfrm>
            <a:off x="4249574" y="2476383"/>
            <a:ext cx="1384356" cy="1883326"/>
            <a:chOff x="3725673" y="389306"/>
            <a:chExt cx="2203738" cy="2998040"/>
          </a:xfrm>
        </p:grpSpPr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78B37CA3-C913-492C-8EE8-597CF34E2E04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FD89DD41-D0BF-43CB-B4C0-3D96B48D74F1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DC70B5C7-F91F-4219-82D9-1D9C7199199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A627A46D-56CF-4830-88BE-450FD324511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3ED764C5-9461-4950-8FE9-FE3F1592BBD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A2C3F52D-BD9B-4213-960B-6AB632F285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93849553-806C-4BE9-AB85-DC9048839F7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017F01F1-7DC8-4C9B-BEA4-44FE7F2B9861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25CABD5D-2F47-4874-BAA3-23C6208D36E5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楕円 211">
              <a:extLst>
                <a:ext uri="{FF2B5EF4-FFF2-40B4-BE49-F238E27FC236}">
                  <a16:creationId xmlns:a16="http://schemas.microsoft.com/office/drawing/2014/main" id="{97522BAA-FB64-43B6-8FF7-BB7B5B317C67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二等辺三角形 372">
              <a:extLst>
                <a:ext uri="{FF2B5EF4-FFF2-40B4-BE49-F238E27FC236}">
                  <a16:creationId xmlns:a16="http://schemas.microsoft.com/office/drawing/2014/main" id="{F7519D0C-CF06-4631-BB99-2CF00ED9AF4D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E18EBF1B-83F7-466B-84F1-DCF5C9B0B782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B4949BA1-54C2-4FBB-9A34-B64ABC46DB47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D50F4A72-7A69-4DEA-B9CD-E3C454BF5CD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3299A87B-6C85-4913-882E-9D4686815454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539AC5F-D81C-4F47-BF61-C1265DB5318D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7ECB94AC-2AFE-4782-8AC8-A68201C917F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1266F7D2-A8D1-4E1E-9EFB-E583208CFFB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7" name="楕円 376">
              <a:extLst>
                <a:ext uri="{FF2B5EF4-FFF2-40B4-BE49-F238E27FC236}">
                  <a16:creationId xmlns:a16="http://schemas.microsoft.com/office/drawing/2014/main" id="{7CDD8AAA-F3D5-4CD3-8E3A-348D5D6C9D77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2E73043D-0413-4FFE-A7D6-9A62937660B3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A89FAC64-DC32-4B2B-88F7-A839A16C9331}"/>
                </a:ext>
              </a:extLst>
            </p:cNvPr>
            <p:cNvSpPr/>
            <p:nvPr/>
          </p:nvSpPr>
          <p:spPr bwMode="auto">
            <a:xfrm rot="10800000" flipH="1">
              <a:off x="4457881" y="1173010"/>
              <a:ext cx="151149" cy="108332"/>
            </a:xfrm>
            <a:custGeom>
              <a:avLst/>
              <a:gdLst>
                <a:gd name="connsiteX0" fmla="*/ 118262 w 151149"/>
                <a:gd name="connsiteY0" fmla="*/ 0 h 128724"/>
                <a:gd name="connsiteX1" fmla="*/ 108284 w 151149"/>
                <a:gd name="connsiteY1" fmla="*/ 15599 h 128724"/>
                <a:gd name="connsiteX2" fmla="*/ 104173 w 151149"/>
                <a:gd name="connsiteY2" fmla="*/ 53064 h 128724"/>
                <a:gd name="connsiteX3" fmla="*/ 98887 w 151149"/>
                <a:gd name="connsiteY3" fmla="*/ 49769 h 128724"/>
                <a:gd name="connsiteX4" fmla="*/ 89404 w 151149"/>
                <a:gd name="connsiteY4" fmla="*/ 47911 h 128724"/>
                <a:gd name="connsiteX5" fmla="*/ 85858 w 151149"/>
                <a:gd name="connsiteY5" fmla="*/ 15599 h 128724"/>
                <a:gd name="connsiteX6" fmla="*/ 75880 w 151149"/>
                <a:gd name="connsiteY6" fmla="*/ 0 h 128724"/>
                <a:gd name="connsiteX7" fmla="*/ 65901 w 151149"/>
                <a:gd name="connsiteY7" fmla="*/ 15599 h 128724"/>
                <a:gd name="connsiteX8" fmla="*/ 62369 w 151149"/>
                <a:gd name="connsiteY8" fmla="*/ 47789 h 128724"/>
                <a:gd name="connsiteX9" fmla="*/ 52263 w 151149"/>
                <a:gd name="connsiteY9" fmla="*/ 49769 h 128724"/>
                <a:gd name="connsiteX10" fmla="*/ 48463 w 151149"/>
                <a:gd name="connsiteY10" fmla="*/ 52138 h 128724"/>
                <a:gd name="connsiteX11" fmla="*/ 44453 w 151149"/>
                <a:gd name="connsiteY11" fmla="*/ 15599 h 128724"/>
                <a:gd name="connsiteX12" fmla="*/ 34474 w 151149"/>
                <a:gd name="connsiteY12" fmla="*/ 0 h 128724"/>
                <a:gd name="connsiteX13" fmla="*/ 20362 w 151149"/>
                <a:gd name="connsiteY13" fmla="*/ 53259 h 128724"/>
                <a:gd name="connsiteX14" fmla="*/ 22909 w 151149"/>
                <a:gd name="connsiteY14" fmla="*/ 76466 h 128724"/>
                <a:gd name="connsiteX15" fmla="*/ 3340 w 151149"/>
                <a:gd name="connsiteY15" fmla="*/ 107275 h 128724"/>
                <a:gd name="connsiteX16" fmla="*/ 0 w 151149"/>
                <a:gd name="connsiteY16" fmla="*/ 128724 h 128724"/>
                <a:gd name="connsiteX17" fmla="*/ 11275 w 151149"/>
                <a:gd name="connsiteY17" fmla="*/ 111178 h 128724"/>
                <a:gd name="connsiteX18" fmla="*/ 75575 w 151149"/>
                <a:gd name="connsiteY18" fmla="*/ 83232 h 128724"/>
                <a:gd name="connsiteX19" fmla="*/ 139875 w 151149"/>
                <a:gd name="connsiteY19" fmla="*/ 111178 h 128724"/>
                <a:gd name="connsiteX20" fmla="*/ 151149 w 151149"/>
                <a:gd name="connsiteY20" fmla="*/ 128724 h 128724"/>
                <a:gd name="connsiteX21" fmla="*/ 147809 w 151149"/>
                <a:gd name="connsiteY21" fmla="*/ 107275 h 128724"/>
                <a:gd name="connsiteX22" fmla="*/ 129594 w 151149"/>
                <a:gd name="connsiteY22" fmla="*/ 78597 h 128724"/>
                <a:gd name="connsiteX23" fmla="*/ 132374 w 151149"/>
                <a:gd name="connsiteY23" fmla="*/ 53259 h 128724"/>
                <a:gd name="connsiteX24" fmla="*/ 118262 w 151149"/>
                <a:gd name="connsiteY24" fmla="*/ 0 h 1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1149" h="128724">
                  <a:moveTo>
                    <a:pt x="118262" y="0"/>
                  </a:moveTo>
                  <a:cubicBezTo>
                    <a:pt x="114366" y="0"/>
                    <a:pt x="110838" y="5961"/>
                    <a:pt x="108284" y="15599"/>
                  </a:cubicBezTo>
                  <a:lnTo>
                    <a:pt x="104173" y="53064"/>
                  </a:lnTo>
                  <a:lnTo>
                    <a:pt x="98887" y="49769"/>
                  </a:lnTo>
                  <a:lnTo>
                    <a:pt x="89404" y="47911"/>
                  </a:lnTo>
                  <a:lnTo>
                    <a:pt x="85858" y="15599"/>
                  </a:lnTo>
                  <a:cubicBezTo>
                    <a:pt x="83304" y="5961"/>
                    <a:pt x="79777" y="0"/>
                    <a:pt x="75880" y="0"/>
                  </a:cubicBezTo>
                  <a:cubicBezTo>
                    <a:pt x="71983" y="0"/>
                    <a:pt x="68455" y="5961"/>
                    <a:pt x="65901" y="15599"/>
                  </a:cubicBezTo>
                  <a:lnTo>
                    <a:pt x="62369" y="47789"/>
                  </a:lnTo>
                  <a:lnTo>
                    <a:pt x="52263" y="49769"/>
                  </a:lnTo>
                  <a:lnTo>
                    <a:pt x="48463" y="52138"/>
                  </a:lnTo>
                  <a:lnTo>
                    <a:pt x="44453" y="15599"/>
                  </a:lnTo>
                  <a:cubicBezTo>
                    <a:pt x="41899" y="5961"/>
                    <a:pt x="38371" y="0"/>
                    <a:pt x="34474" y="0"/>
                  </a:cubicBezTo>
                  <a:cubicBezTo>
                    <a:pt x="26680" y="0"/>
                    <a:pt x="20362" y="23845"/>
                    <a:pt x="20362" y="53259"/>
                  </a:cubicBezTo>
                  <a:lnTo>
                    <a:pt x="22909" y="76466"/>
                  </a:lnTo>
                  <a:lnTo>
                    <a:pt x="3340" y="107275"/>
                  </a:lnTo>
                  <a:lnTo>
                    <a:pt x="0" y="128724"/>
                  </a:lnTo>
                  <a:lnTo>
                    <a:pt x="11275" y="111178"/>
                  </a:lnTo>
                  <a:cubicBezTo>
                    <a:pt x="27731" y="93912"/>
                    <a:pt x="50464" y="83232"/>
                    <a:pt x="75575" y="83232"/>
                  </a:cubicBezTo>
                  <a:cubicBezTo>
                    <a:pt x="100685" y="83232"/>
                    <a:pt x="123419" y="93912"/>
                    <a:pt x="139875" y="111178"/>
                  </a:cubicBezTo>
                  <a:lnTo>
                    <a:pt x="151149" y="128724"/>
                  </a:lnTo>
                  <a:lnTo>
                    <a:pt x="147809" y="107275"/>
                  </a:lnTo>
                  <a:lnTo>
                    <a:pt x="129594" y="78597"/>
                  </a:lnTo>
                  <a:lnTo>
                    <a:pt x="132374" y="53259"/>
                  </a:lnTo>
                  <a:cubicBezTo>
                    <a:pt x="132374" y="23845"/>
                    <a:pt x="126056" y="0"/>
                    <a:pt x="118262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3D0A0AA2-DFCB-4C12-B466-021E7CCD577C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93D6853C-62DF-435A-9A3B-56F74ACE7AFB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8B976AFE-8A9B-48FF-BDBC-9756554631AA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F02277FB-1AA9-43F2-838F-66AC123B6110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月 383">
              <a:extLst>
                <a:ext uri="{FF2B5EF4-FFF2-40B4-BE49-F238E27FC236}">
                  <a16:creationId xmlns:a16="http://schemas.microsoft.com/office/drawing/2014/main" id="{44229EB8-8F91-478C-BB82-1BEE9889C36E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D5F91D9D-2210-4104-B047-25229815CB5B}"/>
                </a:ext>
              </a:extLst>
            </p:cNvPr>
            <p:cNvSpPr/>
            <p:nvPr/>
          </p:nvSpPr>
          <p:spPr bwMode="auto">
            <a:xfrm>
              <a:off x="4778556" y="1589803"/>
              <a:ext cx="131582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984B0369-18F3-4756-A02D-B8A9036CBB39}"/>
                </a:ext>
              </a:extLst>
            </p:cNvPr>
            <p:cNvGrpSpPr/>
            <p:nvPr/>
          </p:nvGrpSpPr>
          <p:grpSpPr>
            <a:xfrm>
              <a:off x="4294181" y="1784400"/>
              <a:ext cx="1042692" cy="1086786"/>
              <a:chOff x="420731" y="1772769"/>
              <a:chExt cx="1042692" cy="1086786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F3681849-FF51-43DE-B324-F8992900B5A0}"/>
                  </a:ext>
                </a:extLst>
              </p:cNvPr>
              <p:cNvSpPr/>
              <p:nvPr/>
            </p:nvSpPr>
            <p:spPr bwMode="auto">
              <a:xfrm rot="20715358">
                <a:off x="433190" y="1772769"/>
                <a:ext cx="1030233" cy="1086786"/>
              </a:xfrm>
              <a:custGeom>
                <a:avLst/>
                <a:gdLst>
                  <a:gd name="connsiteX0" fmla="*/ 463814 w 1030233"/>
                  <a:gd name="connsiteY0" fmla="*/ 851906 h 1086786"/>
                  <a:gd name="connsiteX1" fmla="*/ 462119 w 1030233"/>
                  <a:gd name="connsiteY1" fmla="*/ 852608 h 1086786"/>
                  <a:gd name="connsiteX2" fmla="*/ 462322 w 1030233"/>
                  <a:gd name="connsiteY2" fmla="*/ 852751 h 1086786"/>
                  <a:gd name="connsiteX3" fmla="*/ 464295 w 1030233"/>
                  <a:gd name="connsiteY3" fmla="*/ 854131 h 1086786"/>
                  <a:gd name="connsiteX4" fmla="*/ 463811 w 1030233"/>
                  <a:gd name="connsiteY4" fmla="*/ 852530 h 1086786"/>
                  <a:gd name="connsiteX5" fmla="*/ 299748 w 1030233"/>
                  <a:gd name="connsiteY5" fmla="*/ 0 h 1086786"/>
                  <a:gd name="connsiteX6" fmla="*/ 267835 w 1030233"/>
                  <a:gd name="connsiteY6" fmla="*/ 245109 h 1086786"/>
                  <a:gd name="connsiteX7" fmla="*/ 259841 w 1030233"/>
                  <a:gd name="connsiteY7" fmla="*/ 356447 h 1086786"/>
                  <a:gd name="connsiteX8" fmla="*/ 406796 w 1030233"/>
                  <a:gd name="connsiteY8" fmla="*/ 746340 h 1086786"/>
                  <a:gd name="connsiteX9" fmla="*/ 404676 w 1030233"/>
                  <a:gd name="connsiteY9" fmla="*/ 789345 h 1086786"/>
                  <a:gd name="connsiteX10" fmla="*/ 459326 w 1030233"/>
                  <a:gd name="connsiteY10" fmla="*/ 789345 h 1086786"/>
                  <a:gd name="connsiteX11" fmla="*/ 469850 w 1030233"/>
                  <a:gd name="connsiteY11" fmla="*/ 793704 h 1086786"/>
                  <a:gd name="connsiteX12" fmla="*/ 483499 w 1030233"/>
                  <a:gd name="connsiteY12" fmla="*/ 766526 h 1086786"/>
                  <a:gd name="connsiteX13" fmla="*/ 803339 w 1030233"/>
                  <a:gd name="connsiteY13" fmla="*/ 499477 h 1086786"/>
                  <a:gd name="connsiteX14" fmla="*/ 851185 w 1030233"/>
                  <a:gd name="connsiteY14" fmla="*/ 398628 h 1086786"/>
                  <a:gd name="connsiteX15" fmla="*/ 944059 w 1030233"/>
                  <a:gd name="connsiteY15" fmla="*/ 169561 h 1086786"/>
                  <a:gd name="connsiteX16" fmla="*/ 673406 w 1030233"/>
                  <a:gd name="connsiteY16" fmla="*/ 1042065 h 1086786"/>
                  <a:gd name="connsiteX17" fmla="*/ 543787 w 1030233"/>
                  <a:gd name="connsiteY17" fmla="*/ 997210 h 1086786"/>
                  <a:gd name="connsiteX18" fmla="*/ 542564 w 1030233"/>
                  <a:gd name="connsiteY18" fmla="*/ 995753 h 1086786"/>
                  <a:gd name="connsiteX19" fmla="*/ 542569 w 1030233"/>
                  <a:gd name="connsiteY19" fmla="*/ 995766 h 1086786"/>
                  <a:gd name="connsiteX20" fmla="*/ 533309 w 1030233"/>
                  <a:gd name="connsiteY20" fmla="*/ 1016720 h 1086786"/>
                  <a:gd name="connsiteX21" fmla="*/ 513446 w 1030233"/>
                  <a:gd name="connsiteY21" fmla="*/ 1022358 h 1086786"/>
                  <a:gd name="connsiteX22" fmla="*/ 523148 w 1030233"/>
                  <a:gd name="connsiteY22" fmla="*/ 1039212 h 1086786"/>
                  <a:gd name="connsiteX23" fmla="*/ 514029 w 1030233"/>
                  <a:gd name="connsiteY23" fmla="*/ 1083651 h 1086786"/>
                  <a:gd name="connsiteX24" fmla="*/ 502314 w 1030233"/>
                  <a:gd name="connsiteY24" fmla="*/ 1086765 h 1086786"/>
                  <a:gd name="connsiteX25" fmla="*/ 490128 w 1030233"/>
                  <a:gd name="connsiteY25" fmla="*/ 1084755 h 1086786"/>
                  <a:gd name="connsiteX26" fmla="*/ 470003 w 1030233"/>
                  <a:gd name="connsiteY26" fmla="*/ 1067454 h 1086786"/>
                  <a:gd name="connsiteX27" fmla="*/ 459784 w 1030233"/>
                  <a:gd name="connsiteY27" fmla="*/ 1049704 h 1086786"/>
                  <a:gd name="connsiteX28" fmla="*/ 446011 w 1030233"/>
                  <a:gd name="connsiteY28" fmla="*/ 1076661 h 1086786"/>
                  <a:gd name="connsiteX29" fmla="*/ 434297 w 1030233"/>
                  <a:gd name="connsiteY29" fmla="*/ 1079775 h 1086786"/>
                  <a:gd name="connsiteX30" fmla="*/ 422110 w 1030233"/>
                  <a:gd name="connsiteY30" fmla="*/ 1077765 h 1086786"/>
                  <a:gd name="connsiteX31" fmla="*/ 401985 w 1030233"/>
                  <a:gd name="connsiteY31" fmla="*/ 1060463 h 1086786"/>
                  <a:gd name="connsiteX32" fmla="*/ 363196 w 1030233"/>
                  <a:gd name="connsiteY32" fmla="*/ 993086 h 1086786"/>
                  <a:gd name="connsiteX33" fmla="*/ 311470 w 1030233"/>
                  <a:gd name="connsiteY33" fmla="*/ 951082 h 1086786"/>
                  <a:gd name="connsiteX34" fmla="*/ 306131 w 1030233"/>
                  <a:gd name="connsiteY34" fmla="*/ 948943 h 1086786"/>
                  <a:gd name="connsiteX35" fmla="*/ 231071 w 1030233"/>
                  <a:gd name="connsiteY35" fmla="*/ 918862 h 1086786"/>
                  <a:gd name="connsiteX36" fmla="*/ 187940 w 1030233"/>
                  <a:gd name="connsiteY36" fmla="*/ 925082 h 1086786"/>
                  <a:gd name="connsiteX37" fmla="*/ 105858 w 1030233"/>
                  <a:gd name="connsiteY37" fmla="*/ 892705 h 1086786"/>
                  <a:gd name="connsiteX38" fmla="*/ 299748 w 1030233"/>
                  <a:gd name="connsiteY38" fmla="*/ 0 h 108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30233" h="1086786">
                    <a:moveTo>
                      <a:pt x="463814" y="851906"/>
                    </a:moveTo>
                    <a:lnTo>
                      <a:pt x="462119" y="852608"/>
                    </a:lnTo>
                    <a:lnTo>
                      <a:pt x="462322" y="852751"/>
                    </a:lnTo>
                    <a:lnTo>
                      <a:pt x="464295" y="854131"/>
                    </a:lnTo>
                    <a:lnTo>
                      <a:pt x="463811" y="852530"/>
                    </a:lnTo>
                    <a:close/>
                    <a:moveTo>
                      <a:pt x="299748" y="0"/>
                    </a:moveTo>
                    <a:lnTo>
                      <a:pt x="267835" y="245109"/>
                    </a:lnTo>
                    <a:lnTo>
                      <a:pt x="259841" y="356447"/>
                    </a:lnTo>
                    <a:cubicBezTo>
                      <a:pt x="260155" y="482723"/>
                      <a:pt x="292754" y="623677"/>
                      <a:pt x="406796" y="746340"/>
                    </a:cubicBezTo>
                    <a:lnTo>
                      <a:pt x="404676" y="789345"/>
                    </a:lnTo>
                    <a:lnTo>
                      <a:pt x="459326" y="789345"/>
                    </a:lnTo>
                    <a:lnTo>
                      <a:pt x="469850" y="793704"/>
                    </a:lnTo>
                    <a:lnTo>
                      <a:pt x="483499" y="766526"/>
                    </a:lnTo>
                    <a:cubicBezTo>
                      <a:pt x="643148" y="715889"/>
                      <a:pt x="740907" y="609241"/>
                      <a:pt x="803339" y="499477"/>
                    </a:cubicBezTo>
                    <a:lnTo>
                      <a:pt x="851185" y="398628"/>
                    </a:lnTo>
                    <a:lnTo>
                      <a:pt x="944059" y="169561"/>
                    </a:lnTo>
                    <a:cubicBezTo>
                      <a:pt x="1143262" y="542112"/>
                      <a:pt x="973862" y="846277"/>
                      <a:pt x="673406" y="1042065"/>
                    </a:cubicBezTo>
                    <a:cubicBezTo>
                      <a:pt x="632146" y="1058580"/>
                      <a:pt x="583830" y="1036213"/>
                      <a:pt x="543787" y="997210"/>
                    </a:cubicBezTo>
                    <a:lnTo>
                      <a:pt x="542564" y="995753"/>
                    </a:lnTo>
                    <a:lnTo>
                      <a:pt x="542569" y="995766"/>
                    </a:lnTo>
                    <a:cubicBezTo>
                      <a:pt x="542747" y="1003878"/>
                      <a:pt x="539675" y="1011504"/>
                      <a:pt x="533309" y="1016720"/>
                    </a:cubicBezTo>
                    <a:cubicBezTo>
                      <a:pt x="527799" y="1021237"/>
                      <a:pt x="520724" y="1023206"/>
                      <a:pt x="513446" y="1022358"/>
                    </a:cubicBezTo>
                    <a:lnTo>
                      <a:pt x="523148" y="1039212"/>
                    </a:lnTo>
                    <a:cubicBezTo>
                      <a:pt x="532787" y="1055957"/>
                      <a:pt x="528704" y="1075852"/>
                      <a:pt x="514029" y="1083651"/>
                    </a:cubicBezTo>
                    <a:cubicBezTo>
                      <a:pt x="510360" y="1085601"/>
                      <a:pt x="506377" y="1086611"/>
                      <a:pt x="502314" y="1086765"/>
                    </a:cubicBezTo>
                    <a:cubicBezTo>
                      <a:pt x="498251" y="1086920"/>
                      <a:pt x="494110" y="1086222"/>
                      <a:pt x="490128" y="1084755"/>
                    </a:cubicBezTo>
                    <a:cubicBezTo>
                      <a:pt x="482160" y="1081824"/>
                      <a:pt x="474822" y="1075826"/>
                      <a:pt x="470003" y="1067454"/>
                    </a:cubicBezTo>
                    <a:lnTo>
                      <a:pt x="459784" y="1049704"/>
                    </a:lnTo>
                    <a:cubicBezTo>
                      <a:pt x="460810" y="1061015"/>
                      <a:pt x="455736" y="1071493"/>
                      <a:pt x="446011" y="1076661"/>
                    </a:cubicBezTo>
                    <a:cubicBezTo>
                      <a:pt x="442343" y="1078611"/>
                      <a:pt x="438359" y="1079620"/>
                      <a:pt x="434297" y="1079775"/>
                    </a:cubicBezTo>
                    <a:cubicBezTo>
                      <a:pt x="430235" y="1079930"/>
                      <a:pt x="426093" y="1079231"/>
                      <a:pt x="422110" y="1077765"/>
                    </a:cubicBezTo>
                    <a:cubicBezTo>
                      <a:pt x="414142" y="1074835"/>
                      <a:pt x="406805" y="1068835"/>
                      <a:pt x="401985" y="1060463"/>
                    </a:cubicBezTo>
                    <a:lnTo>
                      <a:pt x="363196" y="993086"/>
                    </a:lnTo>
                    <a:lnTo>
                      <a:pt x="311470" y="951082"/>
                    </a:lnTo>
                    <a:lnTo>
                      <a:pt x="306131" y="948943"/>
                    </a:lnTo>
                    <a:lnTo>
                      <a:pt x="231071" y="918862"/>
                    </a:lnTo>
                    <a:lnTo>
                      <a:pt x="187940" y="925082"/>
                    </a:lnTo>
                    <a:cubicBezTo>
                      <a:pt x="154141" y="925454"/>
                      <a:pt x="124381" y="915829"/>
                      <a:pt x="105858" y="892705"/>
                    </a:cubicBezTo>
                    <a:cubicBezTo>
                      <a:pt x="-59302" y="574382"/>
                      <a:pt x="-57034" y="226234"/>
                      <a:pt x="299748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5B268CFF-14FF-4BE2-9CC9-C791F45BE815}"/>
                  </a:ext>
                </a:extLst>
              </p:cNvPr>
              <p:cNvGrpSpPr/>
              <p:nvPr/>
            </p:nvGrpSpPr>
            <p:grpSpPr>
              <a:xfrm>
                <a:off x="420731" y="1781973"/>
                <a:ext cx="1028259" cy="1041210"/>
                <a:chOff x="420731" y="1781973"/>
                <a:chExt cx="1028259" cy="1041210"/>
              </a:xfrm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82D3817E-0621-4B4D-9FE5-0C90636657BC}"/>
                    </a:ext>
                  </a:extLst>
                </p:cNvPr>
                <p:cNvSpPr/>
                <p:nvPr/>
              </p:nvSpPr>
              <p:spPr bwMode="auto">
                <a:xfrm rot="20715358">
                  <a:off x="711170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895C7B77-A44F-4669-904F-30A6FD2CB79B}"/>
                    </a:ext>
                  </a:extLst>
                </p:cNvPr>
                <p:cNvSpPr/>
                <p:nvPr/>
              </p:nvSpPr>
              <p:spPr bwMode="auto">
                <a:xfrm>
                  <a:off x="420731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C6AF7AC-819F-4D32-B0AD-3611B7F59BFF}"/>
                    </a:ext>
                  </a:extLst>
                </p:cNvPr>
                <p:cNvSpPr/>
                <p:nvPr/>
              </p:nvSpPr>
              <p:spPr bwMode="auto">
                <a:xfrm rot="884642" flipH="1">
                  <a:off x="792131" y="2496277"/>
                  <a:ext cx="366420" cy="326906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89618" h="347602">
                      <a:moveTo>
                        <a:pt x="0" y="145649"/>
                      </a:moveTo>
                      <a:cubicBezTo>
                        <a:pt x="3565" y="117972"/>
                        <a:pt x="45860" y="18499"/>
                        <a:pt x="72329" y="0"/>
                      </a:cubicBezTo>
                      <a:lnTo>
                        <a:pt x="158812" y="34656"/>
                      </a:lnTo>
                      <a:lnTo>
                        <a:pt x="166843" y="31330"/>
                      </a:lnTo>
                      <a:lnTo>
                        <a:pt x="301097" y="31330"/>
                      </a:lnTo>
                      <a:cubicBezTo>
                        <a:pt x="320013" y="31330"/>
                        <a:pt x="335347" y="46664"/>
                        <a:pt x="335347" y="65580"/>
                      </a:cubicBezTo>
                      <a:cubicBezTo>
                        <a:pt x="335347" y="75038"/>
                        <a:pt x="331513" y="83601"/>
                        <a:pt x="325315" y="89798"/>
                      </a:cubicBezTo>
                      <a:lnTo>
                        <a:pt x="304067" y="98599"/>
                      </a:lnTo>
                      <a:lnTo>
                        <a:pt x="304283" y="98750"/>
                      </a:lnTo>
                      <a:cubicBezTo>
                        <a:pt x="305353" y="99102"/>
                        <a:pt x="306112" y="99802"/>
                        <a:pt x="306844" y="100541"/>
                      </a:cubicBezTo>
                      <a:lnTo>
                        <a:pt x="360791" y="154908"/>
                      </a:lnTo>
                      <a:cubicBezTo>
                        <a:pt x="373294" y="167507"/>
                        <a:pt x="373572" y="186320"/>
                        <a:pt x="361412" y="196927"/>
                      </a:cubicBezTo>
                      <a:lnTo>
                        <a:pt x="355368" y="200244"/>
                      </a:lnTo>
                      <a:lnTo>
                        <a:pt x="378715" y="225435"/>
                      </a:lnTo>
                      <a:cubicBezTo>
                        <a:pt x="392833" y="240666"/>
                        <a:pt x="393302" y="262007"/>
                        <a:pt x="379764" y="273100"/>
                      </a:cubicBezTo>
                      <a:cubicBezTo>
                        <a:pt x="373905" y="277903"/>
                        <a:pt x="366383" y="279997"/>
                        <a:pt x="358644" y="279095"/>
                      </a:cubicBezTo>
                      <a:lnTo>
                        <a:pt x="368960" y="297016"/>
                      </a:lnTo>
                      <a:cubicBezTo>
                        <a:pt x="379209" y="314821"/>
                        <a:pt x="374868" y="335976"/>
                        <a:pt x="359264" y="344269"/>
                      </a:cubicBezTo>
                      <a:cubicBezTo>
                        <a:pt x="355362" y="346342"/>
                        <a:pt x="351127" y="347416"/>
                        <a:pt x="346807" y="347580"/>
                      </a:cubicBezTo>
                      <a:cubicBezTo>
                        <a:pt x="342487" y="347745"/>
                        <a:pt x="338084" y="347002"/>
                        <a:pt x="333849" y="345443"/>
                      </a:cubicBezTo>
                      <a:cubicBezTo>
                        <a:pt x="325377" y="342326"/>
                        <a:pt x="317574" y="335948"/>
                        <a:pt x="312450" y="327046"/>
                      </a:cubicBezTo>
                      <a:lnTo>
                        <a:pt x="301584" y="308172"/>
                      </a:lnTo>
                      <a:cubicBezTo>
                        <a:pt x="302675" y="320199"/>
                        <a:pt x="297280" y="331341"/>
                        <a:pt x="286940" y="336836"/>
                      </a:cubicBezTo>
                      <a:cubicBezTo>
                        <a:pt x="283039" y="338909"/>
                        <a:pt x="278803" y="339982"/>
                        <a:pt x="274484" y="340147"/>
                      </a:cubicBezTo>
                      <a:cubicBezTo>
                        <a:pt x="270165" y="340312"/>
                        <a:pt x="265760" y="339569"/>
                        <a:pt x="261525" y="338010"/>
                      </a:cubicBezTo>
                      <a:cubicBezTo>
                        <a:pt x="253053" y="334894"/>
                        <a:pt x="245251" y="328515"/>
                        <a:pt x="240126" y="319613"/>
                      </a:cubicBezTo>
                      <a:lnTo>
                        <a:pt x="198881" y="247970"/>
                      </a:lnTo>
                      <a:lnTo>
                        <a:pt x="143881" y="203307"/>
                      </a:lnTo>
                      <a:lnTo>
                        <a:pt x="138204" y="201032"/>
                      </a:lnTo>
                      <a:lnTo>
                        <a:pt x="50936" y="166060"/>
                      </a:lnTo>
                      <a:lnTo>
                        <a:pt x="0" y="14564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F2B988D8-44E8-4FFC-8AF3-12EF4D59AE82}"/>
                    </a:ext>
                  </a:extLst>
                </p:cNvPr>
                <p:cNvSpPr/>
                <p:nvPr/>
              </p:nvSpPr>
              <p:spPr bwMode="auto">
                <a:xfrm flipH="1">
                  <a:off x="965467" y="1781973"/>
                  <a:ext cx="483523" cy="928373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4134" h="987147">
                      <a:moveTo>
                        <a:pt x="225978" y="260681"/>
                      </a:moveTo>
                      <a:lnTo>
                        <a:pt x="247887" y="377332"/>
                      </a:lnTo>
                      <a:cubicBezTo>
                        <a:pt x="282382" y="507097"/>
                        <a:pt x="354047" y="643218"/>
                        <a:pt x="504510" y="738490"/>
                      </a:cubicBezTo>
                      <a:cubicBezTo>
                        <a:pt x="563534" y="849825"/>
                        <a:pt x="335886" y="1045494"/>
                        <a:pt x="234665" y="970435"/>
                      </a:cubicBezTo>
                      <a:cubicBezTo>
                        <a:pt x="-21310" y="687799"/>
                        <a:pt x="-113192" y="329186"/>
                        <a:pt x="192464" y="0"/>
                      </a:cubicBezTo>
                    </a:path>
                  </a:pathLst>
                </a:custGeom>
                <a:solidFill>
                  <a:srgbClr val="FF505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4564BFF4-D084-455C-9A58-71E960F9D4A6}"/>
                </a:ext>
              </a:extLst>
            </p:cNvPr>
            <p:cNvSpPr/>
            <p:nvPr/>
          </p:nvSpPr>
          <p:spPr bwMode="auto">
            <a:xfrm rot="900000">
              <a:off x="3922472" y="1572696"/>
              <a:ext cx="458198" cy="233674"/>
            </a:xfrm>
            <a:custGeom>
              <a:avLst/>
              <a:gdLst>
                <a:gd name="connsiteX0" fmla="*/ 1381997 w 1769113"/>
                <a:gd name="connsiteY0" fmla="*/ 444850 h 902220"/>
                <a:gd name="connsiteX1" fmla="*/ 1769113 w 1769113"/>
                <a:gd name="connsiteY1" fmla="*/ 444850 h 902220"/>
                <a:gd name="connsiteX2" fmla="*/ 1769113 w 1769113"/>
                <a:gd name="connsiteY2" fmla="*/ 545945 h 902220"/>
                <a:gd name="connsiteX3" fmla="*/ 1531062 w 1769113"/>
                <a:gd name="connsiteY3" fmla="*/ 785412 h 902220"/>
                <a:gd name="connsiteX4" fmla="*/ 1769113 w 1769113"/>
                <a:gd name="connsiteY4" fmla="*/ 785412 h 902220"/>
                <a:gd name="connsiteX5" fmla="*/ 1769113 w 1769113"/>
                <a:gd name="connsiteY5" fmla="*/ 886507 h 902220"/>
                <a:gd name="connsiteX6" fmla="*/ 1381997 w 1769113"/>
                <a:gd name="connsiteY6" fmla="*/ 886507 h 902220"/>
                <a:gd name="connsiteX7" fmla="*/ 1381997 w 1769113"/>
                <a:gd name="connsiteY7" fmla="*/ 785412 h 902220"/>
                <a:gd name="connsiteX8" fmla="*/ 1627561 w 1769113"/>
                <a:gd name="connsiteY8" fmla="*/ 545944 h 902220"/>
                <a:gd name="connsiteX9" fmla="*/ 1381997 w 1769113"/>
                <a:gd name="connsiteY9" fmla="*/ 545945 h 902220"/>
                <a:gd name="connsiteX10" fmla="*/ 762030 w 1769113"/>
                <a:gd name="connsiteY10" fmla="*/ 286051 h 902220"/>
                <a:gd name="connsiteX11" fmla="*/ 1238686 w 1769113"/>
                <a:gd name="connsiteY11" fmla="*/ 158332 h 902220"/>
                <a:gd name="connsiteX12" fmla="*/ 1272040 w 1769113"/>
                <a:gd name="connsiteY12" fmla="*/ 282810 h 902220"/>
                <a:gd name="connsiteX13" fmla="*/ 1057935 w 1769113"/>
                <a:gd name="connsiteY13" fmla="*/ 656206 h 902220"/>
                <a:gd name="connsiteX14" fmla="*/ 1351047 w 1769113"/>
                <a:gd name="connsiteY14" fmla="*/ 577667 h 902220"/>
                <a:gd name="connsiteX15" fmla="*/ 1384401 w 1769113"/>
                <a:gd name="connsiteY15" fmla="*/ 702145 h 902220"/>
                <a:gd name="connsiteX16" fmla="*/ 907744 w 1769113"/>
                <a:gd name="connsiteY16" fmla="*/ 829865 h 902220"/>
                <a:gd name="connsiteX17" fmla="*/ 874391 w 1769113"/>
                <a:gd name="connsiteY17" fmla="*/ 705386 h 902220"/>
                <a:gd name="connsiteX18" fmla="*/ 1097747 w 1769113"/>
                <a:gd name="connsiteY18" fmla="*/ 329511 h 902220"/>
                <a:gd name="connsiteX19" fmla="*/ 795384 w 1769113"/>
                <a:gd name="connsiteY19" fmla="*/ 410529 h 902220"/>
                <a:gd name="connsiteX20" fmla="*/ 525082 w 1769113"/>
                <a:gd name="connsiteY20" fmla="*/ 0 h 902220"/>
                <a:gd name="connsiteX21" fmla="*/ 604251 w 1769113"/>
                <a:gd name="connsiteY21" fmla="*/ 137125 h 902220"/>
                <a:gd name="connsiteX22" fmla="*/ 468892 w 1769113"/>
                <a:gd name="connsiteY22" fmla="*/ 648359 h 902220"/>
                <a:gd name="connsiteX23" fmla="*/ 791783 w 1769113"/>
                <a:gd name="connsiteY23" fmla="*/ 461938 h 902220"/>
                <a:gd name="connsiteX24" fmla="*/ 870951 w 1769113"/>
                <a:gd name="connsiteY24" fmla="*/ 599063 h 902220"/>
                <a:gd name="connsiteX25" fmla="*/ 345869 w 1769113"/>
                <a:gd name="connsiteY25" fmla="*/ 902220 h 902220"/>
                <a:gd name="connsiteX26" fmla="*/ 266700 w 1769113"/>
                <a:gd name="connsiteY26" fmla="*/ 765095 h 902220"/>
                <a:gd name="connsiteX27" fmla="*/ 412251 w 1769113"/>
                <a:gd name="connsiteY27" fmla="*/ 247977 h 902220"/>
                <a:gd name="connsiteX28" fmla="*/ 79169 w 1769113"/>
                <a:gd name="connsiteY28" fmla="*/ 440282 h 902220"/>
                <a:gd name="connsiteX29" fmla="*/ 0 w 1769113"/>
                <a:gd name="connsiteY29" fmla="*/ 303157 h 902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69113" h="902220">
                  <a:moveTo>
                    <a:pt x="1381997" y="444850"/>
                  </a:moveTo>
                  <a:lnTo>
                    <a:pt x="1769113" y="444850"/>
                  </a:lnTo>
                  <a:lnTo>
                    <a:pt x="1769113" y="545945"/>
                  </a:lnTo>
                  <a:lnTo>
                    <a:pt x="1531062" y="785412"/>
                  </a:lnTo>
                  <a:lnTo>
                    <a:pt x="1769113" y="785412"/>
                  </a:lnTo>
                  <a:lnTo>
                    <a:pt x="1769113" y="886507"/>
                  </a:lnTo>
                  <a:lnTo>
                    <a:pt x="1381997" y="886507"/>
                  </a:lnTo>
                  <a:lnTo>
                    <a:pt x="1381997" y="785412"/>
                  </a:lnTo>
                  <a:lnTo>
                    <a:pt x="1627561" y="545944"/>
                  </a:lnTo>
                  <a:lnTo>
                    <a:pt x="1381997" y="545945"/>
                  </a:lnTo>
                  <a:close/>
                  <a:moveTo>
                    <a:pt x="762030" y="286051"/>
                  </a:moveTo>
                  <a:lnTo>
                    <a:pt x="1238686" y="158332"/>
                  </a:lnTo>
                  <a:lnTo>
                    <a:pt x="1272040" y="282810"/>
                  </a:lnTo>
                  <a:lnTo>
                    <a:pt x="1057935" y="656206"/>
                  </a:lnTo>
                  <a:lnTo>
                    <a:pt x="1351047" y="577667"/>
                  </a:lnTo>
                  <a:lnTo>
                    <a:pt x="1384401" y="702145"/>
                  </a:lnTo>
                  <a:lnTo>
                    <a:pt x="907744" y="829865"/>
                  </a:lnTo>
                  <a:lnTo>
                    <a:pt x="874391" y="705386"/>
                  </a:lnTo>
                  <a:lnTo>
                    <a:pt x="1097747" y="329511"/>
                  </a:lnTo>
                  <a:lnTo>
                    <a:pt x="795384" y="410529"/>
                  </a:lnTo>
                  <a:close/>
                  <a:moveTo>
                    <a:pt x="525082" y="0"/>
                  </a:moveTo>
                  <a:lnTo>
                    <a:pt x="604251" y="137125"/>
                  </a:lnTo>
                  <a:lnTo>
                    <a:pt x="468892" y="648359"/>
                  </a:lnTo>
                  <a:lnTo>
                    <a:pt x="791783" y="461938"/>
                  </a:lnTo>
                  <a:lnTo>
                    <a:pt x="870951" y="599063"/>
                  </a:lnTo>
                  <a:lnTo>
                    <a:pt x="345869" y="902220"/>
                  </a:lnTo>
                  <a:lnTo>
                    <a:pt x="266700" y="765095"/>
                  </a:lnTo>
                  <a:lnTo>
                    <a:pt x="412251" y="247977"/>
                  </a:lnTo>
                  <a:lnTo>
                    <a:pt x="79169" y="440282"/>
                  </a:lnTo>
                  <a:lnTo>
                    <a:pt x="0" y="3031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8BAC5187-EB32-4864-8F3B-26F8DE6D0A11}"/>
                </a:ext>
              </a:extLst>
            </p:cNvPr>
            <p:cNvSpPr/>
            <p:nvPr/>
          </p:nvSpPr>
          <p:spPr bwMode="auto">
            <a:xfrm rot="10800000" flipH="1">
              <a:off x="5057956" y="1173010"/>
              <a:ext cx="151149" cy="108332"/>
            </a:xfrm>
            <a:custGeom>
              <a:avLst/>
              <a:gdLst>
                <a:gd name="connsiteX0" fmla="*/ 118262 w 151149"/>
                <a:gd name="connsiteY0" fmla="*/ 0 h 128724"/>
                <a:gd name="connsiteX1" fmla="*/ 108284 w 151149"/>
                <a:gd name="connsiteY1" fmla="*/ 15599 h 128724"/>
                <a:gd name="connsiteX2" fmla="*/ 104173 w 151149"/>
                <a:gd name="connsiteY2" fmla="*/ 53064 h 128724"/>
                <a:gd name="connsiteX3" fmla="*/ 98887 w 151149"/>
                <a:gd name="connsiteY3" fmla="*/ 49769 h 128724"/>
                <a:gd name="connsiteX4" fmla="*/ 89404 w 151149"/>
                <a:gd name="connsiteY4" fmla="*/ 47911 h 128724"/>
                <a:gd name="connsiteX5" fmla="*/ 85858 w 151149"/>
                <a:gd name="connsiteY5" fmla="*/ 15599 h 128724"/>
                <a:gd name="connsiteX6" fmla="*/ 75880 w 151149"/>
                <a:gd name="connsiteY6" fmla="*/ 0 h 128724"/>
                <a:gd name="connsiteX7" fmla="*/ 65901 w 151149"/>
                <a:gd name="connsiteY7" fmla="*/ 15599 h 128724"/>
                <a:gd name="connsiteX8" fmla="*/ 62369 w 151149"/>
                <a:gd name="connsiteY8" fmla="*/ 47789 h 128724"/>
                <a:gd name="connsiteX9" fmla="*/ 52263 w 151149"/>
                <a:gd name="connsiteY9" fmla="*/ 49769 h 128724"/>
                <a:gd name="connsiteX10" fmla="*/ 48463 w 151149"/>
                <a:gd name="connsiteY10" fmla="*/ 52138 h 128724"/>
                <a:gd name="connsiteX11" fmla="*/ 44453 w 151149"/>
                <a:gd name="connsiteY11" fmla="*/ 15599 h 128724"/>
                <a:gd name="connsiteX12" fmla="*/ 34474 w 151149"/>
                <a:gd name="connsiteY12" fmla="*/ 0 h 128724"/>
                <a:gd name="connsiteX13" fmla="*/ 20362 w 151149"/>
                <a:gd name="connsiteY13" fmla="*/ 53259 h 128724"/>
                <a:gd name="connsiteX14" fmla="*/ 22909 w 151149"/>
                <a:gd name="connsiteY14" fmla="*/ 76466 h 128724"/>
                <a:gd name="connsiteX15" fmla="*/ 3340 w 151149"/>
                <a:gd name="connsiteY15" fmla="*/ 107275 h 128724"/>
                <a:gd name="connsiteX16" fmla="*/ 0 w 151149"/>
                <a:gd name="connsiteY16" fmla="*/ 128724 h 128724"/>
                <a:gd name="connsiteX17" fmla="*/ 11275 w 151149"/>
                <a:gd name="connsiteY17" fmla="*/ 111178 h 128724"/>
                <a:gd name="connsiteX18" fmla="*/ 75575 w 151149"/>
                <a:gd name="connsiteY18" fmla="*/ 83232 h 128724"/>
                <a:gd name="connsiteX19" fmla="*/ 139875 w 151149"/>
                <a:gd name="connsiteY19" fmla="*/ 111178 h 128724"/>
                <a:gd name="connsiteX20" fmla="*/ 151149 w 151149"/>
                <a:gd name="connsiteY20" fmla="*/ 128724 h 128724"/>
                <a:gd name="connsiteX21" fmla="*/ 147809 w 151149"/>
                <a:gd name="connsiteY21" fmla="*/ 107275 h 128724"/>
                <a:gd name="connsiteX22" fmla="*/ 129594 w 151149"/>
                <a:gd name="connsiteY22" fmla="*/ 78597 h 128724"/>
                <a:gd name="connsiteX23" fmla="*/ 132374 w 151149"/>
                <a:gd name="connsiteY23" fmla="*/ 53259 h 128724"/>
                <a:gd name="connsiteX24" fmla="*/ 118262 w 151149"/>
                <a:gd name="connsiteY24" fmla="*/ 0 h 1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1149" h="128724">
                  <a:moveTo>
                    <a:pt x="118262" y="0"/>
                  </a:moveTo>
                  <a:cubicBezTo>
                    <a:pt x="114366" y="0"/>
                    <a:pt x="110838" y="5961"/>
                    <a:pt x="108284" y="15599"/>
                  </a:cubicBezTo>
                  <a:lnTo>
                    <a:pt x="104173" y="53064"/>
                  </a:lnTo>
                  <a:lnTo>
                    <a:pt x="98887" y="49769"/>
                  </a:lnTo>
                  <a:lnTo>
                    <a:pt x="89404" y="47911"/>
                  </a:lnTo>
                  <a:lnTo>
                    <a:pt x="85858" y="15599"/>
                  </a:lnTo>
                  <a:cubicBezTo>
                    <a:pt x="83304" y="5961"/>
                    <a:pt x="79777" y="0"/>
                    <a:pt x="75880" y="0"/>
                  </a:cubicBezTo>
                  <a:cubicBezTo>
                    <a:pt x="71983" y="0"/>
                    <a:pt x="68455" y="5961"/>
                    <a:pt x="65901" y="15599"/>
                  </a:cubicBezTo>
                  <a:lnTo>
                    <a:pt x="62369" y="47789"/>
                  </a:lnTo>
                  <a:lnTo>
                    <a:pt x="52263" y="49769"/>
                  </a:lnTo>
                  <a:lnTo>
                    <a:pt x="48463" y="52138"/>
                  </a:lnTo>
                  <a:lnTo>
                    <a:pt x="44453" y="15599"/>
                  </a:lnTo>
                  <a:cubicBezTo>
                    <a:pt x="41899" y="5961"/>
                    <a:pt x="38371" y="0"/>
                    <a:pt x="34474" y="0"/>
                  </a:cubicBezTo>
                  <a:cubicBezTo>
                    <a:pt x="26680" y="0"/>
                    <a:pt x="20362" y="23845"/>
                    <a:pt x="20362" y="53259"/>
                  </a:cubicBezTo>
                  <a:lnTo>
                    <a:pt x="22909" y="76466"/>
                  </a:lnTo>
                  <a:lnTo>
                    <a:pt x="3340" y="107275"/>
                  </a:lnTo>
                  <a:lnTo>
                    <a:pt x="0" y="128724"/>
                  </a:lnTo>
                  <a:lnTo>
                    <a:pt x="11275" y="111178"/>
                  </a:lnTo>
                  <a:cubicBezTo>
                    <a:pt x="27731" y="93912"/>
                    <a:pt x="50464" y="83232"/>
                    <a:pt x="75575" y="83232"/>
                  </a:cubicBezTo>
                  <a:cubicBezTo>
                    <a:pt x="100685" y="83232"/>
                    <a:pt x="123419" y="93912"/>
                    <a:pt x="139875" y="111178"/>
                  </a:cubicBezTo>
                  <a:lnTo>
                    <a:pt x="151149" y="128724"/>
                  </a:lnTo>
                  <a:lnTo>
                    <a:pt x="147809" y="107275"/>
                  </a:lnTo>
                  <a:lnTo>
                    <a:pt x="129594" y="78597"/>
                  </a:lnTo>
                  <a:lnTo>
                    <a:pt x="132374" y="53259"/>
                  </a:lnTo>
                  <a:cubicBezTo>
                    <a:pt x="132374" y="23845"/>
                    <a:pt x="126056" y="0"/>
                    <a:pt x="118262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57AA46C1-DE02-4FD7-9116-10945F3DD7D1}"/>
              </a:ext>
            </a:extLst>
          </p:cNvPr>
          <p:cNvGrpSpPr/>
          <p:nvPr/>
        </p:nvGrpSpPr>
        <p:grpSpPr>
          <a:xfrm>
            <a:off x="491650" y="4239090"/>
            <a:ext cx="1384356" cy="2032582"/>
            <a:chOff x="-141477" y="151708"/>
            <a:chExt cx="2203738" cy="3235638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CD377AF9-F0B9-43AE-8903-6E4A39F001E1}"/>
                </a:ext>
              </a:extLst>
            </p:cNvPr>
            <p:cNvGrpSpPr/>
            <p:nvPr/>
          </p:nvGrpSpPr>
          <p:grpSpPr>
            <a:xfrm>
              <a:off x="-141477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D7FF92BC-6F32-4D74-B35E-3F1978432F6D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459" name="グループ化 458">
                  <a:extLst>
                    <a:ext uri="{FF2B5EF4-FFF2-40B4-BE49-F238E27FC236}">
                      <a16:creationId xmlns:a16="http://schemas.microsoft.com/office/drawing/2014/main" id="{98C671ED-37CB-412A-899D-FB5C35FA46D5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FD538E36-11E2-4527-A417-A60FCF72365E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243BDE0A-9BAF-481C-A2F8-C2C5D7B6638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4C2223C5-DA62-45E0-B83A-B801673A83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6488814E-3F33-4240-840B-A417CE870FA0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01AF905D-7F3D-474A-8FF0-D89366359779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E2D82F38-C3DE-4574-8B96-5BC3C37122FA}"/>
                </a:ext>
              </a:extLst>
            </p:cNvPr>
            <p:cNvGrpSpPr/>
            <p:nvPr/>
          </p:nvGrpSpPr>
          <p:grpSpPr>
            <a:xfrm rot="900000" flipH="1">
              <a:off x="222749" y="2324237"/>
              <a:ext cx="205003" cy="413927"/>
              <a:chOff x="3714692" y="1313766"/>
              <a:chExt cx="1283314" cy="2591166"/>
            </a:xfrm>
          </p:grpSpPr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D1458D3E-FBED-4D7C-BF27-6F2BE12C4189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C71AB56E-AE1E-4509-B540-ABEA0FF16BB4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F62396CE-618F-4628-BC4B-492D93516222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9" name="楕円 211">
              <a:extLst>
                <a:ext uri="{FF2B5EF4-FFF2-40B4-BE49-F238E27FC236}">
                  <a16:creationId xmlns:a16="http://schemas.microsoft.com/office/drawing/2014/main" id="{C3042F4B-28AE-4930-A542-CF8D864493C6}"/>
                </a:ext>
              </a:extLst>
            </p:cNvPr>
            <p:cNvSpPr/>
            <p:nvPr/>
          </p:nvSpPr>
          <p:spPr bwMode="auto">
            <a:xfrm rot="1800000">
              <a:off x="33932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6A1D50F3-5476-4DBD-87D4-252223231979}"/>
                </a:ext>
              </a:extLst>
            </p:cNvPr>
            <p:cNvSpPr/>
            <p:nvPr/>
          </p:nvSpPr>
          <p:spPr bwMode="auto">
            <a:xfrm>
              <a:off x="3280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rgbClr val="3333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1" name="楕円 211">
              <a:extLst>
                <a:ext uri="{FF2B5EF4-FFF2-40B4-BE49-F238E27FC236}">
                  <a16:creationId xmlns:a16="http://schemas.microsoft.com/office/drawing/2014/main" id="{7B687C3D-46D2-48CC-8DDE-CF69E79282F4}"/>
                </a:ext>
              </a:extLst>
            </p:cNvPr>
            <p:cNvSpPr/>
            <p:nvPr/>
          </p:nvSpPr>
          <p:spPr bwMode="auto">
            <a:xfrm>
              <a:off x="383940" y="1554750"/>
              <a:ext cx="1170130" cy="110556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30"/>
                <a:gd name="connsiteY0" fmla="*/ 887972 h 1009813"/>
                <a:gd name="connsiteX1" fmla="*/ 585065 w 1170130"/>
                <a:gd name="connsiteY1" fmla="*/ 0 h 1009813"/>
                <a:gd name="connsiteX2" fmla="*/ 1170130 w 1170130"/>
                <a:gd name="connsiteY2" fmla="*/ 887972 h 1009813"/>
                <a:gd name="connsiteX3" fmla="*/ 581735 w 1170130"/>
                <a:gd name="connsiteY3" fmla="*/ 1001765 h 1009813"/>
                <a:gd name="connsiteX4" fmla="*/ 0 w 1170130"/>
                <a:gd name="connsiteY4" fmla="*/ 887972 h 1009813"/>
                <a:gd name="connsiteX0" fmla="*/ 0 w 1170130"/>
                <a:gd name="connsiteY0" fmla="*/ 887972 h 969602"/>
                <a:gd name="connsiteX1" fmla="*/ 585065 w 1170130"/>
                <a:gd name="connsiteY1" fmla="*/ 0 h 969602"/>
                <a:gd name="connsiteX2" fmla="*/ 1170130 w 1170130"/>
                <a:gd name="connsiteY2" fmla="*/ 887972 h 969602"/>
                <a:gd name="connsiteX3" fmla="*/ 581735 w 1170130"/>
                <a:gd name="connsiteY3" fmla="*/ 914064 h 969602"/>
                <a:gd name="connsiteX4" fmla="*/ 0 w 1170130"/>
                <a:gd name="connsiteY4" fmla="*/ 887972 h 96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969602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685" y="721011"/>
                    <a:pt x="1170130" y="887972"/>
                  </a:cubicBezTo>
                  <a:cubicBezTo>
                    <a:pt x="1169575" y="1054933"/>
                    <a:pt x="776757" y="914064"/>
                    <a:pt x="581735" y="914064"/>
                  </a:cubicBezTo>
                  <a:cubicBezTo>
                    <a:pt x="386713" y="914064"/>
                    <a:pt x="-555" y="1054933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台形 411">
              <a:extLst>
                <a:ext uri="{FF2B5EF4-FFF2-40B4-BE49-F238E27FC236}">
                  <a16:creationId xmlns:a16="http://schemas.microsoft.com/office/drawing/2014/main" id="{8CEEE52A-63ED-4A83-ADB9-0F8337AF7B43}"/>
                </a:ext>
              </a:extLst>
            </p:cNvPr>
            <p:cNvSpPr/>
            <p:nvPr/>
          </p:nvSpPr>
          <p:spPr bwMode="auto">
            <a:xfrm rot="10800000">
              <a:off x="668735" y="1671382"/>
              <a:ext cx="600540" cy="421385"/>
            </a:xfrm>
            <a:prstGeom prst="trapezoid">
              <a:avLst/>
            </a:pr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二等辺三角形 412">
              <a:extLst>
                <a:ext uri="{FF2B5EF4-FFF2-40B4-BE49-F238E27FC236}">
                  <a16:creationId xmlns:a16="http://schemas.microsoft.com/office/drawing/2014/main" id="{E78D822B-2FBD-44A0-A226-DCBBC7BECCA7}"/>
                </a:ext>
              </a:extLst>
            </p:cNvPr>
            <p:cNvSpPr/>
            <p:nvPr/>
          </p:nvSpPr>
          <p:spPr bwMode="auto">
            <a:xfrm rot="10800000">
              <a:off x="738589" y="1749069"/>
              <a:ext cx="460831" cy="20868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8A12DE47-8566-436E-95E4-4094CDF23361}"/>
                </a:ext>
              </a:extLst>
            </p:cNvPr>
            <p:cNvSpPr/>
            <p:nvPr/>
          </p:nvSpPr>
          <p:spPr bwMode="auto">
            <a:xfrm>
              <a:off x="606822" y="151708"/>
              <a:ext cx="724366" cy="64483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楕円 414">
              <a:extLst>
                <a:ext uri="{FF2B5EF4-FFF2-40B4-BE49-F238E27FC236}">
                  <a16:creationId xmlns:a16="http://schemas.microsoft.com/office/drawing/2014/main" id="{663ACB7C-7E7A-461A-AEBB-43C15161F782}"/>
                </a:ext>
              </a:extLst>
            </p:cNvPr>
            <p:cNvSpPr/>
            <p:nvPr/>
          </p:nvSpPr>
          <p:spPr bwMode="auto">
            <a:xfrm>
              <a:off x="254397" y="340866"/>
              <a:ext cx="1429216" cy="127228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5C6F90D5-0B80-4928-A2DC-A66621CABDF3}"/>
                </a:ext>
              </a:extLst>
            </p:cNvPr>
            <p:cNvGrpSpPr/>
            <p:nvPr/>
          </p:nvGrpSpPr>
          <p:grpSpPr>
            <a:xfrm rot="20700000">
              <a:off x="20392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23FAB803-3AD1-4A28-9E6F-ACE1BFAAD87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63FA28D2-3102-4C39-A439-9E0467DE110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F8776F65-D652-4D50-8877-E36BCFA4CD4E}"/>
                </a:ext>
              </a:extLst>
            </p:cNvPr>
            <p:cNvGrpSpPr/>
            <p:nvPr/>
          </p:nvGrpSpPr>
          <p:grpSpPr>
            <a:xfrm rot="900000" flipH="1">
              <a:off x="130704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D4DFD6CD-51A0-47B7-90CF-AFF876AD1E9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2F2C675C-B80B-43B3-A110-5D3BAF6B5E1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楕円 417">
              <a:extLst>
                <a:ext uri="{FF2B5EF4-FFF2-40B4-BE49-F238E27FC236}">
                  <a16:creationId xmlns:a16="http://schemas.microsoft.com/office/drawing/2014/main" id="{EA7B6812-0184-4DAE-B7D0-4B4061FF0CDF}"/>
                </a:ext>
              </a:extLst>
            </p:cNvPr>
            <p:cNvSpPr/>
            <p:nvPr/>
          </p:nvSpPr>
          <p:spPr bwMode="auto">
            <a:xfrm>
              <a:off x="383940" y="652608"/>
              <a:ext cx="1170130" cy="117013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楕円 418">
              <a:extLst>
                <a:ext uri="{FF2B5EF4-FFF2-40B4-BE49-F238E27FC236}">
                  <a16:creationId xmlns:a16="http://schemas.microsoft.com/office/drawing/2014/main" id="{66830690-8848-4F3A-9BBC-09F30EF09EBB}"/>
                </a:ext>
              </a:extLst>
            </p:cNvPr>
            <p:cNvSpPr/>
            <p:nvPr/>
          </p:nvSpPr>
          <p:spPr bwMode="auto">
            <a:xfrm>
              <a:off x="581979" y="1152941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B67DDEE0-4D86-4DBF-AFCE-E86601627C29}"/>
                </a:ext>
              </a:extLst>
            </p:cNvPr>
            <p:cNvSpPr/>
            <p:nvPr/>
          </p:nvSpPr>
          <p:spPr bwMode="auto">
            <a:xfrm>
              <a:off x="618978" y="1171815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719DD439-8C3F-4818-9FD0-2562AA785793}"/>
                </a:ext>
              </a:extLst>
            </p:cNvPr>
            <p:cNvSpPr/>
            <p:nvPr/>
          </p:nvSpPr>
          <p:spPr bwMode="auto">
            <a:xfrm>
              <a:off x="1191579" y="1152941"/>
              <a:ext cx="139669" cy="193980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楕円 421">
              <a:extLst>
                <a:ext uri="{FF2B5EF4-FFF2-40B4-BE49-F238E27FC236}">
                  <a16:creationId xmlns:a16="http://schemas.microsoft.com/office/drawing/2014/main" id="{1925CD91-1B24-4311-92FF-B88C2AF201B2}"/>
                </a:ext>
              </a:extLst>
            </p:cNvPr>
            <p:cNvSpPr/>
            <p:nvPr/>
          </p:nvSpPr>
          <p:spPr bwMode="auto">
            <a:xfrm>
              <a:off x="1228578" y="1171815"/>
              <a:ext cx="65672" cy="66900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月 422">
              <a:extLst>
                <a:ext uri="{FF2B5EF4-FFF2-40B4-BE49-F238E27FC236}">
                  <a16:creationId xmlns:a16="http://schemas.microsoft.com/office/drawing/2014/main" id="{829BB020-FFCB-4721-A560-57981238EECE}"/>
                </a:ext>
              </a:extLst>
            </p:cNvPr>
            <p:cNvSpPr/>
            <p:nvPr/>
          </p:nvSpPr>
          <p:spPr bwMode="auto">
            <a:xfrm rot="2700000">
              <a:off x="628387" y="1465762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4" name="月 423">
              <a:extLst>
                <a:ext uri="{FF2B5EF4-FFF2-40B4-BE49-F238E27FC236}">
                  <a16:creationId xmlns:a16="http://schemas.microsoft.com/office/drawing/2014/main" id="{0253460D-C18D-48BE-A39F-A401D768F9A3}"/>
                </a:ext>
              </a:extLst>
            </p:cNvPr>
            <p:cNvSpPr/>
            <p:nvPr/>
          </p:nvSpPr>
          <p:spPr bwMode="auto">
            <a:xfrm rot="18900000" flipH="1">
              <a:off x="1237845" y="1465762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5" name="楕円 424">
              <a:extLst>
                <a:ext uri="{FF2B5EF4-FFF2-40B4-BE49-F238E27FC236}">
                  <a16:creationId xmlns:a16="http://schemas.microsoft.com/office/drawing/2014/main" id="{8477B921-A604-4375-8B78-5D88E3596C4A}"/>
                </a:ext>
              </a:extLst>
            </p:cNvPr>
            <p:cNvSpPr/>
            <p:nvPr/>
          </p:nvSpPr>
          <p:spPr bwMode="auto">
            <a:xfrm>
              <a:off x="854970" y="1422413"/>
              <a:ext cx="213661" cy="131619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月 425">
              <a:extLst>
                <a:ext uri="{FF2B5EF4-FFF2-40B4-BE49-F238E27FC236}">
                  <a16:creationId xmlns:a16="http://schemas.microsoft.com/office/drawing/2014/main" id="{DAF70081-D1F7-41AB-B3DA-34BDBAFEB916}"/>
                </a:ext>
              </a:extLst>
            </p:cNvPr>
            <p:cNvSpPr/>
            <p:nvPr/>
          </p:nvSpPr>
          <p:spPr bwMode="auto">
            <a:xfrm rot="4500000">
              <a:off x="623736" y="929526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7" name="月 426">
              <a:extLst>
                <a:ext uri="{FF2B5EF4-FFF2-40B4-BE49-F238E27FC236}">
                  <a16:creationId xmlns:a16="http://schemas.microsoft.com/office/drawing/2014/main" id="{9F9C990F-F58A-4370-B4BB-DAAA425AE877}"/>
                </a:ext>
              </a:extLst>
            </p:cNvPr>
            <p:cNvSpPr/>
            <p:nvPr/>
          </p:nvSpPr>
          <p:spPr bwMode="auto">
            <a:xfrm rot="17100000" flipH="1">
              <a:off x="1238553" y="929526"/>
              <a:ext cx="45720" cy="189562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A1F6E76E-DBD8-4E16-9921-A19B730C9D60}"/>
                </a:ext>
              </a:extLst>
            </p:cNvPr>
            <p:cNvSpPr/>
            <p:nvPr/>
          </p:nvSpPr>
          <p:spPr bwMode="auto">
            <a:xfrm>
              <a:off x="848348" y="1661160"/>
              <a:ext cx="241312" cy="50754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A5BEE10F-9A68-44ED-815E-761F8D5D70FF}"/>
                </a:ext>
              </a:extLst>
            </p:cNvPr>
            <p:cNvGrpSpPr/>
            <p:nvPr/>
          </p:nvGrpSpPr>
          <p:grpSpPr>
            <a:xfrm>
              <a:off x="49924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386C5A28-369C-433B-8E0D-749215A7698A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3E0A4930-3720-4806-AB19-FE33CDE317A8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8B41623F-882C-4745-AE6E-203CA6F6552D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二等辺三角形 23">
                  <a:extLst>
                    <a:ext uri="{FF2B5EF4-FFF2-40B4-BE49-F238E27FC236}">
                      <a16:creationId xmlns:a16="http://schemas.microsoft.com/office/drawing/2014/main" id="{8B6ED54D-7FB6-4D0E-9EFF-9CAED051ABCD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二等辺三角形 23">
                  <a:extLst>
                    <a:ext uri="{FF2B5EF4-FFF2-40B4-BE49-F238E27FC236}">
                      <a16:creationId xmlns:a16="http://schemas.microsoft.com/office/drawing/2014/main" id="{FA30EDD0-49BA-4991-87E4-5F27E26FA7CE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pattFill prst="lgConfetti">
                  <a:fgClr>
                    <a:srgbClr val="FFFF99"/>
                  </a:fgClr>
                  <a:bgClr>
                    <a:srgbClr val="FFCC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二等辺三角形 23">
                  <a:extLst>
                    <a:ext uri="{FF2B5EF4-FFF2-40B4-BE49-F238E27FC236}">
                      <a16:creationId xmlns:a16="http://schemas.microsoft.com/office/drawing/2014/main" id="{4E02A9DD-526B-4BCA-A9FE-271B868F5121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BB5095E8-C086-40EA-920D-5BD483997FCB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5525652C-79BF-41F3-969E-B48B6CDDB856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50F4D896-37A3-43AC-A255-3681A320FC56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03206C64-C26E-43EA-A251-6D31D37BB47A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463DD785-A638-4385-ADE0-3EBBA13BF745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1639598E-91E9-47D9-B9D1-F64144825A91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A735DE40-6890-47E8-807B-619E4EDDAF7C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0470C42C-3984-49DF-BF1B-16DAD46C17D7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42736C53-5B3D-4608-9859-69342834B72D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445FC66F-E4E0-42EA-AE24-4EC10B449B02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アーチ 442">
                <a:extLst>
                  <a:ext uri="{FF2B5EF4-FFF2-40B4-BE49-F238E27FC236}">
                    <a16:creationId xmlns:a16="http://schemas.microsoft.com/office/drawing/2014/main" id="{01A8EC3D-4D39-4440-8BD0-9762CE0FF771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F8C413FB-5DEA-4372-86EE-CD1F33C6015E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C278FAD9-36F2-4B99-B98D-53519D21B6B1}"/>
                </a:ext>
              </a:extLst>
            </p:cNvPr>
            <p:cNvSpPr/>
            <p:nvPr/>
          </p:nvSpPr>
          <p:spPr bwMode="auto">
            <a:xfrm rot="1590787" flipH="1">
              <a:off x="716139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1966ADDF-7B83-4B21-BB9E-2F1E92DA2F35}"/>
                </a:ext>
              </a:extLst>
            </p:cNvPr>
            <p:cNvSpPr/>
            <p:nvPr/>
          </p:nvSpPr>
          <p:spPr bwMode="auto">
            <a:xfrm flipH="1">
              <a:off x="965416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7697D0FB-4D45-4929-B935-770F7E15D818}"/>
              </a:ext>
            </a:extLst>
          </p:cNvPr>
          <p:cNvGrpSpPr/>
          <p:nvPr/>
        </p:nvGrpSpPr>
        <p:grpSpPr>
          <a:xfrm>
            <a:off x="2395204" y="4447204"/>
            <a:ext cx="1384356" cy="1871992"/>
            <a:chOff x="1871473" y="407345"/>
            <a:chExt cx="2203738" cy="2980001"/>
          </a:xfrm>
        </p:grpSpPr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580D48D8-943E-4AFD-A438-E304EBBCEE37}"/>
                </a:ext>
              </a:extLst>
            </p:cNvPr>
            <p:cNvGrpSpPr/>
            <p:nvPr/>
          </p:nvGrpSpPr>
          <p:grpSpPr>
            <a:xfrm>
              <a:off x="18714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10ECB72D-AF6A-4898-97B1-B3BDD1143D8E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ED587FBC-6D70-4738-8EAA-AA3AE8CCAAC7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585EAF15-C1F7-4B82-9FC2-84404C1281F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B66697F9-5A1D-421D-B136-7C4C9CBCD1E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110787D3-7D25-4B19-9338-B201BBFA1C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1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CB0D9F9B-1F44-42DA-B701-3ED403490FBC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041ADB5C-2A48-4E3B-BE55-AF0BE3800289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2E214691-EA9E-457F-BA16-1EBCB8C184EE}"/>
                </a:ext>
              </a:extLst>
            </p:cNvPr>
            <p:cNvGrpSpPr/>
            <p:nvPr/>
          </p:nvGrpSpPr>
          <p:grpSpPr>
            <a:xfrm rot="900000" flipH="1">
              <a:off x="2222466" y="2324237"/>
              <a:ext cx="205003" cy="413927"/>
              <a:chOff x="3714692" y="1313766"/>
              <a:chExt cx="1283314" cy="2591166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AEEB0BC1-4B21-4754-96A2-2A31C4BDFD6F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83F17E47-E0A8-4636-97FD-D785AE7EFA29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7093E044-1326-4BF2-A1A7-4F638A18D4A8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7" name="楕円 211">
              <a:extLst>
                <a:ext uri="{FF2B5EF4-FFF2-40B4-BE49-F238E27FC236}">
                  <a16:creationId xmlns:a16="http://schemas.microsoft.com/office/drawing/2014/main" id="{51463545-9F2D-48B7-ABAB-7F0941F3736A}"/>
                </a:ext>
              </a:extLst>
            </p:cNvPr>
            <p:cNvSpPr/>
            <p:nvPr/>
          </p:nvSpPr>
          <p:spPr bwMode="auto">
            <a:xfrm rot="1800000">
              <a:off x="2339043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C4E33190-80BD-4E1C-99B3-4D42A7917955}"/>
                </a:ext>
              </a:extLst>
            </p:cNvPr>
            <p:cNvSpPr/>
            <p:nvPr/>
          </p:nvSpPr>
          <p:spPr bwMode="auto">
            <a:xfrm>
              <a:off x="233466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9" name="楕円 211">
              <a:extLst>
                <a:ext uri="{FF2B5EF4-FFF2-40B4-BE49-F238E27FC236}">
                  <a16:creationId xmlns:a16="http://schemas.microsoft.com/office/drawing/2014/main" id="{97595E21-6DE5-4198-BBC8-134ADD0E05FF}"/>
                </a:ext>
              </a:extLst>
            </p:cNvPr>
            <p:cNvSpPr/>
            <p:nvPr/>
          </p:nvSpPr>
          <p:spPr bwMode="auto">
            <a:xfrm>
              <a:off x="2394925" y="1554750"/>
              <a:ext cx="1170133" cy="1186994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1 w 1170133"/>
                <a:gd name="connsiteY0" fmla="*/ 887972 h 1015137"/>
                <a:gd name="connsiteX1" fmla="*/ 585066 w 1170133"/>
                <a:gd name="connsiteY1" fmla="*/ 0 h 1015137"/>
                <a:gd name="connsiteX2" fmla="*/ 1170131 w 1170133"/>
                <a:gd name="connsiteY2" fmla="*/ 887972 h 1015137"/>
                <a:gd name="connsiteX3" fmla="*/ 579010 w 1170133"/>
                <a:gd name="connsiteY3" fmla="*/ 1009073 h 1015137"/>
                <a:gd name="connsiteX4" fmla="*/ 1 w 1170133"/>
                <a:gd name="connsiteY4" fmla="*/ 887972 h 1015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3" h="1015137">
                  <a:moveTo>
                    <a:pt x="1" y="887972"/>
                  </a:moveTo>
                  <a:cubicBezTo>
                    <a:pt x="1" y="397559"/>
                    <a:pt x="261944" y="0"/>
                    <a:pt x="585066" y="0"/>
                  </a:cubicBezTo>
                  <a:cubicBezTo>
                    <a:pt x="908188" y="0"/>
                    <a:pt x="1171140" y="719793"/>
                    <a:pt x="1170131" y="887972"/>
                  </a:cubicBezTo>
                  <a:cubicBezTo>
                    <a:pt x="1169122" y="1056151"/>
                    <a:pt x="774032" y="1009073"/>
                    <a:pt x="579010" y="1009073"/>
                  </a:cubicBezTo>
                  <a:cubicBezTo>
                    <a:pt x="383988" y="1009073"/>
                    <a:pt x="-1008" y="1056151"/>
                    <a:pt x="1" y="887972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469">
              <a:extLst>
                <a:ext uri="{FF2B5EF4-FFF2-40B4-BE49-F238E27FC236}">
                  <a16:creationId xmlns:a16="http://schemas.microsoft.com/office/drawing/2014/main" id="{27A129D1-8B74-4B8C-8077-7F168A1AC6FA}"/>
                </a:ext>
              </a:extLst>
            </p:cNvPr>
            <p:cNvSpPr/>
            <p:nvPr/>
          </p:nvSpPr>
          <p:spPr bwMode="auto">
            <a:xfrm>
              <a:off x="2730714" y="1419787"/>
              <a:ext cx="498556" cy="545547"/>
            </a:xfrm>
            <a:prstGeom prst="ellipse">
              <a:avLst/>
            </a:prstGeom>
            <a:solidFill>
              <a:srgbClr val="6600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楕円 175">
              <a:extLst>
                <a:ext uri="{FF2B5EF4-FFF2-40B4-BE49-F238E27FC236}">
                  <a16:creationId xmlns:a16="http://schemas.microsoft.com/office/drawing/2014/main" id="{1AB66DF7-C1B1-469F-8E9E-9218B91B8021}"/>
                </a:ext>
              </a:extLst>
            </p:cNvPr>
            <p:cNvSpPr/>
            <p:nvPr/>
          </p:nvSpPr>
          <p:spPr bwMode="auto">
            <a:xfrm>
              <a:off x="2249701" y="407345"/>
              <a:ext cx="1460582" cy="925465"/>
            </a:xfrm>
            <a:custGeom>
              <a:avLst/>
              <a:gdLst>
                <a:gd name="connsiteX0" fmla="*/ 0 w 1460582"/>
                <a:gd name="connsiteY0" fmla="*/ 467469 h 934937"/>
                <a:gd name="connsiteX1" fmla="*/ 730291 w 1460582"/>
                <a:gd name="connsiteY1" fmla="*/ 0 h 934937"/>
                <a:gd name="connsiteX2" fmla="*/ 1460582 w 1460582"/>
                <a:gd name="connsiteY2" fmla="*/ 467469 h 934937"/>
                <a:gd name="connsiteX3" fmla="*/ 730291 w 1460582"/>
                <a:gd name="connsiteY3" fmla="*/ 934938 h 934937"/>
                <a:gd name="connsiteX4" fmla="*/ 0 w 1460582"/>
                <a:gd name="connsiteY4" fmla="*/ 467469 h 934937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467469 h 934938"/>
                <a:gd name="connsiteX1" fmla="*/ 730291 w 1460582"/>
                <a:gd name="connsiteY1" fmla="*/ 0 h 934938"/>
                <a:gd name="connsiteX2" fmla="*/ 1460582 w 1460582"/>
                <a:gd name="connsiteY2" fmla="*/ 467469 h 934938"/>
                <a:gd name="connsiteX3" fmla="*/ 730291 w 1460582"/>
                <a:gd name="connsiteY3" fmla="*/ 934938 h 934938"/>
                <a:gd name="connsiteX4" fmla="*/ 0 w 1460582"/>
                <a:gd name="connsiteY4" fmla="*/ 467469 h 934938"/>
                <a:gd name="connsiteX0" fmla="*/ 0 w 1460582"/>
                <a:gd name="connsiteY0" fmla="*/ 353169 h 820638"/>
                <a:gd name="connsiteX1" fmla="*/ 725528 w 1460582"/>
                <a:gd name="connsiteY1" fmla="*/ 0 h 820638"/>
                <a:gd name="connsiteX2" fmla="*/ 1460582 w 1460582"/>
                <a:gd name="connsiteY2" fmla="*/ 353169 h 820638"/>
                <a:gd name="connsiteX3" fmla="*/ 730291 w 1460582"/>
                <a:gd name="connsiteY3" fmla="*/ 820638 h 820638"/>
                <a:gd name="connsiteX4" fmla="*/ 0 w 1460582"/>
                <a:gd name="connsiteY4" fmla="*/ 353169 h 820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582" h="820638">
                  <a:moveTo>
                    <a:pt x="0" y="353169"/>
                  </a:moveTo>
                  <a:cubicBezTo>
                    <a:pt x="0" y="94993"/>
                    <a:pt x="322199" y="0"/>
                    <a:pt x="725528" y="0"/>
                  </a:cubicBezTo>
                  <a:cubicBezTo>
                    <a:pt x="1128857" y="0"/>
                    <a:pt x="1460582" y="94993"/>
                    <a:pt x="1460582" y="353169"/>
                  </a:cubicBezTo>
                  <a:cubicBezTo>
                    <a:pt x="1460582" y="611345"/>
                    <a:pt x="1133620" y="820638"/>
                    <a:pt x="730291" y="820638"/>
                  </a:cubicBezTo>
                  <a:cubicBezTo>
                    <a:pt x="326962" y="820638"/>
                    <a:pt x="0" y="611345"/>
                    <a:pt x="0" y="353169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4CB163E1-7700-471B-9D80-01B684738F5A}"/>
                </a:ext>
              </a:extLst>
            </p:cNvPr>
            <p:cNvGrpSpPr/>
            <p:nvPr/>
          </p:nvGrpSpPr>
          <p:grpSpPr>
            <a:xfrm rot="20700000">
              <a:off x="2214907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E7DA2744-10FE-4643-9FED-517DF1B4A8D7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B9650800-DE6A-4FCA-8B90-759C7E5DAE9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D60EFF0D-3339-42CB-8CAE-FEB64D1C9FBE}"/>
                </a:ext>
              </a:extLst>
            </p:cNvPr>
            <p:cNvGrpSpPr/>
            <p:nvPr/>
          </p:nvGrpSpPr>
          <p:grpSpPr>
            <a:xfrm rot="900000" flipH="1">
              <a:off x="3318032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80DC5D9C-656E-489B-AC40-FAAE747DD6D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13346B02-9D2A-4FBF-8750-949DAEAA32F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55E06B80-727F-4502-A26B-1C51CA678902}"/>
                </a:ext>
              </a:extLst>
            </p:cNvPr>
            <p:cNvSpPr/>
            <p:nvPr/>
          </p:nvSpPr>
          <p:spPr bwMode="auto">
            <a:xfrm>
              <a:off x="2397339" y="761154"/>
              <a:ext cx="1165306" cy="1059651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6B89DD79-41C7-44B2-A817-2BF94D929D70}"/>
                </a:ext>
              </a:extLst>
            </p:cNvPr>
            <p:cNvSpPr/>
            <p:nvPr/>
          </p:nvSpPr>
          <p:spPr bwMode="auto">
            <a:xfrm>
              <a:off x="2569306" y="1207686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8F5D019F-9903-437E-A7C0-B082C38436AB}"/>
                </a:ext>
              </a:extLst>
            </p:cNvPr>
            <p:cNvSpPr/>
            <p:nvPr/>
          </p:nvSpPr>
          <p:spPr bwMode="auto">
            <a:xfrm>
              <a:off x="3158243" y="1207686"/>
              <a:ext cx="194558" cy="6465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0C82AD00-DCBA-43B3-9CA3-303C139EF207}"/>
                </a:ext>
              </a:extLst>
            </p:cNvPr>
            <p:cNvGrpSpPr/>
            <p:nvPr/>
          </p:nvGrpSpPr>
          <p:grpSpPr>
            <a:xfrm>
              <a:off x="2455068" y="1203749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146AEFD5-E195-415B-8998-094666F27890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69C76664-988B-40ED-8184-AAAF43BB3E0C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98E1A075-6E4E-4A05-B1DC-5FD997B7D947}"/>
                </a:ext>
              </a:extLst>
            </p:cNvPr>
            <p:cNvGrpSpPr/>
            <p:nvPr/>
          </p:nvGrpSpPr>
          <p:grpSpPr>
            <a:xfrm flipH="1">
              <a:off x="3399478" y="1203749"/>
              <a:ext cx="88439" cy="79040"/>
              <a:chOff x="2569305" y="1692913"/>
              <a:chExt cx="202787" cy="333198"/>
            </a:xfrm>
            <a:noFill/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1B09C833-D101-408B-994A-4D1D6714B253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39133BB1-3445-4532-AC51-743D25A6A5A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BC0BACB2-A1BE-40E9-87EF-1D5776E051FB}"/>
                </a:ext>
              </a:extLst>
            </p:cNvPr>
            <p:cNvSpPr/>
            <p:nvPr/>
          </p:nvSpPr>
          <p:spPr bwMode="auto">
            <a:xfrm rot="16200000">
              <a:off x="2946153" y="1535185"/>
              <a:ext cx="71396" cy="350472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5DEEFFB2-9E22-48F7-BECA-652EC7482685}"/>
                </a:ext>
              </a:extLst>
            </p:cNvPr>
            <p:cNvSpPr/>
            <p:nvPr/>
          </p:nvSpPr>
          <p:spPr bwMode="auto">
            <a:xfrm>
              <a:off x="2569306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FA515673-50D4-482D-90AE-664AB5B42998}"/>
                </a:ext>
              </a:extLst>
            </p:cNvPr>
            <p:cNvSpPr/>
            <p:nvPr/>
          </p:nvSpPr>
          <p:spPr bwMode="auto">
            <a:xfrm>
              <a:off x="3158243" y="1001933"/>
              <a:ext cx="194558" cy="4572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月 481">
              <a:extLst>
                <a:ext uri="{FF2B5EF4-FFF2-40B4-BE49-F238E27FC236}">
                  <a16:creationId xmlns:a16="http://schemas.microsoft.com/office/drawing/2014/main" id="{BB56233C-780D-4757-BF40-A6CFFE1CC3F6}"/>
                </a:ext>
              </a:extLst>
            </p:cNvPr>
            <p:cNvSpPr/>
            <p:nvPr/>
          </p:nvSpPr>
          <p:spPr bwMode="auto">
            <a:xfrm rot="2700000">
              <a:off x="2731250" y="148553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月 482">
              <a:extLst>
                <a:ext uri="{FF2B5EF4-FFF2-40B4-BE49-F238E27FC236}">
                  <a16:creationId xmlns:a16="http://schemas.microsoft.com/office/drawing/2014/main" id="{46EF639C-31DB-42CF-943F-34BE9F29A41E}"/>
                </a:ext>
              </a:extLst>
            </p:cNvPr>
            <p:cNvSpPr/>
            <p:nvPr/>
          </p:nvSpPr>
          <p:spPr bwMode="auto">
            <a:xfrm rot="18900000" flipH="1">
              <a:off x="3159087" y="1485535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楕円 357">
              <a:extLst>
                <a:ext uri="{FF2B5EF4-FFF2-40B4-BE49-F238E27FC236}">
                  <a16:creationId xmlns:a16="http://schemas.microsoft.com/office/drawing/2014/main" id="{4913EC59-8244-4E7F-9514-DF7FEDB5A3D6}"/>
                </a:ext>
              </a:extLst>
            </p:cNvPr>
            <p:cNvSpPr/>
            <p:nvPr/>
          </p:nvSpPr>
          <p:spPr bwMode="auto">
            <a:xfrm>
              <a:off x="2863546" y="1410471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6266895D-2C3E-4F5E-8C87-A9277792DB5E}"/>
                </a:ext>
              </a:extLst>
            </p:cNvPr>
            <p:cNvSpPr/>
            <p:nvPr/>
          </p:nvSpPr>
          <p:spPr bwMode="auto">
            <a:xfrm>
              <a:off x="2917735" y="1363411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D8D8A7C3-E206-4713-9A47-F6D560A68B98}"/>
                </a:ext>
              </a:extLst>
            </p:cNvPr>
            <p:cNvGrpSpPr/>
            <p:nvPr/>
          </p:nvGrpSpPr>
          <p:grpSpPr>
            <a:xfrm>
              <a:off x="248044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F02EF907-7EF7-4F78-8EC7-6DF67281E053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2CAEEA40-9388-4C2A-B328-01BDC6769E08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46D32D9C-F7D1-435F-95AA-A421C292C42D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FFFF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二等辺三角形 23">
                  <a:extLst>
                    <a:ext uri="{FF2B5EF4-FFF2-40B4-BE49-F238E27FC236}">
                      <a16:creationId xmlns:a16="http://schemas.microsoft.com/office/drawing/2014/main" id="{E7D71626-9D49-4D9D-A6DC-46F035F676A0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FF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二等辺三角形 23">
                  <a:extLst>
                    <a:ext uri="{FF2B5EF4-FFF2-40B4-BE49-F238E27FC236}">
                      <a16:creationId xmlns:a16="http://schemas.microsoft.com/office/drawing/2014/main" id="{CEF1A69A-F855-4957-9260-7968F3E20AC1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FF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二等辺三角形 23">
                  <a:extLst>
                    <a:ext uri="{FF2B5EF4-FFF2-40B4-BE49-F238E27FC236}">
                      <a16:creationId xmlns:a16="http://schemas.microsoft.com/office/drawing/2014/main" id="{CADCEAF1-79EC-4431-952B-568012AE8869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01FABCD6-B077-46D1-83E0-7C19EC375490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1B0D17AA-C90B-4237-8454-09DABE4BEC11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D0823E85-0CA6-434E-8D3B-3C4603BC82BC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90D54B7-1F82-4900-AF5E-BDE0786850E8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1B2518E3-AFA6-4ADE-8D1A-F640E70E9064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186B3D8-9DA3-4386-8D89-6D43A3E8E48A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8CF70269-A91A-4A33-B817-A3D9D77EC081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FE755969-F715-4892-9DD4-8930F15E55D2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8B38D4D-C241-4B23-A9CB-D66A07BB2A01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FFFF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F812FE97-6808-44B2-98D0-43CECDCD6820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アーチ 499">
                <a:extLst>
                  <a:ext uri="{FF2B5EF4-FFF2-40B4-BE49-F238E27FC236}">
                    <a16:creationId xmlns:a16="http://schemas.microsoft.com/office/drawing/2014/main" id="{667BDACA-8CF5-4D43-980C-9F04CF655403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A942F2F8-5B82-4FE4-BC8A-C31C9BC4546F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9D46ACD8-61C7-4943-8F1B-B3A5C592C7EB}"/>
                </a:ext>
              </a:extLst>
            </p:cNvPr>
            <p:cNvSpPr/>
            <p:nvPr/>
          </p:nvSpPr>
          <p:spPr bwMode="auto">
            <a:xfrm rot="1590787" flipH="1">
              <a:off x="2715855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B5B3356B-3B89-4369-A3A5-0E575A0C227F}"/>
                </a:ext>
              </a:extLst>
            </p:cNvPr>
            <p:cNvSpPr/>
            <p:nvPr/>
          </p:nvSpPr>
          <p:spPr bwMode="auto">
            <a:xfrm flipH="1">
              <a:off x="2965132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chemeClr val="accent1">
                <a:lumMod val="2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37905AE5-AABB-45C5-A7DE-F0B0AB79CE25}"/>
              </a:ext>
            </a:extLst>
          </p:cNvPr>
          <p:cNvGrpSpPr/>
          <p:nvPr/>
        </p:nvGrpSpPr>
        <p:grpSpPr>
          <a:xfrm>
            <a:off x="4249574" y="4432517"/>
            <a:ext cx="1384356" cy="1883326"/>
            <a:chOff x="3725673" y="389306"/>
            <a:chExt cx="2203738" cy="2998040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7F850A2C-B694-47E3-940A-70E4F218B564}"/>
                </a:ext>
              </a:extLst>
            </p:cNvPr>
            <p:cNvGrpSpPr/>
            <p:nvPr/>
          </p:nvGrpSpPr>
          <p:grpSpPr>
            <a:xfrm>
              <a:off x="37256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CF9235A8-B8C8-40D6-A6EC-6841B1665678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583" name="グループ化 582">
                  <a:extLst>
                    <a:ext uri="{FF2B5EF4-FFF2-40B4-BE49-F238E27FC236}">
                      <a16:creationId xmlns:a16="http://schemas.microsoft.com/office/drawing/2014/main" id="{D4EC3123-F203-4203-AB47-6A2FB888067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69A02A30-36DC-4BF7-93BC-8C31EF2BD54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3DC40A0A-479C-4629-812A-B0A4E616EEA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1845C1A0-4F33-44C1-AEA2-BEACA10228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384AD757-8308-4676-B074-844419539815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559CC065-C71E-483C-8FF4-465E1A2CD414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91813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6302" h="798867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cubicBezTo>
                      <a:pt x="865879" y="831255"/>
                      <a:pt x="702380" y="736859"/>
                      <a:pt x="659759" y="577794"/>
                    </a:cubicBezTo>
                    <a:lnTo>
                      <a:pt x="606543" y="577794"/>
                    </a:lnTo>
                    <a:cubicBezTo>
                      <a:pt x="563922" y="736859"/>
                      <a:pt x="400423" y="831255"/>
                      <a:pt x="241359" y="788633"/>
                    </a:cubicBez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FD1C236B-14A5-4804-839F-C59E1937151F}"/>
                </a:ext>
              </a:extLst>
            </p:cNvPr>
            <p:cNvGrpSpPr/>
            <p:nvPr/>
          </p:nvGrpSpPr>
          <p:grpSpPr>
            <a:xfrm rot="900000" flipH="1">
              <a:off x="4128179" y="2324237"/>
              <a:ext cx="205003" cy="413927"/>
              <a:chOff x="3714692" y="1313766"/>
              <a:chExt cx="1283314" cy="2591166"/>
            </a:xfrm>
          </p:grpSpPr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028542F7-8CC8-4436-9E91-02232302956B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82A8B6F9-04CB-4E48-B628-14283FD24A48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41115654-8A59-49CB-BD99-272E89632EDD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8" name="楕円 211">
              <a:extLst>
                <a:ext uri="{FF2B5EF4-FFF2-40B4-BE49-F238E27FC236}">
                  <a16:creationId xmlns:a16="http://schemas.microsoft.com/office/drawing/2014/main" id="{9EE9A910-97DD-482B-B8FE-E9E0FE4ED9C2}"/>
                </a:ext>
              </a:extLst>
            </p:cNvPr>
            <p:cNvSpPr/>
            <p:nvPr/>
          </p:nvSpPr>
          <p:spPr bwMode="auto">
            <a:xfrm rot="1800000">
              <a:off x="424475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5AA74B27-E4E9-462F-80B4-3CF941CA09C7}"/>
                </a:ext>
              </a:extLst>
            </p:cNvPr>
            <p:cNvSpPr/>
            <p:nvPr/>
          </p:nvSpPr>
          <p:spPr bwMode="auto">
            <a:xfrm>
              <a:off x="4195214" y="2400765"/>
              <a:ext cx="1283259" cy="791813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66302" h="798867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28006" y="36980"/>
                    <a:pt x="591371" y="88510"/>
                    <a:pt x="629526" y="154595"/>
                  </a:cubicBezTo>
                  <a:lnTo>
                    <a:pt x="633163" y="165165"/>
                  </a:lnTo>
                  <a:lnTo>
                    <a:pt x="644224" y="142379"/>
                  </a:lnTo>
                  <a:cubicBezTo>
                    <a:pt x="682915" y="82187"/>
                    <a:pt x="743267" y="35648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cubicBezTo>
                    <a:pt x="865879" y="831255"/>
                    <a:pt x="702380" y="736859"/>
                    <a:pt x="659759" y="577794"/>
                  </a:cubicBezTo>
                  <a:lnTo>
                    <a:pt x="606543" y="577794"/>
                  </a:lnTo>
                  <a:cubicBezTo>
                    <a:pt x="563922" y="736859"/>
                    <a:pt x="400423" y="831255"/>
                    <a:pt x="241359" y="788633"/>
                  </a:cubicBez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0" name="楕円 211">
              <a:extLst>
                <a:ext uri="{FF2B5EF4-FFF2-40B4-BE49-F238E27FC236}">
                  <a16:creationId xmlns:a16="http://schemas.microsoft.com/office/drawing/2014/main" id="{DBA45236-F55E-4010-BBD4-212B47B5FA20}"/>
                </a:ext>
              </a:extLst>
            </p:cNvPr>
            <p:cNvSpPr/>
            <p:nvPr/>
          </p:nvSpPr>
          <p:spPr bwMode="auto">
            <a:xfrm>
              <a:off x="4287030" y="1554750"/>
              <a:ext cx="1110517" cy="10679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  <a:gd name="connsiteX0" fmla="*/ 0 w 1170182"/>
                <a:gd name="connsiteY0" fmla="*/ 887972 h 1007553"/>
                <a:gd name="connsiteX1" fmla="*/ 585065 w 1170182"/>
                <a:gd name="connsiteY1" fmla="*/ 0 h 1007553"/>
                <a:gd name="connsiteX2" fmla="*/ 1170130 w 1170182"/>
                <a:gd name="connsiteY2" fmla="*/ 887972 h 1007553"/>
                <a:gd name="connsiteX3" fmla="*/ 615452 w 1170182"/>
                <a:gd name="connsiteY3" fmla="*/ 998544 h 1007553"/>
                <a:gd name="connsiteX4" fmla="*/ 0 w 1170182"/>
                <a:gd name="connsiteY4" fmla="*/ 887972 h 1007553"/>
                <a:gd name="connsiteX0" fmla="*/ 0 w 1170180"/>
                <a:gd name="connsiteY0" fmla="*/ 887972 h 989866"/>
                <a:gd name="connsiteX1" fmla="*/ 585065 w 1170180"/>
                <a:gd name="connsiteY1" fmla="*/ 0 h 989866"/>
                <a:gd name="connsiteX2" fmla="*/ 1170130 w 1170180"/>
                <a:gd name="connsiteY2" fmla="*/ 887972 h 989866"/>
                <a:gd name="connsiteX3" fmla="*/ 606447 w 1170180"/>
                <a:gd name="connsiteY3" fmla="*/ 966861 h 989866"/>
                <a:gd name="connsiteX4" fmla="*/ 0 w 1170180"/>
                <a:gd name="connsiteY4" fmla="*/ 887972 h 98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80" h="989866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65066" y="721548"/>
                    <a:pt x="1170130" y="887972"/>
                  </a:cubicBezTo>
                  <a:cubicBezTo>
                    <a:pt x="1175195" y="1054396"/>
                    <a:pt x="801469" y="966861"/>
                    <a:pt x="606447" y="966861"/>
                  </a:cubicBezTo>
                  <a:cubicBezTo>
                    <a:pt x="411425" y="966861"/>
                    <a:pt x="5065" y="1054396"/>
                    <a:pt x="0" y="887972"/>
                  </a:cubicBezTo>
                  <a:close/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二等辺三角形 530">
              <a:extLst>
                <a:ext uri="{FF2B5EF4-FFF2-40B4-BE49-F238E27FC236}">
                  <a16:creationId xmlns:a16="http://schemas.microsoft.com/office/drawing/2014/main" id="{72C77DB0-453D-4DD3-8B23-EAFCDC0F860A}"/>
                </a:ext>
              </a:extLst>
            </p:cNvPr>
            <p:cNvSpPr/>
            <p:nvPr/>
          </p:nvSpPr>
          <p:spPr bwMode="auto">
            <a:xfrm rot="10800000">
              <a:off x="4611849" y="1749069"/>
              <a:ext cx="460831" cy="208684"/>
            </a:xfrm>
            <a:prstGeom prst="triangle">
              <a:avLst/>
            </a:prstGeom>
            <a:solidFill>
              <a:srgbClr val="FF99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D3EA013A-8671-4710-8E7F-C818A6619F2F}"/>
                </a:ext>
              </a:extLst>
            </p:cNvPr>
            <p:cNvSpPr/>
            <p:nvPr/>
          </p:nvSpPr>
          <p:spPr bwMode="auto">
            <a:xfrm>
              <a:off x="4185430" y="389306"/>
              <a:ext cx="1313670" cy="12200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F923CB33-71E0-41E4-9941-DCC82C2434B7}"/>
                </a:ext>
              </a:extLst>
            </p:cNvPr>
            <p:cNvGrpSpPr/>
            <p:nvPr/>
          </p:nvGrpSpPr>
          <p:grpSpPr>
            <a:xfrm rot="20700000">
              <a:off x="4077180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42270572-A35C-43B7-8885-DDDC21AD077B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76758F55-17FA-4E0A-BDD0-781FDCC91A0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4935FA9E-A96E-49E8-8A66-DE89C12578B7}"/>
                </a:ext>
              </a:extLst>
            </p:cNvPr>
            <p:cNvGrpSpPr/>
            <p:nvPr/>
          </p:nvGrpSpPr>
          <p:grpSpPr>
            <a:xfrm rot="900000" flipH="1">
              <a:off x="5180305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44FF9D71-FC70-4FA0-9A80-2F21B82D39E9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0DD03117-16FD-41A9-A32D-124D27C134B2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1B30E4D7-B89E-470C-B4E1-390D4EF54E62}"/>
                </a:ext>
              </a:extLst>
            </p:cNvPr>
            <p:cNvSpPr/>
            <p:nvPr/>
          </p:nvSpPr>
          <p:spPr bwMode="auto">
            <a:xfrm>
              <a:off x="4261630" y="550452"/>
              <a:ext cx="1161270" cy="127228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E3648FED-3D34-481E-87F6-26A0185C3007}"/>
                </a:ext>
              </a:extLst>
            </p:cNvPr>
            <p:cNvSpPr/>
            <p:nvPr/>
          </p:nvSpPr>
          <p:spPr bwMode="auto">
            <a:xfrm>
              <a:off x="4296418" y="530438"/>
              <a:ext cx="1091558" cy="348334"/>
            </a:xfrm>
            <a:custGeom>
              <a:avLst/>
              <a:gdLst>
                <a:gd name="connsiteX0" fmla="*/ 462129 w 1103342"/>
                <a:gd name="connsiteY0" fmla="*/ 996 h 446925"/>
                <a:gd name="connsiteX1" fmla="*/ 510714 w 1103342"/>
                <a:gd name="connsiteY1" fmla="*/ 1054 h 446925"/>
                <a:gd name="connsiteX2" fmla="*/ 551671 w 1103342"/>
                <a:gd name="connsiteY2" fmla="*/ 9274 h 446925"/>
                <a:gd name="connsiteX3" fmla="*/ 592629 w 1103342"/>
                <a:gd name="connsiteY3" fmla="*/ 1054 h 446925"/>
                <a:gd name="connsiteX4" fmla="*/ 641214 w 1103342"/>
                <a:gd name="connsiteY4" fmla="*/ 996 h 446925"/>
                <a:gd name="connsiteX5" fmla="*/ 876166 w 1103342"/>
                <a:gd name="connsiteY5" fmla="*/ 81017 h 446925"/>
                <a:gd name="connsiteX6" fmla="*/ 1092132 w 1103342"/>
                <a:gd name="connsiteY6" fmla="*/ 395632 h 446925"/>
                <a:gd name="connsiteX7" fmla="*/ 711685 w 1103342"/>
                <a:gd name="connsiteY7" fmla="*/ 365907 h 446925"/>
                <a:gd name="connsiteX8" fmla="*/ 602072 w 1103342"/>
                <a:gd name="connsiteY8" fmla="*/ 287696 h 446925"/>
                <a:gd name="connsiteX9" fmla="*/ 551671 w 1103342"/>
                <a:gd name="connsiteY9" fmla="*/ 232012 h 446925"/>
                <a:gd name="connsiteX10" fmla="*/ 501271 w 1103342"/>
                <a:gd name="connsiteY10" fmla="*/ 287696 h 446925"/>
                <a:gd name="connsiteX11" fmla="*/ 391657 w 1103342"/>
                <a:gd name="connsiteY11" fmla="*/ 365907 h 446925"/>
                <a:gd name="connsiteX12" fmla="*/ 11210 w 1103342"/>
                <a:gd name="connsiteY12" fmla="*/ 395632 h 446925"/>
                <a:gd name="connsiteX13" fmla="*/ 227176 w 1103342"/>
                <a:gd name="connsiteY13" fmla="*/ 81017 h 446925"/>
                <a:gd name="connsiteX14" fmla="*/ 462129 w 1103342"/>
                <a:gd name="connsiteY14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14" fmla="*/ 636642 w 1103342"/>
                <a:gd name="connsiteY14" fmla="*/ 94245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13" fmla="*/ 510714 w 1103342"/>
                <a:gd name="connsiteY13" fmla="*/ 1054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12" fmla="*/ 462129 w 1103342"/>
                <a:gd name="connsiteY12" fmla="*/ 996 h 446925"/>
                <a:gd name="connsiteX0" fmla="*/ 551671 w 1103342"/>
                <a:gd name="connsiteY0" fmla="*/ 9274 h 446925"/>
                <a:gd name="connsiteX1" fmla="*/ 592629 w 1103342"/>
                <a:gd name="connsiteY1" fmla="*/ 1054 h 446925"/>
                <a:gd name="connsiteX2" fmla="*/ 641214 w 1103342"/>
                <a:gd name="connsiteY2" fmla="*/ 996 h 446925"/>
                <a:gd name="connsiteX3" fmla="*/ 876166 w 1103342"/>
                <a:gd name="connsiteY3" fmla="*/ 81017 h 446925"/>
                <a:gd name="connsiteX4" fmla="*/ 1092132 w 1103342"/>
                <a:gd name="connsiteY4" fmla="*/ 395632 h 446925"/>
                <a:gd name="connsiteX5" fmla="*/ 711685 w 1103342"/>
                <a:gd name="connsiteY5" fmla="*/ 365907 h 446925"/>
                <a:gd name="connsiteX6" fmla="*/ 602072 w 1103342"/>
                <a:gd name="connsiteY6" fmla="*/ 287696 h 446925"/>
                <a:gd name="connsiteX7" fmla="*/ 551671 w 1103342"/>
                <a:gd name="connsiteY7" fmla="*/ 232012 h 446925"/>
                <a:gd name="connsiteX8" fmla="*/ 501271 w 1103342"/>
                <a:gd name="connsiteY8" fmla="*/ 287696 h 446925"/>
                <a:gd name="connsiteX9" fmla="*/ 391657 w 1103342"/>
                <a:gd name="connsiteY9" fmla="*/ 365907 h 446925"/>
                <a:gd name="connsiteX10" fmla="*/ 11210 w 1103342"/>
                <a:gd name="connsiteY10" fmla="*/ 395632 h 446925"/>
                <a:gd name="connsiteX11" fmla="*/ 227176 w 1103342"/>
                <a:gd name="connsiteY11" fmla="*/ 81017 h 446925"/>
                <a:gd name="connsiteX0" fmla="*/ 592629 w 1103342"/>
                <a:gd name="connsiteY0" fmla="*/ 1054 h 446925"/>
                <a:gd name="connsiteX1" fmla="*/ 641214 w 1103342"/>
                <a:gd name="connsiteY1" fmla="*/ 996 h 446925"/>
                <a:gd name="connsiteX2" fmla="*/ 876166 w 1103342"/>
                <a:gd name="connsiteY2" fmla="*/ 81017 h 446925"/>
                <a:gd name="connsiteX3" fmla="*/ 1092132 w 1103342"/>
                <a:gd name="connsiteY3" fmla="*/ 395632 h 446925"/>
                <a:gd name="connsiteX4" fmla="*/ 711685 w 1103342"/>
                <a:gd name="connsiteY4" fmla="*/ 365907 h 446925"/>
                <a:gd name="connsiteX5" fmla="*/ 602072 w 1103342"/>
                <a:gd name="connsiteY5" fmla="*/ 287696 h 446925"/>
                <a:gd name="connsiteX6" fmla="*/ 551671 w 1103342"/>
                <a:gd name="connsiteY6" fmla="*/ 232012 h 446925"/>
                <a:gd name="connsiteX7" fmla="*/ 501271 w 1103342"/>
                <a:gd name="connsiteY7" fmla="*/ 287696 h 446925"/>
                <a:gd name="connsiteX8" fmla="*/ 391657 w 1103342"/>
                <a:gd name="connsiteY8" fmla="*/ 365907 h 446925"/>
                <a:gd name="connsiteX9" fmla="*/ 11210 w 1103342"/>
                <a:gd name="connsiteY9" fmla="*/ 395632 h 446925"/>
                <a:gd name="connsiteX10" fmla="*/ 227176 w 1103342"/>
                <a:gd name="connsiteY10" fmla="*/ 81017 h 446925"/>
                <a:gd name="connsiteX0" fmla="*/ 641214 w 1103342"/>
                <a:gd name="connsiteY0" fmla="*/ 0 h 445929"/>
                <a:gd name="connsiteX1" fmla="*/ 876166 w 1103342"/>
                <a:gd name="connsiteY1" fmla="*/ 80021 h 445929"/>
                <a:gd name="connsiteX2" fmla="*/ 1092132 w 1103342"/>
                <a:gd name="connsiteY2" fmla="*/ 394636 h 445929"/>
                <a:gd name="connsiteX3" fmla="*/ 711685 w 1103342"/>
                <a:gd name="connsiteY3" fmla="*/ 364911 h 445929"/>
                <a:gd name="connsiteX4" fmla="*/ 602072 w 1103342"/>
                <a:gd name="connsiteY4" fmla="*/ 286700 h 445929"/>
                <a:gd name="connsiteX5" fmla="*/ 551671 w 1103342"/>
                <a:gd name="connsiteY5" fmla="*/ 231016 h 445929"/>
                <a:gd name="connsiteX6" fmla="*/ 501271 w 1103342"/>
                <a:gd name="connsiteY6" fmla="*/ 286700 h 445929"/>
                <a:gd name="connsiteX7" fmla="*/ 391657 w 1103342"/>
                <a:gd name="connsiteY7" fmla="*/ 364911 h 445929"/>
                <a:gd name="connsiteX8" fmla="*/ 11210 w 1103342"/>
                <a:gd name="connsiteY8" fmla="*/ 394636 h 445929"/>
                <a:gd name="connsiteX9" fmla="*/ 227176 w 1103342"/>
                <a:gd name="connsiteY9" fmla="*/ 80021 h 445929"/>
                <a:gd name="connsiteX0" fmla="*/ 876166 w 1103342"/>
                <a:gd name="connsiteY0" fmla="*/ 0 h 365908"/>
                <a:gd name="connsiteX1" fmla="*/ 1092132 w 1103342"/>
                <a:gd name="connsiteY1" fmla="*/ 314615 h 365908"/>
                <a:gd name="connsiteX2" fmla="*/ 711685 w 1103342"/>
                <a:gd name="connsiteY2" fmla="*/ 284890 h 365908"/>
                <a:gd name="connsiteX3" fmla="*/ 602072 w 1103342"/>
                <a:gd name="connsiteY3" fmla="*/ 206679 h 365908"/>
                <a:gd name="connsiteX4" fmla="*/ 551671 w 1103342"/>
                <a:gd name="connsiteY4" fmla="*/ 150995 h 365908"/>
                <a:gd name="connsiteX5" fmla="*/ 501271 w 1103342"/>
                <a:gd name="connsiteY5" fmla="*/ 206679 h 365908"/>
                <a:gd name="connsiteX6" fmla="*/ 391657 w 1103342"/>
                <a:gd name="connsiteY6" fmla="*/ 284890 h 365908"/>
                <a:gd name="connsiteX7" fmla="*/ 11210 w 1103342"/>
                <a:gd name="connsiteY7" fmla="*/ 314615 h 365908"/>
                <a:gd name="connsiteX8" fmla="*/ 227176 w 1103342"/>
                <a:gd name="connsiteY8" fmla="*/ 0 h 365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3342" h="365908">
                  <a:moveTo>
                    <a:pt x="876166" y="0"/>
                  </a:moveTo>
                  <a:cubicBezTo>
                    <a:pt x="1040861" y="95087"/>
                    <a:pt x="1137552" y="235945"/>
                    <a:pt x="1092132" y="314615"/>
                  </a:cubicBezTo>
                  <a:cubicBezTo>
                    <a:pt x="1046712" y="393285"/>
                    <a:pt x="876380" y="379977"/>
                    <a:pt x="711685" y="284890"/>
                  </a:cubicBezTo>
                  <a:cubicBezTo>
                    <a:pt x="670511" y="261118"/>
                    <a:pt x="633587" y="234486"/>
                    <a:pt x="602072" y="206679"/>
                  </a:cubicBezTo>
                  <a:lnTo>
                    <a:pt x="551671" y="150995"/>
                  </a:lnTo>
                  <a:lnTo>
                    <a:pt x="501271" y="206679"/>
                  </a:lnTo>
                  <a:cubicBezTo>
                    <a:pt x="469755" y="234486"/>
                    <a:pt x="432832" y="261118"/>
                    <a:pt x="391657" y="284890"/>
                  </a:cubicBezTo>
                  <a:cubicBezTo>
                    <a:pt x="226962" y="379977"/>
                    <a:pt x="56630" y="393285"/>
                    <a:pt x="11210" y="314615"/>
                  </a:cubicBezTo>
                  <a:cubicBezTo>
                    <a:pt x="-34210" y="235945"/>
                    <a:pt x="62481" y="95087"/>
                    <a:pt x="227176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943A55E4-DD6C-4A60-8F4D-339881EFD0A2}"/>
                </a:ext>
              </a:extLst>
            </p:cNvPr>
            <p:cNvGrpSpPr/>
            <p:nvPr/>
          </p:nvGrpSpPr>
          <p:grpSpPr>
            <a:xfrm>
              <a:off x="4455060" y="1106082"/>
              <a:ext cx="156789" cy="257306"/>
              <a:chOff x="4455060" y="1713119"/>
              <a:chExt cx="156789" cy="324611"/>
            </a:xfrm>
          </p:grpSpPr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8E2997C3-984E-4CF8-BDB3-D60B7F429188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1419A32D-0B77-4887-80DD-4BC85D729A50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45F398F0-F8CE-4BE3-881A-69E5BA98DCC3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3BD9E49B-FFA4-497D-9E56-90E7457A2078}"/>
                </a:ext>
              </a:extLst>
            </p:cNvPr>
            <p:cNvGrpSpPr/>
            <p:nvPr/>
          </p:nvGrpSpPr>
          <p:grpSpPr>
            <a:xfrm>
              <a:off x="5059897" y="1106082"/>
              <a:ext cx="156789" cy="257306"/>
              <a:chOff x="4455060" y="1713119"/>
              <a:chExt cx="156789" cy="324611"/>
            </a:xfrm>
          </p:grpSpPr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271051B3-D633-4F13-A404-7527F6CD1467}"/>
                  </a:ext>
                </a:extLst>
              </p:cNvPr>
              <p:cNvSpPr/>
              <p:nvPr/>
            </p:nvSpPr>
            <p:spPr bwMode="auto">
              <a:xfrm flipH="1">
                <a:off x="4476656" y="1713119"/>
                <a:ext cx="112012" cy="134380"/>
              </a:xfrm>
              <a:custGeom>
                <a:avLst/>
                <a:gdLst>
                  <a:gd name="connsiteX0" fmla="*/ 22860 w 181451"/>
                  <a:gd name="connsiteY0" fmla="*/ 0 h 134380"/>
                  <a:gd name="connsiteX1" fmla="*/ 0 w 181451"/>
                  <a:gd name="connsiteY1" fmla="*/ 67190 h 134380"/>
                  <a:gd name="connsiteX2" fmla="*/ 22860 w 181451"/>
                  <a:gd name="connsiteY2" fmla="*/ 134380 h 134380"/>
                  <a:gd name="connsiteX3" fmla="*/ 45720 w 181451"/>
                  <a:gd name="connsiteY3" fmla="*/ 67190 h 134380"/>
                  <a:gd name="connsiteX4" fmla="*/ 22860 w 181451"/>
                  <a:gd name="connsiteY4" fmla="*/ 0 h 134380"/>
                  <a:gd name="connsiteX5" fmla="*/ 89934 w 181451"/>
                  <a:gd name="connsiteY5" fmla="*/ 0 h 134380"/>
                  <a:gd name="connsiteX6" fmla="*/ 67074 w 181451"/>
                  <a:gd name="connsiteY6" fmla="*/ 67190 h 134380"/>
                  <a:gd name="connsiteX7" fmla="*/ 89934 w 181451"/>
                  <a:gd name="connsiteY7" fmla="*/ 134380 h 134380"/>
                  <a:gd name="connsiteX8" fmla="*/ 112794 w 181451"/>
                  <a:gd name="connsiteY8" fmla="*/ 67190 h 134380"/>
                  <a:gd name="connsiteX9" fmla="*/ 89934 w 181451"/>
                  <a:gd name="connsiteY9" fmla="*/ 0 h 134380"/>
                  <a:gd name="connsiteX10" fmla="*/ 158591 w 181451"/>
                  <a:gd name="connsiteY10" fmla="*/ 0 h 134380"/>
                  <a:gd name="connsiteX11" fmla="*/ 135731 w 181451"/>
                  <a:gd name="connsiteY11" fmla="*/ 67190 h 134380"/>
                  <a:gd name="connsiteX12" fmla="*/ 158591 w 181451"/>
                  <a:gd name="connsiteY12" fmla="*/ 134380 h 134380"/>
                  <a:gd name="connsiteX13" fmla="*/ 181451 w 181451"/>
                  <a:gd name="connsiteY13" fmla="*/ 67190 h 134380"/>
                  <a:gd name="connsiteX14" fmla="*/ 158591 w 181451"/>
                  <a:gd name="connsiteY14" fmla="*/ 0 h 134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1451" h="134380">
                    <a:moveTo>
                      <a:pt x="22860" y="0"/>
                    </a:moveTo>
                    <a:cubicBezTo>
                      <a:pt x="10235" y="0"/>
                      <a:pt x="0" y="30082"/>
                      <a:pt x="0" y="67190"/>
                    </a:cubicBezTo>
                    <a:cubicBezTo>
                      <a:pt x="0" y="104298"/>
                      <a:pt x="10235" y="134380"/>
                      <a:pt x="22860" y="134380"/>
                    </a:cubicBezTo>
                    <a:cubicBezTo>
                      <a:pt x="35485" y="134380"/>
                      <a:pt x="45720" y="104298"/>
                      <a:pt x="45720" y="67190"/>
                    </a:cubicBezTo>
                    <a:cubicBezTo>
                      <a:pt x="45720" y="30082"/>
                      <a:pt x="35485" y="0"/>
                      <a:pt x="22860" y="0"/>
                    </a:cubicBezTo>
                    <a:close/>
                    <a:moveTo>
                      <a:pt x="89934" y="0"/>
                    </a:moveTo>
                    <a:cubicBezTo>
                      <a:pt x="77309" y="0"/>
                      <a:pt x="67074" y="30082"/>
                      <a:pt x="67074" y="67190"/>
                    </a:cubicBezTo>
                    <a:cubicBezTo>
                      <a:pt x="67074" y="104298"/>
                      <a:pt x="77309" y="134380"/>
                      <a:pt x="89934" y="134380"/>
                    </a:cubicBezTo>
                    <a:cubicBezTo>
                      <a:pt x="102559" y="134380"/>
                      <a:pt x="112794" y="104298"/>
                      <a:pt x="112794" y="67190"/>
                    </a:cubicBezTo>
                    <a:cubicBezTo>
                      <a:pt x="112794" y="30082"/>
                      <a:pt x="102559" y="0"/>
                      <a:pt x="89934" y="0"/>
                    </a:cubicBezTo>
                    <a:close/>
                    <a:moveTo>
                      <a:pt x="158591" y="0"/>
                    </a:moveTo>
                    <a:cubicBezTo>
                      <a:pt x="145966" y="0"/>
                      <a:pt x="135731" y="30082"/>
                      <a:pt x="135731" y="67190"/>
                    </a:cubicBezTo>
                    <a:cubicBezTo>
                      <a:pt x="135731" y="104298"/>
                      <a:pt x="145966" y="134380"/>
                      <a:pt x="158591" y="134380"/>
                    </a:cubicBezTo>
                    <a:cubicBezTo>
                      <a:pt x="171216" y="134380"/>
                      <a:pt x="181451" y="104298"/>
                      <a:pt x="181451" y="67190"/>
                    </a:cubicBezTo>
                    <a:cubicBezTo>
                      <a:pt x="181451" y="30082"/>
                      <a:pt x="171216" y="0"/>
                      <a:pt x="15859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AA2B19A1-D849-40AC-B1DF-41004F0EB5F8}"/>
                  </a:ext>
                </a:extLst>
              </p:cNvPr>
              <p:cNvSpPr/>
              <p:nvPr/>
            </p:nvSpPr>
            <p:spPr bwMode="auto">
              <a:xfrm>
                <a:off x="4455060" y="1770148"/>
                <a:ext cx="156789" cy="25644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FD2BBC94-7994-4CB9-8936-5B04F691A370}"/>
                  </a:ext>
                </a:extLst>
              </p:cNvPr>
              <p:cNvSpPr/>
              <p:nvPr/>
            </p:nvSpPr>
            <p:spPr bwMode="auto">
              <a:xfrm>
                <a:off x="4455060" y="1796989"/>
                <a:ext cx="156789" cy="240741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9" name="楕円 538">
              <a:extLst>
                <a:ext uri="{FF2B5EF4-FFF2-40B4-BE49-F238E27FC236}">
                  <a16:creationId xmlns:a16="http://schemas.microsoft.com/office/drawing/2014/main" id="{67E0210F-D436-4865-B636-4930624699E8}"/>
                </a:ext>
              </a:extLst>
            </p:cNvPr>
            <p:cNvSpPr/>
            <p:nvPr/>
          </p:nvSpPr>
          <p:spPr bwMode="auto">
            <a:xfrm>
              <a:off x="4472747" y="1244269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楕円 539">
              <a:extLst>
                <a:ext uri="{FF2B5EF4-FFF2-40B4-BE49-F238E27FC236}">
                  <a16:creationId xmlns:a16="http://schemas.microsoft.com/office/drawing/2014/main" id="{40B1B062-DED6-4A38-BD32-75A944065388}"/>
                </a:ext>
              </a:extLst>
            </p:cNvPr>
            <p:cNvSpPr/>
            <p:nvPr/>
          </p:nvSpPr>
          <p:spPr bwMode="auto">
            <a:xfrm>
              <a:off x="5074837" y="1244269"/>
              <a:ext cx="122638" cy="12263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685FFCCF-FF37-4FD9-B2DA-9EE31C4749E5}"/>
                </a:ext>
              </a:extLst>
            </p:cNvPr>
            <p:cNvSpPr/>
            <p:nvPr/>
          </p:nvSpPr>
          <p:spPr bwMode="auto">
            <a:xfrm>
              <a:off x="44502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369BC841-FAC4-45D2-AC19-2CB66902CBE9}"/>
                </a:ext>
              </a:extLst>
            </p:cNvPr>
            <p:cNvSpPr/>
            <p:nvPr/>
          </p:nvSpPr>
          <p:spPr bwMode="auto">
            <a:xfrm>
              <a:off x="5047103" y="919837"/>
              <a:ext cx="170719" cy="39356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C560AE65-BB79-4FD8-AC51-3E26B1FAB700}"/>
                </a:ext>
              </a:extLst>
            </p:cNvPr>
            <p:cNvSpPr/>
            <p:nvPr/>
          </p:nvSpPr>
          <p:spPr bwMode="auto">
            <a:xfrm rot="10800000">
              <a:off x="4764547" y="1431054"/>
              <a:ext cx="159601" cy="45719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4" name="月 543">
              <a:extLst>
                <a:ext uri="{FF2B5EF4-FFF2-40B4-BE49-F238E27FC236}">
                  <a16:creationId xmlns:a16="http://schemas.microsoft.com/office/drawing/2014/main" id="{771AB403-8133-47F8-AD74-7C4CA4DF9892}"/>
                </a:ext>
              </a:extLst>
            </p:cNvPr>
            <p:cNvSpPr/>
            <p:nvPr/>
          </p:nvSpPr>
          <p:spPr bwMode="auto">
            <a:xfrm rot="2700000">
              <a:off x="4594976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5" name="月 544">
              <a:extLst>
                <a:ext uri="{FF2B5EF4-FFF2-40B4-BE49-F238E27FC236}">
                  <a16:creationId xmlns:a16="http://schemas.microsoft.com/office/drawing/2014/main" id="{261B171A-C526-4214-8BA0-213B47FD7220}"/>
                </a:ext>
              </a:extLst>
            </p:cNvPr>
            <p:cNvSpPr/>
            <p:nvPr/>
          </p:nvSpPr>
          <p:spPr bwMode="auto">
            <a:xfrm rot="18900000" flipH="1">
              <a:off x="5022813" y="1422713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FFBEC094-354E-499B-8E6F-381416BC1860}"/>
                </a:ext>
              </a:extLst>
            </p:cNvPr>
            <p:cNvSpPr/>
            <p:nvPr/>
          </p:nvSpPr>
          <p:spPr bwMode="auto">
            <a:xfrm rot="10800000">
              <a:off x="4695214" y="1589803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AF340D22-2C97-4E42-967D-DEBAC4878E20}"/>
                </a:ext>
              </a:extLst>
            </p:cNvPr>
            <p:cNvGrpSpPr/>
            <p:nvPr/>
          </p:nvGrpSpPr>
          <p:grpSpPr>
            <a:xfrm>
              <a:off x="4400572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06E5ED1F-AC4E-4E57-9E33-E2E06C9B070E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5BF68E9C-0F30-4BDF-8C21-F14D4859BABB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80047DAD-678B-4937-AE5F-AEFC56163028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FFCC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二等辺三角形 23">
                  <a:extLst>
                    <a:ext uri="{FF2B5EF4-FFF2-40B4-BE49-F238E27FC236}">
                      <a16:creationId xmlns:a16="http://schemas.microsoft.com/office/drawing/2014/main" id="{9FC8AAEC-4331-4DC5-AE05-AA67420B60C9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CC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二等辺三角形 23">
                  <a:extLst>
                    <a:ext uri="{FF2B5EF4-FFF2-40B4-BE49-F238E27FC236}">
                      <a16:creationId xmlns:a16="http://schemas.microsoft.com/office/drawing/2014/main" id="{49ADA418-49BA-4144-A401-9B2873424E6D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CC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二等辺三角形 23">
                  <a:extLst>
                    <a:ext uri="{FF2B5EF4-FFF2-40B4-BE49-F238E27FC236}">
                      <a16:creationId xmlns:a16="http://schemas.microsoft.com/office/drawing/2014/main" id="{E324FB4F-6E77-4352-B531-FF56BCC2D30A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555C6366-7004-4195-B0B6-1472F34EC1E7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FFCC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FE981B4A-8CB2-42AE-8776-BE52A56E1394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A69DA8F9-FFC7-4739-9499-EA7710E431AF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0CBC070E-0646-4E51-9106-5CA756675AD3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4924A1F2-0501-4F29-ADA7-25837B2B8037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FFCC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4B9D61A1-9568-416D-8C88-98B71508921F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AE24E28-AE6D-4FB2-B099-58697EE9DEBD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FFCC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C539C25-A464-4EB2-9B3D-20852ECA1CC5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77D8AEC3-956E-44F6-A0F8-90E017654A0A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FFCC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5F4D934E-E71C-45AD-BE8C-8AEA5BCBC5C2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アーチ 560">
                <a:extLst>
                  <a:ext uri="{FF2B5EF4-FFF2-40B4-BE49-F238E27FC236}">
                    <a16:creationId xmlns:a16="http://schemas.microsoft.com/office/drawing/2014/main" id="{9FF4A8AD-116F-4F6C-973A-B757DDF7E2ED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0A18305D-31B3-4EAB-BA7C-6C19D14E4E0F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CB592CC2-00FD-4C59-AFA2-D1F06C8C5F45}"/>
                </a:ext>
              </a:extLst>
            </p:cNvPr>
            <p:cNvSpPr/>
            <p:nvPr/>
          </p:nvSpPr>
          <p:spPr bwMode="auto">
            <a:xfrm rot="1590787" flipH="1">
              <a:off x="4587384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7FE23CAE-7FDF-46CF-A35A-3955058971F5}"/>
                </a:ext>
              </a:extLst>
            </p:cNvPr>
            <p:cNvSpPr/>
            <p:nvPr/>
          </p:nvSpPr>
          <p:spPr bwMode="auto">
            <a:xfrm flipH="1">
              <a:off x="4836661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solidFill>
              <a:srgbClr val="FF505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0585FFD3-194E-41FF-BC0A-0FB92B016B4B}"/>
              </a:ext>
            </a:extLst>
          </p:cNvPr>
          <p:cNvGrpSpPr/>
          <p:nvPr/>
        </p:nvGrpSpPr>
        <p:grpSpPr>
          <a:xfrm>
            <a:off x="7979877" y="4495559"/>
            <a:ext cx="1384356" cy="1834680"/>
            <a:chOff x="7675373" y="466743"/>
            <a:chExt cx="2203738" cy="2920603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90A43AC8-A902-4FFB-A017-82B871F20B48}"/>
                </a:ext>
              </a:extLst>
            </p:cNvPr>
            <p:cNvGrpSpPr/>
            <p:nvPr/>
          </p:nvGrpSpPr>
          <p:grpSpPr>
            <a:xfrm>
              <a:off x="76753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DA8EA913-7D23-431F-885C-D652E06BD803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4E6EE869-CF23-4795-8DB8-3CCB7CBDB3D9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13EC5E6E-282F-4211-B078-15D9CD047D4F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3F9861FA-1492-44E1-B389-0BFCA28E28B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4BE164B3-BCA6-449E-A49C-41CADE14EE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B7C0461D-B7DC-474C-8A2C-88ACF6E7392F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3B935E6C-A71C-4E7A-A29C-B314EBD12254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848476C5-2FE3-4620-93E0-CA803FBDF2F9}"/>
                </a:ext>
              </a:extLst>
            </p:cNvPr>
            <p:cNvSpPr/>
            <p:nvPr/>
          </p:nvSpPr>
          <p:spPr bwMode="auto">
            <a:xfrm>
              <a:off x="8056619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E08B9395-14B9-4C84-95BD-BA8AAEEB9FF8}"/>
                </a:ext>
              </a:extLst>
            </p:cNvPr>
            <p:cNvGrpSpPr/>
            <p:nvPr/>
          </p:nvGrpSpPr>
          <p:grpSpPr>
            <a:xfrm rot="900000" flipH="1">
              <a:off x="8093427" y="2324237"/>
              <a:ext cx="205003" cy="413927"/>
              <a:chOff x="3714692" y="1313766"/>
              <a:chExt cx="1283314" cy="2591166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16DEDA0D-D98F-4C1E-910B-DD67C3B49FDA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E0B7D7D4-340A-4721-8E01-85DB91EEF22D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0BA7C9BD-3B2A-479B-A7D6-E495C0CFB590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2" name="楕円 211">
              <a:extLst>
                <a:ext uri="{FF2B5EF4-FFF2-40B4-BE49-F238E27FC236}">
                  <a16:creationId xmlns:a16="http://schemas.microsoft.com/office/drawing/2014/main" id="{042CB4F8-C730-4E91-9996-19890E70B75E}"/>
                </a:ext>
              </a:extLst>
            </p:cNvPr>
            <p:cNvSpPr/>
            <p:nvPr/>
          </p:nvSpPr>
          <p:spPr bwMode="auto">
            <a:xfrm rot="1800000">
              <a:off x="8210004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2F3CDCF4-8357-4E11-A3E5-6ABCF9ABF442}"/>
                </a:ext>
              </a:extLst>
            </p:cNvPr>
            <p:cNvSpPr/>
            <p:nvPr/>
          </p:nvSpPr>
          <p:spPr bwMode="auto">
            <a:xfrm flipH="1">
              <a:off x="8807690" y="1237673"/>
              <a:ext cx="725082" cy="599013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楕円 211">
              <a:extLst>
                <a:ext uri="{FF2B5EF4-FFF2-40B4-BE49-F238E27FC236}">
                  <a16:creationId xmlns:a16="http://schemas.microsoft.com/office/drawing/2014/main" id="{747D3F86-046E-41E8-AF30-666CD6D6140B}"/>
                </a:ext>
              </a:extLst>
            </p:cNvPr>
            <p:cNvSpPr/>
            <p:nvPr/>
          </p:nvSpPr>
          <p:spPr bwMode="auto">
            <a:xfrm>
              <a:off x="8294287" y="1554750"/>
              <a:ext cx="998938" cy="947508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二等辺三角形 594">
              <a:extLst>
                <a:ext uri="{FF2B5EF4-FFF2-40B4-BE49-F238E27FC236}">
                  <a16:creationId xmlns:a16="http://schemas.microsoft.com/office/drawing/2014/main" id="{1CD18808-2F9A-4ECF-BDBF-62073AAE8AD5}"/>
                </a:ext>
              </a:extLst>
            </p:cNvPr>
            <p:cNvSpPr/>
            <p:nvPr/>
          </p:nvSpPr>
          <p:spPr bwMode="auto">
            <a:xfrm rot="10800000">
              <a:off x="8497971" y="1609331"/>
              <a:ext cx="591564" cy="605753"/>
            </a:xfrm>
            <a:prstGeom prst="triangle">
              <a:avLst/>
            </a:prstGeom>
            <a:solidFill>
              <a:srgbClr val="FFFF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0A6A02E2-F9B3-4513-B53B-C9819E905A7E}"/>
                </a:ext>
              </a:extLst>
            </p:cNvPr>
            <p:cNvSpPr/>
            <p:nvPr/>
          </p:nvSpPr>
          <p:spPr bwMode="auto">
            <a:xfrm rot="10800000">
              <a:off x="873541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D28719B3-3585-4AD9-B594-2D3427C3DCF9}"/>
                </a:ext>
              </a:extLst>
            </p:cNvPr>
            <p:cNvSpPr/>
            <p:nvPr/>
          </p:nvSpPr>
          <p:spPr bwMode="auto">
            <a:xfrm rot="10800000">
              <a:off x="849797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CC99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四角形: 角を丸くする 597">
              <a:extLst>
                <a:ext uri="{FF2B5EF4-FFF2-40B4-BE49-F238E27FC236}">
                  <a16:creationId xmlns:a16="http://schemas.microsoft.com/office/drawing/2014/main" id="{B134836A-018C-4F8C-B18D-89ECBD6FFF11}"/>
                </a:ext>
              </a:extLst>
            </p:cNvPr>
            <p:cNvSpPr/>
            <p:nvPr/>
          </p:nvSpPr>
          <p:spPr bwMode="auto">
            <a:xfrm>
              <a:off x="8131264" y="466743"/>
              <a:ext cx="1324984" cy="1170130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6B5457DC-93B4-40D2-AE35-F5829E6D7071}"/>
                </a:ext>
              </a:extLst>
            </p:cNvPr>
            <p:cNvGrpSpPr/>
            <p:nvPr/>
          </p:nvGrpSpPr>
          <p:grpSpPr>
            <a:xfrm rot="20700000">
              <a:off x="8028671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05F3D68F-5C70-4A3D-B0FF-FBBA549A03E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78EB5D52-42A6-4239-954F-68D330FBE59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D7C3893F-1948-4F2E-9420-4FC430ED82F8}"/>
                </a:ext>
              </a:extLst>
            </p:cNvPr>
            <p:cNvGrpSpPr/>
            <p:nvPr/>
          </p:nvGrpSpPr>
          <p:grpSpPr>
            <a:xfrm rot="900000" flipH="1">
              <a:off x="9131796" y="1024057"/>
              <a:ext cx="427230" cy="48364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5B60587B-5C45-4785-8E84-8150ADAE1A0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DB8883B4-AEEF-499F-A949-BC932B19821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1" name="四角形: 角を丸くする 600">
              <a:extLst>
                <a:ext uri="{FF2B5EF4-FFF2-40B4-BE49-F238E27FC236}">
                  <a16:creationId xmlns:a16="http://schemas.microsoft.com/office/drawing/2014/main" id="{BBEE072B-B1E5-4898-A1E8-2E5C00E98018}"/>
                </a:ext>
              </a:extLst>
            </p:cNvPr>
            <p:cNvSpPr/>
            <p:nvPr/>
          </p:nvSpPr>
          <p:spPr bwMode="auto">
            <a:xfrm>
              <a:off x="8208691" y="652608"/>
              <a:ext cx="1170130" cy="1134719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月 601">
              <a:extLst>
                <a:ext uri="{FF2B5EF4-FFF2-40B4-BE49-F238E27FC236}">
                  <a16:creationId xmlns:a16="http://schemas.microsoft.com/office/drawing/2014/main" id="{8EA78B83-B2CD-4E75-9CFA-4235D499D369}"/>
                </a:ext>
              </a:extLst>
            </p:cNvPr>
            <p:cNvSpPr/>
            <p:nvPr/>
          </p:nvSpPr>
          <p:spPr bwMode="auto">
            <a:xfrm rot="4500000">
              <a:off x="8447935" y="1086764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月 602">
              <a:extLst>
                <a:ext uri="{FF2B5EF4-FFF2-40B4-BE49-F238E27FC236}">
                  <a16:creationId xmlns:a16="http://schemas.microsoft.com/office/drawing/2014/main" id="{7FC6165E-CA60-4BF2-9DA7-34DC61008B12}"/>
                </a:ext>
              </a:extLst>
            </p:cNvPr>
            <p:cNvSpPr/>
            <p:nvPr/>
          </p:nvSpPr>
          <p:spPr bwMode="auto">
            <a:xfrm rot="17100000" flipH="1">
              <a:off x="9077250" y="1086764"/>
              <a:ext cx="60672" cy="263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EF8291D1-F0AD-4C2B-A379-3A452AC6864A}"/>
                </a:ext>
              </a:extLst>
            </p:cNvPr>
            <p:cNvGrpSpPr/>
            <p:nvPr/>
          </p:nvGrpSpPr>
          <p:grpSpPr>
            <a:xfrm>
              <a:off x="8256507" y="1241582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33608650-759C-460F-9BEE-3BD561DBFBA0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2B561000-933B-490A-B431-E231AEC51448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009EF6D6-0254-490A-B02F-2690D7B9F620}"/>
                </a:ext>
              </a:extLst>
            </p:cNvPr>
            <p:cNvGrpSpPr/>
            <p:nvPr/>
          </p:nvGrpSpPr>
          <p:grpSpPr>
            <a:xfrm flipH="1">
              <a:off x="9256254" y="1241582"/>
              <a:ext cx="74507" cy="56935"/>
              <a:chOff x="2569305" y="1692913"/>
              <a:chExt cx="202787" cy="333198"/>
            </a:xfrm>
            <a:noFill/>
          </p:grpSpPr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5FBD0862-749B-4D19-8B89-C78FB1D459C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8D5987E1-ED1C-46DE-AF3B-B8AA65FC1D38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6" name="楕円 605">
              <a:extLst>
                <a:ext uri="{FF2B5EF4-FFF2-40B4-BE49-F238E27FC236}">
                  <a16:creationId xmlns:a16="http://schemas.microsoft.com/office/drawing/2014/main" id="{5E43B5BF-BEC4-4DDB-9274-E3123BECA082}"/>
                </a:ext>
              </a:extLst>
            </p:cNvPr>
            <p:cNvSpPr/>
            <p:nvPr/>
          </p:nvSpPr>
          <p:spPr bwMode="auto">
            <a:xfrm>
              <a:off x="8699168" y="1383131"/>
              <a:ext cx="184521" cy="95970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7" name="月 606">
              <a:extLst>
                <a:ext uri="{FF2B5EF4-FFF2-40B4-BE49-F238E27FC236}">
                  <a16:creationId xmlns:a16="http://schemas.microsoft.com/office/drawing/2014/main" id="{6F4B4D7F-27E6-470D-A022-81C3DAA530D6}"/>
                </a:ext>
              </a:extLst>
            </p:cNvPr>
            <p:cNvSpPr/>
            <p:nvPr/>
          </p:nvSpPr>
          <p:spPr bwMode="auto">
            <a:xfrm rot="2700000">
              <a:off x="8557376" y="1470351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8" name="月 607">
              <a:extLst>
                <a:ext uri="{FF2B5EF4-FFF2-40B4-BE49-F238E27FC236}">
                  <a16:creationId xmlns:a16="http://schemas.microsoft.com/office/drawing/2014/main" id="{8AC1B013-C249-4F70-BD34-032BB1D4B9EC}"/>
                </a:ext>
              </a:extLst>
            </p:cNvPr>
            <p:cNvSpPr/>
            <p:nvPr/>
          </p:nvSpPr>
          <p:spPr bwMode="auto">
            <a:xfrm rot="18900000" flipH="1">
              <a:off x="8985213" y="1470351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D81481FB-CF9E-4A39-BFD4-DCA7D1926D88}"/>
                </a:ext>
              </a:extLst>
            </p:cNvPr>
            <p:cNvSpPr/>
            <p:nvPr/>
          </p:nvSpPr>
          <p:spPr bwMode="auto">
            <a:xfrm rot="10800000">
              <a:off x="8657614" y="1637441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0B773C87-D28F-4E06-9604-B428B85DF262}"/>
                </a:ext>
              </a:extLst>
            </p:cNvPr>
            <p:cNvSpPr/>
            <p:nvPr/>
          </p:nvSpPr>
          <p:spPr bwMode="auto">
            <a:xfrm>
              <a:off x="8146262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EA76B994-3A04-4695-9741-55CE766810EC}"/>
                </a:ext>
              </a:extLst>
            </p:cNvPr>
            <p:cNvSpPr/>
            <p:nvPr/>
          </p:nvSpPr>
          <p:spPr bwMode="auto">
            <a:xfrm>
              <a:off x="825546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pattFill prst="dkHorz">
              <a:fgClr>
                <a:srgbClr val="660033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439A8B5D-BF35-4B24-89E7-0CC687739C79}"/>
                </a:ext>
              </a:extLst>
            </p:cNvPr>
            <p:cNvGrpSpPr/>
            <p:nvPr/>
          </p:nvGrpSpPr>
          <p:grpSpPr>
            <a:xfrm>
              <a:off x="8277779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E8A7AFE9-E56B-4EA4-9492-B900BF4EB5A6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628" name="楕円 627">
                  <a:extLst>
                    <a:ext uri="{FF2B5EF4-FFF2-40B4-BE49-F238E27FC236}">
                      <a16:creationId xmlns:a16="http://schemas.microsoft.com/office/drawing/2014/main" id="{6B515295-0AA9-4510-B85B-0918984E77DA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F6FAC995-901B-4AAF-A330-9CDDF7C360F1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二等辺三角形 23">
                  <a:extLst>
                    <a:ext uri="{FF2B5EF4-FFF2-40B4-BE49-F238E27FC236}">
                      <a16:creationId xmlns:a16="http://schemas.microsoft.com/office/drawing/2014/main" id="{F68AB08C-617C-4390-8982-5C38D4BA46C4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二等辺三角形 23">
                  <a:extLst>
                    <a:ext uri="{FF2B5EF4-FFF2-40B4-BE49-F238E27FC236}">
                      <a16:creationId xmlns:a16="http://schemas.microsoft.com/office/drawing/2014/main" id="{B1836AE1-5518-434F-86C6-73E846680466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9933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二等辺三角形 23">
                  <a:extLst>
                    <a:ext uri="{FF2B5EF4-FFF2-40B4-BE49-F238E27FC236}">
                      <a16:creationId xmlns:a16="http://schemas.microsoft.com/office/drawing/2014/main" id="{8DB2044D-930D-4BF3-89C0-3B538577DDCD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3A30D14F-C42E-4B03-BCE0-D43F4621C3B9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EDB00BE0-517E-41EB-83D2-BD42D6ABD851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11C11E8D-C32C-4932-8D8C-2BE51FD8A497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A4DFD6CF-6A1C-47BA-B415-8002DA8471BF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11271485-87D7-4BA8-BCC1-4AE6E3F7B139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58B0A499-9633-46A9-9EA1-9ADBC8FDBB1C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04DBF5F1-3EAD-4EA3-A3ED-317987422485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4581B803-C73D-45DC-BBF3-9361CF66C7F7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BA31495D-4943-49F8-96F2-AA5420B3E0CE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rgbClr val="9933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0AC40EC-5310-460A-AA3A-41E1AD52E55F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アーチ 625">
                <a:extLst>
                  <a:ext uri="{FF2B5EF4-FFF2-40B4-BE49-F238E27FC236}">
                    <a16:creationId xmlns:a16="http://schemas.microsoft.com/office/drawing/2014/main" id="{0C28FB37-322D-4581-929A-353F9767A710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8BBDB6D1-8C27-42A4-962A-7B905E8ED1A9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4993A7AF-D0DF-4F65-9323-898F34ECF809}"/>
                </a:ext>
              </a:extLst>
            </p:cNvPr>
            <p:cNvSpPr/>
            <p:nvPr/>
          </p:nvSpPr>
          <p:spPr bwMode="auto">
            <a:xfrm rot="1590787" flipH="1">
              <a:off x="8578270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F1C746A7-2F96-4CEE-922D-C4D01A6EA791}"/>
                </a:ext>
              </a:extLst>
            </p:cNvPr>
            <p:cNvSpPr/>
            <p:nvPr/>
          </p:nvSpPr>
          <p:spPr bwMode="auto">
            <a:xfrm flipH="1">
              <a:off x="8827547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solidDmnd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7377F6F6-4B5D-4D9A-B4E5-47EDA65C8310}"/>
              </a:ext>
            </a:extLst>
          </p:cNvPr>
          <p:cNvGrpSpPr/>
          <p:nvPr/>
        </p:nvGrpSpPr>
        <p:grpSpPr>
          <a:xfrm>
            <a:off x="6154664" y="4415710"/>
            <a:ext cx="1384356" cy="1896294"/>
            <a:chOff x="5744973" y="368660"/>
            <a:chExt cx="2203738" cy="3018686"/>
          </a:xfrm>
        </p:grpSpPr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ABEE987F-1907-4D18-AFFE-23ABCD73A204}"/>
                </a:ext>
              </a:extLst>
            </p:cNvPr>
            <p:cNvGrpSpPr/>
            <p:nvPr/>
          </p:nvGrpSpPr>
          <p:grpSpPr>
            <a:xfrm>
              <a:off x="5744973" y="2476965"/>
              <a:ext cx="2203738" cy="910381"/>
              <a:chOff x="-141477" y="2476965"/>
              <a:chExt cx="2203738" cy="910381"/>
            </a:xfrm>
          </p:grpSpPr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E4257C8E-9B32-45A0-B6A0-58E9998EED51}"/>
                  </a:ext>
                </a:extLst>
              </p:cNvPr>
              <p:cNvGrpSpPr/>
              <p:nvPr/>
            </p:nvGrpSpPr>
            <p:grpSpPr>
              <a:xfrm>
                <a:off x="-141477" y="2607746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65939A40-B31B-409E-900B-1E013AE903B3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ED31BB85-3C54-45E5-BC65-746C71E56B7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フリーフォーム: 図形 706">
                    <a:extLst>
                      <a:ext uri="{FF2B5EF4-FFF2-40B4-BE49-F238E27FC236}">
                        <a16:creationId xmlns:a16="http://schemas.microsoft.com/office/drawing/2014/main" id="{E47F86F9-EAC7-4BFB-9454-C8E55B24F57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フリーフォーム: 図形 707">
                    <a:extLst>
                      <a:ext uri="{FF2B5EF4-FFF2-40B4-BE49-F238E27FC236}">
                        <a16:creationId xmlns:a16="http://schemas.microsoft.com/office/drawing/2014/main" id="{073346AD-A3F4-4B93-8F0E-619727742E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19FC1855-7650-4B6D-87F0-C15204C11E7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0C5BA9DA-BBC7-4F67-AF73-06E2386A83B2}"/>
                  </a:ext>
                </a:extLst>
              </p:cNvPr>
              <p:cNvSpPr/>
              <p:nvPr/>
            </p:nvSpPr>
            <p:spPr bwMode="auto">
              <a:xfrm>
                <a:off x="328064" y="2476965"/>
                <a:ext cx="1283259" cy="781669"/>
              </a:xfrm>
              <a:custGeom>
                <a:avLst/>
                <a:gdLst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33151 w 1266302"/>
                  <a:gd name="connsiteY14" fmla="*/ 478493 h 798867"/>
                  <a:gd name="connsiteX15" fmla="*/ 606543 w 1266302"/>
                  <a:gd name="connsiteY15" fmla="*/ 577794 h 798867"/>
                  <a:gd name="connsiteX16" fmla="*/ 241359 w 1266302"/>
                  <a:gd name="connsiteY16" fmla="*/ 788633 h 798867"/>
                  <a:gd name="connsiteX17" fmla="*/ 221072 w 1266302"/>
                  <a:gd name="connsiteY17" fmla="*/ 783198 h 798867"/>
                  <a:gd name="connsiteX18" fmla="*/ 10233 w 1266302"/>
                  <a:gd name="connsiteY18" fmla="*/ 418013 h 798867"/>
                  <a:gd name="connsiteX19" fmla="*/ 63003 w 1266302"/>
                  <a:gd name="connsiteY19" fmla="*/ 221073 h 798867"/>
                  <a:gd name="connsiteX20" fmla="*/ 368575 w 1266302"/>
                  <a:gd name="connsiteY20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606543 w 1266302"/>
                  <a:gd name="connsiteY14" fmla="*/ 577794 h 798867"/>
                  <a:gd name="connsiteX15" fmla="*/ 241359 w 1266302"/>
                  <a:gd name="connsiteY15" fmla="*/ 788633 h 798867"/>
                  <a:gd name="connsiteX16" fmla="*/ 221072 w 1266302"/>
                  <a:gd name="connsiteY16" fmla="*/ 783198 h 798867"/>
                  <a:gd name="connsiteX17" fmla="*/ 10233 w 1266302"/>
                  <a:gd name="connsiteY17" fmla="*/ 418013 h 798867"/>
                  <a:gd name="connsiteX18" fmla="*/ 63003 w 1266302"/>
                  <a:gd name="connsiteY18" fmla="*/ 221073 h 798867"/>
                  <a:gd name="connsiteX19" fmla="*/ 368575 w 1266302"/>
                  <a:gd name="connsiteY19" fmla="*/ 532 h 798867"/>
                  <a:gd name="connsiteX0" fmla="*/ 368575 w 1266302"/>
                  <a:gd name="connsiteY0" fmla="*/ 532 h 798867"/>
                  <a:gd name="connsiteX1" fmla="*/ 428187 w 1266302"/>
                  <a:gd name="connsiteY1" fmla="*/ 10234 h 798867"/>
                  <a:gd name="connsiteX2" fmla="*/ 448474 w 1266302"/>
                  <a:gd name="connsiteY2" fmla="*/ 15669 h 798867"/>
                  <a:gd name="connsiteX3" fmla="*/ 629526 w 1266302"/>
                  <a:gd name="connsiteY3" fmla="*/ 154595 h 798867"/>
                  <a:gd name="connsiteX4" fmla="*/ 633163 w 1266302"/>
                  <a:gd name="connsiteY4" fmla="*/ 165165 h 798867"/>
                  <a:gd name="connsiteX5" fmla="*/ 644224 w 1266302"/>
                  <a:gd name="connsiteY5" fmla="*/ 142379 h 798867"/>
                  <a:gd name="connsiteX6" fmla="*/ 817828 w 1266302"/>
                  <a:gd name="connsiteY6" fmla="*/ 15669 h 798867"/>
                  <a:gd name="connsiteX7" fmla="*/ 838115 w 1266302"/>
                  <a:gd name="connsiteY7" fmla="*/ 10234 h 798867"/>
                  <a:gd name="connsiteX8" fmla="*/ 897727 w 1266302"/>
                  <a:gd name="connsiteY8" fmla="*/ 532 h 798867"/>
                  <a:gd name="connsiteX9" fmla="*/ 1203299 w 1266302"/>
                  <a:gd name="connsiteY9" fmla="*/ 221073 h 798867"/>
                  <a:gd name="connsiteX10" fmla="*/ 1256069 w 1266302"/>
                  <a:gd name="connsiteY10" fmla="*/ 418013 h 798867"/>
                  <a:gd name="connsiteX11" fmla="*/ 1045230 w 1266302"/>
                  <a:gd name="connsiteY11" fmla="*/ 783198 h 798867"/>
                  <a:gd name="connsiteX12" fmla="*/ 1024943 w 1266302"/>
                  <a:gd name="connsiteY12" fmla="*/ 788633 h 798867"/>
                  <a:gd name="connsiteX13" fmla="*/ 659759 w 1266302"/>
                  <a:gd name="connsiteY13" fmla="*/ 577794 h 798867"/>
                  <a:gd name="connsiteX14" fmla="*/ 241359 w 1266302"/>
                  <a:gd name="connsiteY14" fmla="*/ 788633 h 798867"/>
                  <a:gd name="connsiteX15" fmla="*/ 221072 w 1266302"/>
                  <a:gd name="connsiteY15" fmla="*/ 783198 h 798867"/>
                  <a:gd name="connsiteX16" fmla="*/ 10233 w 1266302"/>
                  <a:gd name="connsiteY16" fmla="*/ 418013 h 798867"/>
                  <a:gd name="connsiteX17" fmla="*/ 63003 w 1266302"/>
                  <a:gd name="connsiteY17" fmla="*/ 221073 h 798867"/>
                  <a:gd name="connsiteX18" fmla="*/ 368575 w 1266302"/>
                  <a:gd name="connsiteY18" fmla="*/ 532 h 798867"/>
                  <a:gd name="connsiteX0" fmla="*/ 368575 w 1266302"/>
                  <a:gd name="connsiteY0" fmla="*/ 532 h 788633"/>
                  <a:gd name="connsiteX1" fmla="*/ 428187 w 1266302"/>
                  <a:gd name="connsiteY1" fmla="*/ 10234 h 788633"/>
                  <a:gd name="connsiteX2" fmla="*/ 448474 w 1266302"/>
                  <a:gd name="connsiteY2" fmla="*/ 15669 h 788633"/>
                  <a:gd name="connsiteX3" fmla="*/ 629526 w 1266302"/>
                  <a:gd name="connsiteY3" fmla="*/ 154595 h 788633"/>
                  <a:gd name="connsiteX4" fmla="*/ 633163 w 1266302"/>
                  <a:gd name="connsiteY4" fmla="*/ 165165 h 788633"/>
                  <a:gd name="connsiteX5" fmla="*/ 644224 w 1266302"/>
                  <a:gd name="connsiteY5" fmla="*/ 142379 h 788633"/>
                  <a:gd name="connsiteX6" fmla="*/ 817828 w 1266302"/>
                  <a:gd name="connsiteY6" fmla="*/ 15669 h 788633"/>
                  <a:gd name="connsiteX7" fmla="*/ 838115 w 1266302"/>
                  <a:gd name="connsiteY7" fmla="*/ 10234 h 788633"/>
                  <a:gd name="connsiteX8" fmla="*/ 897727 w 1266302"/>
                  <a:gd name="connsiteY8" fmla="*/ 532 h 788633"/>
                  <a:gd name="connsiteX9" fmla="*/ 1203299 w 1266302"/>
                  <a:gd name="connsiteY9" fmla="*/ 221073 h 788633"/>
                  <a:gd name="connsiteX10" fmla="*/ 1256069 w 1266302"/>
                  <a:gd name="connsiteY10" fmla="*/ 418013 h 788633"/>
                  <a:gd name="connsiteX11" fmla="*/ 1045230 w 1266302"/>
                  <a:gd name="connsiteY11" fmla="*/ 783198 h 788633"/>
                  <a:gd name="connsiteX12" fmla="*/ 1024943 w 1266302"/>
                  <a:gd name="connsiteY12" fmla="*/ 788633 h 788633"/>
                  <a:gd name="connsiteX13" fmla="*/ 241359 w 1266302"/>
                  <a:gd name="connsiteY13" fmla="*/ 788633 h 788633"/>
                  <a:gd name="connsiteX14" fmla="*/ 221072 w 1266302"/>
                  <a:gd name="connsiteY14" fmla="*/ 783198 h 788633"/>
                  <a:gd name="connsiteX15" fmla="*/ 10233 w 1266302"/>
                  <a:gd name="connsiteY15" fmla="*/ 418013 h 788633"/>
                  <a:gd name="connsiteX16" fmla="*/ 63003 w 1266302"/>
                  <a:gd name="connsiteY16" fmla="*/ 221073 h 788633"/>
                  <a:gd name="connsiteX17" fmla="*/ 368575 w 1266302"/>
                  <a:gd name="connsiteY17" fmla="*/ 532 h 78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66302" h="788633">
                    <a:moveTo>
                      <a:pt x="368575" y="532"/>
                    </a:moveTo>
                    <a:cubicBezTo>
                      <a:pt x="388352" y="1719"/>
                      <a:pt x="408304" y="4906"/>
                      <a:pt x="428187" y="10234"/>
                    </a:cubicBezTo>
                    <a:lnTo>
                      <a:pt x="448474" y="15669"/>
                    </a:lnTo>
                    <a:cubicBezTo>
                      <a:pt x="528006" y="36980"/>
                      <a:pt x="591371" y="88510"/>
                      <a:pt x="629526" y="154595"/>
                    </a:cubicBezTo>
                    <a:lnTo>
                      <a:pt x="633163" y="165165"/>
                    </a:lnTo>
                    <a:lnTo>
                      <a:pt x="644224" y="142379"/>
                    </a:lnTo>
                    <a:cubicBezTo>
                      <a:pt x="682915" y="82187"/>
                      <a:pt x="743267" y="35648"/>
                      <a:pt x="817828" y="15669"/>
                    </a:cubicBezTo>
                    <a:lnTo>
                      <a:pt x="838115" y="10234"/>
                    </a:lnTo>
                    <a:cubicBezTo>
                      <a:pt x="857998" y="4906"/>
                      <a:pt x="877950" y="1719"/>
                      <a:pt x="897727" y="532"/>
                    </a:cubicBezTo>
                    <a:cubicBezTo>
                      <a:pt x="1036165" y="-7778"/>
                      <a:pt x="1166006" y="81891"/>
                      <a:pt x="1203299" y="221073"/>
                    </a:cubicBezTo>
                    <a:lnTo>
                      <a:pt x="1256069" y="418013"/>
                    </a:lnTo>
                    <a:cubicBezTo>
                      <a:pt x="1298690" y="577078"/>
                      <a:pt x="1204295" y="740576"/>
                      <a:pt x="1045230" y="783198"/>
                    </a:cubicBezTo>
                    <a:lnTo>
                      <a:pt x="1024943" y="788633"/>
                    </a:lnTo>
                    <a:lnTo>
                      <a:pt x="241359" y="788633"/>
                    </a:lnTo>
                    <a:lnTo>
                      <a:pt x="221072" y="783198"/>
                    </a:lnTo>
                    <a:cubicBezTo>
                      <a:pt x="62008" y="740576"/>
                      <a:pt x="-32388" y="577078"/>
                      <a:pt x="10233" y="418013"/>
                    </a:cubicBezTo>
                    <a:lnTo>
                      <a:pt x="63003" y="221073"/>
                    </a:lnTo>
                    <a:cubicBezTo>
                      <a:pt x="100296" y="81891"/>
                      <a:pt x="230137" y="-7778"/>
                      <a:pt x="368575" y="53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F0F77C10-9AC7-42C4-BB6C-D2747D09444C}"/>
                </a:ext>
              </a:extLst>
            </p:cNvPr>
            <p:cNvGrpSpPr/>
            <p:nvPr/>
          </p:nvGrpSpPr>
          <p:grpSpPr>
            <a:xfrm rot="900000" flipH="1">
              <a:off x="6119349" y="2324237"/>
              <a:ext cx="205003" cy="413927"/>
              <a:chOff x="3714692" y="1313766"/>
              <a:chExt cx="1283314" cy="2591166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0736ACF1-042C-41DD-8B03-8DA3321B6421}"/>
                  </a:ext>
                </a:extLst>
              </p:cNvPr>
              <p:cNvSpPr/>
              <p:nvPr/>
            </p:nvSpPr>
            <p:spPr bwMode="auto">
              <a:xfrm>
                <a:off x="3714692" y="1313766"/>
                <a:ext cx="1283314" cy="2591166"/>
              </a:xfrm>
              <a:custGeom>
                <a:avLst/>
                <a:gdLst>
                  <a:gd name="connsiteX0" fmla="*/ 855766 w 1283314"/>
                  <a:gd name="connsiteY0" fmla="*/ 0 h 2591166"/>
                  <a:gd name="connsiteX1" fmla="*/ 1283314 w 1283314"/>
                  <a:gd name="connsiteY1" fmla="*/ 427548 h 2591166"/>
                  <a:gd name="connsiteX2" fmla="*/ 1283313 w 1283314"/>
                  <a:gd name="connsiteY2" fmla="*/ 1237638 h 2591166"/>
                  <a:gd name="connsiteX3" fmla="*/ 1274627 w 1283314"/>
                  <a:gd name="connsiteY3" fmla="*/ 1323804 h 2591166"/>
                  <a:gd name="connsiteX4" fmla="*/ 1264522 w 1283314"/>
                  <a:gd name="connsiteY4" fmla="*/ 1356357 h 2591166"/>
                  <a:gd name="connsiteX5" fmla="*/ 1016556 w 1283314"/>
                  <a:gd name="connsiteY5" fmla="*/ 2281775 h 2591166"/>
                  <a:gd name="connsiteX6" fmla="*/ 1002018 w 1283314"/>
                  <a:gd name="connsiteY6" fmla="*/ 2320135 h 2591166"/>
                  <a:gd name="connsiteX7" fmla="*/ 1001227 w 1283314"/>
                  <a:gd name="connsiteY7" fmla="*/ 2321389 h 2591166"/>
                  <a:gd name="connsiteX8" fmla="*/ 994536 w 1283314"/>
                  <a:gd name="connsiteY8" fmla="*/ 2340831 h 2591166"/>
                  <a:gd name="connsiteX9" fmla="*/ 882862 w 1283314"/>
                  <a:gd name="connsiteY9" fmla="*/ 2426522 h 2591166"/>
                  <a:gd name="connsiteX10" fmla="*/ 291958 w 1283314"/>
                  <a:gd name="connsiteY10" fmla="*/ 2584854 h 2591166"/>
                  <a:gd name="connsiteX11" fmla="*/ 66709 w 1283314"/>
                  <a:gd name="connsiteY11" fmla="*/ 2454806 h 2591166"/>
                  <a:gd name="connsiteX12" fmla="*/ 196756 w 1283314"/>
                  <a:gd name="connsiteY12" fmla="*/ 2229558 h 2591166"/>
                  <a:gd name="connsiteX13" fmla="*/ 643273 w 1283314"/>
                  <a:gd name="connsiteY13" fmla="*/ 2109914 h 2591166"/>
                  <a:gd name="connsiteX14" fmla="*/ 785536 w 1283314"/>
                  <a:gd name="connsiteY14" fmla="*/ 1578978 h 2591166"/>
                  <a:gd name="connsiteX15" fmla="*/ 769600 w 1283314"/>
                  <a:gd name="connsiteY15" fmla="*/ 1559416 h 2591166"/>
                  <a:gd name="connsiteX16" fmla="*/ 553444 w 1283314"/>
                  <a:gd name="connsiteY16" fmla="*/ 1413157 h 2591166"/>
                  <a:gd name="connsiteX17" fmla="*/ 522934 w 1283314"/>
                  <a:gd name="connsiteY17" fmla="*/ 1398178 h 2591166"/>
                  <a:gd name="connsiteX18" fmla="*/ 489513 w 1283314"/>
                  <a:gd name="connsiteY18" fmla="*/ 1461128 h 2591166"/>
                  <a:gd name="connsiteX19" fmla="*/ 480269 w 1283314"/>
                  <a:gd name="connsiteY19" fmla="*/ 1472391 h 2591166"/>
                  <a:gd name="connsiteX20" fmla="*/ 411052 w 1283314"/>
                  <a:gd name="connsiteY20" fmla="*/ 1776147 h 2591166"/>
                  <a:gd name="connsiteX21" fmla="*/ 161914 w 1283314"/>
                  <a:gd name="connsiteY21" fmla="*/ 1932815 h 2591166"/>
                  <a:gd name="connsiteX22" fmla="*/ 5246 w 1283314"/>
                  <a:gd name="connsiteY22" fmla="*/ 1683677 h 2591166"/>
                  <a:gd name="connsiteX23" fmla="*/ 88540 w 1283314"/>
                  <a:gd name="connsiteY23" fmla="*/ 1318143 h 2591166"/>
                  <a:gd name="connsiteX24" fmla="*/ 122482 w 1283314"/>
                  <a:gd name="connsiteY24" fmla="*/ 1242797 h 2591166"/>
                  <a:gd name="connsiteX25" fmla="*/ 122485 w 1283314"/>
                  <a:gd name="connsiteY25" fmla="*/ 1242795 h 2591166"/>
                  <a:gd name="connsiteX26" fmla="*/ 428218 w 1283314"/>
                  <a:gd name="connsiteY26" fmla="*/ 666920 h 2591166"/>
                  <a:gd name="connsiteX27" fmla="*/ 428218 w 1283314"/>
                  <a:gd name="connsiteY27" fmla="*/ 427548 h 2591166"/>
                  <a:gd name="connsiteX28" fmla="*/ 855766 w 1283314"/>
                  <a:gd name="connsiteY28" fmla="*/ 0 h 2591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83314" h="2591166">
                    <a:moveTo>
                      <a:pt x="855766" y="0"/>
                    </a:moveTo>
                    <a:cubicBezTo>
                      <a:pt x="1091894" y="0"/>
                      <a:pt x="1283314" y="191420"/>
                      <a:pt x="1283314" y="427548"/>
                    </a:cubicBezTo>
                    <a:cubicBezTo>
                      <a:pt x="1283314" y="697578"/>
                      <a:pt x="1283313" y="967608"/>
                      <a:pt x="1283313" y="1237638"/>
                    </a:cubicBezTo>
                    <a:cubicBezTo>
                      <a:pt x="1283313" y="1267154"/>
                      <a:pt x="1280322" y="1295972"/>
                      <a:pt x="1274627" y="1323804"/>
                    </a:cubicBezTo>
                    <a:lnTo>
                      <a:pt x="1264522" y="1356357"/>
                    </a:lnTo>
                    <a:lnTo>
                      <a:pt x="1016556" y="2281775"/>
                    </a:lnTo>
                    <a:cubicBezTo>
                      <a:pt x="1012937" y="2295280"/>
                      <a:pt x="1008036" y="2308099"/>
                      <a:pt x="1002018" y="2320135"/>
                    </a:cubicBezTo>
                    <a:lnTo>
                      <a:pt x="1001227" y="2321389"/>
                    </a:lnTo>
                    <a:lnTo>
                      <a:pt x="994536" y="2340831"/>
                    </a:lnTo>
                    <a:cubicBezTo>
                      <a:pt x="971002" y="2381593"/>
                      <a:pt x="931918" y="2413377"/>
                      <a:pt x="882862" y="2426522"/>
                    </a:cubicBezTo>
                    <a:lnTo>
                      <a:pt x="291958" y="2584854"/>
                    </a:lnTo>
                    <a:cubicBezTo>
                      <a:pt x="193846" y="2611143"/>
                      <a:pt x="92998" y="2552918"/>
                      <a:pt x="66709" y="2454806"/>
                    </a:cubicBezTo>
                    <a:cubicBezTo>
                      <a:pt x="40420" y="2356694"/>
                      <a:pt x="98644" y="2255847"/>
                      <a:pt x="196756" y="2229558"/>
                    </a:cubicBezTo>
                    <a:lnTo>
                      <a:pt x="643273" y="2109914"/>
                    </a:lnTo>
                    <a:lnTo>
                      <a:pt x="785536" y="1578978"/>
                    </a:lnTo>
                    <a:lnTo>
                      <a:pt x="769600" y="1559416"/>
                    </a:lnTo>
                    <a:cubicBezTo>
                      <a:pt x="686104" y="1472986"/>
                      <a:pt x="611473" y="1439485"/>
                      <a:pt x="553444" y="1413157"/>
                    </a:cubicBezTo>
                    <a:lnTo>
                      <a:pt x="522934" y="1398178"/>
                    </a:lnTo>
                    <a:lnTo>
                      <a:pt x="489513" y="1461128"/>
                    </a:lnTo>
                    <a:lnTo>
                      <a:pt x="480269" y="1472391"/>
                    </a:lnTo>
                    <a:lnTo>
                      <a:pt x="411052" y="1776147"/>
                    </a:lnTo>
                    <a:cubicBezTo>
                      <a:pt x="385517" y="1888208"/>
                      <a:pt x="273974" y="1958350"/>
                      <a:pt x="161914" y="1932815"/>
                    </a:cubicBezTo>
                    <a:cubicBezTo>
                      <a:pt x="49853" y="1907280"/>
                      <a:pt x="-20289" y="1795737"/>
                      <a:pt x="5246" y="1683677"/>
                    </a:cubicBezTo>
                    <a:lnTo>
                      <a:pt x="88540" y="1318143"/>
                    </a:lnTo>
                    <a:cubicBezTo>
                      <a:pt x="94924" y="1290128"/>
                      <a:pt x="106683" y="1264733"/>
                      <a:pt x="122482" y="1242797"/>
                    </a:cubicBezTo>
                    <a:lnTo>
                      <a:pt x="122485" y="1242795"/>
                    </a:lnTo>
                    <a:lnTo>
                      <a:pt x="428218" y="666920"/>
                    </a:lnTo>
                    <a:lnTo>
                      <a:pt x="428218" y="427548"/>
                    </a:lnTo>
                    <a:cubicBezTo>
                      <a:pt x="428218" y="191420"/>
                      <a:pt x="619638" y="0"/>
                      <a:pt x="855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78F8AE4E-431E-4384-B027-2931CD3AA743}"/>
                  </a:ext>
                </a:extLst>
              </p:cNvPr>
              <p:cNvSpPr/>
              <p:nvPr/>
            </p:nvSpPr>
            <p:spPr bwMode="auto">
              <a:xfrm rot="4500000">
                <a:off x="4056041" y="3114569"/>
                <a:ext cx="129941" cy="571963"/>
              </a:xfrm>
              <a:custGeom>
                <a:avLst/>
                <a:gdLst>
                  <a:gd name="connsiteX0" fmla="*/ 0 w 129941"/>
                  <a:gd name="connsiteY0" fmla="*/ 0 h 571963"/>
                  <a:gd name="connsiteX1" fmla="*/ 122016 w 129941"/>
                  <a:gd name="connsiteY1" fmla="*/ 70446 h 571963"/>
                  <a:gd name="connsiteX2" fmla="*/ 122016 w 129941"/>
                  <a:gd name="connsiteY2" fmla="*/ 532715 h 571963"/>
                  <a:gd name="connsiteX3" fmla="*/ 129941 w 129941"/>
                  <a:gd name="connsiteY3" fmla="*/ 571963 h 571963"/>
                  <a:gd name="connsiteX4" fmla="*/ 112327 w 129941"/>
                  <a:gd name="connsiteY4" fmla="*/ 566496 h 571963"/>
                  <a:gd name="connsiteX5" fmla="*/ 0 w 129941"/>
                  <a:gd name="connsiteY5" fmla="*/ 397034 h 57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571963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532715"/>
                    </a:lnTo>
                    <a:lnTo>
                      <a:pt x="129941" y="571963"/>
                    </a:lnTo>
                    <a:lnTo>
                      <a:pt x="112327" y="566496"/>
                    </a:lnTo>
                    <a:cubicBezTo>
                      <a:pt x="46318" y="538576"/>
                      <a:pt x="0" y="473214"/>
                      <a:pt x="0" y="397034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02F9F2A7-4904-4967-881E-F76B77D577C4}"/>
                  </a:ext>
                </a:extLst>
              </p:cNvPr>
              <p:cNvSpPr/>
              <p:nvPr/>
            </p:nvSpPr>
            <p:spPr bwMode="auto">
              <a:xfrm rot="4500000">
                <a:off x="4178432" y="3016507"/>
                <a:ext cx="129941" cy="394832"/>
              </a:xfrm>
              <a:custGeom>
                <a:avLst/>
                <a:gdLst>
                  <a:gd name="connsiteX0" fmla="*/ 0 w 129941"/>
                  <a:gd name="connsiteY0" fmla="*/ 0 h 394832"/>
                  <a:gd name="connsiteX1" fmla="*/ 122016 w 129941"/>
                  <a:gd name="connsiteY1" fmla="*/ 70446 h 394832"/>
                  <a:gd name="connsiteX2" fmla="*/ 122016 w 129941"/>
                  <a:gd name="connsiteY2" fmla="*/ 355584 h 394832"/>
                  <a:gd name="connsiteX3" fmla="*/ 129941 w 129941"/>
                  <a:gd name="connsiteY3" fmla="*/ 394832 h 394832"/>
                  <a:gd name="connsiteX4" fmla="*/ 112327 w 129941"/>
                  <a:gd name="connsiteY4" fmla="*/ 389365 h 394832"/>
                  <a:gd name="connsiteX5" fmla="*/ 0 w 129941"/>
                  <a:gd name="connsiteY5" fmla="*/ 219903 h 394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41" h="394832">
                    <a:moveTo>
                      <a:pt x="0" y="0"/>
                    </a:moveTo>
                    <a:lnTo>
                      <a:pt x="122016" y="70446"/>
                    </a:lnTo>
                    <a:lnTo>
                      <a:pt x="122016" y="355584"/>
                    </a:lnTo>
                    <a:lnTo>
                      <a:pt x="129941" y="394832"/>
                    </a:lnTo>
                    <a:lnTo>
                      <a:pt x="112327" y="389365"/>
                    </a:lnTo>
                    <a:cubicBezTo>
                      <a:pt x="46318" y="361445"/>
                      <a:pt x="0" y="296083"/>
                      <a:pt x="0" y="219903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4" name="楕円 211">
              <a:extLst>
                <a:ext uri="{FF2B5EF4-FFF2-40B4-BE49-F238E27FC236}">
                  <a16:creationId xmlns:a16="http://schemas.microsoft.com/office/drawing/2014/main" id="{2E25AF44-9C8E-46F2-A384-270AC76F2776}"/>
                </a:ext>
              </a:extLst>
            </p:cNvPr>
            <p:cNvSpPr/>
            <p:nvPr/>
          </p:nvSpPr>
          <p:spPr bwMode="auto">
            <a:xfrm rot="1800000">
              <a:off x="6235926" y="1663222"/>
              <a:ext cx="333874" cy="82960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5" name="楕円 227">
              <a:extLst>
                <a:ext uri="{FF2B5EF4-FFF2-40B4-BE49-F238E27FC236}">
                  <a16:creationId xmlns:a16="http://schemas.microsoft.com/office/drawing/2014/main" id="{D10F1051-D121-48ED-A838-7D8270719DB4}"/>
                </a:ext>
              </a:extLst>
            </p:cNvPr>
            <p:cNvSpPr/>
            <p:nvPr/>
          </p:nvSpPr>
          <p:spPr bwMode="auto">
            <a:xfrm>
              <a:off x="6431999" y="368660"/>
              <a:ext cx="835576" cy="619016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楕円 227">
              <a:extLst>
                <a:ext uri="{FF2B5EF4-FFF2-40B4-BE49-F238E27FC236}">
                  <a16:creationId xmlns:a16="http://schemas.microsoft.com/office/drawing/2014/main" id="{806F4565-05E1-48BC-B920-4851E4E37E80}"/>
                </a:ext>
              </a:extLst>
            </p:cNvPr>
            <p:cNvSpPr/>
            <p:nvPr/>
          </p:nvSpPr>
          <p:spPr bwMode="auto">
            <a:xfrm>
              <a:off x="6204251" y="478063"/>
              <a:ext cx="1291072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pattFill prst="dkVert">
              <a:fgClr>
                <a:schemeClr val="bg1">
                  <a:lumMod val="85000"/>
                </a:schemeClr>
              </a:fgClr>
              <a:bgClr>
                <a:schemeClr val="bg1">
                  <a:lumMod val="95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楕円 211">
              <a:extLst>
                <a:ext uri="{FF2B5EF4-FFF2-40B4-BE49-F238E27FC236}">
                  <a16:creationId xmlns:a16="http://schemas.microsoft.com/office/drawing/2014/main" id="{7FC3A705-EBE1-4107-8CEA-5CAC0C1BFA3D}"/>
                </a:ext>
              </a:extLst>
            </p:cNvPr>
            <p:cNvSpPr/>
            <p:nvPr/>
          </p:nvSpPr>
          <p:spPr bwMode="auto">
            <a:xfrm>
              <a:off x="6341154" y="1554749"/>
              <a:ext cx="1007384" cy="88539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二等辺三角形 657">
              <a:extLst>
                <a:ext uri="{FF2B5EF4-FFF2-40B4-BE49-F238E27FC236}">
                  <a16:creationId xmlns:a16="http://schemas.microsoft.com/office/drawing/2014/main" id="{E9AFCB53-D0E8-4300-A4A6-311558D4C78A}"/>
                </a:ext>
              </a:extLst>
            </p:cNvPr>
            <p:cNvSpPr/>
            <p:nvPr/>
          </p:nvSpPr>
          <p:spPr bwMode="auto">
            <a:xfrm rot="10800000">
              <a:off x="6549061" y="1609331"/>
              <a:ext cx="591564" cy="60575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フリーフォーム: 図形 658">
              <a:extLst>
                <a:ext uri="{FF2B5EF4-FFF2-40B4-BE49-F238E27FC236}">
                  <a16:creationId xmlns:a16="http://schemas.microsoft.com/office/drawing/2014/main" id="{83A65695-28F7-474F-A221-938A6C6D2735}"/>
                </a:ext>
              </a:extLst>
            </p:cNvPr>
            <p:cNvSpPr/>
            <p:nvPr/>
          </p:nvSpPr>
          <p:spPr bwMode="auto">
            <a:xfrm rot="10800000">
              <a:off x="6786502" y="1609330"/>
              <a:ext cx="354123" cy="605753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061BDF35-D8F2-4C30-AFFA-1956196690EA}"/>
                </a:ext>
              </a:extLst>
            </p:cNvPr>
            <p:cNvSpPr/>
            <p:nvPr/>
          </p:nvSpPr>
          <p:spPr bwMode="auto">
            <a:xfrm rot="10800000">
              <a:off x="6549061" y="1609330"/>
              <a:ext cx="357694" cy="605753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DF9700F3-5C46-4A60-91EC-7A6D9AFA96B0}"/>
                </a:ext>
              </a:extLst>
            </p:cNvPr>
            <p:cNvGrpSpPr/>
            <p:nvPr/>
          </p:nvGrpSpPr>
          <p:grpSpPr>
            <a:xfrm rot="20700000">
              <a:off x="6135433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D14AE145-E5FA-4C81-9117-BD2274A0083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36BEA013-E2C0-4ECB-BFD6-B07B6AE10831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79014484-C7AB-4FD4-AEC4-A8060FB9BF1F}"/>
                </a:ext>
              </a:extLst>
            </p:cNvPr>
            <p:cNvGrpSpPr/>
            <p:nvPr/>
          </p:nvGrpSpPr>
          <p:grpSpPr>
            <a:xfrm rot="900000" flipH="1">
              <a:off x="7273144" y="1024625"/>
              <a:ext cx="296864" cy="45037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38DAB5FB-ED1A-47EF-825D-681949C77BD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E9A87DC2-8BE5-492F-BEB3-5F8EFC0AFDB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3" name="楕円 227">
              <a:extLst>
                <a:ext uri="{FF2B5EF4-FFF2-40B4-BE49-F238E27FC236}">
                  <a16:creationId xmlns:a16="http://schemas.microsoft.com/office/drawing/2014/main" id="{E23A5360-C9E6-4688-B3CE-51B679514A0A}"/>
                </a:ext>
              </a:extLst>
            </p:cNvPr>
            <p:cNvSpPr/>
            <p:nvPr/>
          </p:nvSpPr>
          <p:spPr bwMode="auto">
            <a:xfrm>
              <a:off x="6264722" y="607603"/>
              <a:ext cx="1170130" cy="1215134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3BE2DE0E-78CF-4945-9A8B-8F12A77D844F}"/>
                </a:ext>
              </a:extLst>
            </p:cNvPr>
            <p:cNvSpPr/>
            <p:nvPr/>
          </p:nvSpPr>
          <p:spPr bwMode="auto">
            <a:xfrm>
              <a:off x="6568231" y="1153622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21C2A0C3-A5DF-47C4-B3A8-57812C922C75}"/>
                </a:ext>
              </a:extLst>
            </p:cNvPr>
            <p:cNvSpPr/>
            <p:nvPr/>
          </p:nvSpPr>
          <p:spPr bwMode="auto">
            <a:xfrm flipH="1">
              <a:off x="6956374" y="1153622"/>
              <a:ext cx="145168" cy="84492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6" name="月 665">
              <a:extLst>
                <a:ext uri="{FF2B5EF4-FFF2-40B4-BE49-F238E27FC236}">
                  <a16:creationId xmlns:a16="http://schemas.microsoft.com/office/drawing/2014/main" id="{72D0939D-B826-40DB-94C4-211375D1F9C4}"/>
                </a:ext>
              </a:extLst>
            </p:cNvPr>
            <p:cNvSpPr/>
            <p:nvPr/>
          </p:nvSpPr>
          <p:spPr bwMode="auto">
            <a:xfrm rot="2700000">
              <a:off x="6595227" y="1484400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7" name="月 666">
              <a:extLst>
                <a:ext uri="{FF2B5EF4-FFF2-40B4-BE49-F238E27FC236}">
                  <a16:creationId xmlns:a16="http://schemas.microsoft.com/office/drawing/2014/main" id="{227CF421-EA61-4F3D-89C4-4039548D59F6}"/>
                </a:ext>
              </a:extLst>
            </p:cNvPr>
            <p:cNvSpPr/>
            <p:nvPr/>
          </p:nvSpPr>
          <p:spPr bwMode="auto">
            <a:xfrm rot="18900000" flipH="1">
              <a:off x="7023064" y="1484400"/>
              <a:ext cx="53316" cy="21552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45EE5229-318E-4210-902D-CFC91FED4239}"/>
                </a:ext>
              </a:extLst>
            </p:cNvPr>
            <p:cNvSpPr/>
            <p:nvPr/>
          </p:nvSpPr>
          <p:spPr bwMode="auto">
            <a:xfrm rot="10800000">
              <a:off x="6695465" y="1651490"/>
              <a:ext cx="298266" cy="4572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9" name="楕円 357">
              <a:extLst>
                <a:ext uri="{FF2B5EF4-FFF2-40B4-BE49-F238E27FC236}">
                  <a16:creationId xmlns:a16="http://schemas.microsoft.com/office/drawing/2014/main" id="{C0E8C1B3-4989-4FF7-A34F-722FA9485430}"/>
                </a:ext>
              </a:extLst>
            </p:cNvPr>
            <p:cNvSpPr/>
            <p:nvPr/>
          </p:nvSpPr>
          <p:spPr bwMode="auto">
            <a:xfrm>
              <a:off x="6721330" y="1408452"/>
              <a:ext cx="232890" cy="129124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0E624B63-7D11-4C7C-B52D-2688A86A9E60}"/>
                </a:ext>
              </a:extLst>
            </p:cNvPr>
            <p:cNvSpPr/>
            <p:nvPr/>
          </p:nvSpPr>
          <p:spPr bwMode="auto">
            <a:xfrm>
              <a:off x="6775519" y="1361392"/>
              <a:ext cx="124512" cy="184936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1742763F-CCE7-4480-8EDF-87A7721833D4}"/>
                </a:ext>
              </a:extLst>
            </p:cNvPr>
            <p:cNvSpPr/>
            <p:nvPr/>
          </p:nvSpPr>
          <p:spPr bwMode="auto">
            <a:xfrm>
              <a:off x="6202968" y="2405836"/>
              <a:ext cx="1283259" cy="78166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66302" h="788633">
                  <a:moveTo>
                    <a:pt x="368575" y="532"/>
                  </a:moveTo>
                  <a:cubicBezTo>
                    <a:pt x="388352" y="1719"/>
                    <a:pt x="408304" y="4906"/>
                    <a:pt x="428187" y="10234"/>
                  </a:cubicBezTo>
                  <a:lnTo>
                    <a:pt x="448474" y="15669"/>
                  </a:lnTo>
                  <a:cubicBezTo>
                    <a:pt x="513414" y="16575"/>
                    <a:pt x="752888" y="16575"/>
                    <a:pt x="817828" y="15669"/>
                  </a:cubicBezTo>
                  <a:lnTo>
                    <a:pt x="838115" y="10234"/>
                  </a:lnTo>
                  <a:cubicBezTo>
                    <a:pt x="857998" y="4906"/>
                    <a:pt x="877950" y="1719"/>
                    <a:pt x="897727" y="532"/>
                  </a:cubicBezTo>
                  <a:cubicBezTo>
                    <a:pt x="1036165" y="-7778"/>
                    <a:pt x="1166006" y="81891"/>
                    <a:pt x="1203299" y="221073"/>
                  </a:cubicBezTo>
                  <a:lnTo>
                    <a:pt x="1256069" y="418013"/>
                  </a:lnTo>
                  <a:cubicBezTo>
                    <a:pt x="1298690" y="577078"/>
                    <a:pt x="1204295" y="740576"/>
                    <a:pt x="1045230" y="783198"/>
                  </a:cubicBezTo>
                  <a:lnTo>
                    <a:pt x="1024943" y="788633"/>
                  </a:lnTo>
                  <a:lnTo>
                    <a:pt x="241359" y="788633"/>
                  </a:lnTo>
                  <a:lnTo>
                    <a:pt x="221072" y="783198"/>
                  </a:lnTo>
                  <a:cubicBezTo>
                    <a:pt x="62008" y="740576"/>
                    <a:pt x="-32388" y="577078"/>
                    <a:pt x="10233" y="418013"/>
                  </a:cubicBezTo>
                  <a:lnTo>
                    <a:pt x="63003" y="221073"/>
                  </a:lnTo>
                  <a:cubicBezTo>
                    <a:pt x="100296" y="81891"/>
                    <a:pt x="230137" y="-7778"/>
                    <a:pt x="368575" y="532"/>
                  </a:cubicBezTo>
                  <a:close/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5A785F45-1E98-4278-9610-BBB9B0F0ECB9}"/>
                </a:ext>
              </a:extLst>
            </p:cNvPr>
            <p:cNvSpPr/>
            <p:nvPr/>
          </p:nvSpPr>
          <p:spPr bwMode="auto">
            <a:xfrm>
              <a:off x="6306557" y="2192421"/>
              <a:ext cx="1076624" cy="344890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74698CBF-F503-45E7-A9FE-E58AEB40FFA4}"/>
                </a:ext>
              </a:extLst>
            </p:cNvPr>
            <p:cNvGrpSpPr/>
            <p:nvPr/>
          </p:nvGrpSpPr>
          <p:grpSpPr>
            <a:xfrm>
              <a:off x="6299222" y="2270981"/>
              <a:ext cx="1022328" cy="628110"/>
              <a:chOff x="499249" y="3877171"/>
              <a:chExt cx="1022328" cy="628110"/>
            </a:xfrm>
          </p:grpSpPr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C7934357-59D9-4C35-BA5C-26AC96043EB0}"/>
                  </a:ext>
                </a:extLst>
              </p:cNvPr>
              <p:cNvGrpSpPr/>
              <p:nvPr/>
            </p:nvGrpSpPr>
            <p:grpSpPr>
              <a:xfrm rot="21058676">
                <a:off x="499249" y="3877171"/>
                <a:ext cx="429978" cy="453233"/>
                <a:chOff x="499249" y="3877171"/>
                <a:chExt cx="429978" cy="453233"/>
              </a:xfrm>
            </p:grpSpPr>
            <p:sp>
              <p:nvSpPr>
                <p:cNvPr id="690" name="楕円 689">
                  <a:extLst>
                    <a:ext uri="{FF2B5EF4-FFF2-40B4-BE49-F238E27FC236}">
                      <a16:creationId xmlns:a16="http://schemas.microsoft.com/office/drawing/2014/main" id="{57A4ECCB-3FAF-44CA-BB12-3FC1A805CC7A}"/>
                    </a:ext>
                  </a:extLst>
                </p:cNvPr>
                <p:cNvSpPr/>
                <p:nvPr/>
              </p:nvSpPr>
              <p:spPr bwMode="auto">
                <a:xfrm>
                  <a:off x="499249" y="4136198"/>
                  <a:ext cx="49453" cy="45719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BD9AB649-A32D-4D5A-9298-6382A180BB6E}"/>
                    </a:ext>
                  </a:extLst>
                </p:cNvPr>
                <p:cNvSpPr/>
                <p:nvPr/>
              </p:nvSpPr>
              <p:spPr bwMode="auto">
                <a:xfrm>
                  <a:off x="517133" y="3949426"/>
                  <a:ext cx="412094" cy="38097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二等辺三角形 23">
                  <a:extLst>
                    <a:ext uri="{FF2B5EF4-FFF2-40B4-BE49-F238E27FC236}">
                      <a16:creationId xmlns:a16="http://schemas.microsoft.com/office/drawing/2014/main" id="{7815D031-1062-42CF-AD9C-AF49AE0BE31E}"/>
                    </a:ext>
                  </a:extLst>
                </p:cNvPr>
                <p:cNvSpPr/>
                <p:nvPr/>
              </p:nvSpPr>
              <p:spPr bwMode="auto">
                <a:xfrm rot="900000">
                  <a:off x="702806" y="3877171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二等辺三角形 23">
                  <a:extLst>
                    <a:ext uri="{FF2B5EF4-FFF2-40B4-BE49-F238E27FC236}">
                      <a16:creationId xmlns:a16="http://schemas.microsoft.com/office/drawing/2014/main" id="{F62E61CC-B4CF-4A42-9307-A683BF9E537A}"/>
                    </a:ext>
                  </a:extLst>
                </p:cNvPr>
                <p:cNvSpPr/>
                <p:nvPr/>
              </p:nvSpPr>
              <p:spPr bwMode="auto">
                <a:xfrm rot="20239335" flipH="1">
                  <a:off x="526112" y="3926794"/>
                  <a:ext cx="127158" cy="95359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二等辺三角形 23">
                  <a:extLst>
                    <a:ext uri="{FF2B5EF4-FFF2-40B4-BE49-F238E27FC236}">
                      <a16:creationId xmlns:a16="http://schemas.microsoft.com/office/drawing/2014/main" id="{888AAE4D-50A2-4577-9B48-50BBB14472A9}"/>
                    </a:ext>
                  </a:extLst>
                </p:cNvPr>
                <p:cNvSpPr/>
                <p:nvPr/>
              </p:nvSpPr>
              <p:spPr bwMode="auto">
                <a:xfrm rot="20895557" flipH="1">
                  <a:off x="563247" y="3957291"/>
                  <a:ext cx="45719" cy="75154"/>
                </a:xfrm>
                <a:custGeom>
                  <a:avLst/>
                  <a:gdLst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20"/>
                    <a:gd name="connsiteY0" fmla="*/ 135015 h 135015"/>
                    <a:gd name="connsiteX1" fmla="*/ 90010 w 180020"/>
                    <a:gd name="connsiteY1" fmla="*/ 0 h 135015"/>
                    <a:gd name="connsiteX2" fmla="*/ 180020 w 180020"/>
                    <a:gd name="connsiteY2" fmla="*/ 135015 h 135015"/>
                    <a:gd name="connsiteX3" fmla="*/ 0 w 180020"/>
                    <a:gd name="connsiteY3" fmla="*/ 135015 h 135015"/>
                    <a:gd name="connsiteX0" fmla="*/ 0 w 180037"/>
                    <a:gd name="connsiteY0" fmla="*/ 135015 h 135028"/>
                    <a:gd name="connsiteX1" fmla="*/ 90010 w 180037"/>
                    <a:gd name="connsiteY1" fmla="*/ 0 h 135028"/>
                    <a:gd name="connsiteX2" fmla="*/ 180020 w 180037"/>
                    <a:gd name="connsiteY2" fmla="*/ 135015 h 135028"/>
                    <a:gd name="connsiteX3" fmla="*/ 83061 w 180037"/>
                    <a:gd name="connsiteY3" fmla="*/ 135028 h 135028"/>
                    <a:gd name="connsiteX4" fmla="*/ 0 w 180037"/>
                    <a:gd name="connsiteY4" fmla="*/ 135015 h 135028"/>
                    <a:gd name="connsiteX0" fmla="*/ 83061 w 180037"/>
                    <a:gd name="connsiteY0" fmla="*/ 135028 h 226468"/>
                    <a:gd name="connsiteX1" fmla="*/ 0 w 180037"/>
                    <a:gd name="connsiteY1" fmla="*/ 135015 h 226468"/>
                    <a:gd name="connsiteX2" fmla="*/ 90010 w 180037"/>
                    <a:gd name="connsiteY2" fmla="*/ 0 h 226468"/>
                    <a:gd name="connsiteX3" fmla="*/ 180020 w 180037"/>
                    <a:gd name="connsiteY3" fmla="*/ 135015 h 226468"/>
                    <a:gd name="connsiteX4" fmla="*/ 174501 w 180037"/>
                    <a:gd name="connsiteY4" fmla="*/ 226468 h 226468"/>
                    <a:gd name="connsiteX0" fmla="*/ 0 w 180037"/>
                    <a:gd name="connsiteY0" fmla="*/ 135015 h 226468"/>
                    <a:gd name="connsiteX1" fmla="*/ 90010 w 180037"/>
                    <a:gd name="connsiteY1" fmla="*/ 0 h 226468"/>
                    <a:gd name="connsiteX2" fmla="*/ 180020 w 180037"/>
                    <a:gd name="connsiteY2" fmla="*/ 135015 h 226468"/>
                    <a:gd name="connsiteX3" fmla="*/ 174501 w 180037"/>
                    <a:gd name="connsiteY3" fmla="*/ 226468 h 226468"/>
                    <a:gd name="connsiteX0" fmla="*/ 0 w 180037"/>
                    <a:gd name="connsiteY0" fmla="*/ 135015 h 135015"/>
                    <a:gd name="connsiteX1" fmla="*/ 90010 w 180037"/>
                    <a:gd name="connsiteY1" fmla="*/ 0 h 135015"/>
                    <a:gd name="connsiteX2" fmla="*/ 180020 w 180037"/>
                    <a:gd name="connsiteY2" fmla="*/ 135015 h 13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037" h="135015">
                      <a:moveTo>
                        <a:pt x="0" y="135015"/>
                      </a:moveTo>
                      <a:cubicBezTo>
                        <a:pt x="30003" y="90010"/>
                        <a:pt x="55245" y="-238"/>
                        <a:pt x="90010" y="0"/>
                      </a:cubicBezTo>
                      <a:cubicBezTo>
                        <a:pt x="124775" y="238"/>
                        <a:pt x="181178" y="112510"/>
                        <a:pt x="180020" y="135015"/>
                      </a:cubicBez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76661495-0C80-4C94-9585-986B5B2F259D}"/>
                  </a:ext>
                </a:extLst>
              </p:cNvPr>
              <p:cNvSpPr/>
              <p:nvPr/>
            </p:nvSpPr>
            <p:spPr bwMode="auto">
              <a:xfrm>
                <a:off x="622621" y="3933375"/>
                <a:ext cx="760323" cy="51422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8F04D7A8-E592-4C0F-88F1-9D4C905E5659}"/>
                  </a:ext>
                </a:extLst>
              </p:cNvPr>
              <p:cNvSpPr/>
              <p:nvPr/>
            </p:nvSpPr>
            <p:spPr bwMode="auto">
              <a:xfrm>
                <a:off x="713411" y="3936466"/>
                <a:ext cx="492210" cy="306195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E9DA7981-A4EC-4B0F-A1B5-E02F1AF09BB2}"/>
                  </a:ext>
                </a:extLst>
              </p:cNvPr>
              <p:cNvSpPr/>
              <p:nvPr/>
            </p:nvSpPr>
            <p:spPr bwMode="auto">
              <a:xfrm>
                <a:off x="985558" y="3972112"/>
                <a:ext cx="248056" cy="154311"/>
              </a:xfrm>
              <a:custGeom>
                <a:avLst/>
                <a:gdLst>
                  <a:gd name="connsiteX0" fmla="*/ 334836 w 492210"/>
                  <a:gd name="connsiteY0" fmla="*/ 0 h 306195"/>
                  <a:gd name="connsiteX1" fmla="*/ 366125 w 492210"/>
                  <a:gd name="connsiteY1" fmla="*/ 2134 h 306195"/>
                  <a:gd name="connsiteX2" fmla="*/ 486637 w 492210"/>
                  <a:gd name="connsiteY2" fmla="*/ 34134 h 306195"/>
                  <a:gd name="connsiteX3" fmla="*/ 492210 w 492210"/>
                  <a:gd name="connsiteY3" fmla="*/ 37397 h 306195"/>
                  <a:gd name="connsiteX4" fmla="*/ 492132 w 492210"/>
                  <a:gd name="connsiteY4" fmla="*/ 37391 h 306195"/>
                  <a:gd name="connsiteX5" fmla="*/ 28942 w 492210"/>
                  <a:gd name="connsiteY5" fmla="*/ 258907 h 306195"/>
                  <a:gd name="connsiteX6" fmla="*/ 8597 w 492210"/>
                  <a:gd name="connsiteY6" fmla="*/ 306195 h 306195"/>
                  <a:gd name="connsiteX7" fmla="*/ 5938 w 492210"/>
                  <a:gd name="connsiteY7" fmla="*/ 299538 h 306195"/>
                  <a:gd name="connsiteX8" fmla="*/ 0 w 492210"/>
                  <a:gd name="connsiteY8" fmla="*/ 254024 h 306195"/>
                  <a:gd name="connsiteX9" fmla="*/ 303546 w 492210"/>
                  <a:gd name="connsiteY9" fmla="*/ 2134 h 306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210" h="306195">
                    <a:moveTo>
                      <a:pt x="334836" y="0"/>
                    </a:moveTo>
                    <a:lnTo>
                      <a:pt x="366125" y="2134"/>
                    </a:lnTo>
                    <a:cubicBezTo>
                      <a:pt x="409434" y="8128"/>
                      <a:pt x="450060" y="19102"/>
                      <a:pt x="486637" y="34134"/>
                    </a:cubicBezTo>
                    <a:lnTo>
                      <a:pt x="492210" y="37397"/>
                    </a:lnTo>
                    <a:lnTo>
                      <a:pt x="492132" y="37391"/>
                    </a:lnTo>
                    <a:cubicBezTo>
                      <a:pt x="283910" y="37391"/>
                      <a:pt x="105255" y="128732"/>
                      <a:pt x="28942" y="258907"/>
                    </a:cubicBezTo>
                    <a:lnTo>
                      <a:pt x="8597" y="306195"/>
                    </a:lnTo>
                    <a:lnTo>
                      <a:pt x="5938" y="299538"/>
                    </a:lnTo>
                    <a:cubicBezTo>
                      <a:pt x="2036" y="284765"/>
                      <a:pt x="0" y="269555"/>
                      <a:pt x="0" y="254024"/>
                    </a:cubicBezTo>
                    <a:cubicBezTo>
                      <a:pt x="0" y="129774"/>
                      <a:pt x="130313" y="26109"/>
                      <a:pt x="303546" y="21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28A1ADA5-B11D-41D3-B039-3D004DBBECBA}"/>
                  </a:ext>
                </a:extLst>
              </p:cNvPr>
              <p:cNvSpPr/>
              <p:nvPr/>
            </p:nvSpPr>
            <p:spPr bwMode="auto">
              <a:xfrm>
                <a:off x="692068" y="4328334"/>
                <a:ext cx="621430" cy="117338"/>
              </a:xfrm>
              <a:custGeom>
                <a:avLst/>
                <a:gdLst>
                  <a:gd name="connsiteX0" fmla="*/ 621430 w 621430"/>
                  <a:gd name="connsiteY0" fmla="*/ 0 h 117338"/>
                  <a:gd name="connsiteX1" fmla="*/ 579530 w 621430"/>
                  <a:gd name="connsiteY1" fmla="*/ 42031 h 117338"/>
                  <a:gd name="connsiteX2" fmla="*/ 310715 w 621430"/>
                  <a:gd name="connsiteY2" fmla="*/ 117338 h 117338"/>
                  <a:gd name="connsiteX3" fmla="*/ 41900 w 621430"/>
                  <a:gd name="connsiteY3" fmla="*/ 42031 h 117338"/>
                  <a:gd name="connsiteX4" fmla="*/ 0 w 621430"/>
                  <a:gd name="connsiteY4" fmla="*/ 0 h 117338"/>
                  <a:gd name="connsiteX5" fmla="*/ 79100 w 621430"/>
                  <a:gd name="connsiteY5" fmla="*/ 18552 h 117338"/>
                  <a:gd name="connsiteX6" fmla="*/ 310715 w 621430"/>
                  <a:gd name="connsiteY6" fmla="*/ 38757 h 117338"/>
                  <a:gd name="connsiteX7" fmla="*/ 542330 w 621430"/>
                  <a:gd name="connsiteY7" fmla="*/ 18552 h 11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1430" h="117338">
                    <a:moveTo>
                      <a:pt x="621430" y="0"/>
                    </a:moveTo>
                    <a:lnTo>
                      <a:pt x="579530" y="42031"/>
                    </a:lnTo>
                    <a:cubicBezTo>
                      <a:pt x="510735" y="88560"/>
                      <a:pt x="415694" y="117338"/>
                      <a:pt x="310715" y="117338"/>
                    </a:cubicBezTo>
                    <a:cubicBezTo>
                      <a:pt x="205736" y="117338"/>
                      <a:pt x="110696" y="88560"/>
                      <a:pt x="41900" y="42031"/>
                    </a:cubicBezTo>
                    <a:lnTo>
                      <a:pt x="0" y="0"/>
                    </a:lnTo>
                    <a:lnTo>
                      <a:pt x="79100" y="18552"/>
                    </a:lnTo>
                    <a:cubicBezTo>
                      <a:pt x="150289" y="31563"/>
                      <a:pt x="228558" y="38757"/>
                      <a:pt x="310715" y="38757"/>
                    </a:cubicBezTo>
                    <a:cubicBezTo>
                      <a:pt x="392873" y="38757"/>
                      <a:pt x="471141" y="31563"/>
                      <a:pt x="542330" y="1855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EEFE6FB8-F996-49D1-822B-F84B01BD8161}"/>
                  </a:ext>
                </a:extLst>
              </p:cNvPr>
              <p:cNvSpPr/>
              <p:nvPr/>
            </p:nvSpPr>
            <p:spPr bwMode="auto">
              <a:xfrm>
                <a:off x="556762" y="4235608"/>
                <a:ext cx="375715" cy="171489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8987 w 378987"/>
                  <a:gd name="connsiteY0" fmla="*/ 170690 h 309390"/>
                  <a:gd name="connsiteX1" fmla="*/ 371767 w 378987"/>
                  <a:gd name="connsiteY1" fmla="*/ 206452 h 309390"/>
                  <a:gd name="connsiteX2" fmla="*/ 273468 w 378987"/>
                  <a:gd name="connsiteY2" fmla="*/ 295575 h 309390"/>
                  <a:gd name="connsiteX3" fmla="*/ 239930 w 378987"/>
                  <a:gd name="connsiteY3" fmla="*/ 300646 h 309390"/>
                  <a:gd name="connsiteX4" fmla="*/ 236571 w 378987"/>
                  <a:gd name="connsiteY4" fmla="*/ 303948 h 309390"/>
                  <a:gd name="connsiteX5" fmla="*/ 114568 w 378987"/>
                  <a:gd name="connsiteY5" fmla="*/ 305361 h 309390"/>
                  <a:gd name="connsiteX6" fmla="*/ 768 w 378987"/>
                  <a:gd name="connsiteY6" fmla="*/ 267168 h 309390"/>
                  <a:gd name="connsiteX7" fmla="*/ 62366 w 378987"/>
                  <a:gd name="connsiteY7" fmla="*/ 223609 h 309390"/>
                  <a:gd name="connsiteX8" fmla="*/ 89884 w 378987"/>
                  <a:gd name="connsiteY8" fmla="*/ 218906 h 309390"/>
                  <a:gd name="connsiteX9" fmla="*/ 81488 w 378987"/>
                  <a:gd name="connsiteY9" fmla="*/ 206452 h 309390"/>
                  <a:gd name="connsiteX10" fmla="*/ 69109 w 378987"/>
                  <a:gd name="connsiteY10" fmla="*/ 145139 h 309390"/>
                  <a:gd name="connsiteX11" fmla="*/ 165314 w 378987"/>
                  <a:gd name="connsiteY11" fmla="*/ 0 h 309390"/>
                  <a:gd name="connsiteX0" fmla="*/ 378987 w 378987"/>
                  <a:gd name="connsiteY0" fmla="*/ 25551 h 164251"/>
                  <a:gd name="connsiteX1" fmla="*/ 371767 w 378987"/>
                  <a:gd name="connsiteY1" fmla="*/ 61313 h 164251"/>
                  <a:gd name="connsiteX2" fmla="*/ 273468 w 378987"/>
                  <a:gd name="connsiteY2" fmla="*/ 150436 h 164251"/>
                  <a:gd name="connsiteX3" fmla="*/ 239930 w 378987"/>
                  <a:gd name="connsiteY3" fmla="*/ 155507 h 164251"/>
                  <a:gd name="connsiteX4" fmla="*/ 236571 w 378987"/>
                  <a:gd name="connsiteY4" fmla="*/ 158809 h 164251"/>
                  <a:gd name="connsiteX5" fmla="*/ 114568 w 378987"/>
                  <a:gd name="connsiteY5" fmla="*/ 160222 h 164251"/>
                  <a:gd name="connsiteX6" fmla="*/ 768 w 378987"/>
                  <a:gd name="connsiteY6" fmla="*/ 122029 h 164251"/>
                  <a:gd name="connsiteX7" fmla="*/ 62366 w 378987"/>
                  <a:gd name="connsiteY7" fmla="*/ 78470 h 164251"/>
                  <a:gd name="connsiteX8" fmla="*/ 89884 w 378987"/>
                  <a:gd name="connsiteY8" fmla="*/ 73767 h 164251"/>
                  <a:gd name="connsiteX9" fmla="*/ 81488 w 378987"/>
                  <a:gd name="connsiteY9" fmla="*/ 61313 h 164251"/>
                  <a:gd name="connsiteX10" fmla="*/ 69109 w 378987"/>
                  <a:gd name="connsiteY10" fmla="*/ 0 h 164251"/>
                  <a:gd name="connsiteX0" fmla="*/ 376602 w 376602"/>
                  <a:gd name="connsiteY0" fmla="*/ 25551 h 169106"/>
                  <a:gd name="connsiteX1" fmla="*/ 369382 w 376602"/>
                  <a:gd name="connsiteY1" fmla="*/ 61313 h 169106"/>
                  <a:gd name="connsiteX2" fmla="*/ 271083 w 376602"/>
                  <a:gd name="connsiteY2" fmla="*/ 150436 h 169106"/>
                  <a:gd name="connsiteX3" fmla="*/ 237545 w 376602"/>
                  <a:gd name="connsiteY3" fmla="*/ 155507 h 169106"/>
                  <a:gd name="connsiteX4" fmla="*/ 234186 w 376602"/>
                  <a:gd name="connsiteY4" fmla="*/ 158809 h 169106"/>
                  <a:gd name="connsiteX5" fmla="*/ 112183 w 376602"/>
                  <a:gd name="connsiteY5" fmla="*/ 160222 h 169106"/>
                  <a:gd name="connsiteX6" fmla="*/ 764 w 376602"/>
                  <a:gd name="connsiteY6" fmla="*/ 67260 h 169106"/>
                  <a:gd name="connsiteX7" fmla="*/ 59981 w 376602"/>
                  <a:gd name="connsiteY7" fmla="*/ 78470 h 169106"/>
                  <a:gd name="connsiteX8" fmla="*/ 87499 w 376602"/>
                  <a:gd name="connsiteY8" fmla="*/ 73767 h 169106"/>
                  <a:gd name="connsiteX9" fmla="*/ 79103 w 376602"/>
                  <a:gd name="connsiteY9" fmla="*/ 61313 h 169106"/>
                  <a:gd name="connsiteX10" fmla="*/ 66724 w 376602"/>
                  <a:gd name="connsiteY10" fmla="*/ 0 h 169106"/>
                  <a:gd name="connsiteX0" fmla="*/ 367151 w 367151"/>
                  <a:gd name="connsiteY0" fmla="*/ 25551 h 170462"/>
                  <a:gd name="connsiteX1" fmla="*/ 359931 w 367151"/>
                  <a:gd name="connsiteY1" fmla="*/ 61313 h 170462"/>
                  <a:gd name="connsiteX2" fmla="*/ 261632 w 367151"/>
                  <a:gd name="connsiteY2" fmla="*/ 150436 h 170462"/>
                  <a:gd name="connsiteX3" fmla="*/ 228094 w 367151"/>
                  <a:gd name="connsiteY3" fmla="*/ 155507 h 170462"/>
                  <a:gd name="connsiteX4" fmla="*/ 224735 w 367151"/>
                  <a:gd name="connsiteY4" fmla="*/ 158809 h 170462"/>
                  <a:gd name="connsiteX5" fmla="*/ 102732 w 367151"/>
                  <a:gd name="connsiteY5" fmla="*/ 160222 h 170462"/>
                  <a:gd name="connsiteX6" fmla="*/ 838 w 367151"/>
                  <a:gd name="connsiteY6" fmla="*/ 48210 h 170462"/>
                  <a:gd name="connsiteX7" fmla="*/ 50530 w 367151"/>
                  <a:gd name="connsiteY7" fmla="*/ 78470 h 170462"/>
                  <a:gd name="connsiteX8" fmla="*/ 78048 w 367151"/>
                  <a:gd name="connsiteY8" fmla="*/ 73767 h 170462"/>
                  <a:gd name="connsiteX9" fmla="*/ 69652 w 367151"/>
                  <a:gd name="connsiteY9" fmla="*/ 61313 h 170462"/>
                  <a:gd name="connsiteX10" fmla="*/ 57273 w 367151"/>
                  <a:gd name="connsiteY10" fmla="*/ 0 h 170462"/>
                  <a:gd name="connsiteX0" fmla="*/ 366488 w 366488"/>
                  <a:gd name="connsiteY0" fmla="*/ 25551 h 170462"/>
                  <a:gd name="connsiteX1" fmla="*/ 359268 w 366488"/>
                  <a:gd name="connsiteY1" fmla="*/ 61313 h 170462"/>
                  <a:gd name="connsiteX2" fmla="*/ 260969 w 366488"/>
                  <a:gd name="connsiteY2" fmla="*/ 150436 h 170462"/>
                  <a:gd name="connsiteX3" fmla="*/ 227431 w 366488"/>
                  <a:gd name="connsiteY3" fmla="*/ 155507 h 170462"/>
                  <a:gd name="connsiteX4" fmla="*/ 224072 w 366488"/>
                  <a:gd name="connsiteY4" fmla="*/ 158809 h 170462"/>
                  <a:gd name="connsiteX5" fmla="*/ 102069 w 366488"/>
                  <a:gd name="connsiteY5" fmla="*/ 160222 h 170462"/>
                  <a:gd name="connsiteX6" fmla="*/ 175 w 366488"/>
                  <a:gd name="connsiteY6" fmla="*/ 48210 h 170462"/>
                  <a:gd name="connsiteX7" fmla="*/ 77385 w 366488"/>
                  <a:gd name="connsiteY7" fmla="*/ 73767 h 170462"/>
                  <a:gd name="connsiteX8" fmla="*/ 68989 w 366488"/>
                  <a:gd name="connsiteY8" fmla="*/ 61313 h 170462"/>
                  <a:gd name="connsiteX9" fmla="*/ 56610 w 366488"/>
                  <a:gd name="connsiteY9" fmla="*/ 0 h 170462"/>
                  <a:gd name="connsiteX0" fmla="*/ 372587 w 372587"/>
                  <a:gd name="connsiteY0" fmla="*/ 25551 h 170462"/>
                  <a:gd name="connsiteX1" fmla="*/ 365367 w 372587"/>
                  <a:gd name="connsiteY1" fmla="*/ 61313 h 170462"/>
                  <a:gd name="connsiteX2" fmla="*/ 267068 w 372587"/>
                  <a:gd name="connsiteY2" fmla="*/ 150436 h 170462"/>
                  <a:gd name="connsiteX3" fmla="*/ 233530 w 372587"/>
                  <a:gd name="connsiteY3" fmla="*/ 155507 h 170462"/>
                  <a:gd name="connsiteX4" fmla="*/ 230171 w 372587"/>
                  <a:gd name="connsiteY4" fmla="*/ 158809 h 170462"/>
                  <a:gd name="connsiteX5" fmla="*/ 108168 w 372587"/>
                  <a:gd name="connsiteY5" fmla="*/ 160222 h 170462"/>
                  <a:gd name="connsiteX6" fmla="*/ 6274 w 372587"/>
                  <a:gd name="connsiteY6" fmla="*/ 48210 h 170462"/>
                  <a:gd name="connsiteX7" fmla="*/ 83484 w 372587"/>
                  <a:gd name="connsiteY7" fmla="*/ 73767 h 170462"/>
                  <a:gd name="connsiteX8" fmla="*/ 75088 w 372587"/>
                  <a:gd name="connsiteY8" fmla="*/ 61313 h 170462"/>
                  <a:gd name="connsiteX9" fmla="*/ 62709 w 372587"/>
                  <a:gd name="connsiteY9" fmla="*/ 0 h 170462"/>
                  <a:gd name="connsiteX0" fmla="*/ 370142 w 370142"/>
                  <a:gd name="connsiteY0" fmla="*/ 25551 h 170462"/>
                  <a:gd name="connsiteX1" fmla="*/ 362922 w 370142"/>
                  <a:gd name="connsiteY1" fmla="*/ 61313 h 170462"/>
                  <a:gd name="connsiteX2" fmla="*/ 264623 w 370142"/>
                  <a:gd name="connsiteY2" fmla="*/ 150436 h 170462"/>
                  <a:gd name="connsiteX3" fmla="*/ 231085 w 370142"/>
                  <a:gd name="connsiteY3" fmla="*/ 155507 h 170462"/>
                  <a:gd name="connsiteX4" fmla="*/ 227726 w 370142"/>
                  <a:gd name="connsiteY4" fmla="*/ 158809 h 170462"/>
                  <a:gd name="connsiteX5" fmla="*/ 105723 w 370142"/>
                  <a:gd name="connsiteY5" fmla="*/ 160222 h 170462"/>
                  <a:gd name="connsiteX6" fmla="*/ 3829 w 370142"/>
                  <a:gd name="connsiteY6" fmla="*/ 48210 h 170462"/>
                  <a:gd name="connsiteX7" fmla="*/ 81039 w 370142"/>
                  <a:gd name="connsiteY7" fmla="*/ 73767 h 170462"/>
                  <a:gd name="connsiteX8" fmla="*/ 72643 w 370142"/>
                  <a:gd name="connsiteY8" fmla="*/ 61313 h 170462"/>
                  <a:gd name="connsiteX9" fmla="*/ 60264 w 370142"/>
                  <a:gd name="connsiteY9" fmla="*/ 0 h 170462"/>
                  <a:gd name="connsiteX0" fmla="*/ 384040 w 384040"/>
                  <a:gd name="connsiteY0" fmla="*/ 25551 h 171489"/>
                  <a:gd name="connsiteX1" fmla="*/ 376820 w 384040"/>
                  <a:gd name="connsiteY1" fmla="*/ 61313 h 171489"/>
                  <a:gd name="connsiteX2" fmla="*/ 278521 w 384040"/>
                  <a:gd name="connsiteY2" fmla="*/ 150436 h 171489"/>
                  <a:gd name="connsiteX3" fmla="*/ 244983 w 384040"/>
                  <a:gd name="connsiteY3" fmla="*/ 155507 h 171489"/>
                  <a:gd name="connsiteX4" fmla="*/ 241624 w 384040"/>
                  <a:gd name="connsiteY4" fmla="*/ 158809 h 171489"/>
                  <a:gd name="connsiteX5" fmla="*/ 119621 w 384040"/>
                  <a:gd name="connsiteY5" fmla="*/ 160222 h 171489"/>
                  <a:gd name="connsiteX6" fmla="*/ 3440 w 384040"/>
                  <a:gd name="connsiteY6" fmla="*/ 33923 h 171489"/>
                  <a:gd name="connsiteX7" fmla="*/ 94937 w 384040"/>
                  <a:gd name="connsiteY7" fmla="*/ 73767 h 171489"/>
                  <a:gd name="connsiteX8" fmla="*/ 86541 w 384040"/>
                  <a:gd name="connsiteY8" fmla="*/ 61313 h 171489"/>
                  <a:gd name="connsiteX9" fmla="*/ 74162 w 384040"/>
                  <a:gd name="connsiteY9" fmla="*/ 0 h 171489"/>
                  <a:gd name="connsiteX0" fmla="*/ 382935 w 382935"/>
                  <a:gd name="connsiteY0" fmla="*/ 25551 h 171489"/>
                  <a:gd name="connsiteX1" fmla="*/ 375715 w 382935"/>
                  <a:gd name="connsiteY1" fmla="*/ 61313 h 171489"/>
                  <a:gd name="connsiteX2" fmla="*/ 277416 w 382935"/>
                  <a:gd name="connsiteY2" fmla="*/ 150436 h 171489"/>
                  <a:gd name="connsiteX3" fmla="*/ 243878 w 382935"/>
                  <a:gd name="connsiteY3" fmla="*/ 155507 h 171489"/>
                  <a:gd name="connsiteX4" fmla="*/ 240519 w 382935"/>
                  <a:gd name="connsiteY4" fmla="*/ 158809 h 171489"/>
                  <a:gd name="connsiteX5" fmla="*/ 118516 w 382935"/>
                  <a:gd name="connsiteY5" fmla="*/ 160222 h 171489"/>
                  <a:gd name="connsiteX6" fmla="*/ 2335 w 382935"/>
                  <a:gd name="connsiteY6" fmla="*/ 33923 h 171489"/>
                  <a:gd name="connsiteX7" fmla="*/ 93832 w 382935"/>
                  <a:gd name="connsiteY7" fmla="*/ 73767 h 171489"/>
                  <a:gd name="connsiteX8" fmla="*/ 85436 w 382935"/>
                  <a:gd name="connsiteY8" fmla="*/ 61313 h 171489"/>
                  <a:gd name="connsiteX9" fmla="*/ 73057 w 382935"/>
                  <a:gd name="connsiteY9" fmla="*/ 0 h 171489"/>
                  <a:gd name="connsiteX0" fmla="*/ 375715 w 375715"/>
                  <a:gd name="connsiteY0" fmla="*/ 61313 h 171489"/>
                  <a:gd name="connsiteX1" fmla="*/ 277416 w 375715"/>
                  <a:gd name="connsiteY1" fmla="*/ 150436 h 171489"/>
                  <a:gd name="connsiteX2" fmla="*/ 243878 w 375715"/>
                  <a:gd name="connsiteY2" fmla="*/ 155507 h 171489"/>
                  <a:gd name="connsiteX3" fmla="*/ 240519 w 375715"/>
                  <a:gd name="connsiteY3" fmla="*/ 158809 h 171489"/>
                  <a:gd name="connsiteX4" fmla="*/ 118516 w 375715"/>
                  <a:gd name="connsiteY4" fmla="*/ 160222 h 171489"/>
                  <a:gd name="connsiteX5" fmla="*/ 2335 w 375715"/>
                  <a:gd name="connsiteY5" fmla="*/ 33923 h 171489"/>
                  <a:gd name="connsiteX6" fmla="*/ 93832 w 375715"/>
                  <a:gd name="connsiteY6" fmla="*/ 73767 h 171489"/>
                  <a:gd name="connsiteX7" fmla="*/ 85436 w 375715"/>
                  <a:gd name="connsiteY7" fmla="*/ 61313 h 171489"/>
                  <a:gd name="connsiteX8" fmla="*/ 73057 w 375715"/>
                  <a:gd name="connsiteY8" fmla="*/ 0 h 171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715" h="171489">
                    <a:moveTo>
                      <a:pt x="375715" y="61313"/>
                    </a:moveTo>
                    <a:cubicBezTo>
                      <a:pt x="357780" y="103715"/>
                      <a:pt x="321807" y="136629"/>
                      <a:pt x="277416" y="150436"/>
                    </a:cubicBezTo>
                    <a:lnTo>
                      <a:pt x="243878" y="155507"/>
                    </a:lnTo>
                    <a:lnTo>
                      <a:pt x="240519" y="158809"/>
                    </a:lnTo>
                    <a:cubicBezTo>
                      <a:pt x="211637" y="168437"/>
                      <a:pt x="158213" y="181036"/>
                      <a:pt x="118516" y="160222"/>
                    </a:cubicBezTo>
                    <a:cubicBezTo>
                      <a:pt x="78819" y="139408"/>
                      <a:pt x="-16033" y="94964"/>
                      <a:pt x="2335" y="33923"/>
                    </a:cubicBezTo>
                    <a:cubicBezTo>
                      <a:pt x="12239" y="1009"/>
                      <a:pt x="82363" y="71583"/>
                      <a:pt x="93832" y="73767"/>
                    </a:cubicBezTo>
                    <a:lnTo>
                      <a:pt x="85436" y="61313"/>
                    </a:lnTo>
                    <a:cubicBezTo>
                      <a:pt x="77465" y="42468"/>
                      <a:pt x="73057" y="21749"/>
                      <a:pt x="73057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D0875E90-5F7E-4A3D-821C-C95CE1689B74}"/>
                  </a:ext>
                </a:extLst>
              </p:cNvPr>
              <p:cNvSpPr/>
              <p:nvPr/>
            </p:nvSpPr>
            <p:spPr bwMode="auto">
              <a:xfrm>
                <a:off x="556762" y="4273363"/>
                <a:ext cx="375715" cy="141090"/>
              </a:xfrm>
              <a:custGeom>
                <a:avLst/>
                <a:gdLst>
                  <a:gd name="connsiteX0" fmla="*/ 5173 w 375715"/>
                  <a:gd name="connsiteY0" fmla="*/ 0 h 141090"/>
                  <a:gd name="connsiteX1" fmla="*/ 7157 w 375715"/>
                  <a:gd name="connsiteY1" fmla="*/ 17508 h 141090"/>
                  <a:gd name="connsiteX2" fmla="*/ 118516 w 375715"/>
                  <a:gd name="connsiteY2" fmla="*/ 101248 h 141090"/>
                  <a:gd name="connsiteX3" fmla="*/ 240519 w 375715"/>
                  <a:gd name="connsiteY3" fmla="*/ 99835 h 141090"/>
                  <a:gd name="connsiteX4" fmla="*/ 243878 w 375715"/>
                  <a:gd name="connsiteY4" fmla="*/ 96533 h 141090"/>
                  <a:gd name="connsiteX5" fmla="*/ 277416 w 375715"/>
                  <a:gd name="connsiteY5" fmla="*/ 91462 h 141090"/>
                  <a:gd name="connsiteX6" fmla="*/ 336487 w 375715"/>
                  <a:gd name="connsiteY6" fmla="*/ 57624 h 141090"/>
                  <a:gd name="connsiteX7" fmla="*/ 357987 w 375715"/>
                  <a:gd name="connsiteY7" fmla="*/ 27323 h 141090"/>
                  <a:gd name="connsiteX8" fmla="*/ 375715 w 375715"/>
                  <a:gd name="connsiteY8" fmla="*/ 30914 h 141090"/>
                  <a:gd name="connsiteX9" fmla="*/ 277416 w 375715"/>
                  <a:gd name="connsiteY9" fmla="*/ 120037 h 141090"/>
                  <a:gd name="connsiteX10" fmla="*/ 243878 w 375715"/>
                  <a:gd name="connsiteY10" fmla="*/ 125108 h 141090"/>
                  <a:gd name="connsiteX11" fmla="*/ 240519 w 375715"/>
                  <a:gd name="connsiteY11" fmla="*/ 128410 h 141090"/>
                  <a:gd name="connsiteX12" fmla="*/ 118516 w 375715"/>
                  <a:gd name="connsiteY12" fmla="*/ 129823 h 141090"/>
                  <a:gd name="connsiteX13" fmla="*/ 2335 w 375715"/>
                  <a:gd name="connsiteY13" fmla="*/ 3524 h 141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5715" h="141090">
                    <a:moveTo>
                      <a:pt x="5173" y="0"/>
                    </a:moveTo>
                    <a:lnTo>
                      <a:pt x="7157" y="17508"/>
                    </a:lnTo>
                    <a:cubicBezTo>
                      <a:pt x="27946" y="56735"/>
                      <a:pt x="88743" y="85638"/>
                      <a:pt x="118516" y="101248"/>
                    </a:cubicBezTo>
                    <a:cubicBezTo>
                      <a:pt x="158213" y="122062"/>
                      <a:pt x="211637" y="109463"/>
                      <a:pt x="240519" y="99835"/>
                    </a:cubicBezTo>
                    <a:lnTo>
                      <a:pt x="243878" y="96533"/>
                    </a:lnTo>
                    <a:lnTo>
                      <a:pt x="277416" y="91462"/>
                    </a:lnTo>
                    <a:cubicBezTo>
                      <a:pt x="299612" y="84559"/>
                      <a:pt x="319703" y="72879"/>
                      <a:pt x="336487" y="57624"/>
                    </a:cubicBezTo>
                    <a:lnTo>
                      <a:pt x="357987" y="27323"/>
                    </a:lnTo>
                    <a:lnTo>
                      <a:pt x="375715" y="30914"/>
                    </a:lnTo>
                    <a:cubicBezTo>
                      <a:pt x="357780" y="73316"/>
                      <a:pt x="321807" y="106230"/>
                      <a:pt x="277416" y="120037"/>
                    </a:cubicBezTo>
                    <a:lnTo>
                      <a:pt x="243878" y="125108"/>
                    </a:lnTo>
                    <a:lnTo>
                      <a:pt x="240519" y="128410"/>
                    </a:lnTo>
                    <a:cubicBezTo>
                      <a:pt x="211637" y="138038"/>
                      <a:pt x="158213" y="150637"/>
                      <a:pt x="118516" y="129823"/>
                    </a:cubicBezTo>
                    <a:cubicBezTo>
                      <a:pt x="78819" y="109009"/>
                      <a:pt x="-16033" y="64565"/>
                      <a:pt x="2335" y="3524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5BFBCA6C-4FD5-496E-853A-6654C372C60E}"/>
                  </a:ext>
                </a:extLst>
              </p:cNvPr>
              <p:cNvSpPr/>
              <p:nvPr/>
            </p:nvSpPr>
            <p:spPr bwMode="auto">
              <a:xfrm>
                <a:off x="808088" y="4181917"/>
                <a:ext cx="371767" cy="316008"/>
              </a:xfrm>
              <a:custGeom>
                <a:avLst/>
                <a:gdLst>
                  <a:gd name="connsiteX0" fmla="*/ 198093 w 378987"/>
                  <a:gd name="connsiteY0" fmla="*/ 0 h 316008"/>
                  <a:gd name="connsiteX1" fmla="*/ 192934 w 378987"/>
                  <a:gd name="connsiteY1" fmla="*/ 25551 h 316008"/>
                  <a:gd name="connsiteX2" fmla="*/ 350452 w 378987"/>
                  <a:gd name="connsiteY2" fmla="*/ 183069 h 316008"/>
                  <a:gd name="connsiteX3" fmla="*/ 378987 w 378987"/>
                  <a:gd name="connsiteY3" fmla="*/ 177308 h 316008"/>
                  <a:gd name="connsiteX4" fmla="*/ 371767 w 378987"/>
                  <a:gd name="connsiteY4" fmla="*/ 213070 h 316008"/>
                  <a:gd name="connsiteX5" fmla="*/ 273468 w 378987"/>
                  <a:gd name="connsiteY5" fmla="*/ 302193 h 316008"/>
                  <a:gd name="connsiteX6" fmla="*/ 239930 w 378987"/>
                  <a:gd name="connsiteY6" fmla="*/ 307264 h 316008"/>
                  <a:gd name="connsiteX7" fmla="*/ 236571 w 378987"/>
                  <a:gd name="connsiteY7" fmla="*/ 310566 h 316008"/>
                  <a:gd name="connsiteX8" fmla="*/ 114568 w 378987"/>
                  <a:gd name="connsiteY8" fmla="*/ 311979 h 316008"/>
                  <a:gd name="connsiteX9" fmla="*/ 768 w 378987"/>
                  <a:gd name="connsiteY9" fmla="*/ 273786 h 316008"/>
                  <a:gd name="connsiteX10" fmla="*/ 62366 w 378987"/>
                  <a:gd name="connsiteY10" fmla="*/ 230227 h 316008"/>
                  <a:gd name="connsiteX11" fmla="*/ 89884 w 378987"/>
                  <a:gd name="connsiteY11" fmla="*/ 225524 h 316008"/>
                  <a:gd name="connsiteX12" fmla="*/ 81488 w 378987"/>
                  <a:gd name="connsiteY12" fmla="*/ 213070 h 316008"/>
                  <a:gd name="connsiteX13" fmla="*/ 69109 w 378987"/>
                  <a:gd name="connsiteY13" fmla="*/ 151757 h 316008"/>
                  <a:gd name="connsiteX14" fmla="*/ 165314 w 378987"/>
                  <a:gd name="connsiteY14" fmla="*/ 6618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15" fmla="*/ 284374 w 378987"/>
                  <a:gd name="connsiteY15" fmla="*/ 116991 h 316008"/>
                  <a:gd name="connsiteX0" fmla="*/ 192934 w 378987"/>
                  <a:gd name="connsiteY0" fmla="*/ 25551 h 316008"/>
                  <a:gd name="connsiteX1" fmla="*/ 350452 w 378987"/>
                  <a:gd name="connsiteY1" fmla="*/ 183069 h 316008"/>
                  <a:gd name="connsiteX2" fmla="*/ 378987 w 378987"/>
                  <a:gd name="connsiteY2" fmla="*/ 177308 h 316008"/>
                  <a:gd name="connsiteX3" fmla="*/ 371767 w 378987"/>
                  <a:gd name="connsiteY3" fmla="*/ 213070 h 316008"/>
                  <a:gd name="connsiteX4" fmla="*/ 273468 w 378987"/>
                  <a:gd name="connsiteY4" fmla="*/ 302193 h 316008"/>
                  <a:gd name="connsiteX5" fmla="*/ 239930 w 378987"/>
                  <a:gd name="connsiteY5" fmla="*/ 307264 h 316008"/>
                  <a:gd name="connsiteX6" fmla="*/ 236571 w 378987"/>
                  <a:gd name="connsiteY6" fmla="*/ 310566 h 316008"/>
                  <a:gd name="connsiteX7" fmla="*/ 114568 w 378987"/>
                  <a:gd name="connsiteY7" fmla="*/ 311979 h 316008"/>
                  <a:gd name="connsiteX8" fmla="*/ 768 w 378987"/>
                  <a:gd name="connsiteY8" fmla="*/ 273786 h 316008"/>
                  <a:gd name="connsiteX9" fmla="*/ 62366 w 378987"/>
                  <a:gd name="connsiteY9" fmla="*/ 230227 h 316008"/>
                  <a:gd name="connsiteX10" fmla="*/ 89884 w 378987"/>
                  <a:gd name="connsiteY10" fmla="*/ 225524 h 316008"/>
                  <a:gd name="connsiteX11" fmla="*/ 81488 w 378987"/>
                  <a:gd name="connsiteY11" fmla="*/ 213070 h 316008"/>
                  <a:gd name="connsiteX12" fmla="*/ 69109 w 378987"/>
                  <a:gd name="connsiteY12" fmla="*/ 151757 h 316008"/>
                  <a:gd name="connsiteX13" fmla="*/ 165314 w 378987"/>
                  <a:gd name="connsiteY13" fmla="*/ 6618 h 316008"/>
                  <a:gd name="connsiteX14" fmla="*/ 198093 w 378987"/>
                  <a:gd name="connsiteY14" fmla="*/ 0 h 316008"/>
                  <a:gd name="connsiteX0" fmla="*/ 350452 w 378987"/>
                  <a:gd name="connsiteY0" fmla="*/ 183069 h 316008"/>
                  <a:gd name="connsiteX1" fmla="*/ 378987 w 378987"/>
                  <a:gd name="connsiteY1" fmla="*/ 177308 h 316008"/>
                  <a:gd name="connsiteX2" fmla="*/ 371767 w 378987"/>
                  <a:gd name="connsiteY2" fmla="*/ 213070 h 316008"/>
                  <a:gd name="connsiteX3" fmla="*/ 273468 w 378987"/>
                  <a:gd name="connsiteY3" fmla="*/ 302193 h 316008"/>
                  <a:gd name="connsiteX4" fmla="*/ 239930 w 378987"/>
                  <a:gd name="connsiteY4" fmla="*/ 307264 h 316008"/>
                  <a:gd name="connsiteX5" fmla="*/ 236571 w 378987"/>
                  <a:gd name="connsiteY5" fmla="*/ 310566 h 316008"/>
                  <a:gd name="connsiteX6" fmla="*/ 114568 w 378987"/>
                  <a:gd name="connsiteY6" fmla="*/ 311979 h 316008"/>
                  <a:gd name="connsiteX7" fmla="*/ 768 w 378987"/>
                  <a:gd name="connsiteY7" fmla="*/ 273786 h 316008"/>
                  <a:gd name="connsiteX8" fmla="*/ 62366 w 378987"/>
                  <a:gd name="connsiteY8" fmla="*/ 230227 h 316008"/>
                  <a:gd name="connsiteX9" fmla="*/ 89884 w 378987"/>
                  <a:gd name="connsiteY9" fmla="*/ 225524 h 316008"/>
                  <a:gd name="connsiteX10" fmla="*/ 81488 w 378987"/>
                  <a:gd name="connsiteY10" fmla="*/ 213070 h 316008"/>
                  <a:gd name="connsiteX11" fmla="*/ 69109 w 378987"/>
                  <a:gd name="connsiteY11" fmla="*/ 151757 h 316008"/>
                  <a:gd name="connsiteX12" fmla="*/ 165314 w 378987"/>
                  <a:gd name="connsiteY12" fmla="*/ 6618 h 316008"/>
                  <a:gd name="connsiteX13" fmla="*/ 198093 w 378987"/>
                  <a:gd name="connsiteY13" fmla="*/ 0 h 316008"/>
                  <a:gd name="connsiteX0" fmla="*/ 378987 w 378987"/>
                  <a:gd name="connsiteY0" fmla="*/ 177308 h 316008"/>
                  <a:gd name="connsiteX1" fmla="*/ 371767 w 378987"/>
                  <a:gd name="connsiteY1" fmla="*/ 213070 h 316008"/>
                  <a:gd name="connsiteX2" fmla="*/ 273468 w 378987"/>
                  <a:gd name="connsiteY2" fmla="*/ 302193 h 316008"/>
                  <a:gd name="connsiteX3" fmla="*/ 239930 w 378987"/>
                  <a:gd name="connsiteY3" fmla="*/ 307264 h 316008"/>
                  <a:gd name="connsiteX4" fmla="*/ 236571 w 378987"/>
                  <a:gd name="connsiteY4" fmla="*/ 310566 h 316008"/>
                  <a:gd name="connsiteX5" fmla="*/ 114568 w 378987"/>
                  <a:gd name="connsiteY5" fmla="*/ 311979 h 316008"/>
                  <a:gd name="connsiteX6" fmla="*/ 768 w 378987"/>
                  <a:gd name="connsiteY6" fmla="*/ 273786 h 316008"/>
                  <a:gd name="connsiteX7" fmla="*/ 62366 w 378987"/>
                  <a:gd name="connsiteY7" fmla="*/ 230227 h 316008"/>
                  <a:gd name="connsiteX8" fmla="*/ 89884 w 378987"/>
                  <a:gd name="connsiteY8" fmla="*/ 225524 h 316008"/>
                  <a:gd name="connsiteX9" fmla="*/ 81488 w 378987"/>
                  <a:gd name="connsiteY9" fmla="*/ 213070 h 316008"/>
                  <a:gd name="connsiteX10" fmla="*/ 69109 w 378987"/>
                  <a:gd name="connsiteY10" fmla="*/ 151757 h 316008"/>
                  <a:gd name="connsiteX11" fmla="*/ 165314 w 378987"/>
                  <a:gd name="connsiteY11" fmla="*/ 6618 h 316008"/>
                  <a:gd name="connsiteX12" fmla="*/ 198093 w 378987"/>
                  <a:gd name="connsiteY12" fmla="*/ 0 h 316008"/>
                  <a:gd name="connsiteX0" fmla="*/ 371767 w 371767"/>
                  <a:gd name="connsiteY0" fmla="*/ 213070 h 316008"/>
                  <a:gd name="connsiteX1" fmla="*/ 273468 w 371767"/>
                  <a:gd name="connsiteY1" fmla="*/ 302193 h 316008"/>
                  <a:gd name="connsiteX2" fmla="*/ 239930 w 371767"/>
                  <a:gd name="connsiteY2" fmla="*/ 307264 h 316008"/>
                  <a:gd name="connsiteX3" fmla="*/ 236571 w 371767"/>
                  <a:gd name="connsiteY3" fmla="*/ 310566 h 316008"/>
                  <a:gd name="connsiteX4" fmla="*/ 114568 w 371767"/>
                  <a:gd name="connsiteY4" fmla="*/ 311979 h 316008"/>
                  <a:gd name="connsiteX5" fmla="*/ 768 w 371767"/>
                  <a:gd name="connsiteY5" fmla="*/ 273786 h 316008"/>
                  <a:gd name="connsiteX6" fmla="*/ 62366 w 371767"/>
                  <a:gd name="connsiteY6" fmla="*/ 230227 h 316008"/>
                  <a:gd name="connsiteX7" fmla="*/ 89884 w 371767"/>
                  <a:gd name="connsiteY7" fmla="*/ 225524 h 316008"/>
                  <a:gd name="connsiteX8" fmla="*/ 81488 w 371767"/>
                  <a:gd name="connsiteY8" fmla="*/ 213070 h 316008"/>
                  <a:gd name="connsiteX9" fmla="*/ 69109 w 371767"/>
                  <a:gd name="connsiteY9" fmla="*/ 151757 h 316008"/>
                  <a:gd name="connsiteX10" fmla="*/ 165314 w 371767"/>
                  <a:gd name="connsiteY10" fmla="*/ 6618 h 316008"/>
                  <a:gd name="connsiteX11" fmla="*/ 198093 w 371767"/>
                  <a:gd name="connsiteY11" fmla="*/ 0 h 316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1767" h="316008">
                    <a:moveTo>
                      <a:pt x="371767" y="213070"/>
                    </a:moveTo>
                    <a:cubicBezTo>
                      <a:pt x="353832" y="255472"/>
                      <a:pt x="317859" y="288386"/>
                      <a:pt x="273468" y="302193"/>
                    </a:cubicBezTo>
                    <a:lnTo>
                      <a:pt x="239930" y="307264"/>
                    </a:lnTo>
                    <a:lnTo>
                      <a:pt x="236571" y="310566"/>
                    </a:lnTo>
                    <a:cubicBezTo>
                      <a:pt x="207689" y="320194"/>
                      <a:pt x="145995" y="314658"/>
                      <a:pt x="114568" y="311979"/>
                    </a:cubicBezTo>
                    <a:cubicBezTo>
                      <a:pt x="72666" y="308407"/>
                      <a:pt x="-8757" y="315091"/>
                      <a:pt x="768" y="273786"/>
                    </a:cubicBezTo>
                    <a:cubicBezTo>
                      <a:pt x="7912" y="242807"/>
                      <a:pt x="20672" y="237483"/>
                      <a:pt x="62366" y="230227"/>
                    </a:cubicBezTo>
                    <a:lnTo>
                      <a:pt x="89884" y="225524"/>
                    </a:lnTo>
                    <a:lnTo>
                      <a:pt x="81488" y="213070"/>
                    </a:lnTo>
                    <a:cubicBezTo>
                      <a:pt x="73517" y="194225"/>
                      <a:pt x="69109" y="173506"/>
                      <a:pt x="69109" y="151757"/>
                    </a:cubicBezTo>
                    <a:cubicBezTo>
                      <a:pt x="69109" y="86511"/>
                      <a:pt x="108778" y="30530"/>
                      <a:pt x="165314" y="6618"/>
                    </a:cubicBezTo>
                    <a:lnTo>
                      <a:pt x="198093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EA949798-8F17-4576-BDDC-E84608350224}"/>
                  </a:ext>
                </a:extLst>
              </p:cNvPr>
              <p:cNvSpPr/>
              <p:nvPr/>
            </p:nvSpPr>
            <p:spPr bwMode="auto">
              <a:xfrm>
                <a:off x="808088" y="4389045"/>
                <a:ext cx="371767" cy="116236"/>
              </a:xfrm>
              <a:custGeom>
                <a:avLst/>
                <a:gdLst>
                  <a:gd name="connsiteX0" fmla="*/ 360927 w 371767"/>
                  <a:gd name="connsiteY0" fmla="*/ 0 h 116236"/>
                  <a:gd name="connsiteX1" fmla="*/ 371767 w 371767"/>
                  <a:gd name="connsiteY1" fmla="*/ 13298 h 116236"/>
                  <a:gd name="connsiteX2" fmla="*/ 273468 w 371767"/>
                  <a:gd name="connsiteY2" fmla="*/ 102421 h 116236"/>
                  <a:gd name="connsiteX3" fmla="*/ 239930 w 371767"/>
                  <a:gd name="connsiteY3" fmla="*/ 107492 h 116236"/>
                  <a:gd name="connsiteX4" fmla="*/ 236571 w 371767"/>
                  <a:gd name="connsiteY4" fmla="*/ 110794 h 116236"/>
                  <a:gd name="connsiteX5" fmla="*/ 114568 w 371767"/>
                  <a:gd name="connsiteY5" fmla="*/ 112207 h 116236"/>
                  <a:gd name="connsiteX6" fmla="*/ 768 w 371767"/>
                  <a:gd name="connsiteY6" fmla="*/ 74014 h 116236"/>
                  <a:gd name="connsiteX7" fmla="*/ 4650 w 371767"/>
                  <a:gd name="connsiteY7" fmla="*/ 63213 h 116236"/>
                  <a:gd name="connsiteX8" fmla="*/ 8638 w 371767"/>
                  <a:gd name="connsiteY8" fmla="*/ 68330 h 116236"/>
                  <a:gd name="connsiteX9" fmla="*/ 114568 w 371767"/>
                  <a:gd name="connsiteY9" fmla="*/ 83632 h 116236"/>
                  <a:gd name="connsiteX10" fmla="*/ 236571 w 371767"/>
                  <a:gd name="connsiteY10" fmla="*/ 82219 h 116236"/>
                  <a:gd name="connsiteX11" fmla="*/ 239930 w 371767"/>
                  <a:gd name="connsiteY11" fmla="*/ 78917 h 116236"/>
                  <a:gd name="connsiteX12" fmla="*/ 273468 w 371767"/>
                  <a:gd name="connsiteY12" fmla="*/ 73846 h 116236"/>
                  <a:gd name="connsiteX13" fmla="*/ 332539 w 371767"/>
                  <a:gd name="connsiteY13" fmla="*/ 40008 h 11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1767" h="116236">
                    <a:moveTo>
                      <a:pt x="360927" y="0"/>
                    </a:moveTo>
                    <a:lnTo>
                      <a:pt x="371767" y="13298"/>
                    </a:lnTo>
                    <a:cubicBezTo>
                      <a:pt x="353832" y="55700"/>
                      <a:pt x="317859" y="88614"/>
                      <a:pt x="273468" y="102421"/>
                    </a:cubicBezTo>
                    <a:lnTo>
                      <a:pt x="239930" y="107492"/>
                    </a:lnTo>
                    <a:lnTo>
                      <a:pt x="236571" y="110794"/>
                    </a:lnTo>
                    <a:cubicBezTo>
                      <a:pt x="207689" y="120422"/>
                      <a:pt x="145995" y="114886"/>
                      <a:pt x="114568" y="112207"/>
                    </a:cubicBezTo>
                    <a:cubicBezTo>
                      <a:pt x="72666" y="108635"/>
                      <a:pt x="-8757" y="115319"/>
                      <a:pt x="768" y="74014"/>
                    </a:cubicBezTo>
                    <a:lnTo>
                      <a:pt x="4650" y="63213"/>
                    </a:lnTo>
                    <a:lnTo>
                      <a:pt x="8638" y="68330"/>
                    </a:lnTo>
                    <a:cubicBezTo>
                      <a:pt x="29484" y="84043"/>
                      <a:pt x="83142" y="80953"/>
                      <a:pt x="114568" y="83632"/>
                    </a:cubicBezTo>
                    <a:cubicBezTo>
                      <a:pt x="145995" y="86311"/>
                      <a:pt x="207689" y="91847"/>
                      <a:pt x="236571" y="82219"/>
                    </a:cubicBezTo>
                    <a:lnTo>
                      <a:pt x="239930" y="78917"/>
                    </a:lnTo>
                    <a:lnTo>
                      <a:pt x="273468" y="73846"/>
                    </a:lnTo>
                    <a:cubicBezTo>
                      <a:pt x="295664" y="66943"/>
                      <a:pt x="315755" y="55263"/>
                      <a:pt x="332539" y="40008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AC4E0BA2-4AF3-44E9-B71B-ECED060AA821}"/>
                  </a:ext>
                </a:extLst>
              </p:cNvPr>
              <p:cNvSpPr/>
              <p:nvPr/>
            </p:nvSpPr>
            <p:spPr bwMode="auto">
              <a:xfrm>
                <a:off x="1136355" y="4031533"/>
                <a:ext cx="385222" cy="459941"/>
              </a:xfrm>
              <a:custGeom>
                <a:avLst/>
                <a:gdLst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14" fmla="*/ 142596 w 423732"/>
                  <a:gd name="connsiteY14" fmla="*/ 56587 h 505920"/>
                  <a:gd name="connsiteX15" fmla="*/ 140931 w 423732"/>
                  <a:gd name="connsiteY15" fmla="*/ 1775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15" fmla="*/ 234036 w 423732"/>
                  <a:gd name="connsiteY15" fmla="*/ 148027 h 505920"/>
                  <a:gd name="connsiteX0" fmla="*/ 142596 w 423732"/>
                  <a:gd name="connsiteY0" fmla="*/ 56587 h 505920"/>
                  <a:gd name="connsiteX1" fmla="*/ 140931 w 423732"/>
                  <a:gd name="connsiteY1" fmla="*/ 1775 h 505920"/>
                  <a:gd name="connsiteX2" fmla="*/ 403858 w 423732"/>
                  <a:gd name="connsiteY2" fmla="*/ 154717 h 505920"/>
                  <a:gd name="connsiteX3" fmla="*/ 329736 w 423732"/>
                  <a:gd name="connsiteY3" fmla="*/ 449722 h 505920"/>
                  <a:gd name="connsiteX4" fmla="*/ 99874 w 423732"/>
                  <a:gd name="connsiteY4" fmla="*/ 495805 h 505920"/>
                  <a:gd name="connsiteX5" fmla="*/ 67615 w 423732"/>
                  <a:gd name="connsiteY5" fmla="*/ 480321 h 505920"/>
                  <a:gd name="connsiteX6" fmla="*/ 64276 w 423732"/>
                  <a:gd name="connsiteY6" fmla="*/ 480995 h 505920"/>
                  <a:gd name="connsiteX7" fmla="*/ 0 w 423732"/>
                  <a:gd name="connsiteY7" fmla="*/ 416719 h 505920"/>
                  <a:gd name="connsiteX8" fmla="*/ 64276 w 423732"/>
                  <a:gd name="connsiteY8" fmla="*/ 352443 h 505920"/>
                  <a:gd name="connsiteX9" fmla="*/ 109726 w 423732"/>
                  <a:gd name="connsiteY9" fmla="*/ 371269 h 505920"/>
                  <a:gd name="connsiteX10" fmla="*/ 111627 w 423732"/>
                  <a:gd name="connsiteY10" fmla="*/ 374088 h 505920"/>
                  <a:gd name="connsiteX11" fmla="*/ 132483 w 423732"/>
                  <a:gd name="connsiteY11" fmla="*/ 384099 h 505920"/>
                  <a:gd name="connsiteX12" fmla="*/ 256608 w 423732"/>
                  <a:gd name="connsiteY12" fmla="*/ 359214 h 505920"/>
                  <a:gd name="connsiteX13" fmla="*/ 296634 w 423732"/>
                  <a:gd name="connsiteY13" fmla="*/ 199911 h 505920"/>
                  <a:gd name="connsiteX14" fmla="*/ 154653 w 423732"/>
                  <a:gd name="connsiteY14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  <a:gd name="connsiteX0" fmla="*/ 140931 w 423732"/>
                  <a:gd name="connsiteY0" fmla="*/ 1775 h 505920"/>
                  <a:gd name="connsiteX1" fmla="*/ 403858 w 423732"/>
                  <a:gd name="connsiteY1" fmla="*/ 154717 h 505920"/>
                  <a:gd name="connsiteX2" fmla="*/ 329736 w 423732"/>
                  <a:gd name="connsiteY2" fmla="*/ 449722 h 505920"/>
                  <a:gd name="connsiteX3" fmla="*/ 99874 w 423732"/>
                  <a:gd name="connsiteY3" fmla="*/ 495805 h 505920"/>
                  <a:gd name="connsiteX4" fmla="*/ 67615 w 423732"/>
                  <a:gd name="connsiteY4" fmla="*/ 480321 h 505920"/>
                  <a:gd name="connsiteX5" fmla="*/ 64276 w 423732"/>
                  <a:gd name="connsiteY5" fmla="*/ 480995 h 505920"/>
                  <a:gd name="connsiteX6" fmla="*/ 0 w 423732"/>
                  <a:gd name="connsiteY6" fmla="*/ 416719 h 505920"/>
                  <a:gd name="connsiteX7" fmla="*/ 64276 w 423732"/>
                  <a:gd name="connsiteY7" fmla="*/ 352443 h 505920"/>
                  <a:gd name="connsiteX8" fmla="*/ 109726 w 423732"/>
                  <a:gd name="connsiteY8" fmla="*/ 371269 h 505920"/>
                  <a:gd name="connsiteX9" fmla="*/ 111627 w 423732"/>
                  <a:gd name="connsiteY9" fmla="*/ 374088 h 505920"/>
                  <a:gd name="connsiteX10" fmla="*/ 132483 w 423732"/>
                  <a:gd name="connsiteY10" fmla="*/ 384099 h 505920"/>
                  <a:gd name="connsiteX11" fmla="*/ 256608 w 423732"/>
                  <a:gd name="connsiteY11" fmla="*/ 359214 h 505920"/>
                  <a:gd name="connsiteX12" fmla="*/ 296634 w 423732"/>
                  <a:gd name="connsiteY12" fmla="*/ 199911 h 505920"/>
                  <a:gd name="connsiteX13" fmla="*/ 154653 w 423732"/>
                  <a:gd name="connsiteY13" fmla="*/ 117322 h 5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3732" h="505920">
                    <a:moveTo>
                      <a:pt x="140931" y="1775"/>
                    </a:moveTo>
                    <a:cubicBezTo>
                      <a:pt x="252860" y="-11517"/>
                      <a:pt x="360079" y="50851"/>
                      <a:pt x="403858" y="154717"/>
                    </a:cubicBezTo>
                    <a:cubicBezTo>
                      <a:pt x="447637" y="258583"/>
                      <a:pt x="417410" y="378884"/>
                      <a:pt x="329736" y="449722"/>
                    </a:cubicBezTo>
                    <a:cubicBezTo>
                      <a:pt x="263981" y="502851"/>
                      <a:pt x="177811" y="518541"/>
                      <a:pt x="99874" y="495805"/>
                    </a:cubicBezTo>
                    <a:lnTo>
                      <a:pt x="67615" y="480321"/>
                    </a:lnTo>
                    <a:lnTo>
                      <a:pt x="64276" y="480995"/>
                    </a:lnTo>
                    <a:cubicBezTo>
                      <a:pt x="28777" y="480995"/>
                      <a:pt x="0" y="452218"/>
                      <a:pt x="0" y="416719"/>
                    </a:cubicBezTo>
                    <a:cubicBezTo>
                      <a:pt x="0" y="381220"/>
                      <a:pt x="28777" y="352443"/>
                      <a:pt x="64276" y="352443"/>
                    </a:cubicBezTo>
                    <a:cubicBezTo>
                      <a:pt x="82026" y="352443"/>
                      <a:pt x="98095" y="359637"/>
                      <a:pt x="109726" y="371269"/>
                    </a:cubicBezTo>
                    <a:lnTo>
                      <a:pt x="111627" y="374088"/>
                    </a:lnTo>
                    <a:lnTo>
                      <a:pt x="132483" y="384099"/>
                    </a:lnTo>
                    <a:cubicBezTo>
                      <a:pt x="174569" y="396376"/>
                      <a:pt x="221100" y="387903"/>
                      <a:pt x="256608" y="359214"/>
                    </a:cubicBezTo>
                    <a:cubicBezTo>
                      <a:pt x="303952" y="320961"/>
                      <a:pt x="320274" y="255999"/>
                      <a:pt x="296634" y="199911"/>
                    </a:cubicBezTo>
                    <a:cubicBezTo>
                      <a:pt x="272994" y="143823"/>
                      <a:pt x="216044" y="129303"/>
                      <a:pt x="154653" y="117322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EA0E4758-FD17-4110-B2B2-AF780612E488}"/>
                  </a:ext>
                </a:extLst>
              </p:cNvPr>
              <p:cNvSpPr/>
              <p:nvPr/>
            </p:nvSpPr>
            <p:spPr bwMode="auto">
              <a:xfrm>
                <a:off x="1136355" y="4239899"/>
                <a:ext cx="385222" cy="254366"/>
              </a:xfrm>
              <a:custGeom>
                <a:avLst/>
                <a:gdLst>
                  <a:gd name="connsiteX0" fmla="*/ 382758 w 385222"/>
                  <a:gd name="connsiteY0" fmla="*/ 0 h 254366"/>
                  <a:gd name="connsiteX1" fmla="*/ 384625 w 385222"/>
                  <a:gd name="connsiteY1" fmla="*/ 7766 h 254366"/>
                  <a:gd name="connsiteX2" fmla="*/ 299769 w 385222"/>
                  <a:gd name="connsiteY2" fmla="*/ 203276 h 254366"/>
                  <a:gd name="connsiteX3" fmla="*/ 90797 w 385222"/>
                  <a:gd name="connsiteY3" fmla="*/ 245170 h 254366"/>
                  <a:gd name="connsiteX4" fmla="*/ 61470 w 385222"/>
                  <a:gd name="connsiteY4" fmla="*/ 231094 h 254366"/>
                  <a:gd name="connsiteX5" fmla="*/ 58434 w 385222"/>
                  <a:gd name="connsiteY5" fmla="*/ 231706 h 254366"/>
                  <a:gd name="connsiteX6" fmla="*/ 0 w 385222"/>
                  <a:gd name="connsiteY6" fmla="*/ 173272 h 254366"/>
                  <a:gd name="connsiteX7" fmla="*/ 2941 w 385222"/>
                  <a:gd name="connsiteY7" fmla="*/ 158704 h 254366"/>
                  <a:gd name="connsiteX8" fmla="*/ 4592 w 385222"/>
                  <a:gd name="connsiteY8" fmla="*/ 166881 h 254366"/>
                  <a:gd name="connsiteX9" fmla="*/ 58434 w 385222"/>
                  <a:gd name="connsiteY9" fmla="*/ 202570 h 254366"/>
                  <a:gd name="connsiteX10" fmla="*/ 61470 w 385222"/>
                  <a:gd name="connsiteY10" fmla="*/ 201958 h 254366"/>
                  <a:gd name="connsiteX11" fmla="*/ 90797 w 385222"/>
                  <a:gd name="connsiteY11" fmla="*/ 216034 h 254366"/>
                  <a:gd name="connsiteX12" fmla="*/ 299769 w 385222"/>
                  <a:gd name="connsiteY12" fmla="*/ 174140 h 254366"/>
                  <a:gd name="connsiteX13" fmla="*/ 378276 w 385222"/>
                  <a:gd name="connsiteY13" fmla="*/ 51302 h 254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5222" h="254366">
                    <a:moveTo>
                      <a:pt x="382758" y="0"/>
                    </a:moveTo>
                    <a:lnTo>
                      <a:pt x="384625" y="7766"/>
                    </a:lnTo>
                    <a:cubicBezTo>
                      <a:pt x="389950" y="81381"/>
                      <a:pt x="359548" y="154975"/>
                      <a:pt x="299769" y="203276"/>
                    </a:cubicBezTo>
                    <a:cubicBezTo>
                      <a:pt x="239990" y="251576"/>
                      <a:pt x="161651" y="265840"/>
                      <a:pt x="90797" y="245170"/>
                    </a:cubicBezTo>
                    <a:lnTo>
                      <a:pt x="61470" y="231094"/>
                    </a:lnTo>
                    <a:lnTo>
                      <a:pt x="58434" y="231706"/>
                    </a:lnTo>
                    <a:cubicBezTo>
                      <a:pt x="26162" y="231706"/>
                      <a:pt x="0" y="205545"/>
                      <a:pt x="0" y="173272"/>
                    </a:cubicBezTo>
                    <a:lnTo>
                      <a:pt x="2941" y="158704"/>
                    </a:lnTo>
                    <a:lnTo>
                      <a:pt x="4592" y="166881"/>
                    </a:lnTo>
                    <a:cubicBezTo>
                      <a:pt x="13463" y="187854"/>
                      <a:pt x="34230" y="202570"/>
                      <a:pt x="58434" y="202570"/>
                    </a:cubicBezTo>
                    <a:lnTo>
                      <a:pt x="61470" y="201958"/>
                    </a:lnTo>
                    <a:lnTo>
                      <a:pt x="90797" y="216034"/>
                    </a:lnTo>
                    <a:cubicBezTo>
                      <a:pt x="161651" y="236704"/>
                      <a:pt x="239990" y="222440"/>
                      <a:pt x="299769" y="174140"/>
                    </a:cubicBezTo>
                    <a:cubicBezTo>
                      <a:pt x="339622" y="141940"/>
                      <a:pt x="366418" y="98498"/>
                      <a:pt x="378276" y="51302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アーチ 687">
                <a:extLst>
                  <a:ext uri="{FF2B5EF4-FFF2-40B4-BE49-F238E27FC236}">
                    <a16:creationId xmlns:a16="http://schemas.microsoft.com/office/drawing/2014/main" id="{A053A2B9-6106-43F3-9730-C90F6A460C0D}"/>
                  </a:ext>
                </a:extLst>
              </p:cNvPr>
              <p:cNvSpPr/>
              <p:nvPr/>
            </p:nvSpPr>
            <p:spPr bwMode="auto">
              <a:xfrm rot="10800000">
                <a:off x="522963" y="4061969"/>
                <a:ext cx="60443" cy="93312"/>
              </a:xfrm>
              <a:prstGeom prst="blockArc">
                <a:avLst>
                  <a:gd name="adj1" fmla="val 10370565"/>
                  <a:gd name="adj2" fmla="val 397689"/>
                  <a:gd name="adj3" fmla="val 31337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7D09085B-34C6-48CD-88A3-EA0720152DB4}"/>
                  </a:ext>
                </a:extLst>
              </p:cNvPr>
              <p:cNvSpPr/>
              <p:nvPr/>
            </p:nvSpPr>
            <p:spPr bwMode="auto">
              <a:xfrm rot="20597985">
                <a:off x="550852" y="4181475"/>
                <a:ext cx="49224" cy="62028"/>
              </a:xfrm>
              <a:custGeom>
                <a:avLst/>
                <a:gdLst>
                  <a:gd name="connsiteX0" fmla="*/ 33536 w 162954"/>
                  <a:gd name="connsiteY0" fmla="*/ 184955 h 257014"/>
                  <a:gd name="connsiteX1" fmla="*/ 89701 w 162954"/>
                  <a:gd name="connsiteY1" fmla="*/ 199433 h 257014"/>
                  <a:gd name="connsiteX2" fmla="*/ 157500 w 162954"/>
                  <a:gd name="connsiteY2" fmla="*/ 250072 h 257014"/>
                  <a:gd name="connsiteX3" fmla="*/ 73254 w 162954"/>
                  <a:gd name="connsiteY3" fmla="*/ 242092 h 257014"/>
                  <a:gd name="connsiteX4" fmla="*/ 5455 w 162954"/>
                  <a:gd name="connsiteY4" fmla="*/ 191452 h 257014"/>
                  <a:gd name="connsiteX5" fmla="*/ 33536 w 162954"/>
                  <a:gd name="connsiteY5" fmla="*/ 184955 h 257014"/>
                  <a:gd name="connsiteX6" fmla="*/ 81477 w 162954"/>
                  <a:gd name="connsiteY6" fmla="*/ 107651 h 257014"/>
                  <a:gd name="connsiteX7" fmla="*/ 162954 w 162954"/>
                  <a:gd name="connsiteY7" fmla="*/ 130511 h 257014"/>
                  <a:gd name="connsiteX8" fmla="*/ 81477 w 162954"/>
                  <a:gd name="connsiteY8" fmla="*/ 153371 h 257014"/>
                  <a:gd name="connsiteX9" fmla="*/ 0 w 162954"/>
                  <a:gd name="connsiteY9" fmla="*/ 130511 h 257014"/>
                  <a:gd name="connsiteX10" fmla="*/ 81477 w 162954"/>
                  <a:gd name="connsiteY10" fmla="*/ 107651 h 257014"/>
                  <a:gd name="connsiteX11" fmla="*/ 131513 w 162954"/>
                  <a:gd name="connsiteY11" fmla="*/ 61 h 257014"/>
                  <a:gd name="connsiteX12" fmla="*/ 159145 w 162954"/>
                  <a:gd name="connsiteY12" fmla="*/ 8259 h 257014"/>
                  <a:gd name="connsiteX13" fmla="*/ 88385 w 162954"/>
                  <a:gd name="connsiteY13" fmla="*/ 54670 h 257014"/>
                  <a:gd name="connsiteX14" fmla="*/ 3809 w 162954"/>
                  <a:gd name="connsiteY14" fmla="*/ 57499 h 257014"/>
                  <a:gd name="connsiteX15" fmla="*/ 74570 w 162954"/>
                  <a:gd name="connsiteY15" fmla="*/ 11087 h 257014"/>
                  <a:gd name="connsiteX16" fmla="*/ 131513 w 162954"/>
                  <a:gd name="connsiteY16" fmla="*/ 61 h 257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954" h="257014">
                    <a:moveTo>
                      <a:pt x="33536" y="184955"/>
                    </a:moveTo>
                    <a:cubicBezTo>
                      <a:pt x="48782" y="186399"/>
                      <a:pt x="68708" y="191339"/>
                      <a:pt x="89701" y="199433"/>
                    </a:cubicBezTo>
                    <a:cubicBezTo>
                      <a:pt x="131688" y="215620"/>
                      <a:pt x="162042" y="238292"/>
                      <a:pt x="157500" y="250072"/>
                    </a:cubicBezTo>
                    <a:cubicBezTo>
                      <a:pt x="152959" y="261852"/>
                      <a:pt x="115241" y="258280"/>
                      <a:pt x="73254" y="242092"/>
                    </a:cubicBezTo>
                    <a:cubicBezTo>
                      <a:pt x="31268" y="225904"/>
                      <a:pt x="914" y="203232"/>
                      <a:pt x="5455" y="191452"/>
                    </a:cubicBezTo>
                    <a:cubicBezTo>
                      <a:pt x="7726" y="185562"/>
                      <a:pt x="18291" y="183510"/>
                      <a:pt x="33536" y="184955"/>
                    </a:cubicBezTo>
                    <a:close/>
                    <a:moveTo>
                      <a:pt x="81477" y="107651"/>
                    </a:moveTo>
                    <a:cubicBezTo>
                      <a:pt x="126476" y="107651"/>
                      <a:pt x="162954" y="117886"/>
                      <a:pt x="162954" y="130511"/>
                    </a:cubicBezTo>
                    <a:cubicBezTo>
                      <a:pt x="162954" y="143136"/>
                      <a:pt x="126476" y="153371"/>
                      <a:pt x="81477" y="153371"/>
                    </a:cubicBezTo>
                    <a:cubicBezTo>
                      <a:pt x="36478" y="153371"/>
                      <a:pt x="0" y="143136"/>
                      <a:pt x="0" y="130511"/>
                    </a:cubicBezTo>
                    <a:cubicBezTo>
                      <a:pt x="0" y="117886"/>
                      <a:pt x="36478" y="107651"/>
                      <a:pt x="81477" y="107651"/>
                    </a:cubicBezTo>
                    <a:close/>
                    <a:moveTo>
                      <a:pt x="131513" y="61"/>
                    </a:moveTo>
                    <a:cubicBezTo>
                      <a:pt x="146818" y="-451"/>
                      <a:pt x="157238" y="2242"/>
                      <a:pt x="159145" y="8259"/>
                    </a:cubicBezTo>
                    <a:cubicBezTo>
                      <a:pt x="162960" y="20294"/>
                      <a:pt x="131280" y="41073"/>
                      <a:pt x="88385" y="54670"/>
                    </a:cubicBezTo>
                    <a:cubicBezTo>
                      <a:pt x="45489" y="68267"/>
                      <a:pt x="7624" y="69533"/>
                      <a:pt x="3809" y="57499"/>
                    </a:cubicBezTo>
                    <a:cubicBezTo>
                      <a:pt x="-6" y="45464"/>
                      <a:pt x="31674" y="24685"/>
                      <a:pt x="74570" y="11087"/>
                    </a:cubicBezTo>
                    <a:cubicBezTo>
                      <a:pt x="96017" y="4289"/>
                      <a:pt x="116208" y="573"/>
                      <a:pt x="131513" y="6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9C0D003F-53B8-427C-BF38-C0F4427D4E03}"/>
                </a:ext>
              </a:extLst>
            </p:cNvPr>
            <p:cNvSpPr/>
            <p:nvPr/>
          </p:nvSpPr>
          <p:spPr bwMode="auto">
            <a:xfrm rot="1590787" flipH="1">
              <a:off x="6646920" y="2340049"/>
              <a:ext cx="366420" cy="326906"/>
            </a:xfrm>
            <a:custGeom>
              <a:avLst/>
              <a:gdLst>
                <a:gd name="connsiteX0" fmla="*/ 88133 w 438003"/>
                <a:gd name="connsiteY0" fmla="*/ 0 h 353797"/>
                <a:gd name="connsiteX1" fmla="*/ 120714 w 438003"/>
                <a:gd name="connsiteY1" fmla="*/ 6195 h 353797"/>
                <a:gd name="connsiteX2" fmla="*/ 207197 w 438003"/>
                <a:gd name="connsiteY2" fmla="*/ 40851 h 353797"/>
                <a:gd name="connsiteX3" fmla="*/ 215228 w 438003"/>
                <a:gd name="connsiteY3" fmla="*/ 37525 h 353797"/>
                <a:gd name="connsiteX4" fmla="*/ 349482 w 438003"/>
                <a:gd name="connsiteY4" fmla="*/ 37525 h 353797"/>
                <a:gd name="connsiteX5" fmla="*/ 383732 w 438003"/>
                <a:gd name="connsiteY5" fmla="*/ 71775 h 353797"/>
                <a:gd name="connsiteX6" fmla="*/ 373700 w 438003"/>
                <a:gd name="connsiteY6" fmla="*/ 95993 h 353797"/>
                <a:gd name="connsiteX7" fmla="*/ 352452 w 438003"/>
                <a:gd name="connsiteY7" fmla="*/ 104794 h 353797"/>
                <a:gd name="connsiteX8" fmla="*/ 352668 w 438003"/>
                <a:gd name="connsiteY8" fmla="*/ 104945 h 353797"/>
                <a:gd name="connsiteX9" fmla="*/ 355229 w 438003"/>
                <a:gd name="connsiteY9" fmla="*/ 106736 h 353797"/>
                <a:gd name="connsiteX10" fmla="*/ 409176 w 438003"/>
                <a:gd name="connsiteY10" fmla="*/ 161103 h 353797"/>
                <a:gd name="connsiteX11" fmla="*/ 409797 w 438003"/>
                <a:gd name="connsiteY11" fmla="*/ 203122 h 353797"/>
                <a:gd name="connsiteX12" fmla="*/ 403753 w 438003"/>
                <a:gd name="connsiteY12" fmla="*/ 206439 h 353797"/>
                <a:gd name="connsiteX13" fmla="*/ 427100 w 438003"/>
                <a:gd name="connsiteY13" fmla="*/ 231630 h 353797"/>
                <a:gd name="connsiteX14" fmla="*/ 428149 w 438003"/>
                <a:gd name="connsiteY14" fmla="*/ 279295 h 353797"/>
                <a:gd name="connsiteX15" fmla="*/ 407029 w 438003"/>
                <a:gd name="connsiteY15" fmla="*/ 285290 h 353797"/>
                <a:gd name="connsiteX16" fmla="*/ 417345 w 438003"/>
                <a:gd name="connsiteY16" fmla="*/ 303211 h 353797"/>
                <a:gd name="connsiteX17" fmla="*/ 407649 w 438003"/>
                <a:gd name="connsiteY17" fmla="*/ 350464 h 353797"/>
                <a:gd name="connsiteX18" fmla="*/ 395192 w 438003"/>
                <a:gd name="connsiteY18" fmla="*/ 353775 h 353797"/>
                <a:gd name="connsiteX19" fmla="*/ 382234 w 438003"/>
                <a:gd name="connsiteY19" fmla="*/ 351638 h 353797"/>
                <a:gd name="connsiteX20" fmla="*/ 360835 w 438003"/>
                <a:gd name="connsiteY20" fmla="*/ 333241 h 353797"/>
                <a:gd name="connsiteX21" fmla="*/ 349969 w 438003"/>
                <a:gd name="connsiteY21" fmla="*/ 314367 h 353797"/>
                <a:gd name="connsiteX22" fmla="*/ 335325 w 438003"/>
                <a:gd name="connsiteY22" fmla="*/ 343031 h 353797"/>
                <a:gd name="connsiteX23" fmla="*/ 322869 w 438003"/>
                <a:gd name="connsiteY23" fmla="*/ 346342 h 353797"/>
                <a:gd name="connsiteX24" fmla="*/ 309910 w 438003"/>
                <a:gd name="connsiteY24" fmla="*/ 344205 h 353797"/>
                <a:gd name="connsiteX25" fmla="*/ 288511 w 438003"/>
                <a:gd name="connsiteY25" fmla="*/ 325808 h 353797"/>
                <a:gd name="connsiteX26" fmla="*/ 247266 w 438003"/>
                <a:gd name="connsiteY26" fmla="*/ 254165 h 353797"/>
                <a:gd name="connsiteX27" fmla="*/ 192266 w 438003"/>
                <a:gd name="connsiteY27" fmla="*/ 209502 h 353797"/>
                <a:gd name="connsiteX28" fmla="*/ 186589 w 438003"/>
                <a:gd name="connsiteY28" fmla="*/ 207227 h 353797"/>
                <a:gd name="connsiteX29" fmla="*/ 99321 w 438003"/>
                <a:gd name="connsiteY29" fmla="*/ 172255 h 353797"/>
                <a:gd name="connsiteX30" fmla="*/ 48385 w 438003"/>
                <a:gd name="connsiteY30" fmla="*/ 151844 h 353797"/>
                <a:gd name="connsiteX31" fmla="*/ 8146 w 438003"/>
                <a:gd name="connsiteY31" fmla="*/ 48401 h 353797"/>
                <a:gd name="connsiteX32" fmla="*/ 88133 w 438003"/>
                <a:gd name="connsiteY32" fmla="*/ 0 h 353797"/>
                <a:gd name="connsiteX0" fmla="*/ 39833 w 389703"/>
                <a:gd name="connsiteY0" fmla="*/ 0 h 353797"/>
                <a:gd name="connsiteX1" fmla="*/ 72414 w 389703"/>
                <a:gd name="connsiteY1" fmla="*/ 6195 h 353797"/>
                <a:gd name="connsiteX2" fmla="*/ 158897 w 389703"/>
                <a:gd name="connsiteY2" fmla="*/ 40851 h 353797"/>
                <a:gd name="connsiteX3" fmla="*/ 166928 w 389703"/>
                <a:gd name="connsiteY3" fmla="*/ 37525 h 353797"/>
                <a:gd name="connsiteX4" fmla="*/ 301182 w 389703"/>
                <a:gd name="connsiteY4" fmla="*/ 37525 h 353797"/>
                <a:gd name="connsiteX5" fmla="*/ 335432 w 389703"/>
                <a:gd name="connsiteY5" fmla="*/ 71775 h 353797"/>
                <a:gd name="connsiteX6" fmla="*/ 325400 w 389703"/>
                <a:gd name="connsiteY6" fmla="*/ 95993 h 353797"/>
                <a:gd name="connsiteX7" fmla="*/ 304152 w 389703"/>
                <a:gd name="connsiteY7" fmla="*/ 104794 h 353797"/>
                <a:gd name="connsiteX8" fmla="*/ 304368 w 389703"/>
                <a:gd name="connsiteY8" fmla="*/ 104945 h 353797"/>
                <a:gd name="connsiteX9" fmla="*/ 306929 w 389703"/>
                <a:gd name="connsiteY9" fmla="*/ 106736 h 353797"/>
                <a:gd name="connsiteX10" fmla="*/ 360876 w 389703"/>
                <a:gd name="connsiteY10" fmla="*/ 161103 h 353797"/>
                <a:gd name="connsiteX11" fmla="*/ 361497 w 389703"/>
                <a:gd name="connsiteY11" fmla="*/ 203122 h 353797"/>
                <a:gd name="connsiteX12" fmla="*/ 355453 w 389703"/>
                <a:gd name="connsiteY12" fmla="*/ 206439 h 353797"/>
                <a:gd name="connsiteX13" fmla="*/ 378800 w 389703"/>
                <a:gd name="connsiteY13" fmla="*/ 231630 h 353797"/>
                <a:gd name="connsiteX14" fmla="*/ 379849 w 389703"/>
                <a:gd name="connsiteY14" fmla="*/ 279295 h 353797"/>
                <a:gd name="connsiteX15" fmla="*/ 358729 w 389703"/>
                <a:gd name="connsiteY15" fmla="*/ 285290 h 353797"/>
                <a:gd name="connsiteX16" fmla="*/ 369045 w 389703"/>
                <a:gd name="connsiteY16" fmla="*/ 303211 h 353797"/>
                <a:gd name="connsiteX17" fmla="*/ 359349 w 389703"/>
                <a:gd name="connsiteY17" fmla="*/ 350464 h 353797"/>
                <a:gd name="connsiteX18" fmla="*/ 346892 w 389703"/>
                <a:gd name="connsiteY18" fmla="*/ 353775 h 353797"/>
                <a:gd name="connsiteX19" fmla="*/ 333934 w 389703"/>
                <a:gd name="connsiteY19" fmla="*/ 351638 h 353797"/>
                <a:gd name="connsiteX20" fmla="*/ 312535 w 389703"/>
                <a:gd name="connsiteY20" fmla="*/ 333241 h 353797"/>
                <a:gd name="connsiteX21" fmla="*/ 301669 w 389703"/>
                <a:gd name="connsiteY21" fmla="*/ 314367 h 353797"/>
                <a:gd name="connsiteX22" fmla="*/ 287025 w 389703"/>
                <a:gd name="connsiteY22" fmla="*/ 343031 h 353797"/>
                <a:gd name="connsiteX23" fmla="*/ 274569 w 389703"/>
                <a:gd name="connsiteY23" fmla="*/ 346342 h 353797"/>
                <a:gd name="connsiteX24" fmla="*/ 261610 w 389703"/>
                <a:gd name="connsiteY24" fmla="*/ 344205 h 353797"/>
                <a:gd name="connsiteX25" fmla="*/ 240211 w 389703"/>
                <a:gd name="connsiteY25" fmla="*/ 325808 h 353797"/>
                <a:gd name="connsiteX26" fmla="*/ 198966 w 389703"/>
                <a:gd name="connsiteY26" fmla="*/ 254165 h 353797"/>
                <a:gd name="connsiteX27" fmla="*/ 143966 w 389703"/>
                <a:gd name="connsiteY27" fmla="*/ 209502 h 353797"/>
                <a:gd name="connsiteX28" fmla="*/ 138289 w 389703"/>
                <a:gd name="connsiteY28" fmla="*/ 207227 h 353797"/>
                <a:gd name="connsiteX29" fmla="*/ 51021 w 389703"/>
                <a:gd name="connsiteY29" fmla="*/ 172255 h 353797"/>
                <a:gd name="connsiteX30" fmla="*/ 85 w 389703"/>
                <a:gd name="connsiteY30" fmla="*/ 151844 h 353797"/>
                <a:gd name="connsiteX31" fmla="*/ 39833 w 389703"/>
                <a:gd name="connsiteY31" fmla="*/ 0 h 353797"/>
                <a:gd name="connsiteX0" fmla="*/ 0 w 389618"/>
                <a:gd name="connsiteY0" fmla="*/ 145649 h 347602"/>
                <a:gd name="connsiteX1" fmla="*/ 72329 w 389618"/>
                <a:gd name="connsiteY1" fmla="*/ 0 h 347602"/>
                <a:gd name="connsiteX2" fmla="*/ 158812 w 389618"/>
                <a:gd name="connsiteY2" fmla="*/ 34656 h 347602"/>
                <a:gd name="connsiteX3" fmla="*/ 166843 w 389618"/>
                <a:gd name="connsiteY3" fmla="*/ 31330 h 347602"/>
                <a:gd name="connsiteX4" fmla="*/ 301097 w 389618"/>
                <a:gd name="connsiteY4" fmla="*/ 31330 h 347602"/>
                <a:gd name="connsiteX5" fmla="*/ 335347 w 389618"/>
                <a:gd name="connsiteY5" fmla="*/ 65580 h 347602"/>
                <a:gd name="connsiteX6" fmla="*/ 325315 w 389618"/>
                <a:gd name="connsiteY6" fmla="*/ 89798 h 347602"/>
                <a:gd name="connsiteX7" fmla="*/ 304067 w 389618"/>
                <a:gd name="connsiteY7" fmla="*/ 98599 h 347602"/>
                <a:gd name="connsiteX8" fmla="*/ 304283 w 389618"/>
                <a:gd name="connsiteY8" fmla="*/ 98750 h 347602"/>
                <a:gd name="connsiteX9" fmla="*/ 306844 w 389618"/>
                <a:gd name="connsiteY9" fmla="*/ 100541 h 347602"/>
                <a:gd name="connsiteX10" fmla="*/ 360791 w 389618"/>
                <a:gd name="connsiteY10" fmla="*/ 154908 h 347602"/>
                <a:gd name="connsiteX11" fmla="*/ 361412 w 389618"/>
                <a:gd name="connsiteY11" fmla="*/ 196927 h 347602"/>
                <a:gd name="connsiteX12" fmla="*/ 355368 w 389618"/>
                <a:gd name="connsiteY12" fmla="*/ 200244 h 347602"/>
                <a:gd name="connsiteX13" fmla="*/ 378715 w 389618"/>
                <a:gd name="connsiteY13" fmla="*/ 225435 h 347602"/>
                <a:gd name="connsiteX14" fmla="*/ 379764 w 389618"/>
                <a:gd name="connsiteY14" fmla="*/ 273100 h 347602"/>
                <a:gd name="connsiteX15" fmla="*/ 358644 w 389618"/>
                <a:gd name="connsiteY15" fmla="*/ 279095 h 347602"/>
                <a:gd name="connsiteX16" fmla="*/ 368960 w 389618"/>
                <a:gd name="connsiteY16" fmla="*/ 297016 h 347602"/>
                <a:gd name="connsiteX17" fmla="*/ 359264 w 389618"/>
                <a:gd name="connsiteY17" fmla="*/ 344269 h 347602"/>
                <a:gd name="connsiteX18" fmla="*/ 346807 w 389618"/>
                <a:gd name="connsiteY18" fmla="*/ 347580 h 347602"/>
                <a:gd name="connsiteX19" fmla="*/ 333849 w 389618"/>
                <a:gd name="connsiteY19" fmla="*/ 345443 h 347602"/>
                <a:gd name="connsiteX20" fmla="*/ 312450 w 389618"/>
                <a:gd name="connsiteY20" fmla="*/ 327046 h 347602"/>
                <a:gd name="connsiteX21" fmla="*/ 301584 w 389618"/>
                <a:gd name="connsiteY21" fmla="*/ 308172 h 347602"/>
                <a:gd name="connsiteX22" fmla="*/ 286940 w 389618"/>
                <a:gd name="connsiteY22" fmla="*/ 336836 h 347602"/>
                <a:gd name="connsiteX23" fmla="*/ 274484 w 389618"/>
                <a:gd name="connsiteY23" fmla="*/ 340147 h 347602"/>
                <a:gd name="connsiteX24" fmla="*/ 261525 w 389618"/>
                <a:gd name="connsiteY24" fmla="*/ 338010 h 347602"/>
                <a:gd name="connsiteX25" fmla="*/ 240126 w 389618"/>
                <a:gd name="connsiteY25" fmla="*/ 319613 h 347602"/>
                <a:gd name="connsiteX26" fmla="*/ 198881 w 389618"/>
                <a:gd name="connsiteY26" fmla="*/ 247970 h 347602"/>
                <a:gd name="connsiteX27" fmla="*/ 143881 w 389618"/>
                <a:gd name="connsiteY27" fmla="*/ 203307 h 347602"/>
                <a:gd name="connsiteX28" fmla="*/ 138204 w 389618"/>
                <a:gd name="connsiteY28" fmla="*/ 201032 h 347602"/>
                <a:gd name="connsiteX29" fmla="*/ 50936 w 389618"/>
                <a:gd name="connsiteY29" fmla="*/ 166060 h 347602"/>
                <a:gd name="connsiteX30" fmla="*/ 0 w 389618"/>
                <a:gd name="connsiteY30" fmla="*/ 145649 h 347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89618" h="347602">
                  <a:moveTo>
                    <a:pt x="0" y="145649"/>
                  </a:moveTo>
                  <a:cubicBezTo>
                    <a:pt x="3565" y="117972"/>
                    <a:pt x="45860" y="18499"/>
                    <a:pt x="72329" y="0"/>
                  </a:cubicBezTo>
                  <a:lnTo>
                    <a:pt x="158812" y="34656"/>
                  </a:lnTo>
                  <a:lnTo>
                    <a:pt x="166843" y="31330"/>
                  </a:lnTo>
                  <a:lnTo>
                    <a:pt x="301097" y="31330"/>
                  </a:lnTo>
                  <a:cubicBezTo>
                    <a:pt x="320013" y="31330"/>
                    <a:pt x="335347" y="46664"/>
                    <a:pt x="335347" y="65580"/>
                  </a:cubicBezTo>
                  <a:cubicBezTo>
                    <a:pt x="335347" y="75038"/>
                    <a:pt x="331513" y="83601"/>
                    <a:pt x="325315" y="89798"/>
                  </a:cubicBezTo>
                  <a:lnTo>
                    <a:pt x="304067" y="98599"/>
                  </a:lnTo>
                  <a:lnTo>
                    <a:pt x="304283" y="98750"/>
                  </a:lnTo>
                  <a:cubicBezTo>
                    <a:pt x="305353" y="99102"/>
                    <a:pt x="306112" y="99802"/>
                    <a:pt x="306844" y="100541"/>
                  </a:cubicBezTo>
                  <a:lnTo>
                    <a:pt x="360791" y="154908"/>
                  </a:lnTo>
                  <a:cubicBezTo>
                    <a:pt x="373294" y="167507"/>
                    <a:pt x="373572" y="186320"/>
                    <a:pt x="361412" y="196927"/>
                  </a:cubicBezTo>
                  <a:lnTo>
                    <a:pt x="355368" y="200244"/>
                  </a:lnTo>
                  <a:lnTo>
                    <a:pt x="378715" y="225435"/>
                  </a:lnTo>
                  <a:cubicBezTo>
                    <a:pt x="392833" y="240666"/>
                    <a:pt x="393302" y="262007"/>
                    <a:pt x="379764" y="273100"/>
                  </a:cubicBezTo>
                  <a:cubicBezTo>
                    <a:pt x="373905" y="277903"/>
                    <a:pt x="366383" y="279997"/>
                    <a:pt x="358644" y="279095"/>
                  </a:cubicBezTo>
                  <a:lnTo>
                    <a:pt x="368960" y="297016"/>
                  </a:lnTo>
                  <a:cubicBezTo>
                    <a:pt x="379209" y="314821"/>
                    <a:pt x="374868" y="335976"/>
                    <a:pt x="359264" y="344269"/>
                  </a:cubicBezTo>
                  <a:cubicBezTo>
                    <a:pt x="355362" y="346342"/>
                    <a:pt x="351127" y="347416"/>
                    <a:pt x="346807" y="347580"/>
                  </a:cubicBezTo>
                  <a:cubicBezTo>
                    <a:pt x="342487" y="347745"/>
                    <a:pt x="338084" y="347002"/>
                    <a:pt x="333849" y="345443"/>
                  </a:cubicBezTo>
                  <a:cubicBezTo>
                    <a:pt x="325377" y="342326"/>
                    <a:pt x="317574" y="335948"/>
                    <a:pt x="312450" y="327046"/>
                  </a:cubicBezTo>
                  <a:lnTo>
                    <a:pt x="301584" y="308172"/>
                  </a:lnTo>
                  <a:cubicBezTo>
                    <a:pt x="302675" y="320199"/>
                    <a:pt x="297280" y="331341"/>
                    <a:pt x="286940" y="336836"/>
                  </a:cubicBezTo>
                  <a:cubicBezTo>
                    <a:pt x="283039" y="338909"/>
                    <a:pt x="278803" y="339982"/>
                    <a:pt x="274484" y="340147"/>
                  </a:cubicBezTo>
                  <a:cubicBezTo>
                    <a:pt x="270165" y="340312"/>
                    <a:pt x="265760" y="339569"/>
                    <a:pt x="261525" y="338010"/>
                  </a:cubicBezTo>
                  <a:cubicBezTo>
                    <a:pt x="253053" y="334894"/>
                    <a:pt x="245251" y="328515"/>
                    <a:pt x="240126" y="319613"/>
                  </a:cubicBezTo>
                  <a:lnTo>
                    <a:pt x="198881" y="247970"/>
                  </a:lnTo>
                  <a:lnTo>
                    <a:pt x="143881" y="203307"/>
                  </a:lnTo>
                  <a:lnTo>
                    <a:pt x="138204" y="201032"/>
                  </a:lnTo>
                  <a:lnTo>
                    <a:pt x="50936" y="166060"/>
                  </a:lnTo>
                  <a:lnTo>
                    <a:pt x="0" y="145649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13B580D0-B308-4FB8-BB19-21252DD9E70A}"/>
                </a:ext>
              </a:extLst>
            </p:cNvPr>
            <p:cNvSpPr/>
            <p:nvPr/>
          </p:nvSpPr>
          <p:spPr bwMode="auto">
            <a:xfrm flipH="1">
              <a:off x="6896197" y="1784105"/>
              <a:ext cx="483523" cy="821204"/>
            </a:xfrm>
            <a:custGeom>
              <a:avLst/>
              <a:gdLst>
                <a:gd name="connsiteX0" fmla="*/ 192464 w 514134"/>
                <a:gd name="connsiteY0" fmla="*/ 0 h 987147"/>
                <a:gd name="connsiteX1" fmla="*/ 196079 w 514134"/>
                <a:gd name="connsiteY1" fmla="*/ 861 h 987147"/>
                <a:gd name="connsiteX2" fmla="*/ 170279 w 514134"/>
                <a:gd name="connsiteY2" fmla="*/ 50209 h 987147"/>
                <a:gd name="connsiteX3" fmla="*/ 159905 w 514134"/>
                <a:gd name="connsiteY3" fmla="*/ 116473 h 987147"/>
                <a:gd name="connsiteX4" fmla="*/ 198570 w 514134"/>
                <a:gd name="connsiteY4" fmla="*/ 236850 h 987147"/>
                <a:gd name="connsiteX5" fmla="*/ 225978 w 514134"/>
                <a:gd name="connsiteY5" fmla="*/ 260681 h 987147"/>
                <a:gd name="connsiteX6" fmla="*/ 247887 w 514134"/>
                <a:gd name="connsiteY6" fmla="*/ 377332 h 987147"/>
                <a:gd name="connsiteX7" fmla="*/ 504510 w 514134"/>
                <a:gd name="connsiteY7" fmla="*/ 738490 h 987147"/>
                <a:gd name="connsiteX8" fmla="*/ 234665 w 514134"/>
                <a:gd name="connsiteY8" fmla="*/ 970435 h 987147"/>
                <a:gd name="connsiteX9" fmla="*/ 192464 w 514134"/>
                <a:gd name="connsiteY9" fmla="*/ 0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9" fmla="*/ 251345 w 514134"/>
                <a:gd name="connsiteY9" fmla="*/ 207913 h 987147"/>
                <a:gd name="connsiteX0" fmla="*/ 159905 w 514134"/>
                <a:gd name="connsiteY0" fmla="*/ 116473 h 987147"/>
                <a:gd name="connsiteX1" fmla="*/ 198570 w 514134"/>
                <a:gd name="connsiteY1" fmla="*/ 236850 h 987147"/>
                <a:gd name="connsiteX2" fmla="*/ 225978 w 514134"/>
                <a:gd name="connsiteY2" fmla="*/ 260681 h 987147"/>
                <a:gd name="connsiteX3" fmla="*/ 247887 w 514134"/>
                <a:gd name="connsiteY3" fmla="*/ 377332 h 987147"/>
                <a:gd name="connsiteX4" fmla="*/ 504510 w 514134"/>
                <a:gd name="connsiteY4" fmla="*/ 738490 h 987147"/>
                <a:gd name="connsiteX5" fmla="*/ 234665 w 514134"/>
                <a:gd name="connsiteY5" fmla="*/ 970435 h 987147"/>
                <a:gd name="connsiteX6" fmla="*/ 192464 w 514134"/>
                <a:gd name="connsiteY6" fmla="*/ 0 h 987147"/>
                <a:gd name="connsiteX7" fmla="*/ 196079 w 514134"/>
                <a:gd name="connsiteY7" fmla="*/ 861 h 987147"/>
                <a:gd name="connsiteX8" fmla="*/ 170279 w 514134"/>
                <a:gd name="connsiteY8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7" fmla="*/ 170279 w 514134"/>
                <a:gd name="connsiteY7" fmla="*/ 50209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6" fmla="*/ 196079 w 514134"/>
                <a:gd name="connsiteY6" fmla="*/ 861 h 987147"/>
                <a:gd name="connsiteX0" fmla="*/ 198570 w 514134"/>
                <a:gd name="connsiteY0" fmla="*/ 236850 h 987147"/>
                <a:gd name="connsiteX1" fmla="*/ 225978 w 514134"/>
                <a:gd name="connsiteY1" fmla="*/ 260681 h 987147"/>
                <a:gd name="connsiteX2" fmla="*/ 247887 w 514134"/>
                <a:gd name="connsiteY2" fmla="*/ 377332 h 987147"/>
                <a:gd name="connsiteX3" fmla="*/ 504510 w 514134"/>
                <a:gd name="connsiteY3" fmla="*/ 738490 h 987147"/>
                <a:gd name="connsiteX4" fmla="*/ 234665 w 514134"/>
                <a:gd name="connsiteY4" fmla="*/ 970435 h 987147"/>
                <a:gd name="connsiteX5" fmla="*/ 192464 w 514134"/>
                <a:gd name="connsiteY5" fmla="*/ 0 h 987147"/>
                <a:gd name="connsiteX0" fmla="*/ 225978 w 514134"/>
                <a:gd name="connsiteY0" fmla="*/ 260681 h 987147"/>
                <a:gd name="connsiteX1" fmla="*/ 247887 w 514134"/>
                <a:gd name="connsiteY1" fmla="*/ 377332 h 987147"/>
                <a:gd name="connsiteX2" fmla="*/ 504510 w 514134"/>
                <a:gd name="connsiteY2" fmla="*/ 738490 h 987147"/>
                <a:gd name="connsiteX3" fmla="*/ 234665 w 514134"/>
                <a:gd name="connsiteY3" fmla="*/ 970435 h 987147"/>
                <a:gd name="connsiteX4" fmla="*/ 192464 w 514134"/>
                <a:gd name="connsiteY4" fmla="*/ 0 h 98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134" h="987147">
                  <a:moveTo>
                    <a:pt x="225978" y="260681"/>
                  </a:moveTo>
                  <a:lnTo>
                    <a:pt x="247887" y="377332"/>
                  </a:lnTo>
                  <a:cubicBezTo>
                    <a:pt x="282382" y="507097"/>
                    <a:pt x="354047" y="643218"/>
                    <a:pt x="504510" y="738490"/>
                  </a:cubicBezTo>
                  <a:cubicBezTo>
                    <a:pt x="563534" y="849825"/>
                    <a:pt x="335886" y="1045494"/>
                    <a:pt x="234665" y="970435"/>
                  </a:cubicBezTo>
                  <a:cubicBezTo>
                    <a:pt x="-21310" y="687799"/>
                    <a:pt x="-113192" y="329186"/>
                    <a:pt x="192464" y="0"/>
                  </a:cubicBezTo>
                </a:path>
              </a:pathLst>
            </a:custGeom>
            <a:pattFill prst="plaid">
              <a:fgClr>
                <a:srgbClr val="660033"/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A340BE89-B53B-4194-A638-60B65AF0FE18}"/>
                </a:ext>
              </a:extLst>
            </p:cNvPr>
            <p:cNvSpPr/>
            <p:nvPr/>
          </p:nvSpPr>
          <p:spPr bwMode="auto">
            <a:xfrm>
              <a:off x="6408745" y="996534"/>
              <a:ext cx="855612" cy="28514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pptx711_座布団に座るおばあちゃんのイラスト</dc:title>
  <dc:subject>pptx711_座布団に座るおばあちゃんのイラスト</dc:subject>
  <dc:creator>http://www.digipot.net</dc:creator>
  <cp:lastModifiedBy/>
  <cp:revision>1</cp:revision>
  <dcterms:created xsi:type="dcterms:W3CDTF">2014-01-30T05:12:09Z</dcterms:created>
  <dcterms:modified xsi:type="dcterms:W3CDTF">2018-03-05T07:44:08Z</dcterms:modified>
  <cp:category/>
  <cp:version>1</cp:version>
</cp:coreProperties>
</file>