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111" d="100"/>
          <a:sy n="111" d="100"/>
        </p:scale>
        <p:origin x="1914" y="11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Copyright©2018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FD57BF1-4CB1-47CC-9D50-2C36E6BC1C65}"/>
              </a:ext>
            </a:extLst>
          </p:cNvPr>
          <p:cNvGrpSpPr/>
          <p:nvPr/>
        </p:nvGrpSpPr>
        <p:grpSpPr>
          <a:xfrm>
            <a:off x="756699" y="2692304"/>
            <a:ext cx="907878" cy="1678156"/>
            <a:chOff x="203920" y="367784"/>
            <a:chExt cx="1530355" cy="2828770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68F81F15-A546-4C6E-89A8-43F79BBC184C}"/>
                </a:ext>
              </a:extLst>
            </p:cNvPr>
            <p:cNvSpPr/>
            <p:nvPr/>
          </p:nvSpPr>
          <p:spPr bwMode="auto">
            <a:xfrm flipH="1">
              <a:off x="1262533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9A62CD17-7981-48BC-A286-F273A379618C}"/>
                </a:ext>
              </a:extLst>
            </p:cNvPr>
            <p:cNvSpPr/>
            <p:nvPr/>
          </p:nvSpPr>
          <p:spPr bwMode="auto">
            <a:xfrm>
              <a:off x="231177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A0CC772F-27B4-4A0C-B904-47938EB60830}"/>
                </a:ext>
              </a:extLst>
            </p:cNvPr>
            <p:cNvGrpSpPr/>
            <p:nvPr/>
          </p:nvGrpSpPr>
          <p:grpSpPr>
            <a:xfrm flipH="1">
              <a:off x="1028334" y="2897013"/>
              <a:ext cx="354650" cy="299541"/>
              <a:chOff x="811986" y="4823522"/>
              <a:chExt cx="354650" cy="299541"/>
            </a:xfrm>
          </p:grpSpPr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74BC3D99-F082-4BA4-8EAB-FE3F6553FF73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楕円 220">
                <a:extLst>
                  <a:ext uri="{FF2B5EF4-FFF2-40B4-BE49-F238E27FC236}">
                    <a16:creationId xmlns:a16="http://schemas.microsoft.com/office/drawing/2014/main" id="{5390B4F5-66F0-4930-BC99-FB158487C493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A84F5B78-DED5-4586-9042-B952B63207C5}"/>
                </a:ext>
              </a:extLst>
            </p:cNvPr>
            <p:cNvGrpSpPr/>
            <p:nvPr/>
          </p:nvGrpSpPr>
          <p:grpSpPr>
            <a:xfrm>
              <a:off x="561263" y="2897013"/>
              <a:ext cx="354650" cy="299541"/>
              <a:chOff x="811986" y="4823522"/>
              <a:chExt cx="354650" cy="299541"/>
            </a:xfrm>
          </p:grpSpPr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24A2F80C-F128-4F45-864B-34991AD780B2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楕円 220">
                <a:extLst>
                  <a:ext uri="{FF2B5EF4-FFF2-40B4-BE49-F238E27FC236}">
                    <a16:creationId xmlns:a16="http://schemas.microsoft.com/office/drawing/2014/main" id="{24C77D78-4DED-4979-9943-C4FB1E2779D0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60C89164-EC93-4D11-A160-C4FD974B649A}"/>
                </a:ext>
              </a:extLst>
            </p:cNvPr>
            <p:cNvSpPr/>
            <p:nvPr/>
          </p:nvSpPr>
          <p:spPr bwMode="auto">
            <a:xfrm rot="10800000">
              <a:off x="438317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rgbClr val="33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211">
              <a:extLst>
                <a:ext uri="{FF2B5EF4-FFF2-40B4-BE49-F238E27FC236}">
                  <a16:creationId xmlns:a16="http://schemas.microsoft.com/office/drawing/2014/main" id="{A0F43DFC-E32D-48A9-8836-8D0BF6921DBF}"/>
                </a:ext>
              </a:extLst>
            </p:cNvPr>
            <p:cNvSpPr/>
            <p:nvPr/>
          </p:nvSpPr>
          <p:spPr bwMode="auto">
            <a:xfrm>
              <a:off x="383940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台形 8">
              <a:extLst>
                <a:ext uri="{FF2B5EF4-FFF2-40B4-BE49-F238E27FC236}">
                  <a16:creationId xmlns:a16="http://schemas.microsoft.com/office/drawing/2014/main" id="{DBB5B909-A3AD-4839-BAB9-A6E94BB6ABC0}"/>
                </a:ext>
              </a:extLst>
            </p:cNvPr>
            <p:cNvSpPr/>
            <p:nvPr/>
          </p:nvSpPr>
          <p:spPr bwMode="auto">
            <a:xfrm rot="10800000">
              <a:off x="668735" y="1671382"/>
              <a:ext cx="600540" cy="421385"/>
            </a:xfrm>
            <a:prstGeom prst="trapezoid">
              <a:avLst/>
            </a:prstGeom>
            <a:solidFill>
              <a:srgbClr val="CC99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二等辺三角形 9">
              <a:extLst>
                <a:ext uri="{FF2B5EF4-FFF2-40B4-BE49-F238E27FC236}">
                  <a16:creationId xmlns:a16="http://schemas.microsoft.com/office/drawing/2014/main" id="{5D444CB8-A54A-4225-A4D9-9E8F936C74A5}"/>
                </a:ext>
              </a:extLst>
            </p:cNvPr>
            <p:cNvSpPr/>
            <p:nvPr/>
          </p:nvSpPr>
          <p:spPr bwMode="auto">
            <a:xfrm rot="10800000">
              <a:off x="738589" y="1749069"/>
              <a:ext cx="460831" cy="208684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158C454F-1F75-4E81-A696-8BD174E1435D}"/>
                </a:ext>
              </a:extLst>
            </p:cNvPr>
            <p:cNvSpPr/>
            <p:nvPr/>
          </p:nvSpPr>
          <p:spPr bwMode="auto">
            <a:xfrm rot="10800000">
              <a:off x="574900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6A63EECC-B668-4E17-9144-DDCC992953F2}"/>
                </a:ext>
              </a:extLst>
            </p:cNvPr>
            <p:cNvSpPr/>
            <p:nvPr/>
          </p:nvSpPr>
          <p:spPr bwMode="auto">
            <a:xfrm rot="10800000">
              <a:off x="104400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3045DEB3-E7D9-47D5-9CA6-937A7BDFDE02}"/>
                </a:ext>
              </a:extLst>
            </p:cNvPr>
            <p:cNvGrpSpPr/>
            <p:nvPr/>
          </p:nvGrpSpPr>
          <p:grpSpPr>
            <a:xfrm>
              <a:off x="203920" y="367784"/>
              <a:ext cx="1530355" cy="1671030"/>
              <a:chOff x="203920" y="151708"/>
              <a:chExt cx="1530355" cy="1671030"/>
            </a:xfrm>
          </p:grpSpPr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5FFEA8F2-5E4F-4179-9401-EDF9B90E3E4E}"/>
                  </a:ext>
                </a:extLst>
              </p:cNvPr>
              <p:cNvSpPr/>
              <p:nvPr/>
            </p:nvSpPr>
            <p:spPr bwMode="auto">
              <a:xfrm>
                <a:off x="606822" y="151708"/>
                <a:ext cx="724366" cy="644830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楕円 14">
                <a:extLst>
                  <a:ext uri="{FF2B5EF4-FFF2-40B4-BE49-F238E27FC236}">
                    <a16:creationId xmlns:a16="http://schemas.microsoft.com/office/drawing/2014/main" id="{55ACFAD1-2B11-44F4-B90F-21A4C68B0F37}"/>
                  </a:ext>
                </a:extLst>
              </p:cNvPr>
              <p:cNvSpPr/>
              <p:nvPr/>
            </p:nvSpPr>
            <p:spPr bwMode="auto">
              <a:xfrm>
                <a:off x="254397" y="340866"/>
                <a:ext cx="1429216" cy="1272286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091010EC-D1C7-4521-BDED-F90E97C586E2}"/>
                  </a:ext>
                </a:extLst>
              </p:cNvPr>
              <p:cNvGrpSpPr/>
              <p:nvPr/>
            </p:nvGrpSpPr>
            <p:grpSpPr>
              <a:xfrm rot="20700000">
                <a:off x="20392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1" name="楕円 30">
                  <a:extLst>
                    <a:ext uri="{FF2B5EF4-FFF2-40B4-BE49-F238E27FC236}">
                      <a16:creationId xmlns:a16="http://schemas.microsoft.com/office/drawing/2014/main" id="{6DB92399-C750-4123-B0B7-1B2C7BF93DBE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7BDE7892-5D4B-4884-9CAF-2EC5A5D672EB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" name="グループ化 16">
                <a:extLst>
                  <a:ext uri="{FF2B5EF4-FFF2-40B4-BE49-F238E27FC236}">
                    <a16:creationId xmlns:a16="http://schemas.microsoft.com/office/drawing/2014/main" id="{D5388AFF-CCA1-4C95-9503-EF39C6AA0E3E}"/>
                  </a:ext>
                </a:extLst>
              </p:cNvPr>
              <p:cNvGrpSpPr/>
              <p:nvPr/>
            </p:nvGrpSpPr>
            <p:grpSpPr>
              <a:xfrm rot="900000" flipH="1">
                <a:off x="130704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713DA783-78E8-4AE6-8991-22FBB290B318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E67B2E2E-87AA-4AA9-AEED-99ADBAFA67E0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8" name="楕円 17">
                <a:extLst>
                  <a:ext uri="{FF2B5EF4-FFF2-40B4-BE49-F238E27FC236}">
                    <a16:creationId xmlns:a16="http://schemas.microsoft.com/office/drawing/2014/main" id="{DD9E3C12-6F7C-4D6D-8941-6038FBC895F6}"/>
                  </a:ext>
                </a:extLst>
              </p:cNvPr>
              <p:cNvSpPr/>
              <p:nvPr/>
            </p:nvSpPr>
            <p:spPr bwMode="auto">
              <a:xfrm>
                <a:off x="383940" y="652608"/>
                <a:ext cx="1170130" cy="1170130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F97FC2DC-C338-4166-BAC4-EC10AFA4E545}"/>
                  </a:ext>
                </a:extLst>
              </p:cNvPr>
              <p:cNvSpPr/>
              <p:nvPr/>
            </p:nvSpPr>
            <p:spPr bwMode="auto">
              <a:xfrm>
                <a:off x="581979" y="1048354"/>
                <a:ext cx="139669" cy="193980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93B7AC7A-9679-408C-B06D-4C104BE1E78F}"/>
                  </a:ext>
                </a:extLst>
              </p:cNvPr>
              <p:cNvSpPr/>
              <p:nvPr/>
            </p:nvSpPr>
            <p:spPr bwMode="auto">
              <a:xfrm>
                <a:off x="618978" y="1067228"/>
                <a:ext cx="65672" cy="66900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F9B2C0F0-367D-4B6D-B73B-258498A10575}"/>
                  </a:ext>
                </a:extLst>
              </p:cNvPr>
              <p:cNvSpPr/>
              <p:nvPr/>
            </p:nvSpPr>
            <p:spPr bwMode="auto">
              <a:xfrm>
                <a:off x="1191579" y="1048354"/>
                <a:ext cx="139669" cy="193980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1F2B2EE1-5B18-43E3-8F15-D6FD763BB31F}"/>
                  </a:ext>
                </a:extLst>
              </p:cNvPr>
              <p:cNvSpPr/>
              <p:nvPr/>
            </p:nvSpPr>
            <p:spPr bwMode="auto">
              <a:xfrm>
                <a:off x="1228578" y="1067228"/>
                <a:ext cx="65672" cy="66900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月 22">
                <a:extLst>
                  <a:ext uri="{FF2B5EF4-FFF2-40B4-BE49-F238E27FC236}">
                    <a16:creationId xmlns:a16="http://schemas.microsoft.com/office/drawing/2014/main" id="{411E80F4-B97B-456C-83EE-FC71D758E946}"/>
                  </a:ext>
                </a:extLst>
              </p:cNvPr>
              <p:cNvSpPr/>
              <p:nvPr/>
            </p:nvSpPr>
            <p:spPr bwMode="auto">
              <a:xfrm rot="2700000">
                <a:off x="628387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4" name="月 23">
                <a:extLst>
                  <a:ext uri="{FF2B5EF4-FFF2-40B4-BE49-F238E27FC236}">
                    <a16:creationId xmlns:a16="http://schemas.microsoft.com/office/drawing/2014/main" id="{DE6F4C88-45EF-485F-8063-1AB7B1BDAB71}"/>
                  </a:ext>
                </a:extLst>
              </p:cNvPr>
              <p:cNvSpPr/>
              <p:nvPr/>
            </p:nvSpPr>
            <p:spPr bwMode="auto">
              <a:xfrm rot="18900000" flipH="1">
                <a:off x="1237845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楕円 24">
                <a:extLst>
                  <a:ext uri="{FF2B5EF4-FFF2-40B4-BE49-F238E27FC236}">
                    <a16:creationId xmlns:a16="http://schemas.microsoft.com/office/drawing/2014/main" id="{6D50120A-9D73-488A-9446-9CBC656FA8C7}"/>
                  </a:ext>
                </a:extLst>
              </p:cNvPr>
              <p:cNvSpPr/>
              <p:nvPr/>
            </p:nvSpPr>
            <p:spPr bwMode="auto">
              <a:xfrm>
                <a:off x="854970" y="1317826"/>
                <a:ext cx="213661" cy="131619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" name="月 25">
                <a:extLst>
                  <a:ext uri="{FF2B5EF4-FFF2-40B4-BE49-F238E27FC236}">
                    <a16:creationId xmlns:a16="http://schemas.microsoft.com/office/drawing/2014/main" id="{72F6FFA0-9FE8-4E24-A103-5B938F7804C2}"/>
                  </a:ext>
                </a:extLst>
              </p:cNvPr>
              <p:cNvSpPr/>
              <p:nvPr/>
            </p:nvSpPr>
            <p:spPr bwMode="auto">
              <a:xfrm rot="4500000">
                <a:off x="623736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7" name="月 26">
                <a:extLst>
                  <a:ext uri="{FF2B5EF4-FFF2-40B4-BE49-F238E27FC236}">
                    <a16:creationId xmlns:a16="http://schemas.microsoft.com/office/drawing/2014/main" id="{E363F182-B3C4-463C-858E-C009605E307B}"/>
                  </a:ext>
                </a:extLst>
              </p:cNvPr>
              <p:cNvSpPr/>
              <p:nvPr/>
            </p:nvSpPr>
            <p:spPr bwMode="auto">
              <a:xfrm rot="17100000" flipH="1">
                <a:off x="1238553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2A439B9A-827D-4C83-8339-98E325F7BE8A}"/>
                  </a:ext>
                </a:extLst>
              </p:cNvPr>
              <p:cNvSpPr/>
              <p:nvPr/>
            </p:nvSpPr>
            <p:spPr bwMode="auto">
              <a:xfrm>
                <a:off x="835602" y="1573489"/>
                <a:ext cx="266804" cy="56074"/>
              </a:xfrm>
              <a:custGeom>
                <a:avLst/>
                <a:gdLst>
                  <a:gd name="connsiteX0" fmla="*/ 203209 w 406418"/>
                  <a:gd name="connsiteY0" fmla="*/ 0 h 101279"/>
                  <a:gd name="connsiteX1" fmla="*/ 386991 w 406418"/>
                  <a:gd name="connsiteY1" fmla="*/ 6100 h 101279"/>
                  <a:gd name="connsiteX2" fmla="*/ 397774 w 406418"/>
                  <a:gd name="connsiteY2" fmla="*/ 7296 h 101279"/>
                  <a:gd name="connsiteX3" fmla="*/ 406418 w 406418"/>
                  <a:gd name="connsiteY3" fmla="*/ 23652 h 101279"/>
                  <a:gd name="connsiteX4" fmla="*/ 203209 w 406418"/>
                  <a:gd name="connsiteY4" fmla="*/ 101279 h 101279"/>
                  <a:gd name="connsiteX5" fmla="*/ 0 w 406418"/>
                  <a:gd name="connsiteY5" fmla="*/ 23652 h 101279"/>
                  <a:gd name="connsiteX6" fmla="*/ 8645 w 406418"/>
                  <a:gd name="connsiteY6" fmla="*/ 7296 h 101279"/>
                  <a:gd name="connsiteX7" fmla="*/ 19427 w 406418"/>
                  <a:gd name="connsiteY7" fmla="*/ 6100 h 101279"/>
                  <a:gd name="connsiteX8" fmla="*/ 203209 w 406418"/>
                  <a:gd name="connsiteY8" fmla="*/ 0 h 1012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06418" h="101279">
                    <a:moveTo>
                      <a:pt x="203209" y="0"/>
                    </a:moveTo>
                    <a:cubicBezTo>
                      <a:pt x="268399" y="0"/>
                      <a:pt x="330504" y="2172"/>
                      <a:pt x="386991" y="6100"/>
                    </a:cubicBezTo>
                    <a:lnTo>
                      <a:pt x="397774" y="7296"/>
                    </a:lnTo>
                    <a:lnTo>
                      <a:pt x="406418" y="23652"/>
                    </a:lnTo>
                    <a:cubicBezTo>
                      <a:pt x="406418" y="66524"/>
                      <a:pt x="315438" y="101279"/>
                      <a:pt x="203209" y="101279"/>
                    </a:cubicBezTo>
                    <a:cubicBezTo>
                      <a:pt x="90980" y="101279"/>
                      <a:pt x="0" y="66524"/>
                      <a:pt x="0" y="23652"/>
                    </a:cubicBezTo>
                    <a:lnTo>
                      <a:pt x="8645" y="7296"/>
                    </a:lnTo>
                    <a:lnTo>
                      <a:pt x="19427" y="6100"/>
                    </a:lnTo>
                    <a:cubicBezTo>
                      <a:pt x="75914" y="2172"/>
                      <a:pt x="138019" y="0"/>
                      <a:pt x="20320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D34C5017-22FE-45F5-BDC6-4D9FFD8194DD}"/>
              </a:ext>
            </a:extLst>
          </p:cNvPr>
          <p:cNvGrpSpPr/>
          <p:nvPr/>
        </p:nvGrpSpPr>
        <p:grpSpPr>
          <a:xfrm>
            <a:off x="2638290" y="2843960"/>
            <a:ext cx="907878" cy="1526500"/>
            <a:chOff x="2214907" y="623421"/>
            <a:chExt cx="1530355" cy="2573133"/>
          </a:xfrm>
        </p:grpSpPr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0B363E1C-27F7-4F56-933E-FBA5B7824880}"/>
                </a:ext>
              </a:extLst>
            </p:cNvPr>
            <p:cNvSpPr/>
            <p:nvPr/>
          </p:nvSpPr>
          <p:spPr bwMode="auto">
            <a:xfrm flipH="1">
              <a:off x="3281114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660033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6F3BE5BF-5FE0-4B9A-8A89-471DE14756F4}"/>
                </a:ext>
              </a:extLst>
            </p:cNvPr>
            <p:cNvSpPr/>
            <p:nvPr/>
          </p:nvSpPr>
          <p:spPr bwMode="auto">
            <a:xfrm>
              <a:off x="2249758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660033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40" name="グループ化 39">
              <a:extLst>
                <a:ext uri="{FF2B5EF4-FFF2-40B4-BE49-F238E27FC236}">
                  <a16:creationId xmlns:a16="http://schemas.microsoft.com/office/drawing/2014/main" id="{3593B5D0-2418-4BC0-BFA3-44782E6AB16A}"/>
                </a:ext>
              </a:extLst>
            </p:cNvPr>
            <p:cNvGrpSpPr/>
            <p:nvPr/>
          </p:nvGrpSpPr>
          <p:grpSpPr>
            <a:xfrm flipH="1">
              <a:off x="3039321" y="2897013"/>
              <a:ext cx="354650" cy="299541"/>
              <a:chOff x="811986" y="4823522"/>
              <a:chExt cx="354650" cy="299541"/>
            </a:xfrm>
          </p:grpSpPr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253C2872-03E0-4D33-89C5-1C62486BF89A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4" name="楕円 220">
                <a:extLst>
                  <a:ext uri="{FF2B5EF4-FFF2-40B4-BE49-F238E27FC236}">
                    <a16:creationId xmlns:a16="http://schemas.microsoft.com/office/drawing/2014/main" id="{FA4279B9-A0FA-486D-BF05-F34CB904E4BE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047681D0-7D84-441E-AB10-F05B940743BB}"/>
                </a:ext>
              </a:extLst>
            </p:cNvPr>
            <p:cNvGrpSpPr/>
            <p:nvPr/>
          </p:nvGrpSpPr>
          <p:grpSpPr>
            <a:xfrm>
              <a:off x="2572250" y="2897013"/>
              <a:ext cx="354650" cy="299541"/>
              <a:chOff x="811986" y="4823522"/>
              <a:chExt cx="354650" cy="299541"/>
            </a:xfrm>
          </p:grpSpPr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E65ADBC5-D6CD-4FD2-9DD7-393DE504FA7B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楕円 220">
                <a:extLst>
                  <a:ext uri="{FF2B5EF4-FFF2-40B4-BE49-F238E27FC236}">
                    <a16:creationId xmlns:a16="http://schemas.microsoft.com/office/drawing/2014/main" id="{8108EB43-EFAF-4D60-AF59-B150CD3956C5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0F1F0E34-EB83-4E23-A275-685A76D5EEDD}"/>
                </a:ext>
              </a:extLst>
            </p:cNvPr>
            <p:cNvSpPr/>
            <p:nvPr/>
          </p:nvSpPr>
          <p:spPr bwMode="auto">
            <a:xfrm rot="10800000">
              <a:off x="2449304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楕円 211">
              <a:extLst>
                <a:ext uri="{FF2B5EF4-FFF2-40B4-BE49-F238E27FC236}">
                  <a16:creationId xmlns:a16="http://schemas.microsoft.com/office/drawing/2014/main" id="{60866A51-4802-440B-8953-14703E0308AB}"/>
                </a:ext>
              </a:extLst>
            </p:cNvPr>
            <p:cNvSpPr/>
            <p:nvPr/>
          </p:nvSpPr>
          <p:spPr bwMode="auto">
            <a:xfrm>
              <a:off x="2394927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0EC4B71B-E8BD-45C6-A2E1-B263933F0F63}"/>
                </a:ext>
              </a:extLst>
            </p:cNvPr>
            <p:cNvSpPr/>
            <p:nvPr/>
          </p:nvSpPr>
          <p:spPr bwMode="auto">
            <a:xfrm>
              <a:off x="2730714" y="1419787"/>
              <a:ext cx="498556" cy="545547"/>
            </a:xfrm>
            <a:prstGeom prst="ellipse">
              <a:avLst/>
            </a:prstGeom>
            <a:solidFill>
              <a:srgbClr val="660033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01696E2C-0C17-42EF-BEFA-8E4F19EB55EE}"/>
                </a:ext>
              </a:extLst>
            </p:cNvPr>
            <p:cNvSpPr/>
            <p:nvPr/>
          </p:nvSpPr>
          <p:spPr bwMode="auto">
            <a:xfrm rot="10800000">
              <a:off x="258705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DF580861-74A6-4D94-977A-5516402BADC5}"/>
                </a:ext>
              </a:extLst>
            </p:cNvPr>
            <p:cNvSpPr/>
            <p:nvPr/>
          </p:nvSpPr>
          <p:spPr bwMode="auto">
            <a:xfrm rot="10800000">
              <a:off x="3056162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C5A88AA5-58AC-43E5-B44F-9EA09905CFF5}"/>
                </a:ext>
              </a:extLst>
            </p:cNvPr>
            <p:cNvGrpSpPr/>
            <p:nvPr/>
          </p:nvGrpSpPr>
          <p:grpSpPr>
            <a:xfrm>
              <a:off x="2214907" y="623421"/>
              <a:ext cx="1530355" cy="1413460"/>
              <a:chOff x="2214907" y="407345"/>
              <a:chExt cx="1530355" cy="1413460"/>
            </a:xfrm>
          </p:grpSpPr>
          <p:sp>
            <p:nvSpPr>
              <p:cNvPr id="48" name="楕円 175">
                <a:extLst>
                  <a:ext uri="{FF2B5EF4-FFF2-40B4-BE49-F238E27FC236}">
                    <a16:creationId xmlns:a16="http://schemas.microsoft.com/office/drawing/2014/main" id="{5AED3B91-65A5-4B12-A4BA-30B72EFF1C87}"/>
                  </a:ext>
                </a:extLst>
              </p:cNvPr>
              <p:cNvSpPr/>
              <p:nvPr/>
            </p:nvSpPr>
            <p:spPr bwMode="auto">
              <a:xfrm>
                <a:off x="2249701" y="407345"/>
                <a:ext cx="1460582" cy="925465"/>
              </a:xfrm>
              <a:custGeom>
                <a:avLst/>
                <a:gdLst>
                  <a:gd name="connsiteX0" fmla="*/ 0 w 1460582"/>
                  <a:gd name="connsiteY0" fmla="*/ 467469 h 934937"/>
                  <a:gd name="connsiteX1" fmla="*/ 730291 w 1460582"/>
                  <a:gd name="connsiteY1" fmla="*/ 0 h 934937"/>
                  <a:gd name="connsiteX2" fmla="*/ 1460582 w 1460582"/>
                  <a:gd name="connsiteY2" fmla="*/ 467469 h 934937"/>
                  <a:gd name="connsiteX3" fmla="*/ 730291 w 1460582"/>
                  <a:gd name="connsiteY3" fmla="*/ 934938 h 934937"/>
                  <a:gd name="connsiteX4" fmla="*/ 0 w 1460582"/>
                  <a:gd name="connsiteY4" fmla="*/ 467469 h 934937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353169 h 820638"/>
                  <a:gd name="connsiteX1" fmla="*/ 725528 w 1460582"/>
                  <a:gd name="connsiteY1" fmla="*/ 0 h 820638"/>
                  <a:gd name="connsiteX2" fmla="*/ 1460582 w 1460582"/>
                  <a:gd name="connsiteY2" fmla="*/ 353169 h 820638"/>
                  <a:gd name="connsiteX3" fmla="*/ 730291 w 1460582"/>
                  <a:gd name="connsiteY3" fmla="*/ 820638 h 820638"/>
                  <a:gd name="connsiteX4" fmla="*/ 0 w 1460582"/>
                  <a:gd name="connsiteY4" fmla="*/ 353169 h 8206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60582" h="820638">
                    <a:moveTo>
                      <a:pt x="0" y="353169"/>
                    </a:moveTo>
                    <a:cubicBezTo>
                      <a:pt x="0" y="94993"/>
                      <a:pt x="322199" y="0"/>
                      <a:pt x="725528" y="0"/>
                    </a:cubicBezTo>
                    <a:cubicBezTo>
                      <a:pt x="1128857" y="0"/>
                      <a:pt x="1460582" y="94993"/>
                      <a:pt x="1460582" y="353169"/>
                    </a:cubicBezTo>
                    <a:cubicBezTo>
                      <a:pt x="1460582" y="611345"/>
                      <a:pt x="1133620" y="820638"/>
                      <a:pt x="730291" y="820638"/>
                    </a:cubicBezTo>
                    <a:cubicBezTo>
                      <a:pt x="326962" y="820638"/>
                      <a:pt x="0" y="611345"/>
                      <a:pt x="0" y="353169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9" name="グループ化 48">
                <a:extLst>
                  <a:ext uri="{FF2B5EF4-FFF2-40B4-BE49-F238E27FC236}">
                    <a16:creationId xmlns:a16="http://schemas.microsoft.com/office/drawing/2014/main" id="{ADEDA27E-82AA-4AF6-87DB-AE4F2FA69680}"/>
                  </a:ext>
                </a:extLst>
              </p:cNvPr>
              <p:cNvGrpSpPr/>
              <p:nvPr/>
            </p:nvGrpSpPr>
            <p:grpSpPr>
              <a:xfrm rot="20700000">
                <a:off x="2214907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69" name="楕円 68">
                  <a:extLst>
                    <a:ext uri="{FF2B5EF4-FFF2-40B4-BE49-F238E27FC236}">
                      <a16:creationId xmlns:a16="http://schemas.microsoft.com/office/drawing/2014/main" id="{302C32A4-E019-487A-B7AB-BABEE81FE479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" name="楕円 69">
                  <a:extLst>
                    <a:ext uri="{FF2B5EF4-FFF2-40B4-BE49-F238E27FC236}">
                      <a16:creationId xmlns:a16="http://schemas.microsoft.com/office/drawing/2014/main" id="{D6EC434E-8DA8-4A9E-8594-C45C57C04E76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0" name="グループ化 49">
                <a:extLst>
                  <a:ext uri="{FF2B5EF4-FFF2-40B4-BE49-F238E27FC236}">
                    <a16:creationId xmlns:a16="http://schemas.microsoft.com/office/drawing/2014/main" id="{A38AE95D-061B-4D3C-BC89-EACEB3F6AD79}"/>
                  </a:ext>
                </a:extLst>
              </p:cNvPr>
              <p:cNvGrpSpPr/>
              <p:nvPr/>
            </p:nvGrpSpPr>
            <p:grpSpPr>
              <a:xfrm rot="900000" flipH="1">
                <a:off x="3318032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67" name="楕円 66">
                  <a:extLst>
                    <a:ext uri="{FF2B5EF4-FFF2-40B4-BE49-F238E27FC236}">
                      <a16:creationId xmlns:a16="http://schemas.microsoft.com/office/drawing/2014/main" id="{46CF60B3-7EB1-4479-9869-7B062B654EA6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楕円 67">
                  <a:extLst>
                    <a:ext uri="{FF2B5EF4-FFF2-40B4-BE49-F238E27FC236}">
                      <a16:creationId xmlns:a16="http://schemas.microsoft.com/office/drawing/2014/main" id="{0D1D6DA9-26CE-45F7-92F6-25D599637AF6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B6C0C94D-F047-400D-9A80-C5C9684ADE05}"/>
                  </a:ext>
                </a:extLst>
              </p:cNvPr>
              <p:cNvSpPr/>
              <p:nvPr/>
            </p:nvSpPr>
            <p:spPr bwMode="auto">
              <a:xfrm>
                <a:off x="2397339" y="761154"/>
                <a:ext cx="1165306" cy="1059651"/>
              </a:xfrm>
              <a:custGeom>
                <a:avLst/>
                <a:gdLst>
                  <a:gd name="connsiteX0" fmla="*/ 582653 w 1165306"/>
                  <a:gd name="connsiteY0" fmla="*/ 0 h 1059651"/>
                  <a:gd name="connsiteX1" fmla="*/ 1057854 w 1165306"/>
                  <a:gd name="connsiteY1" fmla="*/ 98011 h 1059651"/>
                  <a:gd name="connsiteX2" fmla="*/ 1087151 w 1165306"/>
                  <a:gd name="connsiteY2" fmla="*/ 112428 h 1059651"/>
                  <a:gd name="connsiteX3" fmla="*/ 1119518 w 1165306"/>
                  <a:gd name="connsiteY3" fmla="*/ 177424 h 1059651"/>
                  <a:gd name="connsiteX4" fmla="*/ 1165306 w 1165306"/>
                  <a:gd name="connsiteY4" fmla="*/ 424610 h 1059651"/>
                  <a:gd name="connsiteX5" fmla="*/ 582653 w 1165306"/>
                  <a:gd name="connsiteY5" fmla="*/ 1059651 h 1059651"/>
                  <a:gd name="connsiteX6" fmla="*/ 0 w 1165306"/>
                  <a:gd name="connsiteY6" fmla="*/ 424610 h 1059651"/>
                  <a:gd name="connsiteX7" fmla="*/ 45788 w 1165306"/>
                  <a:gd name="connsiteY7" fmla="*/ 177424 h 1059651"/>
                  <a:gd name="connsiteX8" fmla="*/ 78157 w 1165306"/>
                  <a:gd name="connsiteY8" fmla="*/ 112428 h 1059651"/>
                  <a:gd name="connsiteX9" fmla="*/ 107452 w 1165306"/>
                  <a:gd name="connsiteY9" fmla="*/ 98011 h 1059651"/>
                  <a:gd name="connsiteX10" fmla="*/ 582653 w 1165306"/>
                  <a:gd name="connsiteY10" fmla="*/ 0 h 10596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306" h="1059651">
                    <a:moveTo>
                      <a:pt x="582653" y="0"/>
                    </a:moveTo>
                    <a:cubicBezTo>
                      <a:pt x="751214" y="0"/>
                      <a:pt x="911796" y="34899"/>
                      <a:pt x="1057854" y="98011"/>
                    </a:cubicBezTo>
                    <a:lnTo>
                      <a:pt x="1087151" y="112428"/>
                    </a:lnTo>
                    <a:lnTo>
                      <a:pt x="1119518" y="177424"/>
                    </a:lnTo>
                    <a:cubicBezTo>
                      <a:pt x="1149002" y="253399"/>
                      <a:pt x="1165306" y="336929"/>
                      <a:pt x="1165306" y="424610"/>
                    </a:cubicBezTo>
                    <a:cubicBezTo>
                      <a:pt x="1165306" y="775333"/>
                      <a:pt x="904443" y="1059651"/>
                      <a:pt x="582653" y="1059651"/>
                    </a:cubicBezTo>
                    <a:cubicBezTo>
                      <a:pt x="260863" y="1059651"/>
                      <a:pt x="0" y="775333"/>
                      <a:pt x="0" y="424610"/>
                    </a:cubicBezTo>
                    <a:cubicBezTo>
                      <a:pt x="0" y="336929"/>
                      <a:pt x="16304" y="253399"/>
                      <a:pt x="45788" y="177424"/>
                    </a:cubicBezTo>
                    <a:lnTo>
                      <a:pt x="78157" y="112428"/>
                    </a:lnTo>
                    <a:lnTo>
                      <a:pt x="107452" y="98011"/>
                    </a:lnTo>
                    <a:cubicBezTo>
                      <a:pt x="253510" y="34899"/>
                      <a:pt x="414092" y="0"/>
                      <a:pt x="582653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楕円 51">
                <a:extLst>
                  <a:ext uri="{FF2B5EF4-FFF2-40B4-BE49-F238E27FC236}">
                    <a16:creationId xmlns:a16="http://schemas.microsoft.com/office/drawing/2014/main" id="{2C3A1816-2F20-4DE2-B3DD-FCFB264B4CAF}"/>
                  </a:ext>
                </a:extLst>
              </p:cNvPr>
              <p:cNvSpPr/>
              <p:nvPr/>
            </p:nvSpPr>
            <p:spPr bwMode="auto">
              <a:xfrm>
                <a:off x="2569306" y="1144864"/>
                <a:ext cx="194558" cy="6465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楕円 52">
                <a:extLst>
                  <a:ext uri="{FF2B5EF4-FFF2-40B4-BE49-F238E27FC236}">
                    <a16:creationId xmlns:a16="http://schemas.microsoft.com/office/drawing/2014/main" id="{DA318DBB-D25C-4C7A-A0C4-337B63ABF39A}"/>
                  </a:ext>
                </a:extLst>
              </p:cNvPr>
              <p:cNvSpPr/>
              <p:nvPr/>
            </p:nvSpPr>
            <p:spPr bwMode="auto">
              <a:xfrm>
                <a:off x="3158243" y="1144864"/>
                <a:ext cx="194558" cy="6465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4" name="グループ化 53">
                <a:extLst>
                  <a:ext uri="{FF2B5EF4-FFF2-40B4-BE49-F238E27FC236}">
                    <a16:creationId xmlns:a16="http://schemas.microsoft.com/office/drawing/2014/main" id="{9619C470-D37A-4E33-944D-F3D165DC1491}"/>
                  </a:ext>
                </a:extLst>
              </p:cNvPr>
              <p:cNvGrpSpPr/>
              <p:nvPr/>
            </p:nvGrpSpPr>
            <p:grpSpPr>
              <a:xfrm>
                <a:off x="2455068" y="1140927"/>
                <a:ext cx="88439" cy="79040"/>
                <a:chOff x="2569305" y="1692913"/>
                <a:chExt cx="202787" cy="333198"/>
              </a:xfrm>
              <a:noFill/>
            </p:grpSpPr>
            <p:sp>
              <p:nvSpPr>
                <p:cNvPr id="65" name="楕円 64">
                  <a:extLst>
                    <a:ext uri="{FF2B5EF4-FFF2-40B4-BE49-F238E27FC236}">
                      <a16:creationId xmlns:a16="http://schemas.microsoft.com/office/drawing/2014/main" id="{08AA86C6-47C3-43E1-B293-E4220051D5B1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" name="楕円 65">
                  <a:extLst>
                    <a:ext uri="{FF2B5EF4-FFF2-40B4-BE49-F238E27FC236}">
                      <a16:creationId xmlns:a16="http://schemas.microsoft.com/office/drawing/2014/main" id="{C287CDAB-D07E-497C-9BBD-DE496129B20B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5" name="グループ化 54">
                <a:extLst>
                  <a:ext uri="{FF2B5EF4-FFF2-40B4-BE49-F238E27FC236}">
                    <a16:creationId xmlns:a16="http://schemas.microsoft.com/office/drawing/2014/main" id="{18C2740E-8D8D-4C23-8911-9B8CD076171A}"/>
                  </a:ext>
                </a:extLst>
              </p:cNvPr>
              <p:cNvGrpSpPr/>
              <p:nvPr/>
            </p:nvGrpSpPr>
            <p:grpSpPr>
              <a:xfrm flipH="1">
                <a:off x="3399478" y="1140927"/>
                <a:ext cx="88439" cy="79040"/>
                <a:chOff x="2569305" y="1692913"/>
                <a:chExt cx="202787" cy="333198"/>
              </a:xfrm>
              <a:noFill/>
            </p:grpSpPr>
            <p:sp>
              <p:nvSpPr>
                <p:cNvPr id="63" name="楕円 62">
                  <a:extLst>
                    <a:ext uri="{FF2B5EF4-FFF2-40B4-BE49-F238E27FC236}">
                      <a16:creationId xmlns:a16="http://schemas.microsoft.com/office/drawing/2014/main" id="{A288EA36-FF9C-405C-91BD-2668A7CBDFCD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" name="楕円 63">
                  <a:extLst>
                    <a:ext uri="{FF2B5EF4-FFF2-40B4-BE49-F238E27FC236}">
                      <a16:creationId xmlns:a16="http://schemas.microsoft.com/office/drawing/2014/main" id="{8EB2BD13-3925-4F9D-B9AC-E58CA855F74A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E167DAB7-1055-4427-887F-F47A6CBB6834}"/>
                  </a:ext>
                </a:extLst>
              </p:cNvPr>
              <p:cNvSpPr/>
              <p:nvPr/>
            </p:nvSpPr>
            <p:spPr bwMode="auto">
              <a:xfrm rot="16200000">
                <a:off x="2946153" y="1472363"/>
                <a:ext cx="71396" cy="350472"/>
              </a:xfrm>
              <a:custGeom>
                <a:avLst/>
                <a:gdLst>
                  <a:gd name="connsiteX0" fmla="*/ 71396 w 71396"/>
                  <a:gd name="connsiteY0" fmla="*/ 350472 h 350472"/>
                  <a:gd name="connsiteX1" fmla="*/ 38699 w 71396"/>
                  <a:gd name="connsiteY1" fmla="*/ 317017 h 350472"/>
                  <a:gd name="connsiteX2" fmla="*/ 0 w 71396"/>
                  <a:gd name="connsiteY2" fmla="*/ 175236 h 350472"/>
                  <a:gd name="connsiteX3" fmla="*/ 38699 w 71396"/>
                  <a:gd name="connsiteY3" fmla="*/ 33455 h 350472"/>
                  <a:gd name="connsiteX4" fmla="*/ 71396 w 71396"/>
                  <a:gd name="connsiteY4" fmla="*/ 0 h 350472"/>
                  <a:gd name="connsiteX5" fmla="*/ 61619 w 71396"/>
                  <a:gd name="connsiteY5" fmla="*/ 175236 h 350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1396" h="350472">
                    <a:moveTo>
                      <a:pt x="71396" y="350472"/>
                    </a:moveTo>
                    <a:lnTo>
                      <a:pt x="38699" y="317017"/>
                    </a:lnTo>
                    <a:cubicBezTo>
                      <a:pt x="14789" y="280732"/>
                      <a:pt x="0" y="230605"/>
                      <a:pt x="0" y="175236"/>
                    </a:cubicBezTo>
                    <a:cubicBezTo>
                      <a:pt x="0" y="119867"/>
                      <a:pt x="14789" y="69740"/>
                      <a:pt x="38699" y="33455"/>
                    </a:cubicBezTo>
                    <a:lnTo>
                      <a:pt x="71396" y="0"/>
                    </a:lnTo>
                    <a:lnTo>
                      <a:pt x="61619" y="175236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楕円 56">
                <a:extLst>
                  <a:ext uri="{FF2B5EF4-FFF2-40B4-BE49-F238E27FC236}">
                    <a16:creationId xmlns:a16="http://schemas.microsoft.com/office/drawing/2014/main" id="{7650E69F-FB0A-4D8E-A75D-EAEB7C1EC556}"/>
                  </a:ext>
                </a:extLst>
              </p:cNvPr>
              <p:cNvSpPr/>
              <p:nvPr/>
            </p:nvSpPr>
            <p:spPr bwMode="auto">
              <a:xfrm>
                <a:off x="2569306" y="1001933"/>
                <a:ext cx="194558" cy="45720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楕円 57">
                <a:extLst>
                  <a:ext uri="{FF2B5EF4-FFF2-40B4-BE49-F238E27FC236}">
                    <a16:creationId xmlns:a16="http://schemas.microsoft.com/office/drawing/2014/main" id="{70854F01-1C40-4560-ACA8-D6B6169830DB}"/>
                  </a:ext>
                </a:extLst>
              </p:cNvPr>
              <p:cNvSpPr/>
              <p:nvPr/>
            </p:nvSpPr>
            <p:spPr bwMode="auto">
              <a:xfrm>
                <a:off x="3158243" y="1001933"/>
                <a:ext cx="194558" cy="45720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月 58">
                <a:extLst>
                  <a:ext uri="{FF2B5EF4-FFF2-40B4-BE49-F238E27FC236}">
                    <a16:creationId xmlns:a16="http://schemas.microsoft.com/office/drawing/2014/main" id="{9230154E-599A-4628-BF9D-BFFE11CC4B56}"/>
                  </a:ext>
                </a:extLst>
              </p:cNvPr>
              <p:cNvSpPr/>
              <p:nvPr/>
            </p:nvSpPr>
            <p:spPr bwMode="auto">
              <a:xfrm rot="2700000">
                <a:off x="2731250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0" name="月 59">
                <a:extLst>
                  <a:ext uri="{FF2B5EF4-FFF2-40B4-BE49-F238E27FC236}">
                    <a16:creationId xmlns:a16="http://schemas.microsoft.com/office/drawing/2014/main" id="{3E7E09F7-12F1-4E38-80DC-614A1521DABB}"/>
                  </a:ext>
                </a:extLst>
              </p:cNvPr>
              <p:cNvSpPr/>
              <p:nvPr/>
            </p:nvSpPr>
            <p:spPr bwMode="auto">
              <a:xfrm rot="18900000" flipH="1">
                <a:off x="3159087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1" name="楕円 357">
                <a:extLst>
                  <a:ext uri="{FF2B5EF4-FFF2-40B4-BE49-F238E27FC236}">
                    <a16:creationId xmlns:a16="http://schemas.microsoft.com/office/drawing/2014/main" id="{3F35AA6B-0DAC-4694-85CB-DB9218AEFF95}"/>
                  </a:ext>
                </a:extLst>
              </p:cNvPr>
              <p:cNvSpPr/>
              <p:nvPr/>
            </p:nvSpPr>
            <p:spPr bwMode="auto">
              <a:xfrm>
                <a:off x="2863546" y="1347649"/>
                <a:ext cx="232890" cy="129124"/>
              </a:xfrm>
              <a:custGeom>
                <a:avLst/>
                <a:gdLst>
                  <a:gd name="connsiteX0" fmla="*/ 0 w 232889"/>
                  <a:gd name="connsiteY0" fmla="*/ 49084 h 98168"/>
                  <a:gd name="connsiteX1" fmla="*/ 116445 w 232889"/>
                  <a:gd name="connsiteY1" fmla="*/ 0 h 98168"/>
                  <a:gd name="connsiteX2" fmla="*/ 232890 w 232889"/>
                  <a:gd name="connsiteY2" fmla="*/ 49084 h 98168"/>
                  <a:gd name="connsiteX3" fmla="*/ 116445 w 232889"/>
                  <a:gd name="connsiteY3" fmla="*/ 98168 h 98168"/>
                  <a:gd name="connsiteX4" fmla="*/ 0 w 232889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80040 h 129124"/>
                  <a:gd name="connsiteX1" fmla="*/ 109302 w 232890"/>
                  <a:gd name="connsiteY1" fmla="*/ 0 h 129124"/>
                  <a:gd name="connsiteX2" fmla="*/ 232890 w 232890"/>
                  <a:gd name="connsiteY2" fmla="*/ 80040 h 129124"/>
                  <a:gd name="connsiteX3" fmla="*/ 116445 w 232890"/>
                  <a:gd name="connsiteY3" fmla="*/ 129124 h 129124"/>
                  <a:gd name="connsiteX4" fmla="*/ 0 w 232890"/>
                  <a:gd name="connsiteY4" fmla="*/ 80040 h 129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2890" h="129124">
                    <a:moveTo>
                      <a:pt x="0" y="80040"/>
                    </a:moveTo>
                    <a:cubicBezTo>
                      <a:pt x="0" y="52932"/>
                      <a:pt x="44991" y="0"/>
                      <a:pt x="109302" y="0"/>
                    </a:cubicBezTo>
                    <a:cubicBezTo>
                      <a:pt x="173613" y="0"/>
                      <a:pt x="232890" y="52932"/>
                      <a:pt x="232890" y="80040"/>
                    </a:cubicBezTo>
                    <a:cubicBezTo>
                      <a:pt x="232890" y="107148"/>
                      <a:pt x="180756" y="129124"/>
                      <a:pt x="116445" y="129124"/>
                    </a:cubicBezTo>
                    <a:cubicBezTo>
                      <a:pt x="52134" y="129124"/>
                      <a:pt x="0" y="107148"/>
                      <a:pt x="0" y="8004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D8FA86EC-C342-4181-9EE8-1924EA7872D4}"/>
                  </a:ext>
                </a:extLst>
              </p:cNvPr>
              <p:cNvSpPr/>
              <p:nvPr/>
            </p:nvSpPr>
            <p:spPr bwMode="auto">
              <a:xfrm>
                <a:off x="2917735" y="1300589"/>
                <a:ext cx="124512" cy="184936"/>
              </a:xfrm>
              <a:custGeom>
                <a:avLst/>
                <a:gdLst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8" fmla="*/ 62256 w 124512"/>
                  <a:gd name="connsiteY8" fmla="*/ 20630 h 184936"/>
                  <a:gd name="connsiteX9" fmla="*/ 96685 w 124512"/>
                  <a:gd name="connsiteY9" fmla="*/ 11644 h 184936"/>
                  <a:gd name="connsiteX0" fmla="*/ 62256 w 153696"/>
                  <a:gd name="connsiteY0" fmla="*/ 20630 h 184936"/>
                  <a:gd name="connsiteX1" fmla="*/ 96685 w 153696"/>
                  <a:gd name="connsiteY1" fmla="*/ 11644 h 184936"/>
                  <a:gd name="connsiteX2" fmla="*/ 110045 w 153696"/>
                  <a:gd name="connsiteY2" fmla="*/ 0 h 184936"/>
                  <a:gd name="connsiteX3" fmla="*/ 119620 w 153696"/>
                  <a:gd name="connsiteY3" fmla="*/ 26083 h 184936"/>
                  <a:gd name="connsiteX4" fmla="*/ 124512 w 153696"/>
                  <a:gd name="connsiteY4" fmla="*/ 70591 h 184936"/>
                  <a:gd name="connsiteX5" fmla="*/ 62256 w 153696"/>
                  <a:gd name="connsiteY5" fmla="*/ 184936 h 184936"/>
                  <a:gd name="connsiteX6" fmla="*/ 0 w 153696"/>
                  <a:gd name="connsiteY6" fmla="*/ 70591 h 184936"/>
                  <a:gd name="connsiteX7" fmla="*/ 4893 w 153696"/>
                  <a:gd name="connsiteY7" fmla="*/ 26083 h 184936"/>
                  <a:gd name="connsiteX8" fmla="*/ 14467 w 153696"/>
                  <a:gd name="connsiteY8" fmla="*/ 0 h 184936"/>
                  <a:gd name="connsiteX9" fmla="*/ 27827 w 153696"/>
                  <a:gd name="connsiteY9" fmla="*/ 11644 h 184936"/>
                  <a:gd name="connsiteX10" fmla="*/ 153696 w 153696"/>
                  <a:gd name="connsiteY10" fmla="*/ 112070 h 184936"/>
                  <a:gd name="connsiteX0" fmla="*/ 62256 w 124512"/>
                  <a:gd name="connsiteY0" fmla="*/ 20630 h 184936"/>
                  <a:gd name="connsiteX1" fmla="*/ 96685 w 124512"/>
                  <a:gd name="connsiteY1" fmla="*/ 11644 h 184936"/>
                  <a:gd name="connsiteX2" fmla="*/ 110045 w 124512"/>
                  <a:gd name="connsiteY2" fmla="*/ 0 h 184936"/>
                  <a:gd name="connsiteX3" fmla="*/ 119620 w 124512"/>
                  <a:gd name="connsiteY3" fmla="*/ 26083 h 184936"/>
                  <a:gd name="connsiteX4" fmla="*/ 124512 w 124512"/>
                  <a:gd name="connsiteY4" fmla="*/ 70591 h 184936"/>
                  <a:gd name="connsiteX5" fmla="*/ 62256 w 124512"/>
                  <a:gd name="connsiteY5" fmla="*/ 184936 h 184936"/>
                  <a:gd name="connsiteX6" fmla="*/ 0 w 124512"/>
                  <a:gd name="connsiteY6" fmla="*/ 70591 h 184936"/>
                  <a:gd name="connsiteX7" fmla="*/ 4893 w 124512"/>
                  <a:gd name="connsiteY7" fmla="*/ 26083 h 184936"/>
                  <a:gd name="connsiteX8" fmla="*/ 14467 w 124512"/>
                  <a:gd name="connsiteY8" fmla="*/ 0 h 184936"/>
                  <a:gd name="connsiteX9" fmla="*/ 27827 w 124512"/>
                  <a:gd name="connsiteY9" fmla="*/ 11644 h 184936"/>
                  <a:gd name="connsiteX0" fmla="*/ 96685 w 124512"/>
                  <a:gd name="connsiteY0" fmla="*/ 11644 h 184936"/>
                  <a:gd name="connsiteX1" fmla="*/ 110045 w 124512"/>
                  <a:gd name="connsiteY1" fmla="*/ 0 h 184936"/>
                  <a:gd name="connsiteX2" fmla="*/ 119620 w 124512"/>
                  <a:gd name="connsiteY2" fmla="*/ 26083 h 184936"/>
                  <a:gd name="connsiteX3" fmla="*/ 124512 w 124512"/>
                  <a:gd name="connsiteY3" fmla="*/ 70591 h 184936"/>
                  <a:gd name="connsiteX4" fmla="*/ 62256 w 124512"/>
                  <a:gd name="connsiteY4" fmla="*/ 184936 h 184936"/>
                  <a:gd name="connsiteX5" fmla="*/ 0 w 124512"/>
                  <a:gd name="connsiteY5" fmla="*/ 70591 h 184936"/>
                  <a:gd name="connsiteX6" fmla="*/ 4893 w 124512"/>
                  <a:gd name="connsiteY6" fmla="*/ 26083 h 184936"/>
                  <a:gd name="connsiteX7" fmla="*/ 14467 w 124512"/>
                  <a:gd name="connsiteY7" fmla="*/ 0 h 184936"/>
                  <a:gd name="connsiteX8" fmla="*/ 27827 w 124512"/>
                  <a:gd name="connsiteY8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512" h="184936">
                    <a:moveTo>
                      <a:pt x="110045" y="0"/>
                    </a:moveTo>
                    <a:lnTo>
                      <a:pt x="119620" y="26083"/>
                    </a:lnTo>
                    <a:cubicBezTo>
                      <a:pt x="122770" y="39763"/>
                      <a:pt x="124512" y="54803"/>
                      <a:pt x="124512" y="70591"/>
                    </a:cubicBezTo>
                    <a:cubicBezTo>
                      <a:pt x="124512" y="133742"/>
                      <a:pt x="96639" y="184936"/>
                      <a:pt x="62256" y="184936"/>
                    </a:cubicBezTo>
                    <a:cubicBezTo>
                      <a:pt x="27873" y="184936"/>
                      <a:pt x="0" y="133742"/>
                      <a:pt x="0" y="70591"/>
                    </a:cubicBezTo>
                    <a:cubicBezTo>
                      <a:pt x="0" y="54803"/>
                      <a:pt x="1742" y="39763"/>
                      <a:pt x="4893" y="26083"/>
                    </a:cubicBezTo>
                    <a:lnTo>
                      <a:pt x="14467" y="0"/>
                    </a:lnTo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71607CF1-D371-4E90-937A-00E157A28AD8}"/>
              </a:ext>
            </a:extLst>
          </p:cNvPr>
          <p:cNvGrpSpPr/>
          <p:nvPr/>
        </p:nvGrpSpPr>
        <p:grpSpPr>
          <a:xfrm>
            <a:off x="4509189" y="2800918"/>
            <a:ext cx="907878" cy="1569542"/>
            <a:chOff x="4077180" y="605382"/>
            <a:chExt cx="1530355" cy="2645684"/>
          </a:xfrm>
        </p:grpSpPr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D2ED2305-916D-4FEA-8F45-00B7DC447EB3}"/>
                </a:ext>
              </a:extLst>
            </p:cNvPr>
            <p:cNvSpPr/>
            <p:nvPr/>
          </p:nvSpPr>
          <p:spPr bwMode="auto">
            <a:xfrm flipH="1">
              <a:off x="5135794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FF5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9F95076C-06F1-42C0-B6A8-5B3BF8C0DB73}"/>
                </a:ext>
              </a:extLst>
            </p:cNvPr>
            <p:cNvSpPr/>
            <p:nvPr/>
          </p:nvSpPr>
          <p:spPr bwMode="auto">
            <a:xfrm>
              <a:off x="4104438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FF5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8" name="楕円 220">
              <a:extLst>
                <a:ext uri="{FF2B5EF4-FFF2-40B4-BE49-F238E27FC236}">
                  <a16:creationId xmlns:a16="http://schemas.microsoft.com/office/drawing/2014/main" id="{262284D0-90FE-4F79-8136-C47127E74FA1}"/>
                </a:ext>
              </a:extLst>
            </p:cNvPr>
            <p:cNvSpPr/>
            <p:nvPr/>
          </p:nvSpPr>
          <p:spPr bwMode="auto">
            <a:xfrm>
              <a:off x="4362168" y="2980014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楕円 220">
              <a:extLst>
                <a:ext uri="{FF2B5EF4-FFF2-40B4-BE49-F238E27FC236}">
                  <a16:creationId xmlns:a16="http://schemas.microsoft.com/office/drawing/2014/main" id="{B14C3269-864F-4DFC-866D-EC1C747CE665}"/>
                </a:ext>
              </a:extLst>
            </p:cNvPr>
            <p:cNvSpPr/>
            <p:nvPr/>
          </p:nvSpPr>
          <p:spPr bwMode="auto">
            <a:xfrm flipH="1">
              <a:off x="4925762" y="2980014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楕円 220">
              <a:extLst>
                <a:ext uri="{FF2B5EF4-FFF2-40B4-BE49-F238E27FC236}">
                  <a16:creationId xmlns:a16="http://schemas.microsoft.com/office/drawing/2014/main" id="{0319C903-1299-4D68-B93D-F8DAE1785D54}"/>
                </a:ext>
              </a:extLst>
            </p:cNvPr>
            <p:cNvSpPr/>
            <p:nvPr/>
          </p:nvSpPr>
          <p:spPr bwMode="auto">
            <a:xfrm>
              <a:off x="4362168" y="2979468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1" name="楕円 220">
              <a:extLst>
                <a:ext uri="{FF2B5EF4-FFF2-40B4-BE49-F238E27FC236}">
                  <a16:creationId xmlns:a16="http://schemas.microsoft.com/office/drawing/2014/main" id="{50FA71B4-01C6-428D-B56B-15F5DAE39EC2}"/>
                </a:ext>
              </a:extLst>
            </p:cNvPr>
            <p:cNvSpPr/>
            <p:nvPr/>
          </p:nvSpPr>
          <p:spPr bwMode="auto">
            <a:xfrm flipH="1">
              <a:off x="4925762" y="2979468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" name="楕円 220">
              <a:extLst>
                <a:ext uri="{FF2B5EF4-FFF2-40B4-BE49-F238E27FC236}">
                  <a16:creationId xmlns:a16="http://schemas.microsoft.com/office/drawing/2014/main" id="{CF8E813F-D6EB-4F9F-8DEF-46B62FA00DB5}"/>
                </a:ext>
              </a:extLst>
            </p:cNvPr>
            <p:cNvSpPr/>
            <p:nvPr/>
          </p:nvSpPr>
          <p:spPr bwMode="auto">
            <a:xfrm rot="10800000">
              <a:off x="4397093" y="2988291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" name="楕円 220">
              <a:extLst>
                <a:ext uri="{FF2B5EF4-FFF2-40B4-BE49-F238E27FC236}">
                  <a16:creationId xmlns:a16="http://schemas.microsoft.com/office/drawing/2014/main" id="{75EFF83F-A72A-4235-A47F-502CD6963FB4}"/>
                </a:ext>
              </a:extLst>
            </p:cNvPr>
            <p:cNvSpPr/>
            <p:nvPr/>
          </p:nvSpPr>
          <p:spPr bwMode="auto">
            <a:xfrm rot="10800000" flipH="1">
              <a:off x="4960687" y="2988291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3D9B4F4C-3D48-4E69-A7B3-EADE230410C0}"/>
                </a:ext>
              </a:extLst>
            </p:cNvPr>
            <p:cNvSpPr/>
            <p:nvPr/>
          </p:nvSpPr>
          <p:spPr bwMode="auto">
            <a:xfrm>
              <a:off x="4316618" y="2400479"/>
              <a:ext cx="1041654" cy="691480"/>
            </a:xfrm>
            <a:custGeom>
              <a:avLst/>
              <a:gdLst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119570 w 964573"/>
                <a:gd name="connsiteY15" fmla="*/ 185269 h 1077813"/>
                <a:gd name="connsiteX16" fmla="*/ 391812 w 964573"/>
                <a:gd name="connsiteY16" fmla="*/ 0 h 1077813"/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391812 w 964573"/>
                <a:gd name="connsiteY15" fmla="*/ 0 h 1077813"/>
                <a:gd name="connsiteX0" fmla="*/ 109760 w 964573"/>
                <a:gd name="connsiteY0" fmla="*/ 218298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54235 w 964573"/>
                <a:gd name="connsiteY2" fmla="*/ 38429 h 899147"/>
                <a:gd name="connsiteX3" fmla="*/ 862919 w 964573"/>
                <a:gd name="connsiteY3" fmla="*/ 56483 h 899147"/>
                <a:gd name="connsiteX4" fmla="*/ 964573 w 964573"/>
                <a:gd name="connsiteY4" fmla="*/ 788761 h 899147"/>
                <a:gd name="connsiteX5" fmla="*/ 503442 w 964573"/>
                <a:gd name="connsiteY5" fmla="*/ 788761 h 899147"/>
                <a:gd name="connsiteX6" fmla="*/ 521561 w 964573"/>
                <a:gd name="connsiteY6" fmla="*/ 445020 h 899147"/>
                <a:gd name="connsiteX7" fmla="*/ 527034 w 964573"/>
                <a:gd name="connsiteY7" fmla="*/ 406400 h 899147"/>
                <a:gd name="connsiteX8" fmla="*/ 437539 w 964573"/>
                <a:gd name="connsiteY8" fmla="*/ 406399 h 899147"/>
                <a:gd name="connsiteX9" fmla="*/ 443012 w 964573"/>
                <a:gd name="connsiteY9" fmla="*/ 445020 h 899147"/>
                <a:gd name="connsiteX10" fmla="*/ 461131 w 964573"/>
                <a:gd name="connsiteY10" fmla="*/ 788761 h 899147"/>
                <a:gd name="connsiteX11" fmla="*/ 0 w 964573"/>
                <a:gd name="connsiteY11" fmla="*/ 788761 h 899147"/>
                <a:gd name="connsiteX12" fmla="*/ 101655 w 964573"/>
                <a:gd name="connsiteY12" fmla="*/ 56483 h 899147"/>
                <a:gd name="connsiteX13" fmla="*/ 109760 w 964573"/>
                <a:gd name="connsiteY13" fmla="*/ 39632 h 899147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62919 w 964573"/>
                <a:gd name="connsiteY2" fmla="*/ 56483 h 899147"/>
                <a:gd name="connsiteX3" fmla="*/ 964573 w 964573"/>
                <a:gd name="connsiteY3" fmla="*/ 788761 h 899147"/>
                <a:gd name="connsiteX4" fmla="*/ 503442 w 964573"/>
                <a:gd name="connsiteY4" fmla="*/ 788761 h 899147"/>
                <a:gd name="connsiteX5" fmla="*/ 521561 w 964573"/>
                <a:gd name="connsiteY5" fmla="*/ 445020 h 899147"/>
                <a:gd name="connsiteX6" fmla="*/ 527034 w 964573"/>
                <a:gd name="connsiteY6" fmla="*/ 406400 h 899147"/>
                <a:gd name="connsiteX7" fmla="*/ 437539 w 964573"/>
                <a:gd name="connsiteY7" fmla="*/ 406399 h 899147"/>
                <a:gd name="connsiteX8" fmla="*/ 443012 w 964573"/>
                <a:gd name="connsiteY8" fmla="*/ 445020 h 899147"/>
                <a:gd name="connsiteX9" fmla="*/ 461131 w 964573"/>
                <a:gd name="connsiteY9" fmla="*/ 788761 h 899147"/>
                <a:gd name="connsiteX10" fmla="*/ 0 w 964573"/>
                <a:gd name="connsiteY10" fmla="*/ 788761 h 899147"/>
                <a:gd name="connsiteX11" fmla="*/ 101655 w 964573"/>
                <a:gd name="connsiteY11" fmla="*/ 56483 h 899147"/>
                <a:gd name="connsiteX12" fmla="*/ 109760 w 964573"/>
                <a:gd name="connsiteY12" fmla="*/ 39632 h 899147"/>
                <a:gd name="connsiteX0" fmla="*/ 109760 w 964573"/>
                <a:gd name="connsiteY0" fmla="*/ 0 h 859515"/>
                <a:gd name="connsiteX1" fmla="*/ 862919 w 964573"/>
                <a:gd name="connsiteY1" fmla="*/ 16851 h 859515"/>
                <a:gd name="connsiteX2" fmla="*/ 964573 w 964573"/>
                <a:gd name="connsiteY2" fmla="*/ 749129 h 859515"/>
                <a:gd name="connsiteX3" fmla="*/ 503442 w 964573"/>
                <a:gd name="connsiteY3" fmla="*/ 749129 h 859515"/>
                <a:gd name="connsiteX4" fmla="*/ 521561 w 964573"/>
                <a:gd name="connsiteY4" fmla="*/ 405388 h 859515"/>
                <a:gd name="connsiteX5" fmla="*/ 527034 w 964573"/>
                <a:gd name="connsiteY5" fmla="*/ 366768 h 859515"/>
                <a:gd name="connsiteX6" fmla="*/ 437539 w 964573"/>
                <a:gd name="connsiteY6" fmla="*/ 366767 h 859515"/>
                <a:gd name="connsiteX7" fmla="*/ 443012 w 964573"/>
                <a:gd name="connsiteY7" fmla="*/ 405388 h 859515"/>
                <a:gd name="connsiteX8" fmla="*/ 461131 w 964573"/>
                <a:gd name="connsiteY8" fmla="*/ 749129 h 859515"/>
                <a:gd name="connsiteX9" fmla="*/ 0 w 964573"/>
                <a:gd name="connsiteY9" fmla="*/ 749129 h 859515"/>
                <a:gd name="connsiteX10" fmla="*/ 101655 w 964573"/>
                <a:gd name="connsiteY10" fmla="*/ 16851 h 859515"/>
                <a:gd name="connsiteX11" fmla="*/ 109760 w 964573"/>
                <a:gd name="connsiteY11" fmla="*/ 0 h 859515"/>
                <a:gd name="connsiteX0" fmla="*/ 101655 w 964573"/>
                <a:gd name="connsiteY0" fmla="*/ 0 h 842664"/>
                <a:gd name="connsiteX1" fmla="*/ 862919 w 964573"/>
                <a:gd name="connsiteY1" fmla="*/ 0 h 842664"/>
                <a:gd name="connsiteX2" fmla="*/ 964573 w 964573"/>
                <a:gd name="connsiteY2" fmla="*/ 732278 h 842664"/>
                <a:gd name="connsiteX3" fmla="*/ 503442 w 964573"/>
                <a:gd name="connsiteY3" fmla="*/ 732278 h 842664"/>
                <a:gd name="connsiteX4" fmla="*/ 521561 w 964573"/>
                <a:gd name="connsiteY4" fmla="*/ 388537 h 842664"/>
                <a:gd name="connsiteX5" fmla="*/ 527034 w 964573"/>
                <a:gd name="connsiteY5" fmla="*/ 349917 h 842664"/>
                <a:gd name="connsiteX6" fmla="*/ 437539 w 964573"/>
                <a:gd name="connsiteY6" fmla="*/ 349916 h 842664"/>
                <a:gd name="connsiteX7" fmla="*/ 443012 w 964573"/>
                <a:gd name="connsiteY7" fmla="*/ 388537 h 842664"/>
                <a:gd name="connsiteX8" fmla="*/ 461131 w 964573"/>
                <a:gd name="connsiteY8" fmla="*/ 732278 h 842664"/>
                <a:gd name="connsiteX9" fmla="*/ 0 w 964573"/>
                <a:gd name="connsiteY9" fmla="*/ 732278 h 842664"/>
                <a:gd name="connsiteX10" fmla="*/ 101655 w 964573"/>
                <a:gd name="connsiteY10" fmla="*/ 0 h 84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64573" h="842664">
                  <a:moveTo>
                    <a:pt x="101655" y="0"/>
                  </a:moveTo>
                  <a:lnTo>
                    <a:pt x="862919" y="0"/>
                  </a:lnTo>
                  <a:cubicBezTo>
                    <a:pt x="924250" y="158699"/>
                    <a:pt x="964573" y="427452"/>
                    <a:pt x="964573" y="732278"/>
                  </a:cubicBezTo>
                  <a:cubicBezTo>
                    <a:pt x="926146" y="879460"/>
                    <a:pt x="541870" y="879460"/>
                    <a:pt x="503442" y="732278"/>
                  </a:cubicBezTo>
                  <a:cubicBezTo>
                    <a:pt x="503442" y="610348"/>
                    <a:pt x="509894" y="494189"/>
                    <a:pt x="521561" y="388537"/>
                  </a:cubicBezTo>
                  <a:lnTo>
                    <a:pt x="527034" y="349917"/>
                  </a:lnTo>
                  <a:lnTo>
                    <a:pt x="437539" y="349916"/>
                  </a:lnTo>
                  <a:lnTo>
                    <a:pt x="443012" y="388537"/>
                  </a:lnTo>
                  <a:cubicBezTo>
                    <a:pt x="454680" y="494189"/>
                    <a:pt x="461131" y="610348"/>
                    <a:pt x="461131" y="732278"/>
                  </a:cubicBezTo>
                  <a:cubicBezTo>
                    <a:pt x="422704" y="879460"/>
                    <a:pt x="38427" y="879460"/>
                    <a:pt x="0" y="732278"/>
                  </a:cubicBezTo>
                  <a:cubicBezTo>
                    <a:pt x="0" y="427452"/>
                    <a:pt x="40323" y="158699"/>
                    <a:pt x="10165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楕円 211">
              <a:extLst>
                <a:ext uri="{FF2B5EF4-FFF2-40B4-BE49-F238E27FC236}">
                  <a16:creationId xmlns:a16="http://schemas.microsoft.com/office/drawing/2014/main" id="{372217E4-E2F9-47F7-B62B-BD5AB1EEAF83}"/>
                </a:ext>
              </a:extLst>
            </p:cNvPr>
            <p:cNvSpPr/>
            <p:nvPr/>
          </p:nvSpPr>
          <p:spPr bwMode="auto">
            <a:xfrm>
              <a:off x="4287030" y="1554750"/>
              <a:ext cx="1110470" cy="1077813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二等辺三角形 85">
              <a:extLst>
                <a:ext uri="{FF2B5EF4-FFF2-40B4-BE49-F238E27FC236}">
                  <a16:creationId xmlns:a16="http://schemas.microsoft.com/office/drawing/2014/main" id="{6986C351-BB6E-49E5-9BA4-CAD53067D7CD}"/>
                </a:ext>
              </a:extLst>
            </p:cNvPr>
            <p:cNvSpPr/>
            <p:nvPr/>
          </p:nvSpPr>
          <p:spPr bwMode="auto">
            <a:xfrm rot="10800000">
              <a:off x="4611849" y="1749069"/>
              <a:ext cx="460831" cy="208684"/>
            </a:xfrm>
            <a:prstGeom prst="triangle">
              <a:avLst/>
            </a:prstGeom>
            <a:solidFill>
              <a:srgbClr val="FF99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7" name="グループ化 86">
              <a:extLst>
                <a:ext uri="{FF2B5EF4-FFF2-40B4-BE49-F238E27FC236}">
                  <a16:creationId xmlns:a16="http://schemas.microsoft.com/office/drawing/2014/main" id="{72C058F4-842D-4657-850B-053579AB2F5E}"/>
                </a:ext>
              </a:extLst>
            </p:cNvPr>
            <p:cNvGrpSpPr/>
            <p:nvPr/>
          </p:nvGrpSpPr>
          <p:grpSpPr>
            <a:xfrm>
              <a:off x="4077180" y="605382"/>
              <a:ext cx="1530355" cy="1433432"/>
              <a:chOff x="4077180" y="389306"/>
              <a:chExt cx="1530355" cy="1433432"/>
            </a:xfrm>
          </p:grpSpPr>
          <p:sp>
            <p:nvSpPr>
              <p:cNvPr id="88" name="楕円 87">
                <a:extLst>
                  <a:ext uri="{FF2B5EF4-FFF2-40B4-BE49-F238E27FC236}">
                    <a16:creationId xmlns:a16="http://schemas.microsoft.com/office/drawing/2014/main" id="{E069BF4B-F443-473F-8889-2E863BD7C88A}"/>
                  </a:ext>
                </a:extLst>
              </p:cNvPr>
              <p:cNvSpPr/>
              <p:nvPr/>
            </p:nvSpPr>
            <p:spPr bwMode="auto">
              <a:xfrm>
                <a:off x="4185430" y="389306"/>
                <a:ext cx="1313670" cy="122004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9" name="グループ化 88">
                <a:extLst>
                  <a:ext uri="{FF2B5EF4-FFF2-40B4-BE49-F238E27FC236}">
                    <a16:creationId xmlns:a16="http://schemas.microsoft.com/office/drawing/2014/main" id="{5BE8E5F4-A06D-4900-BFC7-828DCD610EB0}"/>
                  </a:ext>
                </a:extLst>
              </p:cNvPr>
              <p:cNvGrpSpPr/>
              <p:nvPr/>
            </p:nvGrpSpPr>
            <p:grpSpPr>
              <a:xfrm rot="20700000">
                <a:off x="407718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11" name="楕円 110">
                  <a:extLst>
                    <a:ext uri="{FF2B5EF4-FFF2-40B4-BE49-F238E27FC236}">
                      <a16:creationId xmlns:a16="http://schemas.microsoft.com/office/drawing/2014/main" id="{C144D13E-64CF-49DE-9D33-31AF68BFA105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楕円 111">
                  <a:extLst>
                    <a:ext uri="{FF2B5EF4-FFF2-40B4-BE49-F238E27FC236}">
                      <a16:creationId xmlns:a16="http://schemas.microsoft.com/office/drawing/2014/main" id="{A84344F4-C503-4823-84B5-59AE9B818337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0" name="グループ化 89">
                <a:extLst>
                  <a:ext uri="{FF2B5EF4-FFF2-40B4-BE49-F238E27FC236}">
                    <a16:creationId xmlns:a16="http://schemas.microsoft.com/office/drawing/2014/main" id="{C5EA98FE-16C6-4095-98D1-2967B2D49A30}"/>
                  </a:ext>
                </a:extLst>
              </p:cNvPr>
              <p:cNvGrpSpPr/>
              <p:nvPr/>
            </p:nvGrpSpPr>
            <p:grpSpPr>
              <a:xfrm rot="900000" flipH="1">
                <a:off x="518030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09" name="楕円 108">
                  <a:extLst>
                    <a:ext uri="{FF2B5EF4-FFF2-40B4-BE49-F238E27FC236}">
                      <a16:creationId xmlns:a16="http://schemas.microsoft.com/office/drawing/2014/main" id="{D68F0A2B-1D84-4D77-A7BA-1A59443F9D4E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楕円 109">
                  <a:extLst>
                    <a:ext uri="{FF2B5EF4-FFF2-40B4-BE49-F238E27FC236}">
                      <a16:creationId xmlns:a16="http://schemas.microsoft.com/office/drawing/2014/main" id="{DE0A1BD2-5DE8-4A5B-AE77-BD4C2C728A3D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1" name="楕円 90">
                <a:extLst>
                  <a:ext uri="{FF2B5EF4-FFF2-40B4-BE49-F238E27FC236}">
                    <a16:creationId xmlns:a16="http://schemas.microsoft.com/office/drawing/2014/main" id="{35724D88-E7A7-4571-80C0-4E1E0C0388F3}"/>
                  </a:ext>
                </a:extLst>
              </p:cNvPr>
              <p:cNvSpPr/>
              <p:nvPr/>
            </p:nvSpPr>
            <p:spPr bwMode="auto">
              <a:xfrm>
                <a:off x="4261630" y="550452"/>
                <a:ext cx="1161270" cy="1272286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" name="フリーフォーム: 図形 91">
                <a:extLst>
                  <a:ext uri="{FF2B5EF4-FFF2-40B4-BE49-F238E27FC236}">
                    <a16:creationId xmlns:a16="http://schemas.microsoft.com/office/drawing/2014/main" id="{537B760C-D917-4E69-AB2D-EAED433F70DA}"/>
                  </a:ext>
                </a:extLst>
              </p:cNvPr>
              <p:cNvSpPr/>
              <p:nvPr/>
            </p:nvSpPr>
            <p:spPr bwMode="auto">
              <a:xfrm>
                <a:off x="4296418" y="530438"/>
                <a:ext cx="1091558" cy="348334"/>
              </a:xfrm>
              <a:custGeom>
                <a:avLst/>
                <a:gdLst>
                  <a:gd name="connsiteX0" fmla="*/ 462129 w 1103342"/>
                  <a:gd name="connsiteY0" fmla="*/ 996 h 446925"/>
                  <a:gd name="connsiteX1" fmla="*/ 510714 w 1103342"/>
                  <a:gd name="connsiteY1" fmla="*/ 1054 h 446925"/>
                  <a:gd name="connsiteX2" fmla="*/ 551671 w 1103342"/>
                  <a:gd name="connsiteY2" fmla="*/ 9274 h 446925"/>
                  <a:gd name="connsiteX3" fmla="*/ 592629 w 1103342"/>
                  <a:gd name="connsiteY3" fmla="*/ 1054 h 446925"/>
                  <a:gd name="connsiteX4" fmla="*/ 641214 w 1103342"/>
                  <a:gd name="connsiteY4" fmla="*/ 996 h 446925"/>
                  <a:gd name="connsiteX5" fmla="*/ 876166 w 1103342"/>
                  <a:gd name="connsiteY5" fmla="*/ 81017 h 446925"/>
                  <a:gd name="connsiteX6" fmla="*/ 1092132 w 1103342"/>
                  <a:gd name="connsiteY6" fmla="*/ 395632 h 446925"/>
                  <a:gd name="connsiteX7" fmla="*/ 711685 w 1103342"/>
                  <a:gd name="connsiteY7" fmla="*/ 365907 h 446925"/>
                  <a:gd name="connsiteX8" fmla="*/ 602072 w 1103342"/>
                  <a:gd name="connsiteY8" fmla="*/ 287696 h 446925"/>
                  <a:gd name="connsiteX9" fmla="*/ 551671 w 1103342"/>
                  <a:gd name="connsiteY9" fmla="*/ 232012 h 446925"/>
                  <a:gd name="connsiteX10" fmla="*/ 501271 w 1103342"/>
                  <a:gd name="connsiteY10" fmla="*/ 287696 h 446925"/>
                  <a:gd name="connsiteX11" fmla="*/ 391657 w 1103342"/>
                  <a:gd name="connsiteY11" fmla="*/ 365907 h 446925"/>
                  <a:gd name="connsiteX12" fmla="*/ 11210 w 1103342"/>
                  <a:gd name="connsiteY12" fmla="*/ 395632 h 446925"/>
                  <a:gd name="connsiteX13" fmla="*/ 227176 w 1103342"/>
                  <a:gd name="connsiteY13" fmla="*/ 81017 h 446925"/>
                  <a:gd name="connsiteX14" fmla="*/ 462129 w 1103342"/>
                  <a:gd name="connsiteY14" fmla="*/ 996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13" fmla="*/ 510714 w 1103342"/>
                  <a:gd name="connsiteY13" fmla="*/ 1054 h 446925"/>
                  <a:gd name="connsiteX14" fmla="*/ 636642 w 1103342"/>
                  <a:gd name="connsiteY14" fmla="*/ 94245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13" fmla="*/ 510714 w 1103342"/>
                  <a:gd name="connsiteY13" fmla="*/ 1054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0" fmla="*/ 592629 w 1103342"/>
                  <a:gd name="connsiteY0" fmla="*/ 1054 h 446925"/>
                  <a:gd name="connsiteX1" fmla="*/ 641214 w 1103342"/>
                  <a:gd name="connsiteY1" fmla="*/ 996 h 446925"/>
                  <a:gd name="connsiteX2" fmla="*/ 876166 w 1103342"/>
                  <a:gd name="connsiteY2" fmla="*/ 81017 h 446925"/>
                  <a:gd name="connsiteX3" fmla="*/ 1092132 w 1103342"/>
                  <a:gd name="connsiteY3" fmla="*/ 395632 h 446925"/>
                  <a:gd name="connsiteX4" fmla="*/ 711685 w 1103342"/>
                  <a:gd name="connsiteY4" fmla="*/ 365907 h 446925"/>
                  <a:gd name="connsiteX5" fmla="*/ 602072 w 1103342"/>
                  <a:gd name="connsiteY5" fmla="*/ 287696 h 446925"/>
                  <a:gd name="connsiteX6" fmla="*/ 551671 w 1103342"/>
                  <a:gd name="connsiteY6" fmla="*/ 232012 h 446925"/>
                  <a:gd name="connsiteX7" fmla="*/ 501271 w 1103342"/>
                  <a:gd name="connsiteY7" fmla="*/ 287696 h 446925"/>
                  <a:gd name="connsiteX8" fmla="*/ 391657 w 1103342"/>
                  <a:gd name="connsiteY8" fmla="*/ 365907 h 446925"/>
                  <a:gd name="connsiteX9" fmla="*/ 11210 w 1103342"/>
                  <a:gd name="connsiteY9" fmla="*/ 395632 h 446925"/>
                  <a:gd name="connsiteX10" fmla="*/ 227176 w 1103342"/>
                  <a:gd name="connsiteY10" fmla="*/ 81017 h 446925"/>
                  <a:gd name="connsiteX0" fmla="*/ 641214 w 1103342"/>
                  <a:gd name="connsiteY0" fmla="*/ 0 h 445929"/>
                  <a:gd name="connsiteX1" fmla="*/ 876166 w 1103342"/>
                  <a:gd name="connsiteY1" fmla="*/ 80021 h 445929"/>
                  <a:gd name="connsiteX2" fmla="*/ 1092132 w 1103342"/>
                  <a:gd name="connsiteY2" fmla="*/ 394636 h 445929"/>
                  <a:gd name="connsiteX3" fmla="*/ 711685 w 1103342"/>
                  <a:gd name="connsiteY3" fmla="*/ 364911 h 445929"/>
                  <a:gd name="connsiteX4" fmla="*/ 602072 w 1103342"/>
                  <a:gd name="connsiteY4" fmla="*/ 286700 h 445929"/>
                  <a:gd name="connsiteX5" fmla="*/ 551671 w 1103342"/>
                  <a:gd name="connsiteY5" fmla="*/ 231016 h 445929"/>
                  <a:gd name="connsiteX6" fmla="*/ 501271 w 1103342"/>
                  <a:gd name="connsiteY6" fmla="*/ 286700 h 445929"/>
                  <a:gd name="connsiteX7" fmla="*/ 391657 w 1103342"/>
                  <a:gd name="connsiteY7" fmla="*/ 364911 h 445929"/>
                  <a:gd name="connsiteX8" fmla="*/ 11210 w 1103342"/>
                  <a:gd name="connsiteY8" fmla="*/ 394636 h 445929"/>
                  <a:gd name="connsiteX9" fmla="*/ 227176 w 1103342"/>
                  <a:gd name="connsiteY9" fmla="*/ 80021 h 445929"/>
                  <a:gd name="connsiteX0" fmla="*/ 876166 w 1103342"/>
                  <a:gd name="connsiteY0" fmla="*/ 0 h 365908"/>
                  <a:gd name="connsiteX1" fmla="*/ 1092132 w 1103342"/>
                  <a:gd name="connsiteY1" fmla="*/ 314615 h 365908"/>
                  <a:gd name="connsiteX2" fmla="*/ 711685 w 1103342"/>
                  <a:gd name="connsiteY2" fmla="*/ 284890 h 365908"/>
                  <a:gd name="connsiteX3" fmla="*/ 602072 w 1103342"/>
                  <a:gd name="connsiteY3" fmla="*/ 206679 h 365908"/>
                  <a:gd name="connsiteX4" fmla="*/ 551671 w 1103342"/>
                  <a:gd name="connsiteY4" fmla="*/ 150995 h 365908"/>
                  <a:gd name="connsiteX5" fmla="*/ 501271 w 1103342"/>
                  <a:gd name="connsiteY5" fmla="*/ 206679 h 365908"/>
                  <a:gd name="connsiteX6" fmla="*/ 391657 w 1103342"/>
                  <a:gd name="connsiteY6" fmla="*/ 284890 h 365908"/>
                  <a:gd name="connsiteX7" fmla="*/ 11210 w 1103342"/>
                  <a:gd name="connsiteY7" fmla="*/ 314615 h 365908"/>
                  <a:gd name="connsiteX8" fmla="*/ 227176 w 1103342"/>
                  <a:gd name="connsiteY8" fmla="*/ 0 h 365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03342" h="365908">
                    <a:moveTo>
                      <a:pt x="876166" y="0"/>
                    </a:moveTo>
                    <a:cubicBezTo>
                      <a:pt x="1040861" y="95087"/>
                      <a:pt x="1137552" y="235945"/>
                      <a:pt x="1092132" y="314615"/>
                    </a:cubicBezTo>
                    <a:cubicBezTo>
                      <a:pt x="1046712" y="393285"/>
                      <a:pt x="876380" y="379977"/>
                      <a:pt x="711685" y="284890"/>
                    </a:cubicBezTo>
                    <a:cubicBezTo>
                      <a:pt x="670511" y="261118"/>
                      <a:pt x="633587" y="234486"/>
                      <a:pt x="602072" y="206679"/>
                    </a:cubicBezTo>
                    <a:lnTo>
                      <a:pt x="551671" y="150995"/>
                    </a:lnTo>
                    <a:lnTo>
                      <a:pt x="501271" y="206679"/>
                    </a:lnTo>
                    <a:cubicBezTo>
                      <a:pt x="469755" y="234486"/>
                      <a:pt x="432832" y="261118"/>
                      <a:pt x="391657" y="284890"/>
                    </a:cubicBezTo>
                    <a:cubicBezTo>
                      <a:pt x="226962" y="379977"/>
                      <a:pt x="56630" y="393285"/>
                      <a:pt x="11210" y="314615"/>
                    </a:cubicBezTo>
                    <a:cubicBezTo>
                      <a:pt x="-34210" y="235945"/>
                      <a:pt x="62481" y="95087"/>
                      <a:pt x="227176" y="0"/>
                    </a:cubicBezTo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3" name="グループ化 92">
                <a:extLst>
                  <a:ext uri="{FF2B5EF4-FFF2-40B4-BE49-F238E27FC236}">
                    <a16:creationId xmlns:a16="http://schemas.microsoft.com/office/drawing/2014/main" id="{C34DF18D-C430-47F2-9685-DEE8B15B5EE5}"/>
                  </a:ext>
                </a:extLst>
              </p:cNvPr>
              <p:cNvGrpSpPr/>
              <p:nvPr/>
            </p:nvGrpSpPr>
            <p:grpSpPr>
              <a:xfrm>
                <a:off x="4455060" y="1033739"/>
                <a:ext cx="156789" cy="257306"/>
                <a:chOff x="4455060" y="1713119"/>
                <a:chExt cx="156789" cy="324611"/>
              </a:xfrm>
            </p:grpSpPr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1534C654-4848-4AF1-B91F-89FE83FDE1E1}"/>
                    </a:ext>
                  </a:extLst>
                </p:cNvPr>
                <p:cNvSpPr/>
                <p:nvPr/>
              </p:nvSpPr>
              <p:spPr bwMode="auto">
                <a:xfrm flipH="1">
                  <a:off x="4476656" y="1713119"/>
                  <a:ext cx="112012" cy="134380"/>
                </a:xfrm>
                <a:custGeom>
                  <a:avLst/>
                  <a:gdLst>
                    <a:gd name="connsiteX0" fmla="*/ 22860 w 181451"/>
                    <a:gd name="connsiteY0" fmla="*/ 0 h 134380"/>
                    <a:gd name="connsiteX1" fmla="*/ 0 w 181451"/>
                    <a:gd name="connsiteY1" fmla="*/ 67190 h 134380"/>
                    <a:gd name="connsiteX2" fmla="*/ 22860 w 181451"/>
                    <a:gd name="connsiteY2" fmla="*/ 134380 h 134380"/>
                    <a:gd name="connsiteX3" fmla="*/ 45720 w 181451"/>
                    <a:gd name="connsiteY3" fmla="*/ 67190 h 134380"/>
                    <a:gd name="connsiteX4" fmla="*/ 22860 w 181451"/>
                    <a:gd name="connsiteY4" fmla="*/ 0 h 134380"/>
                    <a:gd name="connsiteX5" fmla="*/ 89934 w 181451"/>
                    <a:gd name="connsiteY5" fmla="*/ 0 h 134380"/>
                    <a:gd name="connsiteX6" fmla="*/ 67074 w 181451"/>
                    <a:gd name="connsiteY6" fmla="*/ 67190 h 134380"/>
                    <a:gd name="connsiteX7" fmla="*/ 89934 w 181451"/>
                    <a:gd name="connsiteY7" fmla="*/ 134380 h 134380"/>
                    <a:gd name="connsiteX8" fmla="*/ 112794 w 181451"/>
                    <a:gd name="connsiteY8" fmla="*/ 67190 h 134380"/>
                    <a:gd name="connsiteX9" fmla="*/ 89934 w 181451"/>
                    <a:gd name="connsiteY9" fmla="*/ 0 h 134380"/>
                    <a:gd name="connsiteX10" fmla="*/ 158591 w 181451"/>
                    <a:gd name="connsiteY10" fmla="*/ 0 h 134380"/>
                    <a:gd name="connsiteX11" fmla="*/ 135731 w 181451"/>
                    <a:gd name="connsiteY11" fmla="*/ 67190 h 134380"/>
                    <a:gd name="connsiteX12" fmla="*/ 158591 w 181451"/>
                    <a:gd name="connsiteY12" fmla="*/ 134380 h 134380"/>
                    <a:gd name="connsiteX13" fmla="*/ 181451 w 181451"/>
                    <a:gd name="connsiteY13" fmla="*/ 67190 h 134380"/>
                    <a:gd name="connsiteX14" fmla="*/ 158591 w 181451"/>
                    <a:gd name="connsiteY14" fmla="*/ 0 h 134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81451" h="134380">
                      <a:moveTo>
                        <a:pt x="22860" y="0"/>
                      </a:moveTo>
                      <a:cubicBezTo>
                        <a:pt x="10235" y="0"/>
                        <a:pt x="0" y="30082"/>
                        <a:pt x="0" y="67190"/>
                      </a:cubicBezTo>
                      <a:cubicBezTo>
                        <a:pt x="0" y="104298"/>
                        <a:pt x="10235" y="134380"/>
                        <a:pt x="22860" y="134380"/>
                      </a:cubicBezTo>
                      <a:cubicBezTo>
                        <a:pt x="35485" y="134380"/>
                        <a:pt x="45720" y="104298"/>
                        <a:pt x="45720" y="67190"/>
                      </a:cubicBezTo>
                      <a:cubicBezTo>
                        <a:pt x="45720" y="30082"/>
                        <a:pt x="35485" y="0"/>
                        <a:pt x="22860" y="0"/>
                      </a:cubicBezTo>
                      <a:close/>
                      <a:moveTo>
                        <a:pt x="89934" y="0"/>
                      </a:moveTo>
                      <a:cubicBezTo>
                        <a:pt x="77309" y="0"/>
                        <a:pt x="67074" y="30082"/>
                        <a:pt x="67074" y="67190"/>
                      </a:cubicBezTo>
                      <a:cubicBezTo>
                        <a:pt x="67074" y="104298"/>
                        <a:pt x="77309" y="134380"/>
                        <a:pt x="89934" y="134380"/>
                      </a:cubicBezTo>
                      <a:cubicBezTo>
                        <a:pt x="102559" y="134380"/>
                        <a:pt x="112794" y="104298"/>
                        <a:pt x="112794" y="67190"/>
                      </a:cubicBezTo>
                      <a:cubicBezTo>
                        <a:pt x="112794" y="30082"/>
                        <a:pt x="102559" y="0"/>
                        <a:pt x="89934" y="0"/>
                      </a:cubicBezTo>
                      <a:close/>
                      <a:moveTo>
                        <a:pt x="158591" y="0"/>
                      </a:moveTo>
                      <a:cubicBezTo>
                        <a:pt x="145966" y="0"/>
                        <a:pt x="135731" y="30082"/>
                        <a:pt x="135731" y="67190"/>
                      </a:cubicBezTo>
                      <a:cubicBezTo>
                        <a:pt x="135731" y="104298"/>
                        <a:pt x="145966" y="134380"/>
                        <a:pt x="158591" y="134380"/>
                      </a:cubicBezTo>
                      <a:cubicBezTo>
                        <a:pt x="171216" y="134380"/>
                        <a:pt x="181451" y="104298"/>
                        <a:pt x="181451" y="67190"/>
                      </a:cubicBezTo>
                      <a:cubicBezTo>
                        <a:pt x="181451" y="30082"/>
                        <a:pt x="171216" y="0"/>
                        <a:pt x="15859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楕円 106">
                  <a:extLst>
                    <a:ext uri="{FF2B5EF4-FFF2-40B4-BE49-F238E27FC236}">
                      <a16:creationId xmlns:a16="http://schemas.microsoft.com/office/drawing/2014/main" id="{93D453F6-B7F4-45A0-9181-42F05FCFCAC0}"/>
                    </a:ext>
                  </a:extLst>
                </p:cNvPr>
                <p:cNvSpPr/>
                <p:nvPr/>
              </p:nvSpPr>
              <p:spPr bwMode="auto">
                <a:xfrm>
                  <a:off x="4455060" y="1770148"/>
                  <a:ext cx="156789" cy="25644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楕円 107">
                  <a:extLst>
                    <a:ext uri="{FF2B5EF4-FFF2-40B4-BE49-F238E27FC236}">
                      <a16:creationId xmlns:a16="http://schemas.microsoft.com/office/drawing/2014/main" id="{1ED16AF0-08D2-4268-A0E6-AC2D39A54B8D}"/>
                    </a:ext>
                  </a:extLst>
                </p:cNvPr>
                <p:cNvSpPr/>
                <p:nvPr/>
              </p:nvSpPr>
              <p:spPr bwMode="auto">
                <a:xfrm>
                  <a:off x="4455060" y="1796989"/>
                  <a:ext cx="156789" cy="240741"/>
                </a:xfrm>
                <a:prstGeom prst="ellipse">
                  <a:avLst/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56569927-5C90-4100-B65B-D83DAA0FEE50}"/>
                  </a:ext>
                </a:extLst>
              </p:cNvPr>
              <p:cNvGrpSpPr/>
              <p:nvPr/>
            </p:nvGrpSpPr>
            <p:grpSpPr>
              <a:xfrm>
                <a:off x="5059897" y="1033739"/>
                <a:ext cx="156789" cy="257306"/>
                <a:chOff x="4455060" y="1713119"/>
                <a:chExt cx="156789" cy="324611"/>
              </a:xfrm>
            </p:grpSpPr>
            <p:sp>
              <p:nvSpPr>
                <p:cNvPr id="103" name="フリーフォーム: 図形 102">
                  <a:extLst>
                    <a:ext uri="{FF2B5EF4-FFF2-40B4-BE49-F238E27FC236}">
                      <a16:creationId xmlns:a16="http://schemas.microsoft.com/office/drawing/2014/main" id="{2E1072DA-7C56-4E1C-9F0E-1D86E2790754}"/>
                    </a:ext>
                  </a:extLst>
                </p:cNvPr>
                <p:cNvSpPr/>
                <p:nvPr/>
              </p:nvSpPr>
              <p:spPr bwMode="auto">
                <a:xfrm flipH="1">
                  <a:off x="4476656" y="1713119"/>
                  <a:ext cx="112012" cy="134380"/>
                </a:xfrm>
                <a:custGeom>
                  <a:avLst/>
                  <a:gdLst>
                    <a:gd name="connsiteX0" fmla="*/ 22860 w 181451"/>
                    <a:gd name="connsiteY0" fmla="*/ 0 h 134380"/>
                    <a:gd name="connsiteX1" fmla="*/ 0 w 181451"/>
                    <a:gd name="connsiteY1" fmla="*/ 67190 h 134380"/>
                    <a:gd name="connsiteX2" fmla="*/ 22860 w 181451"/>
                    <a:gd name="connsiteY2" fmla="*/ 134380 h 134380"/>
                    <a:gd name="connsiteX3" fmla="*/ 45720 w 181451"/>
                    <a:gd name="connsiteY3" fmla="*/ 67190 h 134380"/>
                    <a:gd name="connsiteX4" fmla="*/ 22860 w 181451"/>
                    <a:gd name="connsiteY4" fmla="*/ 0 h 134380"/>
                    <a:gd name="connsiteX5" fmla="*/ 89934 w 181451"/>
                    <a:gd name="connsiteY5" fmla="*/ 0 h 134380"/>
                    <a:gd name="connsiteX6" fmla="*/ 67074 w 181451"/>
                    <a:gd name="connsiteY6" fmla="*/ 67190 h 134380"/>
                    <a:gd name="connsiteX7" fmla="*/ 89934 w 181451"/>
                    <a:gd name="connsiteY7" fmla="*/ 134380 h 134380"/>
                    <a:gd name="connsiteX8" fmla="*/ 112794 w 181451"/>
                    <a:gd name="connsiteY8" fmla="*/ 67190 h 134380"/>
                    <a:gd name="connsiteX9" fmla="*/ 89934 w 181451"/>
                    <a:gd name="connsiteY9" fmla="*/ 0 h 134380"/>
                    <a:gd name="connsiteX10" fmla="*/ 158591 w 181451"/>
                    <a:gd name="connsiteY10" fmla="*/ 0 h 134380"/>
                    <a:gd name="connsiteX11" fmla="*/ 135731 w 181451"/>
                    <a:gd name="connsiteY11" fmla="*/ 67190 h 134380"/>
                    <a:gd name="connsiteX12" fmla="*/ 158591 w 181451"/>
                    <a:gd name="connsiteY12" fmla="*/ 134380 h 134380"/>
                    <a:gd name="connsiteX13" fmla="*/ 181451 w 181451"/>
                    <a:gd name="connsiteY13" fmla="*/ 67190 h 134380"/>
                    <a:gd name="connsiteX14" fmla="*/ 158591 w 181451"/>
                    <a:gd name="connsiteY14" fmla="*/ 0 h 134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81451" h="134380">
                      <a:moveTo>
                        <a:pt x="22860" y="0"/>
                      </a:moveTo>
                      <a:cubicBezTo>
                        <a:pt x="10235" y="0"/>
                        <a:pt x="0" y="30082"/>
                        <a:pt x="0" y="67190"/>
                      </a:cubicBezTo>
                      <a:cubicBezTo>
                        <a:pt x="0" y="104298"/>
                        <a:pt x="10235" y="134380"/>
                        <a:pt x="22860" y="134380"/>
                      </a:cubicBezTo>
                      <a:cubicBezTo>
                        <a:pt x="35485" y="134380"/>
                        <a:pt x="45720" y="104298"/>
                        <a:pt x="45720" y="67190"/>
                      </a:cubicBezTo>
                      <a:cubicBezTo>
                        <a:pt x="45720" y="30082"/>
                        <a:pt x="35485" y="0"/>
                        <a:pt x="22860" y="0"/>
                      </a:cubicBezTo>
                      <a:close/>
                      <a:moveTo>
                        <a:pt x="89934" y="0"/>
                      </a:moveTo>
                      <a:cubicBezTo>
                        <a:pt x="77309" y="0"/>
                        <a:pt x="67074" y="30082"/>
                        <a:pt x="67074" y="67190"/>
                      </a:cubicBezTo>
                      <a:cubicBezTo>
                        <a:pt x="67074" y="104298"/>
                        <a:pt x="77309" y="134380"/>
                        <a:pt x="89934" y="134380"/>
                      </a:cubicBezTo>
                      <a:cubicBezTo>
                        <a:pt x="102559" y="134380"/>
                        <a:pt x="112794" y="104298"/>
                        <a:pt x="112794" y="67190"/>
                      </a:cubicBezTo>
                      <a:cubicBezTo>
                        <a:pt x="112794" y="30082"/>
                        <a:pt x="102559" y="0"/>
                        <a:pt x="89934" y="0"/>
                      </a:cubicBezTo>
                      <a:close/>
                      <a:moveTo>
                        <a:pt x="158591" y="0"/>
                      </a:moveTo>
                      <a:cubicBezTo>
                        <a:pt x="145966" y="0"/>
                        <a:pt x="135731" y="30082"/>
                        <a:pt x="135731" y="67190"/>
                      </a:cubicBezTo>
                      <a:cubicBezTo>
                        <a:pt x="135731" y="104298"/>
                        <a:pt x="145966" y="134380"/>
                        <a:pt x="158591" y="134380"/>
                      </a:cubicBezTo>
                      <a:cubicBezTo>
                        <a:pt x="171216" y="134380"/>
                        <a:pt x="181451" y="104298"/>
                        <a:pt x="181451" y="67190"/>
                      </a:cubicBezTo>
                      <a:cubicBezTo>
                        <a:pt x="181451" y="30082"/>
                        <a:pt x="171216" y="0"/>
                        <a:pt x="15859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楕円 103">
                  <a:extLst>
                    <a:ext uri="{FF2B5EF4-FFF2-40B4-BE49-F238E27FC236}">
                      <a16:creationId xmlns:a16="http://schemas.microsoft.com/office/drawing/2014/main" id="{632BA127-C264-40DC-8972-CF7A0E56F229}"/>
                    </a:ext>
                  </a:extLst>
                </p:cNvPr>
                <p:cNvSpPr/>
                <p:nvPr/>
              </p:nvSpPr>
              <p:spPr bwMode="auto">
                <a:xfrm>
                  <a:off x="4455060" y="1770148"/>
                  <a:ext cx="156789" cy="25644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楕円 104">
                  <a:extLst>
                    <a:ext uri="{FF2B5EF4-FFF2-40B4-BE49-F238E27FC236}">
                      <a16:creationId xmlns:a16="http://schemas.microsoft.com/office/drawing/2014/main" id="{84BAB208-BECD-4829-9CC9-58352C685819}"/>
                    </a:ext>
                  </a:extLst>
                </p:cNvPr>
                <p:cNvSpPr/>
                <p:nvPr/>
              </p:nvSpPr>
              <p:spPr bwMode="auto">
                <a:xfrm>
                  <a:off x="4455060" y="1796989"/>
                  <a:ext cx="156789" cy="240741"/>
                </a:xfrm>
                <a:prstGeom prst="ellipse">
                  <a:avLst/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5" name="楕円 94">
                <a:extLst>
                  <a:ext uri="{FF2B5EF4-FFF2-40B4-BE49-F238E27FC236}">
                    <a16:creationId xmlns:a16="http://schemas.microsoft.com/office/drawing/2014/main" id="{8CDDD2DB-CD8C-46D9-8A91-61ACC6438007}"/>
                  </a:ext>
                </a:extLst>
              </p:cNvPr>
              <p:cNvSpPr/>
              <p:nvPr/>
            </p:nvSpPr>
            <p:spPr bwMode="auto">
              <a:xfrm>
                <a:off x="4472747" y="1126360"/>
                <a:ext cx="122638" cy="122638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" name="楕円 95">
                <a:extLst>
                  <a:ext uri="{FF2B5EF4-FFF2-40B4-BE49-F238E27FC236}">
                    <a16:creationId xmlns:a16="http://schemas.microsoft.com/office/drawing/2014/main" id="{79CD1266-F04D-44A9-9CA5-5602F1F8A1AA}"/>
                  </a:ext>
                </a:extLst>
              </p:cNvPr>
              <p:cNvSpPr/>
              <p:nvPr/>
            </p:nvSpPr>
            <p:spPr bwMode="auto">
              <a:xfrm>
                <a:off x="5074837" y="1126360"/>
                <a:ext cx="122638" cy="122638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500A0E26-6A9F-4348-9D2D-84A650B94863}"/>
                  </a:ext>
                </a:extLst>
              </p:cNvPr>
              <p:cNvSpPr/>
              <p:nvPr/>
            </p:nvSpPr>
            <p:spPr bwMode="auto">
              <a:xfrm>
                <a:off x="4450203" y="919837"/>
                <a:ext cx="170719" cy="39356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BB1C33FC-B737-4C31-BF47-A16852EAAB34}"/>
                  </a:ext>
                </a:extLst>
              </p:cNvPr>
              <p:cNvSpPr/>
              <p:nvPr/>
            </p:nvSpPr>
            <p:spPr bwMode="auto">
              <a:xfrm>
                <a:off x="5047103" y="919837"/>
                <a:ext cx="170719" cy="39356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457F455E-18DE-4149-8352-DE4875B39FF8}"/>
                  </a:ext>
                </a:extLst>
              </p:cNvPr>
              <p:cNvSpPr/>
              <p:nvPr/>
            </p:nvSpPr>
            <p:spPr bwMode="auto">
              <a:xfrm rot="10800000">
                <a:off x="4764547" y="1431054"/>
                <a:ext cx="159601" cy="45719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月 99">
                <a:extLst>
                  <a:ext uri="{FF2B5EF4-FFF2-40B4-BE49-F238E27FC236}">
                    <a16:creationId xmlns:a16="http://schemas.microsoft.com/office/drawing/2014/main" id="{FB4150DE-9F32-4C9A-8D36-4AAC50EB8FA4}"/>
                  </a:ext>
                </a:extLst>
              </p:cNvPr>
              <p:cNvSpPr/>
              <p:nvPr/>
            </p:nvSpPr>
            <p:spPr bwMode="auto">
              <a:xfrm rot="2700000">
                <a:off x="4594976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月 100">
                <a:extLst>
                  <a:ext uri="{FF2B5EF4-FFF2-40B4-BE49-F238E27FC236}">
                    <a16:creationId xmlns:a16="http://schemas.microsoft.com/office/drawing/2014/main" id="{28243DFF-08A3-4995-8CFA-3F47B8B8AD95}"/>
                  </a:ext>
                </a:extLst>
              </p:cNvPr>
              <p:cNvSpPr/>
              <p:nvPr/>
            </p:nvSpPr>
            <p:spPr bwMode="auto">
              <a:xfrm rot="18900000" flipH="1">
                <a:off x="5022813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30295824-0DF0-450C-9A43-4A9E830B8E9A}"/>
                  </a:ext>
                </a:extLst>
              </p:cNvPr>
              <p:cNvSpPr/>
              <p:nvPr/>
            </p:nvSpPr>
            <p:spPr bwMode="auto">
              <a:xfrm rot="10800000">
                <a:off x="4695214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13" name="グループ化 112">
            <a:extLst>
              <a:ext uri="{FF2B5EF4-FFF2-40B4-BE49-F238E27FC236}">
                <a16:creationId xmlns:a16="http://schemas.microsoft.com/office/drawing/2014/main" id="{211F1D08-FF53-4E42-80A1-28A3DB19B2DF}"/>
              </a:ext>
            </a:extLst>
          </p:cNvPr>
          <p:cNvGrpSpPr/>
          <p:nvPr/>
        </p:nvGrpSpPr>
        <p:grpSpPr>
          <a:xfrm>
            <a:off x="8220402" y="2872840"/>
            <a:ext cx="907878" cy="1497620"/>
            <a:chOff x="8028671" y="635389"/>
            <a:chExt cx="1530355" cy="2524451"/>
          </a:xfrm>
        </p:grpSpPr>
        <p:sp>
          <p:nvSpPr>
            <p:cNvPr id="114" name="フリーフォーム: 図形 113">
              <a:extLst>
                <a:ext uri="{FF2B5EF4-FFF2-40B4-BE49-F238E27FC236}">
                  <a16:creationId xmlns:a16="http://schemas.microsoft.com/office/drawing/2014/main" id="{869746E4-27AA-4CAD-AC11-E30C5DD9D93E}"/>
                </a:ext>
              </a:extLst>
            </p:cNvPr>
            <p:cNvSpPr/>
            <p:nvPr/>
          </p:nvSpPr>
          <p:spPr bwMode="auto">
            <a:xfrm>
              <a:off x="8056619" y="1453749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" name="フリーフォーム: 図形 114">
              <a:extLst>
                <a:ext uri="{FF2B5EF4-FFF2-40B4-BE49-F238E27FC236}">
                  <a16:creationId xmlns:a16="http://schemas.microsoft.com/office/drawing/2014/main" id="{664EDC9D-01C7-452A-8F62-9863A6E8E9A2}"/>
                </a:ext>
              </a:extLst>
            </p:cNvPr>
            <p:cNvSpPr/>
            <p:nvPr/>
          </p:nvSpPr>
          <p:spPr bwMode="auto">
            <a:xfrm flipH="1">
              <a:off x="9050497" y="1701724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1D0603E3-56D3-4929-9BB6-087C241256AB}"/>
                </a:ext>
              </a:extLst>
            </p:cNvPr>
            <p:cNvSpPr/>
            <p:nvPr/>
          </p:nvSpPr>
          <p:spPr bwMode="auto">
            <a:xfrm>
              <a:off x="8115722" y="1701724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7" name="フリーフォーム: 図形 116">
              <a:extLst>
                <a:ext uri="{FF2B5EF4-FFF2-40B4-BE49-F238E27FC236}">
                  <a16:creationId xmlns:a16="http://schemas.microsoft.com/office/drawing/2014/main" id="{5CBE8E07-4F1D-44A1-B669-900F746B8FAC}"/>
                </a:ext>
              </a:extLst>
            </p:cNvPr>
            <p:cNvSpPr/>
            <p:nvPr/>
          </p:nvSpPr>
          <p:spPr bwMode="auto">
            <a:xfrm flipH="1">
              <a:off x="8807690" y="1453749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8" name="グループ化 117">
              <a:extLst>
                <a:ext uri="{FF2B5EF4-FFF2-40B4-BE49-F238E27FC236}">
                  <a16:creationId xmlns:a16="http://schemas.microsoft.com/office/drawing/2014/main" id="{54BC27BE-E8FC-49B7-8890-B5A290B14B29}"/>
                </a:ext>
              </a:extLst>
            </p:cNvPr>
            <p:cNvGrpSpPr/>
            <p:nvPr/>
          </p:nvGrpSpPr>
          <p:grpSpPr>
            <a:xfrm flipH="1">
              <a:off x="8853085" y="2897013"/>
              <a:ext cx="354650" cy="262827"/>
              <a:chOff x="811986" y="4823522"/>
              <a:chExt cx="354650" cy="262827"/>
            </a:xfrm>
          </p:grpSpPr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3813D5C6-2D17-461C-9D3E-81A454E078BC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" name="楕円 220">
                <a:extLst>
                  <a:ext uri="{FF2B5EF4-FFF2-40B4-BE49-F238E27FC236}">
                    <a16:creationId xmlns:a16="http://schemas.microsoft.com/office/drawing/2014/main" id="{E5649E9E-1DBA-45B9-951A-681F4FC37987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9" name="グループ化 118">
              <a:extLst>
                <a:ext uri="{FF2B5EF4-FFF2-40B4-BE49-F238E27FC236}">
                  <a16:creationId xmlns:a16="http://schemas.microsoft.com/office/drawing/2014/main" id="{6C102685-1138-4B40-A1DB-FB555E64A5AA}"/>
                </a:ext>
              </a:extLst>
            </p:cNvPr>
            <p:cNvGrpSpPr/>
            <p:nvPr/>
          </p:nvGrpSpPr>
          <p:grpSpPr>
            <a:xfrm>
              <a:off x="8386014" y="2897013"/>
              <a:ext cx="354650" cy="262827"/>
              <a:chOff x="811986" y="4823522"/>
              <a:chExt cx="354650" cy="262827"/>
            </a:xfrm>
          </p:grpSpPr>
          <p:sp>
            <p:nvSpPr>
              <p:cNvPr id="148" name="フリーフォーム: 図形 147">
                <a:extLst>
                  <a:ext uri="{FF2B5EF4-FFF2-40B4-BE49-F238E27FC236}">
                    <a16:creationId xmlns:a16="http://schemas.microsoft.com/office/drawing/2014/main" id="{787DAF2E-E48F-4829-85E7-09969941B78D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9" name="楕円 220">
                <a:extLst>
                  <a:ext uri="{FF2B5EF4-FFF2-40B4-BE49-F238E27FC236}">
                    <a16:creationId xmlns:a16="http://schemas.microsoft.com/office/drawing/2014/main" id="{6D5CE2F4-1F70-47A0-A721-48136B51948B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0" name="楕円 211">
              <a:extLst>
                <a:ext uri="{FF2B5EF4-FFF2-40B4-BE49-F238E27FC236}">
                  <a16:creationId xmlns:a16="http://schemas.microsoft.com/office/drawing/2014/main" id="{F04CC061-E6EC-4BD9-944B-BBDB5D2EE410}"/>
                </a:ext>
              </a:extLst>
            </p:cNvPr>
            <p:cNvSpPr/>
            <p:nvPr/>
          </p:nvSpPr>
          <p:spPr bwMode="auto">
            <a:xfrm>
              <a:off x="8252708" y="1554749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E835297A-208F-420C-AFC9-CF1D469F3999}"/>
                </a:ext>
              </a:extLst>
            </p:cNvPr>
            <p:cNvSpPr/>
            <p:nvPr/>
          </p:nvSpPr>
          <p:spPr bwMode="auto">
            <a:xfrm>
              <a:off x="8483109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44D416F0-2898-4CAC-A03E-3E3100B3F2A2}"/>
                </a:ext>
              </a:extLst>
            </p:cNvPr>
            <p:cNvSpPr/>
            <p:nvPr/>
          </p:nvSpPr>
          <p:spPr bwMode="auto">
            <a:xfrm>
              <a:off x="8895065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二等辺三角形 122">
              <a:extLst>
                <a:ext uri="{FF2B5EF4-FFF2-40B4-BE49-F238E27FC236}">
                  <a16:creationId xmlns:a16="http://schemas.microsoft.com/office/drawing/2014/main" id="{41157804-CE61-46F7-9490-6E2A046B54F3}"/>
                </a:ext>
              </a:extLst>
            </p:cNvPr>
            <p:cNvSpPr/>
            <p:nvPr/>
          </p:nvSpPr>
          <p:spPr bwMode="auto">
            <a:xfrm rot="10800000">
              <a:off x="8497971" y="1609331"/>
              <a:ext cx="591564" cy="605753"/>
            </a:xfrm>
            <a:prstGeom prst="triangle">
              <a:avLst/>
            </a:prstGeom>
            <a:solidFill>
              <a:srgbClr val="FFFF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C79A88C4-5592-4B45-97A6-E7C98D9D4B6E}"/>
                </a:ext>
              </a:extLst>
            </p:cNvPr>
            <p:cNvSpPr/>
            <p:nvPr/>
          </p:nvSpPr>
          <p:spPr bwMode="auto">
            <a:xfrm rot="10800000">
              <a:off x="8735412" y="1609330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フリーフォーム: 図形 124">
              <a:extLst>
                <a:ext uri="{FF2B5EF4-FFF2-40B4-BE49-F238E27FC236}">
                  <a16:creationId xmlns:a16="http://schemas.microsoft.com/office/drawing/2014/main" id="{C333275C-95C1-41C4-B631-095C8D11D7D3}"/>
                </a:ext>
              </a:extLst>
            </p:cNvPr>
            <p:cNvSpPr/>
            <p:nvPr/>
          </p:nvSpPr>
          <p:spPr bwMode="auto">
            <a:xfrm rot="10800000">
              <a:off x="8497971" y="1609330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E80E5751-A698-4D76-B302-EFD58C4B9086}"/>
                </a:ext>
              </a:extLst>
            </p:cNvPr>
            <p:cNvSpPr/>
            <p:nvPr/>
          </p:nvSpPr>
          <p:spPr bwMode="auto">
            <a:xfrm>
              <a:off x="8255467" y="2271041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pattFill prst="dkHorz">
              <a:fgClr>
                <a:srgbClr val="660033"/>
              </a:fgClr>
              <a:bgClr>
                <a:srgbClr val="C000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27" name="グループ化 126">
              <a:extLst>
                <a:ext uri="{FF2B5EF4-FFF2-40B4-BE49-F238E27FC236}">
                  <a16:creationId xmlns:a16="http://schemas.microsoft.com/office/drawing/2014/main" id="{5C3E46D9-C79D-454C-A763-022D90EDA3B8}"/>
                </a:ext>
              </a:extLst>
            </p:cNvPr>
            <p:cNvGrpSpPr/>
            <p:nvPr/>
          </p:nvGrpSpPr>
          <p:grpSpPr>
            <a:xfrm>
              <a:off x="8028671" y="635389"/>
              <a:ext cx="1530355" cy="1320584"/>
              <a:chOff x="8028671" y="466743"/>
              <a:chExt cx="1530355" cy="1320584"/>
            </a:xfrm>
          </p:grpSpPr>
          <p:sp>
            <p:nvSpPr>
              <p:cNvPr id="128" name="四角形: 角を丸くする 127">
                <a:extLst>
                  <a:ext uri="{FF2B5EF4-FFF2-40B4-BE49-F238E27FC236}">
                    <a16:creationId xmlns:a16="http://schemas.microsoft.com/office/drawing/2014/main" id="{8BEDAA2A-4A30-4DE0-9A48-16D9FED4B0E3}"/>
                  </a:ext>
                </a:extLst>
              </p:cNvPr>
              <p:cNvSpPr/>
              <p:nvPr/>
            </p:nvSpPr>
            <p:spPr bwMode="auto">
              <a:xfrm>
                <a:off x="8131264" y="466743"/>
                <a:ext cx="1324984" cy="1170130"/>
              </a:xfrm>
              <a:prstGeom prst="roundRect">
                <a:avLst>
                  <a:gd name="adj" fmla="val 42674"/>
                </a:avLst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9" name="グループ化 128">
                <a:extLst>
                  <a:ext uri="{FF2B5EF4-FFF2-40B4-BE49-F238E27FC236}">
                    <a16:creationId xmlns:a16="http://schemas.microsoft.com/office/drawing/2014/main" id="{35F9F7C2-9566-4364-99FA-46DC617A3654}"/>
                  </a:ext>
                </a:extLst>
              </p:cNvPr>
              <p:cNvGrpSpPr/>
              <p:nvPr/>
            </p:nvGrpSpPr>
            <p:grpSpPr>
              <a:xfrm rot="20700000">
                <a:off x="8028671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46" name="楕円 145">
                  <a:extLst>
                    <a:ext uri="{FF2B5EF4-FFF2-40B4-BE49-F238E27FC236}">
                      <a16:creationId xmlns:a16="http://schemas.microsoft.com/office/drawing/2014/main" id="{53F6DF73-FFCB-4D5E-AB96-2F6E92D6BC9F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7" name="楕円 146">
                  <a:extLst>
                    <a:ext uri="{FF2B5EF4-FFF2-40B4-BE49-F238E27FC236}">
                      <a16:creationId xmlns:a16="http://schemas.microsoft.com/office/drawing/2014/main" id="{D2F262A2-47AF-4CC8-ABE1-19CFD6567F62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0" name="グループ化 129">
                <a:extLst>
                  <a:ext uri="{FF2B5EF4-FFF2-40B4-BE49-F238E27FC236}">
                    <a16:creationId xmlns:a16="http://schemas.microsoft.com/office/drawing/2014/main" id="{BB4D7DDB-76C8-441B-A44C-7B959379F1D9}"/>
                  </a:ext>
                </a:extLst>
              </p:cNvPr>
              <p:cNvGrpSpPr/>
              <p:nvPr/>
            </p:nvGrpSpPr>
            <p:grpSpPr>
              <a:xfrm rot="900000" flipH="1">
                <a:off x="9131796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44" name="楕円 143">
                  <a:extLst>
                    <a:ext uri="{FF2B5EF4-FFF2-40B4-BE49-F238E27FC236}">
                      <a16:creationId xmlns:a16="http://schemas.microsoft.com/office/drawing/2014/main" id="{A0258961-D2C0-4E09-BA7D-C962C1529C6B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5" name="楕円 144">
                  <a:extLst>
                    <a:ext uri="{FF2B5EF4-FFF2-40B4-BE49-F238E27FC236}">
                      <a16:creationId xmlns:a16="http://schemas.microsoft.com/office/drawing/2014/main" id="{D012C725-6AFE-4AF9-A902-2263BFA06824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31" name="四角形: 角を丸くする 130">
                <a:extLst>
                  <a:ext uri="{FF2B5EF4-FFF2-40B4-BE49-F238E27FC236}">
                    <a16:creationId xmlns:a16="http://schemas.microsoft.com/office/drawing/2014/main" id="{17FF32F6-F66E-464A-AE62-A28CFFB73A68}"/>
                  </a:ext>
                </a:extLst>
              </p:cNvPr>
              <p:cNvSpPr/>
              <p:nvPr/>
            </p:nvSpPr>
            <p:spPr bwMode="auto">
              <a:xfrm>
                <a:off x="8208691" y="652608"/>
                <a:ext cx="1170130" cy="1134719"/>
              </a:xfrm>
              <a:prstGeom prst="roundRect">
                <a:avLst>
                  <a:gd name="adj" fmla="val 39331"/>
                </a:avLst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2" name="月 131">
                <a:extLst>
                  <a:ext uri="{FF2B5EF4-FFF2-40B4-BE49-F238E27FC236}">
                    <a16:creationId xmlns:a16="http://schemas.microsoft.com/office/drawing/2014/main" id="{621A6B8A-5771-41ED-976E-BADAD1CA59C8}"/>
                  </a:ext>
                </a:extLst>
              </p:cNvPr>
              <p:cNvSpPr/>
              <p:nvPr/>
            </p:nvSpPr>
            <p:spPr bwMode="auto">
              <a:xfrm rot="4500000">
                <a:off x="8447935" y="976707"/>
                <a:ext cx="60672" cy="263118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3" name="月 132">
                <a:extLst>
                  <a:ext uri="{FF2B5EF4-FFF2-40B4-BE49-F238E27FC236}">
                    <a16:creationId xmlns:a16="http://schemas.microsoft.com/office/drawing/2014/main" id="{1828532A-CAF6-4C96-B769-6CD5467AFA8F}"/>
                  </a:ext>
                </a:extLst>
              </p:cNvPr>
              <p:cNvSpPr/>
              <p:nvPr/>
            </p:nvSpPr>
            <p:spPr bwMode="auto">
              <a:xfrm rot="17100000" flipH="1">
                <a:off x="9077250" y="976707"/>
                <a:ext cx="60672" cy="263118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34" name="グループ化 133">
                <a:extLst>
                  <a:ext uri="{FF2B5EF4-FFF2-40B4-BE49-F238E27FC236}">
                    <a16:creationId xmlns:a16="http://schemas.microsoft.com/office/drawing/2014/main" id="{A6717D69-4623-466E-99CE-2FD2241BBE38}"/>
                  </a:ext>
                </a:extLst>
              </p:cNvPr>
              <p:cNvGrpSpPr/>
              <p:nvPr/>
            </p:nvGrpSpPr>
            <p:grpSpPr>
              <a:xfrm>
                <a:off x="8256507" y="1131525"/>
                <a:ext cx="74507" cy="56935"/>
                <a:chOff x="2569305" y="1692913"/>
                <a:chExt cx="202787" cy="333198"/>
              </a:xfrm>
              <a:noFill/>
            </p:grpSpPr>
            <p:sp>
              <p:nvSpPr>
                <p:cNvPr id="142" name="楕円 141">
                  <a:extLst>
                    <a:ext uri="{FF2B5EF4-FFF2-40B4-BE49-F238E27FC236}">
                      <a16:creationId xmlns:a16="http://schemas.microsoft.com/office/drawing/2014/main" id="{DE2D559B-7257-461A-A562-A26D1D4537D9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3" name="楕円 142">
                  <a:extLst>
                    <a:ext uri="{FF2B5EF4-FFF2-40B4-BE49-F238E27FC236}">
                      <a16:creationId xmlns:a16="http://schemas.microsoft.com/office/drawing/2014/main" id="{819C1FFA-ECC7-4043-AE76-48A64A1DBF9A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5" name="グループ化 134">
                <a:extLst>
                  <a:ext uri="{FF2B5EF4-FFF2-40B4-BE49-F238E27FC236}">
                    <a16:creationId xmlns:a16="http://schemas.microsoft.com/office/drawing/2014/main" id="{CB541A4A-15BA-421C-BDD4-A08E6F6977B3}"/>
                  </a:ext>
                </a:extLst>
              </p:cNvPr>
              <p:cNvGrpSpPr/>
              <p:nvPr/>
            </p:nvGrpSpPr>
            <p:grpSpPr>
              <a:xfrm flipH="1">
                <a:off x="9256254" y="1131525"/>
                <a:ext cx="74507" cy="56935"/>
                <a:chOff x="2569305" y="1692913"/>
                <a:chExt cx="202787" cy="333198"/>
              </a:xfrm>
              <a:noFill/>
            </p:grpSpPr>
            <p:sp>
              <p:nvSpPr>
                <p:cNvPr id="140" name="楕円 139">
                  <a:extLst>
                    <a:ext uri="{FF2B5EF4-FFF2-40B4-BE49-F238E27FC236}">
                      <a16:creationId xmlns:a16="http://schemas.microsoft.com/office/drawing/2014/main" id="{A10E5238-B97F-4017-9A8C-95C263E057AB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1" name="楕円 140">
                  <a:extLst>
                    <a:ext uri="{FF2B5EF4-FFF2-40B4-BE49-F238E27FC236}">
                      <a16:creationId xmlns:a16="http://schemas.microsoft.com/office/drawing/2014/main" id="{58593648-974B-49B7-81E0-F9277F0DC8E0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36" name="楕円 135">
                <a:extLst>
                  <a:ext uri="{FF2B5EF4-FFF2-40B4-BE49-F238E27FC236}">
                    <a16:creationId xmlns:a16="http://schemas.microsoft.com/office/drawing/2014/main" id="{83A71BDC-01C3-41E3-8B53-9BD989185A2A}"/>
                  </a:ext>
                </a:extLst>
              </p:cNvPr>
              <p:cNvSpPr/>
              <p:nvPr/>
            </p:nvSpPr>
            <p:spPr bwMode="auto">
              <a:xfrm>
                <a:off x="8699168" y="1335493"/>
                <a:ext cx="184521" cy="95970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7" name="月 136">
                <a:extLst>
                  <a:ext uri="{FF2B5EF4-FFF2-40B4-BE49-F238E27FC236}">
                    <a16:creationId xmlns:a16="http://schemas.microsoft.com/office/drawing/2014/main" id="{AAE1B8CA-A80B-42B7-A580-7540D106FF01}"/>
                  </a:ext>
                </a:extLst>
              </p:cNvPr>
              <p:cNvSpPr/>
              <p:nvPr/>
            </p:nvSpPr>
            <p:spPr bwMode="auto">
              <a:xfrm rot="2700000">
                <a:off x="8557376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8" name="月 137">
                <a:extLst>
                  <a:ext uri="{FF2B5EF4-FFF2-40B4-BE49-F238E27FC236}">
                    <a16:creationId xmlns:a16="http://schemas.microsoft.com/office/drawing/2014/main" id="{D7762D6C-4E78-45B9-B8A6-D0CDF9346437}"/>
                  </a:ext>
                </a:extLst>
              </p:cNvPr>
              <p:cNvSpPr/>
              <p:nvPr/>
            </p:nvSpPr>
            <p:spPr bwMode="auto">
              <a:xfrm rot="18900000" flipH="1">
                <a:off x="8985213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5ABDFFDF-ECE1-42D9-89D2-BF72ABB5ABF0}"/>
                  </a:ext>
                </a:extLst>
              </p:cNvPr>
              <p:cNvSpPr/>
              <p:nvPr/>
            </p:nvSpPr>
            <p:spPr bwMode="auto">
              <a:xfrm rot="10800000">
                <a:off x="8657614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5AA0C826-71C4-4918-ABED-587ACDA0AC14}"/>
              </a:ext>
            </a:extLst>
          </p:cNvPr>
          <p:cNvGrpSpPr/>
          <p:nvPr/>
        </p:nvGrpSpPr>
        <p:grpSpPr>
          <a:xfrm>
            <a:off x="6427193" y="2842790"/>
            <a:ext cx="851056" cy="1527670"/>
            <a:chOff x="6135433" y="584736"/>
            <a:chExt cx="1434575" cy="2575104"/>
          </a:xfrm>
        </p:grpSpPr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F8FE8A3E-5BC2-406A-9E10-1961D1313D56}"/>
                </a:ext>
              </a:extLst>
            </p:cNvPr>
            <p:cNvSpPr/>
            <p:nvPr/>
          </p:nvSpPr>
          <p:spPr bwMode="auto">
            <a:xfrm flipH="1">
              <a:off x="7075047" y="1701724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54" name="フリーフォーム: 図形 153">
              <a:extLst>
                <a:ext uri="{FF2B5EF4-FFF2-40B4-BE49-F238E27FC236}">
                  <a16:creationId xmlns:a16="http://schemas.microsoft.com/office/drawing/2014/main" id="{F0721A91-0863-4C5C-B945-B9DD4C59474F}"/>
                </a:ext>
              </a:extLst>
            </p:cNvPr>
            <p:cNvSpPr/>
            <p:nvPr/>
          </p:nvSpPr>
          <p:spPr bwMode="auto">
            <a:xfrm>
              <a:off x="6140272" y="1701724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55" name="グループ化 154">
              <a:extLst>
                <a:ext uri="{FF2B5EF4-FFF2-40B4-BE49-F238E27FC236}">
                  <a16:creationId xmlns:a16="http://schemas.microsoft.com/office/drawing/2014/main" id="{66CFDA2B-9E35-41D4-AE48-D26CFD34911A}"/>
                </a:ext>
              </a:extLst>
            </p:cNvPr>
            <p:cNvGrpSpPr/>
            <p:nvPr/>
          </p:nvGrpSpPr>
          <p:grpSpPr>
            <a:xfrm flipH="1">
              <a:off x="6904175" y="2897013"/>
              <a:ext cx="354650" cy="262827"/>
              <a:chOff x="811986" y="4823522"/>
              <a:chExt cx="354650" cy="262827"/>
            </a:xfrm>
          </p:grpSpPr>
          <p:sp>
            <p:nvSpPr>
              <p:cNvPr id="184" name="フリーフォーム: 図形 183">
                <a:extLst>
                  <a:ext uri="{FF2B5EF4-FFF2-40B4-BE49-F238E27FC236}">
                    <a16:creationId xmlns:a16="http://schemas.microsoft.com/office/drawing/2014/main" id="{7E693F58-4DB3-4972-A1E9-57AC1E5721E0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" name="楕円 220">
                <a:extLst>
                  <a:ext uri="{FF2B5EF4-FFF2-40B4-BE49-F238E27FC236}">
                    <a16:creationId xmlns:a16="http://schemas.microsoft.com/office/drawing/2014/main" id="{E111084C-2AA5-4093-9F13-71D6BB12258F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6" name="グループ化 155">
              <a:extLst>
                <a:ext uri="{FF2B5EF4-FFF2-40B4-BE49-F238E27FC236}">
                  <a16:creationId xmlns:a16="http://schemas.microsoft.com/office/drawing/2014/main" id="{06FC0A26-225E-4028-8E7D-83027E2851FE}"/>
                </a:ext>
              </a:extLst>
            </p:cNvPr>
            <p:cNvGrpSpPr/>
            <p:nvPr/>
          </p:nvGrpSpPr>
          <p:grpSpPr>
            <a:xfrm>
              <a:off x="6437104" y="2897013"/>
              <a:ext cx="354650" cy="262827"/>
              <a:chOff x="811986" y="4823522"/>
              <a:chExt cx="354650" cy="262827"/>
            </a:xfrm>
          </p:grpSpPr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C4550B8B-A3A1-4A6C-9363-8976B0A6BDDE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" name="楕円 220">
                <a:extLst>
                  <a:ext uri="{FF2B5EF4-FFF2-40B4-BE49-F238E27FC236}">
                    <a16:creationId xmlns:a16="http://schemas.microsoft.com/office/drawing/2014/main" id="{605D438D-3335-4F2B-8AD4-AAE6AC8C7504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7" name="楕円 211">
              <a:extLst>
                <a:ext uri="{FF2B5EF4-FFF2-40B4-BE49-F238E27FC236}">
                  <a16:creationId xmlns:a16="http://schemas.microsoft.com/office/drawing/2014/main" id="{8D547E96-9E2B-4368-96B3-2668A24E88F9}"/>
                </a:ext>
              </a:extLst>
            </p:cNvPr>
            <p:cNvSpPr/>
            <p:nvPr/>
          </p:nvSpPr>
          <p:spPr bwMode="auto">
            <a:xfrm>
              <a:off x="6303798" y="1554749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" name="フリーフォーム: 図形 157">
              <a:extLst>
                <a:ext uri="{FF2B5EF4-FFF2-40B4-BE49-F238E27FC236}">
                  <a16:creationId xmlns:a16="http://schemas.microsoft.com/office/drawing/2014/main" id="{D7172399-8EC7-4D22-B789-C6E466BAE7D1}"/>
                </a:ext>
              </a:extLst>
            </p:cNvPr>
            <p:cNvSpPr/>
            <p:nvPr/>
          </p:nvSpPr>
          <p:spPr bwMode="auto">
            <a:xfrm>
              <a:off x="6534199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9" name="フリーフォーム: 図形 158">
              <a:extLst>
                <a:ext uri="{FF2B5EF4-FFF2-40B4-BE49-F238E27FC236}">
                  <a16:creationId xmlns:a16="http://schemas.microsoft.com/office/drawing/2014/main" id="{EC53E1F2-D5EF-41E1-B71A-37D26CAD886C}"/>
                </a:ext>
              </a:extLst>
            </p:cNvPr>
            <p:cNvSpPr/>
            <p:nvPr/>
          </p:nvSpPr>
          <p:spPr bwMode="auto">
            <a:xfrm>
              <a:off x="6946155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0" name="二等辺三角形 159">
              <a:extLst>
                <a:ext uri="{FF2B5EF4-FFF2-40B4-BE49-F238E27FC236}">
                  <a16:creationId xmlns:a16="http://schemas.microsoft.com/office/drawing/2014/main" id="{3080BA68-0D82-4F29-ACE3-3D89D163ABBF}"/>
                </a:ext>
              </a:extLst>
            </p:cNvPr>
            <p:cNvSpPr/>
            <p:nvPr/>
          </p:nvSpPr>
          <p:spPr bwMode="auto">
            <a:xfrm rot="10800000">
              <a:off x="6549061" y="1609331"/>
              <a:ext cx="591564" cy="605753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1" name="フリーフォーム: 図形 160">
              <a:extLst>
                <a:ext uri="{FF2B5EF4-FFF2-40B4-BE49-F238E27FC236}">
                  <a16:creationId xmlns:a16="http://schemas.microsoft.com/office/drawing/2014/main" id="{EB15088D-5A98-475C-AAE9-28B6A6C794B3}"/>
                </a:ext>
              </a:extLst>
            </p:cNvPr>
            <p:cNvSpPr/>
            <p:nvPr/>
          </p:nvSpPr>
          <p:spPr bwMode="auto">
            <a:xfrm rot="10800000">
              <a:off x="6786502" y="1609330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2" name="フリーフォーム: 図形 161">
              <a:extLst>
                <a:ext uri="{FF2B5EF4-FFF2-40B4-BE49-F238E27FC236}">
                  <a16:creationId xmlns:a16="http://schemas.microsoft.com/office/drawing/2014/main" id="{9287042E-3917-4A1A-9A13-208118611D97}"/>
                </a:ext>
              </a:extLst>
            </p:cNvPr>
            <p:cNvSpPr/>
            <p:nvPr/>
          </p:nvSpPr>
          <p:spPr bwMode="auto">
            <a:xfrm rot="10800000">
              <a:off x="6549061" y="1609330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3" name="フリーフォーム: 図形 162">
              <a:extLst>
                <a:ext uri="{FF2B5EF4-FFF2-40B4-BE49-F238E27FC236}">
                  <a16:creationId xmlns:a16="http://schemas.microsoft.com/office/drawing/2014/main" id="{26993631-AD8A-4642-AA77-07290E284EE0}"/>
                </a:ext>
              </a:extLst>
            </p:cNvPr>
            <p:cNvSpPr/>
            <p:nvPr/>
          </p:nvSpPr>
          <p:spPr bwMode="auto">
            <a:xfrm>
              <a:off x="6306557" y="2271041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64" name="グループ化 163">
              <a:extLst>
                <a:ext uri="{FF2B5EF4-FFF2-40B4-BE49-F238E27FC236}">
                  <a16:creationId xmlns:a16="http://schemas.microsoft.com/office/drawing/2014/main" id="{98D256D7-A343-4D8A-9CBC-E457033D1486}"/>
                </a:ext>
              </a:extLst>
            </p:cNvPr>
            <p:cNvGrpSpPr/>
            <p:nvPr/>
          </p:nvGrpSpPr>
          <p:grpSpPr>
            <a:xfrm>
              <a:off x="6135433" y="584736"/>
              <a:ext cx="1434575" cy="1454077"/>
              <a:chOff x="6135433" y="368660"/>
              <a:chExt cx="1434575" cy="1454077"/>
            </a:xfrm>
          </p:grpSpPr>
          <p:sp>
            <p:nvSpPr>
              <p:cNvPr id="165" name="楕円 227">
                <a:extLst>
                  <a:ext uri="{FF2B5EF4-FFF2-40B4-BE49-F238E27FC236}">
                    <a16:creationId xmlns:a16="http://schemas.microsoft.com/office/drawing/2014/main" id="{44031FE0-9CE3-4AD4-B1AA-AB79B6986864}"/>
                  </a:ext>
                </a:extLst>
              </p:cNvPr>
              <p:cNvSpPr/>
              <p:nvPr/>
            </p:nvSpPr>
            <p:spPr bwMode="auto">
              <a:xfrm>
                <a:off x="6431999" y="368660"/>
                <a:ext cx="835576" cy="619016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6" name="楕円 227">
                <a:extLst>
                  <a:ext uri="{FF2B5EF4-FFF2-40B4-BE49-F238E27FC236}">
                    <a16:creationId xmlns:a16="http://schemas.microsoft.com/office/drawing/2014/main" id="{75A171CE-D3BE-40CF-9E65-30CF037756D2}"/>
                  </a:ext>
                </a:extLst>
              </p:cNvPr>
              <p:cNvSpPr/>
              <p:nvPr/>
            </p:nvSpPr>
            <p:spPr bwMode="auto">
              <a:xfrm>
                <a:off x="6204251" y="478063"/>
                <a:ext cx="1291072" cy="1215134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7" name="グループ化 166">
                <a:extLst>
                  <a:ext uri="{FF2B5EF4-FFF2-40B4-BE49-F238E27FC236}">
                    <a16:creationId xmlns:a16="http://schemas.microsoft.com/office/drawing/2014/main" id="{0B6CE28C-29A8-4441-92D8-988C0712E8D7}"/>
                  </a:ext>
                </a:extLst>
              </p:cNvPr>
              <p:cNvGrpSpPr/>
              <p:nvPr/>
            </p:nvGrpSpPr>
            <p:grpSpPr>
              <a:xfrm rot="20700000">
                <a:off x="6135433" y="1024625"/>
                <a:ext cx="296864" cy="450370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32DFBABF-DBAE-4832-9E62-4C83C7BE21E4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" name="楕円 180">
                  <a:extLst>
                    <a:ext uri="{FF2B5EF4-FFF2-40B4-BE49-F238E27FC236}">
                      <a16:creationId xmlns:a16="http://schemas.microsoft.com/office/drawing/2014/main" id="{3AB32ABC-6FA5-4013-BAC0-9B208BC795D9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8" name="グループ化 167">
                <a:extLst>
                  <a:ext uri="{FF2B5EF4-FFF2-40B4-BE49-F238E27FC236}">
                    <a16:creationId xmlns:a16="http://schemas.microsoft.com/office/drawing/2014/main" id="{7273BF49-04BB-4A34-8A64-15040CBE2EAD}"/>
                  </a:ext>
                </a:extLst>
              </p:cNvPr>
              <p:cNvGrpSpPr/>
              <p:nvPr/>
            </p:nvGrpSpPr>
            <p:grpSpPr>
              <a:xfrm rot="900000" flipH="1">
                <a:off x="7273144" y="1024625"/>
                <a:ext cx="296864" cy="450370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78" name="楕円 177">
                  <a:extLst>
                    <a:ext uri="{FF2B5EF4-FFF2-40B4-BE49-F238E27FC236}">
                      <a16:creationId xmlns:a16="http://schemas.microsoft.com/office/drawing/2014/main" id="{935EFB83-86B2-4261-823C-BE51322E5856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" name="楕円 178">
                  <a:extLst>
                    <a:ext uri="{FF2B5EF4-FFF2-40B4-BE49-F238E27FC236}">
                      <a16:creationId xmlns:a16="http://schemas.microsoft.com/office/drawing/2014/main" id="{509676ED-CC0F-4E97-954C-C6D4D770FA1D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9" name="楕円 227">
                <a:extLst>
                  <a:ext uri="{FF2B5EF4-FFF2-40B4-BE49-F238E27FC236}">
                    <a16:creationId xmlns:a16="http://schemas.microsoft.com/office/drawing/2014/main" id="{212E8B2B-B323-4F91-AF07-D6BD1D04DC70}"/>
                  </a:ext>
                </a:extLst>
              </p:cNvPr>
              <p:cNvSpPr/>
              <p:nvPr/>
            </p:nvSpPr>
            <p:spPr bwMode="auto">
              <a:xfrm>
                <a:off x="6264722" y="607603"/>
                <a:ext cx="1170130" cy="1215134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0" name="フリーフォーム: 図形 169">
                <a:extLst>
                  <a:ext uri="{FF2B5EF4-FFF2-40B4-BE49-F238E27FC236}">
                    <a16:creationId xmlns:a16="http://schemas.microsoft.com/office/drawing/2014/main" id="{3079ED31-F8DB-4C68-8BC2-0CF57512C681}"/>
                  </a:ext>
                </a:extLst>
              </p:cNvPr>
              <p:cNvSpPr/>
              <p:nvPr/>
            </p:nvSpPr>
            <p:spPr bwMode="auto">
              <a:xfrm>
                <a:off x="6408745" y="996534"/>
                <a:ext cx="855612" cy="285142"/>
              </a:xfrm>
              <a:custGeom>
                <a:avLst/>
                <a:gdLst>
                  <a:gd name="connsiteX0" fmla="*/ 619638 w 855612"/>
                  <a:gd name="connsiteY0" fmla="*/ 39509 h 285142"/>
                  <a:gd name="connsiteX1" fmla="*/ 516576 w 855612"/>
                  <a:gd name="connsiteY1" fmla="*/ 142571 h 285142"/>
                  <a:gd name="connsiteX2" fmla="*/ 619638 w 855612"/>
                  <a:gd name="connsiteY2" fmla="*/ 245633 h 285142"/>
                  <a:gd name="connsiteX3" fmla="*/ 722700 w 855612"/>
                  <a:gd name="connsiteY3" fmla="*/ 142571 h 285142"/>
                  <a:gd name="connsiteX4" fmla="*/ 619638 w 855612"/>
                  <a:gd name="connsiteY4" fmla="*/ 39509 h 285142"/>
                  <a:gd name="connsiteX5" fmla="*/ 238048 w 855612"/>
                  <a:gd name="connsiteY5" fmla="*/ 39509 h 285142"/>
                  <a:gd name="connsiteX6" fmla="*/ 134986 w 855612"/>
                  <a:gd name="connsiteY6" fmla="*/ 142571 h 285142"/>
                  <a:gd name="connsiteX7" fmla="*/ 238048 w 855612"/>
                  <a:gd name="connsiteY7" fmla="*/ 245633 h 285142"/>
                  <a:gd name="connsiteX8" fmla="*/ 341110 w 855612"/>
                  <a:gd name="connsiteY8" fmla="*/ 142571 h 285142"/>
                  <a:gd name="connsiteX9" fmla="*/ 238048 w 855612"/>
                  <a:gd name="connsiteY9" fmla="*/ 39509 h 285142"/>
                  <a:gd name="connsiteX10" fmla="*/ 238048 w 855612"/>
                  <a:gd name="connsiteY10" fmla="*/ 0 h 285142"/>
                  <a:gd name="connsiteX11" fmla="*/ 338861 w 855612"/>
                  <a:gd name="connsiteY11" fmla="*/ 41758 h 285142"/>
                  <a:gd name="connsiteX12" fmla="*/ 365653 w 855612"/>
                  <a:gd name="connsiteY12" fmla="*/ 81497 h 285142"/>
                  <a:gd name="connsiteX13" fmla="*/ 379802 w 855612"/>
                  <a:gd name="connsiteY13" fmla="*/ 67767 h 285142"/>
                  <a:gd name="connsiteX14" fmla="*/ 425460 w 855612"/>
                  <a:gd name="connsiteY14" fmla="*/ 55285 h 285142"/>
                  <a:gd name="connsiteX15" fmla="*/ 471474 w 855612"/>
                  <a:gd name="connsiteY15" fmla="*/ 66381 h 285142"/>
                  <a:gd name="connsiteX16" fmla="*/ 490505 w 855612"/>
                  <a:gd name="connsiteY16" fmla="*/ 83763 h 285142"/>
                  <a:gd name="connsiteX17" fmla="*/ 518825 w 855612"/>
                  <a:gd name="connsiteY17" fmla="*/ 41758 h 285142"/>
                  <a:gd name="connsiteX18" fmla="*/ 619638 w 855612"/>
                  <a:gd name="connsiteY18" fmla="*/ 0 h 285142"/>
                  <a:gd name="connsiteX19" fmla="*/ 751005 w 855612"/>
                  <a:gd name="connsiteY19" fmla="*/ 87076 h 285142"/>
                  <a:gd name="connsiteX20" fmla="*/ 757677 w 855612"/>
                  <a:gd name="connsiteY20" fmla="*/ 120121 h 285142"/>
                  <a:gd name="connsiteX21" fmla="*/ 758666 w 855612"/>
                  <a:gd name="connsiteY21" fmla="*/ 119711 h 285142"/>
                  <a:gd name="connsiteX22" fmla="*/ 832752 w 855612"/>
                  <a:gd name="connsiteY22" fmla="*/ 119711 h 285142"/>
                  <a:gd name="connsiteX23" fmla="*/ 855612 w 855612"/>
                  <a:gd name="connsiteY23" fmla="*/ 142571 h 285142"/>
                  <a:gd name="connsiteX24" fmla="*/ 855611 w 855612"/>
                  <a:gd name="connsiteY24" fmla="*/ 142571 h 285142"/>
                  <a:gd name="connsiteX25" fmla="*/ 832751 w 855612"/>
                  <a:gd name="connsiteY25" fmla="*/ 165431 h 285142"/>
                  <a:gd name="connsiteX26" fmla="*/ 758666 w 855612"/>
                  <a:gd name="connsiteY26" fmla="*/ 165430 h 285142"/>
                  <a:gd name="connsiteX27" fmla="*/ 757677 w 855612"/>
                  <a:gd name="connsiteY27" fmla="*/ 165020 h 285142"/>
                  <a:gd name="connsiteX28" fmla="*/ 751005 w 855612"/>
                  <a:gd name="connsiteY28" fmla="*/ 198066 h 285142"/>
                  <a:gd name="connsiteX29" fmla="*/ 619638 w 855612"/>
                  <a:gd name="connsiteY29" fmla="*/ 285142 h 285142"/>
                  <a:gd name="connsiteX30" fmla="*/ 477067 w 855612"/>
                  <a:gd name="connsiteY30" fmla="*/ 142571 h 285142"/>
                  <a:gd name="connsiteX31" fmla="*/ 482901 w 855612"/>
                  <a:gd name="connsiteY31" fmla="*/ 113676 h 285142"/>
                  <a:gd name="connsiteX32" fmla="*/ 481543 w 855612"/>
                  <a:gd name="connsiteY32" fmla="*/ 114563 h 285142"/>
                  <a:gd name="connsiteX33" fmla="*/ 425908 w 855612"/>
                  <a:gd name="connsiteY33" fmla="*/ 85003 h 285142"/>
                  <a:gd name="connsiteX34" fmla="*/ 394534 w 855612"/>
                  <a:gd name="connsiteY34" fmla="*/ 93580 h 285142"/>
                  <a:gd name="connsiteX35" fmla="*/ 374628 w 855612"/>
                  <a:gd name="connsiteY35" fmla="*/ 112897 h 285142"/>
                  <a:gd name="connsiteX36" fmla="*/ 380619 w 855612"/>
                  <a:gd name="connsiteY36" fmla="*/ 142571 h 285142"/>
                  <a:gd name="connsiteX37" fmla="*/ 238048 w 855612"/>
                  <a:gd name="connsiteY37" fmla="*/ 285142 h 285142"/>
                  <a:gd name="connsiteX38" fmla="*/ 106681 w 855612"/>
                  <a:gd name="connsiteY38" fmla="*/ 198066 h 285142"/>
                  <a:gd name="connsiteX39" fmla="*/ 99850 w 855612"/>
                  <a:gd name="connsiteY39" fmla="*/ 164228 h 285142"/>
                  <a:gd name="connsiteX40" fmla="*/ 96945 w 855612"/>
                  <a:gd name="connsiteY40" fmla="*/ 165431 h 285142"/>
                  <a:gd name="connsiteX41" fmla="*/ 22860 w 855612"/>
                  <a:gd name="connsiteY41" fmla="*/ 165430 h 285142"/>
                  <a:gd name="connsiteX42" fmla="*/ 6695 w 855612"/>
                  <a:gd name="connsiteY42" fmla="*/ 158734 h 285142"/>
                  <a:gd name="connsiteX43" fmla="*/ 0 w 855612"/>
                  <a:gd name="connsiteY43" fmla="*/ 142571 h 285142"/>
                  <a:gd name="connsiteX44" fmla="*/ 6695 w 855612"/>
                  <a:gd name="connsiteY44" fmla="*/ 126407 h 285142"/>
                  <a:gd name="connsiteX45" fmla="*/ 22860 w 855612"/>
                  <a:gd name="connsiteY45" fmla="*/ 119711 h 285142"/>
                  <a:gd name="connsiteX46" fmla="*/ 96946 w 855612"/>
                  <a:gd name="connsiteY46" fmla="*/ 119711 h 285142"/>
                  <a:gd name="connsiteX47" fmla="*/ 99850 w 855612"/>
                  <a:gd name="connsiteY47" fmla="*/ 120914 h 285142"/>
                  <a:gd name="connsiteX48" fmla="*/ 106681 w 855612"/>
                  <a:gd name="connsiteY48" fmla="*/ 87076 h 285142"/>
                  <a:gd name="connsiteX49" fmla="*/ 238048 w 855612"/>
                  <a:gd name="connsiteY49" fmla="*/ 0 h 2851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855612" h="285142">
                    <a:moveTo>
                      <a:pt x="619638" y="39509"/>
                    </a:moveTo>
                    <a:cubicBezTo>
                      <a:pt x="562718" y="39509"/>
                      <a:pt x="516576" y="85651"/>
                      <a:pt x="516576" y="142571"/>
                    </a:cubicBezTo>
                    <a:cubicBezTo>
                      <a:pt x="516576" y="199491"/>
                      <a:pt x="562718" y="245633"/>
                      <a:pt x="619638" y="245633"/>
                    </a:cubicBezTo>
                    <a:cubicBezTo>
                      <a:pt x="676558" y="245633"/>
                      <a:pt x="722700" y="199491"/>
                      <a:pt x="722700" y="142571"/>
                    </a:cubicBezTo>
                    <a:cubicBezTo>
                      <a:pt x="722700" y="85651"/>
                      <a:pt x="676558" y="39509"/>
                      <a:pt x="619638" y="39509"/>
                    </a:cubicBezTo>
                    <a:close/>
                    <a:moveTo>
                      <a:pt x="238048" y="39509"/>
                    </a:moveTo>
                    <a:cubicBezTo>
                      <a:pt x="181128" y="39509"/>
                      <a:pt x="134986" y="85651"/>
                      <a:pt x="134986" y="142571"/>
                    </a:cubicBezTo>
                    <a:cubicBezTo>
                      <a:pt x="134986" y="199491"/>
                      <a:pt x="181128" y="245633"/>
                      <a:pt x="238048" y="245633"/>
                    </a:cubicBezTo>
                    <a:cubicBezTo>
                      <a:pt x="294968" y="245633"/>
                      <a:pt x="341110" y="199491"/>
                      <a:pt x="341110" y="142571"/>
                    </a:cubicBezTo>
                    <a:cubicBezTo>
                      <a:pt x="341110" y="85651"/>
                      <a:pt x="294968" y="39509"/>
                      <a:pt x="238048" y="39509"/>
                    </a:cubicBezTo>
                    <a:close/>
                    <a:moveTo>
                      <a:pt x="238048" y="0"/>
                    </a:moveTo>
                    <a:cubicBezTo>
                      <a:pt x="277418" y="0"/>
                      <a:pt x="313061" y="15958"/>
                      <a:pt x="338861" y="41758"/>
                    </a:cubicBezTo>
                    <a:lnTo>
                      <a:pt x="365653" y="81497"/>
                    </a:lnTo>
                    <a:lnTo>
                      <a:pt x="379802" y="67767"/>
                    </a:lnTo>
                    <a:cubicBezTo>
                      <a:pt x="393512" y="59942"/>
                      <a:pt x="409170" y="55531"/>
                      <a:pt x="425460" y="55285"/>
                    </a:cubicBezTo>
                    <a:cubicBezTo>
                      <a:pt x="441749" y="55039"/>
                      <a:pt x="457534" y="58975"/>
                      <a:pt x="471474" y="66381"/>
                    </a:cubicBezTo>
                    <a:lnTo>
                      <a:pt x="490505" y="83763"/>
                    </a:lnTo>
                    <a:lnTo>
                      <a:pt x="518825" y="41758"/>
                    </a:lnTo>
                    <a:cubicBezTo>
                      <a:pt x="544626" y="15958"/>
                      <a:pt x="580268" y="0"/>
                      <a:pt x="619638" y="0"/>
                    </a:cubicBezTo>
                    <a:cubicBezTo>
                      <a:pt x="678693" y="0"/>
                      <a:pt x="729362" y="35905"/>
                      <a:pt x="751005" y="87076"/>
                    </a:cubicBezTo>
                    <a:lnTo>
                      <a:pt x="757677" y="120121"/>
                    </a:lnTo>
                    <a:lnTo>
                      <a:pt x="758666" y="119711"/>
                    </a:lnTo>
                    <a:lnTo>
                      <a:pt x="832752" y="119711"/>
                    </a:lnTo>
                    <a:cubicBezTo>
                      <a:pt x="845377" y="119711"/>
                      <a:pt x="855612" y="129946"/>
                      <a:pt x="855612" y="142571"/>
                    </a:cubicBezTo>
                    <a:lnTo>
                      <a:pt x="855611" y="142571"/>
                    </a:lnTo>
                    <a:cubicBezTo>
                      <a:pt x="855611" y="155196"/>
                      <a:pt x="845376" y="165431"/>
                      <a:pt x="832751" y="165431"/>
                    </a:cubicBezTo>
                    <a:lnTo>
                      <a:pt x="758666" y="165430"/>
                    </a:lnTo>
                    <a:lnTo>
                      <a:pt x="757677" y="165020"/>
                    </a:lnTo>
                    <a:lnTo>
                      <a:pt x="751005" y="198066"/>
                    </a:lnTo>
                    <a:cubicBezTo>
                      <a:pt x="729362" y="249237"/>
                      <a:pt x="678693" y="285142"/>
                      <a:pt x="619638" y="285142"/>
                    </a:cubicBezTo>
                    <a:cubicBezTo>
                      <a:pt x="540898" y="285142"/>
                      <a:pt x="477067" y="221311"/>
                      <a:pt x="477067" y="142571"/>
                    </a:cubicBezTo>
                    <a:lnTo>
                      <a:pt x="482901" y="113676"/>
                    </a:lnTo>
                    <a:lnTo>
                      <a:pt x="481543" y="114563"/>
                    </a:lnTo>
                    <a:cubicBezTo>
                      <a:pt x="469294" y="95822"/>
                      <a:pt x="448295" y="84665"/>
                      <a:pt x="425908" y="85003"/>
                    </a:cubicBezTo>
                    <a:cubicBezTo>
                      <a:pt x="414714" y="85172"/>
                      <a:pt x="403955" y="88203"/>
                      <a:pt x="394534" y="93580"/>
                    </a:cubicBezTo>
                    <a:lnTo>
                      <a:pt x="374628" y="112897"/>
                    </a:lnTo>
                    <a:lnTo>
                      <a:pt x="380619" y="142571"/>
                    </a:lnTo>
                    <a:cubicBezTo>
                      <a:pt x="380619" y="221311"/>
                      <a:pt x="316788" y="285142"/>
                      <a:pt x="238048" y="285142"/>
                    </a:cubicBezTo>
                    <a:cubicBezTo>
                      <a:pt x="178993" y="285142"/>
                      <a:pt x="128325" y="249237"/>
                      <a:pt x="106681" y="198066"/>
                    </a:cubicBezTo>
                    <a:lnTo>
                      <a:pt x="99850" y="164228"/>
                    </a:lnTo>
                    <a:lnTo>
                      <a:pt x="96945" y="165431"/>
                    </a:lnTo>
                    <a:lnTo>
                      <a:pt x="22860" y="165430"/>
                    </a:lnTo>
                    <a:cubicBezTo>
                      <a:pt x="16547" y="165430"/>
                      <a:pt x="10832" y="162871"/>
                      <a:pt x="6695" y="158734"/>
                    </a:cubicBezTo>
                    <a:lnTo>
                      <a:pt x="0" y="142571"/>
                    </a:lnTo>
                    <a:lnTo>
                      <a:pt x="6695" y="126407"/>
                    </a:lnTo>
                    <a:cubicBezTo>
                      <a:pt x="10832" y="122270"/>
                      <a:pt x="16547" y="119711"/>
                      <a:pt x="22860" y="119711"/>
                    </a:cubicBezTo>
                    <a:lnTo>
                      <a:pt x="96946" y="119711"/>
                    </a:lnTo>
                    <a:lnTo>
                      <a:pt x="99850" y="120914"/>
                    </a:lnTo>
                    <a:lnTo>
                      <a:pt x="106681" y="87076"/>
                    </a:lnTo>
                    <a:cubicBezTo>
                      <a:pt x="128325" y="35905"/>
                      <a:pt x="178993" y="0"/>
                      <a:pt x="238048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1" name="フリーフォーム: 図形 170">
                <a:extLst>
                  <a:ext uri="{FF2B5EF4-FFF2-40B4-BE49-F238E27FC236}">
                    <a16:creationId xmlns:a16="http://schemas.microsoft.com/office/drawing/2014/main" id="{358C00F0-487B-4053-84B8-51D647000C1E}"/>
                  </a:ext>
                </a:extLst>
              </p:cNvPr>
              <p:cNvSpPr/>
              <p:nvPr/>
            </p:nvSpPr>
            <p:spPr bwMode="auto">
              <a:xfrm>
                <a:off x="6568231" y="1095528"/>
                <a:ext cx="145168" cy="84492"/>
              </a:xfrm>
              <a:custGeom>
                <a:avLst/>
                <a:gdLst>
                  <a:gd name="connsiteX0" fmla="*/ 133606 w 239394"/>
                  <a:gd name="connsiteY0" fmla="*/ 0 h 139335"/>
                  <a:gd name="connsiteX1" fmla="*/ 228080 w 239394"/>
                  <a:gd name="connsiteY1" fmla="*/ 32138 h 139335"/>
                  <a:gd name="connsiteX2" fmla="*/ 239394 w 239394"/>
                  <a:gd name="connsiteY2" fmla="*/ 45920 h 139335"/>
                  <a:gd name="connsiteX3" fmla="*/ 156177 w 239394"/>
                  <a:gd name="connsiteY3" fmla="*/ 55733 h 139335"/>
                  <a:gd name="connsiteX4" fmla="*/ 60103 w 239394"/>
                  <a:gd name="connsiteY4" fmla="*/ 93570 h 139335"/>
                  <a:gd name="connsiteX5" fmla="*/ 7279 w 239394"/>
                  <a:gd name="connsiteY5" fmla="*/ 139335 h 139335"/>
                  <a:gd name="connsiteX6" fmla="*/ 0 w 239394"/>
                  <a:gd name="connsiteY6" fmla="*/ 109725 h 139335"/>
                  <a:gd name="connsiteX7" fmla="*/ 133606 w 239394"/>
                  <a:gd name="connsiteY7" fmla="*/ 0 h 139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9394" h="139335">
                    <a:moveTo>
                      <a:pt x="133606" y="0"/>
                    </a:moveTo>
                    <a:cubicBezTo>
                      <a:pt x="170501" y="0"/>
                      <a:pt x="203902" y="12282"/>
                      <a:pt x="228080" y="32138"/>
                    </a:cubicBezTo>
                    <a:lnTo>
                      <a:pt x="239394" y="45920"/>
                    </a:lnTo>
                    <a:lnTo>
                      <a:pt x="156177" y="55733"/>
                    </a:lnTo>
                    <a:cubicBezTo>
                      <a:pt x="120016" y="64667"/>
                      <a:pt x="87452" y="77595"/>
                      <a:pt x="60103" y="93570"/>
                    </a:cubicBezTo>
                    <a:lnTo>
                      <a:pt x="7279" y="139335"/>
                    </a:lnTo>
                    <a:lnTo>
                      <a:pt x="0" y="109725"/>
                    </a:lnTo>
                    <a:cubicBezTo>
                      <a:pt x="0" y="49126"/>
                      <a:pt x="59817" y="0"/>
                      <a:pt x="13360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2" name="フリーフォーム: 図形 171">
                <a:extLst>
                  <a:ext uri="{FF2B5EF4-FFF2-40B4-BE49-F238E27FC236}">
                    <a16:creationId xmlns:a16="http://schemas.microsoft.com/office/drawing/2014/main" id="{C82EF54E-1F8C-4A11-AA25-B18501564D7C}"/>
                  </a:ext>
                </a:extLst>
              </p:cNvPr>
              <p:cNvSpPr/>
              <p:nvPr/>
            </p:nvSpPr>
            <p:spPr bwMode="auto">
              <a:xfrm flipH="1">
                <a:off x="6956374" y="1095528"/>
                <a:ext cx="145168" cy="84492"/>
              </a:xfrm>
              <a:custGeom>
                <a:avLst/>
                <a:gdLst>
                  <a:gd name="connsiteX0" fmla="*/ 133606 w 239394"/>
                  <a:gd name="connsiteY0" fmla="*/ 0 h 139335"/>
                  <a:gd name="connsiteX1" fmla="*/ 228080 w 239394"/>
                  <a:gd name="connsiteY1" fmla="*/ 32138 h 139335"/>
                  <a:gd name="connsiteX2" fmla="*/ 239394 w 239394"/>
                  <a:gd name="connsiteY2" fmla="*/ 45920 h 139335"/>
                  <a:gd name="connsiteX3" fmla="*/ 156177 w 239394"/>
                  <a:gd name="connsiteY3" fmla="*/ 55733 h 139335"/>
                  <a:gd name="connsiteX4" fmla="*/ 60103 w 239394"/>
                  <a:gd name="connsiteY4" fmla="*/ 93570 h 139335"/>
                  <a:gd name="connsiteX5" fmla="*/ 7279 w 239394"/>
                  <a:gd name="connsiteY5" fmla="*/ 139335 h 139335"/>
                  <a:gd name="connsiteX6" fmla="*/ 0 w 239394"/>
                  <a:gd name="connsiteY6" fmla="*/ 109725 h 139335"/>
                  <a:gd name="connsiteX7" fmla="*/ 133606 w 239394"/>
                  <a:gd name="connsiteY7" fmla="*/ 0 h 139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9394" h="139335">
                    <a:moveTo>
                      <a:pt x="133606" y="0"/>
                    </a:moveTo>
                    <a:cubicBezTo>
                      <a:pt x="170501" y="0"/>
                      <a:pt x="203902" y="12282"/>
                      <a:pt x="228080" y="32138"/>
                    </a:cubicBezTo>
                    <a:lnTo>
                      <a:pt x="239394" y="45920"/>
                    </a:lnTo>
                    <a:lnTo>
                      <a:pt x="156177" y="55733"/>
                    </a:lnTo>
                    <a:cubicBezTo>
                      <a:pt x="120016" y="64667"/>
                      <a:pt x="87452" y="77595"/>
                      <a:pt x="60103" y="93570"/>
                    </a:cubicBezTo>
                    <a:lnTo>
                      <a:pt x="7279" y="139335"/>
                    </a:lnTo>
                    <a:lnTo>
                      <a:pt x="0" y="109725"/>
                    </a:lnTo>
                    <a:cubicBezTo>
                      <a:pt x="0" y="49126"/>
                      <a:pt x="59817" y="0"/>
                      <a:pt x="13360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3" name="月 172">
                <a:extLst>
                  <a:ext uri="{FF2B5EF4-FFF2-40B4-BE49-F238E27FC236}">
                    <a16:creationId xmlns:a16="http://schemas.microsoft.com/office/drawing/2014/main" id="{699CE011-A7F7-4FD1-AABF-4F70A132AB4D}"/>
                  </a:ext>
                </a:extLst>
              </p:cNvPr>
              <p:cNvSpPr/>
              <p:nvPr/>
            </p:nvSpPr>
            <p:spPr bwMode="auto">
              <a:xfrm rot="2700000">
                <a:off x="6595227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4" name="月 173">
                <a:extLst>
                  <a:ext uri="{FF2B5EF4-FFF2-40B4-BE49-F238E27FC236}">
                    <a16:creationId xmlns:a16="http://schemas.microsoft.com/office/drawing/2014/main" id="{701D2F7C-8133-4B3C-A300-8397F35C3B21}"/>
                  </a:ext>
                </a:extLst>
              </p:cNvPr>
              <p:cNvSpPr/>
              <p:nvPr/>
            </p:nvSpPr>
            <p:spPr bwMode="auto">
              <a:xfrm rot="18900000" flipH="1">
                <a:off x="7023064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5" name="フリーフォーム: 図形 174">
                <a:extLst>
                  <a:ext uri="{FF2B5EF4-FFF2-40B4-BE49-F238E27FC236}">
                    <a16:creationId xmlns:a16="http://schemas.microsoft.com/office/drawing/2014/main" id="{F3A49A12-9833-49DD-83FE-B610A49A95E3}"/>
                  </a:ext>
                </a:extLst>
              </p:cNvPr>
              <p:cNvSpPr/>
              <p:nvPr/>
            </p:nvSpPr>
            <p:spPr bwMode="auto">
              <a:xfrm rot="10800000">
                <a:off x="6695465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6" name="楕円 357">
                <a:extLst>
                  <a:ext uri="{FF2B5EF4-FFF2-40B4-BE49-F238E27FC236}">
                    <a16:creationId xmlns:a16="http://schemas.microsoft.com/office/drawing/2014/main" id="{6538CD7A-95AE-4749-AF65-8A6575D422EF}"/>
                  </a:ext>
                </a:extLst>
              </p:cNvPr>
              <p:cNvSpPr/>
              <p:nvPr/>
            </p:nvSpPr>
            <p:spPr bwMode="auto">
              <a:xfrm>
                <a:off x="6721330" y="1346765"/>
                <a:ext cx="232890" cy="129124"/>
              </a:xfrm>
              <a:custGeom>
                <a:avLst/>
                <a:gdLst>
                  <a:gd name="connsiteX0" fmla="*/ 0 w 232889"/>
                  <a:gd name="connsiteY0" fmla="*/ 49084 h 98168"/>
                  <a:gd name="connsiteX1" fmla="*/ 116445 w 232889"/>
                  <a:gd name="connsiteY1" fmla="*/ 0 h 98168"/>
                  <a:gd name="connsiteX2" fmla="*/ 232890 w 232889"/>
                  <a:gd name="connsiteY2" fmla="*/ 49084 h 98168"/>
                  <a:gd name="connsiteX3" fmla="*/ 116445 w 232889"/>
                  <a:gd name="connsiteY3" fmla="*/ 98168 h 98168"/>
                  <a:gd name="connsiteX4" fmla="*/ 0 w 232889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80040 h 129124"/>
                  <a:gd name="connsiteX1" fmla="*/ 109302 w 232890"/>
                  <a:gd name="connsiteY1" fmla="*/ 0 h 129124"/>
                  <a:gd name="connsiteX2" fmla="*/ 232890 w 232890"/>
                  <a:gd name="connsiteY2" fmla="*/ 80040 h 129124"/>
                  <a:gd name="connsiteX3" fmla="*/ 116445 w 232890"/>
                  <a:gd name="connsiteY3" fmla="*/ 129124 h 129124"/>
                  <a:gd name="connsiteX4" fmla="*/ 0 w 232890"/>
                  <a:gd name="connsiteY4" fmla="*/ 80040 h 129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2890" h="129124">
                    <a:moveTo>
                      <a:pt x="0" y="80040"/>
                    </a:moveTo>
                    <a:cubicBezTo>
                      <a:pt x="0" y="52932"/>
                      <a:pt x="44991" y="0"/>
                      <a:pt x="109302" y="0"/>
                    </a:cubicBezTo>
                    <a:cubicBezTo>
                      <a:pt x="173613" y="0"/>
                      <a:pt x="232890" y="52932"/>
                      <a:pt x="232890" y="80040"/>
                    </a:cubicBezTo>
                    <a:cubicBezTo>
                      <a:pt x="232890" y="107148"/>
                      <a:pt x="180756" y="129124"/>
                      <a:pt x="116445" y="129124"/>
                    </a:cubicBezTo>
                    <a:cubicBezTo>
                      <a:pt x="52134" y="129124"/>
                      <a:pt x="0" y="107148"/>
                      <a:pt x="0" y="8004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7" name="フリーフォーム: 図形 176">
                <a:extLst>
                  <a:ext uri="{FF2B5EF4-FFF2-40B4-BE49-F238E27FC236}">
                    <a16:creationId xmlns:a16="http://schemas.microsoft.com/office/drawing/2014/main" id="{90C52CBB-55F3-4C1A-A99C-BDA533FFA942}"/>
                  </a:ext>
                </a:extLst>
              </p:cNvPr>
              <p:cNvSpPr/>
              <p:nvPr/>
            </p:nvSpPr>
            <p:spPr bwMode="auto">
              <a:xfrm>
                <a:off x="6775519" y="1299705"/>
                <a:ext cx="124512" cy="184936"/>
              </a:xfrm>
              <a:custGeom>
                <a:avLst/>
                <a:gdLst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8" fmla="*/ 62256 w 124512"/>
                  <a:gd name="connsiteY8" fmla="*/ 20630 h 184936"/>
                  <a:gd name="connsiteX9" fmla="*/ 96685 w 124512"/>
                  <a:gd name="connsiteY9" fmla="*/ 11644 h 184936"/>
                  <a:gd name="connsiteX0" fmla="*/ 62256 w 153696"/>
                  <a:gd name="connsiteY0" fmla="*/ 20630 h 184936"/>
                  <a:gd name="connsiteX1" fmla="*/ 96685 w 153696"/>
                  <a:gd name="connsiteY1" fmla="*/ 11644 h 184936"/>
                  <a:gd name="connsiteX2" fmla="*/ 110045 w 153696"/>
                  <a:gd name="connsiteY2" fmla="*/ 0 h 184936"/>
                  <a:gd name="connsiteX3" fmla="*/ 119620 w 153696"/>
                  <a:gd name="connsiteY3" fmla="*/ 26083 h 184936"/>
                  <a:gd name="connsiteX4" fmla="*/ 124512 w 153696"/>
                  <a:gd name="connsiteY4" fmla="*/ 70591 h 184936"/>
                  <a:gd name="connsiteX5" fmla="*/ 62256 w 153696"/>
                  <a:gd name="connsiteY5" fmla="*/ 184936 h 184936"/>
                  <a:gd name="connsiteX6" fmla="*/ 0 w 153696"/>
                  <a:gd name="connsiteY6" fmla="*/ 70591 h 184936"/>
                  <a:gd name="connsiteX7" fmla="*/ 4893 w 153696"/>
                  <a:gd name="connsiteY7" fmla="*/ 26083 h 184936"/>
                  <a:gd name="connsiteX8" fmla="*/ 14467 w 153696"/>
                  <a:gd name="connsiteY8" fmla="*/ 0 h 184936"/>
                  <a:gd name="connsiteX9" fmla="*/ 27827 w 153696"/>
                  <a:gd name="connsiteY9" fmla="*/ 11644 h 184936"/>
                  <a:gd name="connsiteX10" fmla="*/ 153696 w 153696"/>
                  <a:gd name="connsiteY10" fmla="*/ 112070 h 184936"/>
                  <a:gd name="connsiteX0" fmla="*/ 62256 w 124512"/>
                  <a:gd name="connsiteY0" fmla="*/ 20630 h 184936"/>
                  <a:gd name="connsiteX1" fmla="*/ 96685 w 124512"/>
                  <a:gd name="connsiteY1" fmla="*/ 11644 h 184936"/>
                  <a:gd name="connsiteX2" fmla="*/ 110045 w 124512"/>
                  <a:gd name="connsiteY2" fmla="*/ 0 h 184936"/>
                  <a:gd name="connsiteX3" fmla="*/ 119620 w 124512"/>
                  <a:gd name="connsiteY3" fmla="*/ 26083 h 184936"/>
                  <a:gd name="connsiteX4" fmla="*/ 124512 w 124512"/>
                  <a:gd name="connsiteY4" fmla="*/ 70591 h 184936"/>
                  <a:gd name="connsiteX5" fmla="*/ 62256 w 124512"/>
                  <a:gd name="connsiteY5" fmla="*/ 184936 h 184936"/>
                  <a:gd name="connsiteX6" fmla="*/ 0 w 124512"/>
                  <a:gd name="connsiteY6" fmla="*/ 70591 h 184936"/>
                  <a:gd name="connsiteX7" fmla="*/ 4893 w 124512"/>
                  <a:gd name="connsiteY7" fmla="*/ 26083 h 184936"/>
                  <a:gd name="connsiteX8" fmla="*/ 14467 w 124512"/>
                  <a:gd name="connsiteY8" fmla="*/ 0 h 184936"/>
                  <a:gd name="connsiteX9" fmla="*/ 27827 w 124512"/>
                  <a:gd name="connsiteY9" fmla="*/ 11644 h 184936"/>
                  <a:gd name="connsiteX0" fmla="*/ 96685 w 124512"/>
                  <a:gd name="connsiteY0" fmla="*/ 11644 h 184936"/>
                  <a:gd name="connsiteX1" fmla="*/ 110045 w 124512"/>
                  <a:gd name="connsiteY1" fmla="*/ 0 h 184936"/>
                  <a:gd name="connsiteX2" fmla="*/ 119620 w 124512"/>
                  <a:gd name="connsiteY2" fmla="*/ 26083 h 184936"/>
                  <a:gd name="connsiteX3" fmla="*/ 124512 w 124512"/>
                  <a:gd name="connsiteY3" fmla="*/ 70591 h 184936"/>
                  <a:gd name="connsiteX4" fmla="*/ 62256 w 124512"/>
                  <a:gd name="connsiteY4" fmla="*/ 184936 h 184936"/>
                  <a:gd name="connsiteX5" fmla="*/ 0 w 124512"/>
                  <a:gd name="connsiteY5" fmla="*/ 70591 h 184936"/>
                  <a:gd name="connsiteX6" fmla="*/ 4893 w 124512"/>
                  <a:gd name="connsiteY6" fmla="*/ 26083 h 184936"/>
                  <a:gd name="connsiteX7" fmla="*/ 14467 w 124512"/>
                  <a:gd name="connsiteY7" fmla="*/ 0 h 184936"/>
                  <a:gd name="connsiteX8" fmla="*/ 27827 w 124512"/>
                  <a:gd name="connsiteY8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512" h="184936">
                    <a:moveTo>
                      <a:pt x="110045" y="0"/>
                    </a:moveTo>
                    <a:lnTo>
                      <a:pt x="119620" y="26083"/>
                    </a:lnTo>
                    <a:cubicBezTo>
                      <a:pt x="122770" y="39763"/>
                      <a:pt x="124512" y="54803"/>
                      <a:pt x="124512" y="70591"/>
                    </a:cubicBezTo>
                    <a:cubicBezTo>
                      <a:pt x="124512" y="133742"/>
                      <a:pt x="96639" y="184936"/>
                      <a:pt x="62256" y="184936"/>
                    </a:cubicBezTo>
                    <a:cubicBezTo>
                      <a:pt x="27873" y="184936"/>
                      <a:pt x="0" y="133742"/>
                      <a:pt x="0" y="70591"/>
                    </a:cubicBezTo>
                    <a:cubicBezTo>
                      <a:pt x="0" y="54803"/>
                      <a:pt x="1742" y="39763"/>
                      <a:pt x="4893" y="26083"/>
                    </a:cubicBezTo>
                    <a:lnTo>
                      <a:pt x="14467" y="0"/>
                    </a:lnTo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AE3C5C35-F10A-4DFE-AB3C-1D4A9E6545A5}"/>
              </a:ext>
            </a:extLst>
          </p:cNvPr>
          <p:cNvGrpSpPr/>
          <p:nvPr/>
        </p:nvGrpSpPr>
        <p:grpSpPr>
          <a:xfrm>
            <a:off x="756699" y="4586652"/>
            <a:ext cx="907878" cy="1698872"/>
            <a:chOff x="203920" y="3361150"/>
            <a:chExt cx="1530355" cy="2863691"/>
          </a:xfrm>
        </p:grpSpPr>
        <p:sp>
          <p:nvSpPr>
            <p:cNvPr id="187" name="フリーフォーム: 図形 186">
              <a:extLst>
                <a:ext uri="{FF2B5EF4-FFF2-40B4-BE49-F238E27FC236}">
                  <a16:creationId xmlns:a16="http://schemas.microsoft.com/office/drawing/2014/main" id="{4BE383D0-F5EB-446D-B9DD-7F06F2B6B3E6}"/>
                </a:ext>
              </a:extLst>
            </p:cNvPr>
            <p:cNvSpPr/>
            <p:nvPr/>
          </p:nvSpPr>
          <p:spPr bwMode="auto">
            <a:xfrm flipH="1">
              <a:off x="1262533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8" name="フリーフォーム: 図形 187">
              <a:extLst>
                <a:ext uri="{FF2B5EF4-FFF2-40B4-BE49-F238E27FC236}">
                  <a16:creationId xmlns:a16="http://schemas.microsoft.com/office/drawing/2014/main" id="{0CCF6400-0436-4A2A-B062-EAF85712EFB3}"/>
                </a:ext>
              </a:extLst>
            </p:cNvPr>
            <p:cNvSpPr/>
            <p:nvPr/>
          </p:nvSpPr>
          <p:spPr bwMode="auto">
            <a:xfrm>
              <a:off x="231177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89" name="グループ化 188">
              <a:extLst>
                <a:ext uri="{FF2B5EF4-FFF2-40B4-BE49-F238E27FC236}">
                  <a16:creationId xmlns:a16="http://schemas.microsoft.com/office/drawing/2014/main" id="{68079E99-8131-42CB-BECA-DD876DF87BAB}"/>
                </a:ext>
              </a:extLst>
            </p:cNvPr>
            <p:cNvGrpSpPr/>
            <p:nvPr/>
          </p:nvGrpSpPr>
          <p:grpSpPr>
            <a:xfrm flipH="1">
              <a:off x="1028334" y="5890379"/>
              <a:ext cx="354650" cy="299541"/>
              <a:chOff x="811986" y="4823522"/>
              <a:chExt cx="354650" cy="299541"/>
            </a:xfrm>
          </p:grpSpPr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7A18C6E2-9D0A-4AE1-B955-A9352FB04C3F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楕円 220">
                <a:extLst>
                  <a:ext uri="{FF2B5EF4-FFF2-40B4-BE49-F238E27FC236}">
                    <a16:creationId xmlns:a16="http://schemas.microsoft.com/office/drawing/2014/main" id="{76DA937D-05E7-4229-BD45-F93F671F0972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90" name="グループ化 189">
              <a:extLst>
                <a:ext uri="{FF2B5EF4-FFF2-40B4-BE49-F238E27FC236}">
                  <a16:creationId xmlns:a16="http://schemas.microsoft.com/office/drawing/2014/main" id="{05D419FF-AC29-4D66-8FDB-DE53620DF454}"/>
                </a:ext>
              </a:extLst>
            </p:cNvPr>
            <p:cNvGrpSpPr/>
            <p:nvPr/>
          </p:nvGrpSpPr>
          <p:grpSpPr>
            <a:xfrm>
              <a:off x="561263" y="5890379"/>
              <a:ext cx="354650" cy="299541"/>
              <a:chOff x="811986" y="4823522"/>
              <a:chExt cx="354650" cy="299541"/>
            </a:xfrm>
          </p:grpSpPr>
          <p:sp>
            <p:nvSpPr>
              <p:cNvPr id="231" name="フリーフォーム: 図形 230">
                <a:extLst>
                  <a:ext uri="{FF2B5EF4-FFF2-40B4-BE49-F238E27FC236}">
                    <a16:creationId xmlns:a16="http://schemas.microsoft.com/office/drawing/2014/main" id="{8A4AEE34-97AD-4998-A830-D79030B141E3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2" name="楕円 220">
                <a:extLst>
                  <a:ext uri="{FF2B5EF4-FFF2-40B4-BE49-F238E27FC236}">
                    <a16:creationId xmlns:a16="http://schemas.microsoft.com/office/drawing/2014/main" id="{5D8B2544-387A-43ED-9545-5F0E7CF51BC2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1" name="フリーフォーム: 図形 190">
              <a:extLst>
                <a:ext uri="{FF2B5EF4-FFF2-40B4-BE49-F238E27FC236}">
                  <a16:creationId xmlns:a16="http://schemas.microsoft.com/office/drawing/2014/main" id="{26AF9D9A-F005-4A3A-809A-6752FF94954A}"/>
                </a:ext>
              </a:extLst>
            </p:cNvPr>
            <p:cNvSpPr/>
            <p:nvPr/>
          </p:nvSpPr>
          <p:spPr bwMode="auto">
            <a:xfrm rot="10800000">
              <a:off x="438317" y="5345309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rgbClr val="33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2" name="楕円 211">
              <a:extLst>
                <a:ext uri="{FF2B5EF4-FFF2-40B4-BE49-F238E27FC236}">
                  <a16:creationId xmlns:a16="http://schemas.microsoft.com/office/drawing/2014/main" id="{14E91EAB-F24E-49A3-BF64-F7DDAD38F6EB}"/>
                </a:ext>
              </a:extLst>
            </p:cNvPr>
            <p:cNvSpPr/>
            <p:nvPr/>
          </p:nvSpPr>
          <p:spPr bwMode="auto">
            <a:xfrm>
              <a:off x="383940" y="4548116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3" name="台形 192">
              <a:extLst>
                <a:ext uri="{FF2B5EF4-FFF2-40B4-BE49-F238E27FC236}">
                  <a16:creationId xmlns:a16="http://schemas.microsoft.com/office/drawing/2014/main" id="{D37A5AD7-CB6B-4910-9733-FEF09B21AD9D}"/>
                </a:ext>
              </a:extLst>
            </p:cNvPr>
            <p:cNvSpPr/>
            <p:nvPr/>
          </p:nvSpPr>
          <p:spPr bwMode="auto">
            <a:xfrm rot="10800000">
              <a:off x="668735" y="4664748"/>
              <a:ext cx="600540" cy="421385"/>
            </a:xfrm>
            <a:prstGeom prst="trapezoid">
              <a:avLst/>
            </a:prstGeom>
            <a:solidFill>
              <a:srgbClr val="CC99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" name="二等辺三角形 193">
              <a:extLst>
                <a:ext uri="{FF2B5EF4-FFF2-40B4-BE49-F238E27FC236}">
                  <a16:creationId xmlns:a16="http://schemas.microsoft.com/office/drawing/2014/main" id="{BF6FEACD-813A-41BD-A67B-70A7F0264B96}"/>
                </a:ext>
              </a:extLst>
            </p:cNvPr>
            <p:cNvSpPr/>
            <p:nvPr/>
          </p:nvSpPr>
          <p:spPr bwMode="auto">
            <a:xfrm rot="10800000">
              <a:off x="738589" y="4742435"/>
              <a:ext cx="460831" cy="208684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5" name="フリーフォーム: 図形 194">
              <a:extLst>
                <a:ext uri="{FF2B5EF4-FFF2-40B4-BE49-F238E27FC236}">
                  <a16:creationId xmlns:a16="http://schemas.microsoft.com/office/drawing/2014/main" id="{F319C7A5-96CA-4EBE-80EA-D5D54749F739}"/>
                </a:ext>
              </a:extLst>
            </p:cNvPr>
            <p:cNvSpPr/>
            <p:nvPr/>
          </p:nvSpPr>
          <p:spPr bwMode="auto">
            <a:xfrm rot="10800000">
              <a:off x="574900" y="6004581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801D4C29-38EC-4169-8D3F-28BE8909B0F3}"/>
                </a:ext>
              </a:extLst>
            </p:cNvPr>
            <p:cNvSpPr/>
            <p:nvPr/>
          </p:nvSpPr>
          <p:spPr bwMode="auto">
            <a:xfrm rot="10800000">
              <a:off x="1044006" y="6004581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97" name="グループ化 196">
              <a:extLst>
                <a:ext uri="{FF2B5EF4-FFF2-40B4-BE49-F238E27FC236}">
                  <a16:creationId xmlns:a16="http://schemas.microsoft.com/office/drawing/2014/main" id="{73F0E06C-EAB8-4527-B835-A9878B5931D4}"/>
                </a:ext>
              </a:extLst>
            </p:cNvPr>
            <p:cNvGrpSpPr/>
            <p:nvPr/>
          </p:nvGrpSpPr>
          <p:grpSpPr>
            <a:xfrm>
              <a:off x="203920" y="3361150"/>
              <a:ext cx="1530355" cy="1671030"/>
              <a:chOff x="203920" y="151708"/>
              <a:chExt cx="1530355" cy="1671030"/>
            </a:xfrm>
          </p:grpSpPr>
          <p:sp>
            <p:nvSpPr>
              <p:cNvPr id="212" name="楕円 211">
                <a:extLst>
                  <a:ext uri="{FF2B5EF4-FFF2-40B4-BE49-F238E27FC236}">
                    <a16:creationId xmlns:a16="http://schemas.microsoft.com/office/drawing/2014/main" id="{9EA5FB80-82C0-4407-BBBD-20E9D036CDE0}"/>
                  </a:ext>
                </a:extLst>
              </p:cNvPr>
              <p:cNvSpPr/>
              <p:nvPr/>
            </p:nvSpPr>
            <p:spPr bwMode="auto">
              <a:xfrm>
                <a:off x="606822" y="151708"/>
                <a:ext cx="724366" cy="644830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3" name="楕円 212">
                <a:extLst>
                  <a:ext uri="{FF2B5EF4-FFF2-40B4-BE49-F238E27FC236}">
                    <a16:creationId xmlns:a16="http://schemas.microsoft.com/office/drawing/2014/main" id="{991C65A5-5C6E-4D9C-88FC-41858E2836F9}"/>
                  </a:ext>
                </a:extLst>
              </p:cNvPr>
              <p:cNvSpPr/>
              <p:nvPr/>
            </p:nvSpPr>
            <p:spPr bwMode="auto">
              <a:xfrm>
                <a:off x="254397" y="340866"/>
                <a:ext cx="1429216" cy="1272286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14" name="グループ化 213">
                <a:extLst>
                  <a:ext uri="{FF2B5EF4-FFF2-40B4-BE49-F238E27FC236}">
                    <a16:creationId xmlns:a16="http://schemas.microsoft.com/office/drawing/2014/main" id="{F2C0B5F1-B067-43B0-A43A-0B1AB43E6E9E}"/>
                  </a:ext>
                </a:extLst>
              </p:cNvPr>
              <p:cNvGrpSpPr/>
              <p:nvPr/>
            </p:nvGrpSpPr>
            <p:grpSpPr>
              <a:xfrm rot="20700000">
                <a:off x="20392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29" name="楕円 228">
                  <a:extLst>
                    <a:ext uri="{FF2B5EF4-FFF2-40B4-BE49-F238E27FC236}">
                      <a16:creationId xmlns:a16="http://schemas.microsoft.com/office/drawing/2014/main" id="{893C5794-14A1-422A-9E5F-8E5498EB70A7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0" name="楕円 229">
                  <a:extLst>
                    <a:ext uri="{FF2B5EF4-FFF2-40B4-BE49-F238E27FC236}">
                      <a16:creationId xmlns:a16="http://schemas.microsoft.com/office/drawing/2014/main" id="{9B3FC1D9-5B91-4A30-9C34-14065E4CB069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5" name="グループ化 214">
                <a:extLst>
                  <a:ext uri="{FF2B5EF4-FFF2-40B4-BE49-F238E27FC236}">
                    <a16:creationId xmlns:a16="http://schemas.microsoft.com/office/drawing/2014/main" id="{0E7399F4-EC23-4658-8C9C-5BC171692B4B}"/>
                  </a:ext>
                </a:extLst>
              </p:cNvPr>
              <p:cNvGrpSpPr/>
              <p:nvPr/>
            </p:nvGrpSpPr>
            <p:grpSpPr>
              <a:xfrm rot="900000" flipH="1">
                <a:off x="130704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27" name="楕円 226">
                  <a:extLst>
                    <a:ext uri="{FF2B5EF4-FFF2-40B4-BE49-F238E27FC236}">
                      <a16:creationId xmlns:a16="http://schemas.microsoft.com/office/drawing/2014/main" id="{7F8C1CB9-DD29-431D-A24C-F619B5C1B201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8" name="楕円 227">
                  <a:extLst>
                    <a:ext uri="{FF2B5EF4-FFF2-40B4-BE49-F238E27FC236}">
                      <a16:creationId xmlns:a16="http://schemas.microsoft.com/office/drawing/2014/main" id="{866E3388-3872-48B0-99BD-11F7958B7319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16" name="楕円 215">
                <a:extLst>
                  <a:ext uri="{FF2B5EF4-FFF2-40B4-BE49-F238E27FC236}">
                    <a16:creationId xmlns:a16="http://schemas.microsoft.com/office/drawing/2014/main" id="{92565866-D5CF-493A-A855-8BF3A4013037}"/>
                  </a:ext>
                </a:extLst>
              </p:cNvPr>
              <p:cNvSpPr/>
              <p:nvPr/>
            </p:nvSpPr>
            <p:spPr bwMode="auto">
              <a:xfrm>
                <a:off x="383940" y="652608"/>
                <a:ext cx="1170130" cy="1170130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7" name="楕円 216">
                <a:extLst>
                  <a:ext uri="{FF2B5EF4-FFF2-40B4-BE49-F238E27FC236}">
                    <a16:creationId xmlns:a16="http://schemas.microsoft.com/office/drawing/2014/main" id="{2EFE3727-2C34-4236-8EF0-96F0A27D47C8}"/>
                  </a:ext>
                </a:extLst>
              </p:cNvPr>
              <p:cNvSpPr/>
              <p:nvPr/>
            </p:nvSpPr>
            <p:spPr bwMode="auto">
              <a:xfrm>
                <a:off x="581979" y="1048354"/>
                <a:ext cx="139669" cy="193980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8" name="楕円 217">
                <a:extLst>
                  <a:ext uri="{FF2B5EF4-FFF2-40B4-BE49-F238E27FC236}">
                    <a16:creationId xmlns:a16="http://schemas.microsoft.com/office/drawing/2014/main" id="{0FF90791-4905-4BA5-B738-1778AB01B1D3}"/>
                  </a:ext>
                </a:extLst>
              </p:cNvPr>
              <p:cNvSpPr/>
              <p:nvPr/>
            </p:nvSpPr>
            <p:spPr bwMode="auto">
              <a:xfrm>
                <a:off x="618978" y="1067228"/>
                <a:ext cx="65672" cy="66900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9" name="楕円 218">
                <a:extLst>
                  <a:ext uri="{FF2B5EF4-FFF2-40B4-BE49-F238E27FC236}">
                    <a16:creationId xmlns:a16="http://schemas.microsoft.com/office/drawing/2014/main" id="{BC43DB74-91E2-415E-A59F-8AAA2F9AD1F9}"/>
                  </a:ext>
                </a:extLst>
              </p:cNvPr>
              <p:cNvSpPr/>
              <p:nvPr/>
            </p:nvSpPr>
            <p:spPr bwMode="auto">
              <a:xfrm>
                <a:off x="1191579" y="1048354"/>
                <a:ext cx="139669" cy="193980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0" name="楕円 219">
                <a:extLst>
                  <a:ext uri="{FF2B5EF4-FFF2-40B4-BE49-F238E27FC236}">
                    <a16:creationId xmlns:a16="http://schemas.microsoft.com/office/drawing/2014/main" id="{E9259508-42D3-4C50-92EA-E8A68B2FCBA2}"/>
                  </a:ext>
                </a:extLst>
              </p:cNvPr>
              <p:cNvSpPr/>
              <p:nvPr/>
            </p:nvSpPr>
            <p:spPr bwMode="auto">
              <a:xfrm>
                <a:off x="1228578" y="1067228"/>
                <a:ext cx="65672" cy="66900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1" name="月 220">
                <a:extLst>
                  <a:ext uri="{FF2B5EF4-FFF2-40B4-BE49-F238E27FC236}">
                    <a16:creationId xmlns:a16="http://schemas.microsoft.com/office/drawing/2014/main" id="{370A2E9A-D358-441C-A05B-6D341C3AB92E}"/>
                  </a:ext>
                </a:extLst>
              </p:cNvPr>
              <p:cNvSpPr/>
              <p:nvPr/>
            </p:nvSpPr>
            <p:spPr bwMode="auto">
              <a:xfrm rot="2700000">
                <a:off x="628387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2" name="月 221">
                <a:extLst>
                  <a:ext uri="{FF2B5EF4-FFF2-40B4-BE49-F238E27FC236}">
                    <a16:creationId xmlns:a16="http://schemas.microsoft.com/office/drawing/2014/main" id="{E2C56D67-B452-4ABC-957D-23492D0F4576}"/>
                  </a:ext>
                </a:extLst>
              </p:cNvPr>
              <p:cNvSpPr/>
              <p:nvPr/>
            </p:nvSpPr>
            <p:spPr bwMode="auto">
              <a:xfrm rot="18900000" flipH="1">
                <a:off x="1237845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3" name="楕円 222">
                <a:extLst>
                  <a:ext uri="{FF2B5EF4-FFF2-40B4-BE49-F238E27FC236}">
                    <a16:creationId xmlns:a16="http://schemas.microsoft.com/office/drawing/2014/main" id="{B73255B6-B5D4-45EB-9752-7E57FA6A5A57}"/>
                  </a:ext>
                </a:extLst>
              </p:cNvPr>
              <p:cNvSpPr/>
              <p:nvPr/>
            </p:nvSpPr>
            <p:spPr bwMode="auto">
              <a:xfrm>
                <a:off x="854970" y="1317826"/>
                <a:ext cx="213661" cy="131619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4" name="月 223">
                <a:extLst>
                  <a:ext uri="{FF2B5EF4-FFF2-40B4-BE49-F238E27FC236}">
                    <a16:creationId xmlns:a16="http://schemas.microsoft.com/office/drawing/2014/main" id="{B12108D8-40E2-41D8-9CC2-D1DCFF01AFCF}"/>
                  </a:ext>
                </a:extLst>
              </p:cNvPr>
              <p:cNvSpPr/>
              <p:nvPr/>
            </p:nvSpPr>
            <p:spPr bwMode="auto">
              <a:xfrm rot="4500000">
                <a:off x="623736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5" name="月 224">
                <a:extLst>
                  <a:ext uri="{FF2B5EF4-FFF2-40B4-BE49-F238E27FC236}">
                    <a16:creationId xmlns:a16="http://schemas.microsoft.com/office/drawing/2014/main" id="{5EEFF499-3FB0-4EAA-8CD1-7331663FF7D4}"/>
                  </a:ext>
                </a:extLst>
              </p:cNvPr>
              <p:cNvSpPr/>
              <p:nvPr/>
            </p:nvSpPr>
            <p:spPr bwMode="auto">
              <a:xfrm rot="17100000" flipH="1">
                <a:off x="1238553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1F790854-B2CB-4014-BD3A-3F6838C9B056}"/>
                  </a:ext>
                </a:extLst>
              </p:cNvPr>
              <p:cNvSpPr/>
              <p:nvPr/>
            </p:nvSpPr>
            <p:spPr bwMode="auto">
              <a:xfrm>
                <a:off x="835602" y="1573489"/>
                <a:ext cx="266804" cy="56074"/>
              </a:xfrm>
              <a:custGeom>
                <a:avLst/>
                <a:gdLst>
                  <a:gd name="connsiteX0" fmla="*/ 203209 w 406418"/>
                  <a:gd name="connsiteY0" fmla="*/ 0 h 101279"/>
                  <a:gd name="connsiteX1" fmla="*/ 386991 w 406418"/>
                  <a:gd name="connsiteY1" fmla="*/ 6100 h 101279"/>
                  <a:gd name="connsiteX2" fmla="*/ 397774 w 406418"/>
                  <a:gd name="connsiteY2" fmla="*/ 7296 h 101279"/>
                  <a:gd name="connsiteX3" fmla="*/ 406418 w 406418"/>
                  <a:gd name="connsiteY3" fmla="*/ 23652 h 101279"/>
                  <a:gd name="connsiteX4" fmla="*/ 203209 w 406418"/>
                  <a:gd name="connsiteY4" fmla="*/ 101279 h 101279"/>
                  <a:gd name="connsiteX5" fmla="*/ 0 w 406418"/>
                  <a:gd name="connsiteY5" fmla="*/ 23652 h 101279"/>
                  <a:gd name="connsiteX6" fmla="*/ 8645 w 406418"/>
                  <a:gd name="connsiteY6" fmla="*/ 7296 h 101279"/>
                  <a:gd name="connsiteX7" fmla="*/ 19427 w 406418"/>
                  <a:gd name="connsiteY7" fmla="*/ 6100 h 101279"/>
                  <a:gd name="connsiteX8" fmla="*/ 203209 w 406418"/>
                  <a:gd name="connsiteY8" fmla="*/ 0 h 1012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06418" h="101279">
                    <a:moveTo>
                      <a:pt x="203209" y="0"/>
                    </a:moveTo>
                    <a:cubicBezTo>
                      <a:pt x="268399" y="0"/>
                      <a:pt x="330504" y="2172"/>
                      <a:pt x="386991" y="6100"/>
                    </a:cubicBezTo>
                    <a:lnTo>
                      <a:pt x="397774" y="7296"/>
                    </a:lnTo>
                    <a:lnTo>
                      <a:pt x="406418" y="23652"/>
                    </a:lnTo>
                    <a:cubicBezTo>
                      <a:pt x="406418" y="66524"/>
                      <a:pt x="315438" y="101279"/>
                      <a:pt x="203209" y="101279"/>
                    </a:cubicBezTo>
                    <a:cubicBezTo>
                      <a:pt x="90980" y="101279"/>
                      <a:pt x="0" y="66524"/>
                      <a:pt x="0" y="23652"/>
                    </a:cubicBezTo>
                    <a:lnTo>
                      <a:pt x="8645" y="7296"/>
                    </a:lnTo>
                    <a:lnTo>
                      <a:pt x="19427" y="6100"/>
                    </a:lnTo>
                    <a:cubicBezTo>
                      <a:pt x="75914" y="2172"/>
                      <a:pt x="138019" y="0"/>
                      <a:pt x="20320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98" name="グループ化 197">
              <a:extLst>
                <a:ext uri="{FF2B5EF4-FFF2-40B4-BE49-F238E27FC236}">
                  <a16:creationId xmlns:a16="http://schemas.microsoft.com/office/drawing/2014/main" id="{B4EAC203-22F8-4B08-AD46-64BF507EFF1A}"/>
                </a:ext>
              </a:extLst>
            </p:cNvPr>
            <p:cNvGrpSpPr/>
            <p:nvPr/>
          </p:nvGrpSpPr>
          <p:grpSpPr>
            <a:xfrm>
              <a:off x="227310" y="4939226"/>
              <a:ext cx="587025" cy="1285615"/>
              <a:chOff x="227310" y="4939226"/>
              <a:chExt cx="587025" cy="1285615"/>
            </a:xfrm>
          </p:grpSpPr>
          <p:sp>
            <p:nvSpPr>
              <p:cNvPr id="199" name="楕円 547">
                <a:extLst>
                  <a:ext uri="{FF2B5EF4-FFF2-40B4-BE49-F238E27FC236}">
                    <a16:creationId xmlns:a16="http://schemas.microsoft.com/office/drawing/2014/main" id="{03E08652-1168-4FC0-996D-E8E351DBC667}"/>
                  </a:ext>
                </a:extLst>
              </p:cNvPr>
              <p:cNvSpPr/>
              <p:nvPr/>
            </p:nvSpPr>
            <p:spPr bwMode="auto">
              <a:xfrm>
                <a:off x="265683" y="5016038"/>
                <a:ext cx="472008" cy="398406"/>
              </a:xfrm>
              <a:custGeom>
                <a:avLst/>
                <a:gdLst>
                  <a:gd name="connsiteX0" fmla="*/ 0 w 472007"/>
                  <a:gd name="connsiteY0" fmla="*/ 199203 h 398406"/>
                  <a:gd name="connsiteX1" fmla="*/ 236004 w 472007"/>
                  <a:gd name="connsiteY1" fmla="*/ 0 h 398406"/>
                  <a:gd name="connsiteX2" fmla="*/ 472008 w 472007"/>
                  <a:gd name="connsiteY2" fmla="*/ 199203 h 398406"/>
                  <a:gd name="connsiteX3" fmla="*/ 236004 w 472007"/>
                  <a:gd name="connsiteY3" fmla="*/ 398406 h 398406"/>
                  <a:gd name="connsiteX4" fmla="*/ 0 w 472007"/>
                  <a:gd name="connsiteY4" fmla="*/ 199203 h 398406"/>
                  <a:gd name="connsiteX0" fmla="*/ 8580 w 480588"/>
                  <a:gd name="connsiteY0" fmla="*/ 204597 h 403800"/>
                  <a:gd name="connsiteX1" fmla="*/ 69923 w 480588"/>
                  <a:gd name="connsiteY1" fmla="*/ 69356 h 403800"/>
                  <a:gd name="connsiteX2" fmla="*/ 244584 w 480588"/>
                  <a:gd name="connsiteY2" fmla="*/ 5394 h 403800"/>
                  <a:gd name="connsiteX3" fmla="*/ 480588 w 480588"/>
                  <a:gd name="connsiteY3" fmla="*/ 204597 h 403800"/>
                  <a:gd name="connsiteX4" fmla="*/ 244584 w 480588"/>
                  <a:gd name="connsiteY4" fmla="*/ 403800 h 403800"/>
                  <a:gd name="connsiteX5" fmla="*/ 8580 w 480588"/>
                  <a:gd name="connsiteY5" fmla="*/ 204597 h 403800"/>
                  <a:gd name="connsiteX0" fmla="*/ 69269 w 479934"/>
                  <a:gd name="connsiteY0" fmla="*/ 69356 h 403800"/>
                  <a:gd name="connsiteX1" fmla="*/ 243930 w 479934"/>
                  <a:gd name="connsiteY1" fmla="*/ 5394 h 403800"/>
                  <a:gd name="connsiteX2" fmla="*/ 479934 w 479934"/>
                  <a:gd name="connsiteY2" fmla="*/ 204597 h 403800"/>
                  <a:gd name="connsiteX3" fmla="*/ 243930 w 479934"/>
                  <a:gd name="connsiteY3" fmla="*/ 403800 h 403800"/>
                  <a:gd name="connsiteX4" fmla="*/ 7926 w 479934"/>
                  <a:gd name="connsiteY4" fmla="*/ 204597 h 403800"/>
                  <a:gd name="connsiteX5" fmla="*/ 160709 w 479934"/>
                  <a:gd name="connsiteY5" fmla="*/ 160796 h 403800"/>
                  <a:gd name="connsiteX0" fmla="*/ 243930 w 479934"/>
                  <a:gd name="connsiteY0" fmla="*/ 0 h 398406"/>
                  <a:gd name="connsiteX1" fmla="*/ 479934 w 479934"/>
                  <a:gd name="connsiteY1" fmla="*/ 199203 h 398406"/>
                  <a:gd name="connsiteX2" fmla="*/ 243930 w 479934"/>
                  <a:gd name="connsiteY2" fmla="*/ 398406 h 398406"/>
                  <a:gd name="connsiteX3" fmla="*/ 7926 w 479934"/>
                  <a:gd name="connsiteY3" fmla="*/ 199203 h 398406"/>
                  <a:gd name="connsiteX4" fmla="*/ 160709 w 479934"/>
                  <a:gd name="connsiteY4" fmla="*/ 155402 h 398406"/>
                  <a:gd name="connsiteX0" fmla="*/ 236004 w 472008"/>
                  <a:gd name="connsiteY0" fmla="*/ 0 h 398406"/>
                  <a:gd name="connsiteX1" fmla="*/ 472008 w 472008"/>
                  <a:gd name="connsiteY1" fmla="*/ 199203 h 398406"/>
                  <a:gd name="connsiteX2" fmla="*/ 236004 w 472008"/>
                  <a:gd name="connsiteY2" fmla="*/ 398406 h 398406"/>
                  <a:gd name="connsiteX3" fmla="*/ 0 w 472008"/>
                  <a:gd name="connsiteY3" fmla="*/ 199203 h 398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2008" h="398406">
                    <a:moveTo>
                      <a:pt x="236004" y="0"/>
                    </a:moveTo>
                    <a:cubicBezTo>
                      <a:pt x="304448" y="22540"/>
                      <a:pt x="472008" y="89186"/>
                      <a:pt x="472008" y="199203"/>
                    </a:cubicBezTo>
                    <a:cubicBezTo>
                      <a:pt x="472008" y="309220"/>
                      <a:pt x="366345" y="398406"/>
                      <a:pt x="236004" y="398406"/>
                    </a:cubicBezTo>
                    <a:cubicBezTo>
                      <a:pt x="105663" y="398406"/>
                      <a:pt x="0" y="309220"/>
                      <a:pt x="0" y="199203"/>
                    </a:cubicBezTo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BB3A5657-2CEB-4278-BDAA-2CE99256CCCD}"/>
                  </a:ext>
                </a:extLst>
              </p:cNvPr>
              <p:cNvSpPr/>
              <p:nvPr/>
            </p:nvSpPr>
            <p:spPr bwMode="auto">
              <a:xfrm rot="900000">
                <a:off x="323871" y="5228817"/>
                <a:ext cx="152652" cy="355044"/>
              </a:xfrm>
              <a:custGeom>
                <a:avLst/>
                <a:gdLst>
                  <a:gd name="connsiteX0" fmla="*/ 147205 w 294410"/>
                  <a:gd name="connsiteY0" fmla="*/ 24060 h 624934"/>
                  <a:gd name="connsiteX1" fmla="*/ 33865 w 294410"/>
                  <a:gd name="connsiteY1" fmla="*/ 289656 h 624934"/>
                  <a:gd name="connsiteX2" fmla="*/ 147205 w 294410"/>
                  <a:gd name="connsiteY2" fmla="*/ 555252 h 624934"/>
                  <a:gd name="connsiteX3" fmla="*/ 260545 w 294410"/>
                  <a:gd name="connsiteY3" fmla="*/ 289656 h 624934"/>
                  <a:gd name="connsiteX4" fmla="*/ 147205 w 294410"/>
                  <a:gd name="connsiteY4" fmla="*/ 24060 h 624934"/>
                  <a:gd name="connsiteX5" fmla="*/ 147205 w 294410"/>
                  <a:gd name="connsiteY5" fmla="*/ 0 h 624934"/>
                  <a:gd name="connsiteX6" fmla="*/ 294410 w 294410"/>
                  <a:gd name="connsiteY6" fmla="*/ 312467 h 624934"/>
                  <a:gd name="connsiteX7" fmla="*/ 147205 w 294410"/>
                  <a:gd name="connsiteY7" fmla="*/ 624934 h 624934"/>
                  <a:gd name="connsiteX8" fmla="*/ 0 w 294410"/>
                  <a:gd name="connsiteY8" fmla="*/ 312467 h 624934"/>
                  <a:gd name="connsiteX9" fmla="*/ 147205 w 294410"/>
                  <a:gd name="connsiteY9" fmla="*/ 0 h 624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4410" h="624934">
                    <a:moveTo>
                      <a:pt x="147205" y="24060"/>
                    </a:moveTo>
                    <a:cubicBezTo>
                      <a:pt x="84609" y="24060"/>
                      <a:pt x="33865" y="142971"/>
                      <a:pt x="33865" y="289656"/>
                    </a:cubicBezTo>
                    <a:cubicBezTo>
                      <a:pt x="33865" y="436341"/>
                      <a:pt x="84609" y="555252"/>
                      <a:pt x="147205" y="555252"/>
                    </a:cubicBezTo>
                    <a:cubicBezTo>
                      <a:pt x="209801" y="555252"/>
                      <a:pt x="260545" y="436341"/>
                      <a:pt x="260545" y="289656"/>
                    </a:cubicBezTo>
                    <a:cubicBezTo>
                      <a:pt x="260545" y="142971"/>
                      <a:pt x="209801" y="24060"/>
                      <a:pt x="147205" y="24060"/>
                    </a:cubicBezTo>
                    <a:close/>
                    <a:moveTo>
                      <a:pt x="147205" y="0"/>
                    </a:moveTo>
                    <a:cubicBezTo>
                      <a:pt x="228504" y="0"/>
                      <a:pt x="294410" y="139896"/>
                      <a:pt x="294410" y="312467"/>
                    </a:cubicBezTo>
                    <a:cubicBezTo>
                      <a:pt x="294410" y="485038"/>
                      <a:pt x="228504" y="624934"/>
                      <a:pt x="147205" y="624934"/>
                    </a:cubicBezTo>
                    <a:cubicBezTo>
                      <a:pt x="65906" y="624934"/>
                      <a:pt x="0" y="485038"/>
                      <a:pt x="0" y="312467"/>
                    </a:cubicBezTo>
                    <a:cubicBezTo>
                      <a:pt x="0" y="139896"/>
                      <a:pt x="65906" y="0"/>
                      <a:pt x="14720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01" name="グループ化 200">
                <a:extLst>
                  <a:ext uri="{FF2B5EF4-FFF2-40B4-BE49-F238E27FC236}">
                    <a16:creationId xmlns:a16="http://schemas.microsoft.com/office/drawing/2014/main" id="{53EA7128-1F82-4140-BDA0-DA53C317E8FE}"/>
                  </a:ext>
                </a:extLst>
              </p:cNvPr>
              <p:cNvGrpSpPr/>
              <p:nvPr/>
            </p:nvGrpSpPr>
            <p:grpSpPr>
              <a:xfrm>
                <a:off x="227310" y="5102083"/>
                <a:ext cx="557694" cy="1122758"/>
                <a:chOff x="7333154" y="5388909"/>
                <a:chExt cx="751190" cy="1733869"/>
              </a:xfrm>
            </p:grpSpPr>
            <p:sp>
              <p:nvSpPr>
                <p:cNvPr id="209" name="台形 208">
                  <a:extLst>
                    <a:ext uri="{FF2B5EF4-FFF2-40B4-BE49-F238E27FC236}">
                      <a16:creationId xmlns:a16="http://schemas.microsoft.com/office/drawing/2014/main" id="{9EB70E7B-1712-4002-A43C-55EB01A5C237}"/>
                    </a:ext>
                  </a:extLst>
                </p:cNvPr>
                <p:cNvSpPr/>
                <p:nvPr/>
              </p:nvSpPr>
              <p:spPr bwMode="auto">
                <a:xfrm rot="10800000">
                  <a:off x="7623621" y="5483562"/>
                  <a:ext cx="177419" cy="1543970"/>
                </a:xfrm>
                <a:prstGeom prst="trapezoid">
                  <a:avLst>
                    <a:gd name="adj" fmla="val 23884"/>
                  </a:avLst>
                </a:prstGeom>
                <a:solidFill>
                  <a:srgbClr val="99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0" name="フリーフォーム: 図形 209">
                  <a:extLst>
                    <a:ext uri="{FF2B5EF4-FFF2-40B4-BE49-F238E27FC236}">
                      <a16:creationId xmlns:a16="http://schemas.microsoft.com/office/drawing/2014/main" id="{E1BDF0DF-DB37-478B-8768-45BE9F3FED54}"/>
                    </a:ext>
                  </a:extLst>
                </p:cNvPr>
                <p:cNvSpPr/>
                <p:nvPr/>
              </p:nvSpPr>
              <p:spPr bwMode="auto">
                <a:xfrm>
                  <a:off x="7333154" y="5388909"/>
                  <a:ext cx="751190" cy="209700"/>
                </a:xfrm>
                <a:custGeom>
                  <a:avLst/>
                  <a:gdLst>
                    <a:gd name="connsiteX0" fmla="*/ 46520 w 787920"/>
                    <a:gd name="connsiteY0" fmla="*/ 0 h 126961"/>
                    <a:gd name="connsiteX1" fmla="*/ 91117 w 787920"/>
                    <a:gd name="connsiteY1" fmla="*/ 3389 h 126961"/>
                    <a:gd name="connsiteX2" fmla="*/ 393960 w 787920"/>
                    <a:gd name="connsiteY2" fmla="*/ 10280 h 126961"/>
                    <a:gd name="connsiteX3" fmla="*/ 696803 w 787920"/>
                    <a:gd name="connsiteY3" fmla="*/ 3389 h 126961"/>
                    <a:gd name="connsiteX4" fmla="*/ 741401 w 787920"/>
                    <a:gd name="connsiteY4" fmla="*/ 0 h 126961"/>
                    <a:gd name="connsiteX5" fmla="*/ 756961 w 787920"/>
                    <a:gd name="connsiteY5" fmla="*/ 5137 h 126961"/>
                    <a:gd name="connsiteX6" fmla="*/ 787920 w 787920"/>
                    <a:gd name="connsiteY6" fmla="*/ 39270 h 126961"/>
                    <a:gd name="connsiteX7" fmla="*/ 393960 w 787920"/>
                    <a:gd name="connsiteY7" fmla="*/ 126961 h 126961"/>
                    <a:gd name="connsiteX8" fmla="*/ 0 w 787920"/>
                    <a:gd name="connsiteY8" fmla="*/ 39270 h 126961"/>
                    <a:gd name="connsiteX9" fmla="*/ 30960 w 787920"/>
                    <a:gd name="connsiteY9" fmla="*/ 5137 h 1269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787920" h="126961">
                      <a:moveTo>
                        <a:pt x="46520" y="0"/>
                      </a:moveTo>
                      <a:lnTo>
                        <a:pt x="91117" y="3389"/>
                      </a:lnTo>
                      <a:cubicBezTo>
                        <a:pt x="184199" y="7826"/>
                        <a:pt x="286537" y="10280"/>
                        <a:pt x="393960" y="10280"/>
                      </a:cubicBezTo>
                      <a:cubicBezTo>
                        <a:pt x="501383" y="10280"/>
                        <a:pt x="603721" y="7826"/>
                        <a:pt x="696803" y="3389"/>
                      </a:cubicBezTo>
                      <a:lnTo>
                        <a:pt x="741401" y="0"/>
                      </a:lnTo>
                      <a:lnTo>
                        <a:pt x="756961" y="5137"/>
                      </a:lnTo>
                      <a:cubicBezTo>
                        <a:pt x="776896" y="15628"/>
                        <a:pt x="787920" y="27163"/>
                        <a:pt x="787920" y="39270"/>
                      </a:cubicBezTo>
                      <a:cubicBezTo>
                        <a:pt x="787920" y="87700"/>
                        <a:pt x="611538" y="126961"/>
                        <a:pt x="393960" y="126961"/>
                      </a:cubicBezTo>
                      <a:cubicBezTo>
                        <a:pt x="176382" y="126961"/>
                        <a:pt x="0" y="87700"/>
                        <a:pt x="0" y="39270"/>
                      </a:cubicBezTo>
                      <a:cubicBezTo>
                        <a:pt x="0" y="27163"/>
                        <a:pt x="11024" y="15628"/>
                        <a:pt x="30960" y="5137"/>
                      </a:cubicBezTo>
                      <a:close/>
                    </a:path>
                  </a:pathLst>
                </a:custGeom>
                <a:solidFill>
                  <a:srgbClr val="9933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1" name="台形 210">
                  <a:extLst>
                    <a:ext uri="{FF2B5EF4-FFF2-40B4-BE49-F238E27FC236}">
                      <a16:creationId xmlns:a16="http://schemas.microsoft.com/office/drawing/2014/main" id="{620DAA52-A5C9-4D8A-8103-D24353C2DE3B}"/>
                    </a:ext>
                  </a:extLst>
                </p:cNvPr>
                <p:cNvSpPr/>
                <p:nvPr/>
              </p:nvSpPr>
              <p:spPr bwMode="auto">
                <a:xfrm rot="10800000">
                  <a:off x="7656313" y="6984392"/>
                  <a:ext cx="112035" cy="138386"/>
                </a:xfrm>
                <a:prstGeom prst="trapezoid">
                  <a:avLst>
                    <a:gd name="adj" fmla="val 21367"/>
                  </a:avLst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2" name="グループ化 201">
                <a:extLst>
                  <a:ext uri="{FF2B5EF4-FFF2-40B4-BE49-F238E27FC236}">
                    <a16:creationId xmlns:a16="http://schemas.microsoft.com/office/drawing/2014/main" id="{4C119D3C-72D8-40F1-BD3E-62176E50A9E6}"/>
                  </a:ext>
                </a:extLst>
              </p:cNvPr>
              <p:cNvGrpSpPr/>
              <p:nvPr/>
            </p:nvGrpSpPr>
            <p:grpSpPr>
              <a:xfrm flipH="1">
                <a:off x="278999" y="4939226"/>
                <a:ext cx="535336" cy="276626"/>
                <a:chOff x="3145148" y="3551877"/>
                <a:chExt cx="781709" cy="403936"/>
              </a:xfrm>
            </p:grpSpPr>
            <p:sp>
              <p:nvSpPr>
                <p:cNvPr id="203" name="円/楕円 25">
                  <a:extLst>
                    <a:ext uri="{FF2B5EF4-FFF2-40B4-BE49-F238E27FC236}">
                      <a16:creationId xmlns:a16="http://schemas.microsoft.com/office/drawing/2014/main" id="{BC0861E9-AA5B-4CF6-8551-C0703F2A7C83}"/>
                    </a:ext>
                  </a:extLst>
                </p:cNvPr>
                <p:cNvSpPr/>
                <p:nvPr/>
              </p:nvSpPr>
              <p:spPr>
                <a:xfrm>
                  <a:off x="3145148" y="3551877"/>
                  <a:ext cx="728352" cy="4039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28352" h="403936">
                      <a:moveTo>
                        <a:pt x="413528" y="0"/>
                      </a:moveTo>
                      <a:cubicBezTo>
                        <a:pt x="587400" y="0"/>
                        <a:pt x="728352" y="61986"/>
                        <a:pt x="728352" y="138450"/>
                      </a:cubicBezTo>
                      <a:cubicBezTo>
                        <a:pt x="728352" y="214914"/>
                        <a:pt x="587400" y="276900"/>
                        <a:pt x="413528" y="276900"/>
                      </a:cubicBezTo>
                      <a:cubicBezTo>
                        <a:pt x="314157" y="276900"/>
                        <a:pt x="225538" y="256653"/>
                        <a:pt x="168255" y="224272"/>
                      </a:cubicBezTo>
                      <a:lnTo>
                        <a:pt x="161836" y="229216"/>
                      </a:lnTo>
                      <a:lnTo>
                        <a:pt x="202522" y="298129"/>
                      </a:lnTo>
                      <a:cubicBezTo>
                        <a:pt x="222216" y="331484"/>
                        <a:pt x="211140" y="374491"/>
                        <a:pt x="177784" y="394184"/>
                      </a:cubicBezTo>
                      <a:cubicBezTo>
                        <a:pt x="144428" y="413878"/>
                        <a:pt x="101421" y="402802"/>
                        <a:pt x="81728" y="369445"/>
                      </a:cubicBezTo>
                      <a:lnTo>
                        <a:pt x="9698" y="247446"/>
                      </a:lnTo>
                      <a:cubicBezTo>
                        <a:pt x="-7480" y="218350"/>
                        <a:pt x="-1246" y="181911"/>
                        <a:pt x="23708" y="161042"/>
                      </a:cubicBezTo>
                      <a:cubicBezTo>
                        <a:pt x="25084" y="157791"/>
                        <a:pt x="27573" y="155571"/>
                        <a:pt x="30254" y="153505"/>
                      </a:cubicBezTo>
                      <a:lnTo>
                        <a:pt x="142492" y="67048"/>
                      </a:lnTo>
                      <a:lnTo>
                        <a:pt x="149022" y="63836"/>
                      </a:lnTo>
                      <a:cubicBezTo>
                        <a:pt x="204831" y="25292"/>
                        <a:pt x="302463" y="0"/>
                        <a:pt x="413528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204" name="グループ化 203">
                  <a:extLst>
                    <a:ext uri="{FF2B5EF4-FFF2-40B4-BE49-F238E27FC236}">
                      <a16:creationId xmlns:a16="http://schemas.microsoft.com/office/drawing/2014/main" id="{FDC6D151-62EB-4900-A5A5-09BFAB05422F}"/>
                    </a:ext>
                  </a:extLst>
                </p:cNvPr>
                <p:cNvGrpSpPr/>
                <p:nvPr/>
              </p:nvGrpSpPr>
              <p:grpSpPr>
                <a:xfrm>
                  <a:off x="3383168" y="3571878"/>
                  <a:ext cx="543689" cy="348010"/>
                  <a:chOff x="8176233" y="2467645"/>
                  <a:chExt cx="953176" cy="610123"/>
                </a:xfrm>
              </p:grpSpPr>
              <p:sp>
                <p:nvSpPr>
                  <p:cNvPr id="205" name="角丸四角形 900">
                    <a:extLst>
                      <a:ext uri="{FF2B5EF4-FFF2-40B4-BE49-F238E27FC236}">
                        <a16:creationId xmlns:a16="http://schemas.microsoft.com/office/drawing/2014/main" id="{07BB2765-530E-4491-90EC-72ACD7F7219F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8308348" y="2645405"/>
                    <a:ext cx="570460" cy="25460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6" name="角丸四角形 901">
                    <a:extLst>
                      <a:ext uri="{FF2B5EF4-FFF2-40B4-BE49-F238E27FC236}">
                        <a16:creationId xmlns:a16="http://schemas.microsoft.com/office/drawing/2014/main" id="{5F9E6332-25F8-4563-925D-F69CC1D43822}"/>
                      </a:ext>
                    </a:extLst>
                  </p:cNvPr>
                  <p:cNvSpPr/>
                  <p:nvPr/>
                </p:nvSpPr>
                <p:spPr>
                  <a:xfrm rot="5041102">
                    <a:off x="8618032" y="2679263"/>
                    <a:ext cx="455692" cy="20361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7" name="角丸四角形 902">
                    <a:extLst>
                      <a:ext uri="{FF2B5EF4-FFF2-40B4-BE49-F238E27FC236}">
                        <a16:creationId xmlns:a16="http://schemas.microsoft.com/office/drawing/2014/main" id="{72AA93AB-1C03-493E-B23D-610A9F096B97}"/>
                      </a:ext>
                    </a:extLst>
                  </p:cNvPr>
                  <p:cNvSpPr/>
                  <p:nvPr/>
                </p:nvSpPr>
                <p:spPr>
                  <a:xfrm rot="4450043">
                    <a:off x="8847255" y="2678229"/>
                    <a:ext cx="399208" cy="16510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8" name="角丸四角形 903">
                    <a:extLst>
                      <a:ext uri="{FF2B5EF4-FFF2-40B4-BE49-F238E27FC236}">
                        <a16:creationId xmlns:a16="http://schemas.microsoft.com/office/drawing/2014/main" id="{385B0BB5-55A7-48CD-96F0-8057F33A6B65}"/>
                      </a:ext>
                    </a:extLst>
                  </p:cNvPr>
                  <p:cNvSpPr/>
                  <p:nvPr/>
                </p:nvSpPr>
                <p:spPr>
                  <a:xfrm rot="5863639">
                    <a:off x="7996253" y="2647625"/>
                    <a:ext cx="610123" cy="25016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235" name="グループ化 234">
            <a:extLst>
              <a:ext uri="{FF2B5EF4-FFF2-40B4-BE49-F238E27FC236}">
                <a16:creationId xmlns:a16="http://schemas.microsoft.com/office/drawing/2014/main" id="{175399A2-AD9D-4A73-9CC8-67FAA187A520}"/>
              </a:ext>
            </a:extLst>
          </p:cNvPr>
          <p:cNvGrpSpPr/>
          <p:nvPr/>
        </p:nvGrpSpPr>
        <p:grpSpPr>
          <a:xfrm>
            <a:off x="2638290" y="4738306"/>
            <a:ext cx="907878" cy="1547218"/>
            <a:chOff x="2214907" y="3616787"/>
            <a:chExt cx="1530355" cy="2608054"/>
          </a:xfrm>
        </p:grpSpPr>
        <p:sp>
          <p:nvSpPr>
            <p:cNvPr id="236" name="フリーフォーム: 図形 235">
              <a:extLst>
                <a:ext uri="{FF2B5EF4-FFF2-40B4-BE49-F238E27FC236}">
                  <a16:creationId xmlns:a16="http://schemas.microsoft.com/office/drawing/2014/main" id="{18FC62F0-C553-4E3C-B368-D955B93F96A9}"/>
                </a:ext>
              </a:extLst>
            </p:cNvPr>
            <p:cNvSpPr/>
            <p:nvPr/>
          </p:nvSpPr>
          <p:spPr bwMode="auto">
            <a:xfrm flipH="1">
              <a:off x="3281114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660033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7" name="フリーフォーム: 図形 236">
              <a:extLst>
                <a:ext uri="{FF2B5EF4-FFF2-40B4-BE49-F238E27FC236}">
                  <a16:creationId xmlns:a16="http://schemas.microsoft.com/office/drawing/2014/main" id="{F89D8920-7BEF-439C-BBA4-10EBDC2BC4C8}"/>
                </a:ext>
              </a:extLst>
            </p:cNvPr>
            <p:cNvSpPr/>
            <p:nvPr/>
          </p:nvSpPr>
          <p:spPr bwMode="auto">
            <a:xfrm>
              <a:off x="2249758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660033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38" name="グループ化 237">
              <a:extLst>
                <a:ext uri="{FF2B5EF4-FFF2-40B4-BE49-F238E27FC236}">
                  <a16:creationId xmlns:a16="http://schemas.microsoft.com/office/drawing/2014/main" id="{E586E419-7353-4C40-8F3F-7F45D9696810}"/>
                </a:ext>
              </a:extLst>
            </p:cNvPr>
            <p:cNvGrpSpPr/>
            <p:nvPr/>
          </p:nvGrpSpPr>
          <p:grpSpPr>
            <a:xfrm flipH="1">
              <a:off x="3039321" y="5890379"/>
              <a:ext cx="354650" cy="299541"/>
              <a:chOff x="811986" y="4823522"/>
              <a:chExt cx="354650" cy="299541"/>
            </a:xfrm>
          </p:grpSpPr>
          <p:sp>
            <p:nvSpPr>
              <p:cNvPr id="285" name="フリーフォーム: 図形 284">
                <a:extLst>
                  <a:ext uri="{FF2B5EF4-FFF2-40B4-BE49-F238E27FC236}">
                    <a16:creationId xmlns:a16="http://schemas.microsoft.com/office/drawing/2014/main" id="{A1CE2524-A3D5-4208-A36A-F63549106311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86" name="楕円 220">
                <a:extLst>
                  <a:ext uri="{FF2B5EF4-FFF2-40B4-BE49-F238E27FC236}">
                    <a16:creationId xmlns:a16="http://schemas.microsoft.com/office/drawing/2014/main" id="{1F407B23-8A83-49AB-87AB-84C04427AF15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9" name="グループ化 238">
              <a:extLst>
                <a:ext uri="{FF2B5EF4-FFF2-40B4-BE49-F238E27FC236}">
                  <a16:creationId xmlns:a16="http://schemas.microsoft.com/office/drawing/2014/main" id="{6ABC58BC-BA7C-402E-A8DD-2A67B33D8671}"/>
                </a:ext>
              </a:extLst>
            </p:cNvPr>
            <p:cNvGrpSpPr/>
            <p:nvPr/>
          </p:nvGrpSpPr>
          <p:grpSpPr>
            <a:xfrm>
              <a:off x="2572250" y="5890379"/>
              <a:ext cx="354650" cy="299541"/>
              <a:chOff x="811986" y="4823522"/>
              <a:chExt cx="354650" cy="299541"/>
            </a:xfrm>
          </p:grpSpPr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B6DDBF9B-BD31-496A-8A72-06A52C5C01F7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4" name="楕円 220">
                <a:extLst>
                  <a:ext uri="{FF2B5EF4-FFF2-40B4-BE49-F238E27FC236}">
                    <a16:creationId xmlns:a16="http://schemas.microsoft.com/office/drawing/2014/main" id="{9A82D7E1-B453-4C07-BF53-6E81196A84CB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0" name="フリーフォーム: 図形 239">
              <a:extLst>
                <a:ext uri="{FF2B5EF4-FFF2-40B4-BE49-F238E27FC236}">
                  <a16:creationId xmlns:a16="http://schemas.microsoft.com/office/drawing/2014/main" id="{583EB039-1065-4F1F-80FB-B66A5A265137}"/>
                </a:ext>
              </a:extLst>
            </p:cNvPr>
            <p:cNvSpPr/>
            <p:nvPr/>
          </p:nvSpPr>
          <p:spPr bwMode="auto">
            <a:xfrm rot="10800000">
              <a:off x="2449304" y="5345309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楕円 211">
              <a:extLst>
                <a:ext uri="{FF2B5EF4-FFF2-40B4-BE49-F238E27FC236}">
                  <a16:creationId xmlns:a16="http://schemas.microsoft.com/office/drawing/2014/main" id="{743F33A7-99FC-40CC-B602-D1B7D1850DFD}"/>
                </a:ext>
              </a:extLst>
            </p:cNvPr>
            <p:cNvSpPr/>
            <p:nvPr/>
          </p:nvSpPr>
          <p:spPr bwMode="auto">
            <a:xfrm>
              <a:off x="2394927" y="4548116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楕円 241">
              <a:extLst>
                <a:ext uri="{FF2B5EF4-FFF2-40B4-BE49-F238E27FC236}">
                  <a16:creationId xmlns:a16="http://schemas.microsoft.com/office/drawing/2014/main" id="{DABF3EDD-E53C-422A-BFCE-BAE617753706}"/>
                </a:ext>
              </a:extLst>
            </p:cNvPr>
            <p:cNvSpPr/>
            <p:nvPr/>
          </p:nvSpPr>
          <p:spPr bwMode="auto">
            <a:xfrm>
              <a:off x="2730714" y="4413153"/>
              <a:ext cx="498556" cy="545547"/>
            </a:xfrm>
            <a:prstGeom prst="ellipse">
              <a:avLst/>
            </a:prstGeom>
            <a:solidFill>
              <a:srgbClr val="660033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3" name="フリーフォーム: 図形 242">
              <a:extLst>
                <a:ext uri="{FF2B5EF4-FFF2-40B4-BE49-F238E27FC236}">
                  <a16:creationId xmlns:a16="http://schemas.microsoft.com/office/drawing/2014/main" id="{62AE1E50-A55D-41D1-8158-66BF1658F0FA}"/>
                </a:ext>
              </a:extLst>
            </p:cNvPr>
            <p:cNvSpPr/>
            <p:nvPr/>
          </p:nvSpPr>
          <p:spPr bwMode="auto">
            <a:xfrm rot="10800000">
              <a:off x="2587056" y="6004581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4" name="フリーフォーム: 図形 243">
              <a:extLst>
                <a:ext uri="{FF2B5EF4-FFF2-40B4-BE49-F238E27FC236}">
                  <a16:creationId xmlns:a16="http://schemas.microsoft.com/office/drawing/2014/main" id="{E41D2222-1670-411B-B6B7-2AE972196DBD}"/>
                </a:ext>
              </a:extLst>
            </p:cNvPr>
            <p:cNvSpPr/>
            <p:nvPr/>
          </p:nvSpPr>
          <p:spPr bwMode="auto">
            <a:xfrm rot="10800000">
              <a:off x="3056162" y="6004581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45" name="グループ化 244">
              <a:extLst>
                <a:ext uri="{FF2B5EF4-FFF2-40B4-BE49-F238E27FC236}">
                  <a16:creationId xmlns:a16="http://schemas.microsoft.com/office/drawing/2014/main" id="{246D721C-29D4-4B50-AFD7-DF19114AF6FA}"/>
                </a:ext>
              </a:extLst>
            </p:cNvPr>
            <p:cNvGrpSpPr/>
            <p:nvPr/>
          </p:nvGrpSpPr>
          <p:grpSpPr>
            <a:xfrm>
              <a:off x="2214907" y="3616787"/>
              <a:ext cx="1530355" cy="1413460"/>
              <a:chOff x="2214907" y="407345"/>
              <a:chExt cx="1530355" cy="1413460"/>
            </a:xfrm>
          </p:grpSpPr>
          <p:sp>
            <p:nvSpPr>
              <p:cNvPr id="260" name="楕円 175">
                <a:extLst>
                  <a:ext uri="{FF2B5EF4-FFF2-40B4-BE49-F238E27FC236}">
                    <a16:creationId xmlns:a16="http://schemas.microsoft.com/office/drawing/2014/main" id="{8D77EA46-2B73-4A77-8391-40E0AD5B7488}"/>
                  </a:ext>
                </a:extLst>
              </p:cNvPr>
              <p:cNvSpPr/>
              <p:nvPr/>
            </p:nvSpPr>
            <p:spPr bwMode="auto">
              <a:xfrm>
                <a:off x="2249701" y="407345"/>
                <a:ext cx="1460582" cy="925465"/>
              </a:xfrm>
              <a:custGeom>
                <a:avLst/>
                <a:gdLst>
                  <a:gd name="connsiteX0" fmla="*/ 0 w 1460582"/>
                  <a:gd name="connsiteY0" fmla="*/ 467469 h 934937"/>
                  <a:gd name="connsiteX1" fmla="*/ 730291 w 1460582"/>
                  <a:gd name="connsiteY1" fmla="*/ 0 h 934937"/>
                  <a:gd name="connsiteX2" fmla="*/ 1460582 w 1460582"/>
                  <a:gd name="connsiteY2" fmla="*/ 467469 h 934937"/>
                  <a:gd name="connsiteX3" fmla="*/ 730291 w 1460582"/>
                  <a:gd name="connsiteY3" fmla="*/ 934938 h 934937"/>
                  <a:gd name="connsiteX4" fmla="*/ 0 w 1460582"/>
                  <a:gd name="connsiteY4" fmla="*/ 467469 h 934937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353169 h 820638"/>
                  <a:gd name="connsiteX1" fmla="*/ 725528 w 1460582"/>
                  <a:gd name="connsiteY1" fmla="*/ 0 h 820638"/>
                  <a:gd name="connsiteX2" fmla="*/ 1460582 w 1460582"/>
                  <a:gd name="connsiteY2" fmla="*/ 353169 h 820638"/>
                  <a:gd name="connsiteX3" fmla="*/ 730291 w 1460582"/>
                  <a:gd name="connsiteY3" fmla="*/ 820638 h 820638"/>
                  <a:gd name="connsiteX4" fmla="*/ 0 w 1460582"/>
                  <a:gd name="connsiteY4" fmla="*/ 353169 h 8206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60582" h="820638">
                    <a:moveTo>
                      <a:pt x="0" y="353169"/>
                    </a:moveTo>
                    <a:cubicBezTo>
                      <a:pt x="0" y="94993"/>
                      <a:pt x="322199" y="0"/>
                      <a:pt x="725528" y="0"/>
                    </a:cubicBezTo>
                    <a:cubicBezTo>
                      <a:pt x="1128857" y="0"/>
                      <a:pt x="1460582" y="94993"/>
                      <a:pt x="1460582" y="353169"/>
                    </a:cubicBezTo>
                    <a:cubicBezTo>
                      <a:pt x="1460582" y="611345"/>
                      <a:pt x="1133620" y="820638"/>
                      <a:pt x="730291" y="820638"/>
                    </a:cubicBezTo>
                    <a:cubicBezTo>
                      <a:pt x="326962" y="820638"/>
                      <a:pt x="0" y="611345"/>
                      <a:pt x="0" y="353169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1" name="グループ化 260">
                <a:extLst>
                  <a:ext uri="{FF2B5EF4-FFF2-40B4-BE49-F238E27FC236}">
                    <a16:creationId xmlns:a16="http://schemas.microsoft.com/office/drawing/2014/main" id="{BB4CDA95-4DF3-4848-9C89-FFC482DB846B}"/>
                  </a:ext>
                </a:extLst>
              </p:cNvPr>
              <p:cNvGrpSpPr/>
              <p:nvPr/>
            </p:nvGrpSpPr>
            <p:grpSpPr>
              <a:xfrm rot="20700000">
                <a:off x="2214907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81" name="楕円 280">
                  <a:extLst>
                    <a:ext uri="{FF2B5EF4-FFF2-40B4-BE49-F238E27FC236}">
                      <a16:creationId xmlns:a16="http://schemas.microsoft.com/office/drawing/2014/main" id="{1CABD873-1CA7-49CB-9CF8-835C21E2988B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2" name="楕円 281">
                  <a:extLst>
                    <a:ext uri="{FF2B5EF4-FFF2-40B4-BE49-F238E27FC236}">
                      <a16:creationId xmlns:a16="http://schemas.microsoft.com/office/drawing/2014/main" id="{CE23A0AE-09E3-459A-B275-7C3E671544A2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62" name="グループ化 261">
                <a:extLst>
                  <a:ext uri="{FF2B5EF4-FFF2-40B4-BE49-F238E27FC236}">
                    <a16:creationId xmlns:a16="http://schemas.microsoft.com/office/drawing/2014/main" id="{266E151F-F749-4201-AF2D-961CCB36C950}"/>
                  </a:ext>
                </a:extLst>
              </p:cNvPr>
              <p:cNvGrpSpPr/>
              <p:nvPr/>
            </p:nvGrpSpPr>
            <p:grpSpPr>
              <a:xfrm rot="900000" flipH="1">
                <a:off x="3318032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79" name="楕円 278">
                  <a:extLst>
                    <a:ext uri="{FF2B5EF4-FFF2-40B4-BE49-F238E27FC236}">
                      <a16:creationId xmlns:a16="http://schemas.microsoft.com/office/drawing/2014/main" id="{F6CD5B56-148F-42EF-A94C-46813FD3DA8D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0" name="楕円 279">
                  <a:extLst>
                    <a:ext uri="{FF2B5EF4-FFF2-40B4-BE49-F238E27FC236}">
                      <a16:creationId xmlns:a16="http://schemas.microsoft.com/office/drawing/2014/main" id="{99908049-8BC4-4E50-9C50-53BD81D5255D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63" name="フリーフォーム: 図形 262">
                <a:extLst>
                  <a:ext uri="{FF2B5EF4-FFF2-40B4-BE49-F238E27FC236}">
                    <a16:creationId xmlns:a16="http://schemas.microsoft.com/office/drawing/2014/main" id="{7A9EA370-5B9C-4C47-9DC1-7028AD8EE14E}"/>
                  </a:ext>
                </a:extLst>
              </p:cNvPr>
              <p:cNvSpPr/>
              <p:nvPr/>
            </p:nvSpPr>
            <p:spPr bwMode="auto">
              <a:xfrm>
                <a:off x="2397339" y="761154"/>
                <a:ext cx="1165306" cy="1059651"/>
              </a:xfrm>
              <a:custGeom>
                <a:avLst/>
                <a:gdLst>
                  <a:gd name="connsiteX0" fmla="*/ 582653 w 1165306"/>
                  <a:gd name="connsiteY0" fmla="*/ 0 h 1059651"/>
                  <a:gd name="connsiteX1" fmla="*/ 1057854 w 1165306"/>
                  <a:gd name="connsiteY1" fmla="*/ 98011 h 1059651"/>
                  <a:gd name="connsiteX2" fmla="*/ 1087151 w 1165306"/>
                  <a:gd name="connsiteY2" fmla="*/ 112428 h 1059651"/>
                  <a:gd name="connsiteX3" fmla="*/ 1119518 w 1165306"/>
                  <a:gd name="connsiteY3" fmla="*/ 177424 h 1059651"/>
                  <a:gd name="connsiteX4" fmla="*/ 1165306 w 1165306"/>
                  <a:gd name="connsiteY4" fmla="*/ 424610 h 1059651"/>
                  <a:gd name="connsiteX5" fmla="*/ 582653 w 1165306"/>
                  <a:gd name="connsiteY5" fmla="*/ 1059651 h 1059651"/>
                  <a:gd name="connsiteX6" fmla="*/ 0 w 1165306"/>
                  <a:gd name="connsiteY6" fmla="*/ 424610 h 1059651"/>
                  <a:gd name="connsiteX7" fmla="*/ 45788 w 1165306"/>
                  <a:gd name="connsiteY7" fmla="*/ 177424 h 1059651"/>
                  <a:gd name="connsiteX8" fmla="*/ 78157 w 1165306"/>
                  <a:gd name="connsiteY8" fmla="*/ 112428 h 1059651"/>
                  <a:gd name="connsiteX9" fmla="*/ 107452 w 1165306"/>
                  <a:gd name="connsiteY9" fmla="*/ 98011 h 1059651"/>
                  <a:gd name="connsiteX10" fmla="*/ 582653 w 1165306"/>
                  <a:gd name="connsiteY10" fmla="*/ 0 h 10596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306" h="1059651">
                    <a:moveTo>
                      <a:pt x="582653" y="0"/>
                    </a:moveTo>
                    <a:cubicBezTo>
                      <a:pt x="751214" y="0"/>
                      <a:pt x="911796" y="34899"/>
                      <a:pt x="1057854" y="98011"/>
                    </a:cubicBezTo>
                    <a:lnTo>
                      <a:pt x="1087151" y="112428"/>
                    </a:lnTo>
                    <a:lnTo>
                      <a:pt x="1119518" y="177424"/>
                    </a:lnTo>
                    <a:cubicBezTo>
                      <a:pt x="1149002" y="253399"/>
                      <a:pt x="1165306" y="336929"/>
                      <a:pt x="1165306" y="424610"/>
                    </a:cubicBezTo>
                    <a:cubicBezTo>
                      <a:pt x="1165306" y="775333"/>
                      <a:pt x="904443" y="1059651"/>
                      <a:pt x="582653" y="1059651"/>
                    </a:cubicBezTo>
                    <a:cubicBezTo>
                      <a:pt x="260863" y="1059651"/>
                      <a:pt x="0" y="775333"/>
                      <a:pt x="0" y="424610"/>
                    </a:cubicBezTo>
                    <a:cubicBezTo>
                      <a:pt x="0" y="336929"/>
                      <a:pt x="16304" y="253399"/>
                      <a:pt x="45788" y="177424"/>
                    </a:cubicBezTo>
                    <a:lnTo>
                      <a:pt x="78157" y="112428"/>
                    </a:lnTo>
                    <a:lnTo>
                      <a:pt x="107452" y="98011"/>
                    </a:lnTo>
                    <a:cubicBezTo>
                      <a:pt x="253510" y="34899"/>
                      <a:pt x="414092" y="0"/>
                      <a:pt x="582653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4" name="楕円 263">
                <a:extLst>
                  <a:ext uri="{FF2B5EF4-FFF2-40B4-BE49-F238E27FC236}">
                    <a16:creationId xmlns:a16="http://schemas.microsoft.com/office/drawing/2014/main" id="{43FEC0C3-D365-47F2-B2A8-89ACFBD6B251}"/>
                  </a:ext>
                </a:extLst>
              </p:cNvPr>
              <p:cNvSpPr/>
              <p:nvPr/>
            </p:nvSpPr>
            <p:spPr bwMode="auto">
              <a:xfrm>
                <a:off x="2569306" y="1144864"/>
                <a:ext cx="194558" cy="6465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5" name="楕円 264">
                <a:extLst>
                  <a:ext uri="{FF2B5EF4-FFF2-40B4-BE49-F238E27FC236}">
                    <a16:creationId xmlns:a16="http://schemas.microsoft.com/office/drawing/2014/main" id="{41E1F831-0FA4-4519-A4EA-435DB35D1681}"/>
                  </a:ext>
                </a:extLst>
              </p:cNvPr>
              <p:cNvSpPr/>
              <p:nvPr/>
            </p:nvSpPr>
            <p:spPr bwMode="auto">
              <a:xfrm>
                <a:off x="3158243" y="1144864"/>
                <a:ext cx="194558" cy="6465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6" name="グループ化 265">
                <a:extLst>
                  <a:ext uri="{FF2B5EF4-FFF2-40B4-BE49-F238E27FC236}">
                    <a16:creationId xmlns:a16="http://schemas.microsoft.com/office/drawing/2014/main" id="{86F9FDD6-5B8E-4A62-A8A9-CF78EEC8FB86}"/>
                  </a:ext>
                </a:extLst>
              </p:cNvPr>
              <p:cNvGrpSpPr/>
              <p:nvPr/>
            </p:nvGrpSpPr>
            <p:grpSpPr>
              <a:xfrm>
                <a:off x="2455068" y="1140927"/>
                <a:ext cx="88439" cy="79040"/>
                <a:chOff x="2569305" y="1692913"/>
                <a:chExt cx="202787" cy="333198"/>
              </a:xfrm>
              <a:noFill/>
            </p:grpSpPr>
            <p:sp>
              <p:nvSpPr>
                <p:cNvPr id="277" name="楕円 276">
                  <a:extLst>
                    <a:ext uri="{FF2B5EF4-FFF2-40B4-BE49-F238E27FC236}">
                      <a16:creationId xmlns:a16="http://schemas.microsoft.com/office/drawing/2014/main" id="{DC75889E-6E1A-44C3-94CB-776955590A3D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8" name="楕円 277">
                  <a:extLst>
                    <a:ext uri="{FF2B5EF4-FFF2-40B4-BE49-F238E27FC236}">
                      <a16:creationId xmlns:a16="http://schemas.microsoft.com/office/drawing/2014/main" id="{3A1F153A-5983-418B-8CD7-DB565D415883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67" name="グループ化 266">
                <a:extLst>
                  <a:ext uri="{FF2B5EF4-FFF2-40B4-BE49-F238E27FC236}">
                    <a16:creationId xmlns:a16="http://schemas.microsoft.com/office/drawing/2014/main" id="{ADAD7DB4-3E70-48DD-A142-C91159624651}"/>
                  </a:ext>
                </a:extLst>
              </p:cNvPr>
              <p:cNvGrpSpPr/>
              <p:nvPr/>
            </p:nvGrpSpPr>
            <p:grpSpPr>
              <a:xfrm flipH="1">
                <a:off x="3399478" y="1140927"/>
                <a:ext cx="88439" cy="79040"/>
                <a:chOff x="2569305" y="1692913"/>
                <a:chExt cx="202787" cy="333198"/>
              </a:xfrm>
              <a:noFill/>
            </p:grpSpPr>
            <p:sp>
              <p:nvSpPr>
                <p:cNvPr id="275" name="楕円 274">
                  <a:extLst>
                    <a:ext uri="{FF2B5EF4-FFF2-40B4-BE49-F238E27FC236}">
                      <a16:creationId xmlns:a16="http://schemas.microsoft.com/office/drawing/2014/main" id="{1E6B2B73-5E05-4C8B-A08F-38C078300359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6" name="楕円 275">
                  <a:extLst>
                    <a:ext uri="{FF2B5EF4-FFF2-40B4-BE49-F238E27FC236}">
                      <a16:creationId xmlns:a16="http://schemas.microsoft.com/office/drawing/2014/main" id="{C3C99AC7-C149-4EFE-B31F-AE0597C7BB8C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68" name="フリーフォーム: 図形 267">
                <a:extLst>
                  <a:ext uri="{FF2B5EF4-FFF2-40B4-BE49-F238E27FC236}">
                    <a16:creationId xmlns:a16="http://schemas.microsoft.com/office/drawing/2014/main" id="{A1927C51-5540-4D67-A666-1FBC8DCD4D0C}"/>
                  </a:ext>
                </a:extLst>
              </p:cNvPr>
              <p:cNvSpPr/>
              <p:nvPr/>
            </p:nvSpPr>
            <p:spPr bwMode="auto">
              <a:xfrm rot="16200000">
                <a:off x="2946153" y="1472363"/>
                <a:ext cx="71396" cy="350472"/>
              </a:xfrm>
              <a:custGeom>
                <a:avLst/>
                <a:gdLst>
                  <a:gd name="connsiteX0" fmla="*/ 71396 w 71396"/>
                  <a:gd name="connsiteY0" fmla="*/ 350472 h 350472"/>
                  <a:gd name="connsiteX1" fmla="*/ 38699 w 71396"/>
                  <a:gd name="connsiteY1" fmla="*/ 317017 h 350472"/>
                  <a:gd name="connsiteX2" fmla="*/ 0 w 71396"/>
                  <a:gd name="connsiteY2" fmla="*/ 175236 h 350472"/>
                  <a:gd name="connsiteX3" fmla="*/ 38699 w 71396"/>
                  <a:gd name="connsiteY3" fmla="*/ 33455 h 350472"/>
                  <a:gd name="connsiteX4" fmla="*/ 71396 w 71396"/>
                  <a:gd name="connsiteY4" fmla="*/ 0 h 350472"/>
                  <a:gd name="connsiteX5" fmla="*/ 61619 w 71396"/>
                  <a:gd name="connsiteY5" fmla="*/ 175236 h 350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1396" h="350472">
                    <a:moveTo>
                      <a:pt x="71396" y="350472"/>
                    </a:moveTo>
                    <a:lnTo>
                      <a:pt x="38699" y="317017"/>
                    </a:lnTo>
                    <a:cubicBezTo>
                      <a:pt x="14789" y="280732"/>
                      <a:pt x="0" y="230605"/>
                      <a:pt x="0" y="175236"/>
                    </a:cubicBezTo>
                    <a:cubicBezTo>
                      <a:pt x="0" y="119867"/>
                      <a:pt x="14789" y="69740"/>
                      <a:pt x="38699" y="33455"/>
                    </a:cubicBezTo>
                    <a:lnTo>
                      <a:pt x="71396" y="0"/>
                    </a:lnTo>
                    <a:lnTo>
                      <a:pt x="61619" y="175236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9" name="楕円 268">
                <a:extLst>
                  <a:ext uri="{FF2B5EF4-FFF2-40B4-BE49-F238E27FC236}">
                    <a16:creationId xmlns:a16="http://schemas.microsoft.com/office/drawing/2014/main" id="{4042AAC5-02B1-4436-958B-E1D595DD86CC}"/>
                  </a:ext>
                </a:extLst>
              </p:cNvPr>
              <p:cNvSpPr/>
              <p:nvPr/>
            </p:nvSpPr>
            <p:spPr bwMode="auto">
              <a:xfrm>
                <a:off x="2569306" y="1001933"/>
                <a:ext cx="194558" cy="45720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0" name="楕円 269">
                <a:extLst>
                  <a:ext uri="{FF2B5EF4-FFF2-40B4-BE49-F238E27FC236}">
                    <a16:creationId xmlns:a16="http://schemas.microsoft.com/office/drawing/2014/main" id="{25542B2C-5848-4AAC-86CC-531D2A5F2C7A}"/>
                  </a:ext>
                </a:extLst>
              </p:cNvPr>
              <p:cNvSpPr/>
              <p:nvPr/>
            </p:nvSpPr>
            <p:spPr bwMode="auto">
              <a:xfrm>
                <a:off x="3158243" y="1001933"/>
                <a:ext cx="194558" cy="45720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1" name="月 270">
                <a:extLst>
                  <a:ext uri="{FF2B5EF4-FFF2-40B4-BE49-F238E27FC236}">
                    <a16:creationId xmlns:a16="http://schemas.microsoft.com/office/drawing/2014/main" id="{FA31A8C8-8322-45FC-9F42-FCBFCBDB33DD}"/>
                  </a:ext>
                </a:extLst>
              </p:cNvPr>
              <p:cNvSpPr/>
              <p:nvPr/>
            </p:nvSpPr>
            <p:spPr bwMode="auto">
              <a:xfrm rot="2700000">
                <a:off x="2731250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72" name="月 271">
                <a:extLst>
                  <a:ext uri="{FF2B5EF4-FFF2-40B4-BE49-F238E27FC236}">
                    <a16:creationId xmlns:a16="http://schemas.microsoft.com/office/drawing/2014/main" id="{850A434A-1C0F-4884-908F-188BFFF3CB85}"/>
                  </a:ext>
                </a:extLst>
              </p:cNvPr>
              <p:cNvSpPr/>
              <p:nvPr/>
            </p:nvSpPr>
            <p:spPr bwMode="auto">
              <a:xfrm rot="18900000" flipH="1">
                <a:off x="3159087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73" name="楕円 357">
                <a:extLst>
                  <a:ext uri="{FF2B5EF4-FFF2-40B4-BE49-F238E27FC236}">
                    <a16:creationId xmlns:a16="http://schemas.microsoft.com/office/drawing/2014/main" id="{F02E5519-3367-4C88-8664-891EFFF5391F}"/>
                  </a:ext>
                </a:extLst>
              </p:cNvPr>
              <p:cNvSpPr/>
              <p:nvPr/>
            </p:nvSpPr>
            <p:spPr bwMode="auto">
              <a:xfrm>
                <a:off x="2863546" y="1347649"/>
                <a:ext cx="232890" cy="129124"/>
              </a:xfrm>
              <a:custGeom>
                <a:avLst/>
                <a:gdLst>
                  <a:gd name="connsiteX0" fmla="*/ 0 w 232889"/>
                  <a:gd name="connsiteY0" fmla="*/ 49084 h 98168"/>
                  <a:gd name="connsiteX1" fmla="*/ 116445 w 232889"/>
                  <a:gd name="connsiteY1" fmla="*/ 0 h 98168"/>
                  <a:gd name="connsiteX2" fmla="*/ 232890 w 232889"/>
                  <a:gd name="connsiteY2" fmla="*/ 49084 h 98168"/>
                  <a:gd name="connsiteX3" fmla="*/ 116445 w 232889"/>
                  <a:gd name="connsiteY3" fmla="*/ 98168 h 98168"/>
                  <a:gd name="connsiteX4" fmla="*/ 0 w 232889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80040 h 129124"/>
                  <a:gd name="connsiteX1" fmla="*/ 109302 w 232890"/>
                  <a:gd name="connsiteY1" fmla="*/ 0 h 129124"/>
                  <a:gd name="connsiteX2" fmla="*/ 232890 w 232890"/>
                  <a:gd name="connsiteY2" fmla="*/ 80040 h 129124"/>
                  <a:gd name="connsiteX3" fmla="*/ 116445 w 232890"/>
                  <a:gd name="connsiteY3" fmla="*/ 129124 h 129124"/>
                  <a:gd name="connsiteX4" fmla="*/ 0 w 232890"/>
                  <a:gd name="connsiteY4" fmla="*/ 80040 h 129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2890" h="129124">
                    <a:moveTo>
                      <a:pt x="0" y="80040"/>
                    </a:moveTo>
                    <a:cubicBezTo>
                      <a:pt x="0" y="52932"/>
                      <a:pt x="44991" y="0"/>
                      <a:pt x="109302" y="0"/>
                    </a:cubicBezTo>
                    <a:cubicBezTo>
                      <a:pt x="173613" y="0"/>
                      <a:pt x="232890" y="52932"/>
                      <a:pt x="232890" y="80040"/>
                    </a:cubicBezTo>
                    <a:cubicBezTo>
                      <a:pt x="232890" y="107148"/>
                      <a:pt x="180756" y="129124"/>
                      <a:pt x="116445" y="129124"/>
                    </a:cubicBezTo>
                    <a:cubicBezTo>
                      <a:pt x="52134" y="129124"/>
                      <a:pt x="0" y="107148"/>
                      <a:pt x="0" y="8004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4" name="フリーフォーム: 図形 273">
                <a:extLst>
                  <a:ext uri="{FF2B5EF4-FFF2-40B4-BE49-F238E27FC236}">
                    <a16:creationId xmlns:a16="http://schemas.microsoft.com/office/drawing/2014/main" id="{2940B0CA-83DF-4B13-9B80-055D7E1F0114}"/>
                  </a:ext>
                </a:extLst>
              </p:cNvPr>
              <p:cNvSpPr/>
              <p:nvPr/>
            </p:nvSpPr>
            <p:spPr bwMode="auto">
              <a:xfrm>
                <a:off x="2917735" y="1300589"/>
                <a:ext cx="124512" cy="184936"/>
              </a:xfrm>
              <a:custGeom>
                <a:avLst/>
                <a:gdLst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8" fmla="*/ 62256 w 124512"/>
                  <a:gd name="connsiteY8" fmla="*/ 20630 h 184936"/>
                  <a:gd name="connsiteX9" fmla="*/ 96685 w 124512"/>
                  <a:gd name="connsiteY9" fmla="*/ 11644 h 184936"/>
                  <a:gd name="connsiteX0" fmla="*/ 62256 w 153696"/>
                  <a:gd name="connsiteY0" fmla="*/ 20630 h 184936"/>
                  <a:gd name="connsiteX1" fmla="*/ 96685 w 153696"/>
                  <a:gd name="connsiteY1" fmla="*/ 11644 h 184936"/>
                  <a:gd name="connsiteX2" fmla="*/ 110045 w 153696"/>
                  <a:gd name="connsiteY2" fmla="*/ 0 h 184936"/>
                  <a:gd name="connsiteX3" fmla="*/ 119620 w 153696"/>
                  <a:gd name="connsiteY3" fmla="*/ 26083 h 184936"/>
                  <a:gd name="connsiteX4" fmla="*/ 124512 w 153696"/>
                  <a:gd name="connsiteY4" fmla="*/ 70591 h 184936"/>
                  <a:gd name="connsiteX5" fmla="*/ 62256 w 153696"/>
                  <a:gd name="connsiteY5" fmla="*/ 184936 h 184936"/>
                  <a:gd name="connsiteX6" fmla="*/ 0 w 153696"/>
                  <a:gd name="connsiteY6" fmla="*/ 70591 h 184936"/>
                  <a:gd name="connsiteX7" fmla="*/ 4893 w 153696"/>
                  <a:gd name="connsiteY7" fmla="*/ 26083 h 184936"/>
                  <a:gd name="connsiteX8" fmla="*/ 14467 w 153696"/>
                  <a:gd name="connsiteY8" fmla="*/ 0 h 184936"/>
                  <a:gd name="connsiteX9" fmla="*/ 27827 w 153696"/>
                  <a:gd name="connsiteY9" fmla="*/ 11644 h 184936"/>
                  <a:gd name="connsiteX10" fmla="*/ 153696 w 153696"/>
                  <a:gd name="connsiteY10" fmla="*/ 112070 h 184936"/>
                  <a:gd name="connsiteX0" fmla="*/ 62256 w 124512"/>
                  <a:gd name="connsiteY0" fmla="*/ 20630 h 184936"/>
                  <a:gd name="connsiteX1" fmla="*/ 96685 w 124512"/>
                  <a:gd name="connsiteY1" fmla="*/ 11644 h 184936"/>
                  <a:gd name="connsiteX2" fmla="*/ 110045 w 124512"/>
                  <a:gd name="connsiteY2" fmla="*/ 0 h 184936"/>
                  <a:gd name="connsiteX3" fmla="*/ 119620 w 124512"/>
                  <a:gd name="connsiteY3" fmla="*/ 26083 h 184936"/>
                  <a:gd name="connsiteX4" fmla="*/ 124512 w 124512"/>
                  <a:gd name="connsiteY4" fmla="*/ 70591 h 184936"/>
                  <a:gd name="connsiteX5" fmla="*/ 62256 w 124512"/>
                  <a:gd name="connsiteY5" fmla="*/ 184936 h 184936"/>
                  <a:gd name="connsiteX6" fmla="*/ 0 w 124512"/>
                  <a:gd name="connsiteY6" fmla="*/ 70591 h 184936"/>
                  <a:gd name="connsiteX7" fmla="*/ 4893 w 124512"/>
                  <a:gd name="connsiteY7" fmla="*/ 26083 h 184936"/>
                  <a:gd name="connsiteX8" fmla="*/ 14467 w 124512"/>
                  <a:gd name="connsiteY8" fmla="*/ 0 h 184936"/>
                  <a:gd name="connsiteX9" fmla="*/ 27827 w 124512"/>
                  <a:gd name="connsiteY9" fmla="*/ 11644 h 184936"/>
                  <a:gd name="connsiteX0" fmla="*/ 96685 w 124512"/>
                  <a:gd name="connsiteY0" fmla="*/ 11644 h 184936"/>
                  <a:gd name="connsiteX1" fmla="*/ 110045 w 124512"/>
                  <a:gd name="connsiteY1" fmla="*/ 0 h 184936"/>
                  <a:gd name="connsiteX2" fmla="*/ 119620 w 124512"/>
                  <a:gd name="connsiteY2" fmla="*/ 26083 h 184936"/>
                  <a:gd name="connsiteX3" fmla="*/ 124512 w 124512"/>
                  <a:gd name="connsiteY3" fmla="*/ 70591 h 184936"/>
                  <a:gd name="connsiteX4" fmla="*/ 62256 w 124512"/>
                  <a:gd name="connsiteY4" fmla="*/ 184936 h 184936"/>
                  <a:gd name="connsiteX5" fmla="*/ 0 w 124512"/>
                  <a:gd name="connsiteY5" fmla="*/ 70591 h 184936"/>
                  <a:gd name="connsiteX6" fmla="*/ 4893 w 124512"/>
                  <a:gd name="connsiteY6" fmla="*/ 26083 h 184936"/>
                  <a:gd name="connsiteX7" fmla="*/ 14467 w 124512"/>
                  <a:gd name="connsiteY7" fmla="*/ 0 h 184936"/>
                  <a:gd name="connsiteX8" fmla="*/ 27827 w 124512"/>
                  <a:gd name="connsiteY8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512" h="184936">
                    <a:moveTo>
                      <a:pt x="110045" y="0"/>
                    </a:moveTo>
                    <a:lnTo>
                      <a:pt x="119620" y="26083"/>
                    </a:lnTo>
                    <a:cubicBezTo>
                      <a:pt x="122770" y="39763"/>
                      <a:pt x="124512" y="54803"/>
                      <a:pt x="124512" y="70591"/>
                    </a:cubicBezTo>
                    <a:cubicBezTo>
                      <a:pt x="124512" y="133742"/>
                      <a:pt x="96639" y="184936"/>
                      <a:pt x="62256" y="184936"/>
                    </a:cubicBezTo>
                    <a:cubicBezTo>
                      <a:pt x="27873" y="184936"/>
                      <a:pt x="0" y="133742"/>
                      <a:pt x="0" y="70591"/>
                    </a:cubicBezTo>
                    <a:cubicBezTo>
                      <a:pt x="0" y="54803"/>
                      <a:pt x="1742" y="39763"/>
                      <a:pt x="4893" y="26083"/>
                    </a:cubicBezTo>
                    <a:lnTo>
                      <a:pt x="14467" y="0"/>
                    </a:lnTo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46" name="グループ化 245">
              <a:extLst>
                <a:ext uri="{FF2B5EF4-FFF2-40B4-BE49-F238E27FC236}">
                  <a16:creationId xmlns:a16="http://schemas.microsoft.com/office/drawing/2014/main" id="{22E32A53-D40A-4335-8EA9-034395AFE979}"/>
                </a:ext>
              </a:extLst>
            </p:cNvPr>
            <p:cNvGrpSpPr/>
            <p:nvPr/>
          </p:nvGrpSpPr>
          <p:grpSpPr>
            <a:xfrm>
              <a:off x="2275185" y="4939226"/>
              <a:ext cx="587025" cy="1285615"/>
              <a:chOff x="227310" y="4939226"/>
              <a:chExt cx="587025" cy="1285615"/>
            </a:xfrm>
          </p:grpSpPr>
          <p:sp>
            <p:nvSpPr>
              <p:cNvPr id="247" name="楕円 547">
                <a:extLst>
                  <a:ext uri="{FF2B5EF4-FFF2-40B4-BE49-F238E27FC236}">
                    <a16:creationId xmlns:a16="http://schemas.microsoft.com/office/drawing/2014/main" id="{C34111B0-A0CB-4627-B06E-11BF8837F3A6}"/>
                  </a:ext>
                </a:extLst>
              </p:cNvPr>
              <p:cNvSpPr/>
              <p:nvPr/>
            </p:nvSpPr>
            <p:spPr bwMode="auto">
              <a:xfrm>
                <a:off x="265683" y="5016038"/>
                <a:ext cx="472008" cy="398406"/>
              </a:xfrm>
              <a:custGeom>
                <a:avLst/>
                <a:gdLst>
                  <a:gd name="connsiteX0" fmla="*/ 0 w 472007"/>
                  <a:gd name="connsiteY0" fmla="*/ 199203 h 398406"/>
                  <a:gd name="connsiteX1" fmla="*/ 236004 w 472007"/>
                  <a:gd name="connsiteY1" fmla="*/ 0 h 398406"/>
                  <a:gd name="connsiteX2" fmla="*/ 472008 w 472007"/>
                  <a:gd name="connsiteY2" fmla="*/ 199203 h 398406"/>
                  <a:gd name="connsiteX3" fmla="*/ 236004 w 472007"/>
                  <a:gd name="connsiteY3" fmla="*/ 398406 h 398406"/>
                  <a:gd name="connsiteX4" fmla="*/ 0 w 472007"/>
                  <a:gd name="connsiteY4" fmla="*/ 199203 h 398406"/>
                  <a:gd name="connsiteX0" fmla="*/ 8580 w 480588"/>
                  <a:gd name="connsiteY0" fmla="*/ 204597 h 403800"/>
                  <a:gd name="connsiteX1" fmla="*/ 69923 w 480588"/>
                  <a:gd name="connsiteY1" fmla="*/ 69356 h 403800"/>
                  <a:gd name="connsiteX2" fmla="*/ 244584 w 480588"/>
                  <a:gd name="connsiteY2" fmla="*/ 5394 h 403800"/>
                  <a:gd name="connsiteX3" fmla="*/ 480588 w 480588"/>
                  <a:gd name="connsiteY3" fmla="*/ 204597 h 403800"/>
                  <a:gd name="connsiteX4" fmla="*/ 244584 w 480588"/>
                  <a:gd name="connsiteY4" fmla="*/ 403800 h 403800"/>
                  <a:gd name="connsiteX5" fmla="*/ 8580 w 480588"/>
                  <a:gd name="connsiteY5" fmla="*/ 204597 h 403800"/>
                  <a:gd name="connsiteX0" fmla="*/ 69269 w 479934"/>
                  <a:gd name="connsiteY0" fmla="*/ 69356 h 403800"/>
                  <a:gd name="connsiteX1" fmla="*/ 243930 w 479934"/>
                  <a:gd name="connsiteY1" fmla="*/ 5394 h 403800"/>
                  <a:gd name="connsiteX2" fmla="*/ 479934 w 479934"/>
                  <a:gd name="connsiteY2" fmla="*/ 204597 h 403800"/>
                  <a:gd name="connsiteX3" fmla="*/ 243930 w 479934"/>
                  <a:gd name="connsiteY3" fmla="*/ 403800 h 403800"/>
                  <a:gd name="connsiteX4" fmla="*/ 7926 w 479934"/>
                  <a:gd name="connsiteY4" fmla="*/ 204597 h 403800"/>
                  <a:gd name="connsiteX5" fmla="*/ 160709 w 479934"/>
                  <a:gd name="connsiteY5" fmla="*/ 160796 h 403800"/>
                  <a:gd name="connsiteX0" fmla="*/ 243930 w 479934"/>
                  <a:gd name="connsiteY0" fmla="*/ 0 h 398406"/>
                  <a:gd name="connsiteX1" fmla="*/ 479934 w 479934"/>
                  <a:gd name="connsiteY1" fmla="*/ 199203 h 398406"/>
                  <a:gd name="connsiteX2" fmla="*/ 243930 w 479934"/>
                  <a:gd name="connsiteY2" fmla="*/ 398406 h 398406"/>
                  <a:gd name="connsiteX3" fmla="*/ 7926 w 479934"/>
                  <a:gd name="connsiteY3" fmla="*/ 199203 h 398406"/>
                  <a:gd name="connsiteX4" fmla="*/ 160709 w 479934"/>
                  <a:gd name="connsiteY4" fmla="*/ 155402 h 398406"/>
                  <a:gd name="connsiteX0" fmla="*/ 236004 w 472008"/>
                  <a:gd name="connsiteY0" fmla="*/ 0 h 398406"/>
                  <a:gd name="connsiteX1" fmla="*/ 472008 w 472008"/>
                  <a:gd name="connsiteY1" fmla="*/ 199203 h 398406"/>
                  <a:gd name="connsiteX2" fmla="*/ 236004 w 472008"/>
                  <a:gd name="connsiteY2" fmla="*/ 398406 h 398406"/>
                  <a:gd name="connsiteX3" fmla="*/ 0 w 472008"/>
                  <a:gd name="connsiteY3" fmla="*/ 199203 h 398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2008" h="398406">
                    <a:moveTo>
                      <a:pt x="236004" y="0"/>
                    </a:moveTo>
                    <a:cubicBezTo>
                      <a:pt x="304448" y="22540"/>
                      <a:pt x="472008" y="89186"/>
                      <a:pt x="472008" y="199203"/>
                    </a:cubicBezTo>
                    <a:cubicBezTo>
                      <a:pt x="472008" y="309220"/>
                      <a:pt x="366345" y="398406"/>
                      <a:pt x="236004" y="398406"/>
                    </a:cubicBezTo>
                    <a:cubicBezTo>
                      <a:pt x="105663" y="398406"/>
                      <a:pt x="0" y="309220"/>
                      <a:pt x="0" y="199203"/>
                    </a:cubicBezTo>
                  </a:path>
                </a:pathLst>
              </a:custGeom>
              <a:solidFill>
                <a:srgbClr val="660033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48" name="フリーフォーム: 図形 247">
                <a:extLst>
                  <a:ext uri="{FF2B5EF4-FFF2-40B4-BE49-F238E27FC236}">
                    <a16:creationId xmlns:a16="http://schemas.microsoft.com/office/drawing/2014/main" id="{E377E63F-BCFD-498B-92FC-75324728CE9E}"/>
                  </a:ext>
                </a:extLst>
              </p:cNvPr>
              <p:cNvSpPr/>
              <p:nvPr/>
            </p:nvSpPr>
            <p:spPr bwMode="auto">
              <a:xfrm rot="900000">
                <a:off x="323871" y="5228817"/>
                <a:ext cx="152652" cy="355044"/>
              </a:xfrm>
              <a:custGeom>
                <a:avLst/>
                <a:gdLst>
                  <a:gd name="connsiteX0" fmla="*/ 147205 w 294410"/>
                  <a:gd name="connsiteY0" fmla="*/ 24060 h 624934"/>
                  <a:gd name="connsiteX1" fmla="*/ 33865 w 294410"/>
                  <a:gd name="connsiteY1" fmla="*/ 289656 h 624934"/>
                  <a:gd name="connsiteX2" fmla="*/ 147205 w 294410"/>
                  <a:gd name="connsiteY2" fmla="*/ 555252 h 624934"/>
                  <a:gd name="connsiteX3" fmla="*/ 260545 w 294410"/>
                  <a:gd name="connsiteY3" fmla="*/ 289656 h 624934"/>
                  <a:gd name="connsiteX4" fmla="*/ 147205 w 294410"/>
                  <a:gd name="connsiteY4" fmla="*/ 24060 h 624934"/>
                  <a:gd name="connsiteX5" fmla="*/ 147205 w 294410"/>
                  <a:gd name="connsiteY5" fmla="*/ 0 h 624934"/>
                  <a:gd name="connsiteX6" fmla="*/ 294410 w 294410"/>
                  <a:gd name="connsiteY6" fmla="*/ 312467 h 624934"/>
                  <a:gd name="connsiteX7" fmla="*/ 147205 w 294410"/>
                  <a:gd name="connsiteY7" fmla="*/ 624934 h 624934"/>
                  <a:gd name="connsiteX8" fmla="*/ 0 w 294410"/>
                  <a:gd name="connsiteY8" fmla="*/ 312467 h 624934"/>
                  <a:gd name="connsiteX9" fmla="*/ 147205 w 294410"/>
                  <a:gd name="connsiteY9" fmla="*/ 0 h 624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4410" h="624934">
                    <a:moveTo>
                      <a:pt x="147205" y="24060"/>
                    </a:moveTo>
                    <a:cubicBezTo>
                      <a:pt x="84609" y="24060"/>
                      <a:pt x="33865" y="142971"/>
                      <a:pt x="33865" y="289656"/>
                    </a:cubicBezTo>
                    <a:cubicBezTo>
                      <a:pt x="33865" y="436341"/>
                      <a:pt x="84609" y="555252"/>
                      <a:pt x="147205" y="555252"/>
                    </a:cubicBezTo>
                    <a:cubicBezTo>
                      <a:pt x="209801" y="555252"/>
                      <a:pt x="260545" y="436341"/>
                      <a:pt x="260545" y="289656"/>
                    </a:cubicBezTo>
                    <a:cubicBezTo>
                      <a:pt x="260545" y="142971"/>
                      <a:pt x="209801" y="24060"/>
                      <a:pt x="147205" y="24060"/>
                    </a:cubicBezTo>
                    <a:close/>
                    <a:moveTo>
                      <a:pt x="147205" y="0"/>
                    </a:moveTo>
                    <a:cubicBezTo>
                      <a:pt x="228504" y="0"/>
                      <a:pt x="294410" y="139896"/>
                      <a:pt x="294410" y="312467"/>
                    </a:cubicBezTo>
                    <a:cubicBezTo>
                      <a:pt x="294410" y="485038"/>
                      <a:pt x="228504" y="624934"/>
                      <a:pt x="147205" y="624934"/>
                    </a:cubicBezTo>
                    <a:cubicBezTo>
                      <a:pt x="65906" y="624934"/>
                      <a:pt x="0" y="485038"/>
                      <a:pt x="0" y="312467"/>
                    </a:cubicBezTo>
                    <a:cubicBezTo>
                      <a:pt x="0" y="139896"/>
                      <a:pt x="65906" y="0"/>
                      <a:pt x="14720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49" name="グループ化 248">
                <a:extLst>
                  <a:ext uri="{FF2B5EF4-FFF2-40B4-BE49-F238E27FC236}">
                    <a16:creationId xmlns:a16="http://schemas.microsoft.com/office/drawing/2014/main" id="{144B2EEA-01E1-4ED6-B328-141F40C2A1F4}"/>
                  </a:ext>
                </a:extLst>
              </p:cNvPr>
              <p:cNvGrpSpPr/>
              <p:nvPr/>
            </p:nvGrpSpPr>
            <p:grpSpPr>
              <a:xfrm>
                <a:off x="227310" y="5102083"/>
                <a:ext cx="557694" cy="1122758"/>
                <a:chOff x="7333154" y="5388909"/>
                <a:chExt cx="751190" cy="1733869"/>
              </a:xfrm>
            </p:grpSpPr>
            <p:sp>
              <p:nvSpPr>
                <p:cNvPr id="257" name="台形 256">
                  <a:extLst>
                    <a:ext uri="{FF2B5EF4-FFF2-40B4-BE49-F238E27FC236}">
                      <a16:creationId xmlns:a16="http://schemas.microsoft.com/office/drawing/2014/main" id="{93400E14-4320-47DF-9E29-58B808EB3C49}"/>
                    </a:ext>
                  </a:extLst>
                </p:cNvPr>
                <p:cNvSpPr/>
                <p:nvPr/>
              </p:nvSpPr>
              <p:spPr bwMode="auto">
                <a:xfrm rot="10800000">
                  <a:off x="7623621" y="5483562"/>
                  <a:ext cx="177419" cy="1543970"/>
                </a:xfrm>
                <a:prstGeom prst="trapezoid">
                  <a:avLst>
                    <a:gd name="adj" fmla="val 23884"/>
                  </a:avLst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8" name="フリーフォーム: 図形 257">
                  <a:extLst>
                    <a:ext uri="{FF2B5EF4-FFF2-40B4-BE49-F238E27FC236}">
                      <a16:creationId xmlns:a16="http://schemas.microsoft.com/office/drawing/2014/main" id="{E41E8F7A-3438-4D31-B25B-5AE8811B9286}"/>
                    </a:ext>
                  </a:extLst>
                </p:cNvPr>
                <p:cNvSpPr/>
                <p:nvPr/>
              </p:nvSpPr>
              <p:spPr bwMode="auto">
                <a:xfrm>
                  <a:off x="7333154" y="5388909"/>
                  <a:ext cx="751190" cy="209700"/>
                </a:xfrm>
                <a:custGeom>
                  <a:avLst/>
                  <a:gdLst>
                    <a:gd name="connsiteX0" fmla="*/ 46520 w 787920"/>
                    <a:gd name="connsiteY0" fmla="*/ 0 h 126961"/>
                    <a:gd name="connsiteX1" fmla="*/ 91117 w 787920"/>
                    <a:gd name="connsiteY1" fmla="*/ 3389 h 126961"/>
                    <a:gd name="connsiteX2" fmla="*/ 393960 w 787920"/>
                    <a:gd name="connsiteY2" fmla="*/ 10280 h 126961"/>
                    <a:gd name="connsiteX3" fmla="*/ 696803 w 787920"/>
                    <a:gd name="connsiteY3" fmla="*/ 3389 h 126961"/>
                    <a:gd name="connsiteX4" fmla="*/ 741401 w 787920"/>
                    <a:gd name="connsiteY4" fmla="*/ 0 h 126961"/>
                    <a:gd name="connsiteX5" fmla="*/ 756961 w 787920"/>
                    <a:gd name="connsiteY5" fmla="*/ 5137 h 126961"/>
                    <a:gd name="connsiteX6" fmla="*/ 787920 w 787920"/>
                    <a:gd name="connsiteY6" fmla="*/ 39270 h 126961"/>
                    <a:gd name="connsiteX7" fmla="*/ 393960 w 787920"/>
                    <a:gd name="connsiteY7" fmla="*/ 126961 h 126961"/>
                    <a:gd name="connsiteX8" fmla="*/ 0 w 787920"/>
                    <a:gd name="connsiteY8" fmla="*/ 39270 h 126961"/>
                    <a:gd name="connsiteX9" fmla="*/ 30960 w 787920"/>
                    <a:gd name="connsiteY9" fmla="*/ 5137 h 1269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787920" h="126961">
                      <a:moveTo>
                        <a:pt x="46520" y="0"/>
                      </a:moveTo>
                      <a:lnTo>
                        <a:pt x="91117" y="3389"/>
                      </a:lnTo>
                      <a:cubicBezTo>
                        <a:pt x="184199" y="7826"/>
                        <a:pt x="286537" y="10280"/>
                        <a:pt x="393960" y="10280"/>
                      </a:cubicBezTo>
                      <a:cubicBezTo>
                        <a:pt x="501383" y="10280"/>
                        <a:pt x="603721" y="7826"/>
                        <a:pt x="696803" y="3389"/>
                      </a:cubicBezTo>
                      <a:lnTo>
                        <a:pt x="741401" y="0"/>
                      </a:lnTo>
                      <a:lnTo>
                        <a:pt x="756961" y="5137"/>
                      </a:lnTo>
                      <a:cubicBezTo>
                        <a:pt x="776896" y="15628"/>
                        <a:pt x="787920" y="27163"/>
                        <a:pt x="787920" y="39270"/>
                      </a:cubicBezTo>
                      <a:cubicBezTo>
                        <a:pt x="787920" y="87700"/>
                        <a:pt x="611538" y="126961"/>
                        <a:pt x="393960" y="126961"/>
                      </a:cubicBezTo>
                      <a:cubicBezTo>
                        <a:pt x="176382" y="126961"/>
                        <a:pt x="0" y="87700"/>
                        <a:pt x="0" y="39270"/>
                      </a:cubicBezTo>
                      <a:cubicBezTo>
                        <a:pt x="0" y="27163"/>
                        <a:pt x="11024" y="15628"/>
                        <a:pt x="30960" y="5137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9" name="台形 258">
                  <a:extLst>
                    <a:ext uri="{FF2B5EF4-FFF2-40B4-BE49-F238E27FC236}">
                      <a16:creationId xmlns:a16="http://schemas.microsoft.com/office/drawing/2014/main" id="{0CE8AEA8-4579-4EFE-8908-B5CA719EEF1A}"/>
                    </a:ext>
                  </a:extLst>
                </p:cNvPr>
                <p:cNvSpPr/>
                <p:nvPr/>
              </p:nvSpPr>
              <p:spPr bwMode="auto">
                <a:xfrm rot="10800000">
                  <a:off x="7656313" y="6984392"/>
                  <a:ext cx="112035" cy="138386"/>
                </a:xfrm>
                <a:prstGeom prst="trapezoid">
                  <a:avLst>
                    <a:gd name="adj" fmla="val 21367"/>
                  </a:avLst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50" name="グループ化 249">
                <a:extLst>
                  <a:ext uri="{FF2B5EF4-FFF2-40B4-BE49-F238E27FC236}">
                    <a16:creationId xmlns:a16="http://schemas.microsoft.com/office/drawing/2014/main" id="{0E3D1981-1E54-4B85-BBD3-2D9336F836C8}"/>
                  </a:ext>
                </a:extLst>
              </p:cNvPr>
              <p:cNvGrpSpPr/>
              <p:nvPr/>
            </p:nvGrpSpPr>
            <p:grpSpPr>
              <a:xfrm flipH="1">
                <a:off x="278999" y="4939226"/>
                <a:ext cx="535336" cy="276626"/>
                <a:chOff x="3145148" y="3551877"/>
                <a:chExt cx="781709" cy="403936"/>
              </a:xfrm>
            </p:grpSpPr>
            <p:sp>
              <p:nvSpPr>
                <p:cNvPr id="251" name="円/楕円 25">
                  <a:extLst>
                    <a:ext uri="{FF2B5EF4-FFF2-40B4-BE49-F238E27FC236}">
                      <a16:creationId xmlns:a16="http://schemas.microsoft.com/office/drawing/2014/main" id="{F0DD8E71-6DA7-4501-A6AC-514E8481CC6B}"/>
                    </a:ext>
                  </a:extLst>
                </p:cNvPr>
                <p:cNvSpPr/>
                <p:nvPr/>
              </p:nvSpPr>
              <p:spPr>
                <a:xfrm>
                  <a:off x="3145148" y="3551877"/>
                  <a:ext cx="728352" cy="4039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28352" h="403936">
                      <a:moveTo>
                        <a:pt x="413528" y="0"/>
                      </a:moveTo>
                      <a:cubicBezTo>
                        <a:pt x="587400" y="0"/>
                        <a:pt x="728352" y="61986"/>
                        <a:pt x="728352" y="138450"/>
                      </a:cubicBezTo>
                      <a:cubicBezTo>
                        <a:pt x="728352" y="214914"/>
                        <a:pt x="587400" y="276900"/>
                        <a:pt x="413528" y="276900"/>
                      </a:cubicBezTo>
                      <a:cubicBezTo>
                        <a:pt x="314157" y="276900"/>
                        <a:pt x="225538" y="256653"/>
                        <a:pt x="168255" y="224272"/>
                      </a:cubicBezTo>
                      <a:lnTo>
                        <a:pt x="161836" y="229216"/>
                      </a:lnTo>
                      <a:lnTo>
                        <a:pt x="202522" y="298129"/>
                      </a:lnTo>
                      <a:cubicBezTo>
                        <a:pt x="222216" y="331484"/>
                        <a:pt x="211140" y="374491"/>
                        <a:pt x="177784" y="394184"/>
                      </a:cubicBezTo>
                      <a:cubicBezTo>
                        <a:pt x="144428" y="413878"/>
                        <a:pt x="101421" y="402802"/>
                        <a:pt x="81728" y="369445"/>
                      </a:cubicBezTo>
                      <a:lnTo>
                        <a:pt x="9698" y="247446"/>
                      </a:lnTo>
                      <a:cubicBezTo>
                        <a:pt x="-7480" y="218350"/>
                        <a:pt x="-1246" y="181911"/>
                        <a:pt x="23708" y="161042"/>
                      </a:cubicBezTo>
                      <a:cubicBezTo>
                        <a:pt x="25084" y="157791"/>
                        <a:pt x="27573" y="155571"/>
                        <a:pt x="30254" y="153505"/>
                      </a:cubicBezTo>
                      <a:lnTo>
                        <a:pt x="142492" y="67048"/>
                      </a:lnTo>
                      <a:lnTo>
                        <a:pt x="149022" y="63836"/>
                      </a:lnTo>
                      <a:cubicBezTo>
                        <a:pt x="204831" y="25292"/>
                        <a:pt x="302463" y="0"/>
                        <a:pt x="413528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252" name="グループ化 251">
                  <a:extLst>
                    <a:ext uri="{FF2B5EF4-FFF2-40B4-BE49-F238E27FC236}">
                      <a16:creationId xmlns:a16="http://schemas.microsoft.com/office/drawing/2014/main" id="{A0E19044-7758-4416-9A4E-DFAA7BD3A915}"/>
                    </a:ext>
                  </a:extLst>
                </p:cNvPr>
                <p:cNvGrpSpPr/>
                <p:nvPr/>
              </p:nvGrpSpPr>
              <p:grpSpPr>
                <a:xfrm>
                  <a:off x="3383168" y="3571878"/>
                  <a:ext cx="543689" cy="348010"/>
                  <a:chOff x="8176233" y="2467645"/>
                  <a:chExt cx="953176" cy="610123"/>
                </a:xfrm>
              </p:grpSpPr>
              <p:sp>
                <p:nvSpPr>
                  <p:cNvPr id="253" name="角丸四角形 900">
                    <a:extLst>
                      <a:ext uri="{FF2B5EF4-FFF2-40B4-BE49-F238E27FC236}">
                        <a16:creationId xmlns:a16="http://schemas.microsoft.com/office/drawing/2014/main" id="{C22DAB0D-E862-4AAF-89A1-F35B597A494A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8308348" y="2645405"/>
                    <a:ext cx="570460" cy="25460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54" name="角丸四角形 901">
                    <a:extLst>
                      <a:ext uri="{FF2B5EF4-FFF2-40B4-BE49-F238E27FC236}">
                        <a16:creationId xmlns:a16="http://schemas.microsoft.com/office/drawing/2014/main" id="{3C2E5926-C535-46C9-9557-47E9CC891E64}"/>
                      </a:ext>
                    </a:extLst>
                  </p:cNvPr>
                  <p:cNvSpPr/>
                  <p:nvPr/>
                </p:nvSpPr>
                <p:spPr>
                  <a:xfrm rot="5041102">
                    <a:off x="8618032" y="2679263"/>
                    <a:ext cx="455692" cy="20361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55" name="角丸四角形 902">
                    <a:extLst>
                      <a:ext uri="{FF2B5EF4-FFF2-40B4-BE49-F238E27FC236}">
                        <a16:creationId xmlns:a16="http://schemas.microsoft.com/office/drawing/2014/main" id="{EF176D4E-7FBD-4C04-A709-5387056E7BB3}"/>
                      </a:ext>
                    </a:extLst>
                  </p:cNvPr>
                  <p:cNvSpPr/>
                  <p:nvPr/>
                </p:nvSpPr>
                <p:spPr>
                  <a:xfrm rot="4450043">
                    <a:off x="8847255" y="2678229"/>
                    <a:ext cx="399208" cy="16510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56" name="角丸四角形 903">
                    <a:extLst>
                      <a:ext uri="{FF2B5EF4-FFF2-40B4-BE49-F238E27FC236}">
                        <a16:creationId xmlns:a16="http://schemas.microsoft.com/office/drawing/2014/main" id="{3A90C51B-FDDD-4343-9823-D4D3856A607F}"/>
                      </a:ext>
                    </a:extLst>
                  </p:cNvPr>
                  <p:cNvSpPr/>
                  <p:nvPr/>
                </p:nvSpPr>
                <p:spPr>
                  <a:xfrm rot="5863639">
                    <a:off x="7996253" y="2647625"/>
                    <a:ext cx="610123" cy="25016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287" name="グループ化 286">
            <a:extLst>
              <a:ext uri="{FF2B5EF4-FFF2-40B4-BE49-F238E27FC236}">
                <a16:creationId xmlns:a16="http://schemas.microsoft.com/office/drawing/2014/main" id="{E443B02D-5753-402A-85D3-0E6502F77D51}"/>
              </a:ext>
            </a:extLst>
          </p:cNvPr>
          <p:cNvGrpSpPr/>
          <p:nvPr/>
        </p:nvGrpSpPr>
        <p:grpSpPr>
          <a:xfrm>
            <a:off x="4509189" y="4715982"/>
            <a:ext cx="907878" cy="1569542"/>
            <a:chOff x="4077180" y="3598748"/>
            <a:chExt cx="1530355" cy="2645684"/>
          </a:xfrm>
        </p:grpSpPr>
        <p:sp>
          <p:nvSpPr>
            <p:cNvPr id="288" name="フリーフォーム: 図形 287">
              <a:extLst>
                <a:ext uri="{FF2B5EF4-FFF2-40B4-BE49-F238E27FC236}">
                  <a16:creationId xmlns:a16="http://schemas.microsoft.com/office/drawing/2014/main" id="{FC524C58-B40E-4710-8A4F-1831E9825A24}"/>
                </a:ext>
              </a:extLst>
            </p:cNvPr>
            <p:cNvSpPr/>
            <p:nvPr/>
          </p:nvSpPr>
          <p:spPr bwMode="auto">
            <a:xfrm flipH="1">
              <a:off x="5135794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FF5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9" name="フリーフォーム: 図形 288">
              <a:extLst>
                <a:ext uri="{FF2B5EF4-FFF2-40B4-BE49-F238E27FC236}">
                  <a16:creationId xmlns:a16="http://schemas.microsoft.com/office/drawing/2014/main" id="{82896E1F-7911-4384-8783-E1E94E4A1D6D}"/>
                </a:ext>
              </a:extLst>
            </p:cNvPr>
            <p:cNvSpPr/>
            <p:nvPr/>
          </p:nvSpPr>
          <p:spPr bwMode="auto">
            <a:xfrm>
              <a:off x="4104438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FF5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0" name="楕円 220">
              <a:extLst>
                <a:ext uri="{FF2B5EF4-FFF2-40B4-BE49-F238E27FC236}">
                  <a16:creationId xmlns:a16="http://schemas.microsoft.com/office/drawing/2014/main" id="{9863905C-6F70-4767-93FF-007078A964F2}"/>
                </a:ext>
              </a:extLst>
            </p:cNvPr>
            <p:cNvSpPr/>
            <p:nvPr/>
          </p:nvSpPr>
          <p:spPr bwMode="auto">
            <a:xfrm>
              <a:off x="4362168" y="5973380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1" name="楕円 220">
              <a:extLst>
                <a:ext uri="{FF2B5EF4-FFF2-40B4-BE49-F238E27FC236}">
                  <a16:creationId xmlns:a16="http://schemas.microsoft.com/office/drawing/2014/main" id="{856589B9-C617-473F-B229-DCB5D8AA1C63}"/>
                </a:ext>
              </a:extLst>
            </p:cNvPr>
            <p:cNvSpPr/>
            <p:nvPr/>
          </p:nvSpPr>
          <p:spPr bwMode="auto">
            <a:xfrm flipH="1">
              <a:off x="4925762" y="5973380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2" name="楕円 220">
              <a:extLst>
                <a:ext uri="{FF2B5EF4-FFF2-40B4-BE49-F238E27FC236}">
                  <a16:creationId xmlns:a16="http://schemas.microsoft.com/office/drawing/2014/main" id="{1C3EF31C-3B43-4532-A745-9FB57093A855}"/>
                </a:ext>
              </a:extLst>
            </p:cNvPr>
            <p:cNvSpPr/>
            <p:nvPr/>
          </p:nvSpPr>
          <p:spPr bwMode="auto">
            <a:xfrm>
              <a:off x="4362168" y="5972834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3" name="楕円 220">
              <a:extLst>
                <a:ext uri="{FF2B5EF4-FFF2-40B4-BE49-F238E27FC236}">
                  <a16:creationId xmlns:a16="http://schemas.microsoft.com/office/drawing/2014/main" id="{AACAA6FF-4FD8-4E17-9344-A870B026063A}"/>
                </a:ext>
              </a:extLst>
            </p:cNvPr>
            <p:cNvSpPr/>
            <p:nvPr/>
          </p:nvSpPr>
          <p:spPr bwMode="auto">
            <a:xfrm flipH="1">
              <a:off x="4925762" y="5972834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4" name="楕円 220">
              <a:extLst>
                <a:ext uri="{FF2B5EF4-FFF2-40B4-BE49-F238E27FC236}">
                  <a16:creationId xmlns:a16="http://schemas.microsoft.com/office/drawing/2014/main" id="{96BFC6DC-F303-4CB8-A75A-ED4F0663621C}"/>
                </a:ext>
              </a:extLst>
            </p:cNvPr>
            <p:cNvSpPr/>
            <p:nvPr/>
          </p:nvSpPr>
          <p:spPr bwMode="auto">
            <a:xfrm rot="10800000">
              <a:off x="4397093" y="5981657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5" name="楕円 220">
              <a:extLst>
                <a:ext uri="{FF2B5EF4-FFF2-40B4-BE49-F238E27FC236}">
                  <a16:creationId xmlns:a16="http://schemas.microsoft.com/office/drawing/2014/main" id="{26F4186C-4E69-4166-AC60-DB84C07BA395}"/>
                </a:ext>
              </a:extLst>
            </p:cNvPr>
            <p:cNvSpPr/>
            <p:nvPr/>
          </p:nvSpPr>
          <p:spPr bwMode="auto">
            <a:xfrm rot="10800000" flipH="1">
              <a:off x="4960687" y="5981657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6" name="フリーフォーム: 図形 295">
              <a:extLst>
                <a:ext uri="{FF2B5EF4-FFF2-40B4-BE49-F238E27FC236}">
                  <a16:creationId xmlns:a16="http://schemas.microsoft.com/office/drawing/2014/main" id="{86E7989C-0CCF-484F-99E9-F9891B268C03}"/>
                </a:ext>
              </a:extLst>
            </p:cNvPr>
            <p:cNvSpPr/>
            <p:nvPr/>
          </p:nvSpPr>
          <p:spPr bwMode="auto">
            <a:xfrm>
              <a:off x="4316618" y="5393845"/>
              <a:ext cx="1041654" cy="691480"/>
            </a:xfrm>
            <a:custGeom>
              <a:avLst/>
              <a:gdLst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119570 w 964573"/>
                <a:gd name="connsiteY15" fmla="*/ 185269 h 1077813"/>
                <a:gd name="connsiteX16" fmla="*/ 391812 w 964573"/>
                <a:gd name="connsiteY16" fmla="*/ 0 h 1077813"/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391812 w 964573"/>
                <a:gd name="connsiteY15" fmla="*/ 0 h 1077813"/>
                <a:gd name="connsiteX0" fmla="*/ 109760 w 964573"/>
                <a:gd name="connsiteY0" fmla="*/ 218298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54235 w 964573"/>
                <a:gd name="connsiteY2" fmla="*/ 38429 h 899147"/>
                <a:gd name="connsiteX3" fmla="*/ 862919 w 964573"/>
                <a:gd name="connsiteY3" fmla="*/ 56483 h 899147"/>
                <a:gd name="connsiteX4" fmla="*/ 964573 w 964573"/>
                <a:gd name="connsiteY4" fmla="*/ 788761 h 899147"/>
                <a:gd name="connsiteX5" fmla="*/ 503442 w 964573"/>
                <a:gd name="connsiteY5" fmla="*/ 788761 h 899147"/>
                <a:gd name="connsiteX6" fmla="*/ 521561 w 964573"/>
                <a:gd name="connsiteY6" fmla="*/ 445020 h 899147"/>
                <a:gd name="connsiteX7" fmla="*/ 527034 w 964573"/>
                <a:gd name="connsiteY7" fmla="*/ 406400 h 899147"/>
                <a:gd name="connsiteX8" fmla="*/ 437539 w 964573"/>
                <a:gd name="connsiteY8" fmla="*/ 406399 h 899147"/>
                <a:gd name="connsiteX9" fmla="*/ 443012 w 964573"/>
                <a:gd name="connsiteY9" fmla="*/ 445020 h 899147"/>
                <a:gd name="connsiteX10" fmla="*/ 461131 w 964573"/>
                <a:gd name="connsiteY10" fmla="*/ 788761 h 899147"/>
                <a:gd name="connsiteX11" fmla="*/ 0 w 964573"/>
                <a:gd name="connsiteY11" fmla="*/ 788761 h 899147"/>
                <a:gd name="connsiteX12" fmla="*/ 101655 w 964573"/>
                <a:gd name="connsiteY12" fmla="*/ 56483 h 899147"/>
                <a:gd name="connsiteX13" fmla="*/ 109760 w 964573"/>
                <a:gd name="connsiteY13" fmla="*/ 39632 h 899147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62919 w 964573"/>
                <a:gd name="connsiteY2" fmla="*/ 56483 h 899147"/>
                <a:gd name="connsiteX3" fmla="*/ 964573 w 964573"/>
                <a:gd name="connsiteY3" fmla="*/ 788761 h 899147"/>
                <a:gd name="connsiteX4" fmla="*/ 503442 w 964573"/>
                <a:gd name="connsiteY4" fmla="*/ 788761 h 899147"/>
                <a:gd name="connsiteX5" fmla="*/ 521561 w 964573"/>
                <a:gd name="connsiteY5" fmla="*/ 445020 h 899147"/>
                <a:gd name="connsiteX6" fmla="*/ 527034 w 964573"/>
                <a:gd name="connsiteY6" fmla="*/ 406400 h 899147"/>
                <a:gd name="connsiteX7" fmla="*/ 437539 w 964573"/>
                <a:gd name="connsiteY7" fmla="*/ 406399 h 899147"/>
                <a:gd name="connsiteX8" fmla="*/ 443012 w 964573"/>
                <a:gd name="connsiteY8" fmla="*/ 445020 h 899147"/>
                <a:gd name="connsiteX9" fmla="*/ 461131 w 964573"/>
                <a:gd name="connsiteY9" fmla="*/ 788761 h 899147"/>
                <a:gd name="connsiteX10" fmla="*/ 0 w 964573"/>
                <a:gd name="connsiteY10" fmla="*/ 788761 h 899147"/>
                <a:gd name="connsiteX11" fmla="*/ 101655 w 964573"/>
                <a:gd name="connsiteY11" fmla="*/ 56483 h 899147"/>
                <a:gd name="connsiteX12" fmla="*/ 109760 w 964573"/>
                <a:gd name="connsiteY12" fmla="*/ 39632 h 899147"/>
                <a:gd name="connsiteX0" fmla="*/ 109760 w 964573"/>
                <a:gd name="connsiteY0" fmla="*/ 0 h 859515"/>
                <a:gd name="connsiteX1" fmla="*/ 862919 w 964573"/>
                <a:gd name="connsiteY1" fmla="*/ 16851 h 859515"/>
                <a:gd name="connsiteX2" fmla="*/ 964573 w 964573"/>
                <a:gd name="connsiteY2" fmla="*/ 749129 h 859515"/>
                <a:gd name="connsiteX3" fmla="*/ 503442 w 964573"/>
                <a:gd name="connsiteY3" fmla="*/ 749129 h 859515"/>
                <a:gd name="connsiteX4" fmla="*/ 521561 w 964573"/>
                <a:gd name="connsiteY4" fmla="*/ 405388 h 859515"/>
                <a:gd name="connsiteX5" fmla="*/ 527034 w 964573"/>
                <a:gd name="connsiteY5" fmla="*/ 366768 h 859515"/>
                <a:gd name="connsiteX6" fmla="*/ 437539 w 964573"/>
                <a:gd name="connsiteY6" fmla="*/ 366767 h 859515"/>
                <a:gd name="connsiteX7" fmla="*/ 443012 w 964573"/>
                <a:gd name="connsiteY7" fmla="*/ 405388 h 859515"/>
                <a:gd name="connsiteX8" fmla="*/ 461131 w 964573"/>
                <a:gd name="connsiteY8" fmla="*/ 749129 h 859515"/>
                <a:gd name="connsiteX9" fmla="*/ 0 w 964573"/>
                <a:gd name="connsiteY9" fmla="*/ 749129 h 859515"/>
                <a:gd name="connsiteX10" fmla="*/ 101655 w 964573"/>
                <a:gd name="connsiteY10" fmla="*/ 16851 h 859515"/>
                <a:gd name="connsiteX11" fmla="*/ 109760 w 964573"/>
                <a:gd name="connsiteY11" fmla="*/ 0 h 859515"/>
                <a:gd name="connsiteX0" fmla="*/ 101655 w 964573"/>
                <a:gd name="connsiteY0" fmla="*/ 0 h 842664"/>
                <a:gd name="connsiteX1" fmla="*/ 862919 w 964573"/>
                <a:gd name="connsiteY1" fmla="*/ 0 h 842664"/>
                <a:gd name="connsiteX2" fmla="*/ 964573 w 964573"/>
                <a:gd name="connsiteY2" fmla="*/ 732278 h 842664"/>
                <a:gd name="connsiteX3" fmla="*/ 503442 w 964573"/>
                <a:gd name="connsiteY3" fmla="*/ 732278 h 842664"/>
                <a:gd name="connsiteX4" fmla="*/ 521561 w 964573"/>
                <a:gd name="connsiteY4" fmla="*/ 388537 h 842664"/>
                <a:gd name="connsiteX5" fmla="*/ 527034 w 964573"/>
                <a:gd name="connsiteY5" fmla="*/ 349917 h 842664"/>
                <a:gd name="connsiteX6" fmla="*/ 437539 w 964573"/>
                <a:gd name="connsiteY6" fmla="*/ 349916 h 842664"/>
                <a:gd name="connsiteX7" fmla="*/ 443012 w 964573"/>
                <a:gd name="connsiteY7" fmla="*/ 388537 h 842664"/>
                <a:gd name="connsiteX8" fmla="*/ 461131 w 964573"/>
                <a:gd name="connsiteY8" fmla="*/ 732278 h 842664"/>
                <a:gd name="connsiteX9" fmla="*/ 0 w 964573"/>
                <a:gd name="connsiteY9" fmla="*/ 732278 h 842664"/>
                <a:gd name="connsiteX10" fmla="*/ 101655 w 964573"/>
                <a:gd name="connsiteY10" fmla="*/ 0 h 84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64573" h="842664">
                  <a:moveTo>
                    <a:pt x="101655" y="0"/>
                  </a:moveTo>
                  <a:lnTo>
                    <a:pt x="862919" y="0"/>
                  </a:lnTo>
                  <a:cubicBezTo>
                    <a:pt x="924250" y="158699"/>
                    <a:pt x="964573" y="427452"/>
                    <a:pt x="964573" y="732278"/>
                  </a:cubicBezTo>
                  <a:cubicBezTo>
                    <a:pt x="926146" y="879460"/>
                    <a:pt x="541870" y="879460"/>
                    <a:pt x="503442" y="732278"/>
                  </a:cubicBezTo>
                  <a:cubicBezTo>
                    <a:pt x="503442" y="610348"/>
                    <a:pt x="509894" y="494189"/>
                    <a:pt x="521561" y="388537"/>
                  </a:cubicBezTo>
                  <a:lnTo>
                    <a:pt x="527034" y="349917"/>
                  </a:lnTo>
                  <a:lnTo>
                    <a:pt x="437539" y="349916"/>
                  </a:lnTo>
                  <a:lnTo>
                    <a:pt x="443012" y="388537"/>
                  </a:lnTo>
                  <a:cubicBezTo>
                    <a:pt x="454680" y="494189"/>
                    <a:pt x="461131" y="610348"/>
                    <a:pt x="461131" y="732278"/>
                  </a:cubicBezTo>
                  <a:cubicBezTo>
                    <a:pt x="422704" y="879460"/>
                    <a:pt x="38427" y="879460"/>
                    <a:pt x="0" y="732278"/>
                  </a:cubicBezTo>
                  <a:cubicBezTo>
                    <a:pt x="0" y="427452"/>
                    <a:pt x="40323" y="158699"/>
                    <a:pt x="10165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7" name="楕円 211">
              <a:extLst>
                <a:ext uri="{FF2B5EF4-FFF2-40B4-BE49-F238E27FC236}">
                  <a16:creationId xmlns:a16="http://schemas.microsoft.com/office/drawing/2014/main" id="{B4F0D212-FA5D-4740-BF52-BE6E995C8929}"/>
                </a:ext>
              </a:extLst>
            </p:cNvPr>
            <p:cNvSpPr/>
            <p:nvPr/>
          </p:nvSpPr>
          <p:spPr bwMode="auto">
            <a:xfrm>
              <a:off x="4287030" y="4548116"/>
              <a:ext cx="1110470" cy="1077813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8" name="二等辺三角形 297">
              <a:extLst>
                <a:ext uri="{FF2B5EF4-FFF2-40B4-BE49-F238E27FC236}">
                  <a16:creationId xmlns:a16="http://schemas.microsoft.com/office/drawing/2014/main" id="{DA3459CD-852F-4AA0-801D-10FF11CBEDFC}"/>
                </a:ext>
              </a:extLst>
            </p:cNvPr>
            <p:cNvSpPr/>
            <p:nvPr/>
          </p:nvSpPr>
          <p:spPr bwMode="auto">
            <a:xfrm rot="10800000">
              <a:off x="4611849" y="4742435"/>
              <a:ext cx="460831" cy="208684"/>
            </a:xfrm>
            <a:prstGeom prst="triangle">
              <a:avLst/>
            </a:prstGeom>
            <a:solidFill>
              <a:srgbClr val="FF99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99" name="グループ化 298">
              <a:extLst>
                <a:ext uri="{FF2B5EF4-FFF2-40B4-BE49-F238E27FC236}">
                  <a16:creationId xmlns:a16="http://schemas.microsoft.com/office/drawing/2014/main" id="{679CAC5D-4D11-4EFC-91DB-E0917B83D01F}"/>
                </a:ext>
              </a:extLst>
            </p:cNvPr>
            <p:cNvGrpSpPr/>
            <p:nvPr/>
          </p:nvGrpSpPr>
          <p:grpSpPr>
            <a:xfrm>
              <a:off x="4077180" y="3598748"/>
              <a:ext cx="1530355" cy="1433432"/>
              <a:chOff x="4077180" y="389306"/>
              <a:chExt cx="1530355" cy="1433432"/>
            </a:xfrm>
          </p:grpSpPr>
          <p:sp>
            <p:nvSpPr>
              <p:cNvPr id="314" name="楕円 313">
                <a:extLst>
                  <a:ext uri="{FF2B5EF4-FFF2-40B4-BE49-F238E27FC236}">
                    <a16:creationId xmlns:a16="http://schemas.microsoft.com/office/drawing/2014/main" id="{2F18461E-9BC7-4177-AD54-B9F2FCF4BB1C}"/>
                  </a:ext>
                </a:extLst>
              </p:cNvPr>
              <p:cNvSpPr/>
              <p:nvPr/>
            </p:nvSpPr>
            <p:spPr bwMode="auto">
              <a:xfrm>
                <a:off x="4185430" y="389306"/>
                <a:ext cx="1313670" cy="122004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15" name="グループ化 314">
                <a:extLst>
                  <a:ext uri="{FF2B5EF4-FFF2-40B4-BE49-F238E27FC236}">
                    <a16:creationId xmlns:a16="http://schemas.microsoft.com/office/drawing/2014/main" id="{ADC6A4E5-D5A3-4FBA-926D-E4BE75C9985E}"/>
                  </a:ext>
                </a:extLst>
              </p:cNvPr>
              <p:cNvGrpSpPr/>
              <p:nvPr/>
            </p:nvGrpSpPr>
            <p:grpSpPr>
              <a:xfrm rot="20700000">
                <a:off x="407718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37" name="楕円 336">
                  <a:extLst>
                    <a:ext uri="{FF2B5EF4-FFF2-40B4-BE49-F238E27FC236}">
                      <a16:creationId xmlns:a16="http://schemas.microsoft.com/office/drawing/2014/main" id="{60EEB599-7A4D-4D81-BF98-746EC4E41C1F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8" name="楕円 337">
                  <a:extLst>
                    <a:ext uri="{FF2B5EF4-FFF2-40B4-BE49-F238E27FC236}">
                      <a16:creationId xmlns:a16="http://schemas.microsoft.com/office/drawing/2014/main" id="{3742C6C8-6983-4455-BA2B-0C076416BA4E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16" name="グループ化 315">
                <a:extLst>
                  <a:ext uri="{FF2B5EF4-FFF2-40B4-BE49-F238E27FC236}">
                    <a16:creationId xmlns:a16="http://schemas.microsoft.com/office/drawing/2014/main" id="{B87E5FF6-106C-4157-83DA-B99B396F2F75}"/>
                  </a:ext>
                </a:extLst>
              </p:cNvPr>
              <p:cNvGrpSpPr/>
              <p:nvPr/>
            </p:nvGrpSpPr>
            <p:grpSpPr>
              <a:xfrm rot="900000" flipH="1">
                <a:off x="518030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35" name="楕円 334">
                  <a:extLst>
                    <a:ext uri="{FF2B5EF4-FFF2-40B4-BE49-F238E27FC236}">
                      <a16:creationId xmlns:a16="http://schemas.microsoft.com/office/drawing/2014/main" id="{F04360DD-4452-412F-85A3-82BCFAAA1270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6" name="楕円 335">
                  <a:extLst>
                    <a:ext uri="{FF2B5EF4-FFF2-40B4-BE49-F238E27FC236}">
                      <a16:creationId xmlns:a16="http://schemas.microsoft.com/office/drawing/2014/main" id="{CC0E28EF-726F-4F8D-B216-8AC834A59696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17" name="楕円 316">
                <a:extLst>
                  <a:ext uri="{FF2B5EF4-FFF2-40B4-BE49-F238E27FC236}">
                    <a16:creationId xmlns:a16="http://schemas.microsoft.com/office/drawing/2014/main" id="{F2DA0C44-606D-4EA7-B230-216C83E39EE7}"/>
                  </a:ext>
                </a:extLst>
              </p:cNvPr>
              <p:cNvSpPr/>
              <p:nvPr/>
            </p:nvSpPr>
            <p:spPr bwMode="auto">
              <a:xfrm>
                <a:off x="4261630" y="550452"/>
                <a:ext cx="1161270" cy="1272286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8" name="フリーフォーム: 図形 317">
                <a:extLst>
                  <a:ext uri="{FF2B5EF4-FFF2-40B4-BE49-F238E27FC236}">
                    <a16:creationId xmlns:a16="http://schemas.microsoft.com/office/drawing/2014/main" id="{D8D373CD-B523-43AC-9CAE-AA4E56AFC87D}"/>
                  </a:ext>
                </a:extLst>
              </p:cNvPr>
              <p:cNvSpPr/>
              <p:nvPr/>
            </p:nvSpPr>
            <p:spPr bwMode="auto">
              <a:xfrm>
                <a:off x="4296418" y="530438"/>
                <a:ext cx="1091558" cy="348334"/>
              </a:xfrm>
              <a:custGeom>
                <a:avLst/>
                <a:gdLst>
                  <a:gd name="connsiteX0" fmla="*/ 462129 w 1103342"/>
                  <a:gd name="connsiteY0" fmla="*/ 996 h 446925"/>
                  <a:gd name="connsiteX1" fmla="*/ 510714 w 1103342"/>
                  <a:gd name="connsiteY1" fmla="*/ 1054 h 446925"/>
                  <a:gd name="connsiteX2" fmla="*/ 551671 w 1103342"/>
                  <a:gd name="connsiteY2" fmla="*/ 9274 h 446925"/>
                  <a:gd name="connsiteX3" fmla="*/ 592629 w 1103342"/>
                  <a:gd name="connsiteY3" fmla="*/ 1054 h 446925"/>
                  <a:gd name="connsiteX4" fmla="*/ 641214 w 1103342"/>
                  <a:gd name="connsiteY4" fmla="*/ 996 h 446925"/>
                  <a:gd name="connsiteX5" fmla="*/ 876166 w 1103342"/>
                  <a:gd name="connsiteY5" fmla="*/ 81017 h 446925"/>
                  <a:gd name="connsiteX6" fmla="*/ 1092132 w 1103342"/>
                  <a:gd name="connsiteY6" fmla="*/ 395632 h 446925"/>
                  <a:gd name="connsiteX7" fmla="*/ 711685 w 1103342"/>
                  <a:gd name="connsiteY7" fmla="*/ 365907 h 446925"/>
                  <a:gd name="connsiteX8" fmla="*/ 602072 w 1103342"/>
                  <a:gd name="connsiteY8" fmla="*/ 287696 h 446925"/>
                  <a:gd name="connsiteX9" fmla="*/ 551671 w 1103342"/>
                  <a:gd name="connsiteY9" fmla="*/ 232012 h 446925"/>
                  <a:gd name="connsiteX10" fmla="*/ 501271 w 1103342"/>
                  <a:gd name="connsiteY10" fmla="*/ 287696 h 446925"/>
                  <a:gd name="connsiteX11" fmla="*/ 391657 w 1103342"/>
                  <a:gd name="connsiteY11" fmla="*/ 365907 h 446925"/>
                  <a:gd name="connsiteX12" fmla="*/ 11210 w 1103342"/>
                  <a:gd name="connsiteY12" fmla="*/ 395632 h 446925"/>
                  <a:gd name="connsiteX13" fmla="*/ 227176 w 1103342"/>
                  <a:gd name="connsiteY13" fmla="*/ 81017 h 446925"/>
                  <a:gd name="connsiteX14" fmla="*/ 462129 w 1103342"/>
                  <a:gd name="connsiteY14" fmla="*/ 996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13" fmla="*/ 510714 w 1103342"/>
                  <a:gd name="connsiteY13" fmla="*/ 1054 h 446925"/>
                  <a:gd name="connsiteX14" fmla="*/ 636642 w 1103342"/>
                  <a:gd name="connsiteY14" fmla="*/ 94245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13" fmla="*/ 510714 w 1103342"/>
                  <a:gd name="connsiteY13" fmla="*/ 1054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0" fmla="*/ 592629 w 1103342"/>
                  <a:gd name="connsiteY0" fmla="*/ 1054 h 446925"/>
                  <a:gd name="connsiteX1" fmla="*/ 641214 w 1103342"/>
                  <a:gd name="connsiteY1" fmla="*/ 996 h 446925"/>
                  <a:gd name="connsiteX2" fmla="*/ 876166 w 1103342"/>
                  <a:gd name="connsiteY2" fmla="*/ 81017 h 446925"/>
                  <a:gd name="connsiteX3" fmla="*/ 1092132 w 1103342"/>
                  <a:gd name="connsiteY3" fmla="*/ 395632 h 446925"/>
                  <a:gd name="connsiteX4" fmla="*/ 711685 w 1103342"/>
                  <a:gd name="connsiteY4" fmla="*/ 365907 h 446925"/>
                  <a:gd name="connsiteX5" fmla="*/ 602072 w 1103342"/>
                  <a:gd name="connsiteY5" fmla="*/ 287696 h 446925"/>
                  <a:gd name="connsiteX6" fmla="*/ 551671 w 1103342"/>
                  <a:gd name="connsiteY6" fmla="*/ 232012 h 446925"/>
                  <a:gd name="connsiteX7" fmla="*/ 501271 w 1103342"/>
                  <a:gd name="connsiteY7" fmla="*/ 287696 h 446925"/>
                  <a:gd name="connsiteX8" fmla="*/ 391657 w 1103342"/>
                  <a:gd name="connsiteY8" fmla="*/ 365907 h 446925"/>
                  <a:gd name="connsiteX9" fmla="*/ 11210 w 1103342"/>
                  <a:gd name="connsiteY9" fmla="*/ 395632 h 446925"/>
                  <a:gd name="connsiteX10" fmla="*/ 227176 w 1103342"/>
                  <a:gd name="connsiteY10" fmla="*/ 81017 h 446925"/>
                  <a:gd name="connsiteX0" fmla="*/ 641214 w 1103342"/>
                  <a:gd name="connsiteY0" fmla="*/ 0 h 445929"/>
                  <a:gd name="connsiteX1" fmla="*/ 876166 w 1103342"/>
                  <a:gd name="connsiteY1" fmla="*/ 80021 h 445929"/>
                  <a:gd name="connsiteX2" fmla="*/ 1092132 w 1103342"/>
                  <a:gd name="connsiteY2" fmla="*/ 394636 h 445929"/>
                  <a:gd name="connsiteX3" fmla="*/ 711685 w 1103342"/>
                  <a:gd name="connsiteY3" fmla="*/ 364911 h 445929"/>
                  <a:gd name="connsiteX4" fmla="*/ 602072 w 1103342"/>
                  <a:gd name="connsiteY4" fmla="*/ 286700 h 445929"/>
                  <a:gd name="connsiteX5" fmla="*/ 551671 w 1103342"/>
                  <a:gd name="connsiteY5" fmla="*/ 231016 h 445929"/>
                  <a:gd name="connsiteX6" fmla="*/ 501271 w 1103342"/>
                  <a:gd name="connsiteY6" fmla="*/ 286700 h 445929"/>
                  <a:gd name="connsiteX7" fmla="*/ 391657 w 1103342"/>
                  <a:gd name="connsiteY7" fmla="*/ 364911 h 445929"/>
                  <a:gd name="connsiteX8" fmla="*/ 11210 w 1103342"/>
                  <a:gd name="connsiteY8" fmla="*/ 394636 h 445929"/>
                  <a:gd name="connsiteX9" fmla="*/ 227176 w 1103342"/>
                  <a:gd name="connsiteY9" fmla="*/ 80021 h 445929"/>
                  <a:gd name="connsiteX0" fmla="*/ 876166 w 1103342"/>
                  <a:gd name="connsiteY0" fmla="*/ 0 h 365908"/>
                  <a:gd name="connsiteX1" fmla="*/ 1092132 w 1103342"/>
                  <a:gd name="connsiteY1" fmla="*/ 314615 h 365908"/>
                  <a:gd name="connsiteX2" fmla="*/ 711685 w 1103342"/>
                  <a:gd name="connsiteY2" fmla="*/ 284890 h 365908"/>
                  <a:gd name="connsiteX3" fmla="*/ 602072 w 1103342"/>
                  <a:gd name="connsiteY3" fmla="*/ 206679 h 365908"/>
                  <a:gd name="connsiteX4" fmla="*/ 551671 w 1103342"/>
                  <a:gd name="connsiteY4" fmla="*/ 150995 h 365908"/>
                  <a:gd name="connsiteX5" fmla="*/ 501271 w 1103342"/>
                  <a:gd name="connsiteY5" fmla="*/ 206679 h 365908"/>
                  <a:gd name="connsiteX6" fmla="*/ 391657 w 1103342"/>
                  <a:gd name="connsiteY6" fmla="*/ 284890 h 365908"/>
                  <a:gd name="connsiteX7" fmla="*/ 11210 w 1103342"/>
                  <a:gd name="connsiteY7" fmla="*/ 314615 h 365908"/>
                  <a:gd name="connsiteX8" fmla="*/ 227176 w 1103342"/>
                  <a:gd name="connsiteY8" fmla="*/ 0 h 365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03342" h="365908">
                    <a:moveTo>
                      <a:pt x="876166" y="0"/>
                    </a:moveTo>
                    <a:cubicBezTo>
                      <a:pt x="1040861" y="95087"/>
                      <a:pt x="1137552" y="235945"/>
                      <a:pt x="1092132" y="314615"/>
                    </a:cubicBezTo>
                    <a:cubicBezTo>
                      <a:pt x="1046712" y="393285"/>
                      <a:pt x="876380" y="379977"/>
                      <a:pt x="711685" y="284890"/>
                    </a:cubicBezTo>
                    <a:cubicBezTo>
                      <a:pt x="670511" y="261118"/>
                      <a:pt x="633587" y="234486"/>
                      <a:pt x="602072" y="206679"/>
                    </a:cubicBezTo>
                    <a:lnTo>
                      <a:pt x="551671" y="150995"/>
                    </a:lnTo>
                    <a:lnTo>
                      <a:pt x="501271" y="206679"/>
                    </a:lnTo>
                    <a:cubicBezTo>
                      <a:pt x="469755" y="234486"/>
                      <a:pt x="432832" y="261118"/>
                      <a:pt x="391657" y="284890"/>
                    </a:cubicBezTo>
                    <a:cubicBezTo>
                      <a:pt x="226962" y="379977"/>
                      <a:pt x="56630" y="393285"/>
                      <a:pt x="11210" y="314615"/>
                    </a:cubicBezTo>
                    <a:cubicBezTo>
                      <a:pt x="-34210" y="235945"/>
                      <a:pt x="62481" y="95087"/>
                      <a:pt x="227176" y="0"/>
                    </a:cubicBezTo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19" name="グループ化 318">
                <a:extLst>
                  <a:ext uri="{FF2B5EF4-FFF2-40B4-BE49-F238E27FC236}">
                    <a16:creationId xmlns:a16="http://schemas.microsoft.com/office/drawing/2014/main" id="{56E35846-ADE7-4E5C-BD0D-6887EB82FAE8}"/>
                  </a:ext>
                </a:extLst>
              </p:cNvPr>
              <p:cNvGrpSpPr/>
              <p:nvPr/>
            </p:nvGrpSpPr>
            <p:grpSpPr>
              <a:xfrm>
                <a:off x="4455060" y="1033739"/>
                <a:ext cx="156789" cy="257306"/>
                <a:chOff x="4455060" y="1713119"/>
                <a:chExt cx="156789" cy="324611"/>
              </a:xfrm>
            </p:grpSpPr>
            <p:sp>
              <p:nvSpPr>
                <p:cNvPr id="332" name="フリーフォーム: 図形 331">
                  <a:extLst>
                    <a:ext uri="{FF2B5EF4-FFF2-40B4-BE49-F238E27FC236}">
                      <a16:creationId xmlns:a16="http://schemas.microsoft.com/office/drawing/2014/main" id="{F0EA4909-C97D-4F91-B5B7-A3E12ED97244}"/>
                    </a:ext>
                  </a:extLst>
                </p:cNvPr>
                <p:cNvSpPr/>
                <p:nvPr/>
              </p:nvSpPr>
              <p:spPr bwMode="auto">
                <a:xfrm flipH="1">
                  <a:off x="4476656" y="1713119"/>
                  <a:ext cx="112012" cy="134380"/>
                </a:xfrm>
                <a:custGeom>
                  <a:avLst/>
                  <a:gdLst>
                    <a:gd name="connsiteX0" fmla="*/ 22860 w 181451"/>
                    <a:gd name="connsiteY0" fmla="*/ 0 h 134380"/>
                    <a:gd name="connsiteX1" fmla="*/ 0 w 181451"/>
                    <a:gd name="connsiteY1" fmla="*/ 67190 h 134380"/>
                    <a:gd name="connsiteX2" fmla="*/ 22860 w 181451"/>
                    <a:gd name="connsiteY2" fmla="*/ 134380 h 134380"/>
                    <a:gd name="connsiteX3" fmla="*/ 45720 w 181451"/>
                    <a:gd name="connsiteY3" fmla="*/ 67190 h 134380"/>
                    <a:gd name="connsiteX4" fmla="*/ 22860 w 181451"/>
                    <a:gd name="connsiteY4" fmla="*/ 0 h 134380"/>
                    <a:gd name="connsiteX5" fmla="*/ 89934 w 181451"/>
                    <a:gd name="connsiteY5" fmla="*/ 0 h 134380"/>
                    <a:gd name="connsiteX6" fmla="*/ 67074 w 181451"/>
                    <a:gd name="connsiteY6" fmla="*/ 67190 h 134380"/>
                    <a:gd name="connsiteX7" fmla="*/ 89934 w 181451"/>
                    <a:gd name="connsiteY7" fmla="*/ 134380 h 134380"/>
                    <a:gd name="connsiteX8" fmla="*/ 112794 w 181451"/>
                    <a:gd name="connsiteY8" fmla="*/ 67190 h 134380"/>
                    <a:gd name="connsiteX9" fmla="*/ 89934 w 181451"/>
                    <a:gd name="connsiteY9" fmla="*/ 0 h 134380"/>
                    <a:gd name="connsiteX10" fmla="*/ 158591 w 181451"/>
                    <a:gd name="connsiteY10" fmla="*/ 0 h 134380"/>
                    <a:gd name="connsiteX11" fmla="*/ 135731 w 181451"/>
                    <a:gd name="connsiteY11" fmla="*/ 67190 h 134380"/>
                    <a:gd name="connsiteX12" fmla="*/ 158591 w 181451"/>
                    <a:gd name="connsiteY12" fmla="*/ 134380 h 134380"/>
                    <a:gd name="connsiteX13" fmla="*/ 181451 w 181451"/>
                    <a:gd name="connsiteY13" fmla="*/ 67190 h 134380"/>
                    <a:gd name="connsiteX14" fmla="*/ 158591 w 181451"/>
                    <a:gd name="connsiteY14" fmla="*/ 0 h 134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81451" h="134380">
                      <a:moveTo>
                        <a:pt x="22860" y="0"/>
                      </a:moveTo>
                      <a:cubicBezTo>
                        <a:pt x="10235" y="0"/>
                        <a:pt x="0" y="30082"/>
                        <a:pt x="0" y="67190"/>
                      </a:cubicBezTo>
                      <a:cubicBezTo>
                        <a:pt x="0" y="104298"/>
                        <a:pt x="10235" y="134380"/>
                        <a:pt x="22860" y="134380"/>
                      </a:cubicBezTo>
                      <a:cubicBezTo>
                        <a:pt x="35485" y="134380"/>
                        <a:pt x="45720" y="104298"/>
                        <a:pt x="45720" y="67190"/>
                      </a:cubicBezTo>
                      <a:cubicBezTo>
                        <a:pt x="45720" y="30082"/>
                        <a:pt x="35485" y="0"/>
                        <a:pt x="22860" y="0"/>
                      </a:cubicBezTo>
                      <a:close/>
                      <a:moveTo>
                        <a:pt x="89934" y="0"/>
                      </a:moveTo>
                      <a:cubicBezTo>
                        <a:pt x="77309" y="0"/>
                        <a:pt x="67074" y="30082"/>
                        <a:pt x="67074" y="67190"/>
                      </a:cubicBezTo>
                      <a:cubicBezTo>
                        <a:pt x="67074" y="104298"/>
                        <a:pt x="77309" y="134380"/>
                        <a:pt x="89934" y="134380"/>
                      </a:cubicBezTo>
                      <a:cubicBezTo>
                        <a:pt x="102559" y="134380"/>
                        <a:pt x="112794" y="104298"/>
                        <a:pt x="112794" y="67190"/>
                      </a:cubicBezTo>
                      <a:cubicBezTo>
                        <a:pt x="112794" y="30082"/>
                        <a:pt x="102559" y="0"/>
                        <a:pt x="89934" y="0"/>
                      </a:cubicBezTo>
                      <a:close/>
                      <a:moveTo>
                        <a:pt x="158591" y="0"/>
                      </a:moveTo>
                      <a:cubicBezTo>
                        <a:pt x="145966" y="0"/>
                        <a:pt x="135731" y="30082"/>
                        <a:pt x="135731" y="67190"/>
                      </a:cubicBezTo>
                      <a:cubicBezTo>
                        <a:pt x="135731" y="104298"/>
                        <a:pt x="145966" y="134380"/>
                        <a:pt x="158591" y="134380"/>
                      </a:cubicBezTo>
                      <a:cubicBezTo>
                        <a:pt x="171216" y="134380"/>
                        <a:pt x="181451" y="104298"/>
                        <a:pt x="181451" y="67190"/>
                      </a:cubicBezTo>
                      <a:cubicBezTo>
                        <a:pt x="181451" y="30082"/>
                        <a:pt x="171216" y="0"/>
                        <a:pt x="15859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3" name="楕円 332">
                  <a:extLst>
                    <a:ext uri="{FF2B5EF4-FFF2-40B4-BE49-F238E27FC236}">
                      <a16:creationId xmlns:a16="http://schemas.microsoft.com/office/drawing/2014/main" id="{EF73FECF-F9E0-4580-9DD4-66CCA582C3DA}"/>
                    </a:ext>
                  </a:extLst>
                </p:cNvPr>
                <p:cNvSpPr/>
                <p:nvPr/>
              </p:nvSpPr>
              <p:spPr bwMode="auto">
                <a:xfrm>
                  <a:off x="4455060" y="1770148"/>
                  <a:ext cx="156789" cy="25644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4" name="楕円 333">
                  <a:extLst>
                    <a:ext uri="{FF2B5EF4-FFF2-40B4-BE49-F238E27FC236}">
                      <a16:creationId xmlns:a16="http://schemas.microsoft.com/office/drawing/2014/main" id="{EC0B2547-98AF-44CC-A0F6-B7675AE8F993}"/>
                    </a:ext>
                  </a:extLst>
                </p:cNvPr>
                <p:cNvSpPr/>
                <p:nvPr/>
              </p:nvSpPr>
              <p:spPr bwMode="auto">
                <a:xfrm>
                  <a:off x="4455060" y="1796989"/>
                  <a:ext cx="156789" cy="240741"/>
                </a:xfrm>
                <a:prstGeom prst="ellipse">
                  <a:avLst/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20" name="グループ化 319">
                <a:extLst>
                  <a:ext uri="{FF2B5EF4-FFF2-40B4-BE49-F238E27FC236}">
                    <a16:creationId xmlns:a16="http://schemas.microsoft.com/office/drawing/2014/main" id="{88DBF17E-6F73-41F1-B588-C3E15548EB54}"/>
                  </a:ext>
                </a:extLst>
              </p:cNvPr>
              <p:cNvGrpSpPr/>
              <p:nvPr/>
            </p:nvGrpSpPr>
            <p:grpSpPr>
              <a:xfrm>
                <a:off x="5059897" y="1033739"/>
                <a:ext cx="156789" cy="257306"/>
                <a:chOff x="4455060" y="1713119"/>
                <a:chExt cx="156789" cy="324611"/>
              </a:xfrm>
            </p:grpSpPr>
            <p:sp>
              <p:nvSpPr>
                <p:cNvPr id="329" name="フリーフォーム: 図形 328">
                  <a:extLst>
                    <a:ext uri="{FF2B5EF4-FFF2-40B4-BE49-F238E27FC236}">
                      <a16:creationId xmlns:a16="http://schemas.microsoft.com/office/drawing/2014/main" id="{5E68BFC2-E2FC-4042-881C-C136AC0578FE}"/>
                    </a:ext>
                  </a:extLst>
                </p:cNvPr>
                <p:cNvSpPr/>
                <p:nvPr/>
              </p:nvSpPr>
              <p:spPr bwMode="auto">
                <a:xfrm flipH="1">
                  <a:off x="4476656" y="1713119"/>
                  <a:ext cx="112012" cy="134380"/>
                </a:xfrm>
                <a:custGeom>
                  <a:avLst/>
                  <a:gdLst>
                    <a:gd name="connsiteX0" fmla="*/ 22860 w 181451"/>
                    <a:gd name="connsiteY0" fmla="*/ 0 h 134380"/>
                    <a:gd name="connsiteX1" fmla="*/ 0 w 181451"/>
                    <a:gd name="connsiteY1" fmla="*/ 67190 h 134380"/>
                    <a:gd name="connsiteX2" fmla="*/ 22860 w 181451"/>
                    <a:gd name="connsiteY2" fmla="*/ 134380 h 134380"/>
                    <a:gd name="connsiteX3" fmla="*/ 45720 w 181451"/>
                    <a:gd name="connsiteY3" fmla="*/ 67190 h 134380"/>
                    <a:gd name="connsiteX4" fmla="*/ 22860 w 181451"/>
                    <a:gd name="connsiteY4" fmla="*/ 0 h 134380"/>
                    <a:gd name="connsiteX5" fmla="*/ 89934 w 181451"/>
                    <a:gd name="connsiteY5" fmla="*/ 0 h 134380"/>
                    <a:gd name="connsiteX6" fmla="*/ 67074 w 181451"/>
                    <a:gd name="connsiteY6" fmla="*/ 67190 h 134380"/>
                    <a:gd name="connsiteX7" fmla="*/ 89934 w 181451"/>
                    <a:gd name="connsiteY7" fmla="*/ 134380 h 134380"/>
                    <a:gd name="connsiteX8" fmla="*/ 112794 w 181451"/>
                    <a:gd name="connsiteY8" fmla="*/ 67190 h 134380"/>
                    <a:gd name="connsiteX9" fmla="*/ 89934 w 181451"/>
                    <a:gd name="connsiteY9" fmla="*/ 0 h 134380"/>
                    <a:gd name="connsiteX10" fmla="*/ 158591 w 181451"/>
                    <a:gd name="connsiteY10" fmla="*/ 0 h 134380"/>
                    <a:gd name="connsiteX11" fmla="*/ 135731 w 181451"/>
                    <a:gd name="connsiteY11" fmla="*/ 67190 h 134380"/>
                    <a:gd name="connsiteX12" fmla="*/ 158591 w 181451"/>
                    <a:gd name="connsiteY12" fmla="*/ 134380 h 134380"/>
                    <a:gd name="connsiteX13" fmla="*/ 181451 w 181451"/>
                    <a:gd name="connsiteY13" fmla="*/ 67190 h 134380"/>
                    <a:gd name="connsiteX14" fmla="*/ 158591 w 181451"/>
                    <a:gd name="connsiteY14" fmla="*/ 0 h 134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81451" h="134380">
                      <a:moveTo>
                        <a:pt x="22860" y="0"/>
                      </a:moveTo>
                      <a:cubicBezTo>
                        <a:pt x="10235" y="0"/>
                        <a:pt x="0" y="30082"/>
                        <a:pt x="0" y="67190"/>
                      </a:cubicBezTo>
                      <a:cubicBezTo>
                        <a:pt x="0" y="104298"/>
                        <a:pt x="10235" y="134380"/>
                        <a:pt x="22860" y="134380"/>
                      </a:cubicBezTo>
                      <a:cubicBezTo>
                        <a:pt x="35485" y="134380"/>
                        <a:pt x="45720" y="104298"/>
                        <a:pt x="45720" y="67190"/>
                      </a:cubicBezTo>
                      <a:cubicBezTo>
                        <a:pt x="45720" y="30082"/>
                        <a:pt x="35485" y="0"/>
                        <a:pt x="22860" y="0"/>
                      </a:cubicBezTo>
                      <a:close/>
                      <a:moveTo>
                        <a:pt x="89934" y="0"/>
                      </a:moveTo>
                      <a:cubicBezTo>
                        <a:pt x="77309" y="0"/>
                        <a:pt x="67074" y="30082"/>
                        <a:pt x="67074" y="67190"/>
                      </a:cubicBezTo>
                      <a:cubicBezTo>
                        <a:pt x="67074" y="104298"/>
                        <a:pt x="77309" y="134380"/>
                        <a:pt x="89934" y="134380"/>
                      </a:cubicBezTo>
                      <a:cubicBezTo>
                        <a:pt x="102559" y="134380"/>
                        <a:pt x="112794" y="104298"/>
                        <a:pt x="112794" y="67190"/>
                      </a:cubicBezTo>
                      <a:cubicBezTo>
                        <a:pt x="112794" y="30082"/>
                        <a:pt x="102559" y="0"/>
                        <a:pt x="89934" y="0"/>
                      </a:cubicBezTo>
                      <a:close/>
                      <a:moveTo>
                        <a:pt x="158591" y="0"/>
                      </a:moveTo>
                      <a:cubicBezTo>
                        <a:pt x="145966" y="0"/>
                        <a:pt x="135731" y="30082"/>
                        <a:pt x="135731" y="67190"/>
                      </a:cubicBezTo>
                      <a:cubicBezTo>
                        <a:pt x="135731" y="104298"/>
                        <a:pt x="145966" y="134380"/>
                        <a:pt x="158591" y="134380"/>
                      </a:cubicBezTo>
                      <a:cubicBezTo>
                        <a:pt x="171216" y="134380"/>
                        <a:pt x="181451" y="104298"/>
                        <a:pt x="181451" y="67190"/>
                      </a:cubicBezTo>
                      <a:cubicBezTo>
                        <a:pt x="181451" y="30082"/>
                        <a:pt x="171216" y="0"/>
                        <a:pt x="15859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0" name="楕円 329">
                  <a:extLst>
                    <a:ext uri="{FF2B5EF4-FFF2-40B4-BE49-F238E27FC236}">
                      <a16:creationId xmlns:a16="http://schemas.microsoft.com/office/drawing/2014/main" id="{5B1BF480-A5EF-4C05-8447-464BEC6C6893}"/>
                    </a:ext>
                  </a:extLst>
                </p:cNvPr>
                <p:cNvSpPr/>
                <p:nvPr/>
              </p:nvSpPr>
              <p:spPr bwMode="auto">
                <a:xfrm>
                  <a:off x="4455060" y="1770148"/>
                  <a:ext cx="156789" cy="25644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1" name="楕円 330">
                  <a:extLst>
                    <a:ext uri="{FF2B5EF4-FFF2-40B4-BE49-F238E27FC236}">
                      <a16:creationId xmlns:a16="http://schemas.microsoft.com/office/drawing/2014/main" id="{63206A29-5B27-4366-8418-EA3F472815B1}"/>
                    </a:ext>
                  </a:extLst>
                </p:cNvPr>
                <p:cNvSpPr/>
                <p:nvPr/>
              </p:nvSpPr>
              <p:spPr bwMode="auto">
                <a:xfrm>
                  <a:off x="4455060" y="1796989"/>
                  <a:ext cx="156789" cy="240741"/>
                </a:xfrm>
                <a:prstGeom prst="ellipse">
                  <a:avLst/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21" name="楕円 320">
                <a:extLst>
                  <a:ext uri="{FF2B5EF4-FFF2-40B4-BE49-F238E27FC236}">
                    <a16:creationId xmlns:a16="http://schemas.microsoft.com/office/drawing/2014/main" id="{74665AFE-6D22-44B1-9E81-A12BB85E8682}"/>
                  </a:ext>
                </a:extLst>
              </p:cNvPr>
              <p:cNvSpPr/>
              <p:nvPr/>
            </p:nvSpPr>
            <p:spPr bwMode="auto">
              <a:xfrm>
                <a:off x="4472747" y="1126360"/>
                <a:ext cx="122638" cy="122638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2" name="楕円 321">
                <a:extLst>
                  <a:ext uri="{FF2B5EF4-FFF2-40B4-BE49-F238E27FC236}">
                    <a16:creationId xmlns:a16="http://schemas.microsoft.com/office/drawing/2014/main" id="{00ACC219-A02B-4DC5-B95B-8ABB8E118DE1}"/>
                  </a:ext>
                </a:extLst>
              </p:cNvPr>
              <p:cNvSpPr/>
              <p:nvPr/>
            </p:nvSpPr>
            <p:spPr bwMode="auto">
              <a:xfrm>
                <a:off x="5074837" y="1126360"/>
                <a:ext cx="122638" cy="122638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3" name="フリーフォーム: 図形 322">
                <a:extLst>
                  <a:ext uri="{FF2B5EF4-FFF2-40B4-BE49-F238E27FC236}">
                    <a16:creationId xmlns:a16="http://schemas.microsoft.com/office/drawing/2014/main" id="{3A40331C-BEA8-47B5-BA58-8725CA00717A}"/>
                  </a:ext>
                </a:extLst>
              </p:cNvPr>
              <p:cNvSpPr/>
              <p:nvPr/>
            </p:nvSpPr>
            <p:spPr bwMode="auto">
              <a:xfrm>
                <a:off x="4450203" y="919837"/>
                <a:ext cx="170719" cy="39356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4" name="フリーフォーム: 図形 323">
                <a:extLst>
                  <a:ext uri="{FF2B5EF4-FFF2-40B4-BE49-F238E27FC236}">
                    <a16:creationId xmlns:a16="http://schemas.microsoft.com/office/drawing/2014/main" id="{95692732-3C08-4B08-98EA-4ADB7830CA09}"/>
                  </a:ext>
                </a:extLst>
              </p:cNvPr>
              <p:cNvSpPr/>
              <p:nvPr/>
            </p:nvSpPr>
            <p:spPr bwMode="auto">
              <a:xfrm>
                <a:off x="5047103" y="919837"/>
                <a:ext cx="170719" cy="39356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5" name="フリーフォーム: 図形 324">
                <a:extLst>
                  <a:ext uri="{FF2B5EF4-FFF2-40B4-BE49-F238E27FC236}">
                    <a16:creationId xmlns:a16="http://schemas.microsoft.com/office/drawing/2014/main" id="{66A17ADE-4A55-4E97-9361-A07AB5DB00B5}"/>
                  </a:ext>
                </a:extLst>
              </p:cNvPr>
              <p:cNvSpPr/>
              <p:nvPr/>
            </p:nvSpPr>
            <p:spPr bwMode="auto">
              <a:xfrm rot="10800000">
                <a:off x="4764547" y="1431054"/>
                <a:ext cx="159601" cy="45719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6" name="月 325">
                <a:extLst>
                  <a:ext uri="{FF2B5EF4-FFF2-40B4-BE49-F238E27FC236}">
                    <a16:creationId xmlns:a16="http://schemas.microsoft.com/office/drawing/2014/main" id="{7E3A2C63-C5A3-4BE6-8596-7AF8FE6DCB70}"/>
                  </a:ext>
                </a:extLst>
              </p:cNvPr>
              <p:cNvSpPr/>
              <p:nvPr/>
            </p:nvSpPr>
            <p:spPr bwMode="auto">
              <a:xfrm rot="2700000">
                <a:off x="4594976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7" name="月 326">
                <a:extLst>
                  <a:ext uri="{FF2B5EF4-FFF2-40B4-BE49-F238E27FC236}">
                    <a16:creationId xmlns:a16="http://schemas.microsoft.com/office/drawing/2014/main" id="{C230131A-F61B-4117-88D5-4D2260D1B90D}"/>
                  </a:ext>
                </a:extLst>
              </p:cNvPr>
              <p:cNvSpPr/>
              <p:nvPr/>
            </p:nvSpPr>
            <p:spPr bwMode="auto">
              <a:xfrm rot="18900000" flipH="1">
                <a:off x="5022813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8" name="フリーフォーム: 図形 327">
                <a:extLst>
                  <a:ext uri="{FF2B5EF4-FFF2-40B4-BE49-F238E27FC236}">
                    <a16:creationId xmlns:a16="http://schemas.microsoft.com/office/drawing/2014/main" id="{7E6BD22D-7C52-4A6C-B893-34050ABA6CEC}"/>
                  </a:ext>
                </a:extLst>
              </p:cNvPr>
              <p:cNvSpPr/>
              <p:nvPr/>
            </p:nvSpPr>
            <p:spPr bwMode="auto">
              <a:xfrm rot="10800000">
                <a:off x="4695214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00" name="グループ化 299">
              <a:extLst>
                <a:ext uri="{FF2B5EF4-FFF2-40B4-BE49-F238E27FC236}">
                  <a16:creationId xmlns:a16="http://schemas.microsoft.com/office/drawing/2014/main" id="{4683D199-5764-4C4E-9709-95AC287DE5C8}"/>
                </a:ext>
              </a:extLst>
            </p:cNvPr>
            <p:cNvGrpSpPr/>
            <p:nvPr/>
          </p:nvGrpSpPr>
          <p:grpSpPr>
            <a:xfrm>
              <a:off x="4113510" y="4939226"/>
              <a:ext cx="587025" cy="1285615"/>
              <a:chOff x="227310" y="4939226"/>
              <a:chExt cx="587025" cy="1285615"/>
            </a:xfrm>
          </p:grpSpPr>
          <p:sp>
            <p:nvSpPr>
              <p:cNvPr id="301" name="楕円 547">
                <a:extLst>
                  <a:ext uri="{FF2B5EF4-FFF2-40B4-BE49-F238E27FC236}">
                    <a16:creationId xmlns:a16="http://schemas.microsoft.com/office/drawing/2014/main" id="{2C576BBC-7ED9-4562-B06A-8E990EE5B839}"/>
                  </a:ext>
                </a:extLst>
              </p:cNvPr>
              <p:cNvSpPr/>
              <p:nvPr/>
            </p:nvSpPr>
            <p:spPr bwMode="auto">
              <a:xfrm>
                <a:off x="265683" y="5016038"/>
                <a:ext cx="472008" cy="398406"/>
              </a:xfrm>
              <a:custGeom>
                <a:avLst/>
                <a:gdLst>
                  <a:gd name="connsiteX0" fmla="*/ 0 w 472007"/>
                  <a:gd name="connsiteY0" fmla="*/ 199203 h 398406"/>
                  <a:gd name="connsiteX1" fmla="*/ 236004 w 472007"/>
                  <a:gd name="connsiteY1" fmla="*/ 0 h 398406"/>
                  <a:gd name="connsiteX2" fmla="*/ 472008 w 472007"/>
                  <a:gd name="connsiteY2" fmla="*/ 199203 h 398406"/>
                  <a:gd name="connsiteX3" fmla="*/ 236004 w 472007"/>
                  <a:gd name="connsiteY3" fmla="*/ 398406 h 398406"/>
                  <a:gd name="connsiteX4" fmla="*/ 0 w 472007"/>
                  <a:gd name="connsiteY4" fmla="*/ 199203 h 398406"/>
                  <a:gd name="connsiteX0" fmla="*/ 8580 w 480588"/>
                  <a:gd name="connsiteY0" fmla="*/ 204597 h 403800"/>
                  <a:gd name="connsiteX1" fmla="*/ 69923 w 480588"/>
                  <a:gd name="connsiteY1" fmla="*/ 69356 h 403800"/>
                  <a:gd name="connsiteX2" fmla="*/ 244584 w 480588"/>
                  <a:gd name="connsiteY2" fmla="*/ 5394 h 403800"/>
                  <a:gd name="connsiteX3" fmla="*/ 480588 w 480588"/>
                  <a:gd name="connsiteY3" fmla="*/ 204597 h 403800"/>
                  <a:gd name="connsiteX4" fmla="*/ 244584 w 480588"/>
                  <a:gd name="connsiteY4" fmla="*/ 403800 h 403800"/>
                  <a:gd name="connsiteX5" fmla="*/ 8580 w 480588"/>
                  <a:gd name="connsiteY5" fmla="*/ 204597 h 403800"/>
                  <a:gd name="connsiteX0" fmla="*/ 69269 w 479934"/>
                  <a:gd name="connsiteY0" fmla="*/ 69356 h 403800"/>
                  <a:gd name="connsiteX1" fmla="*/ 243930 w 479934"/>
                  <a:gd name="connsiteY1" fmla="*/ 5394 h 403800"/>
                  <a:gd name="connsiteX2" fmla="*/ 479934 w 479934"/>
                  <a:gd name="connsiteY2" fmla="*/ 204597 h 403800"/>
                  <a:gd name="connsiteX3" fmla="*/ 243930 w 479934"/>
                  <a:gd name="connsiteY3" fmla="*/ 403800 h 403800"/>
                  <a:gd name="connsiteX4" fmla="*/ 7926 w 479934"/>
                  <a:gd name="connsiteY4" fmla="*/ 204597 h 403800"/>
                  <a:gd name="connsiteX5" fmla="*/ 160709 w 479934"/>
                  <a:gd name="connsiteY5" fmla="*/ 160796 h 403800"/>
                  <a:gd name="connsiteX0" fmla="*/ 243930 w 479934"/>
                  <a:gd name="connsiteY0" fmla="*/ 0 h 398406"/>
                  <a:gd name="connsiteX1" fmla="*/ 479934 w 479934"/>
                  <a:gd name="connsiteY1" fmla="*/ 199203 h 398406"/>
                  <a:gd name="connsiteX2" fmla="*/ 243930 w 479934"/>
                  <a:gd name="connsiteY2" fmla="*/ 398406 h 398406"/>
                  <a:gd name="connsiteX3" fmla="*/ 7926 w 479934"/>
                  <a:gd name="connsiteY3" fmla="*/ 199203 h 398406"/>
                  <a:gd name="connsiteX4" fmla="*/ 160709 w 479934"/>
                  <a:gd name="connsiteY4" fmla="*/ 155402 h 398406"/>
                  <a:gd name="connsiteX0" fmla="*/ 236004 w 472008"/>
                  <a:gd name="connsiteY0" fmla="*/ 0 h 398406"/>
                  <a:gd name="connsiteX1" fmla="*/ 472008 w 472008"/>
                  <a:gd name="connsiteY1" fmla="*/ 199203 h 398406"/>
                  <a:gd name="connsiteX2" fmla="*/ 236004 w 472008"/>
                  <a:gd name="connsiteY2" fmla="*/ 398406 h 398406"/>
                  <a:gd name="connsiteX3" fmla="*/ 0 w 472008"/>
                  <a:gd name="connsiteY3" fmla="*/ 199203 h 398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2008" h="398406">
                    <a:moveTo>
                      <a:pt x="236004" y="0"/>
                    </a:moveTo>
                    <a:cubicBezTo>
                      <a:pt x="304448" y="22540"/>
                      <a:pt x="472008" y="89186"/>
                      <a:pt x="472008" y="199203"/>
                    </a:cubicBezTo>
                    <a:cubicBezTo>
                      <a:pt x="472008" y="309220"/>
                      <a:pt x="366345" y="398406"/>
                      <a:pt x="236004" y="398406"/>
                    </a:cubicBezTo>
                    <a:cubicBezTo>
                      <a:pt x="105663" y="398406"/>
                      <a:pt x="0" y="309220"/>
                      <a:pt x="0" y="199203"/>
                    </a:cubicBezTo>
                  </a:path>
                </a:pathLst>
              </a:custGeom>
              <a:solidFill>
                <a:srgbClr val="FF505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2" name="フリーフォーム: 図形 301">
                <a:extLst>
                  <a:ext uri="{FF2B5EF4-FFF2-40B4-BE49-F238E27FC236}">
                    <a16:creationId xmlns:a16="http://schemas.microsoft.com/office/drawing/2014/main" id="{E24A3CEC-0382-44CC-9153-097D215BCB61}"/>
                  </a:ext>
                </a:extLst>
              </p:cNvPr>
              <p:cNvSpPr/>
              <p:nvPr/>
            </p:nvSpPr>
            <p:spPr bwMode="auto">
              <a:xfrm rot="900000">
                <a:off x="323871" y="5228817"/>
                <a:ext cx="152652" cy="355044"/>
              </a:xfrm>
              <a:custGeom>
                <a:avLst/>
                <a:gdLst>
                  <a:gd name="connsiteX0" fmla="*/ 147205 w 294410"/>
                  <a:gd name="connsiteY0" fmla="*/ 24060 h 624934"/>
                  <a:gd name="connsiteX1" fmla="*/ 33865 w 294410"/>
                  <a:gd name="connsiteY1" fmla="*/ 289656 h 624934"/>
                  <a:gd name="connsiteX2" fmla="*/ 147205 w 294410"/>
                  <a:gd name="connsiteY2" fmla="*/ 555252 h 624934"/>
                  <a:gd name="connsiteX3" fmla="*/ 260545 w 294410"/>
                  <a:gd name="connsiteY3" fmla="*/ 289656 h 624934"/>
                  <a:gd name="connsiteX4" fmla="*/ 147205 w 294410"/>
                  <a:gd name="connsiteY4" fmla="*/ 24060 h 624934"/>
                  <a:gd name="connsiteX5" fmla="*/ 147205 w 294410"/>
                  <a:gd name="connsiteY5" fmla="*/ 0 h 624934"/>
                  <a:gd name="connsiteX6" fmla="*/ 294410 w 294410"/>
                  <a:gd name="connsiteY6" fmla="*/ 312467 h 624934"/>
                  <a:gd name="connsiteX7" fmla="*/ 147205 w 294410"/>
                  <a:gd name="connsiteY7" fmla="*/ 624934 h 624934"/>
                  <a:gd name="connsiteX8" fmla="*/ 0 w 294410"/>
                  <a:gd name="connsiteY8" fmla="*/ 312467 h 624934"/>
                  <a:gd name="connsiteX9" fmla="*/ 147205 w 294410"/>
                  <a:gd name="connsiteY9" fmla="*/ 0 h 624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4410" h="624934">
                    <a:moveTo>
                      <a:pt x="147205" y="24060"/>
                    </a:moveTo>
                    <a:cubicBezTo>
                      <a:pt x="84609" y="24060"/>
                      <a:pt x="33865" y="142971"/>
                      <a:pt x="33865" y="289656"/>
                    </a:cubicBezTo>
                    <a:cubicBezTo>
                      <a:pt x="33865" y="436341"/>
                      <a:pt x="84609" y="555252"/>
                      <a:pt x="147205" y="555252"/>
                    </a:cubicBezTo>
                    <a:cubicBezTo>
                      <a:pt x="209801" y="555252"/>
                      <a:pt x="260545" y="436341"/>
                      <a:pt x="260545" y="289656"/>
                    </a:cubicBezTo>
                    <a:cubicBezTo>
                      <a:pt x="260545" y="142971"/>
                      <a:pt x="209801" y="24060"/>
                      <a:pt x="147205" y="24060"/>
                    </a:cubicBezTo>
                    <a:close/>
                    <a:moveTo>
                      <a:pt x="147205" y="0"/>
                    </a:moveTo>
                    <a:cubicBezTo>
                      <a:pt x="228504" y="0"/>
                      <a:pt x="294410" y="139896"/>
                      <a:pt x="294410" y="312467"/>
                    </a:cubicBezTo>
                    <a:cubicBezTo>
                      <a:pt x="294410" y="485038"/>
                      <a:pt x="228504" y="624934"/>
                      <a:pt x="147205" y="624934"/>
                    </a:cubicBezTo>
                    <a:cubicBezTo>
                      <a:pt x="65906" y="624934"/>
                      <a:pt x="0" y="485038"/>
                      <a:pt x="0" y="312467"/>
                    </a:cubicBezTo>
                    <a:cubicBezTo>
                      <a:pt x="0" y="139896"/>
                      <a:pt x="65906" y="0"/>
                      <a:pt x="14720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3" name="グループ化 302">
                <a:extLst>
                  <a:ext uri="{FF2B5EF4-FFF2-40B4-BE49-F238E27FC236}">
                    <a16:creationId xmlns:a16="http://schemas.microsoft.com/office/drawing/2014/main" id="{8B7A537F-D5FF-4182-A5EB-4785832D8594}"/>
                  </a:ext>
                </a:extLst>
              </p:cNvPr>
              <p:cNvGrpSpPr/>
              <p:nvPr/>
            </p:nvGrpSpPr>
            <p:grpSpPr>
              <a:xfrm>
                <a:off x="227310" y="5102083"/>
                <a:ext cx="557694" cy="1122758"/>
                <a:chOff x="7333154" y="5388909"/>
                <a:chExt cx="751190" cy="1733869"/>
              </a:xfrm>
            </p:grpSpPr>
            <p:sp>
              <p:nvSpPr>
                <p:cNvPr id="311" name="台形 310">
                  <a:extLst>
                    <a:ext uri="{FF2B5EF4-FFF2-40B4-BE49-F238E27FC236}">
                      <a16:creationId xmlns:a16="http://schemas.microsoft.com/office/drawing/2014/main" id="{60854CAF-089B-41CC-9965-942F8D828956}"/>
                    </a:ext>
                  </a:extLst>
                </p:cNvPr>
                <p:cNvSpPr/>
                <p:nvPr/>
              </p:nvSpPr>
              <p:spPr bwMode="auto">
                <a:xfrm rot="10800000">
                  <a:off x="7623621" y="5483562"/>
                  <a:ext cx="177419" cy="1543970"/>
                </a:xfrm>
                <a:prstGeom prst="trapezoid">
                  <a:avLst>
                    <a:gd name="adj" fmla="val 23884"/>
                  </a:avLst>
                </a:prstGeom>
                <a:solidFill>
                  <a:srgbClr val="C0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2" name="フリーフォーム: 図形 311">
                  <a:extLst>
                    <a:ext uri="{FF2B5EF4-FFF2-40B4-BE49-F238E27FC236}">
                      <a16:creationId xmlns:a16="http://schemas.microsoft.com/office/drawing/2014/main" id="{89F0AF45-E295-4CEA-A91F-9CE9D4AF6296}"/>
                    </a:ext>
                  </a:extLst>
                </p:cNvPr>
                <p:cNvSpPr/>
                <p:nvPr/>
              </p:nvSpPr>
              <p:spPr bwMode="auto">
                <a:xfrm>
                  <a:off x="7333154" y="5388909"/>
                  <a:ext cx="751190" cy="209700"/>
                </a:xfrm>
                <a:custGeom>
                  <a:avLst/>
                  <a:gdLst>
                    <a:gd name="connsiteX0" fmla="*/ 46520 w 787920"/>
                    <a:gd name="connsiteY0" fmla="*/ 0 h 126961"/>
                    <a:gd name="connsiteX1" fmla="*/ 91117 w 787920"/>
                    <a:gd name="connsiteY1" fmla="*/ 3389 h 126961"/>
                    <a:gd name="connsiteX2" fmla="*/ 393960 w 787920"/>
                    <a:gd name="connsiteY2" fmla="*/ 10280 h 126961"/>
                    <a:gd name="connsiteX3" fmla="*/ 696803 w 787920"/>
                    <a:gd name="connsiteY3" fmla="*/ 3389 h 126961"/>
                    <a:gd name="connsiteX4" fmla="*/ 741401 w 787920"/>
                    <a:gd name="connsiteY4" fmla="*/ 0 h 126961"/>
                    <a:gd name="connsiteX5" fmla="*/ 756961 w 787920"/>
                    <a:gd name="connsiteY5" fmla="*/ 5137 h 126961"/>
                    <a:gd name="connsiteX6" fmla="*/ 787920 w 787920"/>
                    <a:gd name="connsiteY6" fmla="*/ 39270 h 126961"/>
                    <a:gd name="connsiteX7" fmla="*/ 393960 w 787920"/>
                    <a:gd name="connsiteY7" fmla="*/ 126961 h 126961"/>
                    <a:gd name="connsiteX8" fmla="*/ 0 w 787920"/>
                    <a:gd name="connsiteY8" fmla="*/ 39270 h 126961"/>
                    <a:gd name="connsiteX9" fmla="*/ 30960 w 787920"/>
                    <a:gd name="connsiteY9" fmla="*/ 5137 h 1269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787920" h="126961">
                      <a:moveTo>
                        <a:pt x="46520" y="0"/>
                      </a:moveTo>
                      <a:lnTo>
                        <a:pt x="91117" y="3389"/>
                      </a:lnTo>
                      <a:cubicBezTo>
                        <a:pt x="184199" y="7826"/>
                        <a:pt x="286537" y="10280"/>
                        <a:pt x="393960" y="10280"/>
                      </a:cubicBezTo>
                      <a:cubicBezTo>
                        <a:pt x="501383" y="10280"/>
                        <a:pt x="603721" y="7826"/>
                        <a:pt x="696803" y="3389"/>
                      </a:cubicBezTo>
                      <a:lnTo>
                        <a:pt x="741401" y="0"/>
                      </a:lnTo>
                      <a:lnTo>
                        <a:pt x="756961" y="5137"/>
                      </a:lnTo>
                      <a:cubicBezTo>
                        <a:pt x="776896" y="15628"/>
                        <a:pt x="787920" y="27163"/>
                        <a:pt x="787920" y="39270"/>
                      </a:cubicBezTo>
                      <a:cubicBezTo>
                        <a:pt x="787920" y="87700"/>
                        <a:pt x="611538" y="126961"/>
                        <a:pt x="393960" y="126961"/>
                      </a:cubicBezTo>
                      <a:cubicBezTo>
                        <a:pt x="176382" y="126961"/>
                        <a:pt x="0" y="87700"/>
                        <a:pt x="0" y="39270"/>
                      </a:cubicBezTo>
                      <a:cubicBezTo>
                        <a:pt x="0" y="27163"/>
                        <a:pt x="11024" y="15628"/>
                        <a:pt x="30960" y="5137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3" name="台形 312">
                  <a:extLst>
                    <a:ext uri="{FF2B5EF4-FFF2-40B4-BE49-F238E27FC236}">
                      <a16:creationId xmlns:a16="http://schemas.microsoft.com/office/drawing/2014/main" id="{C5ACD618-F086-4363-993E-17082EA45897}"/>
                    </a:ext>
                  </a:extLst>
                </p:cNvPr>
                <p:cNvSpPr/>
                <p:nvPr/>
              </p:nvSpPr>
              <p:spPr bwMode="auto">
                <a:xfrm rot="10800000">
                  <a:off x="7656313" y="6984392"/>
                  <a:ext cx="112035" cy="138386"/>
                </a:xfrm>
                <a:prstGeom prst="trapezoid">
                  <a:avLst>
                    <a:gd name="adj" fmla="val 21367"/>
                  </a:avLst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04" name="グループ化 303">
                <a:extLst>
                  <a:ext uri="{FF2B5EF4-FFF2-40B4-BE49-F238E27FC236}">
                    <a16:creationId xmlns:a16="http://schemas.microsoft.com/office/drawing/2014/main" id="{920AC9F8-0692-401E-8D41-57E928791B00}"/>
                  </a:ext>
                </a:extLst>
              </p:cNvPr>
              <p:cNvGrpSpPr/>
              <p:nvPr/>
            </p:nvGrpSpPr>
            <p:grpSpPr>
              <a:xfrm flipH="1">
                <a:off x="278999" y="4939226"/>
                <a:ext cx="535336" cy="276626"/>
                <a:chOff x="3145148" y="3551877"/>
                <a:chExt cx="781709" cy="403936"/>
              </a:xfrm>
            </p:grpSpPr>
            <p:sp>
              <p:nvSpPr>
                <p:cNvPr id="305" name="円/楕円 25">
                  <a:extLst>
                    <a:ext uri="{FF2B5EF4-FFF2-40B4-BE49-F238E27FC236}">
                      <a16:creationId xmlns:a16="http://schemas.microsoft.com/office/drawing/2014/main" id="{A0A974C6-EAC5-4DBC-AEBB-9B2F416C82B0}"/>
                    </a:ext>
                  </a:extLst>
                </p:cNvPr>
                <p:cNvSpPr/>
                <p:nvPr/>
              </p:nvSpPr>
              <p:spPr>
                <a:xfrm>
                  <a:off x="3145148" y="3551877"/>
                  <a:ext cx="728352" cy="4039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28352" h="403936">
                      <a:moveTo>
                        <a:pt x="413528" y="0"/>
                      </a:moveTo>
                      <a:cubicBezTo>
                        <a:pt x="587400" y="0"/>
                        <a:pt x="728352" y="61986"/>
                        <a:pt x="728352" y="138450"/>
                      </a:cubicBezTo>
                      <a:cubicBezTo>
                        <a:pt x="728352" y="214914"/>
                        <a:pt x="587400" y="276900"/>
                        <a:pt x="413528" y="276900"/>
                      </a:cubicBezTo>
                      <a:cubicBezTo>
                        <a:pt x="314157" y="276900"/>
                        <a:pt x="225538" y="256653"/>
                        <a:pt x="168255" y="224272"/>
                      </a:cubicBezTo>
                      <a:lnTo>
                        <a:pt x="161836" y="229216"/>
                      </a:lnTo>
                      <a:lnTo>
                        <a:pt x="202522" y="298129"/>
                      </a:lnTo>
                      <a:cubicBezTo>
                        <a:pt x="222216" y="331484"/>
                        <a:pt x="211140" y="374491"/>
                        <a:pt x="177784" y="394184"/>
                      </a:cubicBezTo>
                      <a:cubicBezTo>
                        <a:pt x="144428" y="413878"/>
                        <a:pt x="101421" y="402802"/>
                        <a:pt x="81728" y="369445"/>
                      </a:cubicBezTo>
                      <a:lnTo>
                        <a:pt x="9698" y="247446"/>
                      </a:lnTo>
                      <a:cubicBezTo>
                        <a:pt x="-7480" y="218350"/>
                        <a:pt x="-1246" y="181911"/>
                        <a:pt x="23708" y="161042"/>
                      </a:cubicBezTo>
                      <a:cubicBezTo>
                        <a:pt x="25084" y="157791"/>
                        <a:pt x="27573" y="155571"/>
                        <a:pt x="30254" y="153505"/>
                      </a:cubicBezTo>
                      <a:lnTo>
                        <a:pt x="142492" y="67048"/>
                      </a:lnTo>
                      <a:lnTo>
                        <a:pt x="149022" y="63836"/>
                      </a:lnTo>
                      <a:cubicBezTo>
                        <a:pt x="204831" y="25292"/>
                        <a:pt x="302463" y="0"/>
                        <a:pt x="413528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306" name="グループ化 305">
                  <a:extLst>
                    <a:ext uri="{FF2B5EF4-FFF2-40B4-BE49-F238E27FC236}">
                      <a16:creationId xmlns:a16="http://schemas.microsoft.com/office/drawing/2014/main" id="{59D1E059-89FA-4F7B-BE3D-51CD48394C81}"/>
                    </a:ext>
                  </a:extLst>
                </p:cNvPr>
                <p:cNvGrpSpPr/>
                <p:nvPr/>
              </p:nvGrpSpPr>
              <p:grpSpPr>
                <a:xfrm>
                  <a:off x="3383168" y="3571878"/>
                  <a:ext cx="543689" cy="348010"/>
                  <a:chOff x="8176233" y="2467645"/>
                  <a:chExt cx="953176" cy="610123"/>
                </a:xfrm>
              </p:grpSpPr>
              <p:sp>
                <p:nvSpPr>
                  <p:cNvPr id="307" name="角丸四角形 900">
                    <a:extLst>
                      <a:ext uri="{FF2B5EF4-FFF2-40B4-BE49-F238E27FC236}">
                        <a16:creationId xmlns:a16="http://schemas.microsoft.com/office/drawing/2014/main" id="{10D09A7F-5028-47C9-A250-141DF0EEE14F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8308348" y="2645405"/>
                    <a:ext cx="570460" cy="25460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08" name="角丸四角形 901">
                    <a:extLst>
                      <a:ext uri="{FF2B5EF4-FFF2-40B4-BE49-F238E27FC236}">
                        <a16:creationId xmlns:a16="http://schemas.microsoft.com/office/drawing/2014/main" id="{FD52AE6D-0633-4BDC-9BCA-9733DFB9EB87}"/>
                      </a:ext>
                    </a:extLst>
                  </p:cNvPr>
                  <p:cNvSpPr/>
                  <p:nvPr/>
                </p:nvSpPr>
                <p:spPr>
                  <a:xfrm rot="5041102">
                    <a:off x="8618032" y="2679263"/>
                    <a:ext cx="455692" cy="20361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09" name="角丸四角形 902">
                    <a:extLst>
                      <a:ext uri="{FF2B5EF4-FFF2-40B4-BE49-F238E27FC236}">
                        <a16:creationId xmlns:a16="http://schemas.microsoft.com/office/drawing/2014/main" id="{9C9F54C3-0557-4683-852E-799517AFD152}"/>
                      </a:ext>
                    </a:extLst>
                  </p:cNvPr>
                  <p:cNvSpPr/>
                  <p:nvPr/>
                </p:nvSpPr>
                <p:spPr>
                  <a:xfrm rot="4450043">
                    <a:off x="8847255" y="2678229"/>
                    <a:ext cx="399208" cy="16510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10" name="角丸四角形 903">
                    <a:extLst>
                      <a:ext uri="{FF2B5EF4-FFF2-40B4-BE49-F238E27FC236}">
                        <a16:creationId xmlns:a16="http://schemas.microsoft.com/office/drawing/2014/main" id="{D7128B4F-0A9C-426D-8ACF-20EFA80D7C14}"/>
                      </a:ext>
                    </a:extLst>
                  </p:cNvPr>
                  <p:cNvSpPr/>
                  <p:nvPr/>
                </p:nvSpPr>
                <p:spPr>
                  <a:xfrm rot="5863639">
                    <a:off x="7996253" y="2647625"/>
                    <a:ext cx="610123" cy="25016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F25180A0-2616-48AC-86A6-34CCBA5ECF2F}"/>
              </a:ext>
            </a:extLst>
          </p:cNvPr>
          <p:cNvGrpSpPr/>
          <p:nvPr/>
        </p:nvGrpSpPr>
        <p:grpSpPr>
          <a:xfrm>
            <a:off x="6427193" y="4715358"/>
            <a:ext cx="851056" cy="1570166"/>
            <a:chOff x="6135433" y="3578102"/>
            <a:chExt cx="1434575" cy="2646739"/>
          </a:xfrm>
        </p:grpSpPr>
        <p:sp>
          <p:nvSpPr>
            <p:cNvPr id="340" name="フリーフォーム: 図形 339">
              <a:extLst>
                <a:ext uri="{FF2B5EF4-FFF2-40B4-BE49-F238E27FC236}">
                  <a16:creationId xmlns:a16="http://schemas.microsoft.com/office/drawing/2014/main" id="{BDC81C21-C5D5-479F-860A-1A742FFA7395}"/>
                </a:ext>
              </a:extLst>
            </p:cNvPr>
            <p:cNvSpPr/>
            <p:nvPr/>
          </p:nvSpPr>
          <p:spPr bwMode="auto">
            <a:xfrm flipH="1">
              <a:off x="7075047" y="4695090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1" name="フリーフォーム: 図形 340">
              <a:extLst>
                <a:ext uri="{FF2B5EF4-FFF2-40B4-BE49-F238E27FC236}">
                  <a16:creationId xmlns:a16="http://schemas.microsoft.com/office/drawing/2014/main" id="{CAD429D3-CA5A-4A3A-91FD-D824D23DD33A}"/>
                </a:ext>
              </a:extLst>
            </p:cNvPr>
            <p:cNvSpPr/>
            <p:nvPr/>
          </p:nvSpPr>
          <p:spPr bwMode="auto">
            <a:xfrm>
              <a:off x="6140272" y="4695091"/>
              <a:ext cx="443399" cy="719354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42" name="グループ化 341">
              <a:extLst>
                <a:ext uri="{FF2B5EF4-FFF2-40B4-BE49-F238E27FC236}">
                  <a16:creationId xmlns:a16="http://schemas.microsoft.com/office/drawing/2014/main" id="{C391B5D5-2233-46C0-A90A-A2A61B934421}"/>
                </a:ext>
              </a:extLst>
            </p:cNvPr>
            <p:cNvGrpSpPr/>
            <p:nvPr/>
          </p:nvGrpSpPr>
          <p:grpSpPr>
            <a:xfrm flipH="1">
              <a:off x="6904175" y="5890379"/>
              <a:ext cx="354650" cy="262827"/>
              <a:chOff x="811986" y="4823522"/>
              <a:chExt cx="354650" cy="262827"/>
            </a:xfrm>
          </p:grpSpPr>
          <p:sp>
            <p:nvSpPr>
              <p:cNvPr id="384" name="フリーフォーム: 図形 383">
                <a:extLst>
                  <a:ext uri="{FF2B5EF4-FFF2-40B4-BE49-F238E27FC236}">
                    <a16:creationId xmlns:a16="http://schemas.microsoft.com/office/drawing/2014/main" id="{08165AA8-3554-4114-98C8-1388C658CB13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5" name="楕円 220">
                <a:extLst>
                  <a:ext uri="{FF2B5EF4-FFF2-40B4-BE49-F238E27FC236}">
                    <a16:creationId xmlns:a16="http://schemas.microsoft.com/office/drawing/2014/main" id="{782CCA16-1CDF-489B-8D29-E391DF66352C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43" name="グループ化 342">
              <a:extLst>
                <a:ext uri="{FF2B5EF4-FFF2-40B4-BE49-F238E27FC236}">
                  <a16:creationId xmlns:a16="http://schemas.microsoft.com/office/drawing/2014/main" id="{9A0CBA9E-1456-4537-910E-A866EC2DE426}"/>
                </a:ext>
              </a:extLst>
            </p:cNvPr>
            <p:cNvGrpSpPr/>
            <p:nvPr/>
          </p:nvGrpSpPr>
          <p:grpSpPr>
            <a:xfrm>
              <a:off x="6437104" y="5890379"/>
              <a:ext cx="354650" cy="262827"/>
              <a:chOff x="811986" y="4823522"/>
              <a:chExt cx="354650" cy="262827"/>
            </a:xfrm>
          </p:grpSpPr>
          <p:sp>
            <p:nvSpPr>
              <p:cNvPr id="382" name="フリーフォーム: 図形 381">
                <a:extLst>
                  <a:ext uri="{FF2B5EF4-FFF2-40B4-BE49-F238E27FC236}">
                    <a16:creationId xmlns:a16="http://schemas.microsoft.com/office/drawing/2014/main" id="{B0CACE27-4B70-4A78-ADE9-6032675C3559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3" name="楕円 220">
                <a:extLst>
                  <a:ext uri="{FF2B5EF4-FFF2-40B4-BE49-F238E27FC236}">
                    <a16:creationId xmlns:a16="http://schemas.microsoft.com/office/drawing/2014/main" id="{59FFF940-51F9-42BA-856B-D34DCCC14310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44" name="楕円 211">
              <a:extLst>
                <a:ext uri="{FF2B5EF4-FFF2-40B4-BE49-F238E27FC236}">
                  <a16:creationId xmlns:a16="http://schemas.microsoft.com/office/drawing/2014/main" id="{43861EF6-8AED-45AB-8F8D-F264DFC36C67}"/>
                </a:ext>
              </a:extLst>
            </p:cNvPr>
            <p:cNvSpPr/>
            <p:nvPr/>
          </p:nvSpPr>
          <p:spPr bwMode="auto">
            <a:xfrm>
              <a:off x="6303798" y="4548115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5" name="フリーフォーム: 図形 344">
              <a:extLst>
                <a:ext uri="{FF2B5EF4-FFF2-40B4-BE49-F238E27FC236}">
                  <a16:creationId xmlns:a16="http://schemas.microsoft.com/office/drawing/2014/main" id="{187116A4-E0D0-41D6-9093-B41969C816BC}"/>
                </a:ext>
              </a:extLst>
            </p:cNvPr>
            <p:cNvSpPr/>
            <p:nvPr/>
          </p:nvSpPr>
          <p:spPr bwMode="auto">
            <a:xfrm>
              <a:off x="6534199" y="5978553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6" name="フリーフォーム: 図形 345">
              <a:extLst>
                <a:ext uri="{FF2B5EF4-FFF2-40B4-BE49-F238E27FC236}">
                  <a16:creationId xmlns:a16="http://schemas.microsoft.com/office/drawing/2014/main" id="{84C0842C-7E89-4E73-B031-A013B8D2C33B}"/>
                </a:ext>
              </a:extLst>
            </p:cNvPr>
            <p:cNvSpPr/>
            <p:nvPr/>
          </p:nvSpPr>
          <p:spPr bwMode="auto">
            <a:xfrm>
              <a:off x="6946155" y="5978553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7" name="二等辺三角形 346">
              <a:extLst>
                <a:ext uri="{FF2B5EF4-FFF2-40B4-BE49-F238E27FC236}">
                  <a16:creationId xmlns:a16="http://schemas.microsoft.com/office/drawing/2014/main" id="{7C16E8C0-E62A-4EA3-92EF-CB8D7B6CC4BC}"/>
                </a:ext>
              </a:extLst>
            </p:cNvPr>
            <p:cNvSpPr/>
            <p:nvPr/>
          </p:nvSpPr>
          <p:spPr bwMode="auto">
            <a:xfrm rot="10800000">
              <a:off x="6549061" y="4602697"/>
              <a:ext cx="591564" cy="605753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8" name="フリーフォーム: 図形 347">
              <a:extLst>
                <a:ext uri="{FF2B5EF4-FFF2-40B4-BE49-F238E27FC236}">
                  <a16:creationId xmlns:a16="http://schemas.microsoft.com/office/drawing/2014/main" id="{BA0C2BAD-C58D-468C-B52B-67D057685622}"/>
                </a:ext>
              </a:extLst>
            </p:cNvPr>
            <p:cNvSpPr/>
            <p:nvPr/>
          </p:nvSpPr>
          <p:spPr bwMode="auto">
            <a:xfrm rot="10800000">
              <a:off x="6786502" y="4602696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9" name="フリーフォーム: 図形 348">
              <a:extLst>
                <a:ext uri="{FF2B5EF4-FFF2-40B4-BE49-F238E27FC236}">
                  <a16:creationId xmlns:a16="http://schemas.microsoft.com/office/drawing/2014/main" id="{74BD5E53-4BF4-4754-B9E1-5EA39196276E}"/>
                </a:ext>
              </a:extLst>
            </p:cNvPr>
            <p:cNvSpPr/>
            <p:nvPr/>
          </p:nvSpPr>
          <p:spPr bwMode="auto">
            <a:xfrm rot="10800000">
              <a:off x="6549061" y="4602696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0" name="フリーフォーム: 図形 349">
              <a:extLst>
                <a:ext uri="{FF2B5EF4-FFF2-40B4-BE49-F238E27FC236}">
                  <a16:creationId xmlns:a16="http://schemas.microsoft.com/office/drawing/2014/main" id="{91C3D3FF-362D-43A8-A45C-AE022E5ED264}"/>
                </a:ext>
              </a:extLst>
            </p:cNvPr>
            <p:cNvSpPr/>
            <p:nvPr/>
          </p:nvSpPr>
          <p:spPr bwMode="auto">
            <a:xfrm>
              <a:off x="6306557" y="5264407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51" name="グループ化 350">
              <a:extLst>
                <a:ext uri="{FF2B5EF4-FFF2-40B4-BE49-F238E27FC236}">
                  <a16:creationId xmlns:a16="http://schemas.microsoft.com/office/drawing/2014/main" id="{209BBE13-F009-4CEE-8899-D0D8749D7998}"/>
                </a:ext>
              </a:extLst>
            </p:cNvPr>
            <p:cNvGrpSpPr/>
            <p:nvPr/>
          </p:nvGrpSpPr>
          <p:grpSpPr>
            <a:xfrm>
              <a:off x="6135433" y="3578102"/>
              <a:ext cx="1434575" cy="1454077"/>
              <a:chOff x="6135433" y="368660"/>
              <a:chExt cx="1434575" cy="1454077"/>
            </a:xfrm>
          </p:grpSpPr>
          <p:sp>
            <p:nvSpPr>
              <p:cNvPr id="365" name="楕円 227">
                <a:extLst>
                  <a:ext uri="{FF2B5EF4-FFF2-40B4-BE49-F238E27FC236}">
                    <a16:creationId xmlns:a16="http://schemas.microsoft.com/office/drawing/2014/main" id="{F92B58A0-F54E-41C6-A69B-2E234D330768}"/>
                  </a:ext>
                </a:extLst>
              </p:cNvPr>
              <p:cNvSpPr/>
              <p:nvPr/>
            </p:nvSpPr>
            <p:spPr bwMode="auto">
              <a:xfrm>
                <a:off x="6431999" y="368660"/>
                <a:ext cx="835576" cy="619016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6" name="楕円 227">
                <a:extLst>
                  <a:ext uri="{FF2B5EF4-FFF2-40B4-BE49-F238E27FC236}">
                    <a16:creationId xmlns:a16="http://schemas.microsoft.com/office/drawing/2014/main" id="{BDF47497-5BB7-4F40-9430-DF5CA795B242}"/>
                  </a:ext>
                </a:extLst>
              </p:cNvPr>
              <p:cNvSpPr/>
              <p:nvPr/>
            </p:nvSpPr>
            <p:spPr bwMode="auto">
              <a:xfrm>
                <a:off x="6204251" y="478063"/>
                <a:ext cx="1291072" cy="1215134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67" name="グループ化 366">
                <a:extLst>
                  <a:ext uri="{FF2B5EF4-FFF2-40B4-BE49-F238E27FC236}">
                    <a16:creationId xmlns:a16="http://schemas.microsoft.com/office/drawing/2014/main" id="{B147E884-C345-435F-AC91-25970B0A6478}"/>
                  </a:ext>
                </a:extLst>
              </p:cNvPr>
              <p:cNvGrpSpPr/>
              <p:nvPr/>
            </p:nvGrpSpPr>
            <p:grpSpPr>
              <a:xfrm rot="20700000">
                <a:off x="6135433" y="1024625"/>
                <a:ext cx="296864" cy="450370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80" name="楕円 379">
                  <a:extLst>
                    <a:ext uri="{FF2B5EF4-FFF2-40B4-BE49-F238E27FC236}">
                      <a16:creationId xmlns:a16="http://schemas.microsoft.com/office/drawing/2014/main" id="{E946A282-C8AB-48FD-9988-F0FBBD7F6029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1" name="楕円 380">
                  <a:extLst>
                    <a:ext uri="{FF2B5EF4-FFF2-40B4-BE49-F238E27FC236}">
                      <a16:creationId xmlns:a16="http://schemas.microsoft.com/office/drawing/2014/main" id="{DE9B4FF6-5C65-4580-B1FB-E4FC188CF52A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68" name="グループ化 367">
                <a:extLst>
                  <a:ext uri="{FF2B5EF4-FFF2-40B4-BE49-F238E27FC236}">
                    <a16:creationId xmlns:a16="http://schemas.microsoft.com/office/drawing/2014/main" id="{8A36833B-2441-437A-8DD1-1A333F68154C}"/>
                  </a:ext>
                </a:extLst>
              </p:cNvPr>
              <p:cNvGrpSpPr/>
              <p:nvPr/>
            </p:nvGrpSpPr>
            <p:grpSpPr>
              <a:xfrm rot="900000" flipH="1">
                <a:off x="7273144" y="1024625"/>
                <a:ext cx="296864" cy="450370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78" name="楕円 377">
                  <a:extLst>
                    <a:ext uri="{FF2B5EF4-FFF2-40B4-BE49-F238E27FC236}">
                      <a16:creationId xmlns:a16="http://schemas.microsoft.com/office/drawing/2014/main" id="{A0859D9C-98CA-4DCC-BF26-3A8E1B0B8CEE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9" name="楕円 378">
                  <a:extLst>
                    <a:ext uri="{FF2B5EF4-FFF2-40B4-BE49-F238E27FC236}">
                      <a16:creationId xmlns:a16="http://schemas.microsoft.com/office/drawing/2014/main" id="{C378E940-1E3C-4EE1-B0B1-334AB9F0FA4C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69" name="楕円 227">
                <a:extLst>
                  <a:ext uri="{FF2B5EF4-FFF2-40B4-BE49-F238E27FC236}">
                    <a16:creationId xmlns:a16="http://schemas.microsoft.com/office/drawing/2014/main" id="{D5BB8202-FBE9-4884-AA98-25A6F22ABC05}"/>
                  </a:ext>
                </a:extLst>
              </p:cNvPr>
              <p:cNvSpPr/>
              <p:nvPr/>
            </p:nvSpPr>
            <p:spPr bwMode="auto">
              <a:xfrm>
                <a:off x="6264722" y="607603"/>
                <a:ext cx="1170130" cy="1215134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0" name="フリーフォーム: 図形 369">
                <a:extLst>
                  <a:ext uri="{FF2B5EF4-FFF2-40B4-BE49-F238E27FC236}">
                    <a16:creationId xmlns:a16="http://schemas.microsoft.com/office/drawing/2014/main" id="{973D0F3C-52DB-4F63-A780-BE4E5EA93251}"/>
                  </a:ext>
                </a:extLst>
              </p:cNvPr>
              <p:cNvSpPr/>
              <p:nvPr/>
            </p:nvSpPr>
            <p:spPr bwMode="auto">
              <a:xfrm>
                <a:off x="6408745" y="996534"/>
                <a:ext cx="855612" cy="285142"/>
              </a:xfrm>
              <a:custGeom>
                <a:avLst/>
                <a:gdLst>
                  <a:gd name="connsiteX0" fmla="*/ 619638 w 855612"/>
                  <a:gd name="connsiteY0" fmla="*/ 39509 h 285142"/>
                  <a:gd name="connsiteX1" fmla="*/ 516576 w 855612"/>
                  <a:gd name="connsiteY1" fmla="*/ 142571 h 285142"/>
                  <a:gd name="connsiteX2" fmla="*/ 619638 w 855612"/>
                  <a:gd name="connsiteY2" fmla="*/ 245633 h 285142"/>
                  <a:gd name="connsiteX3" fmla="*/ 722700 w 855612"/>
                  <a:gd name="connsiteY3" fmla="*/ 142571 h 285142"/>
                  <a:gd name="connsiteX4" fmla="*/ 619638 w 855612"/>
                  <a:gd name="connsiteY4" fmla="*/ 39509 h 285142"/>
                  <a:gd name="connsiteX5" fmla="*/ 238048 w 855612"/>
                  <a:gd name="connsiteY5" fmla="*/ 39509 h 285142"/>
                  <a:gd name="connsiteX6" fmla="*/ 134986 w 855612"/>
                  <a:gd name="connsiteY6" fmla="*/ 142571 h 285142"/>
                  <a:gd name="connsiteX7" fmla="*/ 238048 w 855612"/>
                  <a:gd name="connsiteY7" fmla="*/ 245633 h 285142"/>
                  <a:gd name="connsiteX8" fmla="*/ 341110 w 855612"/>
                  <a:gd name="connsiteY8" fmla="*/ 142571 h 285142"/>
                  <a:gd name="connsiteX9" fmla="*/ 238048 w 855612"/>
                  <a:gd name="connsiteY9" fmla="*/ 39509 h 285142"/>
                  <a:gd name="connsiteX10" fmla="*/ 238048 w 855612"/>
                  <a:gd name="connsiteY10" fmla="*/ 0 h 285142"/>
                  <a:gd name="connsiteX11" fmla="*/ 338861 w 855612"/>
                  <a:gd name="connsiteY11" fmla="*/ 41758 h 285142"/>
                  <a:gd name="connsiteX12" fmla="*/ 365653 w 855612"/>
                  <a:gd name="connsiteY12" fmla="*/ 81497 h 285142"/>
                  <a:gd name="connsiteX13" fmla="*/ 379802 w 855612"/>
                  <a:gd name="connsiteY13" fmla="*/ 67767 h 285142"/>
                  <a:gd name="connsiteX14" fmla="*/ 425460 w 855612"/>
                  <a:gd name="connsiteY14" fmla="*/ 55285 h 285142"/>
                  <a:gd name="connsiteX15" fmla="*/ 471474 w 855612"/>
                  <a:gd name="connsiteY15" fmla="*/ 66381 h 285142"/>
                  <a:gd name="connsiteX16" fmla="*/ 490505 w 855612"/>
                  <a:gd name="connsiteY16" fmla="*/ 83763 h 285142"/>
                  <a:gd name="connsiteX17" fmla="*/ 518825 w 855612"/>
                  <a:gd name="connsiteY17" fmla="*/ 41758 h 285142"/>
                  <a:gd name="connsiteX18" fmla="*/ 619638 w 855612"/>
                  <a:gd name="connsiteY18" fmla="*/ 0 h 285142"/>
                  <a:gd name="connsiteX19" fmla="*/ 751005 w 855612"/>
                  <a:gd name="connsiteY19" fmla="*/ 87076 h 285142"/>
                  <a:gd name="connsiteX20" fmla="*/ 757677 w 855612"/>
                  <a:gd name="connsiteY20" fmla="*/ 120121 h 285142"/>
                  <a:gd name="connsiteX21" fmla="*/ 758666 w 855612"/>
                  <a:gd name="connsiteY21" fmla="*/ 119711 h 285142"/>
                  <a:gd name="connsiteX22" fmla="*/ 832752 w 855612"/>
                  <a:gd name="connsiteY22" fmla="*/ 119711 h 285142"/>
                  <a:gd name="connsiteX23" fmla="*/ 855612 w 855612"/>
                  <a:gd name="connsiteY23" fmla="*/ 142571 h 285142"/>
                  <a:gd name="connsiteX24" fmla="*/ 855611 w 855612"/>
                  <a:gd name="connsiteY24" fmla="*/ 142571 h 285142"/>
                  <a:gd name="connsiteX25" fmla="*/ 832751 w 855612"/>
                  <a:gd name="connsiteY25" fmla="*/ 165431 h 285142"/>
                  <a:gd name="connsiteX26" fmla="*/ 758666 w 855612"/>
                  <a:gd name="connsiteY26" fmla="*/ 165430 h 285142"/>
                  <a:gd name="connsiteX27" fmla="*/ 757677 w 855612"/>
                  <a:gd name="connsiteY27" fmla="*/ 165020 h 285142"/>
                  <a:gd name="connsiteX28" fmla="*/ 751005 w 855612"/>
                  <a:gd name="connsiteY28" fmla="*/ 198066 h 285142"/>
                  <a:gd name="connsiteX29" fmla="*/ 619638 w 855612"/>
                  <a:gd name="connsiteY29" fmla="*/ 285142 h 285142"/>
                  <a:gd name="connsiteX30" fmla="*/ 477067 w 855612"/>
                  <a:gd name="connsiteY30" fmla="*/ 142571 h 285142"/>
                  <a:gd name="connsiteX31" fmla="*/ 482901 w 855612"/>
                  <a:gd name="connsiteY31" fmla="*/ 113676 h 285142"/>
                  <a:gd name="connsiteX32" fmla="*/ 481543 w 855612"/>
                  <a:gd name="connsiteY32" fmla="*/ 114563 h 285142"/>
                  <a:gd name="connsiteX33" fmla="*/ 425908 w 855612"/>
                  <a:gd name="connsiteY33" fmla="*/ 85003 h 285142"/>
                  <a:gd name="connsiteX34" fmla="*/ 394534 w 855612"/>
                  <a:gd name="connsiteY34" fmla="*/ 93580 h 285142"/>
                  <a:gd name="connsiteX35" fmla="*/ 374628 w 855612"/>
                  <a:gd name="connsiteY35" fmla="*/ 112897 h 285142"/>
                  <a:gd name="connsiteX36" fmla="*/ 380619 w 855612"/>
                  <a:gd name="connsiteY36" fmla="*/ 142571 h 285142"/>
                  <a:gd name="connsiteX37" fmla="*/ 238048 w 855612"/>
                  <a:gd name="connsiteY37" fmla="*/ 285142 h 285142"/>
                  <a:gd name="connsiteX38" fmla="*/ 106681 w 855612"/>
                  <a:gd name="connsiteY38" fmla="*/ 198066 h 285142"/>
                  <a:gd name="connsiteX39" fmla="*/ 99850 w 855612"/>
                  <a:gd name="connsiteY39" fmla="*/ 164228 h 285142"/>
                  <a:gd name="connsiteX40" fmla="*/ 96945 w 855612"/>
                  <a:gd name="connsiteY40" fmla="*/ 165431 h 285142"/>
                  <a:gd name="connsiteX41" fmla="*/ 22860 w 855612"/>
                  <a:gd name="connsiteY41" fmla="*/ 165430 h 285142"/>
                  <a:gd name="connsiteX42" fmla="*/ 6695 w 855612"/>
                  <a:gd name="connsiteY42" fmla="*/ 158734 h 285142"/>
                  <a:gd name="connsiteX43" fmla="*/ 0 w 855612"/>
                  <a:gd name="connsiteY43" fmla="*/ 142571 h 285142"/>
                  <a:gd name="connsiteX44" fmla="*/ 6695 w 855612"/>
                  <a:gd name="connsiteY44" fmla="*/ 126407 h 285142"/>
                  <a:gd name="connsiteX45" fmla="*/ 22860 w 855612"/>
                  <a:gd name="connsiteY45" fmla="*/ 119711 h 285142"/>
                  <a:gd name="connsiteX46" fmla="*/ 96946 w 855612"/>
                  <a:gd name="connsiteY46" fmla="*/ 119711 h 285142"/>
                  <a:gd name="connsiteX47" fmla="*/ 99850 w 855612"/>
                  <a:gd name="connsiteY47" fmla="*/ 120914 h 285142"/>
                  <a:gd name="connsiteX48" fmla="*/ 106681 w 855612"/>
                  <a:gd name="connsiteY48" fmla="*/ 87076 h 285142"/>
                  <a:gd name="connsiteX49" fmla="*/ 238048 w 855612"/>
                  <a:gd name="connsiteY49" fmla="*/ 0 h 2851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855612" h="285142">
                    <a:moveTo>
                      <a:pt x="619638" y="39509"/>
                    </a:moveTo>
                    <a:cubicBezTo>
                      <a:pt x="562718" y="39509"/>
                      <a:pt x="516576" y="85651"/>
                      <a:pt x="516576" y="142571"/>
                    </a:cubicBezTo>
                    <a:cubicBezTo>
                      <a:pt x="516576" y="199491"/>
                      <a:pt x="562718" y="245633"/>
                      <a:pt x="619638" y="245633"/>
                    </a:cubicBezTo>
                    <a:cubicBezTo>
                      <a:pt x="676558" y="245633"/>
                      <a:pt x="722700" y="199491"/>
                      <a:pt x="722700" y="142571"/>
                    </a:cubicBezTo>
                    <a:cubicBezTo>
                      <a:pt x="722700" y="85651"/>
                      <a:pt x="676558" y="39509"/>
                      <a:pt x="619638" y="39509"/>
                    </a:cubicBezTo>
                    <a:close/>
                    <a:moveTo>
                      <a:pt x="238048" y="39509"/>
                    </a:moveTo>
                    <a:cubicBezTo>
                      <a:pt x="181128" y="39509"/>
                      <a:pt x="134986" y="85651"/>
                      <a:pt x="134986" y="142571"/>
                    </a:cubicBezTo>
                    <a:cubicBezTo>
                      <a:pt x="134986" y="199491"/>
                      <a:pt x="181128" y="245633"/>
                      <a:pt x="238048" y="245633"/>
                    </a:cubicBezTo>
                    <a:cubicBezTo>
                      <a:pt x="294968" y="245633"/>
                      <a:pt x="341110" y="199491"/>
                      <a:pt x="341110" y="142571"/>
                    </a:cubicBezTo>
                    <a:cubicBezTo>
                      <a:pt x="341110" y="85651"/>
                      <a:pt x="294968" y="39509"/>
                      <a:pt x="238048" y="39509"/>
                    </a:cubicBezTo>
                    <a:close/>
                    <a:moveTo>
                      <a:pt x="238048" y="0"/>
                    </a:moveTo>
                    <a:cubicBezTo>
                      <a:pt x="277418" y="0"/>
                      <a:pt x="313061" y="15958"/>
                      <a:pt x="338861" y="41758"/>
                    </a:cubicBezTo>
                    <a:lnTo>
                      <a:pt x="365653" y="81497"/>
                    </a:lnTo>
                    <a:lnTo>
                      <a:pt x="379802" y="67767"/>
                    </a:lnTo>
                    <a:cubicBezTo>
                      <a:pt x="393512" y="59942"/>
                      <a:pt x="409170" y="55531"/>
                      <a:pt x="425460" y="55285"/>
                    </a:cubicBezTo>
                    <a:cubicBezTo>
                      <a:pt x="441749" y="55039"/>
                      <a:pt x="457534" y="58975"/>
                      <a:pt x="471474" y="66381"/>
                    </a:cubicBezTo>
                    <a:lnTo>
                      <a:pt x="490505" y="83763"/>
                    </a:lnTo>
                    <a:lnTo>
                      <a:pt x="518825" y="41758"/>
                    </a:lnTo>
                    <a:cubicBezTo>
                      <a:pt x="544626" y="15958"/>
                      <a:pt x="580268" y="0"/>
                      <a:pt x="619638" y="0"/>
                    </a:cubicBezTo>
                    <a:cubicBezTo>
                      <a:pt x="678693" y="0"/>
                      <a:pt x="729362" y="35905"/>
                      <a:pt x="751005" y="87076"/>
                    </a:cubicBezTo>
                    <a:lnTo>
                      <a:pt x="757677" y="120121"/>
                    </a:lnTo>
                    <a:lnTo>
                      <a:pt x="758666" y="119711"/>
                    </a:lnTo>
                    <a:lnTo>
                      <a:pt x="832752" y="119711"/>
                    </a:lnTo>
                    <a:cubicBezTo>
                      <a:pt x="845377" y="119711"/>
                      <a:pt x="855612" y="129946"/>
                      <a:pt x="855612" y="142571"/>
                    </a:cubicBezTo>
                    <a:lnTo>
                      <a:pt x="855611" y="142571"/>
                    </a:lnTo>
                    <a:cubicBezTo>
                      <a:pt x="855611" y="155196"/>
                      <a:pt x="845376" y="165431"/>
                      <a:pt x="832751" y="165431"/>
                    </a:cubicBezTo>
                    <a:lnTo>
                      <a:pt x="758666" y="165430"/>
                    </a:lnTo>
                    <a:lnTo>
                      <a:pt x="757677" y="165020"/>
                    </a:lnTo>
                    <a:lnTo>
                      <a:pt x="751005" y="198066"/>
                    </a:lnTo>
                    <a:cubicBezTo>
                      <a:pt x="729362" y="249237"/>
                      <a:pt x="678693" y="285142"/>
                      <a:pt x="619638" y="285142"/>
                    </a:cubicBezTo>
                    <a:cubicBezTo>
                      <a:pt x="540898" y="285142"/>
                      <a:pt x="477067" y="221311"/>
                      <a:pt x="477067" y="142571"/>
                    </a:cubicBezTo>
                    <a:lnTo>
                      <a:pt x="482901" y="113676"/>
                    </a:lnTo>
                    <a:lnTo>
                      <a:pt x="481543" y="114563"/>
                    </a:lnTo>
                    <a:cubicBezTo>
                      <a:pt x="469294" y="95822"/>
                      <a:pt x="448295" y="84665"/>
                      <a:pt x="425908" y="85003"/>
                    </a:cubicBezTo>
                    <a:cubicBezTo>
                      <a:pt x="414714" y="85172"/>
                      <a:pt x="403955" y="88203"/>
                      <a:pt x="394534" y="93580"/>
                    </a:cubicBezTo>
                    <a:lnTo>
                      <a:pt x="374628" y="112897"/>
                    </a:lnTo>
                    <a:lnTo>
                      <a:pt x="380619" y="142571"/>
                    </a:lnTo>
                    <a:cubicBezTo>
                      <a:pt x="380619" y="221311"/>
                      <a:pt x="316788" y="285142"/>
                      <a:pt x="238048" y="285142"/>
                    </a:cubicBezTo>
                    <a:cubicBezTo>
                      <a:pt x="178993" y="285142"/>
                      <a:pt x="128325" y="249237"/>
                      <a:pt x="106681" y="198066"/>
                    </a:cubicBezTo>
                    <a:lnTo>
                      <a:pt x="99850" y="164228"/>
                    </a:lnTo>
                    <a:lnTo>
                      <a:pt x="96945" y="165431"/>
                    </a:lnTo>
                    <a:lnTo>
                      <a:pt x="22860" y="165430"/>
                    </a:lnTo>
                    <a:cubicBezTo>
                      <a:pt x="16547" y="165430"/>
                      <a:pt x="10832" y="162871"/>
                      <a:pt x="6695" y="158734"/>
                    </a:cubicBezTo>
                    <a:lnTo>
                      <a:pt x="0" y="142571"/>
                    </a:lnTo>
                    <a:lnTo>
                      <a:pt x="6695" y="126407"/>
                    </a:lnTo>
                    <a:cubicBezTo>
                      <a:pt x="10832" y="122270"/>
                      <a:pt x="16547" y="119711"/>
                      <a:pt x="22860" y="119711"/>
                    </a:cubicBezTo>
                    <a:lnTo>
                      <a:pt x="96946" y="119711"/>
                    </a:lnTo>
                    <a:lnTo>
                      <a:pt x="99850" y="120914"/>
                    </a:lnTo>
                    <a:lnTo>
                      <a:pt x="106681" y="87076"/>
                    </a:lnTo>
                    <a:cubicBezTo>
                      <a:pt x="128325" y="35905"/>
                      <a:pt x="178993" y="0"/>
                      <a:pt x="238048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フリーフォーム: 図形 370">
                <a:extLst>
                  <a:ext uri="{FF2B5EF4-FFF2-40B4-BE49-F238E27FC236}">
                    <a16:creationId xmlns:a16="http://schemas.microsoft.com/office/drawing/2014/main" id="{34EE96A1-B478-4E97-B4A6-AA98203B5CA5}"/>
                  </a:ext>
                </a:extLst>
              </p:cNvPr>
              <p:cNvSpPr/>
              <p:nvPr/>
            </p:nvSpPr>
            <p:spPr bwMode="auto">
              <a:xfrm>
                <a:off x="6568231" y="1095528"/>
                <a:ext cx="145168" cy="84492"/>
              </a:xfrm>
              <a:custGeom>
                <a:avLst/>
                <a:gdLst>
                  <a:gd name="connsiteX0" fmla="*/ 133606 w 239394"/>
                  <a:gd name="connsiteY0" fmla="*/ 0 h 139335"/>
                  <a:gd name="connsiteX1" fmla="*/ 228080 w 239394"/>
                  <a:gd name="connsiteY1" fmla="*/ 32138 h 139335"/>
                  <a:gd name="connsiteX2" fmla="*/ 239394 w 239394"/>
                  <a:gd name="connsiteY2" fmla="*/ 45920 h 139335"/>
                  <a:gd name="connsiteX3" fmla="*/ 156177 w 239394"/>
                  <a:gd name="connsiteY3" fmla="*/ 55733 h 139335"/>
                  <a:gd name="connsiteX4" fmla="*/ 60103 w 239394"/>
                  <a:gd name="connsiteY4" fmla="*/ 93570 h 139335"/>
                  <a:gd name="connsiteX5" fmla="*/ 7279 w 239394"/>
                  <a:gd name="connsiteY5" fmla="*/ 139335 h 139335"/>
                  <a:gd name="connsiteX6" fmla="*/ 0 w 239394"/>
                  <a:gd name="connsiteY6" fmla="*/ 109725 h 139335"/>
                  <a:gd name="connsiteX7" fmla="*/ 133606 w 239394"/>
                  <a:gd name="connsiteY7" fmla="*/ 0 h 139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9394" h="139335">
                    <a:moveTo>
                      <a:pt x="133606" y="0"/>
                    </a:moveTo>
                    <a:cubicBezTo>
                      <a:pt x="170501" y="0"/>
                      <a:pt x="203902" y="12282"/>
                      <a:pt x="228080" y="32138"/>
                    </a:cubicBezTo>
                    <a:lnTo>
                      <a:pt x="239394" y="45920"/>
                    </a:lnTo>
                    <a:lnTo>
                      <a:pt x="156177" y="55733"/>
                    </a:lnTo>
                    <a:cubicBezTo>
                      <a:pt x="120016" y="64667"/>
                      <a:pt x="87452" y="77595"/>
                      <a:pt x="60103" y="93570"/>
                    </a:cubicBezTo>
                    <a:lnTo>
                      <a:pt x="7279" y="139335"/>
                    </a:lnTo>
                    <a:lnTo>
                      <a:pt x="0" y="109725"/>
                    </a:lnTo>
                    <a:cubicBezTo>
                      <a:pt x="0" y="49126"/>
                      <a:pt x="59817" y="0"/>
                      <a:pt x="13360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2" name="フリーフォーム: 図形 371">
                <a:extLst>
                  <a:ext uri="{FF2B5EF4-FFF2-40B4-BE49-F238E27FC236}">
                    <a16:creationId xmlns:a16="http://schemas.microsoft.com/office/drawing/2014/main" id="{20BCB790-940A-43AC-AF6C-3C5EE5F4EA65}"/>
                  </a:ext>
                </a:extLst>
              </p:cNvPr>
              <p:cNvSpPr/>
              <p:nvPr/>
            </p:nvSpPr>
            <p:spPr bwMode="auto">
              <a:xfrm flipH="1">
                <a:off x="6956374" y="1095528"/>
                <a:ext cx="145168" cy="84492"/>
              </a:xfrm>
              <a:custGeom>
                <a:avLst/>
                <a:gdLst>
                  <a:gd name="connsiteX0" fmla="*/ 133606 w 239394"/>
                  <a:gd name="connsiteY0" fmla="*/ 0 h 139335"/>
                  <a:gd name="connsiteX1" fmla="*/ 228080 w 239394"/>
                  <a:gd name="connsiteY1" fmla="*/ 32138 h 139335"/>
                  <a:gd name="connsiteX2" fmla="*/ 239394 w 239394"/>
                  <a:gd name="connsiteY2" fmla="*/ 45920 h 139335"/>
                  <a:gd name="connsiteX3" fmla="*/ 156177 w 239394"/>
                  <a:gd name="connsiteY3" fmla="*/ 55733 h 139335"/>
                  <a:gd name="connsiteX4" fmla="*/ 60103 w 239394"/>
                  <a:gd name="connsiteY4" fmla="*/ 93570 h 139335"/>
                  <a:gd name="connsiteX5" fmla="*/ 7279 w 239394"/>
                  <a:gd name="connsiteY5" fmla="*/ 139335 h 139335"/>
                  <a:gd name="connsiteX6" fmla="*/ 0 w 239394"/>
                  <a:gd name="connsiteY6" fmla="*/ 109725 h 139335"/>
                  <a:gd name="connsiteX7" fmla="*/ 133606 w 239394"/>
                  <a:gd name="connsiteY7" fmla="*/ 0 h 139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9394" h="139335">
                    <a:moveTo>
                      <a:pt x="133606" y="0"/>
                    </a:moveTo>
                    <a:cubicBezTo>
                      <a:pt x="170501" y="0"/>
                      <a:pt x="203902" y="12282"/>
                      <a:pt x="228080" y="32138"/>
                    </a:cubicBezTo>
                    <a:lnTo>
                      <a:pt x="239394" y="45920"/>
                    </a:lnTo>
                    <a:lnTo>
                      <a:pt x="156177" y="55733"/>
                    </a:lnTo>
                    <a:cubicBezTo>
                      <a:pt x="120016" y="64667"/>
                      <a:pt x="87452" y="77595"/>
                      <a:pt x="60103" y="93570"/>
                    </a:cubicBezTo>
                    <a:lnTo>
                      <a:pt x="7279" y="139335"/>
                    </a:lnTo>
                    <a:lnTo>
                      <a:pt x="0" y="109725"/>
                    </a:lnTo>
                    <a:cubicBezTo>
                      <a:pt x="0" y="49126"/>
                      <a:pt x="59817" y="0"/>
                      <a:pt x="13360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3" name="月 372">
                <a:extLst>
                  <a:ext uri="{FF2B5EF4-FFF2-40B4-BE49-F238E27FC236}">
                    <a16:creationId xmlns:a16="http://schemas.microsoft.com/office/drawing/2014/main" id="{5CF215C5-01DE-48C7-B773-B5618CD05E6D}"/>
                  </a:ext>
                </a:extLst>
              </p:cNvPr>
              <p:cNvSpPr/>
              <p:nvPr/>
            </p:nvSpPr>
            <p:spPr bwMode="auto">
              <a:xfrm rot="2700000">
                <a:off x="6595227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4" name="月 373">
                <a:extLst>
                  <a:ext uri="{FF2B5EF4-FFF2-40B4-BE49-F238E27FC236}">
                    <a16:creationId xmlns:a16="http://schemas.microsoft.com/office/drawing/2014/main" id="{583F28B1-C774-4EFC-93B6-9CE19BD50113}"/>
                  </a:ext>
                </a:extLst>
              </p:cNvPr>
              <p:cNvSpPr/>
              <p:nvPr/>
            </p:nvSpPr>
            <p:spPr bwMode="auto">
              <a:xfrm rot="18900000" flipH="1">
                <a:off x="7023064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5" name="フリーフォーム: 図形 374">
                <a:extLst>
                  <a:ext uri="{FF2B5EF4-FFF2-40B4-BE49-F238E27FC236}">
                    <a16:creationId xmlns:a16="http://schemas.microsoft.com/office/drawing/2014/main" id="{C9375858-70B2-4F5C-92AE-1D0FD1005254}"/>
                  </a:ext>
                </a:extLst>
              </p:cNvPr>
              <p:cNvSpPr/>
              <p:nvPr/>
            </p:nvSpPr>
            <p:spPr bwMode="auto">
              <a:xfrm rot="10800000">
                <a:off x="6695465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6" name="楕円 357">
                <a:extLst>
                  <a:ext uri="{FF2B5EF4-FFF2-40B4-BE49-F238E27FC236}">
                    <a16:creationId xmlns:a16="http://schemas.microsoft.com/office/drawing/2014/main" id="{E658D6C0-5E94-46A8-94B5-A5D21C5A0A30}"/>
                  </a:ext>
                </a:extLst>
              </p:cNvPr>
              <p:cNvSpPr/>
              <p:nvPr/>
            </p:nvSpPr>
            <p:spPr bwMode="auto">
              <a:xfrm>
                <a:off x="6721330" y="1346765"/>
                <a:ext cx="232890" cy="129124"/>
              </a:xfrm>
              <a:custGeom>
                <a:avLst/>
                <a:gdLst>
                  <a:gd name="connsiteX0" fmla="*/ 0 w 232889"/>
                  <a:gd name="connsiteY0" fmla="*/ 49084 h 98168"/>
                  <a:gd name="connsiteX1" fmla="*/ 116445 w 232889"/>
                  <a:gd name="connsiteY1" fmla="*/ 0 h 98168"/>
                  <a:gd name="connsiteX2" fmla="*/ 232890 w 232889"/>
                  <a:gd name="connsiteY2" fmla="*/ 49084 h 98168"/>
                  <a:gd name="connsiteX3" fmla="*/ 116445 w 232889"/>
                  <a:gd name="connsiteY3" fmla="*/ 98168 h 98168"/>
                  <a:gd name="connsiteX4" fmla="*/ 0 w 232889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80040 h 129124"/>
                  <a:gd name="connsiteX1" fmla="*/ 109302 w 232890"/>
                  <a:gd name="connsiteY1" fmla="*/ 0 h 129124"/>
                  <a:gd name="connsiteX2" fmla="*/ 232890 w 232890"/>
                  <a:gd name="connsiteY2" fmla="*/ 80040 h 129124"/>
                  <a:gd name="connsiteX3" fmla="*/ 116445 w 232890"/>
                  <a:gd name="connsiteY3" fmla="*/ 129124 h 129124"/>
                  <a:gd name="connsiteX4" fmla="*/ 0 w 232890"/>
                  <a:gd name="connsiteY4" fmla="*/ 80040 h 129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2890" h="129124">
                    <a:moveTo>
                      <a:pt x="0" y="80040"/>
                    </a:moveTo>
                    <a:cubicBezTo>
                      <a:pt x="0" y="52932"/>
                      <a:pt x="44991" y="0"/>
                      <a:pt x="109302" y="0"/>
                    </a:cubicBezTo>
                    <a:cubicBezTo>
                      <a:pt x="173613" y="0"/>
                      <a:pt x="232890" y="52932"/>
                      <a:pt x="232890" y="80040"/>
                    </a:cubicBezTo>
                    <a:cubicBezTo>
                      <a:pt x="232890" y="107148"/>
                      <a:pt x="180756" y="129124"/>
                      <a:pt x="116445" y="129124"/>
                    </a:cubicBezTo>
                    <a:cubicBezTo>
                      <a:pt x="52134" y="129124"/>
                      <a:pt x="0" y="107148"/>
                      <a:pt x="0" y="8004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7" name="フリーフォーム: 図形 376">
                <a:extLst>
                  <a:ext uri="{FF2B5EF4-FFF2-40B4-BE49-F238E27FC236}">
                    <a16:creationId xmlns:a16="http://schemas.microsoft.com/office/drawing/2014/main" id="{CEFE8BFE-F25D-49E1-8166-B85E0142C3AF}"/>
                  </a:ext>
                </a:extLst>
              </p:cNvPr>
              <p:cNvSpPr/>
              <p:nvPr/>
            </p:nvSpPr>
            <p:spPr bwMode="auto">
              <a:xfrm>
                <a:off x="6775519" y="1299705"/>
                <a:ext cx="124512" cy="184936"/>
              </a:xfrm>
              <a:custGeom>
                <a:avLst/>
                <a:gdLst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8" fmla="*/ 62256 w 124512"/>
                  <a:gd name="connsiteY8" fmla="*/ 20630 h 184936"/>
                  <a:gd name="connsiteX9" fmla="*/ 96685 w 124512"/>
                  <a:gd name="connsiteY9" fmla="*/ 11644 h 184936"/>
                  <a:gd name="connsiteX0" fmla="*/ 62256 w 153696"/>
                  <a:gd name="connsiteY0" fmla="*/ 20630 h 184936"/>
                  <a:gd name="connsiteX1" fmla="*/ 96685 w 153696"/>
                  <a:gd name="connsiteY1" fmla="*/ 11644 h 184936"/>
                  <a:gd name="connsiteX2" fmla="*/ 110045 w 153696"/>
                  <a:gd name="connsiteY2" fmla="*/ 0 h 184936"/>
                  <a:gd name="connsiteX3" fmla="*/ 119620 w 153696"/>
                  <a:gd name="connsiteY3" fmla="*/ 26083 h 184936"/>
                  <a:gd name="connsiteX4" fmla="*/ 124512 w 153696"/>
                  <a:gd name="connsiteY4" fmla="*/ 70591 h 184936"/>
                  <a:gd name="connsiteX5" fmla="*/ 62256 w 153696"/>
                  <a:gd name="connsiteY5" fmla="*/ 184936 h 184936"/>
                  <a:gd name="connsiteX6" fmla="*/ 0 w 153696"/>
                  <a:gd name="connsiteY6" fmla="*/ 70591 h 184936"/>
                  <a:gd name="connsiteX7" fmla="*/ 4893 w 153696"/>
                  <a:gd name="connsiteY7" fmla="*/ 26083 h 184936"/>
                  <a:gd name="connsiteX8" fmla="*/ 14467 w 153696"/>
                  <a:gd name="connsiteY8" fmla="*/ 0 h 184936"/>
                  <a:gd name="connsiteX9" fmla="*/ 27827 w 153696"/>
                  <a:gd name="connsiteY9" fmla="*/ 11644 h 184936"/>
                  <a:gd name="connsiteX10" fmla="*/ 153696 w 153696"/>
                  <a:gd name="connsiteY10" fmla="*/ 112070 h 184936"/>
                  <a:gd name="connsiteX0" fmla="*/ 62256 w 124512"/>
                  <a:gd name="connsiteY0" fmla="*/ 20630 h 184936"/>
                  <a:gd name="connsiteX1" fmla="*/ 96685 w 124512"/>
                  <a:gd name="connsiteY1" fmla="*/ 11644 h 184936"/>
                  <a:gd name="connsiteX2" fmla="*/ 110045 w 124512"/>
                  <a:gd name="connsiteY2" fmla="*/ 0 h 184936"/>
                  <a:gd name="connsiteX3" fmla="*/ 119620 w 124512"/>
                  <a:gd name="connsiteY3" fmla="*/ 26083 h 184936"/>
                  <a:gd name="connsiteX4" fmla="*/ 124512 w 124512"/>
                  <a:gd name="connsiteY4" fmla="*/ 70591 h 184936"/>
                  <a:gd name="connsiteX5" fmla="*/ 62256 w 124512"/>
                  <a:gd name="connsiteY5" fmla="*/ 184936 h 184936"/>
                  <a:gd name="connsiteX6" fmla="*/ 0 w 124512"/>
                  <a:gd name="connsiteY6" fmla="*/ 70591 h 184936"/>
                  <a:gd name="connsiteX7" fmla="*/ 4893 w 124512"/>
                  <a:gd name="connsiteY7" fmla="*/ 26083 h 184936"/>
                  <a:gd name="connsiteX8" fmla="*/ 14467 w 124512"/>
                  <a:gd name="connsiteY8" fmla="*/ 0 h 184936"/>
                  <a:gd name="connsiteX9" fmla="*/ 27827 w 124512"/>
                  <a:gd name="connsiteY9" fmla="*/ 11644 h 184936"/>
                  <a:gd name="connsiteX0" fmla="*/ 96685 w 124512"/>
                  <a:gd name="connsiteY0" fmla="*/ 11644 h 184936"/>
                  <a:gd name="connsiteX1" fmla="*/ 110045 w 124512"/>
                  <a:gd name="connsiteY1" fmla="*/ 0 h 184936"/>
                  <a:gd name="connsiteX2" fmla="*/ 119620 w 124512"/>
                  <a:gd name="connsiteY2" fmla="*/ 26083 h 184936"/>
                  <a:gd name="connsiteX3" fmla="*/ 124512 w 124512"/>
                  <a:gd name="connsiteY3" fmla="*/ 70591 h 184936"/>
                  <a:gd name="connsiteX4" fmla="*/ 62256 w 124512"/>
                  <a:gd name="connsiteY4" fmla="*/ 184936 h 184936"/>
                  <a:gd name="connsiteX5" fmla="*/ 0 w 124512"/>
                  <a:gd name="connsiteY5" fmla="*/ 70591 h 184936"/>
                  <a:gd name="connsiteX6" fmla="*/ 4893 w 124512"/>
                  <a:gd name="connsiteY6" fmla="*/ 26083 h 184936"/>
                  <a:gd name="connsiteX7" fmla="*/ 14467 w 124512"/>
                  <a:gd name="connsiteY7" fmla="*/ 0 h 184936"/>
                  <a:gd name="connsiteX8" fmla="*/ 27827 w 124512"/>
                  <a:gd name="connsiteY8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512" h="184936">
                    <a:moveTo>
                      <a:pt x="110045" y="0"/>
                    </a:moveTo>
                    <a:lnTo>
                      <a:pt x="119620" y="26083"/>
                    </a:lnTo>
                    <a:cubicBezTo>
                      <a:pt x="122770" y="39763"/>
                      <a:pt x="124512" y="54803"/>
                      <a:pt x="124512" y="70591"/>
                    </a:cubicBezTo>
                    <a:cubicBezTo>
                      <a:pt x="124512" y="133742"/>
                      <a:pt x="96639" y="184936"/>
                      <a:pt x="62256" y="184936"/>
                    </a:cubicBezTo>
                    <a:cubicBezTo>
                      <a:pt x="27873" y="184936"/>
                      <a:pt x="0" y="133742"/>
                      <a:pt x="0" y="70591"/>
                    </a:cubicBezTo>
                    <a:cubicBezTo>
                      <a:pt x="0" y="54803"/>
                      <a:pt x="1742" y="39763"/>
                      <a:pt x="4893" y="26083"/>
                    </a:cubicBezTo>
                    <a:lnTo>
                      <a:pt x="14467" y="0"/>
                    </a:lnTo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52" name="楕円 547">
              <a:extLst>
                <a:ext uri="{FF2B5EF4-FFF2-40B4-BE49-F238E27FC236}">
                  <a16:creationId xmlns:a16="http://schemas.microsoft.com/office/drawing/2014/main" id="{A2E8722A-ED29-49D8-9CF1-71E0159EF525}"/>
                </a:ext>
              </a:extLst>
            </p:cNvPr>
            <p:cNvSpPr/>
            <p:nvPr/>
          </p:nvSpPr>
          <p:spPr bwMode="auto">
            <a:xfrm>
              <a:off x="6199758" y="5016038"/>
              <a:ext cx="472008" cy="398406"/>
            </a:xfrm>
            <a:custGeom>
              <a:avLst/>
              <a:gdLst>
                <a:gd name="connsiteX0" fmla="*/ 0 w 472007"/>
                <a:gd name="connsiteY0" fmla="*/ 199203 h 398406"/>
                <a:gd name="connsiteX1" fmla="*/ 236004 w 472007"/>
                <a:gd name="connsiteY1" fmla="*/ 0 h 398406"/>
                <a:gd name="connsiteX2" fmla="*/ 472008 w 472007"/>
                <a:gd name="connsiteY2" fmla="*/ 199203 h 398406"/>
                <a:gd name="connsiteX3" fmla="*/ 236004 w 472007"/>
                <a:gd name="connsiteY3" fmla="*/ 398406 h 398406"/>
                <a:gd name="connsiteX4" fmla="*/ 0 w 472007"/>
                <a:gd name="connsiteY4" fmla="*/ 199203 h 398406"/>
                <a:gd name="connsiteX0" fmla="*/ 8580 w 480588"/>
                <a:gd name="connsiteY0" fmla="*/ 204597 h 403800"/>
                <a:gd name="connsiteX1" fmla="*/ 69923 w 480588"/>
                <a:gd name="connsiteY1" fmla="*/ 69356 h 403800"/>
                <a:gd name="connsiteX2" fmla="*/ 244584 w 480588"/>
                <a:gd name="connsiteY2" fmla="*/ 5394 h 403800"/>
                <a:gd name="connsiteX3" fmla="*/ 480588 w 480588"/>
                <a:gd name="connsiteY3" fmla="*/ 204597 h 403800"/>
                <a:gd name="connsiteX4" fmla="*/ 244584 w 480588"/>
                <a:gd name="connsiteY4" fmla="*/ 403800 h 403800"/>
                <a:gd name="connsiteX5" fmla="*/ 8580 w 480588"/>
                <a:gd name="connsiteY5" fmla="*/ 204597 h 403800"/>
                <a:gd name="connsiteX0" fmla="*/ 69269 w 479934"/>
                <a:gd name="connsiteY0" fmla="*/ 69356 h 403800"/>
                <a:gd name="connsiteX1" fmla="*/ 243930 w 479934"/>
                <a:gd name="connsiteY1" fmla="*/ 5394 h 403800"/>
                <a:gd name="connsiteX2" fmla="*/ 479934 w 479934"/>
                <a:gd name="connsiteY2" fmla="*/ 204597 h 403800"/>
                <a:gd name="connsiteX3" fmla="*/ 243930 w 479934"/>
                <a:gd name="connsiteY3" fmla="*/ 403800 h 403800"/>
                <a:gd name="connsiteX4" fmla="*/ 7926 w 479934"/>
                <a:gd name="connsiteY4" fmla="*/ 204597 h 403800"/>
                <a:gd name="connsiteX5" fmla="*/ 160709 w 479934"/>
                <a:gd name="connsiteY5" fmla="*/ 160796 h 403800"/>
                <a:gd name="connsiteX0" fmla="*/ 243930 w 479934"/>
                <a:gd name="connsiteY0" fmla="*/ 0 h 398406"/>
                <a:gd name="connsiteX1" fmla="*/ 479934 w 479934"/>
                <a:gd name="connsiteY1" fmla="*/ 199203 h 398406"/>
                <a:gd name="connsiteX2" fmla="*/ 243930 w 479934"/>
                <a:gd name="connsiteY2" fmla="*/ 398406 h 398406"/>
                <a:gd name="connsiteX3" fmla="*/ 7926 w 479934"/>
                <a:gd name="connsiteY3" fmla="*/ 199203 h 398406"/>
                <a:gd name="connsiteX4" fmla="*/ 160709 w 479934"/>
                <a:gd name="connsiteY4" fmla="*/ 155402 h 398406"/>
                <a:gd name="connsiteX0" fmla="*/ 236004 w 472008"/>
                <a:gd name="connsiteY0" fmla="*/ 0 h 398406"/>
                <a:gd name="connsiteX1" fmla="*/ 472008 w 472008"/>
                <a:gd name="connsiteY1" fmla="*/ 199203 h 398406"/>
                <a:gd name="connsiteX2" fmla="*/ 236004 w 472008"/>
                <a:gd name="connsiteY2" fmla="*/ 398406 h 398406"/>
                <a:gd name="connsiteX3" fmla="*/ 0 w 472008"/>
                <a:gd name="connsiteY3" fmla="*/ 199203 h 398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2008" h="398406">
                  <a:moveTo>
                    <a:pt x="236004" y="0"/>
                  </a:moveTo>
                  <a:cubicBezTo>
                    <a:pt x="304448" y="22540"/>
                    <a:pt x="472008" y="89186"/>
                    <a:pt x="472008" y="199203"/>
                  </a:cubicBezTo>
                  <a:cubicBezTo>
                    <a:pt x="472008" y="309220"/>
                    <a:pt x="366345" y="398406"/>
                    <a:pt x="236004" y="398406"/>
                  </a:cubicBezTo>
                  <a:cubicBezTo>
                    <a:pt x="105663" y="398406"/>
                    <a:pt x="0" y="309220"/>
                    <a:pt x="0" y="199203"/>
                  </a:cubicBezTo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53" name="フリーフォーム: 図形 352">
              <a:extLst>
                <a:ext uri="{FF2B5EF4-FFF2-40B4-BE49-F238E27FC236}">
                  <a16:creationId xmlns:a16="http://schemas.microsoft.com/office/drawing/2014/main" id="{8146DAF0-530C-47C6-93C6-DE9BC359EEB9}"/>
                </a:ext>
              </a:extLst>
            </p:cNvPr>
            <p:cNvSpPr/>
            <p:nvPr/>
          </p:nvSpPr>
          <p:spPr bwMode="auto">
            <a:xfrm rot="900000">
              <a:off x="6257946" y="5228817"/>
              <a:ext cx="152652" cy="355044"/>
            </a:xfrm>
            <a:custGeom>
              <a:avLst/>
              <a:gdLst>
                <a:gd name="connsiteX0" fmla="*/ 147205 w 294410"/>
                <a:gd name="connsiteY0" fmla="*/ 24060 h 624934"/>
                <a:gd name="connsiteX1" fmla="*/ 33865 w 294410"/>
                <a:gd name="connsiteY1" fmla="*/ 289656 h 624934"/>
                <a:gd name="connsiteX2" fmla="*/ 147205 w 294410"/>
                <a:gd name="connsiteY2" fmla="*/ 555252 h 624934"/>
                <a:gd name="connsiteX3" fmla="*/ 260545 w 294410"/>
                <a:gd name="connsiteY3" fmla="*/ 289656 h 624934"/>
                <a:gd name="connsiteX4" fmla="*/ 147205 w 294410"/>
                <a:gd name="connsiteY4" fmla="*/ 24060 h 624934"/>
                <a:gd name="connsiteX5" fmla="*/ 147205 w 294410"/>
                <a:gd name="connsiteY5" fmla="*/ 0 h 624934"/>
                <a:gd name="connsiteX6" fmla="*/ 294410 w 294410"/>
                <a:gd name="connsiteY6" fmla="*/ 312467 h 624934"/>
                <a:gd name="connsiteX7" fmla="*/ 147205 w 294410"/>
                <a:gd name="connsiteY7" fmla="*/ 624934 h 624934"/>
                <a:gd name="connsiteX8" fmla="*/ 0 w 294410"/>
                <a:gd name="connsiteY8" fmla="*/ 312467 h 624934"/>
                <a:gd name="connsiteX9" fmla="*/ 147205 w 294410"/>
                <a:gd name="connsiteY9" fmla="*/ 0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4410" h="624934">
                  <a:moveTo>
                    <a:pt x="147205" y="24060"/>
                  </a:moveTo>
                  <a:cubicBezTo>
                    <a:pt x="84609" y="24060"/>
                    <a:pt x="33865" y="142971"/>
                    <a:pt x="33865" y="289656"/>
                  </a:cubicBezTo>
                  <a:cubicBezTo>
                    <a:pt x="33865" y="436341"/>
                    <a:pt x="84609" y="555252"/>
                    <a:pt x="147205" y="555252"/>
                  </a:cubicBezTo>
                  <a:cubicBezTo>
                    <a:pt x="209801" y="555252"/>
                    <a:pt x="260545" y="436341"/>
                    <a:pt x="260545" y="289656"/>
                  </a:cubicBezTo>
                  <a:cubicBezTo>
                    <a:pt x="260545" y="142971"/>
                    <a:pt x="209801" y="24060"/>
                    <a:pt x="147205" y="24060"/>
                  </a:cubicBezTo>
                  <a:close/>
                  <a:moveTo>
                    <a:pt x="147205" y="0"/>
                  </a:moveTo>
                  <a:cubicBezTo>
                    <a:pt x="228504" y="0"/>
                    <a:pt x="294410" y="139896"/>
                    <a:pt x="294410" y="312467"/>
                  </a:cubicBezTo>
                  <a:cubicBezTo>
                    <a:pt x="294410" y="485038"/>
                    <a:pt x="228504" y="624934"/>
                    <a:pt x="147205" y="624934"/>
                  </a:cubicBezTo>
                  <a:cubicBezTo>
                    <a:pt x="65906" y="624934"/>
                    <a:pt x="0" y="485038"/>
                    <a:pt x="0" y="312467"/>
                  </a:cubicBezTo>
                  <a:cubicBezTo>
                    <a:pt x="0" y="139896"/>
                    <a:pt x="65906" y="0"/>
                    <a:pt x="147205" y="0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54" name="グループ化 353">
              <a:extLst>
                <a:ext uri="{FF2B5EF4-FFF2-40B4-BE49-F238E27FC236}">
                  <a16:creationId xmlns:a16="http://schemas.microsoft.com/office/drawing/2014/main" id="{C53585AD-6CAD-47FC-88F7-981BD49C240B}"/>
                </a:ext>
              </a:extLst>
            </p:cNvPr>
            <p:cNvGrpSpPr/>
            <p:nvPr/>
          </p:nvGrpSpPr>
          <p:grpSpPr>
            <a:xfrm>
              <a:off x="6161385" y="5102083"/>
              <a:ext cx="557694" cy="1122758"/>
              <a:chOff x="7333154" y="5388909"/>
              <a:chExt cx="751190" cy="1733869"/>
            </a:xfrm>
          </p:grpSpPr>
          <p:sp>
            <p:nvSpPr>
              <p:cNvPr id="362" name="台形 361">
                <a:extLst>
                  <a:ext uri="{FF2B5EF4-FFF2-40B4-BE49-F238E27FC236}">
                    <a16:creationId xmlns:a16="http://schemas.microsoft.com/office/drawing/2014/main" id="{3460705D-2011-4F28-93CF-A828848D1C86}"/>
                  </a:ext>
                </a:extLst>
              </p:cNvPr>
              <p:cNvSpPr/>
              <p:nvPr/>
            </p:nvSpPr>
            <p:spPr bwMode="auto">
              <a:xfrm rot="10800000">
                <a:off x="7623621" y="5483562"/>
                <a:ext cx="177419" cy="1543970"/>
              </a:xfrm>
              <a:prstGeom prst="trapezoid">
                <a:avLst>
                  <a:gd name="adj" fmla="val 23884"/>
                </a:avLst>
              </a:prstGeom>
              <a:solidFill>
                <a:srgbClr val="CC99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3" name="フリーフォーム: 図形 362">
                <a:extLst>
                  <a:ext uri="{FF2B5EF4-FFF2-40B4-BE49-F238E27FC236}">
                    <a16:creationId xmlns:a16="http://schemas.microsoft.com/office/drawing/2014/main" id="{8EE46F99-4A16-4D13-A39F-921BE930446B}"/>
                  </a:ext>
                </a:extLst>
              </p:cNvPr>
              <p:cNvSpPr/>
              <p:nvPr/>
            </p:nvSpPr>
            <p:spPr bwMode="auto">
              <a:xfrm>
                <a:off x="7333154" y="5388909"/>
                <a:ext cx="751190" cy="209700"/>
              </a:xfrm>
              <a:custGeom>
                <a:avLst/>
                <a:gdLst>
                  <a:gd name="connsiteX0" fmla="*/ 46520 w 787920"/>
                  <a:gd name="connsiteY0" fmla="*/ 0 h 126961"/>
                  <a:gd name="connsiteX1" fmla="*/ 91117 w 787920"/>
                  <a:gd name="connsiteY1" fmla="*/ 3389 h 126961"/>
                  <a:gd name="connsiteX2" fmla="*/ 393960 w 787920"/>
                  <a:gd name="connsiteY2" fmla="*/ 10280 h 126961"/>
                  <a:gd name="connsiteX3" fmla="*/ 696803 w 787920"/>
                  <a:gd name="connsiteY3" fmla="*/ 3389 h 126961"/>
                  <a:gd name="connsiteX4" fmla="*/ 741401 w 787920"/>
                  <a:gd name="connsiteY4" fmla="*/ 0 h 126961"/>
                  <a:gd name="connsiteX5" fmla="*/ 756961 w 787920"/>
                  <a:gd name="connsiteY5" fmla="*/ 5137 h 126961"/>
                  <a:gd name="connsiteX6" fmla="*/ 787920 w 787920"/>
                  <a:gd name="connsiteY6" fmla="*/ 39270 h 126961"/>
                  <a:gd name="connsiteX7" fmla="*/ 393960 w 787920"/>
                  <a:gd name="connsiteY7" fmla="*/ 126961 h 126961"/>
                  <a:gd name="connsiteX8" fmla="*/ 0 w 787920"/>
                  <a:gd name="connsiteY8" fmla="*/ 39270 h 126961"/>
                  <a:gd name="connsiteX9" fmla="*/ 30960 w 787920"/>
                  <a:gd name="connsiteY9" fmla="*/ 5137 h 1269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787920" h="126961">
                    <a:moveTo>
                      <a:pt x="46520" y="0"/>
                    </a:moveTo>
                    <a:lnTo>
                      <a:pt x="91117" y="3389"/>
                    </a:lnTo>
                    <a:cubicBezTo>
                      <a:pt x="184199" y="7826"/>
                      <a:pt x="286537" y="10280"/>
                      <a:pt x="393960" y="10280"/>
                    </a:cubicBezTo>
                    <a:cubicBezTo>
                      <a:pt x="501383" y="10280"/>
                      <a:pt x="603721" y="7826"/>
                      <a:pt x="696803" y="3389"/>
                    </a:cubicBezTo>
                    <a:lnTo>
                      <a:pt x="741401" y="0"/>
                    </a:lnTo>
                    <a:lnTo>
                      <a:pt x="756961" y="5137"/>
                    </a:lnTo>
                    <a:cubicBezTo>
                      <a:pt x="776896" y="15628"/>
                      <a:pt x="787920" y="27163"/>
                      <a:pt x="787920" y="39270"/>
                    </a:cubicBezTo>
                    <a:cubicBezTo>
                      <a:pt x="787920" y="87700"/>
                      <a:pt x="611538" y="126961"/>
                      <a:pt x="393960" y="126961"/>
                    </a:cubicBezTo>
                    <a:cubicBezTo>
                      <a:pt x="176382" y="126961"/>
                      <a:pt x="0" y="87700"/>
                      <a:pt x="0" y="39270"/>
                    </a:cubicBezTo>
                    <a:cubicBezTo>
                      <a:pt x="0" y="27163"/>
                      <a:pt x="11024" y="15628"/>
                      <a:pt x="30960" y="5137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4" name="台形 363">
                <a:extLst>
                  <a:ext uri="{FF2B5EF4-FFF2-40B4-BE49-F238E27FC236}">
                    <a16:creationId xmlns:a16="http://schemas.microsoft.com/office/drawing/2014/main" id="{2552E377-C2F0-4416-B2DD-CE5BE49B146C}"/>
                  </a:ext>
                </a:extLst>
              </p:cNvPr>
              <p:cNvSpPr/>
              <p:nvPr/>
            </p:nvSpPr>
            <p:spPr bwMode="auto">
              <a:xfrm rot="10800000">
                <a:off x="7656313" y="6984392"/>
                <a:ext cx="112035" cy="138386"/>
              </a:xfrm>
              <a:prstGeom prst="trapezoid">
                <a:avLst>
                  <a:gd name="adj" fmla="val 21367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55" name="グループ化 354">
              <a:extLst>
                <a:ext uri="{FF2B5EF4-FFF2-40B4-BE49-F238E27FC236}">
                  <a16:creationId xmlns:a16="http://schemas.microsoft.com/office/drawing/2014/main" id="{83B38B04-EE23-4041-9FD5-770AF8A6E799}"/>
                </a:ext>
              </a:extLst>
            </p:cNvPr>
            <p:cNvGrpSpPr/>
            <p:nvPr/>
          </p:nvGrpSpPr>
          <p:grpSpPr>
            <a:xfrm flipH="1">
              <a:off x="6213074" y="4939226"/>
              <a:ext cx="535336" cy="276626"/>
              <a:chOff x="3145148" y="3551877"/>
              <a:chExt cx="781709" cy="403936"/>
            </a:xfrm>
          </p:grpSpPr>
          <p:sp>
            <p:nvSpPr>
              <p:cNvPr id="356" name="円/楕円 25">
                <a:extLst>
                  <a:ext uri="{FF2B5EF4-FFF2-40B4-BE49-F238E27FC236}">
                    <a16:creationId xmlns:a16="http://schemas.microsoft.com/office/drawing/2014/main" id="{2E2B2811-4C19-4E91-8F6B-0073BA0FF27D}"/>
                  </a:ext>
                </a:extLst>
              </p:cNvPr>
              <p:cNvSpPr/>
              <p:nvPr/>
            </p:nvSpPr>
            <p:spPr>
              <a:xfrm>
                <a:off x="3145148" y="3551877"/>
                <a:ext cx="728352" cy="403936"/>
              </a:xfrm>
              <a:custGeom>
                <a:avLst/>
                <a:gdLst/>
                <a:ahLst/>
                <a:cxnLst/>
                <a:rect l="l" t="t" r="r" b="b"/>
                <a:pathLst>
                  <a:path w="728352" h="403936">
                    <a:moveTo>
                      <a:pt x="413528" y="0"/>
                    </a:moveTo>
                    <a:cubicBezTo>
                      <a:pt x="587400" y="0"/>
                      <a:pt x="728352" y="61986"/>
                      <a:pt x="728352" y="138450"/>
                    </a:cubicBezTo>
                    <a:cubicBezTo>
                      <a:pt x="728352" y="214914"/>
                      <a:pt x="587400" y="276900"/>
                      <a:pt x="413528" y="276900"/>
                    </a:cubicBezTo>
                    <a:cubicBezTo>
                      <a:pt x="314157" y="276900"/>
                      <a:pt x="225538" y="256653"/>
                      <a:pt x="168255" y="224272"/>
                    </a:cubicBezTo>
                    <a:lnTo>
                      <a:pt x="161836" y="229216"/>
                    </a:lnTo>
                    <a:lnTo>
                      <a:pt x="202522" y="298129"/>
                    </a:lnTo>
                    <a:cubicBezTo>
                      <a:pt x="222216" y="331484"/>
                      <a:pt x="211140" y="374491"/>
                      <a:pt x="177784" y="394184"/>
                    </a:cubicBezTo>
                    <a:cubicBezTo>
                      <a:pt x="144428" y="413878"/>
                      <a:pt x="101421" y="402802"/>
                      <a:pt x="81728" y="369445"/>
                    </a:cubicBezTo>
                    <a:lnTo>
                      <a:pt x="9698" y="247446"/>
                    </a:lnTo>
                    <a:cubicBezTo>
                      <a:pt x="-7480" y="218350"/>
                      <a:pt x="-1246" y="181911"/>
                      <a:pt x="23708" y="161042"/>
                    </a:cubicBezTo>
                    <a:cubicBezTo>
                      <a:pt x="25084" y="157791"/>
                      <a:pt x="27573" y="155571"/>
                      <a:pt x="30254" y="153505"/>
                    </a:cubicBezTo>
                    <a:lnTo>
                      <a:pt x="142492" y="67048"/>
                    </a:lnTo>
                    <a:lnTo>
                      <a:pt x="149022" y="63836"/>
                    </a:lnTo>
                    <a:cubicBezTo>
                      <a:pt x="204831" y="25292"/>
                      <a:pt x="302463" y="0"/>
                      <a:pt x="413528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57" name="グループ化 356">
                <a:extLst>
                  <a:ext uri="{FF2B5EF4-FFF2-40B4-BE49-F238E27FC236}">
                    <a16:creationId xmlns:a16="http://schemas.microsoft.com/office/drawing/2014/main" id="{1C73B477-0D3E-4B3D-82AA-E402C3A6A67A}"/>
                  </a:ext>
                </a:extLst>
              </p:cNvPr>
              <p:cNvGrpSpPr/>
              <p:nvPr/>
            </p:nvGrpSpPr>
            <p:grpSpPr>
              <a:xfrm>
                <a:off x="3383168" y="3571878"/>
                <a:ext cx="543689" cy="348010"/>
                <a:chOff x="8176233" y="2467645"/>
                <a:chExt cx="953176" cy="610123"/>
              </a:xfrm>
            </p:grpSpPr>
            <p:sp>
              <p:nvSpPr>
                <p:cNvPr id="358" name="角丸四角形 900">
                  <a:extLst>
                    <a:ext uri="{FF2B5EF4-FFF2-40B4-BE49-F238E27FC236}">
                      <a16:creationId xmlns:a16="http://schemas.microsoft.com/office/drawing/2014/main" id="{276E1325-7096-4E2C-817B-F9CBA40FE2FE}"/>
                    </a:ext>
                  </a:extLst>
                </p:cNvPr>
                <p:cNvSpPr/>
                <p:nvPr/>
              </p:nvSpPr>
              <p:spPr>
                <a:xfrm rot="5400000">
                  <a:off x="8308348" y="2645405"/>
                  <a:ext cx="570460" cy="25460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9" name="角丸四角形 901">
                  <a:extLst>
                    <a:ext uri="{FF2B5EF4-FFF2-40B4-BE49-F238E27FC236}">
                      <a16:creationId xmlns:a16="http://schemas.microsoft.com/office/drawing/2014/main" id="{F266F6BD-579A-4145-9977-37D21D8B92E7}"/>
                    </a:ext>
                  </a:extLst>
                </p:cNvPr>
                <p:cNvSpPr/>
                <p:nvPr/>
              </p:nvSpPr>
              <p:spPr>
                <a:xfrm rot="5041102">
                  <a:off x="8618032" y="2679263"/>
                  <a:ext cx="455692" cy="20361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60" name="角丸四角形 902">
                  <a:extLst>
                    <a:ext uri="{FF2B5EF4-FFF2-40B4-BE49-F238E27FC236}">
                      <a16:creationId xmlns:a16="http://schemas.microsoft.com/office/drawing/2014/main" id="{9E176C7D-CD8F-459E-B3F6-77B6CFC663B9}"/>
                    </a:ext>
                  </a:extLst>
                </p:cNvPr>
                <p:cNvSpPr/>
                <p:nvPr/>
              </p:nvSpPr>
              <p:spPr>
                <a:xfrm rot="4450043">
                  <a:off x="8847255" y="2678229"/>
                  <a:ext cx="399208" cy="16510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61" name="角丸四角形 903">
                  <a:extLst>
                    <a:ext uri="{FF2B5EF4-FFF2-40B4-BE49-F238E27FC236}">
                      <a16:creationId xmlns:a16="http://schemas.microsoft.com/office/drawing/2014/main" id="{FC54C8CF-7AFC-4704-BDCB-84DBB34BF8D5}"/>
                    </a:ext>
                  </a:extLst>
                </p:cNvPr>
                <p:cNvSpPr/>
                <p:nvPr/>
              </p:nvSpPr>
              <p:spPr>
                <a:xfrm rot="5863639">
                  <a:off x="7996253" y="2647625"/>
                  <a:ext cx="610123" cy="2501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386" name="グループ化 385">
            <a:extLst>
              <a:ext uri="{FF2B5EF4-FFF2-40B4-BE49-F238E27FC236}">
                <a16:creationId xmlns:a16="http://schemas.microsoft.com/office/drawing/2014/main" id="{CBE5E2BF-2662-46B0-8408-24C64186FBE5}"/>
              </a:ext>
            </a:extLst>
          </p:cNvPr>
          <p:cNvGrpSpPr/>
          <p:nvPr/>
        </p:nvGrpSpPr>
        <p:grpSpPr>
          <a:xfrm>
            <a:off x="8220402" y="4745406"/>
            <a:ext cx="907878" cy="1540118"/>
            <a:chOff x="8028671" y="3628755"/>
            <a:chExt cx="1530355" cy="2596086"/>
          </a:xfrm>
        </p:grpSpPr>
        <p:sp>
          <p:nvSpPr>
            <p:cNvPr id="387" name="フリーフォーム: 図形 386">
              <a:extLst>
                <a:ext uri="{FF2B5EF4-FFF2-40B4-BE49-F238E27FC236}">
                  <a16:creationId xmlns:a16="http://schemas.microsoft.com/office/drawing/2014/main" id="{8842C5D8-4947-4D49-9373-43785C54BB56}"/>
                </a:ext>
              </a:extLst>
            </p:cNvPr>
            <p:cNvSpPr/>
            <p:nvPr/>
          </p:nvSpPr>
          <p:spPr bwMode="auto">
            <a:xfrm>
              <a:off x="8056619" y="4447115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8" name="フリーフォーム: 図形 387">
              <a:extLst>
                <a:ext uri="{FF2B5EF4-FFF2-40B4-BE49-F238E27FC236}">
                  <a16:creationId xmlns:a16="http://schemas.microsoft.com/office/drawing/2014/main" id="{8ABA57F6-248B-45C4-A8A1-D13CA0E16C19}"/>
                </a:ext>
              </a:extLst>
            </p:cNvPr>
            <p:cNvSpPr/>
            <p:nvPr/>
          </p:nvSpPr>
          <p:spPr bwMode="auto">
            <a:xfrm flipH="1">
              <a:off x="9050497" y="4695090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89" name="フリーフォーム: 図形 388">
              <a:extLst>
                <a:ext uri="{FF2B5EF4-FFF2-40B4-BE49-F238E27FC236}">
                  <a16:creationId xmlns:a16="http://schemas.microsoft.com/office/drawing/2014/main" id="{0A25FB0F-B461-4B9C-B72F-513986F9743D}"/>
                </a:ext>
              </a:extLst>
            </p:cNvPr>
            <p:cNvSpPr/>
            <p:nvPr/>
          </p:nvSpPr>
          <p:spPr bwMode="auto">
            <a:xfrm>
              <a:off x="8115722" y="4695091"/>
              <a:ext cx="443399" cy="736290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0" name="フリーフォーム: 図形 389">
              <a:extLst>
                <a:ext uri="{FF2B5EF4-FFF2-40B4-BE49-F238E27FC236}">
                  <a16:creationId xmlns:a16="http://schemas.microsoft.com/office/drawing/2014/main" id="{F2E54AF7-AE08-433F-8ADC-C42AC355DE32}"/>
                </a:ext>
              </a:extLst>
            </p:cNvPr>
            <p:cNvSpPr/>
            <p:nvPr/>
          </p:nvSpPr>
          <p:spPr bwMode="auto">
            <a:xfrm flipH="1">
              <a:off x="8807690" y="4447115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91" name="グループ化 390">
              <a:extLst>
                <a:ext uri="{FF2B5EF4-FFF2-40B4-BE49-F238E27FC236}">
                  <a16:creationId xmlns:a16="http://schemas.microsoft.com/office/drawing/2014/main" id="{2808E3E6-CBD4-412E-A0B2-E84A64E03989}"/>
                </a:ext>
              </a:extLst>
            </p:cNvPr>
            <p:cNvGrpSpPr/>
            <p:nvPr/>
          </p:nvGrpSpPr>
          <p:grpSpPr>
            <a:xfrm flipH="1">
              <a:off x="8853085" y="5890379"/>
              <a:ext cx="354650" cy="262827"/>
              <a:chOff x="811986" y="4823522"/>
              <a:chExt cx="354650" cy="262827"/>
            </a:xfrm>
          </p:grpSpPr>
          <p:sp>
            <p:nvSpPr>
              <p:cNvPr id="436" name="フリーフォーム: 図形 435">
                <a:extLst>
                  <a:ext uri="{FF2B5EF4-FFF2-40B4-BE49-F238E27FC236}">
                    <a16:creationId xmlns:a16="http://schemas.microsoft.com/office/drawing/2014/main" id="{3582F829-4E32-41EA-833D-BD124458E40A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7" name="楕円 220">
                <a:extLst>
                  <a:ext uri="{FF2B5EF4-FFF2-40B4-BE49-F238E27FC236}">
                    <a16:creationId xmlns:a16="http://schemas.microsoft.com/office/drawing/2014/main" id="{F2C96805-69EB-4D54-9B1E-903B4CC2092F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2" name="グループ化 391">
              <a:extLst>
                <a:ext uri="{FF2B5EF4-FFF2-40B4-BE49-F238E27FC236}">
                  <a16:creationId xmlns:a16="http://schemas.microsoft.com/office/drawing/2014/main" id="{13BD4803-37F3-47DA-BAE1-E80BD7F38AC1}"/>
                </a:ext>
              </a:extLst>
            </p:cNvPr>
            <p:cNvGrpSpPr/>
            <p:nvPr/>
          </p:nvGrpSpPr>
          <p:grpSpPr>
            <a:xfrm>
              <a:off x="8386014" y="5890379"/>
              <a:ext cx="354650" cy="262827"/>
              <a:chOff x="811986" y="4823522"/>
              <a:chExt cx="354650" cy="262827"/>
            </a:xfrm>
          </p:grpSpPr>
          <p:sp>
            <p:nvSpPr>
              <p:cNvPr id="434" name="フリーフォーム: 図形 433">
                <a:extLst>
                  <a:ext uri="{FF2B5EF4-FFF2-40B4-BE49-F238E27FC236}">
                    <a16:creationId xmlns:a16="http://schemas.microsoft.com/office/drawing/2014/main" id="{EEF99C08-CD36-464F-BB57-F792E3C9AFDE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5" name="楕円 220">
                <a:extLst>
                  <a:ext uri="{FF2B5EF4-FFF2-40B4-BE49-F238E27FC236}">
                    <a16:creationId xmlns:a16="http://schemas.microsoft.com/office/drawing/2014/main" id="{5D03D53F-E30E-48FD-AAEE-A4271EF895B1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93" name="楕円 211">
              <a:extLst>
                <a:ext uri="{FF2B5EF4-FFF2-40B4-BE49-F238E27FC236}">
                  <a16:creationId xmlns:a16="http://schemas.microsoft.com/office/drawing/2014/main" id="{87144A46-0421-440F-8497-31E0289A980E}"/>
                </a:ext>
              </a:extLst>
            </p:cNvPr>
            <p:cNvSpPr/>
            <p:nvPr/>
          </p:nvSpPr>
          <p:spPr bwMode="auto">
            <a:xfrm>
              <a:off x="8252708" y="4548115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4" name="フリーフォーム: 図形 393">
              <a:extLst>
                <a:ext uri="{FF2B5EF4-FFF2-40B4-BE49-F238E27FC236}">
                  <a16:creationId xmlns:a16="http://schemas.microsoft.com/office/drawing/2014/main" id="{CEDF0D41-A197-4EF4-B268-656380BB0A1B}"/>
                </a:ext>
              </a:extLst>
            </p:cNvPr>
            <p:cNvSpPr/>
            <p:nvPr/>
          </p:nvSpPr>
          <p:spPr bwMode="auto">
            <a:xfrm>
              <a:off x="8483109" y="5978553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5" name="フリーフォーム: 図形 394">
              <a:extLst>
                <a:ext uri="{FF2B5EF4-FFF2-40B4-BE49-F238E27FC236}">
                  <a16:creationId xmlns:a16="http://schemas.microsoft.com/office/drawing/2014/main" id="{16DD688B-FF58-47E1-9201-35A17410612E}"/>
                </a:ext>
              </a:extLst>
            </p:cNvPr>
            <p:cNvSpPr/>
            <p:nvPr/>
          </p:nvSpPr>
          <p:spPr bwMode="auto">
            <a:xfrm>
              <a:off x="8895065" y="5978553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6" name="二等辺三角形 395">
              <a:extLst>
                <a:ext uri="{FF2B5EF4-FFF2-40B4-BE49-F238E27FC236}">
                  <a16:creationId xmlns:a16="http://schemas.microsoft.com/office/drawing/2014/main" id="{3403D275-DFC1-4B41-BAF1-48DF371B8D2B}"/>
                </a:ext>
              </a:extLst>
            </p:cNvPr>
            <p:cNvSpPr/>
            <p:nvPr/>
          </p:nvSpPr>
          <p:spPr bwMode="auto">
            <a:xfrm rot="10800000">
              <a:off x="8497971" y="4602697"/>
              <a:ext cx="591564" cy="605753"/>
            </a:xfrm>
            <a:prstGeom prst="triangle">
              <a:avLst/>
            </a:prstGeom>
            <a:solidFill>
              <a:srgbClr val="FFFF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7" name="フリーフォーム: 図形 396">
              <a:extLst>
                <a:ext uri="{FF2B5EF4-FFF2-40B4-BE49-F238E27FC236}">
                  <a16:creationId xmlns:a16="http://schemas.microsoft.com/office/drawing/2014/main" id="{49EA71E9-784C-4FB5-A933-9BFBED87E583}"/>
                </a:ext>
              </a:extLst>
            </p:cNvPr>
            <p:cNvSpPr/>
            <p:nvPr/>
          </p:nvSpPr>
          <p:spPr bwMode="auto">
            <a:xfrm rot="10800000">
              <a:off x="8735412" y="4602696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8" name="フリーフォーム: 図形 397">
              <a:extLst>
                <a:ext uri="{FF2B5EF4-FFF2-40B4-BE49-F238E27FC236}">
                  <a16:creationId xmlns:a16="http://schemas.microsoft.com/office/drawing/2014/main" id="{358EB044-88C7-4FBE-A21E-72CBA4AF8B99}"/>
                </a:ext>
              </a:extLst>
            </p:cNvPr>
            <p:cNvSpPr/>
            <p:nvPr/>
          </p:nvSpPr>
          <p:spPr bwMode="auto">
            <a:xfrm rot="10800000">
              <a:off x="8497971" y="4602696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9" name="フリーフォーム: 図形 398">
              <a:extLst>
                <a:ext uri="{FF2B5EF4-FFF2-40B4-BE49-F238E27FC236}">
                  <a16:creationId xmlns:a16="http://schemas.microsoft.com/office/drawing/2014/main" id="{3D451C18-54A4-4389-B95B-980BAA9DA7A2}"/>
                </a:ext>
              </a:extLst>
            </p:cNvPr>
            <p:cNvSpPr/>
            <p:nvPr/>
          </p:nvSpPr>
          <p:spPr bwMode="auto">
            <a:xfrm>
              <a:off x="8255467" y="5264407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pattFill prst="dkHorz">
              <a:fgClr>
                <a:srgbClr val="660033"/>
              </a:fgClr>
              <a:bgClr>
                <a:srgbClr val="C000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00" name="グループ化 399">
              <a:extLst>
                <a:ext uri="{FF2B5EF4-FFF2-40B4-BE49-F238E27FC236}">
                  <a16:creationId xmlns:a16="http://schemas.microsoft.com/office/drawing/2014/main" id="{EF090131-1106-43B7-A73D-63F3CC8AB426}"/>
                </a:ext>
              </a:extLst>
            </p:cNvPr>
            <p:cNvGrpSpPr/>
            <p:nvPr/>
          </p:nvGrpSpPr>
          <p:grpSpPr>
            <a:xfrm>
              <a:off x="8028671" y="3628755"/>
              <a:ext cx="1530355" cy="1320584"/>
              <a:chOff x="8028671" y="466743"/>
              <a:chExt cx="1530355" cy="1320584"/>
            </a:xfrm>
          </p:grpSpPr>
          <p:sp>
            <p:nvSpPr>
              <p:cNvPr id="414" name="四角形: 角を丸くする 413">
                <a:extLst>
                  <a:ext uri="{FF2B5EF4-FFF2-40B4-BE49-F238E27FC236}">
                    <a16:creationId xmlns:a16="http://schemas.microsoft.com/office/drawing/2014/main" id="{C6E49D3B-44DE-4E2A-B628-7D2D3408C795}"/>
                  </a:ext>
                </a:extLst>
              </p:cNvPr>
              <p:cNvSpPr/>
              <p:nvPr/>
            </p:nvSpPr>
            <p:spPr bwMode="auto">
              <a:xfrm>
                <a:off x="8131264" y="466743"/>
                <a:ext cx="1324984" cy="1170130"/>
              </a:xfrm>
              <a:prstGeom prst="roundRect">
                <a:avLst>
                  <a:gd name="adj" fmla="val 42674"/>
                </a:avLst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15" name="グループ化 414">
                <a:extLst>
                  <a:ext uri="{FF2B5EF4-FFF2-40B4-BE49-F238E27FC236}">
                    <a16:creationId xmlns:a16="http://schemas.microsoft.com/office/drawing/2014/main" id="{ACD2570A-C68B-40A7-A19A-C691B9FB369D}"/>
                  </a:ext>
                </a:extLst>
              </p:cNvPr>
              <p:cNvGrpSpPr/>
              <p:nvPr/>
            </p:nvGrpSpPr>
            <p:grpSpPr>
              <a:xfrm rot="20700000">
                <a:off x="8028671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432" name="楕円 431">
                  <a:extLst>
                    <a:ext uri="{FF2B5EF4-FFF2-40B4-BE49-F238E27FC236}">
                      <a16:creationId xmlns:a16="http://schemas.microsoft.com/office/drawing/2014/main" id="{C5E57BAD-4E3E-4F3D-9133-FFEA713B39E6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3" name="楕円 432">
                  <a:extLst>
                    <a:ext uri="{FF2B5EF4-FFF2-40B4-BE49-F238E27FC236}">
                      <a16:creationId xmlns:a16="http://schemas.microsoft.com/office/drawing/2014/main" id="{808C63AB-2632-4019-861B-FE91A71236E9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6" name="グループ化 415">
                <a:extLst>
                  <a:ext uri="{FF2B5EF4-FFF2-40B4-BE49-F238E27FC236}">
                    <a16:creationId xmlns:a16="http://schemas.microsoft.com/office/drawing/2014/main" id="{B6AB4266-9F1C-4179-9D3C-EA34C23D492D}"/>
                  </a:ext>
                </a:extLst>
              </p:cNvPr>
              <p:cNvGrpSpPr/>
              <p:nvPr/>
            </p:nvGrpSpPr>
            <p:grpSpPr>
              <a:xfrm rot="900000" flipH="1">
                <a:off x="9131796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430" name="楕円 429">
                  <a:extLst>
                    <a:ext uri="{FF2B5EF4-FFF2-40B4-BE49-F238E27FC236}">
                      <a16:creationId xmlns:a16="http://schemas.microsoft.com/office/drawing/2014/main" id="{60058D9D-9F67-40EF-87F1-02AD2A60E282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1" name="楕円 430">
                  <a:extLst>
                    <a:ext uri="{FF2B5EF4-FFF2-40B4-BE49-F238E27FC236}">
                      <a16:creationId xmlns:a16="http://schemas.microsoft.com/office/drawing/2014/main" id="{EADF9981-AD46-4A9A-8DA8-27AA3DF42E17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17" name="四角形: 角を丸くする 416">
                <a:extLst>
                  <a:ext uri="{FF2B5EF4-FFF2-40B4-BE49-F238E27FC236}">
                    <a16:creationId xmlns:a16="http://schemas.microsoft.com/office/drawing/2014/main" id="{62AA3BD1-40A1-4A07-A95A-13B7FCFF8412}"/>
                  </a:ext>
                </a:extLst>
              </p:cNvPr>
              <p:cNvSpPr/>
              <p:nvPr/>
            </p:nvSpPr>
            <p:spPr bwMode="auto">
              <a:xfrm>
                <a:off x="8208691" y="652608"/>
                <a:ext cx="1170130" cy="1134719"/>
              </a:xfrm>
              <a:prstGeom prst="roundRect">
                <a:avLst>
                  <a:gd name="adj" fmla="val 39331"/>
                </a:avLst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8" name="月 417">
                <a:extLst>
                  <a:ext uri="{FF2B5EF4-FFF2-40B4-BE49-F238E27FC236}">
                    <a16:creationId xmlns:a16="http://schemas.microsoft.com/office/drawing/2014/main" id="{8EAFBA2F-F221-469B-830B-8AE53F19D807}"/>
                  </a:ext>
                </a:extLst>
              </p:cNvPr>
              <p:cNvSpPr/>
              <p:nvPr/>
            </p:nvSpPr>
            <p:spPr bwMode="auto">
              <a:xfrm rot="4500000">
                <a:off x="8447935" y="976707"/>
                <a:ext cx="60672" cy="263118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9" name="月 418">
                <a:extLst>
                  <a:ext uri="{FF2B5EF4-FFF2-40B4-BE49-F238E27FC236}">
                    <a16:creationId xmlns:a16="http://schemas.microsoft.com/office/drawing/2014/main" id="{4242DB2F-8D75-416B-8D7E-E225209AA6F5}"/>
                  </a:ext>
                </a:extLst>
              </p:cNvPr>
              <p:cNvSpPr/>
              <p:nvPr/>
            </p:nvSpPr>
            <p:spPr bwMode="auto">
              <a:xfrm rot="17100000" flipH="1">
                <a:off x="9077250" y="976707"/>
                <a:ext cx="60672" cy="263118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20" name="グループ化 419">
                <a:extLst>
                  <a:ext uri="{FF2B5EF4-FFF2-40B4-BE49-F238E27FC236}">
                    <a16:creationId xmlns:a16="http://schemas.microsoft.com/office/drawing/2014/main" id="{029DEB8C-0D56-45EF-A89B-8363BA9F0007}"/>
                  </a:ext>
                </a:extLst>
              </p:cNvPr>
              <p:cNvGrpSpPr/>
              <p:nvPr/>
            </p:nvGrpSpPr>
            <p:grpSpPr>
              <a:xfrm>
                <a:off x="8256507" y="1131525"/>
                <a:ext cx="74507" cy="56935"/>
                <a:chOff x="2569305" y="1692913"/>
                <a:chExt cx="202787" cy="333198"/>
              </a:xfrm>
              <a:noFill/>
            </p:grpSpPr>
            <p:sp>
              <p:nvSpPr>
                <p:cNvPr id="428" name="楕円 427">
                  <a:extLst>
                    <a:ext uri="{FF2B5EF4-FFF2-40B4-BE49-F238E27FC236}">
                      <a16:creationId xmlns:a16="http://schemas.microsoft.com/office/drawing/2014/main" id="{C650346D-AC06-47D9-B47F-3128E5BDDDD6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9" name="楕円 428">
                  <a:extLst>
                    <a:ext uri="{FF2B5EF4-FFF2-40B4-BE49-F238E27FC236}">
                      <a16:creationId xmlns:a16="http://schemas.microsoft.com/office/drawing/2014/main" id="{302F15B9-7936-41F0-A00F-D21ABFA1E546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21" name="グループ化 420">
                <a:extLst>
                  <a:ext uri="{FF2B5EF4-FFF2-40B4-BE49-F238E27FC236}">
                    <a16:creationId xmlns:a16="http://schemas.microsoft.com/office/drawing/2014/main" id="{B55434DD-4280-42B3-A458-0A6945F45C2D}"/>
                  </a:ext>
                </a:extLst>
              </p:cNvPr>
              <p:cNvGrpSpPr/>
              <p:nvPr/>
            </p:nvGrpSpPr>
            <p:grpSpPr>
              <a:xfrm flipH="1">
                <a:off x="9256254" y="1131525"/>
                <a:ext cx="74507" cy="56935"/>
                <a:chOff x="2569305" y="1692913"/>
                <a:chExt cx="202787" cy="333198"/>
              </a:xfrm>
              <a:noFill/>
            </p:grpSpPr>
            <p:sp>
              <p:nvSpPr>
                <p:cNvPr id="426" name="楕円 425">
                  <a:extLst>
                    <a:ext uri="{FF2B5EF4-FFF2-40B4-BE49-F238E27FC236}">
                      <a16:creationId xmlns:a16="http://schemas.microsoft.com/office/drawing/2014/main" id="{8423B1C2-1237-4448-A8E4-08419AFE0426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7" name="楕円 426">
                  <a:extLst>
                    <a:ext uri="{FF2B5EF4-FFF2-40B4-BE49-F238E27FC236}">
                      <a16:creationId xmlns:a16="http://schemas.microsoft.com/office/drawing/2014/main" id="{D259666C-F6DB-488C-97DB-E3469C271A03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solidFill>
                    <a:srgbClr val="FF9966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22" name="楕円 421">
                <a:extLst>
                  <a:ext uri="{FF2B5EF4-FFF2-40B4-BE49-F238E27FC236}">
                    <a16:creationId xmlns:a16="http://schemas.microsoft.com/office/drawing/2014/main" id="{F7A4E58F-C51A-4668-9927-120BD5608FCF}"/>
                  </a:ext>
                </a:extLst>
              </p:cNvPr>
              <p:cNvSpPr/>
              <p:nvPr/>
            </p:nvSpPr>
            <p:spPr bwMode="auto">
              <a:xfrm>
                <a:off x="8699168" y="1335493"/>
                <a:ext cx="184521" cy="95970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23" name="月 422">
                <a:extLst>
                  <a:ext uri="{FF2B5EF4-FFF2-40B4-BE49-F238E27FC236}">
                    <a16:creationId xmlns:a16="http://schemas.microsoft.com/office/drawing/2014/main" id="{8533379F-E8F1-46D9-AFD2-6005B83306DC}"/>
                  </a:ext>
                </a:extLst>
              </p:cNvPr>
              <p:cNvSpPr/>
              <p:nvPr/>
            </p:nvSpPr>
            <p:spPr bwMode="auto">
              <a:xfrm rot="2700000">
                <a:off x="8557376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24" name="月 423">
                <a:extLst>
                  <a:ext uri="{FF2B5EF4-FFF2-40B4-BE49-F238E27FC236}">
                    <a16:creationId xmlns:a16="http://schemas.microsoft.com/office/drawing/2014/main" id="{483D01C4-1676-42CD-A44F-4005990692BA}"/>
                  </a:ext>
                </a:extLst>
              </p:cNvPr>
              <p:cNvSpPr/>
              <p:nvPr/>
            </p:nvSpPr>
            <p:spPr bwMode="auto">
              <a:xfrm rot="18900000" flipH="1">
                <a:off x="8985213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25" name="フリーフォーム: 図形 424">
                <a:extLst>
                  <a:ext uri="{FF2B5EF4-FFF2-40B4-BE49-F238E27FC236}">
                    <a16:creationId xmlns:a16="http://schemas.microsoft.com/office/drawing/2014/main" id="{9F29644D-F926-40C3-B29F-3BF7324B455E}"/>
                  </a:ext>
                </a:extLst>
              </p:cNvPr>
              <p:cNvSpPr/>
              <p:nvPr/>
            </p:nvSpPr>
            <p:spPr bwMode="auto">
              <a:xfrm rot="10800000">
                <a:off x="8657614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01" name="楕円 547">
              <a:extLst>
                <a:ext uri="{FF2B5EF4-FFF2-40B4-BE49-F238E27FC236}">
                  <a16:creationId xmlns:a16="http://schemas.microsoft.com/office/drawing/2014/main" id="{219AEBD4-3159-4E1B-A63D-FC62FF033BEF}"/>
                </a:ext>
              </a:extLst>
            </p:cNvPr>
            <p:cNvSpPr/>
            <p:nvPr/>
          </p:nvSpPr>
          <p:spPr bwMode="auto">
            <a:xfrm>
              <a:off x="8149208" y="5016038"/>
              <a:ext cx="472008" cy="398406"/>
            </a:xfrm>
            <a:custGeom>
              <a:avLst/>
              <a:gdLst>
                <a:gd name="connsiteX0" fmla="*/ 0 w 472007"/>
                <a:gd name="connsiteY0" fmla="*/ 199203 h 398406"/>
                <a:gd name="connsiteX1" fmla="*/ 236004 w 472007"/>
                <a:gd name="connsiteY1" fmla="*/ 0 h 398406"/>
                <a:gd name="connsiteX2" fmla="*/ 472008 w 472007"/>
                <a:gd name="connsiteY2" fmla="*/ 199203 h 398406"/>
                <a:gd name="connsiteX3" fmla="*/ 236004 w 472007"/>
                <a:gd name="connsiteY3" fmla="*/ 398406 h 398406"/>
                <a:gd name="connsiteX4" fmla="*/ 0 w 472007"/>
                <a:gd name="connsiteY4" fmla="*/ 199203 h 398406"/>
                <a:gd name="connsiteX0" fmla="*/ 8580 w 480588"/>
                <a:gd name="connsiteY0" fmla="*/ 204597 h 403800"/>
                <a:gd name="connsiteX1" fmla="*/ 69923 w 480588"/>
                <a:gd name="connsiteY1" fmla="*/ 69356 h 403800"/>
                <a:gd name="connsiteX2" fmla="*/ 244584 w 480588"/>
                <a:gd name="connsiteY2" fmla="*/ 5394 h 403800"/>
                <a:gd name="connsiteX3" fmla="*/ 480588 w 480588"/>
                <a:gd name="connsiteY3" fmla="*/ 204597 h 403800"/>
                <a:gd name="connsiteX4" fmla="*/ 244584 w 480588"/>
                <a:gd name="connsiteY4" fmla="*/ 403800 h 403800"/>
                <a:gd name="connsiteX5" fmla="*/ 8580 w 480588"/>
                <a:gd name="connsiteY5" fmla="*/ 204597 h 403800"/>
                <a:gd name="connsiteX0" fmla="*/ 69269 w 479934"/>
                <a:gd name="connsiteY0" fmla="*/ 69356 h 403800"/>
                <a:gd name="connsiteX1" fmla="*/ 243930 w 479934"/>
                <a:gd name="connsiteY1" fmla="*/ 5394 h 403800"/>
                <a:gd name="connsiteX2" fmla="*/ 479934 w 479934"/>
                <a:gd name="connsiteY2" fmla="*/ 204597 h 403800"/>
                <a:gd name="connsiteX3" fmla="*/ 243930 w 479934"/>
                <a:gd name="connsiteY3" fmla="*/ 403800 h 403800"/>
                <a:gd name="connsiteX4" fmla="*/ 7926 w 479934"/>
                <a:gd name="connsiteY4" fmla="*/ 204597 h 403800"/>
                <a:gd name="connsiteX5" fmla="*/ 160709 w 479934"/>
                <a:gd name="connsiteY5" fmla="*/ 160796 h 403800"/>
                <a:gd name="connsiteX0" fmla="*/ 243930 w 479934"/>
                <a:gd name="connsiteY0" fmla="*/ 0 h 398406"/>
                <a:gd name="connsiteX1" fmla="*/ 479934 w 479934"/>
                <a:gd name="connsiteY1" fmla="*/ 199203 h 398406"/>
                <a:gd name="connsiteX2" fmla="*/ 243930 w 479934"/>
                <a:gd name="connsiteY2" fmla="*/ 398406 h 398406"/>
                <a:gd name="connsiteX3" fmla="*/ 7926 w 479934"/>
                <a:gd name="connsiteY3" fmla="*/ 199203 h 398406"/>
                <a:gd name="connsiteX4" fmla="*/ 160709 w 479934"/>
                <a:gd name="connsiteY4" fmla="*/ 155402 h 398406"/>
                <a:gd name="connsiteX0" fmla="*/ 236004 w 472008"/>
                <a:gd name="connsiteY0" fmla="*/ 0 h 398406"/>
                <a:gd name="connsiteX1" fmla="*/ 472008 w 472008"/>
                <a:gd name="connsiteY1" fmla="*/ 199203 h 398406"/>
                <a:gd name="connsiteX2" fmla="*/ 236004 w 472008"/>
                <a:gd name="connsiteY2" fmla="*/ 398406 h 398406"/>
                <a:gd name="connsiteX3" fmla="*/ 0 w 472008"/>
                <a:gd name="connsiteY3" fmla="*/ 199203 h 398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2008" h="398406">
                  <a:moveTo>
                    <a:pt x="236004" y="0"/>
                  </a:moveTo>
                  <a:cubicBezTo>
                    <a:pt x="304448" y="22540"/>
                    <a:pt x="472008" y="89186"/>
                    <a:pt x="472008" y="199203"/>
                  </a:cubicBezTo>
                  <a:cubicBezTo>
                    <a:pt x="472008" y="309220"/>
                    <a:pt x="366345" y="398406"/>
                    <a:pt x="236004" y="398406"/>
                  </a:cubicBezTo>
                  <a:cubicBezTo>
                    <a:pt x="105663" y="398406"/>
                    <a:pt x="0" y="309220"/>
                    <a:pt x="0" y="199203"/>
                  </a:cubicBezTo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02" name="フリーフォーム: 図形 401">
              <a:extLst>
                <a:ext uri="{FF2B5EF4-FFF2-40B4-BE49-F238E27FC236}">
                  <a16:creationId xmlns:a16="http://schemas.microsoft.com/office/drawing/2014/main" id="{D606B46D-4269-4D80-9FE4-B70FACD1F274}"/>
                </a:ext>
              </a:extLst>
            </p:cNvPr>
            <p:cNvSpPr/>
            <p:nvPr/>
          </p:nvSpPr>
          <p:spPr bwMode="auto">
            <a:xfrm rot="900000">
              <a:off x="8207396" y="5228817"/>
              <a:ext cx="152652" cy="355044"/>
            </a:xfrm>
            <a:custGeom>
              <a:avLst/>
              <a:gdLst>
                <a:gd name="connsiteX0" fmla="*/ 147205 w 294410"/>
                <a:gd name="connsiteY0" fmla="*/ 24060 h 624934"/>
                <a:gd name="connsiteX1" fmla="*/ 33865 w 294410"/>
                <a:gd name="connsiteY1" fmla="*/ 289656 h 624934"/>
                <a:gd name="connsiteX2" fmla="*/ 147205 w 294410"/>
                <a:gd name="connsiteY2" fmla="*/ 555252 h 624934"/>
                <a:gd name="connsiteX3" fmla="*/ 260545 w 294410"/>
                <a:gd name="connsiteY3" fmla="*/ 289656 h 624934"/>
                <a:gd name="connsiteX4" fmla="*/ 147205 w 294410"/>
                <a:gd name="connsiteY4" fmla="*/ 24060 h 624934"/>
                <a:gd name="connsiteX5" fmla="*/ 147205 w 294410"/>
                <a:gd name="connsiteY5" fmla="*/ 0 h 624934"/>
                <a:gd name="connsiteX6" fmla="*/ 294410 w 294410"/>
                <a:gd name="connsiteY6" fmla="*/ 312467 h 624934"/>
                <a:gd name="connsiteX7" fmla="*/ 147205 w 294410"/>
                <a:gd name="connsiteY7" fmla="*/ 624934 h 624934"/>
                <a:gd name="connsiteX8" fmla="*/ 0 w 294410"/>
                <a:gd name="connsiteY8" fmla="*/ 312467 h 624934"/>
                <a:gd name="connsiteX9" fmla="*/ 147205 w 294410"/>
                <a:gd name="connsiteY9" fmla="*/ 0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4410" h="624934">
                  <a:moveTo>
                    <a:pt x="147205" y="24060"/>
                  </a:moveTo>
                  <a:cubicBezTo>
                    <a:pt x="84609" y="24060"/>
                    <a:pt x="33865" y="142971"/>
                    <a:pt x="33865" y="289656"/>
                  </a:cubicBezTo>
                  <a:cubicBezTo>
                    <a:pt x="33865" y="436341"/>
                    <a:pt x="84609" y="555252"/>
                    <a:pt x="147205" y="555252"/>
                  </a:cubicBezTo>
                  <a:cubicBezTo>
                    <a:pt x="209801" y="555252"/>
                    <a:pt x="260545" y="436341"/>
                    <a:pt x="260545" y="289656"/>
                  </a:cubicBezTo>
                  <a:cubicBezTo>
                    <a:pt x="260545" y="142971"/>
                    <a:pt x="209801" y="24060"/>
                    <a:pt x="147205" y="24060"/>
                  </a:cubicBezTo>
                  <a:close/>
                  <a:moveTo>
                    <a:pt x="147205" y="0"/>
                  </a:moveTo>
                  <a:cubicBezTo>
                    <a:pt x="228504" y="0"/>
                    <a:pt x="294410" y="139896"/>
                    <a:pt x="294410" y="312467"/>
                  </a:cubicBezTo>
                  <a:cubicBezTo>
                    <a:pt x="294410" y="485038"/>
                    <a:pt x="228504" y="624934"/>
                    <a:pt x="147205" y="624934"/>
                  </a:cubicBezTo>
                  <a:cubicBezTo>
                    <a:pt x="65906" y="624934"/>
                    <a:pt x="0" y="485038"/>
                    <a:pt x="0" y="312467"/>
                  </a:cubicBezTo>
                  <a:cubicBezTo>
                    <a:pt x="0" y="139896"/>
                    <a:pt x="65906" y="0"/>
                    <a:pt x="147205" y="0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03" name="グループ化 402">
              <a:extLst>
                <a:ext uri="{FF2B5EF4-FFF2-40B4-BE49-F238E27FC236}">
                  <a16:creationId xmlns:a16="http://schemas.microsoft.com/office/drawing/2014/main" id="{030FFFA5-105F-4BD2-8632-3240ABA130A4}"/>
                </a:ext>
              </a:extLst>
            </p:cNvPr>
            <p:cNvGrpSpPr/>
            <p:nvPr/>
          </p:nvGrpSpPr>
          <p:grpSpPr>
            <a:xfrm>
              <a:off x="8110835" y="5102083"/>
              <a:ext cx="557694" cy="1122758"/>
              <a:chOff x="7333154" y="5388909"/>
              <a:chExt cx="751190" cy="1733869"/>
            </a:xfrm>
          </p:grpSpPr>
          <p:sp>
            <p:nvSpPr>
              <p:cNvPr id="411" name="台形 410">
                <a:extLst>
                  <a:ext uri="{FF2B5EF4-FFF2-40B4-BE49-F238E27FC236}">
                    <a16:creationId xmlns:a16="http://schemas.microsoft.com/office/drawing/2014/main" id="{62A584A5-6640-4DF1-8A27-16BDC72FD124}"/>
                  </a:ext>
                </a:extLst>
              </p:cNvPr>
              <p:cNvSpPr/>
              <p:nvPr/>
            </p:nvSpPr>
            <p:spPr bwMode="auto">
              <a:xfrm rot="10800000">
                <a:off x="7623621" y="5483562"/>
                <a:ext cx="177419" cy="1543970"/>
              </a:xfrm>
              <a:prstGeom prst="trapezoid">
                <a:avLst>
                  <a:gd name="adj" fmla="val 23884"/>
                </a:avLst>
              </a:pr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2" name="フリーフォーム: 図形 411">
                <a:extLst>
                  <a:ext uri="{FF2B5EF4-FFF2-40B4-BE49-F238E27FC236}">
                    <a16:creationId xmlns:a16="http://schemas.microsoft.com/office/drawing/2014/main" id="{83BDCA2D-7D36-48D4-9ED7-21E4DCB7D7D2}"/>
                  </a:ext>
                </a:extLst>
              </p:cNvPr>
              <p:cNvSpPr/>
              <p:nvPr/>
            </p:nvSpPr>
            <p:spPr bwMode="auto">
              <a:xfrm>
                <a:off x="7333154" y="5388909"/>
                <a:ext cx="751190" cy="209700"/>
              </a:xfrm>
              <a:custGeom>
                <a:avLst/>
                <a:gdLst>
                  <a:gd name="connsiteX0" fmla="*/ 46520 w 787920"/>
                  <a:gd name="connsiteY0" fmla="*/ 0 h 126961"/>
                  <a:gd name="connsiteX1" fmla="*/ 91117 w 787920"/>
                  <a:gd name="connsiteY1" fmla="*/ 3389 h 126961"/>
                  <a:gd name="connsiteX2" fmla="*/ 393960 w 787920"/>
                  <a:gd name="connsiteY2" fmla="*/ 10280 h 126961"/>
                  <a:gd name="connsiteX3" fmla="*/ 696803 w 787920"/>
                  <a:gd name="connsiteY3" fmla="*/ 3389 h 126961"/>
                  <a:gd name="connsiteX4" fmla="*/ 741401 w 787920"/>
                  <a:gd name="connsiteY4" fmla="*/ 0 h 126961"/>
                  <a:gd name="connsiteX5" fmla="*/ 756961 w 787920"/>
                  <a:gd name="connsiteY5" fmla="*/ 5137 h 126961"/>
                  <a:gd name="connsiteX6" fmla="*/ 787920 w 787920"/>
                  <a:gd name="connsiteY6" fmla="*/ 39270 h 126961"/>
                  <a:gd name="connsiteX7" fmla="*/ 393960 w 787920"/>
                  <a:gd name="connsiteY7" fmla="*/ 126961 h 126961"/>
                  <a:gd name="connsiteX8" fmla="*/ 0 w 787920"/>
                  <a:gd name="connsiteY8" fmla="*/ 39270 h 126961"/>
                  <a:gd name="connsiteX9" fmla="*/ 30960 w 787920"/>
                  <a:gd name="connsiteY9" fmla="*/ 5137 h 1269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787920" h="126961">
                    <a:moveTo>
                      <a:pt x="46520" y="0"/>
                    </a:moveTo>
                    <a:lnTo>
                      <a:pt x="91117" y="3389"/>
                    </a:lnTo>
                    <a:cubicBezTo>
                      <a:pt x="184199" y="7826"/>
                      <a:pt x="286537" y="10280"/>
                      <a:pt x="393960" y="10280"/>
                    </a:cubicBezTo>
                    <a:cubicBezTo>
                      <a:pt x="501383" y="10280"/>
                      <a:pt x="603721" y="7826"/>
                      <a:pt x="696803" y="3389"/>
                    </a:cubicBezTo>
                    <a:lnTo>
                      <a:pt x="741401" y="0"/>
                    </a:lnTo>
                    <a:lnTo>
                      <a:pt x="756961" y="5137"/>
                    </a:lnTo>
                    <a:cubicBezTo>
                      <a:pt x="776896" y="15628"/>
                      <a:pt x="787920" y="27163"/>
                      <a:pt x="787920" y="39270"/>
                    </a:cubicBezTo>
                    <a:cubicBezTo>
                      <a:pt x="787920" y="87700"/>
                      <a:pt x="611538" y="126961"/>
                      <a:pt x="393960" y="126961"/>
                    </a:cubicBezTo>
                    <a:cubicBezTo>
                      <a:pt x="176382" y="126961"/>
                      <a:pt x="0" y="87700"/>
                      <a:pt x="0" y="39270"/>
                    </a:cubicBezTo>
                    <a:cubicBezTo>
                      <a:pt x="0" y="27163"/>
                      <a:pt x="11024" y="15628"/>
                      <a:pt x="30960" y="5137"/>
                    </a:cubicBez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3" name="台形 412">
                <a:extLst>
                  <a:ext uri="{FF2B5EF4-FFF2-40B4-BE49-F238E27FC236}">
                    <a16:creationId xmlns:a16="http://schemas.microsoft.com/office/drawing/2014/main" id="{D40B06FA-A8A2-425A-8CDE-BF99D6BD7D81}"/>
                  </a:ext>
                </a:extLst>
              </p:cNvPr>
              <p:cNvSpPr/>
              <p:nvPr/>
            </p:nvSpPr>
            <p:spPr bwMode="auto">
              <a:xfrm rot="10800000">
                <a:off x="7656313" y="6984392"/>
                <a:ext cx="112035" cy="138386"/>
              </a:xfrm>
              <a:prstGeom prst="trapezoid">
                <a:avLst>
                  <a:gd name="adj" fmla="val 21367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04" name="グループ化 403">
              <a:extLst>
                <a:ext uri="{FF2B5EF4-FFF2-40B4-BE49-F238E27FC236}">
                  <a16:creationId xmlns:a16="http://schemas.microsoft.com/office/drawing/2014/main" id="{05328B7A-F90B-40CE-9C27-437DA2BC64E8}"/>
                </a:ext>
              </a:extLst>
            </p:cNvPr>
            <p:cNvGrpSpPr/>
            <p:nvPr/>
          </p:nvGrpSpPr>
          <p:grpSpPr>
            <a:xfrm flipH="1">
              <a:off x="8162524" y="4939226"/>
              <a:ext cx="535336" cy="276626"/>
              <a:chOff x="3145148" y="3551877"/>
              <a:chExt cx="781709" cy="403936"/>
            </a:xfrm>
          </p:grpSpPr>
          <p:sp>
            <p:nvSpPr>
              <p:cNvPr id="405" name="円/楕円 25">
                <a:extLst>
                  <a:ext uri="{FF2B5EF4-FFF2-40B4-BE49-F238E27FC236}">
                    <a16:creationId xmlns:a16="http://schemas.microsoft.com/office/drawing/2014/main" id="{5CFD78DA-54C0-48EB-8400-6A3A4D0826DE}"/>
                  </a:ext>
                </a:extLst>
              </p:cNvPr>
              <p:cNvSpPr/>
              <p:nvPr/>
            </p:nvSpPr>
            <p:spPr>
              <a:xfrm>
                <a:off x="3145148" y="3551877"/>
                <a:ext cx="728352" cy="403936"/>
              </a:xfrm>
              <a:custGeom>
                <a:avLst/>
                <a:gdLst/>
                <a:ahLst/>
                <a:cxnLst/>
                <a:rect l="l" t="t" r="r" b="b"/>
                <a:pathLst>
                  <a:path w="728352" h="403936">
                    <a:moveTo>
                      <a:pt x="413528" y="0"/>
                    </a:moveTo>
                    <a:cubicBezTo>
                      <a:pt x="587400" y="0"/>
                      <a:pt x="728352" y="61986"/>
                      <a:pt x="728352" y="138450"/>
                    </a:cubicBezTo>
                    <a:cubicBezTo>
                      <a:pt x="728352" y="214914"/>
                      <a:pt x="587400" y="276900"/>
                      <a:pt x="413528" y="276900"/>
                    </a:cubicBezTo>
                    <a:cubicBezTo>
                      <a:pt x="314157" y="276900"/>
                      <a:pt x="225538" y="256653"/>
                      <a:pt x="168255" y="224272"/>
                    </a:cubicBezTo>
                    <a:lnTo>
                      <a:pt x="161836" y="229216"/>
                    </a:lnTo>
                    <a:lnTo>
                      <a:pt x="202522" y="298129"/>
                    </a:lnTo>
                    <a:cubicBezTo>
                      <a:pt x="222216" y="331484"/>
                      <a:pt x="211140" y="374491"/>
                      <a:pt x="177784" y="394184"/>
                    </a:cubicBezTo>
                    <a:cubicBezTo>
                      <a:pt x="144428" y="413878"/>
                      <a:pt x="101421" y="402802"/>
                      <a:pt x="81728" y="369445"/>
                    </a:cubicBezTo>
                    <a:lnTo>
                      <a:pt x="9698" y="247446"/>
                    </a:lnTo>
                    <a:cubicBezTo>
                      <a:pt x="-7480" y="218350"/>
                      <a:pt x="-1246" y="181911"/>
                      <a:pt x="23708" y="161042"/>
                    </a:cubicBezTo>
                    <a:cubicBezTo>
                      <a:pt x="25084" y="157791"/>
                      <a:pt x="27573" y="155571"/>
                      <a:pt x="30254" y="153505"/>
                    </a:cubicBezTo>
                    <a:lnTo>
                      <a:pt x="142492" y="67048"/>
                    </a:lnTo>
                    <a:lnTo>
                      <a:pt x="149022" y="63836"/>
                    </a:lnTo>
                    <a:cubicBezTo>
                      <a:pt x="204831" y="25292"/>
                      <a:pt x="302463" y="0"/>
                      <a:pt x="413528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06" name="グループ化 405">
                <a:extLst>
                  <a:ext uri="{FF2B5EF4-FFF2-40B4-BE49-F238E27FC236}">
                    <a16:creationId xmlns:a16="http://schemas.microsoft.com/office/drawing/2014/main" id="{9F7624B5-C2D1-46DE-BC90-0D5793A216BC}"/>
                  </a:ext>
                </a:extLst>
              </p:cNvPr>
              <p:cNvGrpSpPr/>
              <p:nvPr/>
            </p:nvGrpSpPr>
            <p:grpSpPr>
              <a:xfrm>
                <a:off x="3383168" y="3571878"/>
                <a:ext cx="543689" cy="348010"/>
                <a:chOff x="8176233" y="2467645"/>
                <a:chExt cx="953176" cy="610123"/>
              </a:xfrm>
            </p:grpSpPr>
            <p:sp>
              <p:nvSpPr>
                <p:cNvPr id="407" name="角丸四角形 900">
                  <a:extLst>
                    <a:ext uri="{FF2B5EF4-FFF2-40B4-BE49-F238E27FC236}">
                      <a16:creationId xmlns:a16="http://schemas.microsoft.com/office/drawing/2014/main" id="{98390568-E23B-4854-AB31-EF195ED44A12}"/>
                    </a:ext>
                  </a:extLst>
                </p:cNvPr>
                <p:cNvSpPr/>
                <p:nvPr/>
              </p:nvSpPr>
              <p:spPr>
                <a:xfrm rot="5400000">
                  <a:off x="8308348" y="2645405"/>
                  <a:ext cx="570460" cy="25460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8" name="角丸四角形 901">
                  <a:extLst>
                    <a:ext uri="{FF2B5EF4-FFF2-40B4-BE49-F238E27FC236}">
                      <a16:creationId xmlns:a16="http://schemas.microsoft.com/office/drawing/2014/main" id="{519F3CD8-0F93-4A7E-B4A9-0EFB2508C7C6}"/>
                    </a:ext>
                  </a:extLst>
                </p:cNvPr>
                <p:cNvSpPr/>
                <p:nvPr/>
              </p:nvSpPr>
              <p:spPr>
                <a:xfrm rot="5041102">
                  <a:off x="8618032" y="2679263"/>
                  <a:ext cx="455692" cy="20361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9" name="角丸四角形 902">
                  <a:extLst>
                    <a:ext uri="{FF2B5EF4-FFF2-40B4-BE49-F238E27FC236}">
                      <a16:creationId xmlns:a16="http://schemas.microsoft.com/office/drawing/2014/main" id="{8CD7BA91-CBE5-42E0-B6AE-1194110F737B}"/>
                    </a:ext>
                  </a:extLst>
                </p:cNvPr>
                <p:cNvSpPr/>
                <p:nvPr/>
              </p:nvSpPr>
              <p:spPr>
                <a:xfrm rot="4450043">
                  <a:off x="8847255" y="2678229"/>
                  <a:ext cx="399208" cy="16510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10" name="角丸四角形 903">
                  <a:extLst>
                    <a:ext uri="{FF2B5EF4-FFF2-40B4-BE49-F238E27FC236}">
                      <a16:creationId xmlns:a16="http://schemas.microsoft.com/office/drawing/2014/main" id="{35F5DAED-EBD1-4FA1-B6CF-AC6CE4F4A0C8}"/>
                    </a:ext>
                  </a:extLst>
                </p:cNvPr>
                <p:cNvSpPr/>
                <p:nvPr/>
              </p:nvSpPr>
              <p:spPr>
                <a:xfrm rot="5863639">
                  <a:off x="7996253" y="2647625"/>
                  <a:ext cx="610123" cy="2501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438" name="グループ化 437">
            <a:extLst>
              <a:ext uri="{FF2B5EF4-FFF2-40B4-BE49-F238E27FC236}">
                <a16:creationId xmlns:a16="http://schemas.microsoft.com/office/drawing/2014/main" id="{E4571487-5E7C-4815-902F-B8C21BDCA5D0}"/>
              </a:ext>
            </a:extLst>
          </p:cNvPr>
          <p:cNvGrpSpPr/>
          <p:nvPr/>
        </p:nvGrpSpPr>
        <p:grpSpPr>
          <a:xfrm>
            <a:off x="756699" y="587675"/>
            <a:ext cx="907878" cy="1806344"/>
            <a:chOff x="203920" y="151708"/>
            <a:chExt cx="1530355" cy="3044846"/>
          </a:xfrm>
        </p:grpSpPr>
        <p:grpSp>
          <p:nvGrpSpPr>
            <p:cNvPr id="439" name="グループ化 438">
              <a:extLst>
                <a:ext uri="{FF2B5EF4-FFF2-40B4-BE49-F238E27FC236}">
                  <a16:creationId xmlns:a16="http://schemas.microsoft.com/office/drawing/2014/main" id="{752C3930-0185-4EF3-A726-77A7C3D3DDC7}"/>
                </a:ext>
              </a:extLst>
            </p:cNvPr>
            <p:cNvGrpSpPr/>
            <p:nvPr/>
          </p:nvGrpSpPr>
          <p:grpSpPr>
            <a:xfrm rot="20700000">
              <a:off x="1518483" y="2330639"/>
              <a:ext cx="205003" cy="413927"/>
              <a:chOff x="3714692" y="1313766"/>
              <a:chExt cx="1283314" cy="2591166"/>
            </a:xfrm>
          </p:grpSpPr>
          <p:sp>
            <p:nvSpPr>
              <p:cNvPr id="477" name="フリーフォーム: 図形 476">
                <a:extLst>
                  <a:ext uri="{FF2B5EF4-FFF2-40B4-BE49-F238E27FC236}">
                    <a16:creationId xmlns:a16="http://schemas.microsoft.com/office/drawing/2014/main" id="{EDCE0DCE-0436-4C39-A026-627609623E0D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8" name="フリーフォーム: 図形 477">
                <a:extLst>
                  <a:ext uri="{FF2B5EF4-FFF2-40B4-BE49-F238E27FC236}">
                    <a16:creationId xmlns:a16="http://schemas.microsoft.com/office/drawing/2014/main" id="{903A4495-14CA-477B-AB19-EAFF34D91CF7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9" name="フリーフォーム: 図形 478">
                <a:extLst>
                  <a:ext uri="{FF2B5EF4-FFF2-40B4-BE49-F238E27FC236}">
                    <a16:creationId xmlns:a16="http://schemas.microsoft.com/office/drawing/2014/main" id="{500A3E20-6CA8-4711-AA77-1E1251617791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0" name="グループ化 439">
              <a:extLst>
                <a:ext uri="{FF2B5EF4-FFF2-40B4-BE49-F238E27FC236}">
                  <a16:creationId xmlns:a16="http://schemas.microsoft.com/office/drawing/2014/main" id="{310A028D-B706-4FA0-81FF-D2288744C90D}"/>
                </a:ext>
              </a:extLst>
            </p:cNvPr>
            <p:cNvGrpSpPr/>
            <p:nvPr/>
          </p:nvGrpSpPr>
          <p:grpSpPr>
            <a:xfrm rot="900000" flipH="1">
              <a:off x="222749" y="2330638"/>
              <a:ext cx="205003" cy="413927"/>
              <a:chOff x="3714692" y="1313766"/>
              <a:chExt cx="1283314" cy="2591166"/>
            </a:xfrm>
          </p:grpSpPr>
          <p:sp>
            <p:nvSpPr>
              <p:cNvPr id="474" name="フリーフォーム: 図形 473">
                <a:extLst>
                  <a:ext uri="{FF2B5EF4-FFF2-40B4-BE49-F238E27FC236}">
                    <a16:creationId xmlns:a16="http://schemas.microsoft.com/office/drawing/2014/main" id="{B35E9254-AD11-47B4-A95B-92E98BE4FF34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5" name="フリーフォーム: 図形 474">
                <a:extLst>
                  <a:ext uri="{FF2B5EF4-FFF2-40B4-BE49-F238E27FC236}">
                    <a16:creationId xmlns:a16="http://schemas.microsoft.com/office/drawing/2014/main" id="{821E3330-7436-4D2C-A243-0BF8870E1164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6" name="フリーフォーム: 図形 475">
                <a:extLst>
                  <a:ext uri="{FF2B5EF4-FFF2-40B4-BE49-F238E27FC236}">
                    <a16:creationId xmlns:a16="http://schemas.microsoft.com/office/drawing/2014/main" id="{E21F75AA-9092-4C9F-839B-3ECE78758F69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1" name="楕円 211">
              <a:extLst>
                <a:ext uri="{FF2B5EF4-FFF2-40B4-BE49-F238E27FC236}">
                  <a16:creationId xmlns:a16="http://schemas.microsoft.com/office/drawing/2014/main" id="{33552181-1266-4973-A9C2-99FC930F59A2}"/>
                </a:ext>
              </a:extLst>
            </p:cNvPr>
            <p:cNvSpPr/>
            <p:nvPr/>
          </p:nvSpPr>
          <p:spPr bwMode="auto">
            <a:xfrm rot="19800000" flipH="1">
              <a:off x="1265636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2" name="楕円 211">
              <a:extLst>
                <a:ext uri="{FF2B5EF4-FFF2-40B4-BE49-F238E27FC236}">
                  <a16:creationId xmlns:a16="http://schemas.microsoft.com/office/drawing/2014/main" id="{92B2138F-5D38-428E-AC87-64EB2DBCBA67}"/>
                </a:ext>
              </a:extLst>
            </p:cNvPr>
            <p:cNvSpPr/>
            <p:nvPr/>
          </p:nvSpPr>
          <p:spPr bwMode="auto">
            <a:xfrm rot="1800000">
              <a:off x="339326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3" name="グループ化 442">
              <a:extLst>
                <a:ext uri="{FF2B5EF4-FFF2-40B4-BE49-F238E27FC236}">
                  <a16:creationId xmlns:a16="http://schemas.microsoft.com/office/drawing/2014/main" id="{E137E239-A2B5-48A8-BA11-E0FF97C52ACD}"/>
                </a:ext>
              </a:extLst>
            </p:cNvPr>
            <p:cNvGrpSpPr/>
            <p:nvPr/>
          </p:nvGrpSpPr>
          <p:grpSpPr>
            <a:xfrm flipH="1">
              <a:off x="1028334" y="2897013"/>
              <a:ext cx="354650" cy="299541"/>
              <a:chOff x="811986" y="4823522"/>
              <a:chExt cx="354650" cy="299541"/>
            </a:xfrm>
          </p:grpSpPr>
          <p:sp>
            <p:nvSpPr>
              <p:cNvPr id="472" name="フリーフォーム: 図形 471">
                <a:extLst>
                  <a:ext uri="{FF2B5EF4-FFF2-40B4-BE49-F238E27FC236}">
                    <a16:creationId xmlns:a16="http://schemas.microsoft.com/office/drawing/2014/main" id="{EA029866-F160-42D0-B0A1-E4ED9D035DF0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3" name="楕円 220">
                <a:extLst>
                  <a:ext uri="{FF2B5EF4-FFF2-40B4-BE49-F238E27FC236}">
                    <a16:creationId xmlns:a16="http://schemas.microsoft.com/office/drawing/2014/main" id="{B5D6B557-4611-4C74-BD8A-92ABC0BB86A3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4" name="グループ化 443">
              <a:extLst>
                <a:ext uri="{FF2B5EF4-FFF2-40B4-BE49-F238E27FC236}">
                  <a16:creationId xmlns:a16="http://schemas.microsoft.com/office/drawing/2014/main" id="{D5F03E6F-D95A-43AF-B1B5-95973BEA17C0}"/>
                </a:ext>
              </a:extLst>
            </p:cNvPr>
            <p:cNvGrpSpPr/>
            <p:nvPr/>
          </p:nvGrpSpPr>
          <p:grpSpPr>
            <a:xfrm>
              <a:off x="561263" y="2897013"/>
              <a:ext cx="354650" cy="299541"/>
              <a:chOff x="811986" y="4823522"/>
              <a:chExt cx="354650" cy="299541"/>
            </a:xfrm>
          </p:grpSpPr>
          <p:sp>
            <p:nvSpPr>
              <p:cNvPr id="470" name="フリーフォーム: 図形 469">
                <a:extLst>
                  <a:ext uri="{FF2B5EF4-FFF2-40B4-BE49-F238E27FC236}">
                    <a16:creationId xmlns:a16="http://schemas.microsoft.com/office/drawing/2014/main" id="{24B568CE-88C0-4ED4-A60A-629403EB0788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1" name="楕円 220">
                <a:extLst>
                  <a:ext uri="{FF2B5EF4-FFF2-40B4-BE49-F238E27FC236}">
                    <a16:creationId xmlns:a16="http://schemas.microsoft.com/office/drawing/2014/main" id="{846F88EF-5BBE-47E3-B374-9A304927E561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5" name="フリーフォーム: 図形 444">
              <a:extLst>
                <a:ext uri="{FF2B5EF4-FFF2-40B4-BE49-F238E27FC236}">
                  <a16:creationId xmlns:a16="http://schemas.microsoft.com/office/drawing/2014/main" id="{C9BB932D-1AC2-4B59-822D-34237A840A75}"/>
                </a:ext>
              </a:extLst>
            </p:cNvPr>
            <p:cNvSpPr/>
            <p:nvPr/>
          </p:nvSpPr>
          <p:spPr bwMode="auto">
            <a:xfrm rot="10800000">
              <a:off x="438317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rgbClr val="33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6" name="楕円 211">
              <a:extLst>
                <a:ext uri="{FF2B5EF4-FFF2-40B4-BE49-F238E27FC236}">
                  <a16:creationId xmlns:a16="http://schemas.microsoft.com/office/drawing/2014/main" id="{96697C64-F95C-4E01-A66B-B01ACB0C0102}"/>
                </a:ext>
              </a:extLst>
            </p:cNvPr>
            <p:cNvSpPr/>
            <p:nvPr/>
          </p:nvSpPr>
          <p:spPr bwMode="auto">
            <a:xfrm>
              <a:off x="383940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台形 446">
              <a:extLst>
                <a:ext uri="{FF2B5EF4-FFF2-40B4-BE49-F238E27FC236}">
                  <a16:creationId xmlns:a16="http://schemas.microsoft.com/office/drawing/2014/main" id="{0D72B7C6-F06F-4973-B75E-46D272157860}"/>
                </a:ext>
              </a:extLst>
            </p:cNvPr>
            <p:cNvSpPr/>
            <p:nvPr/>
          </p:nvSpPr>
          <p:spPr bwMode="auto">
            <a:xfrm rot="10800000">
              <a:off x="668735" y="1671382"/>
              <a:ext cx="600540" cy="421385"/>
            </a:xfrm>
            <a:prstGeom prst="trapezoid">
              <a:avLst/>
            </a:prstGeom>
            <a:solidFill>
              <a:srgbClr val="CC99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8" name="二等辺三角形 447">
              <a:extLst>
                <a:ext uri="{FF2B5EF4-FFF2-40B4-BE49-F238E27FC236}">
                  <a16:creationId xmlns:a16="http://schemas.microsoft.com/office/drawing/2014/main" id="{4AAE36BB-CCE5-4CE9-BB02-B1D6BE14FDEA}"/>
                </a:ext>
              </a:extLst>
            </p:cNvPr>
            <p:cNvSpPr/>
            <p:nvPr/>
          </p:nvSpPr>
          <p:spPr bwMode="auto">
            <a:xfrm rot="10800000">
              <a:off x="738589" y="1749069"/>
              <a:ext cx="460831" cy="208684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9" name="楕円 448">
              <a:extLst>
                <a:ext uri="{FF2B5EF4-FFF2-40B4-BE49-F238E27FC236}">
                  <a16:creationId xmlns:a16="http://schemas.microsoft.com/office/drawing/2014/main" id="{B0580321-C291-4A9D-813F-6A73B0B294D1}"/>
                </a:ext>
              </a:extLst>
            </p:cNvPr>
            <p:cNvSpPr/>
            <p:nvPr/>
          </p:nvSpPr>
          <p:spPr bwMode="auto">
            <a:xfrm>
              <a:off x="606822" y="151708"/>
              <a:ext cx="724366" cy="644830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0" name="楕円 449">
              <a:extLst>
                <a:ext uri="{FF2B5EF4-FFF2-40B4-BE49-F238E27FC236}">
                  <a16:creationId xmlns:a16="http://schemas.microsoft.com/office/drawing/2014/main" id="{BFDE3746-4A6A-4FD1-B4E3-FC113ACFD983}"/>
                </a:ext>
              </a:extLst>
            </p:cNvPr>
            <p:cNvSpPr/>
            <p:nvPr/>
          </p:nvSpPr>
          <p:spPr bwMode="auto">
            <a:xfrm>
              <a:off x="254397" y="340866"/>
              <a:ext cx="1429216" cy="1272286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51" name="グループ化 450">
              <a:extLst>
                <a:ext uri="{FF2B5EF4-FFF2-40B4-BE49-F238E27FC236}">
                  <a16:creationId xmlns:a16="http://schemas.microsoft.com/office/drawing/2014/main" id="{729FC84E-702B-4A2C-B3E4-089B5E297CFA}"/>
                </a:ext>
              </a:extLst>
            </p:cNvPr>
            <p:cNvGrpSpPr/>
            <p:nvPr/>
          </p:nvGrpSpPr>
          <p:grpSpPr>
            <a:xfrm rot="20700000">
              <a:off x="203920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468" name="楕円 467">
                <a:extLst>
                  <a:ext uri="{FF2B5EF4-FFF2-40B4-BE49-F238E27FC236}">
                    <a16:creationId xmlns:a16="http://schemas.microsoft.com/office/drawing/2014/main" id="{2FF21B71-56B2-4534-B71F-1CBB66DC4476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9" name="楕円 468">
                <a:extLst>
                  <a:ext uri="{FF2B5EF4-FFF2-40B4-BE49-F238E27FC236}">
                    <a16:creationId xmlns:a16="http://schemas.microsoft.com/office/drawing/2014/main" id="{93950C6A-5003-42F9-9CAC-17E6CA19EDEA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52" name="グループ化 451">
              <a:extLst>
                <a:ext uri="{FF2B5EF4-FFF2-40B4-BE49-F238E27FC236}">
                  <a16:creationId xmlns:a16="http://schemas.microsoft.com/office/drawing/2014/main" id="{4019D91C-038B-454F-B2EB-D62D5551D7FF}"/>
                </a:ext>
              </a:extLst>
            </p:cNvPr>
            <p:cNvGrpSpPr/>
            <p:nvPr/>
          </p:nvGrpSpPr>
          <p:grpSpPr>
            <a:xfrm rot="900000" flipH="1">
              <a:off x="1307045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466" name="楕円 465">
                <a:extLst>
                  <a:ext uri="{FF2B5EF4-FFF2-40B4-BE49-F238E27FC236}">
                    <a16:creationId xmlns:a16="http://schemas.microsoft.com/office/drawing/2014/main" id="{ACA7205C-97CE-4B2D-A7AF-37802E748900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7" name="楕円 466">
                <a:extLst>
                  <a:ext uri="{FF2B5EF4-FFF2-40B4-BE49-F238E27FC236}">
                    <a16:creationId xmlns:a16="http://schemas.microsoft.com/office/drawing/2014/main" id="{9C4326BB-044E-499A-AC30-1665408A9247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53" name="楕円 452">
              <a:extLst>
                <a:ext uri="{FF2B5EF4-FFF2-40B4-BE49-F238E27FC236}">
                  <a16:creationId xmlns:a16="http://schemas.microsoft.com/office/drawing/2014/main" id="{5C468A7D-64BA-44A0-AD54-265A0FF62D03}"/>
                </a:ext>
              </a:extLst>
            </p:cNvPr>
            <p:cNvSpPr/>
            <p:nvPr/>
          </p:nvSpPr>
          <p:spPr bwMode="auto">
            <a:xfrm>
              <a:off x="383940" y="652608"/>
              <a:ext cx="1170130" cy="1170130"/>
            </a:xfrm>
            <a:prstGeom prst="ellipse">
              <a:avLst/>
            </a:prstGeom>
            <a:solidFill>
              <a:srgbClr val="FFCC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4" name="フリーフォーム: 図形 453">
              <a:extLst>
                <a:ext uri="{FF2B5EF4-FFF2-40B4-BE49-F238E27FC236}">
                  <a16:creationId xmlns:a16="http://schemas.microsoft.com/office/drawing/2014/main" id="{A9A2078C-8742-4407-AAB9-373DF37F6204}"/>
                </a:ext>
              </a:extLst>
            </p:cNvPr>
            <p:cNvSpPr/>
            <p:nvPr/>
          </p:nvSpPr>
          <p:spPr bwMode="auto">
            <a:xfrm rot="10800000">
              <a:off x="574900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5" name="フリーフォーム: 図形 454">
              <a:extLst>
                <a:ext uri="{FF2B5EF4-FFF2-40B4-BE49-F238E27FC236}">
                  <a16:creationId xmlns:a16="http://schemas.microsoft.com/office/drawing/2014/main" id="{138B71FC-37F5-4F58-A073-40B0267874E1}"/>
                </a:ext>
              </a:extLst>
            </p:cNvPr>
            <p:cNvSpPr/>
            <p:nvPr/>
          </p:nvSpPr>
          <p:spPr bwMode="auto">
            <a:xfrm rot="10800000">
              <a:off x="104400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6" name="楕円 455">
              <a:extLst>
                <a:ext uri="{FF2B5EF4-FFF2-40B4-BE49-F238E27FC236}">
                  <a16:creationId xmlns:a16="http://schemas.microsoft.com/office/drawing/2014/main" id="{755D0519-4A6B-401D-AF9E-70113A80D809}"/>
                </a:ext>
              </a:extLst>
            </p:cNvPr>
            <p:cNvSpPr/>
            <p:nvPr/>
          </p:nvSpPr>
          <p:spPr bwMode="auto">
            <a:xfrm>
              <a:off x="581979" y="1048354"/>
              <a:ext cx="139669" cy="193980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7" name="楕円 456">
              <a:extLst>
                <a:ext uri="{FF2B5EF4-FFF2-40B4-BE49-F238E27FC236}">
                  <a16:creationId xmlns:a16="http://schemas.microsoft.com/office/drawing/2014/main" id="{BEDDBDA1-84FC-4C60-B1F0-EAAF70C8E021}"/>
                </a:ext>
              </a:extLst>
            </p:cNvPr>
            <p:cNvSpPr/>
            <p:nvPr/>
          </p:nvSpPr>
          <p:spPr bwMode="auto">
            <a:xfrm>
              <a:off x="618978" y="1067228"/>
              <a:ext cx="65672" cy="6690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8" name="楕円 457">
              <a:extLst>
                <a:ext uri="{FF2B5EF4-FFF2-40B4-BE49-F238E27FC236}">
                  <a16:creationId xmlns:a16="http://schemas.microsoft.com/office/drawing/2014/main" id="{FBB0B08F-242A-4FD3-A60F-52DF5D9EC524}"/>
                </a:ext>
              </a:extLst>
            </p:cNvPr>
            <p:cNvSpPr/>
            <p:nvPr/>
          </p:nvSpPr>
          <p:spPr bwMode="auto">
            <a:xfrm>
              <a:off x="1191579" y="1048354"/>
              <a:ext cx="139669" cy="193980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9" name="楕円 458">
              <a:extLst>
                <a:ext uri="{FF2B5EF4-FFF2-40B4-BE49-F238E27FC236}">
                  <a16:creationId xmlns:a16="http://schemas.microsoft.com/office/drawing/2014/main" id="{8F8C739E-DE98-423E-8095-4E325807B1D8}"/>
                </a:ext>
              </a:extLst>
            </p:cNvPr>
            <p:cNvSpPr/>
            <p:nvPr/>
          </p:nvSpPr>
          <p:spPr bwMode="auto">
            <a:xfrm>
              <a:off x="1228578" y="1067228"/>
              <a:ext cx="65672" cy="6690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0" name="月 459">
              <a:extLst>
                <a:ext uri="{FF2B5EF4-FFF2-40B4-BE49-F238E27FC236}">
                  <a16:creationId xmlns:a16="http://schemas.microsoft.com/office/drawing/2014/main" id="{6780A385-4DEF-4132-ABF8-64ED8B88249E}"/>
                </a:ext>
              </a:extLst>
            </p:cNvPr>
            <p:cNvSpPr/>
            <p:nvPr/>
          </p:nvSpPr>
          <p:spPr bwMode="auto">
            <a:xfrm rot="2700000">
              <a:off x="628387" y="1361175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1" name="月 460">
              <a:extLst>
                <a:ext uri="{FF2B5EF4-FFF2-40B4-BE49-F238E27FC236}">
                  <a16:creationId xmlns:a16="http://schemas.microsoft.com/office/drawing/2014/main" id="{EDD0E8E0-823A-433F-9041-F8A3EADE79C7}"/>
                </a:ext>
              </a:extLst>
            </p:cNvPr>
            <p:cNvSpPr/>
            <p:nvPr/>
          </p:nvSpPr>
          <p:spPr bwMode="auto">
            <a:xfrm rot="18900000" flipH="1">
              <a:off x="1237845" y="1361175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2" name="楕円 461">
              <a:extLst>
                <a:ext uri="{FF2B5EF4-FFF2-40B4-BE49-F238E27FC236}">
                  <a16:creationId xmlns:a16="http://schemas.microsoft.com/office/drawing/2014/main" id="{083F38D1-C71D-4D50-A423-3E3A384EAF03}"/>
                </a:ext>
              </a:extLst>
            </p:cNvPr>
            <p:cNvSpPr/>
            <p:nvPr/>
          </p:nvSpPr>
          <p:spPr bwMode="auto">
            <a:xfrm>
              <a:off x="854970" y="1317826"/>
              <a:ext cx="213661" cy="131619"/>
            </a:xfrm>
            <a:prstGeom prst="ellipse">
              <a:avLst/>
            </a:pr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3" name="月 462">
              <a:extLst>
                <a:ext uri="{FF2B5EF4-FFF2-40B4-BE49-F238E27FC236}">
                  <a16:creationId xmlns:a16="http://schemas.microsoft.com/office/drawing/2014/main" id="{280DF853-8EB9-4B44-BCD0-27CA164D9285}"/>
                </a:ext>
              </a:extLst>
            </p:cNvPr>
            <p:cNvSpPr/>
            <p:nvPr/>
          </p:nvSpPr>
          <p:spPr bwMode="auto">
            <a:xfrm rot="4500000">
              <a:off x="623736" y="824939"/>
              <a:ext cx="45720" cy="189562"/>
            </a:xfrm>
            <a:prstGeom prst="moon">
              <a:avLst>
                <a:gd name="adj" fmla="val 69229"/>
              </a:avLst>
            </a:pr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4" name="月 463">
              <a:extLst>
                <a:ext uri="{FF2B5EF4-FFF2-40B4-BE49-F238E27FC236}">
                  <a16:creationId xmlns:a16="http://schemas.microsoft.com/office/drawing/2014/main" id="{3EFD55F9-0BDF-4BB6-BC19-AC1AE72E7272}"/>
                </a:ext>
              </a:extLst>
            </p:cNvPr>
            <p:cNvSpPr/>
            <p:nvPr/>
          </p:nvSpPr>
          <p:spPr bwMode="auto">
            <a:xfrm rot="17100000" flipH="1">
              <a:off x="1238553" y="824939"/>
              <a:ext cx="45720" cy="189562"/>
            </a:xfrm>
            <a:prstGeom prst="moon">
              <a:avLst>
                <a:gd name="adj" fmla="val 69229"/>
              </a:avLst>
            </a:pr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5" name="フリーフォーム: 図形 464">
              <a:extLst>
                <a:ext uri="{FF2B5EF4-FFF2-40B4-BE49-F238E27FC236}">
                  <a16:creationId xmlns:a16="http://schemas.microsoft.com/office/drawing/2014/main" id="{EF25C8BE-86CF-4AA3-A67F-759C10110995}"/>
                </a:ext>
              </a:extLst>
            </p:cNvPr>
            <p:cNvSpPr/>
            <p:nvPr/>
          </p:nvSpPr>
          <p:spPr bwMode="auto">
            <a:xfrm>
              <a:off x="835602" y="1573489"/>
              <a:ext cx="266804" cy="56074"/>
            </a:xfrm>
            <a:custGeom>
              <a:avLst/>
              <a:gdLst>
                <a:gd name="connsiteX0" fmla="*/ 203209 w 406418"/>
                <a:gd name="connsiteY0" fmla="*/ 0 h 101279"/>
                <a:gd name="connsiteX1" fmla="*/ 386991 w 406418"/>
                <a:gd name="connsiteY1" fmla="*/ 6100 h 101279"/>
                <a:gd name="connsiteX2" fmla="*/ 397774 w 406418"/>
                <a:gd name="connsiteY2" fmla="*/ 7296 h 101279"/>
                <a:gd name="connsiteX3" fmla="*/ 406418 w 406418"/>
                <a:gd name="connsiteY3" fmla="*/ 23652 h 101279"/>
                <a:gd name="connsiteX4" fmla="*/ 203209 w 406418"/>
                <a:gd name="connsiteY4" fmla="*/ 101279 h 101279"/>
                <a:gd name="connsiteX5" fmla="*/ 0 w 406418"/>
                <a:gd name="connsiteY5" fmla="*/ 23652 h 101279"/>
                <a:gd name="connsiteX6" fmla="*/ 8645 w 406418"/>
                <a:gd name="connsiteY6" fmla="*/ 7296 h 101279"/>
                <a:gd name="connsiteX7" fmla="*/ 19427 w 406418"/>
                <a:gd name="connsiteY7" fmla="*/ 6100 h 101279"/>
                <a:gd name="connsiteX8" fmla="*/ 203209 w 406418"/>
                <a:gd name="connsiteY8" fmla="*/ 0 h 1012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06418" h="101279">
                  <a:moveTo>
                    <a:pt x="203209" y="0"/>
                  </a:moveTo>
                  <a:cubicBezTo>
                    <a:pt x="268399" y="0"/>
                    <a:pt x="330504" y="2172"/>
                    <a:pt x="386991" y="6100"/>
                  </a:cubicBezTo>
                  <a:lnTo>
                    <a:pt x="397774" y="7296"/>
                  </a:lnTo>
                  <a:lnTo>
                    <a:pt x="406418" y="23652"/>
                  </a:lnTo>
                  <a:cubicBezTo>
                    <a:pt x="406418" y="66524"/>
                    <a:pt x="315438" y="101279"/>
                    <a:pt x="203209" y="101279"/>
                  </a:cubicBezTo>
                  <a:cubicBezTo>
                    <a:pt x="90980" y="101279"/>
                    <a:pt x="0" y="66524"/>
                    <a:pt x="0" y="23652"/>
                  </a:cubicBezTo>
                  <a:lnTo>
                    <a:pt x="8645" y="7296"/>
                  </a:lnTo>
                  <a:lnTo>
                    <a:pt x="19427" y="6100"/>
                  </a:lnTo>
                  <a:cubicBezTo>
                    <a:pt x="75914" y="2172"/>
                    <a:pt x="138019" y="0"/>
                    <a:pt x="203209" y="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80" name="グループ化 479">
            <a:extLst>
              <a:ext uri="{FF2B5EF4-FFF2-40B4-BE49-F238E27FC236}">
                <a16:creationId xmlns:a16="http://schemas.microsoft.com/office/drawing/2014/main" id="{20C0180E-312F-43B2-9839-068BC3BA9E2A}"/>
              </a:ext>
            </a:extLst>
          </p:cNvPr>
          <p:cNvGrpSpPr/>
          <p:nvPr/>
        </p:nvGrpSpPr>
        <p:grpSpPr>
          <a:xfrm>
            <a:off x="2639096" y="739333"/>
            <a:ext cx="910228" cy="1654686"/>
            <a:chOff x="2214907" y="407345"/>
            <a:chExt cx="1534317" cy="2789209"/>
          </a:xfrm>
        </p:grpSpPr>
        <p:grpSp>
          <p:nvGrpSpPr>
            <p:cNvPr id="481" name="グループ化 480">
              <a:extLst>
                <a:ext uri="{FF2B5EF4-FFF2-40B4-BE49-F238E27FC236}">
                  <a16:creationId xmlns:a16="http://schemas.microsoft.com/office/drawing/2014/main" id="{192F2E5B-CAFC-48AD-86DB-BD5437A7FAFA}"/>
                </a:ext>
              </a:extLst>
            </p:cNvPr>
            <p:cNvGrpSpPr/>
            <p:nvPr/>
          </p:nvGrpSpPr>
          <p:grpSpPr>
            <a:xfrm rot="20700000">
              <a:off x="3544221" y="2330641"/>
              <a:ext cx="205003" cy="413927"/>
              <a:chOff x="3714692" y="1313766"/>
              <a:chExt cx="1283314" cy="2591166"/>
            </a:xfrm>
          </p:grpSpPr>
          <p:sp>
            <p:nvSpPr>
              <p:cNvPr id="522" name="フリーフォーム: 図形 521">
                <a:extLst>
                  <a:ext uri="{FF2B5EF4-FFF2-40B4-BE49-F238E27FC236}">
                    <a16:creationId xmlns:a16="http://schemas.microsoft.com/office/drawing/2014/main" id="{6D1B4921-575A-43A3-9A8A-76BBEBC50BDF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3" name="フリーフォーム: 図形 522">
                <a:extLst>
                  <a:ext uri="{FF2B5EF4-FFF2-40B4-BE49-F238E27FC236}">
                    <a16:creationId xmlns:a16="http://schemas.microsoft.com/office/drawing/2014/main" id="{AA159774-1E0C-4223-8253-362B5F79D233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4" name="フリーフォーム: 図形 523">
                <a:extLst>
                  <a:ext uri="{FF2B5EF4-FFF2-40B4-BE49-F238E27FC236}">
                    <a16:creationId xmlns:a16="http://schemas.microsoft.com/office/drawing/2014/main" id="{6B12EA04-372B-478B-8B3C-A4EF413FDD19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2" name="グループ化 481">
              <a:extLst>
                <a:ext uri="{FF2B5EF4-FFF2-40B4-BE49-F238E27FC236}">
                  <a16:creationId xmlns:a16="http://schemas.microsoft.com/office/drawing/2014/main" id="{68487A59-C9B6-499B-9DCE-D6CAAFCDF8B2}"/>
                </a:ext>
              </a:extLst>
            </p:cNvPr>
            <p:cNvGrpSpPr/>
            <p:nvPr/>
          </p:nvGrpSpPr>
          <p:grpSpPr>
            <a:xfrm rot="900000" flipH="1">
              <a:off x="2216649" y="2330639"/>
              <a:ext cx="205003" cy="413927"/>
              <a:chOff x="3714692" y="1313766"/>
              <a:chExt cx="1283314" cy="2591166"/>
            </a:xfrm>
          </p:grpSpPr>
          <p:sp>
            <p:nvSpPr>
              <p:cNvPr id="519" name="フリーフォーム: 図形 518">
                <a:extLst>
                  <a:ext uri="{FF2B5EF4-FFF2-40B4-BE49-F238E27FC236}">
                    <a16:creationId xmlns:a16="http://schemas.microsoft.com/office/drawing/2014/main" id="{93C2D497-8ED0-46BD-BBFD-ABD02DDFD107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0" name="フリーフォーム: 図形 519">
                <a:extLst>
                  <a:ext uri="{FF2B5EF4-FFF2-40B4-BE49-F238E27FC236}">
                    <a16:creationId xmlns:a16="http://schemas.microsoft.com/office/drawing/2014/main" id="{6501BA31-457F-4F8E-A21B-10740A4593EE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1" name="フリーフォーム: 図形 520">
                <a:extLst>
                  <a:ext uri="{FF2B5EF4-FFF2-40B4-BE49-F238E27FC236}">
                    <a16:creationId xmlns:a16="http://schemas.microsoft.com/office/drawing/2014/main" id="{4BB4D764-1FF8-48B3-B5AF-F34247FCFB00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83" name="楕円 211">
              <a:extLst>
                <a:ext uri="{FF2B5EF4-FFF2-40B4-BE49-F238E27FC236}">
                  <a16:creationId xmlns:a16="http://schemas.microsoft.com/office/drawing/2014/main" id="{3EEDC1C9-978E-4837-AE38-EBC29482DEAA}"/>
                </a:ext>
              </a:extLst>
            </p:cNvPr>
            <p:cNvSpPr/>
            <p:nvPr/>
          </p:nvSpPr>
          <p:spPr bwMode="auto">
            <a:xfrm rot="19800000" flipH="1">
              <a:off x="3276623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660033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4" name="楕円 211">
              <a:extLst>
                <a:ext uri="{FF2B5EF4-FFF2-40B4-BE49-F238E27FC236}">
                  <a16:creationId xmlns:a16="http://schemas.microsoft.com/office/drawing/2014/main" id="{3E2E85D4-3783-4276-BB7A-2BDEF1D4FCEE}"/>
                </a:ext>
              </a:extLst>
            </p:cNvPr>
            <p:cNvSpPr/>
            <p:nvPr/>
          </p:nvSpPr>
          <p:spPr bwMode="auto">
            <a:xfrm rot="1800000">
              <a:off x="2350313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660033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85" name="グループ化 484">
              <a:extLst>
                <a:ext uri="{FF2B5EF4-FFF2-40B4-BE49-F238E27FC236}">
                  <a16:creationId xmlns:a16="http://schemas.microsoft.com/office/drawing/2014/main" id="{931A9CBD-15A6-4C3F-BC08-96F700CE430D}"/>
                </a:ext>
              </a:extLst>
            </p:cNvPr>
            <p:cNvGrpSpPr/>
            <p:nvPr/>
          </p:nvGrpSpPr>
          <p:grpSpPr>
            <a:xfrm flipH="1">
              <a:off x="3039321" y="2897013"/>
              <a:ext cx="354650" cy="299541"/>
              <a:chOff x="811986" y="4823522"/>
              <a:chExt cx="354650" cy="299541"/>
            </a:xfrm>
          </p:grpSpPr>
          <p:sp>
            <p:nvSpPr>
              <p:cNvPr id="517" name="フリーフォーム: 図形 516">
                <a:extLst>
                  <a:ext uri="{FF2B5EF4-FFF2-40B4-BE49-F238E27FC236}">
                    <a16:creationId xmlns:a16="http://schemas.microsoft.com/office/drawing/2014/main" id="{31A779C1-228E-4CD6-ACC3-D516916FDE41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18" name="楕円 220">
                <a:extLst>
                  <a:ext uri="{FF2B5EF4-FFF2-40B4-BE49-F238E27FC236}">
                    <a16:creationId xmlns:a16="http://schemas.microsoft.com/office/drawing/2014/main" id="{DED73333-F4E1-427B-9CFF-60C9BB51F939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6" name="グループ化 485">
              <a:extLst>
                <a:ext uri="{FF2B5EF4-FFF2-40B4-BE49-F238E27FC236}">
                  <a16:creationId xmlns:a16="http://schemas.microsoft.com/office/drawing/2014/main" id="{3529F7A3-18C8-44C2-9FC4-2BB1A76B25CE}"/>
                </a:ext>
              </a:extLst>
            </p:cNvPr>
            <p:cNvGrpSpPr/>
            <p:nvPr/>
          </p:nvGrpSpPr>
          <p:grpSpPr>
            <a:xfrm>
              <a:off x="2572250" y="2897013"/>
              <a:ext cx="354650" cy="299541"/>
              <a:chOff x="811986" y="4823522"/>
              <a:chExt cx="354650" cy="299541"/>
            </a:xfrm>
          </p:grpSpPr>
          <p:sp>
            <p:nvSpPr>
              <p:cNvPr id="515" name="フリーフォーム: 図形 514">
                <a:extLst>
                  <a:ext uri="{FF2B5EF4-FFF2-40B4-BE49-F238E27FC236}">
                    <a16:creationId xmlns:a16="http://schemas.microsoft.com/office/drawing/2014/main" id="{FC96F63C-680A-4CF9-8AAA-3DDEC5FFB966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6" name="楕円 220">
                <a:extLst>
                  <a:ext uri="{FF2B5EF4-FFF2-40B4-BE49-F238E27FC236}">
                    <a16:creationId xmlns:a16="http://schemas.microsoft.com/office/drawing/2014/main" id="{DF6C9472-5E38-496E-A110-44EBB5F6E7FF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87" name="フリーフォーム: 図形 486">
              <a:extLst>
                <a:ext uri="{FF2B5EF4-FFF2-40B4-BE49-F238E27FC236}">
                  <a16:creationId xmlns:a16="http://schemas.microsoft.com/office/drawing/2014/main" id="{519C4793-F7AE-4F9D-98BA-CD73AED10384}"/>
                </a:ext>
              </a:extLst>
            </p:cNvPr>
            <p:cNvSpPr/>
            <p:nvPr/>
          </p:nvSpPr>
          <p:spPr bwMode="auto">
            <a:xfrm rot="10800000">
              <a:off x="2449304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8" name="楕円 211">
              <a:extLst>
                <a:ext uri="{FF2B5EF4-FFF2-40B4-BE49-F238E27FC236}">
                  <a16:creationId xmlns:a16="http://schemas.microsoft.com/office/drawing/2014/main" id="{4040D275-0BD1-4C62-8AF7-F569D9F7EF63}"/>
                </a:ext>
              </a:extLst>
            </p:cNvPr>
            <p:cNvSpPr/>
            <p:nvPr/>
          </p:nvSpPr>
          <p:spPr bwMode="auto">
            <a:xfrm>
              <a:off x="2394927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9" name="楕円 488">
              <a:extLst>
                <a:ext uri="{FF2B5EF4-FFF2-40B4-BE49-F238E27FC236}">
                  <a16:creationId xmlns:a16="http://schemas.microsoft.com/office/drawing/2014/main" id="{980F9A8F-1B3B-437D-87F5-CA061CB88DDB}"/>
                </a:ext>
              </a:extLst>
            </p:cNvPr>
            <p:cNvSpPr/>
            <p:nvPr/>
          </p:nvSpPr>
          <p:spPr bwMode="auto">
            <a:xfrm>
              <a:off x="2730714" y="1419787"/>
              <a:ext cx="498556" cy="545547"/>
            </a:xfrm>
            <a:prstGeom prst="ellipse">
              <a:avLst/>
            </a:prstGeom>
            <a:solidFill>
              <a:srgbClr val="660033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0" name="楕円 175">
              <a:extLst>
                <a:ext uri="{FF2B5EF4-FFF2-40B4-BE49-F238E27FC236}">
                  <a16:creationId xmlns:a16="http://schemas.microsoft.com/office/drawing/2014/main" id="{97753C7A-8BEC-4470-BC09-1CAAF67F615F}"/>
                </a:ext>
              </a:extLst>
            </p:cNvPr>
            <p:cNvSpPr/>
            <p:nvPr/>
          </p:nvSpPr>
          <p:spPr bwMode="auto">
            <a:xfrm>
              <a:off x="2249701" y="407345"/>
              <a:ext cx="1460582" cy="925465"/>
            </a:xfrm>
            <a:custGeom>
              <a:avLst/>
              <a:gdLst>
                <a:gd name="connsiteX0" fmla="*/ 0 w 1460582"/>
                <a:gd name="connsiteY0" fmla="*/ 467469 h 934937"/>
                <a:gd name="connsiteX1" fmla="*/ 730291 w 1460582"/>
                <a:gd name="connsiteY1" fmla="*/ 0 h 934937"/>
                <a:gd name="connsiteX2" fmla="*/ 1460582 w 1460582"/>
                <a:gd name="connsiteY2" fmla="*/ 467469 h 934937"/>
                <a:gd name="connsiteX3" fmla="*/ 730291 w 1460582"/>
                <a:gd name="connsiteY3" fmla="*/ 934938 h 934937"/>
                <a:gd name="connsiteX4" fmla="*/ 0 w 1460582"/>
                <a:gd name="connsiteY4" fmla="*/ 467469 h 934937"/>
                <a:gd name="connsiteX0" fmla="*/ 0 w 1460582"/>
                <a:gd name="connsiteY0" fmla="*/ 467469 h 934938"/>
                <a:gd name="connsiteX1" fmla="*/ 730291 w 1460582"/>
                <a:gd name="connsiteY1" fmla="*/ 0 h 934938"/>
                <a:gd name="connsiteX2" fmla="*/ 1460582 w 1460582"/>
                <a:gd name="connsiteY2" fmla="*/ 467469 h 934938"/>
                <a:gd name="connsiteX3" fmla="*/ 730291 w 1460582"/>
                <a:gd name="connsiteY3" fmla="*/ 934938 h 934938"/>
                <a:gd name="connsiteX4" fmla="*/ 0 w 1460582"/>
                <a:gd name="connsiteY4" fmla="*/ 467469 h 934938"/>
                <a:gd name="connsiteX0" fmla="*/ 0 w 1460582"/>
                <a:gd name="connsiteY0" fmla="*/ 467469 h 934938"/>
                <a:gd name="connsiteX1" fmla="*/ 730291 w 1460582"/>
                <a:gd name="connsiteY1" fmla="*/ 0 h 934938"/>
                <a:gd name="connsiteX2" fmla="*/ 1460582 w 1460582"/>
                <a:gd name="connsiteY2" fmla="*/ 467469 h 934938"/>
                <a:gd name="connsiteX3" fmla="*/ 730291 w 1460582"/>
                <a:gd name="connsiteY3" fmla="*/ 934938 h 934938"/>
                <a:gd name="connsiteX4" fmla="*/ 0 w 1460582"/>
                <a:gd name="connsiteY4" fmla="*/ 467469 h 934938"/>
                <a:gd name="connsiteX0" fmla="*/ 0 w 1460582"/>
                <a:gd name="connsiteY0" fmla="*/ 467469 h 934938"/>
                <a:gd name="connsiteX1" fmla="*/ 730291 w 1460582"/>
                <a:gd name="connsiteY1" fmla="*/ 0 h 934938"/>
                <a:gd name="connsiteX2" fmla="*/ 1460582 w 1460582"/>
                <a:gd name="connsiteY2" fmla="*/ 467469 h 934938"/>
                <a:gd name="connsiteX3" fmla="*/ 730291 w 1460582"/>
                <a:gd name="connsiteY3" fmla="*/ 934938 h 934938"/>
                <a:gd name="connsiteX4" fmla="*/ 0 w 1460582"/>
                <a:gd name="connsiteY4" fmla="*/ 467469 h 934938"/>
                <a:gd name="connsiteX0" fmla="*/ 0 w 1460582"/>
                <a:gd name="connsiteY0" fmla="*/ 353169 h 820638"/>
                <a:gd name="connsiteX1" fmla="*/ 725528 w 1460582"/>
                <a:gd name="connsiteY1" fmla="*/ 0 h 820638"/>
                <a:gd name="connsiteX2" fmla="*/ 1460582 w 1460582"/>
                <a:gd name="connsiteY2" fmla="*/ 353169 h 820638"/>
                <a:gd name="connsiteX3" fmla="*/ 730291 w 1460582"/>
                <a:gd name="connsiteY3" fmla="*/ 820638 h 820638"/>
                <a:gd name="connsiteX4" fmla="*/ 0 w 1460582"/>
                <a:gd name="connsiteY4" fmla="*/ 353169 h 8206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60582" h="820638">
                  <a:moveTo>
                    <a:pt x="0" y="353169"/>
                  </a:moveTo>
                  <a:cubicBezTo>
                    <a:pt x="0" y="94993"/>
                    <a:pt x="322199" y="0"/>
                    <a:pt x="725528" y="0"/>
                  </a:cubicBezTo>
                  <a:cubicBezTo>
                    <a:pt x="1128857" y="0"/>
                    <a:pt x="1460582" y="94993"/>
                    <a:pt x="1460582" y="353169"/>
                  </a:cubicBezTo>
                  <a:cubicBezTo>
                    <a:pt x="1460582" y="611345"/>
                    <a:pt x="1133620" y="820638"/>
                    <a:pt x="730291" y="820638"/>
                  </a:cubicBezTo>
                  <a:cubicBezTo>
                    <a:pt x="326962" y="820638"/>
                    <a:pt x="0" y="611345"/>
                    <a:pt x="0" y="353169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91" name="グループ化 490">
              <a:extLst>
                <a:ext uri="{FF2B5EF4-FFF2-40B4-BE49-F238E27FC236}">
                  <a16:creationId xmlns:a16="http://schemas.microsoft.com/office/drawing/2014/main" id="{D240FED7-EDD6-43F5-9C36-329025DE492C}"/>
                </a:ext>
              </a:extLst>
            </p:cNvPr>
            <p:cNvGrpSpPr/>
            <p:nvPr/>
          </p:nvGrpSpPr>
          <p:grpSpPr>
            <a:xfrm rot="20700000">
              <a:off x="2214907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513" name="楕円 512">
                <a:extLst>
                  <a:ext uri="{FF2B5EF4-FFF2-40B4-BE49-F238E27FC236}">
                    <a16:creationId xmlns:a16="http://schemas.microsoft.com/office/drawing/2014/main" id="{EFEE0CF2-1395-4CE1-B28F-E8708FF37211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4" name="楕円 513">
                <a:extLst>
                  <a:ext uri="{FF2B5EF4-FFF2-40B4-BE49-F238E27FC236}">
                    <a16:creationId xmlns:a16="http://schemas.microsoft.com/office/drawing/2014/main" id="{E1E6C430-FF1D-42C9-9496-699969E57873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92" name="グループ化 491">
              <a:extLst>
                <a:ext uri="{FF2B5EF4-FFF2-40B4-BE49-F238E27FC236}">
                  <a16:creationId xmlns:a16="http://schemas.microsoft.com/office/drawing/2014/main" id="{E307BB25-086D-483B-B584-69880F81A588}"/>
                </a:ext>
              </a:extLst>
            </p:cNvPr>
            <p:cNvGrpSpPr/>
            <p:nvPr/>
          </p:nvGrpSpPr>
          <p:grpSpPr>
            <a:xfrm rot="900000" flipH="1">
              <a:off x="3318032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511" name="楕円 510">
                <a:extLst>
                  <a:ext uri="{FF2B5EF4-FFF2-40B4-BE49-F238E27FC236}">
                    <a16:creationId xmlns:a16="http://schemas.microsoft.com/office/drawing/2014/main" id="{6FFCC42A-C211-4FCB-B062-B6872DF4D2C6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2" name="楕円 511">
                <a:extLst>
                  <a:ext uri="{FF2B5EF4-FFF2-40B4-BE49-F238E27FC236}">
                    <a16:creationId xmlns:a16="http://schemas.microsoft.com/office/drawing/2014/main" id="{87DAFCAB-AE81-4A21-9C09-4623C9EE2D8C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93" name="フリーフォーム: 図形 492">
              <a:extLst>
                <a:ext uri="{FF2B5EF4-FFF2-40B4-BE49-F238E27FC236}">
                  <a16:creationId xmlns:a16="http://schemas.microsoft.com/office/drawing/2014/main" id="{FD0FADB5-96F9-4A2C-BDCC-FFCBE99BD479}"/>
                </a:ext>
              </a:extLst>
            </p:cNvPr>
            <p:cNvSpPr/>
            <p:nvPr/>
          </p:nvSpPr>
          <p:spPr bwMode="auto">
            <a:xfrm>
              <a:off x="2397339" y="761154"/>
              <a:ext cx="1165306" cy="1059651"/>
            </a:xfrm>
            <a:custGeom>
              <a:avLst/>
              <a:gdLst>
                <a:gd name="connsiteX0" fmla="*/ 582653 w 1165306"/>
                <a:gd name="connsiteY0" fmla="*/ 0 h 1059651"/>
                <a:gd name="connsiteX1" fmla="*/ 1057854 w 1165306"/>
                <a:gd name="connsiteY1" fmla="*/ 98011 h 1059651"/>
                <a:gd name="connsiteX2" fmla="*/ 1087151 w 1165306"/>
                <a:gd name="connsiteY2" fmla="*/ 112428 h 1059651"/>
                <a:gd name="connsiteX3" fmla="*/ 1119518 w 1165306"/>
                <a:gd name="connsiteY3" fmla="*/ 177424 h 1059651"/>
                <a:gd name="connsiteX4" fmla="*/ 1165306 w 1165306"/>
                <a:gd name="connsiteY4" fmla="*/ 424610 h 1059651"/>
                <a:gd name="connsiteX5" fmla="*/ 582653 w 1165306"/>
                <a:gd name="connsiteY5" fmla="*/ 1059651 h 1059651"/>
                <a:gd name="connsiteX6" fmla="*/ 0 w 1165306"/>
                <a:gd name="connsiteY6" fmla="*/ 424610 h 1059651"/>
                <a:gd name="connsiteX7" fmla="*/ 45788 w 1165306"/>
                <a:gd name="connsiteY7" fmla="*/ 177424 h 1059651"/>
                <a:gd name="connsiteX8" fmla="*/ 78157 w 1165306"/>
                <a:gd name="connsiteY8" fmla="*/ 112428 h 1059651"/>
                <a:gd name="connsiteX9" fmla="*/ 107452 w 1165306"/>
                <a:gd name="connsiteY9" fmla="*/ 98011 h 1059651"/>
                <a:gd name="connsiteX10" fmla="*/ 582653 w 1165306"/>
                <a:gd name="connsiteY10" fmla="*/ 0 h 10596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165306" h="1059651">
                  <a:moveTo>
                    <a:pt x="582653" y="0"/>
                  </a:moveTo>
                  <a:cubicBezTo>
                    <a:pt x="751214" y="0"/>
                    <a:pt x="911796" y="34899"/>
                    <a:pt x="1057854" y="98011"/>
                  </a:cubicBezTo>
                  <a:lnTo>
                    <a:pt x="1087151" y="112428"/>
                  </a:lnTo>
                  <a:lnTo>
                    <a:pt x="1119518" y="177424"/>
                  </a:lnTo>
                  <a:cubicBezTo>
                    <a:pt x="1149002" y="253399"/>
                    <a:pt x="1165306" y="336929"/>
                    <a:pt x="1165306" y="424610"/>
                  </a:cubicBezTo>
                  <a:cubicBezTo>
                    <a:pt x="1165306" y="775333"/>
                    <a:pt x="904443" y="1059651"/>
                    <a:pt x="582653" y="1059651"/>
                  </a:cubicBezTo>
                  <a:cubicBezTo>
                    <a:pt x="260863" y="1059651"/>
                    <a:pt x="0" y="775333"/>
                    <a:pt x="0" y="424610"/>
                  </a:cubicBezTo>
                  <a:cubicBezTo>
                    <a:pt x="0" y="336929"/>
                    <a:pt x="16304" y="253399"/>
                    <a:pt x="45788" y="177424"/>
                  </a:cubicBezTo>
                  <a:lnTo>
                    <a:pt x="78157" y="112428"/>
                  </a:lnTo>
                  <a:lnTo>
                    <a:pt x="107452" y="98011"/>
                  </a:lnTo>
                  <a:cubicBezTo>
                    <a:pt x="253510" y="34899"/>
                    <a:pt x="414092" y="0"/>
                    <a:pt x="582653" y="0"/>
                  </a:cubicBezTo>
                  <a:close/>
                </a:path>
              </a:pathLst>
            </a:custGeom>
            <a:solidFill>
              <a:srgbClr val="FFCC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4" name="フリーフォーム: 図形 493">
              <a:extLst>
                <a:ext uri="{FF2B5EF4-FFF2-40B4-BE49-F238E27FC236}">
                  <a16:creationId xmlns:a16="http://schemas.microsoft.com/office/drawing/2014/main" id="{F4F089D6-B997-42EC-8C90-103AE8C68E3E}"/>
                </a:ext>
              </a:extLst>
            </p:cNvPr>
            <p:cNvSpPr/>
            <p:nvPr/>
          </p:nvSpPr>
          <p:spPr bwMode="auto">
            <a:xfrm rot="10800000">
              <a:off x="258705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5" name="フリーフォーム: 図形 494">
              <a:extLst>
                <a:ext uri="{FF2B5EF4-FFF2-40B4-BE49-F238E27FC236}">
                  <a16:creationId xmlns:a16="http://schemas.microsoft.com/office/drawing/2014/main" id="{098A9371-F196-45E2-B6B4-489F1FBA631B}"/>
                </a:ext>
              </a:extLst>
            </p:cNvPr>
            <p:cNvSpPr/>
            <p:nvPr/>
          </p:nvSpPr>
          <p:spPr bwMode="auto">
            <a:xfrm rot="10800000">
              <a:off x="3056162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6" name="楕円 495">
              <a:extLst>
                <a:ext uri="{FF2B5EF4-FFF2-40B4-BE49-F238E27FC236}">
                  <a16:creationId xmlns:a16="http://schemas.microsoft.com/office/drawing/2014/main" id="{D6F601A1-C2D8-48E6-AAF9-170C2AE0DD0F}"/>
                </a:ext>
              </a:extLst>
            </p:cNvPr>
            <p:cNvSpPr/>
            <p:nvPr/>
          </p:nvSpPr>
          <p:spPr bwMode="auto">
            <a:xfrm>
              <a:off x="2569306" y="1144864"/>
              <a:ext cx="194558" cy="64658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7" name="楕円 496">
              <a:extLst>
                <a:ext uri="{FF2B5EF4-FFF2-40B4-BE49-F238E27FC236}">
                  <a16:creationId xmlns:a16="http://schemas.microsoft.com/office/drawing/2014/main" id="{3C3CFDE3-623A-47B1-9FF9-8D564AA3AF2F}"/>
                </a:ext>
              </a:extLst>
            </p:cNvPr>
            <p:cNvSpPr/>
            <p:nvPr/>
          </p:nvSpPr>
          <p:spPr bwMode="auto">
            <a:xfrm>
              <a:off x="3158243" y="1144864"/>
              <a:ext cx="194558" cy="64658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98" name="グループ化 497">
              <a:extLst>
                <a:ext uri="{FF2B5EF4-FFF2-40B4-BE49-F238E27FC236}">
                  <a16:creationId xmlns:a16="http://schemas.microsoft.com/office/drawing/2014/main" id="{C004C9AC-9183-40D4-8F12-A5E9AF206ED6}"/>
                </a:ext>
              </a:extLst>
            </p:cNvPr>
            <p:cNvGrpSpPr/>
            <p:nvPr/>
          </p:nvGrpSpPr>
          <p:grpSpPr>
            <a:xfrm>
              <a:off x="2455068" y="1140927"/>
              <a:ext cx="88439" cy="79040"/>
              <a:chOff x="2569305" y="1692913"/>
              <a:chExt cx="202787" cy="333198"/>
            </a:xfrm>
            <a:noFill/>
          </p:grpSpPr>
          <p:sp>
            <p:nvSpPr>
              <p:cNvPr id="509" name="楕円 508">
                <a:extLst>
                  <a:ext uri="{FF2B5EF4-FFF2-40B4-BE49-F238E27FC236}">
                    <a16:creationId xmlns:a16="http://schemas.microsoft.com/office/drawing/2014/main" id="{845663BC-7BA3-4E9D-8E04-BC3A5E3F3EC3}"/>
                  </a:ext>
                </a:extLst>
              </p:cNvPr>
              <p:cNvSpPr/>
              <p:nvPr/>
            </p:nvSpPr>
            <p:spPr bwMode="auto">
              <a:xfrm rot="900000">
                <a:off x="2569306" y="1692913"/>
                <a:ext cx="202786" cy="45719"/>
              </a:xfrm>
              <a:prstGeom prst="ellipse">
                <a:avLst/>
              </a:prstGeom>
              <a:grpFill/>
              <a:ln w="12700">
                <a:solidFill>
                  <a:srgbClr val="FF9966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0" name="楕円 509">
                <a:extLst>
                  <a:ext uri="{FF2B5EF4-FFF2-40B4-BE49-F238E27FC236}">
                    <a16:creationId xmlns:a16="http://schemas.microsoft.com/office/drawing/2014/main" id="{1C8E4CFE-6FFB-44ED-86D9-09B8A608D4D1}"/>
                  </a:ext>
                </a:extLst>
              </p:cNvPr>
              <p:cNvSpPr/>
              <p:nvPr/>
            </p:nvSpPr>
            <p:spPr bwMode="auto">
              <a:xfrm rot="20700000" flipV="1">
                <a:off x="2569305" y="1980393"/>
                <a:ext cx="202785" cy="45718"/>
              </a:xfrm>
              <a:prstGeom prst="ellipse">
                <a:avLst/>
              </a:prstGeom>
              <a:grpFill/>
              <a:ln w="12700">
                <a:solidFill>
                  <a:srgbClr val="FF9966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99" name="グループ化 498">
              <a:extLst>
                <a:ext uri="{FF2B5EF4-FFF2-40B4-BE49-F238E27FC236}">
                  <a16:creationId xmlns:a16="http://schemas.microsoft.com/office/drawing/2014/main" id="{D2FB3C06-4573-4F43-ABA3-63318E79E9AA}"/>
                </a:ext>
              </a:extLst>
            </p:cNvPr>
            <p:cNvGrpSpPr/>
            <p:nvPr/>
          </p:nvGrpSpPr>
          <p:grpSpPr>
            <a:xfrm flipH="1">
              <a:off x="3399478" y="1140927"/>
              <a:ext cx="88439" cy="79040"/>
              <a:chOff x="2569305" y="1692913"/>
              <a:chExt cx="202787" cy="333198"/>
            </a:xfrm>
            <a:noFill/>
          </p:grpSpPr>
          <p:sp>
            <p:nvSpPr>
              <p:cNvPr id="507" name="楕円 506">
                <a:extLst>
                  <a:ext uri="{FF2B5EF4-FFF2-40B4-BE49-F238E27FC236}">
                    <a16:creationId xmlns:a16="http://schemas.microsoft.com/office/drawing/2014/main" id="{D37B9C75-E4CB-47DD-A113-2E628F817B07}"/>
                  </a:ext>
                </a:extLst>
              </p:cNvPr>
              <p:cNvSpPr/>
              <p:nvPr/>
            </p:nvSpPr>
            <p:spPr bwMode="auto">
              <a:xfrm rot="900000">
                <a:off x="2569306" y="1692913"/>
                <a:ext cx="202786" cy="45719"/>
              </a:xfrm>
              <a:prstGeom prst="ellipse">
                <a:avLst/>
              </a:prstGeom>
              <a:grpFill/>
              <a:ln w="12700">
                <a:solidFill>
                  <a:srgbClr val="FF9966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8" name="楕円 507">
                <a:extLst>
                  <a:ext uri="{FF2B5EF4-FFF2-40B4-BE49-F238E27FC236}">
                    <a16:creationId xmlns:a16="http://schemas.microsoft.com/office/drawing/2014/main" id="{44FF1254-5982-4910-8777-D0ED93F2152E}"/>
                  </a:ext>
                </a:extLst>
              </p:cNvPr>
              <p:cNvSpPr/>
              <p:nvPr/>
            </p:nvSpPr>
            <p:spPr bwMode="auto">
              <a:xfrm rot="20700000" flipV="1">
                <a:off x="2569305" y="1980393"/>
                <a:ext cx="202785" cy="45718"/>
              </a:xfrm>
              <a:prstGeom prst="ellipse">
                <a:avLst/>
              </a:prstGeom>
              <a:grpFill/>
              <a:ln w="12700">
                <a:solidFill>
                  <a:srgbClr val="FF9966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00" name="フリーフォーム: 図形 499">
              <a:extLst>
                <a:ext uri="{FF2B5EF4-FFF2-40B4-BE49-F238E27FC236}">
                  <a16:creationId xmlns:a16="http://schemas.microsoft.com/office/drawing/2014/main" id="{5CCC96D0-F1FF-4B31-B64A-CC063E21A30D}"/>
                </a:ext>
              </a:extLst>
            </p:cNvPr>
            <p:cNvSpPr/>
            <p:nvPr/>
          </p:nvSpPr>
          <p:spPr bwMode="auto">
            <a:xfrm rot="16200000">
              <a:off x="2946153" y="1472363"/>
              <a:ext cx="71396" cy="350472"/>
            </a:xfrm>
            <a:custGeom>
              <a:avLst/>
              <a:gdLst>
                <a:gd name="connsiteX0" fmla="*/ 71396 w 71396"/>
                <a:gd name="connsiteY0" fmla="*/ 350472 h 350472"/>
                <a:gd name="connsiteX1" fmla="*/ 38699 w 71396"/>
                <a:gd name="connsiteY1" fmla="*/ 317017 h 350472"/>
                <a:gd name="connsiteX2" fmla="*/ 0 w 71396"/>
                <a:gd name="connsiteY2" fmla="*/ 175236 h 350472"/>
                <a:gd name="connsiteX3" fmla="*/ 38699 w 71396"/>
                <a:gd name="connsiteY3" fmla="*/ 33455 h 350472"/>
                <a:gd name="connsiteX4" fmla="*/ 71396 w 71396"/>
                <a:gd name="connsiteY4" fmla="*/ 0 h 350472"/>
                <a:gd name="connsiteX5" fmla="*/ 61619 w 71396"/>
                <a:gd name="connsiteY5" fmla="*/ 175236 h 350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1396" h="350472">
                  <a:moveTo>
                    <a:pt x="71396" y="350472"/>
                  </a:moveTo>
                  <a:lnTo>
                    <a:pt x="38699" y="317017"/>
                  </a:lnTo>
                  <a:cubicBezTo>
                    <a:pt x="14789" y="280732"/>
                    <a:pt x="0" y="230605"/>
                    <a:pt x="0" y="175236"/>
                  </a:cubicBezTo>
                  <a:cubicBezTo>
                    <a:pt x="0" y="119867"/>
                    <a:pt x="14789" y="69740"/>
                    <a:pt x="38699" y="33455"/>
                  </a:cubicBezTo>
                  <a:lnTo>
                    <a:pt x="71396" y="0"/>
                  </a:lnTo>
                  <a:lnTo>
                    <a:pt x="61619" y="175236"/>
                  </a:ln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1" name="楕円 500">
              <a:extLst>
                <a:ext uri="{FF2B5EF4-FFF2-40B4-BE49-F238E27FC236}">
                  <a16:creationId xmlns:a16="http://schemas.microsoft.com/office/drawing/2014/main" id="{FEADFC57-4CC1-448E-99DC-F4B752052DE8}"/>
                </a:ext>
              </a:extLst>
            </p:cNvPr>
            <p:cNvSpPr/>
            <p:nvPr/>
          </p:nvSpPr>
          <p:spPr bwMode="auto">
            <a:xfrm>
              <a:off x="2569306" y="1001933"/>
              <a:ext cx="194558" cy="45720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2" name="楕円 501">
              <a:extLst>
                <a:ext uri="{FF2B5EF4-FFF2-40B4-BE49-F238E27FC236}">
                  <a16:creationId xmlns:a16="http://schemas.microsoft.com/office/drawing/2014/main" id="{0B0AB7AB-3664-4B95-9FBF-067DB28F0587}"/>
                </a:ext>
              </a:extLst>
            </p:cNvPr>
            <p:cNvSpPr/>
            <p:nvPr/>
          </p:nvSpPr>
          <p:spPr bwMode="auto">
            <a:xfrm>
              <a:off x="3158243" y="1001933"/>
              <a:ext cx="194558" cy="45720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3" name="月 502">
              <a:extLst>
                <a:ext uri="{FF2B5EF4-FFF2-40B4-BE49-F238E27FC236}">
                  <a16:creationId xmlns:a16="http://schemas.microsoft.com/office/drawing/2014/main" id="{C9CA78AD-75DB-4B6F-A316-9A6FE7D8090F}"/>
                </a:ext>
              </a:extLst>
            </p:cNvPr>
            <p:cNvSpPr/>
            <p:nvPr/>
          </p:nvSpPr>
          <p:spPr bwMode="auto">
            <a:xfrm rot="2700000">
              <a:off x="2731250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04" name="月 503">
              <a:extLst>
                <a:ext uri="{FF2B5EF4-FFF2-40B4-BE49-F238E27FC236}">
                  <a16:creationId xmlns:a16="http://schemas.microsoft.com/office/drawing/2014/main" id="{2E24B04C-DBAD-409B-94C8-B1D537C21BCC}"/>
                </a:ext>
              </a:extLst>
            </p:cNvPr>
            <p:cNvSpPr/>
            <p:nvPr/>
          </p:nvSpPr>
          <p:spPr bwMode="auto">
            <a:xfrm rot="18900000" flipH="1">
              <a:off x="3159087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05" name="楕円 357">
              <a:extLst>
                <a:ext uri="{FF2B5EF4-FFF2-40B4-BE49-F238E27FC236}">
                  <a16:creationId xmlns:a16="http://schemas.microsoft.com/office/drawing/2014/main" id="{FB76727E-1835-42C3-AA89-9A35FB63B678}"/>
                </a:ext>
              </a:extLst>
            </p:cNvPr>
            <p:cNvSpPr/>
            <p:nvPr/>
          </p:nvSpPr>
          <p:spPr bwMode="auto">
            <a:xfrm>
              <a:off x="2863546" y="1347649"/>
              <a:ext cx="232890" cy="129124"/>
            </a:xfrm>
            <a:custGeom>
              <a:avLst/>
              <a:gdLst>
                <a:gd name="connsiteX0" fmla="*/ 0 w 232889"/>
                <a:gd name="connsiteY0" fmla="*/ 49084 h 98168"/>
                <a:gd name="connsiteX1" fmla="*/ 116445 w 232889"/>
                <a:gd name="connsiteY1" fmla="*/ 0 h 98168"/>
                <a:gd name="connsiteX2" fmla="*/ 232890 w 232889"/>
                <a:gd name="connsiteY2" fmla="*/ 49084 h 98168"/>
                <a:gd name="connsiteX3" fmla="*/ 116445 w 232889"/>
                <a:gd name="connsiteY3" fmla="*/ 98168 h 98168"/>
                <a:gd name="connsiteX4" fmla="*/ 0 w 232889"/>
                <a:gd name="connsiteY4" fmla="*/ 49084 h 98168"/>
                <a:gd name="connsiteX0" fmla="*/ 0 w 232890"/>
                <a:gd name="connsiteY0" fmla="*/ 49084 h 98168"/>
                <a:gd name="connsiteX1" fmla="*/ 116445 w 232890"/>
                <a:gd name="connsiteY1" fmla="*/ 0 h 98168"/>
                <a:gd name="connsiteX2" fmla="*/ 232890 w 232890"/>
                <a:gd name="connsiteY2" fmla="*/ 49084 h 98168"/>
                <a:gd name="connsiteX3" fmla="*/ 116445 w 232890"/>
                <a:gd name="connsiteY3" fmla="*/ 98168 h 98168"/>
                <a:gd name="connsiteX4" fmla="*/ 0 w 232890"/>
                <a:gd name="connsiteY4" fmla="*/ 49084 h 98168"/>
                <a:gd name="connsiteX0" fmla="*/ 0 w 232890"/>
                <a:gd name="connsiteY0" fmla="*/ 49084 h 98168"/>
                <a:gd name="connsiteX1" fmla="*/ 116445 w 232890"/>
                <a:gd name="connsiteY1" fmla="*/ 0 h 98168"/>
                <a:gd name="connsiteX2" fmla="*/ 232890 w 232890"/>
                <a:gd name="connsiteY2" fmla="*/ 49084 h 98168"/>
                <a:gd name="connsiteX3" fmla="*/ 116445 w 232890"/>
                <a:gd name="connsiteY3" fmla="*/ 98168 h 98168"/>
                <a:gd name="connsiteX4" fmla="*/ 0 w 232890"/>
                <a:gd name="connsiteY4" fmla="*/ 49084 h 98168"/>
                <a:gd name="connsiteX0" fmla="*/ 0 w 232890"/>
                <a:gd name="connsiteY0" fmla="*/ 80040 h 129124"/>
                <a:gd name="connsiteX1" fmla="*/ 109302 w 232890"/>
                <a:gd name="connsiteY1" fmla="*/ 0 h 129124"/>
                <a:gd name="connsiteX2" fmla="*/ 232890 w 232890"/>
                <a:gd name="connsiteY2" fmla="*/ 80040 h 129124"/>
                <a:gd name="connsiteX3" fmla="*/ 116445 w 232890"/>
                <a:gd name="connsiteY3" fmla="*/ 129124 h 129124"/>
                <a:gd name="connsiteX4" fmla="*/ 0 w 232890"/>
                <a:gd name="connsiteY4" fmla="*/ 80040 h 1291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2890" h="129124">
                  <a:moveTo>
                    <a:pt x="0" y="80040"/>
                  </a:moveTo>
                  <a:cubicBezTo>
                    <a:pt x="0" y="52932"/>
                    <a:pt x="44991" y="0"/>
                    <a:pt x="109302" y="0"/>
                  </a:cubicBezTo>
                  <a:cubicBezTo>
                    <a:pt x="173613" y="0"/>
                    <a:pt x="232890" y="52932"/>
                    <a:pt x="232890" y="80040"/>
                  </a:cubicBezTo>
                  <a:cubicBezTo>
                    <a:pt x="232890" y="107148"/>
                    <a:pt x="180756" y="129124"/>
                    <a:pt x="116445" y="129124"/>
                  </a:cubicBezTo>
                  <a:cubicBezTo>
                    <a:pt x="52134" y="129124"/>
                    <a:pt x="0" y="107148"/>
                    <a:pt x="0" y="80040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6" name="フリーフォーム: 図形 505">
              <a:extLst>
                <a:ext uri="{FF2B5EF4-FFF2-40B4-BE49-F238E27FC236}">
                  <a16:creationId xmlns:a16="http://schemas.microsoft.com/office/drawing/2014/main" id="{EBA1C559-7B7C-40F2-BA56-124CA4B4DB63}"/>
                </a:ext>
              </a:extLst>
            </p:cNvPr>
            <p:cNvSpPr/>
            <p:nvPr/>
          </p:nvSpPr>
          <p:spPr bwMode="auto">
            <a:xfrm>
              <a:off x="2917735" y="1300589"/>
              <a:ext cx="124512" cy="184936"/>
            </a:xfrm>
            <a:custGeom>
              <a:avLst/>
              <a:gdLst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  <a:gd name="connsiteX7" fmla="*/ 27827 w 124512"/>
                <a:gd name="connsiteY7" fmla="*/ 11644 h 184936"/>
                <a:gd name="connsiteX8" fmla="*/ 62256 w 124512"/>
                <a:gd name="connsiteY8" fmla="*/ 20630 h 184936"/>
                <a:gd name="connsiteX9" fmla="*/ 96685 w 124512"/>
                <a:gd name="connsiteY9" fmla="*/ 11644 h 184936"/>
                <a:gd name="connsiteX0" fmla="*/ 62256 w 153696"/>
                <a:gd name="connsiteY0" fmla="*/ 20630 h 184936"/>
                <a:gd name="connsiteX1" fmla="*/ 96685 w 153696"/>
                <a:gd name="connsiteY1" fmla="*/ 11644 h 184936"/>
                <a:gd name="connsiteX2" fmla="*/ 110045 w 153696"/>
                <a:gd name="connsiteY2" fmla="*/ 0 h 184936"/>
                <a:gd name="connsiteX3" fmla="*/ 119620 w 153696"/>
                <a:gd name="connsiteY3" fmla="*/ 26083 h 184936"/>
                <a:gd name="connsiteX4" fmla="*/ 124512 w 153696"/>
                <a:gd name="connsiteY4" fmla="*/ 70591 h 184936"/>
                <a:gd name="connsiteX5" fmla="*/ 62256 w 153696"/>
                <a:gd name="connsiteY5" fmla="*/ 184936 h 184936"/>
                <a:gd name="connsiteX6" fmla="*/ 0 w 153696"/>
                <a:gd name="connsiteY6" fmla="*/ 70591 h 184936"/>
                <a:gd name="connsiteX7" fmla="*/ 4893 w 153696"/>
                <a:gd name="connsiteY7" fmla="*/ 26083 h 184936"/>
                <a:gd name="connsiteX8" fmla="*/ 14467 w 153696"/>
                <a:gd name="connsiteY8" fmla="*/ 0 h 184936"/>
                <a:gd name="connsiteX9" fmla="*/ 27827 w 153696"/>
                <a:gd name="connsiteY9" fmla="*/ 11644 h 184936"/>
                <a:gd name="connsiteX10" fmla="*/ 153696 w 153696"/>
                <a:gd name="connsiteY10" fmla="*/ 112070 h 184936"/>
                <a:gd name="connsiteX0" fmla="*/ 62256 w 124512"/>
                <a:gd name="connsiteY0" fmla="*/ 20630 h 184936"/>
                <a:gd name="connsiteX1" fmla="*/ 96685 w 124512"/>
                <a:gd name="connsiteY1" fmla="*/ 11644 h 184936"/>
                <a:gd name="connsiteX2" fmla="*/ 110045 w 124512"/>
                <a:gd name="connsiteY2" fmla="*/ 0 h 184936"/>
                <a:gd name="connsiteX3" fmla="*/ 119620 w 124512"/>
                <a:gd name="connsiteY3" fmla="*/ 26083 h 184936"/>
                <a:gd name="connsiteX4" fmla="*/ 124512 w 124512"/>
                <a:gd name="connsiteY4" fmla="*/ 70591 h 184936"/>
                <a:gd name="connsiteX5" fmla="*/ 62256 w 124512"/>
                <a:gd name="connsiteY5" fmla="*/ 184936 h 184936"/>
                <a:gd name="connsiteX6" fmla="*/ 0 w 124512"/>
                <a:gd name="connsiteY6" fmla="*/ 70591 h 184936"/>
                <a:gd name="connsiteX7" fmla="*/ 4893 w 124512"/>
                <a:gd name="connsiteY7" fmla="*/ 26083 h 184936"/>
                <a:gd name="connsiteX8" fmla="*/ 14467 w 124512"/>
                <a:gd name="connsiteY8" fmla="*/ 0 h 184936"/>
                <a:gd name="connsiteX9" fmla="*/ 27827 w 124512"/>
                <a:gd name="connsiteY9" fmla="*/ 11644 h 184936"/>
                <a:gd name="connsiteX0" fmla="*/ 96685 w 124512"/>
                <a:gd name="connsiteY0" fmla="*/ 11644 h 184936"/>
                <a:gd name="connsiteX1" fmla="*/ 110045 w 124512"/>
                <a:gd name="connsiteY1" fmla="*/ 0 h 184936"/>
                <a:gd name="connsiteX2" fmla="*/ 119620 w 124512"/>
                <a:gd name="connsiteY2" fmla="*/ 26083 h 184936"/>
                <a:gd name="connsiteX3" fmla="*/ 124512 w 124512"/>
                <a:gd name="connsiteY3" fmla="*/ 70591 h 184936"/>
                <a:gd name="connsiteX4" fmla="*/ 62256 w 124512"/>
                <a:gd name="connsiteY4" fmla="*/ 184936 h 184936"/>
                <a:gd name="connsiteX5" fmla="*/ 0 w 124512"/>
                <a:gd name="connsiteY5" fmla="*/ 70591 h 184936"/>
                <a:gd name="connsiteX6" fmla="*/ 4893 w 124512"/>
                <a:gd name="connsiteY6" fmla="*/ 26083 h 184936"/>
                <a:gd name="connsiteX7" fmla="*/ 14467 w 124512"/>
                <a:gd name="connsiteY7" fmla="*/ 0 h 184936"/>
                <a:gd name="connsiteX8" fmla="*/ 27827 w 124512"/>
                <a:gd name="connsiteY8" fmla="*/ 11644 h 184936"/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  <a:gd name="connsiteX7" fmla="*/ 27827 w 124512"/>
                <a:gd name="connsiteY7" fmla="*/ 11644 h 184936"/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512" h="184936">
                  <a:moveTo>
                    <a:pt x="110045" y="0"/>
                  </a:moveTo>
                  <a:lnTo>
                    <a:pt x="119620" y="26083"/>
                  </a:lnTo>
                  <a:cubicBezTo>
                    <a:pt x="122770" y="39763"/>
                    <a:pt x="124512" y="54803"/>
                    <a:pt x="124512" y="70591"/>
                  </a:cubicBezTo>
                  <a:cubicBezTo>
                    <a:pt x="124512" y="133742"/>
                    <a:pt x="96639" y="184936"/>
                    <a:pt x="62256" y="184936"/>
                  </a:cubicBezTo>
                  <a:cubicBezTo>
                    <a:pt x="27873" y="184936"/>
                    <a:pt x="0" y="133742"/>
                    <a:pt x="0" y="70591"/>
                  </a:cubicBezTo>
                  <a:cubicBezTo>
                    <a:pt x="0" y="54803"/>
                    <a:pt x="1742" y="39763"/>
                    <a:pt x="4893" y="26083"/>
                  </a:cubicBezTo>
                  <a:lnTo>
                    <a:pt x="14467" y="0"/>
                  </a:lnTo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25" name="グループ化 524">
            <a:extLst>
              <a:ext uri="{FF2B5EF4-FFF2-40B4-BE49-F238E27FC236}">
                <a16:creationId xmlns:a16="http://schemas.microsoft.com/office/drawing/2014/main" id="{A26629C5-67B5-4CB5-BE0A-37092DB4FC56}"/>
              </a:ext>
            </a:extLst>
          </p:cNvPr>
          <p:cNvGrpSpPr/>
          <p:nvPr/>
        </p:nvGrpSpPr>
        <p:grpSpPr>
          <a:xfrm>
            <a:off x="4509189" y="696291"/>
            <a:ext cx="907878" cy="1697728"/>
            <a:chOff x="4077180" y="389306"/>
            <a:chExt cx="1530355" cy="2861760"/>
          </a:xfrm>
        </p:grpSpPr>
        <p:sp>
          <p:nvSpPr>
            <p:cNvPr id="526" name="楕円 220">
              <a:extLst>
                <a:ext uri="{FF2B5EF4-FFF2-40B4-BE49-F238E27FC236}">
                  <a16:creationId xmlns:a16="http://schemas.microsoft.com/office/drawing/2014/main" id="{D35C1311-7E4F-41FA-A6D2-50131D54BDDB}"/>
                </a:ext>
              </a:extLst>
            </p:cNvPr>
            <p:cNvSpPr/>
            <p:nvPr/>
          </p:nvSpPr>
          <p:spPr bwMode="auto">
            <a:xfrm>
              <a:off x="4362168" y="2980014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7" name="楕円 220">
              <a:extLst>
                <a:ext uri="{FF2B5EF4-FFF2-40B4-BE49-F238E27FC236}">
                  <a16:creationId xmlns:a16="http://schemas.microsoft.com/office/drawing/2014/main" id="{CEF112E9-64B9-448F-B46D-F88ED4A74789}"/>
                </a:ext>
              </a:extLst>
            </p:cNvPr>
            <p:cNvSpPr/>
            <p:nvPr/>
          </p:nvSpPr>
          <p:spPr bwMode="auto">
            <a:xfrm flipH="1">
              <a:off x="4925762" y="2980014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8" name="楕円 220">
              <a:extLst>
                <a:ext uri="{FF2B5EF4-FFF2-40B4-BE49-F238E27FC236}">
                  <a16:creationId xmlns:a16="http://schemas.microsoft.com/office/drawing/2014/main" id="{D6ED8376-AF68-472A-816C-DE53D0E6A519}"/>
                </a:ext>
              </a:extLst>
            </p:cNvPr>
            <p:cNvSpPr/>
            <p:nvPr/>
          </p:nvSpPr>
          <p:spPr bwMode="auto">
            <a:xfrm>
              <a:off x="4362168" y="2979468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9" name="楕円 220">
              <a:extLst>
                <a:ext uri="{FF2B5EF4-FFF2-40B4-BE49-F238E27FC236}">
                  <a16:creationId xmlns:a16="http://schemas.microsoft.com/office/drawing/2014/main" id="{B10509C2-576B-42A0-8590-C6AB97B2F08D}"/>
                </a:ext>
              </a:extLst>
            </p:cNvPr>
            <p:cNvSpPr/>
            <p:nvPr/>
          </p:nvSpPr>
          <p:spPr bwMode="auto">
            <a:xfrm flipH="1">
              <a:off x="4925762" y="2979468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0" name="楕円 220">
              <a:extLst>
                <a:ext uri="{FF2B5EF4-FFF2-40B4-BE49-F238E27FC236}">
                  <a16:creationId xmlns:a16="http://schemas.microsoft.com/office/drawing/2014/main" id="{0E39300D-5677-4E18-A53C-07BFE36CA44C}"/>
                </a:ext>
              </a:extLst>
            </p:cNvPr>
            <p:cNvSpPr/>
            <p:nvPr/>
          </p:nvSpPr>
          <p:spPr bwMode="auto">
            <a:xfrm rot="10800000">
              <a:off x="4397093" y="2988291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1" name="楕円 220">
              <a:extLst>
                <a:ext uri="{FF2B5EF4-FFF2-40B4-BE49-F238E27FC236}">
                  <a16:creationId xmlns:a16="http://schemas.microsoft.com/office/drawing/2014/main" id="{FFA8B144-08D3-4E64-B60C-484FA89C15F0}"/>
                </a:ext>
              </a:extLst>
            </p:cNvPr>
            <p:cNvSpPr/>
            <p:nvPr/>
          </p:nvSpPr>
          <p:spPr bwMode="auto">
            <a:xfrm rot="10800000" flipH="1">
              <a:off x="4960687" y="2988291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32" name="グループ化 531">
              <a:extLst>
                <a:ext uri="{FF2B5EF4-FFF2-40B4-BE49-F238E27FC236}">
                  <a16:creationId xmlns:a16="http://schemas.microsoft.com/office/drawing/2014/main" id="{61D0B315-3903-44B9-BED9-299E59DE219A}"/>
                </a:ext>
              </a:extLst>
            </p:cNvPr>
            <p:cNvGrpSpPr/>
            <p:nvPr/>
          </p:nvGrpSpPr>
          <p:grpSpPr>
            <a:xfrm rot="20700000">
              <a:off x="5353883" y="2330638"/>
              <a:ext cx="205003" cy="413927"/>
              <a:chOff x="3714692" y="1313766"/>
              <a:chExt cx="1283314" cy="2591166"/>
            </a:xfrm>
          </p:grpSpPr>
          <p:sp>
            <p:nvSpPr>
              <p:cNvPr id="567" name="フリーフォーム: 図形 566">
                <a:extLst>
                  <a:ext uri="{FF2B5EF4-FFF2-40B4-BE49-F238E27FC236}">
                    <a16:creationId xmlns:a16="http://schemas.microsoft.com/office/drawing/2014/main" id="{DB20FCB2-8142-427B-BECB-4E22B70D7EA9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8" name="フリーフォーム: 図形 567">
                <a:extLst>
                  <a:ext uri="{FF2B5EF4-FFF2-40B4-BE49-F238E27FC236}">
                    <a16:creationId xmlns:a16="http://schemas.microsoft.com/office/drawing/2014/main" id="{781014F2-C4AB-4F85-AA08-C451F317CEA9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9" name="フリーフォーム: 図形 568">
                <a:extLst>
                  <a:ext uri="{FF2B5EF4-FFF2-40B4-BE49-F238E27FC236}">
                    <a16:creationId xmlns:a16="http://schemas.microsoft.com/office/drawing/2014/main" id="{BF6EF6F3-CD6F-451A-87AD-597C63820A39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33" name="グループ化 532">
              <a:extLst>
                <a:ext uri="{FF2B5EF4-FFF2-40B4-BE49-F238E27FC236}">
                  <a16:creationId xmlns:a16="http://schemas.microsoft.com/office/drawing/2014/main" id="{AEB82B15-0BCD-4A09-AE6B-9AC7E3A63DE3}"/>
                </a:ext>
              </a:extLst>
            </p:cNvPr>
            <p:cNvGrpSpPr/>
            <p:nvPr/>
          </p:nvGrpSpPr>
          <p:grpSpPr>
            <a:xfrm rot="900000" flipH="1">
              <a:off x="4128000" y="2330639"/>
              <a:ext cx="205003" cy="413927"/>
              <a:chOff x="3714692" y="1313766"/>
              <a:chExt cx="1283314" cy="2591166"/>
            </a:xfrm>
          </p:grpSpPr>
          <p:sp>
            <p:nvSpPr>
              <p:cNvPr id="564" name="フリーフォーム: 図形 563">
                <a:extLst>
                  <a:ext uri="{FF2B5EF4-FFF2-40B4-BE49-F238E27FC236}">
                    <a16:creationId xmlns:a16="http://schemas.microsoft.com/office/drawing/2014/main" id="{100392A8-0AA5-4F2B-810C-35C4E11C9F2E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5" name="フリーフォーム: 図形 564">
                <a:extLst>
                  <a:ext uri="{FF2B5EF4-FFF2-40B4-BE49-F238E27FC236}">
                    <a16:creationId xmlns:a16="http://schemas.microsoft.com/office/drawing/2014/main" id="{4BB75677-24FA-4BF9-95C6-19D0B2F55696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6" name="フリーフォーム: 図形 565">
                <a:extLst>
                  <a:ext uri="{FF2B5EF4-FFF2-40B4-BE49-F238E27FC236}">
                    <a16:creationId xmlns:a16="http://schemas.microsoft.com/office/drawing/2014/main" id="{2CDF0192-DB57-408F-B5DA-C7EF9BCC4C1E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34" name="フリーフォーム: 図形 533">
              <a:extLst>
                <a:ext uri="{FF2B5EF4-FFF2-40B4-BE49-F238E27FC236}">
                  <a16:creationId xmlns:a16="http://schemas.microsoft.com/office/drawing/2014/main" id="{D70799D5-D164-4330-ACD4-ADC65A9CF1B7}"/>
                </a:ext>
              </a:extLst>
            </p:cNvPr>
            <p:cNvSpPr/>
            <p:nvPr/>
          </p:nvSpPr>
          <p:spPr bwMode="auto">
            <a:xfrm>
              <a:off x="4316618" y="2400479"/>
              <a:ext cx="1041654" cy="691480"/>
            </a:xfrm>
            <a:custGeom>
              <a:avLst/>
              <a:gdLst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119570 w 964573"/>
                <a:gd name="connsiteY15" fmla="*/ 185269 h 1077813"/>
                <a:gd name="connsiteX16" fmla="*/ 391812 w 964573"/>
                <a:gd name="connsiteY16" fmla="*/ 0 h 1077813"/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391812 w 964573"/>
                <a:gd name="connsiteY15" fmla="*/ 0 h 1077813"/>
                <a:gd name="connsiteX0" fmla="*/ 109760 w 964573"/>
                <a:gd name="connsiteY0" fmla="*/ 218298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54235 w 964573"/>
                <a:gd name="connsiteY2" fmla="*/ 38429 h 899147"/>
                <a:gd name="connsiteX3" fmla="*/ 862919 w 964573"/>
                <a:gd name="connsiteY3" fmla="*/ 56483 h 899147"/>
                <a:gd name="connsiteX4" fmla="*/ 964573 w 964573"/>
                <a:gd name="connsiteY4" fmla="*/ 788761 h 899147"/>
                <a:gd name="connsiteX5" fmla="*/ 503442 w 964573"/>
                <a:gd name="connsiteY5" fmla="*/ 788761 h 899147"/>
                <a:gd name="connsiteX6" fmla="*/ 521561 w 964573"/>
                <a:gd name="connsiteY6" fmla="*/ 445020 h 899147"/>
                <a:gd name="connsiteX7" fmla="*/ 527034 w 964573"/>
                <a:gd name="connsiteY7" fmla="*/ 406400 h 899147"/>
                <a:gd name="connsiteX8" fmla="*/ 437539 w 964573"/>
                <a:gd name="connsiteY8" fmla="*/ 406399 h 899147"/>
                <a:gd name="connsiteX9" fmla="*/ 443012 w 964573"/>
                <a:gd name="connsiteY9" fmla="*/ 445020 h 899147"/>
                <a:gd name="connsiteX10" fmla="*/ 461131 w 964573"/>
                <a:gd name="connsiteY10" fmla="*/ 788761 h 899147"/>
                <a:gd name="connsiteX11" fmla="*/ 0 w 964573"/>
                <a:gd name="connsiteY11" fmla="*/ 788761 h 899147"/>
                <a:gd name="connsiteX12" fmla="*/ 101655 w 964573"/>
                <a:gd name="connsiteY12" fmla="*/ 56483 h 899147"/>
                <a:gd name="connsiteX13" fmla="*/ 109760 w 964573"/>
                <a:gd name="connsiteY13" fmla="*/ 39632 h 899147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62919 w 964573"/>
                <a:gd name="connsiteY2" fmla="*/ 56483 h 899147"/>
                <a:gd name="connsiteX3" fmla="*/ 964573 w 964573"/>
                <a:gd name="connsiteY3" fmla="*/ 788761 h 899147"/>
                <a:gd name="connsiteX4" fmla="*/ 503442 w 964573"/>
                <a:gd name="connsiteY4" fmla="*/ 788761 h 899147"/>
                <a:gd name="connsiteX5" fmla="*/ 521561 w 964573"/>
                <a:gd name="connsiteY5" fmla="*/ 445020 h 899147"/>
                <a:gd name="connsiteX6" fmla="*/ 527034 w 964573"/>
                <a:gd name="connsiteY6" fmla="*/ 406400 h 899147"/>
                <a:gd name="connsiteX7" fmla="*/ 437539 w 964573"/>
                <a:gd name="connsiteY7" fmla="*/ 406399 h 899147"/>
                <a:gd name="connsiteX8" fmla="*/ 443012 w 964573"/>
                <a:gd name="connsiteY8" fmla="*/ 445020 h 899147"/>
                <a:gd name="connsiteX9" fmla="*/ 461131 w 964573"/>
                <a:gd name="connsiteY9" fmla="*/ 788761 h 899147"/>
                <a:gd name="connsiteX10" fmla="*/ 0 w 964573"/>
                <a:gd name="connsiteY10" fmla="*/ 788761 h 899147"/>
                <a:gd name="connsiteX11" fmla="*/ 101655 w 964573"/>
                <a:gd name="connsiteY11" fmla="*/ 56483 h 899147"/>
                <a:gd name="connsiteX12" fmla="*/ 109760 w 964573"/>
                <a:gd name="connsiteY12" fmla="*/ 39632 h 899147"/>
                <a:gd name="connsiteX0" fmla="*/ 109760 w 964573"/>
                <a:gd name="connsiteY0" fmla="*/ 0 h 859515"/>
                <a:gd name="connsiteX1" fmla="*/ 862919 w 964573"/>
                <a:gd name="connsiteY1" fmla="*/ 16851 h 859515"/>
                <a:gd name="connsiteX2" fmla="*/ 964573 w 964573"/>
                <a:gd name="connsiteY2" fmla="*/ 749129 h 859515"/>
                <a:gd name="connsiteX3" fmla="*/ 503442 w 964573"/>
                <a:gd name="connsiteY3" fmla="*/ 749129 h 859515"/>
                <a:gd name="connsiteX4" fmla="*/ 521561 w 964573"/>
                <a:gd name="connsiteY4" fmla="*/ 405388 h 859515"/>
                <a:gd name="connsiteX5" fmla="*/ 527034 w 964573"/>
                <a:gd name="connsiteY5" fmla="*/ 366768 h 859515"/>
                <a:gd name="connsiteX6" fmla="*/ 437539 w 964573"/>
                <a:gd name="connsiteY6" fmla="*/ 366767 h 859515"/>
                <a:gd name="connsiteX7" fmla="*/ 443012 w 964573"/>
                <a:gd name="connsiteY7" fmla="*/ 405388 h 859515"/>
                <a:gd name="connsiteX8" fmla="*/ 461131 w 964573"/>
                <a:gd name="connsiteY8" fmla="*/ 749129 h 859515"/>
                <a:gd name="connsiteX9" fmla="*/ 0 w 964573"/>
                <a:gd name="connsiteY9" fmla="*/ 749129 h 859515"/>
                <a:gd name="connsiteX10" fmla="*/ 101655 w 964573"/>
                <a:gd name="connsiteY10" fmla="*/ 16851 h 859515"/>
                <a:gd name="connsiteX11" fmla="*/ 109760 w 964573"/>
                <a:gd name="connsiteY11" fmla="*/ 0 h 859515"/>
                <a:gd name="connsiteX0" fmla="*/ 101655 w 964573"/>
                <a:gd name="connsiteY0" fmla="*/ 0 h 842664"/>
                <a:gd name="connsiteX1" fmla="*/ 862919 w 964573"/>
                <a:gd name="connsiteY1" fmla="*/ 0 h 842664"/>
                <a:gd name="connsiteX2" fmla="*/ 964573 w 964573"/>
                <a:gd name="connsiteY2" fmla="*/ 732278 h 842664"/>
                <a:gd name="connsiteX3" fmla="*/ 503442 w 964573"/>
                <a:gd name="connsiteY3" fmla="*/ 732278 h 842664"/>
                <a:gd name="connsiteX4" fmla="*/ 521561 w 964573"/>
                <a:gd name="connsiteY4" fmla="*/ 388537 h 842664"/>
                <a:gd name="connsiteX5" fmla="*/ 527034 w 964573"/>
                <a:gd name="connsiteY5" fmla="*/ 349917 h 842664"/>
                <a:gd name="connsiteX6" fmla="*/ 437539 w 964573"/>
                <a:gd name="connsiteY6" fmla="*/ 349916 h 842664"/>
                <a:gd name="connsiteX7" fmla="*/ 443012 w 964573"/>
                <a:gd name="connsiteY7" fmla="*/ 388537 h 842664"/>
                <a:gd name="connsiteX8" fmla="*/ 461131 w 964573"/>
                <a:gd name="connsiteY8" fmla="*/ 732278 h 842664"/>
                <a:gd name="connsiteX9" fmla="*/ 0 w 964573"/>
                <a:gd name="connsiteY9" fmla="*/ 732278 h 842664"/>
                <a:gd name="connsiteX10" fmla="*/ 101655 w 964573"/>
                <a:gd name="connsiteY10" fmla="*/ 0 h 84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64573" h="842664">
                  <a:moveTo>
                    <a:pt x="101655" y="0"/>
                  </a:moveTo>
                  <a:lnTo>
                    <a:pt x="862919" y="0"/>
                  </a:lnTo>
                  <a:cubicBezTo>
                    <a:pt x="924250" y="158699"/>
                    <a:pt x="964573" y="427452"/>
                    <a:pt x="964573" y="732278"/>
                  </a:cubicBezTo>
                  <a:cubicBezTo>
                    <a:pt x="926146" y="879460"/>
                    <a:pt x="541870" y="879460"/>
                    <a:pt x="503442" y="732278"/>
                  </a:cubicBezTo>
                  <a:cubicBezTo>
                    <a:pt x="503442" y="610348"/>
                    <a:pt x="509894" y="494189"/>
                    <a:pt x="521561" y="388537"/>
                  </a:cubicBezTo>
                  <a:lnTo>
                    <a:pt x="527034" y="349917"/>
                  </a:lnTo>
                  <a:lnTo>
                    <a:pt x="437539" y="349916"/>
                  </a:lnTo>
                  <a:lnTo>
                    <a:pt x="443012" y="388537"/>
                  </a:lnTo>
                  <a:cubicBezTo>
                    <a:pt x="454680" y="494189"/>
                    <a:pt x="461131" y="610348"/>
                    <a:pt x="461131" y="732278"/>
                  </a:cubicBezTo>
                  <a:cubicBezTo>
                    <a:pt x="422704" y="879460"/>
                    <a:pt x="38427" y="879460"/>
                    <a:pt x="0" y="732278"/>
                  </a:cubicBezTo>
                  <a:cubicBezTo>
                    <a:pt x="0" y="427452"/>
                    <a:pt x="40323" y="158699"/>
                    <a:pt x="10165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5" name="楕円 211">
              <a:extLst>
                <a:ext uri="{FF2B5EF4-FFF2-40B4-BE49-F238E27FC236}">
                  <a16:creationId xmlns:a16="http://schemas.microsoft.com/office/drawing/2014/main" id="{732681E3-8FF5-40DB-85EF-7B072257CA37}"/>
                </a:ext>
              </a:extLst>
            </p:cNvPr>
            <p:cNvSpPr/>
            <p:nvPr/>
          </p:nvSpPr>
          <p:spPr bwMode="auto">
            <a:xfrm rot="19800000" flipH="1">
              <a:off x="5138896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6" name="楕円 211">
              <a:extLst>
                <a:ext uri="{FF2B5EF4-FFF2-40B4-BE49-F238E27FC236}">
                  <a16:creationId xmlns:a16="http://schemas.microsoft.com/office/drawing/2014/main" id="{2AB4269B-90F9-47BA-817A-C44F573B9957}"/>
                </a:ext>
              </a:extLst>
            </p:cNvPr>
            <p:cNvSpPr/>
            <p:nvPr/>
          </p:nvSpPr>
          <p:spPr bwMode="auto">
            <a:xfrm rot="1800000">
              <a:off x="4212586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7" name="楕円 211">
              <a:extLst>
                <a:ext uri="{FF2B5EF4-FFF2-40B4-BE49-F238E27FC236}">
                  <a16:creationId xmlns:a16="http://schemas.microsoft.com/office/drawing/2014/main" id="{BFB05FE2-8188-43FD-88C7-09A0323B755E}"/>
                </a:ext>
              </a:extLst>
            </p:cNvPr>
            <p:cNvSpPr/>
            <p:nvPr/>
          </p:nvSpPr>
          <p:spPr bwMode="auto">
            <a:xfrm>
              <a:off x="4287030" y="1554750"/>
              <a:ext cx="1110470" cy="1077813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8" name="二等辺三角形 537">
              <a:extLst>
                <a:ext uri="{FF2B5EF4-FFF2-40B4-BE49-F238E27FC236}">
                  <a16:creationId xmlns:a16="http://schemas.microsoft.com/office/drawing/2014/main" id="{67B8D5E6-36DF-4627-8EFD-7493303342D7}"/>
                </a:ext>
              </a:extLst>
            </p:cNvPr>
            <p:cNvSpPr/>
            <p:nvPr/>
          </p:nvSpPr>
          <p:spPr bwMode="auto">
            <a:xfrm rot="10800000">
              <a:off x="4611849" y="1749069"/>
              <a:ext cx="460831" cy="208684"/>
            </a:xfrm>
            <a:prstGeom prst="triangle">
              <a:avLst/>
            </a:prstGeom>
            <a:solidFill>
              <a:srgbClr val="FF99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9" name="楕円 538">
              <a:extLst>
                <a:ext uri="{FF2B5EF4-FFF2-40B4-BE49-F238E27FC236}">
                  <a16:creationId xmlns:a16="http://schemas.microsoft.com/office/drawing/2014/main" id="{6287C9EA-C59B-4967-B921-79BF755E133F}"/>
                </a:ext>
              </a:extLst>
            </p:cNvPr>
            <p:cNvSpPr/>
            <p:nvPr/>
          </p:nvSpPr>
          <p:spPr bwMode="auto">
            <a:xfrm>
              <a:off x="4185430" y="389306"/>
              <a:ext cx="1313670" cy="1220042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0" name="グループ化 539">
              <a:extLst>
                <a:ext uri="{FF2B5EF4-FFF2-40B4-BE49-F238E27FC236}">
                  <a16:creationId xmlns:a16="http://schemas.microsoft.com/office/drawing/2014/main" id="{AF4AD4CF-5858-4D0F-A764-66234D91CF36}"/>
                </a:ext>
              </a:extLst>
            </p:cNvPr>
            <p:cNvGrpSpPr/>
            <p:nvPr/>
          </p:nvGrpSpPr>
          <p:grpSpPr>
            <a:xfrm rot="20700000">
              <a:off x="4077180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562" name="楕円 561">
                <a:extLst>
                  <a:ext uri="{FF2B5EF4-FFF2-40B4-BE49-F238E27FC236}">
                    <a16:creationId xmlns:a16="http://schemas.microsoft.com/office/drawing/2014/main" id="{8E5A6765-6E0B-4A4B-A61C-6B55A3FF47B3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3" name="楕円 562">
                <a:extLst>
                  <a:ext uri="{FF2B5EF4-FFF2-40B4-BE49-F238E27FC236}">
                    <a16:creationId xmlns:a16="http://schemas.microsoft.com/office/drawing/2014/main" id="{94B76E87-8096-47EE-BAFD-F2FE6E398951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1" name="グループ化 540">
              <a:extLst>
                <a:ext uri="{FF2B5EF4-FFF2-40B4-BE49-F238E27FC236}">
                  <a16:creationId xmlns:a16="http://schemas.microsoft.com/office/drawing/2014/main" id="{8AB9C7FD-3766-4937-B3BA-10213373C728}"/>
                </a:ext>
              </a:extLst>
            </p:cNvPr>
            <p:cNvGrpSpPr/>
            <p:nvPr/>
          </p:nvGrpSpPr>
          <p:grpSpPr>
            <a:xfrm rot="900000" flipH="1">
              <a:off x="5180305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560" name="楕円 559">
                <a:extLst>
                  <a:ext uri="{FF2B5EF4-FFF2-40B4-BE49-F238E27FC236}">
                    <a16:creationId xmlns:a16="http://schemas.microsoft.com/office/drawing/2014/main" id="{7AB57FA5-B9AC-4D3A-90E6-C1924C50934E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1" name="楕円 560">
                <a:extLst>
                  <a:ext uri="{FF2B5EF4-FFF2-40B4-BE49-F238E27FC236}">
                    <a16:creationId xmlns:a16="http://schemas.microsoft.com/office/drawing/2014/main" id="{94BCAC14-F40E-4403-A6E7-3D5DB881B425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42" name="楕円 541">
              <a:extLst>
                <a:ext uri="{FF2B5EF4-FFF2-40B4-BE49-F238E27FC236}">
                  <a16:creationId xmlns:a16="http://schemas.microsoft.com/office/drawing/2014/main" id="{0158E3F0-DFAC-4D58-B51D-BBBF5772BD7C}"/>
                </a:ext>
              </a:extLst>
            </p:cNvPr>
            <p:cNvSpPr/>
            <p:nvPr/>
          </p:nvSpPr>
          <p:spPr bwMode="auto">
            <a:xfrm>
              <a:off x="4261630" y="550452"/>
              <a:ext cx="1161270" cy="1272286"/>
            </a:xfrm>
            <a:prstGeom prst="ellipse">
              <a:avLst/>
            </a:prstGeom>
            <a:solidFill>
              <a:srgbClr val="FFCC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3" name="フリーフォーム: 図形 542">
              <a:extLst>
                <a:ext uri="{FF2B5EF4-FFF2-40B4-BE49-F238E27FC236}">
                  <a16:creationId xmlns:a16="http://schemas.microsoft.com/office/drawing/2014/main" id="{04C85562-B1BC-4906-AC2C-524D70927E9E}"/>
                </a:ext>
              </a:extLst>
            </p:cNvPr>
            <p:cNvSpPr/>
            <p:nvPr/>
          </p:nvSpPr>
          <p:spPr bwMode="auto">
            <a:xfrm>
              <a:off x="4296418" y="530438"/>
              <a:ext cx="1091558" cy="348334"/>
            </a:xfrm>
            <a:custGeom>
              <a:avLst/>
              <a:gdLst>
                <a:gd name="connsiteX0" fmla="*/ 462129 w 1103342"/>
                <a:gd name="connsiteY0" fmla="*/ 996 h 446925"/>
                <a:gd name="connsiteX1" fmla="*/ 510714 w 1103342"/>
                <a:gd name="connsiteY1" fmla="*/ 1054 h 446925"/>
                <a:gd name="connsiteX2" fmla="*/ 551671 w 1103342"/>
                <a:gd name="connsiteY2" fmla="*/ 9274 h 446925"/>
                <a:gd name="connsiteX3" fmla="*/ 592629 w 1103342"/>
                <a:gd name="connsiteY3" fmla="*/ 1054 h 446925"/>
                <a:gd name="connsiteX4" fmla="*/ 641214 w 1103342"/>
                <a:gd name="connsiteY4" fmla="*/ 996 h 446925"/>
                <a:gd name="connsiteX5" fmla="*/ 876166 w 1103342"/>
                <a:gd name="connsiteY5" fmla="*/ 81017 h 446925"/>
                <a:gd name="connsiteX6" fmla="*/ 1092132 w 1103342"/>
                <a:gd name="connsiteY6" fmla="*/ 395632 h 446925"/>
                <a:gd name="connsiteX7" fmla="*/ 711685 w 1103342"/>
                <a:gd name="connsiteY7" fmla="*/ 365907 h 446925"/>
                <a:gd name="connsiteX8" fmla="*/ 602072 w 1103342"/>
                <a:gd name="connsiteY8" fmla="*/ 287696 h 446925"/>
                <a:gd name="connsiteX9" fmla="*/ 551671 w 1103342"/>
                <a:gd name="connsiteY9" fmla="*/ 232012 h 446925"/>
                <a:gd name="connsiteX10" fmla="*/ 501271 w 1103342"/>
                <a:gd name="connsiteY10" fmla="*/ 287696 h 446925"/>
                <a:gd name="connsiteX11" fmla="*/ 391657 w 1103342"/>
                <a:gd name="connsiteY11" fmla="*/ 365907 h 446925"/>
                <a:gd name="connsiteX12" fmla="*/ 11210 w 1103342"/>
                <a:gd name="connsiteY12" fmla="*/ 395632 h 446925"/>
                <a:gd name="connsiteX13" fmla="*/ 227176 w 1103342"/>
                <a:gd name="connsiteY13" fmla="*/ 81017 h 446925"/>
                <a:gd name="connsiteX14" fmla="*/ 462129 w 1103342"/>
                <a:gd name="connsiteY14" fmla="*/ 996 h 446925"/>
                <a:gd name="connsiteX0" fmla="*/ 551671 w 1103342"/>
                <a:gd name="connsiteY0" fmla="*/ 9274 h 446925"/>
                <a:gd name="connsiteX1" fmla="*/ 592629 w 1103342"/>
                <a:gd name="connsiteY1" fmla="*/ 1054 h 446925"/>
                <a:gd name="connsiteX2" fmla="*/ 641214 w 1103342"/>
                <a:gd name="connsiteY2" fmla="*/ 996 h 446925"/>
                <a:gd name="connsiteX3" fmla="*/ 876166 w 1103342"/>
                <a:gd name="connsiteY3" fmla="*/ 81017 h 446925"/>
                <a:gd name="connsiteX4" fmla="*/ 1092132 w 1103342"/>
                <a:gd name="connsiteY4" fmla="*/ 395632 h 446925"/>
                <a:gd name="connsiteX5" fmla="*/ 711685 w 1103342"/>
                <a:gd name="connsiteY5" fmla="*/ 365907 h 446925"/>
                <a:gd name="connsiteX6" fmla="*/ 602072 w 1103342"/>
                <a:gd name="connsiteY6" fmla="*/ 287696 h 446925"/>
                <a:gd name="connsiteX7" fmla="*/ 551671 w 1103342"/>
                <a:gd name="connsiteY7" fmla="*/ 232012 h 446925"/>
                <a:gd name="connsiteX8" fmla="*/ 501271 w 1103342"/>
                <a:gd name="connsiteY8" fmla="*/ 287696 h 446925"/>
                <a:gd name="connsiteX9" fmla="*/ 391657 w 1103342"/>
                <a:gd name="connsiteY9" fmla="*/ 365907 h 446925"/>
                <a:gd name="connsiteX10" fmla="*/ 11210 w 1103342"/>
                <a:gd name="connsiteY10" fmla="*/ 395632 h 446925"/>
                <a:gd name="connsiteX11" fmla="*/ 227176 w 1103342"/>
                <a:gd name="connsiteY11" fmla="*/ 81017 h 446925"/>
                <a:gd name="connsiteX12" fmla="*/ 462129 w 1103342"/>
                <a:gd name="connsiteY12" fmla="*/ 996 h 446925"/>
                <a:gd name="connsiteX13" fmla="*/ 510714 w 1103342"/>
                <a:gd name="connsiteY13" fmla="*/ 1054 h 446925"/>
                <a:gd name="connsiteX14" fmla="*/ 636642 w 1103342"/>
                <a:gd name="connsiteY14" fmla="*/ 94245 h 446925"/>
                <a:gd name="connsiteX0" fmla="*/ 551671 w 1103342"/>
                <a:gd name="connsiteY0" fmla="*/ 9274 h 446925"/>
                <a:gd name="connsiteX1" fmla="*/ 592629 w 1103342"/>
                <a:gd name="connsiteY1" fmla="*/ 1054 h 446925"/>
                <a:gd name="connsiteX2" fmla="*/ 641214 w 1103342"/>
                <a:gd name="connsiteY2" fmla="*/ 996 h 446925"/>
                <a:gd name="connsiteX3" fmla="*/ 876166 w 1103342"/>
                <a:gd name="connsiteY3" fmla="*/ 81017 h 446925"/>
                <a:gd name="connsiteX4" fmla="*/ 1092132 w 1103342"/>
                <a:gd name="connsiteY4" fmla="*/ 395632 h 446925"/>
                <a:gd name="connsiteX5" fmla="*/ 711685 w 1103342"/>
                <a:gd name="connsiteY5" fmla="*/ 365907 h 446925"/>
                <a:gd name="connsiteX6" fmla="*/ 602072 w 1103342"/>
                <a:gd name="connsiteY6" fmla="*/ 287696 h 446925"/>
                <a:gd name="connsiteX7" fmla="*/ 551671 w 1103342"/>
                <a:gd name="connsiteY7" fmla="*/ 232012 h 446925"/>
                <a:gd name="connsiteX8" fmla="*/ 501271 w 1103342"/>
                <a:gd name="connsiteY8" fmla="*/ 287696 h 446925"/>
                <a:gd name="connsiteX9" fmla="*/ 391657 w 1103342"/>
                <a:gd name="connsiteY9" fmla="*/ 365907 h 446925"/>
                <a:gd name="connsiteX10" fmla="*/ 11210 w 1103342"/>
                <a:gd name="connsiteY10" fmla="*/ 395632 h 446925"/>
                <a:gd name="connsiteX11" fmla="*/ 227176 w 1103342"/>
                <a:gd name="connsiteY11" fmla="*/ 81017 h 446925"/>
                <a:gd name="connsiteX12" fmla="*/ 462129 w 1103342"/>
                <a:gd name="connsiteY12" fmla="*/ 996 h 446925"/>
                <a:gd name="connsiteX13" fmla="*/ 510714 w 1103342"/>
                <a:gd name="connsiteY13" fmla="*/ 1054 h 446925"/>
                <a:gd name="connsiteX0" fmla="*/ 551671 w 1103342"/>
                <a:gd name="connsiteY0" fmla="*/ 9274 h 446925"/>
                <a:gd name="connsiteX1" fmla="*/ 592629 w 1103342"/>
                <a:gd name="connsiteY1" fmla="*/ 1054 h 446925"/>
                <a:gd name="connsiteX2" fmla="*/ 641214 w 1103342"/>
                <a:gd name="connsiteY2" fmla="*/ 996 h 446925"/>
                <a:gd name="connsiteX3" fmla="*/ 876166 w 1103342"/>
                <a:gd name="connsiteY3" fmla="*/ 81017 h 446925"/>
                <a:gd name="connsiteX4" fmla="*/ 1092132 w 1103342"/>
                <a:gd name="connsiteY4" fmla="*/ 395632 h 446925"/>
                <a:gd name="connsiteX5" fmla="*/ 711685 w 1103342"/>
                <a:gd name="connsiteY5" fmla="*/ 365907 h 446925"/>
                <a:gd name="connsiteX6" fmla="*/ 602072 w 1103342"/>
                <a:gd name="connsiteY6" fmla="*/ 287696 h 446925"/>
                <a:gd name="connsiteX7" fmla="*/ 551671 w 1103342"/>
                <a:gd name="connsiteY7" fmla="*/ 232012 h 446925"/>
                <a:gd name="connsiteX8" fmla="*/ 501271 w 1103342"/>
                <a:gd name="connsiteY8" fmla="*/ 287696 h 446925"/>
                <a:gd name="connsiteX9" fmla="*/ 391657 w 1103342"/>
                <a:gd name="connsiteY9" fmla="*/ 365907 h 446925"/>
                <a:gd name="connsiteX10" fmla="*/ 11210 w 1103342"/>
                <a:gd name="connsiteY10" fmla="*/ 395632 h 446925"/>
                <a:gd name="connsiteX11" fmla="*/ 227176 w 1103342"/>
                <a:gd name="connsiteY11" fmla="*/ 81017 h 446925"/>
                <a:gd name="connsiteX12" fmla="*/ 462129 w 1103342"/>
                <a:gd name="connsiteY12" fmla="*/ 996 h 446925"/>
                <a:gd name="connsiteX0" fmla="*/ 551671 w 1103342"/>
                <a:gd name="connsiteY0" fmla="*/ 9274 h 446925"/>
                <a:gd name="connsiteX1" fmla="*/ 592629 w 1103342"/>
                <a:gd name="connsiteY1" fmla="*/ 1054 h 446925"/>
                <a:gd name="connsiteX2" fmla="*/ 641214 w 1103342"/>
                <a:gd name="connsiteY2" fmla="*/ 996 h 446925"/>
                <a:gd name="connsiteX3" fmla="*/ 876166 w 1103342"/>
                <a:gd name="connsiteY3" fmla="*/ 81017 h 446925"/>
                <a:gd name="connsiteX4" fmla="*/ 1092132 w 1103342"/>
                <a:gd name="connsiteY4" fmla="*/ 395632 h 446925"/>
                <a:gd name="connsiteX5" fmla="*/ 711685 w 1103342"/>
                <a:gd name="connsiteY5" fmla="*/ 365907 h 446925"/>
                <a:gd name="connsiteX6" fmla="*/ 602072 w 1103342"/>
                <a:gd name="connsiteY6" fmla="*/ 287696 h 446925"/>
                <a:gd name="connsiteX7" fmla="*/ 551671 w 1103342"/>
                <a:gd name="connsiteY7" fmla="*/ 232012 h 446925"/>
                <a:gd name="connsiteX8" fmla="*/ 501271 w 1103342"/>
                <a:gd name="connsiteY8" fmla="*/ 287696 h 446925"/>
                <a:gd name="connsiteX9" fmla="*/ 391657 w 1103342"/>
                <a:gd name="connsiteY9" fmla="*/ 365907 h 446925"/>
                <a:gd name="connsiteX10" fmla="*/ 11210 w 1103342"/>
                <a:gd name="connsiteY10" fmla="*/ 395632 h 446925"/>
                <a:gd name="connsiteX11" fmla="*/ 227176 w 1103342"/>
                <a:gd name="connsiteY11" fmla="*/ 81017 h 446925"/>
                <a:gd name="connsiteX0" fmla="*/ 592629 w 1103342"/>
                <a:gd name="connsiteY0" fmla="*/ 1054 h 446925"/>
                <a:gd name="connsiteX1" fmla="*/ 641214 w 1103342"/>
                <a:gd name="connsiteY1" fmla="*/ 996 h 446925"/>
                <a:gd name="connsiteX2" fmla="*/ 876166 w 1103342"/>
                <a:gd name="connsiteY2" fmla="*/ 81017 h 446925"/>
                <a:gd name="connsiteX3" fmla="*/ 1092132 w 1103342"/>
                <a:gd name="connsiteY3" fmla="*/ 395632 h 446925"/>
                <a:gd name="connsiteX4" fmla="*/ 711685 w 1103342"/>
                <a:gd name="connsiteY4" fmla="*/ 365907 h 446925"/>
                <a:gd name="connsiteX5" fmla="*/ 602072 w 1103342"/>
                <a:gd name="connsiteY5" fmla="*/ 287696 h 446925"/>
                <a:gd name="connsiteX6" fmla="*/ 551671 w 1103342"/>
                <a:gd name="connsiteY6" fmla="*/ 232012 h 446925"/>
                <a:gd name="connsiteX7" fmla="*/ 501271 w 1103342"/>
                <a:gd name="connsiteY7" fmla="*/ 287696 h 446925"/>
                <a:gd name="connsiteX8" fmla="*/ 391657 w 1103342"/>
                <a:gd name="connsiteY8" fmla="*/ 365907 h 446925"/>
                <a:gd name="connsiteX9" fmla="*/ 11210 w 1103342"/>
                <a:gd name="connsiteY9" fmla="*/ 395632 h 446925"/>
                <a:gd name="connsiteX10" fmla="*/ 227176 w 1103342"/>
                <a:gd name="connsiteY10" fmla="*/ 81017 h 446925"/>
                <a:gd name="connsiteX0" fmla="*/ 641214 w 1103342"/>
                <a:gd name="connsiteY0" fmla="*/ 0 h 445929"/>
                <a:gd name="connsiteX1" fmla="*/ 876166 w 1103342"/>
                <a:gd name="connsiteY1" fmla="*/ 80021 h 445929"/>
                <a:gd name="connsiteX2" fmla="*/ 1092132 w 1103342"/>
                <a:gd name="connsiteY2" fmla="*/ 394636 h 445929"/>
                <a:gd name="connsiteX3" fmla="*/ 711685 w 1103342"/>
                <a:gd name="connsiteY3" fmla="*/ 364911 h 445929"/>
                <a:gd name="connsiteX4" fmla="*/ 602072 w 1103342"/>
                <a:gd name="connsiteY4" fmla="*/ 286700 h 445929"/>
                <a:gd name="connsiteX5" fmla="*/ 551671 w 1103342"/>
                <a:gd name="connsiteY5" fmla="*/ 231016 h 445929"/>
                <a:gd name="connsiteX6" fmla="*/ 501271 w 1103342"/>
                <a:gd name="connsiteY6" fmla="*/ 286700 h 445929"/>
                <a:gd name="connsiteX7" fmla="*/ 391657 w 1103342"/>
                <a:gd name="connsiteY7" fmla="*/ 364911 h 445929"/>
                <a:gd name="connsiteX8" fmla="*/ 11210 w 1103342"/>
                <a:gd name="connsiteY8" fmla="*/ 394636 h 445929"/>
                <a:gd name="connsiteX9" fmla="*/ 227176 w 1103342"/>
                <a:gd name="connsiteY9" fmla="*/ 80021 h 445929"/>
                <a:gd name="connsiteX0" fmla="*/ 876166 w 1103342"/>
                <a:gd name="connsiteY0" fmla="*/ 0 h 365908"/>
                <a:gd name="connsiteX1" fmla="*/ 1092132 w 1103342"/>
                <a:gd name="connsiteY1" fmla="*/ 314615 h 365908"/>
                <a:gd name="connsiteX2" fmla="*/ 711685 w 1103342"/>
                <a:gd name="connsiteY2" fmla="*/ 284890 h 365908"/>
                <a:gd name="connsiteX3" fmla="*/ 602072 w 1103342"/>
                <a:gd name="connsiteY3" fmla="*/ 206679 h 365908"/>
                <a:gd name="connsiteX4" fmla="*/ 551671 w 1103342"/>
                <a:gd name="connsiteY4" fmla="*/ 150995 h 365908"/>
                <a:gd name="connsiteX5" fmla="*/ 501271 w 1103342"/>
                <a:gd name="connsiteY5" fmla="*/ 206679 h 365908"/>
                <a:gd name="connsiteX6" fmla="*/ 391657 w 1103342"/>
                <a:gd name="connsiteY6" fmla="*/ 284890 h 365908"/>
                <a:gd name="connsiteX7" fmla="*/ 11210 w 1103342"/>
                <a:gd name="connsiteY7" fmla="*/ 314615 h 365908"/>
                <a:gd name="connsiteX8" fmla="*/ 227176 w 1103342"/>
                <a:gd name="connsiteY8" fmla="*/ 0 h 365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03342" h="365908">
                  <a:moveTo>
                    <a:pt x="876166" y="0"/>
                  </a:moveTo>
                  <a:cubicBezTo>
                    <a:pt x="1040861" y="95087"/>
                    <a:pt x="1137552" y="235945"/>
                    <a:pt x="1092132" y="314615"/>
                  </a:cubicBezTo>
                  <a:cubicBezTo>
                    <a:pt x="1046712" y="393285"/>
                    <a:pt x="876380" y="379977"/>
                    <a:pt x="711685" y="284890"/>
                  </a:cubicBezTo>
                  <a:cubicBezTo>
                    <a:pt x="670511" y="261118"/>
                    <a:pt x="633587" y="234486"/>
                    <a:pt x="602072" y="206679"/>
                  </a:cubicBezTo>
                  <a:lnTo>
                    <a:pt x="551671" y="150995"/>
                  </a:lnTo>
                  <a:lnTo>
                    <a:pt x="501271" y="206679"/>
                  </a:lnTo>
                  <a:cubicBezTo>
                    <a:pt x="469755" y="234486"/>
                    <a:pt x="432832" y="261118"/>
                    <a:pt x="391657" y="284890"/>
                  </a:cubicBezTo>
                  <a:cubicBezTo>
                    <a:pt x="226962" y="379977"/>
                    <a:pt x="56630" y="393285"/>
                    <a:pt x="11210" y="314615"/>
                  </a:cubicBezTo>
                  <a:cubicBezTo>
                    <a:pt x="-34210" y="235945"/>
                    <a:pt x="62481" y="95087"/>
                    <a:pt x="227176" y="0"/>
                  </a:cubicBezTo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4" name="グループ化 543">
              <a:extLst>
                <a:ext uri="{FF2B5EF4-FFF2-40B4-BE49-F238E27FC236}">
                  <a16:creationId xmlns:a16="http://schemas.microsoft.com/office/drawing/2014/main" id="{905ECA0A-2F1B-4A9F-B885-63CCA61BFE42}"/>
                </a:ext>
              </a:extLst>
            </p:cNvPr>
            <p:cNvGrpSpPr/>
            <p:nvPr/>
          </p:nvGrpSpPr>
          <p:grpSpPr>
            <a:xfrm>
              <a:off x="4455060" y="1033739"/>
              <a:ext cx="156789" cy="257306"/>
              <a:chOff x="4455060" y="1713119"/>
              <a:chExt cx="156789" cy="324611"/>
            </a:xfrm>
          </p:grpSpPr>
          <p:sp>
            <p:nvSpPr>
              <p:cNvPr id="557" name="フリーフォーム: 図形 556">
                <a:extLst>
                  <a:ext uri="{FF2B5EF4-FFF2-40B4-BE49-F238E27FC236}">
                    <a16:creationId xmlns:a16="http://schemas.microsoft.com/office/drawing/2014/main" id="{AFA9AD47-CBE2-4B25-A49D-7BCD8502AE45}"/>
                  </a:ext>
                </a:extLst>
              </p:cNvPr>
              <p:cNvSpPr/>
              <p:nvPr/>
            </p:nvSpPr>
            <p:spPr bwMode="auto">
              <a:xfrm flipH="1">
                <a:off x="4476656" y="1713119"/>
                <a:ext cx="112012" cy="134380"/>
              </a:xfrm>
              <a:custGeom>
                <a:avLst/>
                <a:gdLst>
                  <a:gd name="connsiteX0" fmla="*/ 22860 w 181451"/>
                  <a:gd name="connsiteY0" fmla="*/ 0 h 134380"/>
                  <a:gd name="connsiteX1" fmla="*/ 0 w 181451"/>
                  <a:gd name="connsiteY1" fmla="*/ 67190 h 134380"/>
                  <a:gd name="connsiteX2" fmla="*/ 22860 w 181451"/>
                  <a:gd name="connsiteY2" fmla="*/ 134380 h 134380"/>
                  <a:gd name="connsiteX3" fmla="*/ 45720 w 181451"/>
                  <a:gd name="connsiteY3" fmla="*/ 67190 h 134380"/>
                  <a:gd name="connsiteX4" fmla="*/ 22860 w 181451"/>
                  <a:gd name="connsiteY4" fmla="*/ 0 h 134380"/>
                  <a:gd name="connsiteX5" fmla="*/ 89934 w 181451"/>
                  <a:gd name="connsiteY5" fmla="*/ 0 h 134380"/>
                  <a:gd name="connsiteX6" fmla="*/ 67074 w 181451"/>
                  <a:gd name="connsiteY6" fmla="*/ 67190 h 134380"/>
                  <a:gd name="connsiteX7" fmla="*/ 89934 w 181451"/>
                  <a:gd name="connsiteY7" fmla="*/ 134380 h 134380"/>
                  <a:gd name="connsiteX8" fmla="*/ 112794 w 181451"/>
                  <a:gd name="connsiteY8" fmla="*/ 67190 h 134380"/>
                  <a:gd name="connsiteX9" fmla="*/ 89934 w 181451"/>
                  <a:gd name="connsiteY9" fmla="*/ 0 h 134380"/>
                  <a:gd name="connsiteX10" fmla="*/ 158591 w 181451"/>
                  <a:gd name="connsiteY10" fmla="*/ 0 h 134380"/>
                  <a:gd name="connsiteX11" fmla="*/ 135731 w 181451"/>
                  <a:gd name="connsiteY11" fmla="*/ 67190 h 134380"/>
                  <a:gd name="connsiteX12" fmla="*/ 158591 w 181451"/>
                  <a:gd name="connsiteY12" fmla="*/ 134380 h 134380"/>
                  <a:gd name="connsiteX13" fmla="*/ 181451 w 181451"/>
                  <a:gd name="connsiteY13" fmla="*/ 67190 h 134380"/>
                  <a:gd name="connsiteX14" fmla="*/ 158591 w 181451"/>
                  <a:gd name="connsiteY14" fmla="*/ 0 h 1343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81451" h="134380">
                    <a:moveTo>
                      <a:pt x="22860" y="0"/>
                    </a:moveTo>
                    <a:cubicBezTo>
                      <a:pt x="10235" y="0"/>
                      <a:pt x="0" y="30082"/>
                      <a:pt x="0" y="67190"/>
                    </a:cubicBezTo>
                    <a:cubicBezTo>
                      <a:pt x="0" y="104298"/>
                      <a:pt x="10235" y="134380"/>
                      <a:pt x="22860" y="134380"/>
                    </a:cubicBezTo>
                    <a:cubicBezTo>
                      <a:pt x="35485" y="134380"/>
                      <a:pt x="45720" y="104298"/>
                      <a:pt x="45720" y="67190"/>
                    </a:cubicBezTo>
                    <a:cubicBezTo>
                      <a:pt x="45720" y="30082"/>
                      <a:pt x="35485" y="0"/>
                      <a:pt x="22860" y="0"/>
                    </a:cubicBezTo>
                    <a:close/>
                    <a:moveTo>
                      <a:pt x="89934" y="0"/>
                    </a:moveTo>
                    <a:cubicBezTo>
                      <a:pt x="77309" y="0"/>
                      <a:pt x="67074" y="30082"/>
                      <a:pt x="67074" y="67190"/>
                    </a:cubicBezTo>
                    <a:cubicBezTo>
                      <a:pt x="67074" y="104298"/>
                      <a:pt x="77309" y="134380"/>
                      <a:pt x="89934" y="134380"/>
                    </a:cubicBezTo>
                    <a:cubicBezTo>
                      <a:pt x="102559" y="134380"/>
                      <a:pt x="112794" y="104298"/>
                      <a:pt x="112794" y="67190"/>
                    </a:cubicBezTo>
                    <a:cubicBezTo>
                      <a:pt x="112794" y="30082"/>
                      <a:pt x="102559" y="0"/>
                      <a:pt x="89934" y="0"/>
                    </a:cubicBezTo>
                    <a:close/>
                    <a:moveTo>
                      <a:pt x="158591" y="0"/>
                    </a:moveTo>
                    <a:cubicBezTo>
                      <a:pt x="145966" y="0"/>
                      <a:pt x="135731" y="30082"/>
                      <a:pt x="135731" y="67190"/>
                    </a:cubicBezTo>
                    <a:cubicBezTo>
                      <a:pt x="135731" y="104298"/>
                      <a:pt x="145966" y="134380"/>
                      <a:pt x="158591" y="134380"/>
                    </a:cubicBezTo>
                    <a:cubicBezTo>
                      <a:pt x="171216" y="134380"/>
                      <a:pt x="181451" y="104298"/>
                      <a:pt x="181451" y="67190"/>
                    </a:cubicBezTo>
                    <a:cubicBezTo>
                      <a:pt x="181451" y="30082"/>
                      <a:pt x="171216" y="0"/>
                      <a:pt x="15859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8" name="楕円 557">
                <a:extLst>
                  <a:ext uri="{FF2B5EF4-FFF2-40B4-BE49-F238E27FC236}">
                    <a16:creationId xmlns:a16="http://schemas.microsoft.com/office/drawing/2014/main" id="{0D757CF6-3BCC-4E8D-A7B7-3BF3C8FAFAB5}"/>
                  </a:ext>
                </a:extLst>
              </p:cNvPr>
              <p:cNvSpPr/>
              <p:nvPr/>
            </p:nvSpPr>
            <p:spPr bwMode="auto">
              <a:xfrm>
                <a:off x="4455060" y="1770148"/>
                <a:ext cx="156789" cy="25644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9" name="楕円 558">
                <a:extLst>
                  <a:ext uri="{FF2B5EF4-FFF2-40B4-BE49-F238E27FC236}">
                    <a16:creationId xmlns:a16="http://schemas.microsoft.com/office/drawing/2014/main" id="{71368377-0C8D-48C6-AAB8-73577907D6B2}"/>
                  </a:ext>
                </a:extLst>
              </p:cNvPr>
              <p:cNvSpPr/>
              <p:nvPr/>
            </p:nvSpPr>
            <p:spPr bwMode="auto">
              <a:xfrm>
                <a:off x="4455060" y="1796989"/>
                <a:ext cx="156789" cy="240741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5" name="グループ化 544">
              <a:extLst>
                <a:ext uri="{FF2B5EF4-FFF2-40B4-BE49-F238E27FC236}">
                  <a16:creationId xmlns:a16="http://schemas.microsoft.com/office/drawing/2014/main" id="{02BB5710-07CF-467F-915F-0893B8566007}"/>
                </a:ext>
              </a:extLst>
            </p:cNvPr>
            <p:cNvGrpSpPr/>
            <p:nvPr/>
          </p:nvGrpSpPr>
          <p:grpSpPr>
            <a:xfrm>
              <a:off x="5059897" y="1033739"/>
              <a:ext cx="156789" cy="257306"/>
              <a:chOff x="4455060" y="1713119"/>
              <a:chExt cx="156789" cy="324611"/>
            </a:xfrm>
          </p:grpSpPr>
          <p:sp>
            <p:nvSpPr>
              <p:cNvPr id="554" name="フリーフォーム: 図形 553">
                <a:extLst>
                  <a:ext uri="{FF2B5EF4-FFF2-40B4-BE49-F238E27FC236}">
                    <a16:creationId xmlns:a16="http://schemas.microsoft.com/office/drawing/2014/main" id="{06E53EF9-A0E3-4AF0-9AC1-83DAAD1D8DDD}"/>
                  </a:ext>
                </a:extLst>
              </p:cNvPr>
              <p:cNvSpPr/>
              <p:nvPr/>
            </p:nvSpPr>
            <p:spPr bwMode="auto">
              <a:xfrm flipH="1">
                <a:off x="4476656" y="1713119"/>
                <a:ext cx="112012" cy="134380"/>
              </a:xfrm>
              <a:custGeom>
                <a:avLst/>
                <a:gdLst>
                  <a:gd name="connsiteX0" fmla="*/ 22860 w 181451"/>
                  <a:gd name="connsiteY0" fmla="*/ 0 h 134380"/>
                  <a:gd name="connsiteX1" fmla="*/ 0 w 181451"/>
                  <a:gd name="connsiteY1" fmla="*/ 67190 h 134380"/>
                  <a:gd name="connsiteX2" fmla="*/ 22860 w 181451"/>
                  <a:gd name="connsiteY2" fmla="*/ 134380 h 134380"/>
                  <a:gd name="connsiteX3" fmla="*/ 45720 w 181451"/>
                  <a:gd name="connsiteY3" fmla="*/ 67190 h 134380"/>
                  <a:gd name="connsiteX4" fmla="*/ 22860 w 181451"/>
                  <a:gd name="connsiteY4" fmla="*/ 0 h 134380"/>
                  <a:gd name="connsiteX5" fmla="*/ 89934 w 181451"/>
                  <a:gd name="connsiteY5" fmla="*/ 0 h 134380"/>
                  <a:gd name="connsiteX6" fmla="*/ 67074 w 181451"/>
                  <a:gd name="connsiteY6" fmla="*/ 67190 h 134380"/>
                  <a:gd name="connsiteX7" fmla="*/ 89934 w 181451"/>
                  <a:gd name="connsiteY7" fmla="*/ 134380 h 134380"/>
                  <a:gd name="connsiteX8" fmla="*/ 112794 w 181451"/>
                  <a:gd name="connsiteY8" fmla="*/ 67190 h 134380"/>
                  <a:gd name="connsiteX9" fmla="*/ 89934 w 181451"/>
                  <a:gd name="connsiteY9" fmla="*/ 0 h 134380"/>
                  <a:gd name="connsiteX10" fmla="*/ 158591 w 181451"/>
                  <a:gd name="connsiteY10" fmla="*/ 0 h 134380"/>
                  <a:gd name="connsiteX11" fmla="*/ 135731 w 181451"/>
                  <a:gd name="connsiteY11" fmla="*/ 67190 h 134380"/>
                  <a:gd name="connsiteX12" fmla="*/ 158591 w 181451"/>
                  <a:gd name="connsiteY12" fmla="*/ 134380 h 134380"/>
                  <a:gd name="connsiteX13" fmla="*/ 181451 w 181451"/>
                  <a:gd name="connsiteY13" fmla="*/ 67190 h 134380"/>
                  <a:gd name="connsiteX14" fmla="*/ 158591 w 181451"/>
                  <a:gd name="connsiteY14" fmla="*/ 0 h 1343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81451" h="134380">
                    <a:moveTo>
                      <a:pt x="22860" y="0"/>
                    </a:moveTo>
                    <a:cubicBezTo>
                      <a:pt x="10235" y="0"/>
                      <a:pt x="0" y="30082"/>
                      <a:pt x="0" y="67190"/>
                    </a:cubicBezTo>
                    <a:cubicBezTo>
                      <a:pt x="0" y="104298"/>
                      <a:pt x="10235" y="134380"/>
                      <a:pt x="22860" y="134380"/>
                    </a:cubicBezTo>
                    <a:cubicBezTo>
                      <a:pt x="35485" y="134380"/>
                      <a:pt x="45720" y="104298"/>
                      <a:pt x="45720" y="67190"/>
                    </a:cubicBezTo>
                    <a:cubicBezTo>
                      <a:pt x="45720" y="30082"/>
                      <a:pt x="35485" y="0"/>
                      <a:pt x="22860" y="0"/>
                    </a:cubicBezTo>
                    <a:close/>
                    <a:moveTo>
                      <a:pt x="89934" y="0"/>
                    </a:moveTo>
                    <a:cubicBezTo>
                      <a:pt x="77309" y="0"/>
                      <a:pt x="67074" y="30082"/>
                      <a:pt x="67074" y="67190"/>
                    </a:cubicBezTo>
                    <a:cubicBezTo>
                      <a:pt x="67074" y="104298"/>
                      <a:pt x="77309" y="134380"/>
                      <a:pt x="89934" y="134380"/>
                    </a:cubicBezTo>
                    <a:cubicBezTo>
                      <a:pt x="102559" y="134380"/>
                      <a:pt x="112794" y="104298"/>
                      <a:pt x="112794" y="67190"/>
                    </a:cubicBezTo>
                    <a:cubicBezTo>
                      <a:pt x="112794" y="30082"/>
                      <a:pt x="102559" y="0"/>
                      <a:pt x="89934" y="0"/>
                    </a:cubicBezTo>
                    <a:close/>
                    <a:moveTo>
                      <a:pt x="158591" y="0"/>
                    </a:moveTo>
                    <a:cubicBezTo>
                      <a:pt x="145966" y="0"/>
                      <a:pt x="135731" y="30082"/>
                      <a:pt x="135731" y="67190"/>
                    </a:cubicBezTo>
                    <a:cubicBezTo>
                      <a:pt x="135731" y="104298"/>
                      <a:pt x="145966" y="134380"/>
                      <a:pt x="158591" y="134380"/>
                    </a:cubicBezTo>
                    <a:cubicBezTo>
                      <a:pt x="171216" y="134380"/>
                      <a:pt x="181451" y="104298"/>
                      <a:pt x="181451" y="67190"/>
                    </a:cubicBezTo>
                    <a:cubicBezTo>
                      <a:pt x="181451" y="30082"/>
                      <a:pt x="171216" y="0"/>
                      <a:pt x="15859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5" name="楕円 554">
                <a:extLst>
                  <a:ext uri="{FF2B5EF4-FFF2-40B4-BE49-F238E27FC236}">
                    <a16:creationId xmlns:a16="http://schemas.microsoft.com/office/drawing/2014/main" id="{6781026F-F576-42CB-9A3D-301B6A4E35E8}"/>
                  </a:ext>
                </a:extLst>
              </p:cNvPr>
              <p:cNvSpPr/>
              <p:nvPr/>
            </p:nvSpPr>
            <p:spPr bwMode="auto">
              <a:xfrm>
                <a:off x="4455060" y="1770148"/>
                <a:ext cx="156789" cy="25644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6" name="楕円 555">
                <a:extLst>
                  <a:ext uri="{FF2B5EF4-FFF2-40B4-BE49-F238E27FC236}">
                    <a16:creationId xmlns:a16="http://schemas.microsoft.com/office/drawing/2014/main" id="{028C34BD-04BD-45D2-A5DF-E3BCA84558CD}"/>
                  </a:ext>
                </a:extLst>
              </p:cNvPr>
              <p:cNvSpPr/>
              <p:nvPr/>
            </p:nvSpPr>
            <p:spPr bwMode="auto">
              <a:xfrm>
                <a:off x="4455060" y="1796989"/>
                <a:ext cx="156789" cy="240741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46" name="楕円 545">
              <a:extLst>
                <a:ext uri="{FF2B5EF4-FFF2-40B4-BE49-F238E27FC236}">
                  <a16:creationId xmlns:a16="http://schemas.microsoft.com/office/drawing/2014/main" id="{AF655427-058D-4A7B-B1C0-B0CE90CE3A3C}"/>
                </a:ext>
              </a:extLst>
            </p:cNvPr>
            <p:cNvSpPr/>
            <p:nvPr/>
          </p:nvSpPr>
          <p:spPr bwMode="auto">
            <a:xfrm>
              <a:off x="4472747" y="1126360"/>
              <a:ext cx="122638" cy="122638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7" name="楕円 546">
              <a:extLst>
                <a:ext uri="{FF2B5EF4-FFF2-40B4-BE49-F238E27FC236}">
                  <a16:creationId xmlns:a16="http://schemas.microsoft.com/office/drawing/2014/main" id="{94CB05C6-921D-4FF6-A39B-ED864238C6F1}"/>
                </a:ext>
              </a:extLst>
            </p:cNvPr>
            <p:cNvSpPr/>
            <p:nvPr/>
          </p:nvSpPr>
          <p:spPr bwMode="auto">
            <a:xfrm>
              <a:off x="5074837" y="1126360"/>
              <a:ext cx="122638" cy="122638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8" name="フリーフォーム: 図形 547">
              <a:extLst>
                <a:ext uri="{FF2B5EF4-FFF2-40B4-BE49-F238E27FC236}">
                  <a16:creationId xmlns:a16="http://schemas.microsoft.com/office/drawing/2014/main" id="{2A8525AD-295B-475B-99AD-7E8CE1C81082}"/>
                </a:ext>
              </a:extLst>
            </p:cNvPr>
            <p:cNvSpPr/>
            <p:nvPr/>
          </p:nvSpPr>
          <p:spPr bwMode="auto">
            <a:xfrm>
              <a:off x="4450203" y="919837"/>
              <a:ext cx="170719" cy="39356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49" name="フリーフォーム: 図形 548">
              <a:extLst>
                <a:ext uri="{FF2B5EF4-FFF2-40B4-BE49-F238E27FC236}">
                  <a16:creationId xmlns:a16="http://schemas.microsoft.com/office/drawing/2014/main" id="{4ADA86C4-3706-4874-B7DB-FA1A0B1E10B4}"/>
                </a:ext>
              </a:extLst>
            </p:cNvPr>
            <p:cNvSpPr/>
            <p:nvPr/>
          </p:nvSpPr>
          <p:spPr bwMode="auto">
            <a:xfrm>
              <a:off x="5047103" y="919837"/>
              <a:ext cx="170719" cy="39356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0" name="フリーフォーム: 図形 549">
              <a:extLst>
                <a:ext uri="{FF2B5EF4-FFF2-40B4-BE49-F238E27FC236}">
                  <a16:creationId xmlns:a16="http://schemas.microsoft.com/office/drawing/2014/main" id="{C9F6F05C-B8F5-47BC-8C89-899978CB8DA9}"/>
                </a:ext>
              </a:extLst>
            </p:cNvPr>
            <p:cNvSpPr/>
            <p:nvPr/>
          </p:nvSpPr>
          <p:spPr bwMode="auto">
            <a:xfrm rot="10800000">
              <a:off x="4764547" y="1431054"/>
              <a:ext cx="159601" cy="45719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1" name="月 550">
              <a:extLst>
                <a:ext uri="{FF2B5EF4-FFF2-40B4-BE49-F238E27FC236}">
                  <a16:creationId xmlns:a16="http://schemas.microsoft.com/office/drawing/2014/main" id="{52A1B77F-EDE1-4B79-B265-9926945EC4A2}"/>
                </a:ext>
              </a:extLst>
            </p:cNvPr>
            <p:cNvSpPr/>
            <p:nvPr/>
          </p:nvSpPr>
          <p:spPr bwMode="auto">
            <a:xfrm rot="2700000">
              <a:off x="4594976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2" name="月 551">
              <a:extLst>
                <a:ext uri="{FF2B5EF4-FFF2-40B4-BE49-F238E27FC236}">
                  <a16:creationId xmlns:a16="http://schemas.microsoft.com/office/drawing/2014/main" id="{F64EAF31-C223-4B0D-9683-8F45880D3DDA}"/>
                </a:ext>
              </a:extLst>
            </p:cNvPr>
            <p:cNvSpPr/>
            <p:nvPr/>
          </p:nvSpPr>
          <p:spPr bwMode="auto">
            <a:xfrm rot="18900000" flipH="1">
              <a:off x="5022813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3" name="フリーフォーム: 図形 552">
              <a:extLst>
                <a:ext uri="{FF2B5EF4-FFF2-40B4-BE49-F238E27FC236}">
                  <a16:creationId xmlns:a16="http://schemas.microsoft.com/office/drawing/2014/main" id="{DFFD6E99-72E2-4538-862B-3BEDD8DC92CB}"/>
                </a:ext>
              </a:extLst>
            </p:cNvPr>
            <p:cNvSpPr/>
            <p:nvPr/>
          </p:nvSpPr>
          <p:spPr bwMode="auto">
            <a:xfrm rot="10800000">
              <a:off x="4695214" y="1589803"/>
              <a:ext cx="298266" cy="45720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570" name="グループ化 569">
            <a:extLst>
              <a:ext uri="{FF2B5EF4-FFF2-40B4-BE49-F238E27FC236}">
                <a16:creationId xmlns:a16="http://schemas.microsoft.com/office/drawing/2014/main" id="{1D3292DC-606B-4C86-B657-2015AE244FAD}"/>
              </a:ext>
            </a:extLst>
          </p:cNvPr>
          <p:cNvGrpSpPr/>
          <p:nvPr/>
        </p:nvGrpSpPr>
        <p:grpSpPr>
          <a:xfrm>
            <a:off x="8220402" y="796351"/>
            <a:ext cx="907878" cy="1597668"/>
            <a:chOff x="8028671" y="466743"/>
            <a:chExt cx="1530355" cy="2693097"/>
          </a:xfrm>
        </p:grpSpPr>
        <p:grpSp>
          <p:nvGrpSpPr>
            <p:cNvPr id="571" name="グループ化 570">
              <a:extLst>
                <a:ext uri="{FF2B5EF4-FFF2-40B4-BE49-F238E27FC236}">
                  <a16:creationId xmlns:a16="http://schemas.microsoft.com/office/drawing/2014/main" id="{113C043D-2E62-41D0-8897-257E8E5FF250}"/>
                </a:ext>
              </a:extLst>
            </p:cNvPr>
            <p:cNvGrpSpPr/>
            <p:nvPr/>
          </p:nvGrpSpPr>
          <p:grpSpPr>
            <a:xfrm rot="20700000">
              <a:off x="9342699" y="2330638"/>
              <a:ext cx="205003" cy="413927"/>
              <a:chOff x="3714692" y="1313766"/>
              <a:chExt cx="1283314" cy="2591166"/>
            </a:xfrm>
          </p:grpSpPr>
          <p:sp>
            <p:nvSpPr>
              <p:cNvPr id="613" name="フリーフォーム: 図形 612">
                <a:extLst>
                  <a:ext uri="{FF2B5EF4-FFF2-40B4-BE49-F238E27FC236}">
                    <a16:creationId xmlns:a16="http://schemas.microsoft.com/office/drawing/2014/main" id="{D6277C3A-DB8B-4C43-92B5-C6F4830DFEEB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4" name="フリーフォーム: 図形 613">
                <a:extLst>
                  <a:ext uri="{FF2B5EF4-FFF2-40B4-BE49-F238E27FC236}">
                    <a16:creationId xmlns:a16="http://schemas.microsoft.com/office/drawing/2014/main" id="{A77D2DB8-16EB-485C-9148-4F06F167C21D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5" name="フリーフォーム: 図形 614">
                <a:extLst>
                  <a:ext uri="{FF2B5EF4-FFF2-40B4-BE49-F238E27FC236}">
                    <a16:creationId xmlns:a16="http://schemas.microsoft.com/office/drawing/2014/main" id="{7FC93A91-7A5D-47F9-BAA1-877555309E69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72" name="グループ化 571">
              <a:extLst>
                <a:ext uri="{FF2B5EF4-FFF2-40B4-BE49-F238E27FC236}">
                  <a16:creationId xmlns:a16="http://schemas.microsoft.com/office/drawing/2014/main" id="{FCB7011C-DBD2-44FF-8414-D5E1C3546015}"/>
                </a:ext>
              </a:extLst>
            </p:cNvPr>
            <p:cNvGrpSpPr/>
            <p:nvPr/>
          </p:nvGrpSpPr>
          <p:grpSpPr>
            <a:xfrm rot="900000" flipH="1">
              <a:off x="8039599" y="2330639"/>
              <a:ext cx="205003" cy="413927"/>
              <a:chOff x="3714692" y="1313766"/>
              <a:chExt cx="1283314" cy="2591166"/>
            </a:xfrm>
          </p:grpSpPr>
          <p:sp>
            <p:nvSpPr>
              <p:cNvPr id="610" name="フリーフォーム: 図形 609">
                <a:extLst>
                  <a:ext uri="{FF2B5EF4-FFF2-40B4-BE49-F238E27FC236}">
                    <a16:creationId xmlns:a16="http://schemas.microsoft.com/office/drawing/2014/main" id="{329E5E85-9A58-41E5-8F6B-A826AEE3E26F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1" name="フリーフォーム: 図形 610">
                <a:extLst>
                  <a:ext uri="{FF2B5EF4-FFF2-40B4-BE49-F238E27FC236}">
                    <a16:creationId xmlns:a16="http://schemas.microsoft.com/office/drawing/2014/main" id="{4F144D2A-4A26-4D18-BFE6-35E187F526EA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2" name="フリーフォーム: 図形 611">
                <a:extLst>
                  <a:ext uri="{FF2B5EF4-FFF2-40B4-BE49-F238E27FC236}">
                    <a16:creationId xmlns:a16="http://schemas.microsoft.com/office/drawing/2014/main" id="{489AA25A-1E2B-4045-BF66-B24BD3F886F4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73" name="フリーフォーム: 図形 572">
              <a:extLst>
                <a:ext uri="{FF2B5EF4-FFF2-40B4-BE49-F238E27FC236}">
                  <a16:creationId xmlns:a16="http://schemas.microsoft.com/office/drawing/2014/main" id="{A693704D-161A-4D46-A9AB-C032911B7163}"/>
                </a:ext>
              </a:extLst>
            </p:cNvPr>
            <p:cNvSpPr/>
            <p:nvPr/>
          </p:nvSpPr>
          <p:spPr bwMode="auto">
            <a:xfrm flipH="1">
              <a:off x="8807690" y="1237673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4" name="フリーフォーム: 図形 573">
              <a:extLst>
                <a:ext uri="{FF2B5EF4-FFF2-40B4-BE49-F238E27FC236}">
                  <a16:creationId xmlns:a16="http://schemas.microsoft.com/office/drawing/2014/main" id="{BB0D160C-00B1-44BA-8477-F31C4AEE99C9}"/>
                </a:ext>
              </a:extLst>
            </p:cNvPr>
            <p:cNvSpPr/>
            <p:nvPr/>
          </p:nvSpPr>
          <p:spPr bwMode="auto">
            <a:xfrm>
              <a:off x="8056619" y="1237673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5" name="楕円 211">
              <a:extLst>
                <a:ext uri="{FF2B5EF4-FFF2-40B4-BE49-F238E27FC236}">
                  <a16:creationId xmlns:a16="http://schemas.microsoft.com/office/drawing/2014/main" id="{1A803C42-16D1-4EAB-B8D8-4AEA351975F1}"/>
                </a:ext>
              </a:extLst>
            </p:cNvPr>
            <p:cNvSpPr/>
            <p:nvPr/>
          </p:nvSpPr>
          <p:spPr bwMode="auto">
            <a:xfrm rot="19800000" flipH="1">
              <a:off x="9090387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6" name="楕円 211">
              <a:extLst>
                <a:ext uri="{FF2B5EF4-FFF2-40B4-BE49-F238E27FC236}">
                  <a16:creationId xmlns:a16="http://schemas.microsoft.com/office/drawing/2014/main" id="{FCB8D01C-B8F6-4990-A7A1-F9F492D86683}"/>
                </a:ext>
              </a:extLst>
            </p:cNvPr>
            <p:cNvSpPr/>
            <p:nvPr/>
          </p:nvSpPr>
          <p:spPr bwMode="auto">
            <a:xfrm rot="1800000">
              <a:off x="8164077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77" name="グループ化 576">
              <a:extLst>
                <a:ext uri="{FF2B5EF4-FFF2-40B4-BE49-F238E27FC236}">
                  <a16:creationId xmlns:a16="http://schemas.microsoft.com/office/drawing/2014/main" id="{02846E77-F1D8-4CBD-8D5C-D69FB067FABB}"/>
                </a:ext>
              </a:extLst>
            </p:cNvPr>
            <p:cNvGrpSpPr/>
            <p:nvPr/>
          </p:nvGrpSpPr>
          <p:grpSpPr>
            <a:xfrm flipH="1">
              <a:off x="8853085" y="2897013"/>
              <a:ext cx="354650" cy="262827"/>
              <a:chOff x="811986" y="4823522"/>
              <a:chExt cx="354650" cy="262827"/>
            </a:xfrm>
          </p:grpSpPr>
          <p:sp>
            <p:nvSpPr>
              <p:cNvPr id="608" name="フリーフォーム: 図形 607">
                <a:extLst>
                  <a:ext uri="{FF2B5EF4-FFF2-40B4-BE49-F238E27FC236}">
                    <a16:creationId xmlns:a16="http://schemas.microsoft.com/office/drawing/2014/main" id="{3B9735BA-9C52-4B80-8C98-3A3C3FCD21FB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9" name="楕円 220">
                <a:extLst>
                  <a:ext uri="{FF2B5EF4-FFF2-40B4-BE49-F238E27FC236}">
                    <a16:creationId xmlns:a16="http://schemas.microsoft.com/office/drawing/2014/main" id="{7BF7F0AA-AB1F-4C9F-BB5A-9213020E6505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78" name="グループ化 577">
              <a:extLst>
                <a:ext uri="{FF2B5EF4-FFF2-40B4-BE49-F238E27FC236}">
                  <a16:creationId xmlns:a16="http://schemas.microsoft.com/office/drawing/2014/main" id="{BF897566-96C0-4FE0-B61F-2A3A0AF9AA11}"/>
                </a:ext>
              </a:extLst>
            </p:cNvPr>
            <p:cNvGrpSpPr/>
            <p:nvPr/>
          </p:nvGrpSpPr>
          <p:grpSpPr>
            <a:xfrm>
              <a:off x="8386014" y="2897013"/>
              <a:ext cx="354650" cy="262827"/>
              <a:chOff x="811986" y="4823522"/>
              <a:chExt cx="354650" cy="262827"/>
            </a:xfrm>
          </p:grpSpPr>
          <p:sp>
            <p:nvSpPr>
              <p:cNvPr id="606" name="フリーフォーム: 図形 605">
                <a:extLst>
                  <a:ext uri="{FF2B5EF4-FFF2-40B4-BE49-F238E27FC236}">
                    <a16:creationId xmlns:a16="http://schemas.microsoft.com/office/drawing/2014/main" id="{8678F6A5-9FF1-4C90-9CA9-AD139C0258C3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7" name="楕円 220">
                <a:extLst>
                  <a:ext uri="{FF2B5EF4-FFF2-40B4-BE49-F238E27FC236}">
                    <a16:creationId xmlns:a16="http://schemas.microsoft.com/office/drawing/2014/main" id="{09554981-E242-43B9-B976-3B32EE3CB741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79" name="楕円 211">
              <a:extLst>
                <a:ext uri="{FF2B5EF4-FFF2-40B4-BE49-F238E27FC236}">
                  <a16:creationId xmlns:a16="http://schemas.microsoft.com/office/drawing/2014/main" id="{90E8D7C1-1F59-45F1-9D08-1FF63DE0B0F1}"/>
                </a:ext>
              </a:extLst>
            </p:cNvPr>
            <p:cNvSpPr/>
            <p:nvPr/>
          </p:nvSpPr>
          <p:spPr bwMode="auto">
            <a:xfrm>
              <a:off x="8252708" y="1554749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0" name="フリーフォーム: 図形 579">
              <a:extLst>
                <a:ext uri="{FF2B5EF4-FFF2-40B4-BE49-F238E27FC236}">
                  <a16:creationId xmlns:a16="http://schemas.microsoft.com/office/drawing/2014/main" id="{1BF77196-C34E-4D90-92D9-A87F3EFF514F}"/>
                </a:ext>
              </a:extLst>
            </p:cNvPr>
            <p:cNvSpPr/>
            <p:nvPr/>
          </p:nvSpPr>
          <p:spPr bwMode="auto">
            <a:xfrm>
              <a:off x="8483109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1" name="フリーフォーム: 図形 580">
              <a:extLst>
                <a:ext uri="{FF2B5EF4-FFF2-40B4-BE49-F238E27FC236}">
                  <a16:creationId xmlns:a16="http://schemas.microsoft.com/office/drawing/2014/main" id="{5BC0BBD7-A28E-4DA7-940C-163238CFFCA4}"/>
                </a:ext>
              </a:extLst>
            </p:cNvPr>
            <p:cNvSpPr/>
            <p:nvPr/>
          </p:nvSpPr>
          <p:spPr bwMode="auto">
            <a:xfrm>
              <a:off x="8895065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2" name="二等辺三角形 581">
              <a:extLst>
                <a:ext uri="{FF2B5EF4-FFF2-40B4-BE49-F238E27FC236}">
                  <a16:creationId xmlns:a16="http://schemas.microsoft.com/office/drawing/2014/main" id="{BDB775E0-D8CE-4EF7-86D0-BD69B356B192}"/>
                </a:ext>
              </a:extLst>
            </p:cNvPr>
            <p:cNvSpPr/>
            <p:nvPr/>
          </p:nvSpPr>
          <p:spPr bwMode="auto">
            <a:xfrm rot="10800000">
              <a:off x="8497971" y="1609331"/>
              <a:ext cx="591564" cy="605753"/>
            </a:xfrm>
            <a:prstGeom prst="triangle">
              <a:avLst/>
            </a:prstGeom>
            <a:solidFill>
              <a:srgbClr val="FFFF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3" name="フリーフォーム: 図形 582">
              <a:extLst>
                <a:ext uri="{FF2B5EF4-FFF2-40B4-BE49-F238E27FC236}">
                  <a16:creationId xmlns:a16="http://schemas.microsoft.com/office/drawing/2014/main" id="{13A3861E-142D-4C3F-BE56-E6C6DF519A3E}"/>
                </a:ext>
              </a:extLst>
            </p:cNvPr>
            <p:cNvSpPr/>
            <p:nvPr/>
          </p:nvSpPr>
          <p:spPr bwMode="auto">
            <a:xfrm rot="10800000">
              <a:off x="8735412" y="1609330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4" name="フリーフォーム: 図形 583">
              <a:extLst>
                <a:ext uri="{FF2B5EF4-FFF2-40B4-BE49-F238E27FC236}">
                  <a16:creationId xmlns:a16="http://schemas.microsoft.com/office/drawing/2014/main" id="{27264115-921A-43EA-B926-17EE36DC474F}"/>
                </a:ext>
              </a:extLst>
            </p:cNvPr>
            <p:cNvSpPr/>
            <p:nvPr/>
          </p:nvSpPr>
          <p:spPr bwMode="auto">
            <a:xfrm rot="10800000">
              <a:off x="8497971" y="1609330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5" name="四角形: 角を丸くする 584">
              <a:extLst>
                <a:ext uri="{FF2B5EF4-FFF2-40B4-BE49-F238E27FC236}">
                  <a16:creationId xmlns:a16="http://schemas.microsoft.com/office/drawing/2014/main" id="{7E388A0E-71A9-4BB7-A171-8EBDEC6F9EA1}"/>
                </a:ext>
              </a:extLst>
            </p:cNvPr>
            <p:cNvSpPr/>
            <p:nvPr/>
          </p:nvSpPr>
          <p:spPr bwMode="auto">
            <a:xfrm>
              <a:off x="8131264" y="466743"/>
              <a:ext cx="1324984" cy="1170130"/>
            </a:xfrm>
            <a:prstGeom prst="roundRect">
              <a:avLst>
                <a:gd name="adj" fmla="val 42674"/>
              </a:avLst>
            </a:prstGeom>
            <a:solidFill>
              <a:schemeClr val="bg1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86" name="グループ化 585">
              <a:extLst>
                <a:ext uri="{FF2B5EF4-FFF2-40B4-BE49-F238E27FC236}">
                  <a16:creationId xmlns:a16="http://schemas.microsoft.com/office/drawing/2014/main" id="{20535F44-FD03-4626-9609-13648D322D41}"/>
                </a:ext>
              </a:extLst>
            </p:cNvPr>
            <p:cNvGrpSpPr/>
            <p:nvPr/>
          </p:nvGrpSpPr>
          <p:grpSpPr>
            <a:xfrm rot="20700000">
              <a:off x="8028671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604" name="楕円 603">
                <a:extLst>
                  <a:ext uri="{FF2B5EF4-FFF2-40B4-BE49-F238E27FC236}">
                    <a16:creationId xmlns:a16="http://schemas.microsoft.com/office/drawing/2014/main" id="{CF2C335F-E8A5-49F1-80A3-9219BD12F5BB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5" name="楕円 604">
                <a:extLst>
                  <a:ext uri="{FF2B5EF4-FFF2-40B4-BE49-F238E27FC236}">
                    <a16:creationId xmlns:a16="http://schemas.microsoft.com/office/drawing/2014/main" id="{29D2802A-4FF4-46EB-94D3-ACBF96F1F63C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87" name="グループ化 586">
              <a:extLst>
                <a:ext uri="{FF2B5EF4-FFF2-40B4-BE49-F238E27FC236}">
                  <a16:creationId xmlns:a16="http://schemas.microsoft.com/office/drawing/2014/main" id="{AAD69976-1BAF-49FF-AA38-89116F0749D3}"/>
                </a:ext>
              </a:extLst>
            </p:cNvPr>
            <p:cNvGrpSpPr/>
            <p:nvPr/>
          </p:nvGrpSpPr>
          <p:grpSpPr>
            <a:xfrm rot="900000" flipH="1">
              <a:off x="9131796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602" name="楕円 601">
                <a:extLst>
                  <a:ext uri="{FF2B5EF4-FFF2-40B4-BE49-F238E27FC236}">
                    <a16:creationId xmlns:a16="http://schemas.microsoft.com/office/drawing/2014/main" id="{A3E177DE-9B57-4DEA-989F-51B01A283795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3" name="楕円 602">
                <a:extLst>
                  <a:ext uri="{FF2B5EF4-FFF2-40B4-BE49-F238E27FC236}">
                    <a16:creationId xmlns:a16="http://schemas.microsoft.com/office/drawing/2014/main" id="{5E4ED1C8-4F9B-4D96-84EF-FCEA1A9D9305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88" name="四角形: 角を丸くする 587">
              <a:extLst>
                <a:ext uri="{FF2B5EF4-FFF2-40B4-BE49-F238E27FC236}">
                  <a16:creationId xmlns:a16="http://schemas.microsoft.com/office/drawing/2014/main" id="{40852485-B473-410F-80EC-463E876A3391}"/>
                </a:ext>
              </a:extLst>
            </p:cNvPr>
            <p:cNvSpPr/>
            <p:nvPr/>
          </p:nvSpPr>
          <p:spPr bwMode="auto">
            <a:xfrm>
              <a:off x="8208691" y="652608"/>
              <a:ext cx="1170130" cy="1134719"/>
            </a:xfrm>
            <a:prstGeom prst="roundRect">
              <a:avLst>
                <a:gd name="adj" fmla="val 39331"/>
              </a:avLst>
            </a:prstGeom>
            <a:solidFill>
              <a:srgbClr val="FFCC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9" name="フリーフォーム: 図形 588">
              <a:extLst>
                <a:ext uri="{FF2B5EF4-FFF2-40B4-BE49-F238E27FC236}">
                  <a16:creationId xmlns:a16="http://schemas.microsoft.com/office/drawing/2014/main" id="{5590F7C2-6D24-45BE-8120-FDCF78F3310C}"/>
                </a:ext>
              </a:extLst>
            </p:cNvPr>
            <p:cNvSpPr/>
            <p:nvPr/>
          </p:nvSpPr>
          <p:spPr bwMode="auto">
            <a:xfrm>
              <a:off x="8255467" y="2192421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pattFill prst="dkHorz">
              <a:fgClr>
                <a:srgbClr val="660033"/>
              </a:fgClr>
              <a:bgClr>
                <a:srgbClr val="C0000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0" name="月 589">
              <a:extLst>
                <a:ext uri="{FF2B5EF4-FFF2-40B4-BE49-F238E27FC236}">
                  <a16:creationId xmlns:a16="http://schemas.microsoft.com/office/drawing/2014/main" id="{6697927E-70DB-4AA1-AF7F-C0B83CBC8BC2}"/>
                </a:ext>
              </a:extLst>
            </p:cNvPr>
            <p:cNvSpPr/>
            <p:nvPr/>
          </p:nvSpPr>
          <p:spPr bwMode="auto">
            <a:xfrm rot="4500000">
              <a:off x="8447935" y="976707"/>
              <a:ext cx="60672" cy="26311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1" name="月 590">
              <a:extLst>
                <a:ext uri="{FF2B5EF4-FFF2-40B4-BE49-F238E27FC236}">
                  <a16:creationId xmlns:a16="http://schemas.microsoft.com/office/drawing/2014/main" id="{A42C82F6-6FB6-4825-A084-FFD02BF53B12}"/>
                </a:ext>
              </a:extLst>
            </p:cNvPr>
            <p:cNvSpPr/>
            <p:nvPr/>
          </p:nvSpPr>
          <p:spPr bwMode="auto">
            <a:xfrm rot="17100000" flipH="1">
              <a:off x="9077250" y="976707"/>
              <a:ext cx="60672" cy="26311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92" name="グループ化 591">
              <a:extLst>
                <a:ext uri="{FF2B5EF4-FFF2-40B4-BE49-F238E27FC236}">
                  <a16:creationId xmlns:a16="http://schemas.microsoft.com/office/drawing/2014/main" id="{26ADB6B2-8F85-4101-BAE7-FF3BA4970738}"/>
                </a:ext>
              </a:extLst>
            </p:cNvPr>
            <p:cNvGrpSpPr/>
            <p:nvPr/>
          </p:nvGrpSpPr>
          <p:grpSpPr>
            <a:xfrm>
              <a:off x="8256507" y="1131525"/>
              <a:ext cx="74507" cy="56935"/>
              <a:chOff x="2569305" y="1692913"/>
              <a:chExt cx="202787" cy="333198"/>
            </a:xfrm>
            <a:noFill/>
          </p:grpSpPr>
          <p:sp>
            <p:nvSpPr>
              <p:cNvPr id="600" name="楕円 599">
                <a:extLst>
                  <a:ext uri="{FF2B5EF4-FFF2-40B4-BE49-F238E27FC236}">
                    <a16:creationId xmlns:a16="http://schemas.microsoft.com/office/drawing/2014/main" id="{30D59639-3603-42D4-95A9-F889F9E48105}"/>
                  </a:ext>
                </a:extLst>
              </p:cNvPr>
              <p:cNvSpPr/>
              <p:nvPr/>
            </p:nvSpPr>
            <p:spPr bwMode="auto">
              <a:xfrm rot="900000">
                <a:off x="2569306" y="1692913"/>
                <a:ext cx="202786" cy="45719"/>
              </a:xfrm>
              <a:prstGeom prst="ellipse">
                <a:avLst/>
              </a:prstGeom>
              <a:grpFill/>
              <a:ln w="12700">
                <a:solidFill>
                  <a:srgbClr val="FF9966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1" name="楕円 600">
                <a:extLst>
                  <a:ext uri="{FF2B5EF4-FFF2-40B4-BE49-F238E27FC236}">
                    <a16:creationId xmlns:a16="http://schemas.microsoft.com/office/drawing/2014/main" id="{BFFC46DB-E8BE-44FB-977B-13C67C404016}"/>
                  </a:ext>
                </a:extLst>
              </p:cNvPr>
              <p:cNvSpPr/>
              <p:nvPr/>
            </p:nvSpPr>
            <p:spPr bwMode="auto">
              <a:xfrm rot="20700000" flipV="1">
                <a:off x="2569305" y="1980393"/>
                <a:ext cx="202785" cy="45718"/>
              </a:xfrm>
              <a:prstGeom prst="ellipse">
                <a:avLst/>
              </a:prstGeom>
              <a:grpFill/>
              <a:ln w="12700">
                <a:solidFill>
                  <a:srgbClr val="FF9966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93" name="グループ化 592">
              <a:extLst>
                <a:ext uri="{FF2B5EF4-FFF2-40B4-BE49-F238E27FC236}">
                  <a16:creationId xmlns:a16="http://schemas.microsoft.com/office/drawing/2014/main" id="{E05AE10B-5AEA-4AFF-8B93-CF8117FD1C06}"/>
                </a:ext>
              </a:extLst>
            </p:cNvPr>
            <p:cNvGrpSpPr/>
            <p:nvPr/>
          </p:nvGrpSpPr>
          <p:grpSpPr>
            <a:xfrm flipH="1">
              <a:off x="9256254" y="1131525"/>
              <a:ext cx="74507" cy="56935"/>
              <a:chOff x="2569305" y="1692913"/>
              <a:chExt cx="202787" cy="333198"/>
            </a:xfrm>
            <a:noFill/>
          </p:grpSpPr>
          <p:sp>
            <p:nvSpPr>
              <p:cNvPr id="598" name="楕円 597">
                <a:extLst>
                  <a:ext uri="{FF2B5EF4-FFF2-40B4-BE49-F238E27FC236}">
                    <a16:creationId xmlns:a16="http://schemas.microsoft.com/office/drawing/2014/main" id="{543D400C-40FB-406D-BD87-51A6B40D428C}"/>
                  </a:ext>
                </a:extLst>
              </p:cNvPr>
              <p:cNvSpPr/>
              <p:nvPr/>
            </p:nvSpPr>
            <p:spPr bwMode="auto">
              <a:xfrm rot="900000">
                <a:off x="2569306" y="1692913"/>
                <a:ext cx="202786" cy="45719"/>
              </a:xfrm>
              <a:prstGeom prst="ellipse">
                <a:avLst/>
              </a:prstGeom>
              <a:grpFill/>
              <a:ln w="12700">
                <a:solidFill>
                  <a:srgbClr val="FF9966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9" name="楕円 598">
                <a:extLst>
                  <a:ext uri="{FF2B5EF4-FFF2-40B4-BE49-F238E27FC236}">
                    <a16:creationId xmlns:a16="http://schemas.microsoft.com/office/drawing/2014/main" id="{7615C961-CBFA-4980-A463-1A288F7BE38A}"/>
                  </a:ext>
                </a:extLst>
              </p:cNvPr>
              <p:cNvSpPr/>
              <p:nvPr/>
            </p:nvSpPr>
            <p:spPr bwMode="auto">
              <a:xfrm rot="20700000" flipV="1">
                <a:off x="2569305" y="1980393"/>
                <a:ext cx="202785" cy="45718"/>
              </a:xfrm>
              <a:prstGeom prst="ellipse">
                <a:avLst/>
              </a:prstGeom>
              <a:grpFill/>
              <a:ln w="12700">
                <a:solidFill>
                  <a:srgbClr val="FF9966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94" name="楕円 593">
              <a:extLst>
                <a:ext uri="{FF2B5EF4-FFF2-40B4-BE49-F238E27FC236}">
                  <a16:creationId xmlns:a16="http://schemas.microsoft.com/office/drawing/2014/main" id="{1A9254B8-839A-4B16-BBBA-0E855A4B61F6}"/>
                </a:ext>
              </a:extLst>
            </p:cNvPr>
            <p:cNvSpPr/>
            <p:nvPr/>
          </p:nvSpPr>
          <p:spPr bwMode="auto">
            <a:xfrm>
              <a:off x="8699168" y="1335493"/>
              <a:ext cx="184521" cy="95970"/>
            </a:xfrm>
            <a:prstGeom prst="ellipse">
              <a:avLst/>
            </a:pr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95" name="月 594">
              <a:extLst>
                <a:ext uri="{FF2B5EF4-FFF2-40B4-BE49-F238E27FC236}">
                  <a16:creationId xmlns:a16="http://schemas.microsoft.com/office/drawing/2014/main" id="{AC5D4C2D-6962-430A-8C6F-44DA39AC2D96}"/>
                </a:ext>
              </a:extLst>
            </p:cNvPr>
            <p:cNvSpPr/>
            <p:nvPr/>
          </p:nvSpPr>
          <p:spPr bwMode="auto">
            <a:xfrm rot="2700000">
              <a:off x="8557376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96" name="月 595">
              <a:extLst>
                <a:ext uri="{FF2B5EF4-FFF2-40B4-BE49-F238E27FC236}">
                  <a16:creationId xmlns:a16="http://schemas.microsoft.com/office/drawing/2014/main" id="{31D7EEF9-A957-457F-A94F-3BB86A2168E3}"/>
                </a:ext>
              </a:extLst>
            </p:cNvPr>
            <p:cNvSpPr/>
            <p:nvPr/>
          </p:nvSpPr>
          <p:spPr bwMode="auto">
            <a:xfrm rot="18900000" flipH="1">
              <a:off x="8985213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97" name="フリーフォーム: 図形 596">
              <a:extLst>
                <a:ext uri="{FF2B5EF4-FFF2-40B4-BE49-F238E27FC236}">
                  <a16:creationId xmlns:a16="http://schemas.microsoft.com/office/drawing/2014/main" id="{0C9BA889-F96A-4056-A876-0546CF37C4DD}"/>
                </a:ext>
              </a:extLst>
            </p:cNvPr>
            <p:cNvSpPr/>
            <p:nvPr/>
          </p:nvSpPr>
          <p:spPr bwMode="auto">
            <a:xfrm rot="10800000">
              <a:off x="8657614" y="1589803"/>
              <a:ext cx="298266" cy="45720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616" name="グループ化 615">
            <a:extLst>
              <a:ext uri="{FF2B5EF4-FFF2-40B4-BE49-F238E27FC236}">
                <a16:creationId xmlns:a16="http://schemas.microsoft.com/office/drawing/2014/main" id="{0974E663-A0A7-4B76-9E2D-C066BE252891}"/>
              </a:ext>
            </a:extLst>
          </p:cNvPr>
          <p:cNvGrpSpPr/>
          <p:nvPr/>
        </p:nvGrpSpPr>
        <p:grpSpPr>
          <a:xfrm>
            <a:off x="6403213" y="738161"/>
            <a:ext cx="894678" cy="1655858"/>
            <a:chOff x="6096500" y="368660"/>
            <a:chExt cx="1508103" cy="2791180"/>
          </a:xfrm>
        </p:grpSpPr>
        <p:sp>
          <p:nvSpPr>
            <p:cNvPr id="617" name="楕円 227">
              <a:extLst>
                <a:ext uri="{FF2B5EF4-FFF2-40B4-BE49-F238E27FC236}">
                  <a16:creationId xmlns:a16="http://schemas.microsoft.com/office/drawing/2014/main" id="{1CC65EEE-4DE0-4748-9A59-6BF7464166D6}"/>
                </a:ext>
              </a:extLst>
            </p:cNvPr>
            <p:cNvSpPr/>
            <p:nvPr/>
          </p:nvSpPr>
          <p:spPr bwMode="auto">
            <a:xfrm>
              <a:off x="6431999" y="368660"/>
              <a:ext cx="835576" cy="619016"/>
            </a:xfrm>
            <a:custGeom>
              <a:avLst/>
              <a:gdLst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811284 h 1396349"/>
                <a:gd name="connsiteX1" fmla="*/ 589828 w 1170130"/>
                <a:gd name="connsiteY1" fmla="*/ 0 h 1396349"/>
                <a:gd name="connsiteX2" fmla="*/ 1170130 w 1170130"/>
                <a:gd name="connsiteY2" fmla="*/ 811284 h 1396349"/>
                <a:gd name="connsiteX3" fmla="*/ 585065 w 1170130"/>
                <a:gd name="connsiteY3" fmla="*/ 1396349 h 1396349"/>
                <a:gd name="connsiteX4" fmla="*/ 0 w 1170130"/>
                <a:gd name="connsiteY4" fmla="*/ 811284 h 13963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70130" h="1396349">
                  <a:moveTo>
                    <a:pt x="0" y="811284"/>
                  </a:moveTo>
                  <a:cubicBezTo>
                    <a:pt x="0" y="488162"/>
                    <a:pt x="266706" y="0"/>
                    <a:pt x="589828" y="0"/>
                  </a:cubicBezTo>
                  <a:cubicBezTo>
                    <a:pt x="912950" y="0"/>
                    <a:pt x="1170130" y="488162"/>
                    <a:pt x="1170130" y="811284"/>
                  </a:cubicBezTo>
                  <a:cubicBezTo>
                    <a:pt x="1170130" y="1134406"/>
                    <a:pt x="908187" y="1396349"/>
                    <a:pt x="585065" y="1396349"/>
                  </a:cubicBezTo>
                  <a:cubicBezTo>
                    <a:pt x="261943" y="1396349"/>
                    <a:pt x="0" y="1134406"/>
                    <a:pt x="0" y="811284"/>
                  </a:cubicBezTo>
                  <a:close/>
                </a:path>
              </a:pathLst>
            </a:custGeom>
            <a:pattFill prst="dkVert">
              <a:fgClr>
                <a:schemeClr val="bg1">
                  <a:lumMod val="85000"/>
                </a:schemeClr>
              </a:fgClr>
              <a:bgClr>
                <a:schemeClr val="bg1">
                  <a:lumMod val="95000"/>
                </a:schemeClr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18" name="グループ化 617">
              <a:extLst>
                <a:ext uri="{FF2B5EF4-FFF2-40B4-BE49-F238E27FC236}">
                  <a16:creationId xmlns:a16="http://schemas.microsoft.com/office/drawing/2014/main" id="{E79DCA64-CEA2-478D-8A15-A000010EE700}"/>
                </a:ext>
              </a:extLst>
            </p:cNvPr>
            <p:cNvGrpSpPr/>
            <p:nvPr/>
          </p:nvGrpSpPr>
          <p:grpSpPr>
            <a:xfrm rot="20700000">
              <a:off x="7399600" y="2330638"/>
              <a:ext cx="205003" cy="413927"/>
              <a:chOff x="3714692" y="1313766"/>
              <a:chExt cx="1283314" cy="2591166"/>
            </a:xfrm>
          </p:grpSpPr>
          <p:sp>
            <p:nvSpPr>
              <p:cNvPr id="654" name="フリーフォーム: 図形 653">
                <a:extLst>
                  <a:ext uri="{FF2B5EF4-FFF2-40B4-BE49-F238E27FC236}">
                    <a16:creationId xmlns:a16="http://schemas.microsoft.com/office/drawing/2014/main" id="{DBE24DD6-3ED3-4DA3-8C85-CA3D49251E6B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5" name="フリーフォーム: 図形 654">
                <a:extLst>
                  <a:ext uri="{FF2B5EF4-FFF2-40B4-BE49-F238E27FC236}">
                    <a16:creationId xmlns:a16="http://schemas.microsoft.com/office/drawing/2014/main" id="{66A9558D-5AC7-4186-A075-F970A156B802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6" name="フリーフォーム: 図形 655">
                <a:extLst>
                  <a:ext uri="{FF2B5EF4-FFF2-40B4-BE49-F238E27FC236}">
                    <a16:creationId xmlns:a16="http://schemas.microsoft.com/office/drawing/2014/main" id="{4E35E060-BBE8-41E8-A48B-5D7CF5EAB8BE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19" name="グループ化 618">
              <a:extLst>
                <a:ext uri="{FF2B5EF4-FFF2-40B4-BE49-F238E27FC236}">
                  <a16:creationId xmlns:a16="http://schemas.microsoft.com/office/drawing/2014/main" id="{5F20CB29-36EA-42ED-837A-631D5A9C3804}"/>
                </a:ext>
              </a:extLst>
            </p:cNvPr>
            <p:cNvGrpSpPr/>
            <p:nvPr/>
          </p:nvGrpSpPr>
          <p:grpSpPr>
            <a:xfrm rot="900000" flipH="1">
              <a:off x="6096500" y="2330639"/>
              <a:ext cx="205003" cy="413927"/>
              <a:chOff x="3714692" y="1313766"/>
              <a:chExt cx="1283314" cy="2591166"/>
            </a:xfrm>
          </p:grpSpPr>
          <p:sp>
            <p:nvSpPr>
              <p:cNvPr id="651" name="フリーフォーム: 図形 650">
                <a:extLst>
                  <a:ext uri="{FF2B5EF4-FFF2-40B4-BE49-F238E27FC236}">
                    <a16:creationId xmlns:a16="http://schemas.microsoft.com/office/drawing/2014/main" id="{1B62E1D2-B286-4D84-9878-D9225406E2CE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2" name="フリーフォーム: 図形 651">
                <a:extLst>
                  <a:ext uri="{FF2B5EF4-FFF2-40B4-BE49-F238E27FC236}">
                    <a16:creationId xmlns:a16="http://schemas.microsoft.com/office/drawing/2014/main" id="{F6D64E80-1EC4-4CD2-A6B9-5252C6FC5CC0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3" name="フリーフォーム: 図形 652">
                <a:extLst>
                  <a:ext uri="{FF2B5EF4-FFF2-40B4-BE49-F238E27FC236}">
                    <a16:creationId xmlns:a16="http://schemas.microsoft.com/office/drawing/2014/main" id="{F4526E48-6378-4970-809F-E41FD96226F1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20" name="楕円 227">
              <a:extLst>
                <a:ext uri="{FF2B5EF4-FFF2-40B4-BE49-F238E27FC236}">
                  <a16:creationId xmlns:a16="http://schemas.microsoft.com/office/drawing/2014/main" id="{A2D84852-B1A9-4CE5-9A58-A19EA1055E10}"/>
                </a:ext>
              </a:extLst>
            </p:cNvPr>
            <p:cNvSpPr/>
            <p:nvPr/>
          </p:nvSpPr>
          <p:spPr bwMode="auto">
            <a:xfrm>
              <a:off x="6204251" y="478063"/>
              <a:ext cx="1291072" cy="1215134"/>
            </a:xfrm>
            <a:custGeom>
              <a:avLst/>
              <a:gdLst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811284 h 1396349"/>
                <a:gd name="connsiteX1" fmla="*/ 589828 w 1170130"/>
                <a:gd name="connsiteY1" fmla="*/ 0 h 1396349"/>
                <a:gd name="connsiteX2" fmla="*/ 1170130 w 1170130"/>
                <a:gd name="connsiteY2" fmla="*/ 811284 h 1396349"/>
                <a:gd name="connsiteX3" fmla="*/ 585065 w 1170130"/>
                <a:gd name="connsiteY3" fmla="*/ 1396349 h 1396349"/>
                <a:gd name="connsiteX4" fmla="*/ 0 w 1170130"/>
                <a:gd name="connsiteY4" fmla="*/ 811284 h 13963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70130" h="1396349">
                  <a:moveTo>
                    <a:pt x="0" y="811284"/>
                  </a:moveTo>
                  <a:cubicBezTo>
                    <a:pt x="0" y="488162"/>
                    <a:pt x="266706" y="0"/>
                    <a:pt x="589828" y="0"/>
                  </a:cubicBezTo>
                  <a:cubicBezTo>
                    <a:pt x="912950" y="0"/>
                    <a:pt x="1170130" y="488162"/>
                    <a:pt x="1170130" y="811284"/>
                  </a:cubicBezTo>
                  <a:cubicBezTo>
                    <a:pt x="1170130" y="1134406"/>
                    <a:pt x="908187" y="1396349"/>
                    <a:pt x="585065" y="1396349"/>
                  </a:cubicBezTo>
                  <a:cubicBezTo>
                    <a:pt x="261943" y="1396349"/>
                    <a:pt x="0" y="1134406"/>
                    <a:pt x="0" y="811284"/>
                  </a:cubicBezTo>
                  <a:close/>
                </a:path>
              </a:pathLst>
            </a:custGeom>
            <a:pattFill prst="dkVert">
              <a:fgClr>
                <a:schemeClr val="bg1">
                  <a:lumMod val="85000"/>
                </a:schemeClr>
              </a:fgClr>
              <a:bgClr>
                <a:schemeClr val="bg1">
                  <a:lumMod val="95000"/>
                </a:schemeClr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1" name="楕円 211">
              <a:extLst>
                <a:ext uri="{FF2B5EF4-FFF2-40B4-BE49-F238E27FC236}">
                  <a16:creationId xmlns:a16="http://schemas.microsoft.com/office/drawing/2014/main" id="{1B0DE3CD-9CD4-4E2F-80F0-6167E8E71E9E}"/>
                </a:ext>
              </a:extLst>
            </p:cNvPr>
            <p:cNvSpPr/>
            <p:nvPr/>
          </p:nvSpPr>
          <p:spPr bwMode="auto">
            <a:xfrm rot="19800000" flipH="1">
              <a:off x="7141477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2" name="楕円 211">
              <a:extLst>
                <a:ext uri="{FF2B5EF4-FFF2-40B4-BE49-F238E27FC236}">
                  <a16:creationId xmlns:a16="http://schemas.microsoft.com/office/drawing/2014/main" id="{BC24166D-6259-4FB6-B87D-0337677E1838}"/>
                </a:ext>
              </a:extLst>
            </p:cNvPr>
            <p:cNvSpPr/>
            <p:nvPr/>
          </p:nvSpPr>
          <p:spPr bwMode="auto">
            <a:xfrm rot="1800000">
              <a:off x="6215167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23" name="グループ化 622">
              <a:extLst>
                <a:ext uri="{FF2B5EF4-FFF2-40B4-BE49-F238E27FC236}">
                  <a16:creationId xmlns:a16="http://schemas.microsoft.com/office/drawing/2014/main" id="{46990EB0-2087-4C9A-874F-90D5F6172DE4}"/>
                </a:ext>
              </a:extLst>
            </p:cNvPr>
            <p:cNvGrpSpPr/>
            <p:nvPr/>
          </p:nvGrpSpPr>
          <p:grpSpPr>
            <a:xfrm flipH="1">
              <a:off x="6904175" y="2897013"/>
              <a:ext cx="354650" cy="262827"/>
              <a:chOff x="811986" y="4823522"/>
              <a:chExt cx="354650" cy="262827"/>
            </a:xfrm>
          </p:grpSpPr>
          <p:sp>
            <p:nvSpPr>
              <p:cNvPr id="649" name="フリーフォーム: 図形 648">
                <a:extLst>
                  <a:ext uri="{FF2B5EF4-FFF2-40B4-BE49-F238E27FC236}">
                    <a16:creationId xmlns:a16="http://schemas.microsoft.com/office/drawing/2014/main" id="{A841D71B-D044-49DC-8C6C-DB995FF17CDF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0" name="楕円 220">
                <a:extLst>
                  <a:ext uri="{FF2B5EF4-FFF2-40B4-BE49-F238E27FC236}">
                    <a16:creationId xmlns:a16="http://schemas.microsoft.com/office/drawing/2014/main" id="{E25505ED-1239-46E9-8A76-D062616C0A12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24" name="グループ化 623">
              <a:extLst>
                <a:ext uri="{FF2B5EF4-FFF2-40B4-BE49-F238E27FC236}">
                  <a16:creationId xmlns:a16="http://schemas.microsoft.com/office/drawing/2014/main" id="{F70CFFFB-A059-48C7-973A-CF65AE58A3F5}"/>
                </a:ext>
              </a:extLst>
            </p:cNvPr>
            <p:cNvGrpSpPr/>
            <p:nvPr/>
          </p:nvGrpSpPr>
          <p:grpSpPr>
            <a:xfrm>
              <a:off x="6437104" y="2897013"/>
              <a:ext cx="354650" cy="262827"/>
              <a:chOff x="811986" y="4823522"/>
              <a:chExt cx="354650" cy="262827"/>
            </a:xfrm>
          </p:grpSpPr>
          <p:sp>
            <p:nvSpPr>
              <p:cNvPr id="647" name="フリーフォーム: 図形 646">
                <a:extLst>
                  <a:ext uri="{FF2B5EF4-FFF2-40B4-BE49-F238E27FC236}">
                    <a16:creationId xmlns:a16="http://schemas.microsoft.com/office/drawing/2014/main" id="{A5291093-DEF2-4D42-A723-ED62371FD635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8" name="楕円 220">
                <a:extLst>
                  <a:ext uri="{FF2B5EF4-FFF2-40B4-BE49-F238E27FC236}">
                    <a16:creationId xmlns:a16="http://schemas.microsoft.com/office/drawing/2014/main" id="{50F3C095-257A-4704-9222-50B078B0CB5D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25" name="楕円 211">
              <a:extLst>
                <a:ext uri="{FF2B5EF4-FFF2-40B4-BE49-F238E27FC236}">
                  <a16:creationId xmlns:a16="http://schemas.microsoft.com/office/drawing/2014/main" id="{1C277718-8127-44F2-854B-DC2A5E929CA8}"/>
                </a:ext>
              </a:extLst>
            </p:cNvPr>
            <p:cNvSpPr/>
            <p:nvPr/>
          </p:nvSpPr>
          <p:spPr bwMode="auto">
            <a:xfrm>
              <a:off x="6303798" y="1554749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6" name="フリーフォーム: 図形 625">
              <a:extLst>
                <a:ext uri="{FF2B5EF4-FFF2-40B4-BE49-F238E27FC236}">
                  <a16:creationId xmlns:a16="http://schemas.microsoft.com/office/drawing/2014/main" id="{6316BD61-B812-4800-BCBE-682B0A8DE770}"/>
                </a:ext>
              </a:extLst>
            </p:cNvPr>
            <p:cNvSpPr/>
            <p:nvPr/>
          </p:nvSpPr>
          <p:spPr bwMode="auto">
            <a:xfrm>
              <a:off x="6534199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7" name="フリーフォーム: 図形 626">
              <a:extLst>
                <a:ext uri="{FF2B5EF4-FFF2-40B4-BE49-F238E27FC236}">
                  <a16:creationId xmlns:a16="http://schemas.microsoft.com/office/drawing/2014/main" id="{D58A3386-FC61-4ADA-AA4E-43B4925BE903}"/>
                </a:ext>
              </a:extLst>
            </p:cNvPr>
            <p:cNvSpPr/>
            <p:nvPr/>
          </p:nvSpPr>
          <p:spPr bwMode="auto">
            <a:xfrm>
              <a:off x="6946155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8" name="二等辺三角形 627">
              <a:extLst>
                <a:ext uri="{FF2B5EF4-FFF2-40B4-BE49-F238E27FC236}">
                  <a16:creationId xmlns:a16="http://schemas.microsoft.com/office/drawing/2014/main" id="{1A8901FE-86F7-4A77-ADF1-59CC60AB5021}"/>
                </a:ext>
              </a:extLst>
            </p:cNvPr>
            <p:cNvSpPr/>
            <p:nvPr/>
          </p:nvSpPr>
          <p:spPr bwMode="auto">
            <a:xfrm rot="10800000">
              <a:off x="6549061" y="1609331"/>
              <a:ext cx="591564" cy="605753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9" name="フリーフォーム: 図形 628">
              <a:extLst>
                <a:ext uri="{FF2B5EF4-FFF2-40B4-BE49-F238E27FC236}">
                  <a16:creationId xmlns:a16="http://schemas.microsoft.com/office/drawing/2014/main" id="{5CA1ABC0-808C-47CA-B67C-0712B11C12FC}"/>
                </a:ext>
              </a:extLst>
            </p:cNvPr>
            <p:cNvSpPr/>
            <p:nvPr/>
          </p:nvSpPr>
          <p:spPr bwMode="auto">
            <a:xfrm rot="10800000">
              <a:off x="6786502" y="1609330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0" name="フリーフォーム: 図形 629">
              <a:extLst>
                <a:ext uri="{FF2B5EF4-FFF2-40B4-BE49-F238E27FC236}">
                  <a16:creationId xmlns:a16="http://schemas.microsoft.com/office/drawing/2014/main" id="{7D1BBCF6-49F4-47C6-8B7E-2165F0742BAB}"/>
                </a:ext>
              </a:extLst>
            </p:cNvPr>
            <p:cNvSpPr/>
            <p:nvPr/>
          </p:nvSpPr>
          <p:spPr bwMode="auto">
            <a:xfrm rot="10800000">
              <a:off x="6549061" y="1609330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31" name="グループ化 630">
              <a:extLst>
                <a:ext uri="{FF2B5EF4-FFF2-40B4-BE49-F238E27FC236}">
                  <a16:creationId xmlns:a16="http://schemas.microsoft.com/office/drawing/2014/main" id="{9CC69077-F9DC-4C4B-AF28-F0A90AB681A6}"/>
                </a:ext>
              </a:extLst>
            </p:cNvPr>
            <p:cNvGrpSpPr/>
            <p:nvPr/>
          </p:nvGrpSpPr>
          <p:grpSpPr>
            <a:xfrm rot="20700000">
              <a:off x="6135433" y="1024625"/>
              <a:ext cx="296864" cy="450370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645" name="楕円 644">
                <a:extLst>
                  <a:ext uri="{FF2B5EF4-FFF2-40B4-BE49-F238E27FC236}">
                    <a16:creationId xmlns:a16="http://schemas.microsoft.com/office/drawing/2014/main" id="{9913E97F-BF70-43E1-B347-138EC34AFB7A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6" name="楕円 645">
                <a:extLst>
                  <a:ext uri="{FF2B5EF4-FFF2-40B4-BE49-F238E27FC236}">
                    <a16:creationId xmlns:a16="http://schemas.microsoft.com/office/drawing/2014/main" id="{E850D5D7-4104-4398-BFAE-F0A9E37F6F3B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2" name="グループ化 631">
              <a:extLst>
                <a:ext uri="{FF2B5EF4-FFF2-40B4-BE49-F238E27FC236}">
                  <a16:creationId xmlns:a16="http://schemas.microsoft.com/office/drawing/2014/main" id="{D98CBD92-AE8B-4FBB-88F1-8B98C540C619}"/>
                </a:ext>
              </a:extLst>
            </p:cNvPr>
            <p:cNvGrpSpPr/>
            <p:nvPr/>
          </p:nvGrpSpPr>
          <p:grpSpPr>
            <a:xfrm rot="900000" flipH="1">
              <a:off x="7273144" y="1024625"/>
              <a:ext cx="296864" cy="450370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643" name="楕円 642">
                <a:extLst>
                  <a:ext uri="{FF2B5EF4-FFF2-40B4-BE49-F238E27FC236}">
                    <a16:creationId xmlns:a16="http://schemas.microsoft.com/office/drawing/2014/main" id="{688CFC18-B27E-4693-BED8-F4DF6A89B000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4" name="楕円 643">
                <a:extLst>
                  <a:ext uri="{FF2B5EF4-FFF2-40B4-BE49-F238E27FC236}">
                    <a16:creationId xmlns:a16="http://schemas.microsoft.com/office/drawing/2014/main" id="{347421CD-FABA-45F7-A03D-2E77B272C2E1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33" name="フリーフォーム: 図形 632">
              <a:extLst>
                <a:ext uri="{FF2B5EF4-FFF2-40B4-BE49-F238E27FC236}">
                  <a16:creationId xmlns:a16="http://schemas.microsoft.com/office/drawing/2014/main" id="{6155D8EF-DFBD-46C4-AB7B-C9BB2BD41080}"/>
                </a:ext>
              </a:extLst>
            </p:cNvPr>
            <p:cNvSpPr/>
            <p:nvPr/>
          </p:nvSpPr>
          <p:spPr bwMode="auto">
            <a:xfrm>
              <a:off x="6306557" y="2192421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4" name="楕円 227">
              <a:extLst>
                <a:ext uri="{FF2B5EF4-FFF2-40B4-BE49-F238E27FC236}">
                  <a16:creationId xmlns:a16="http://schemas.microsoft.com/office/drawing/2014/main" id="{82BE05AF-71FB-4985-A12E-3A2518A74246}"/>
                </a:ext>
              </a:extLst>
            </p:cNvPr>
            <p:cNvSpPr/>
            <p:nvPr/>
          </p:nvSpPr>
          <p:spPr bwMode="auto">
            <a:xfrm>
              <a:off x="6264722" y="607603"/>
              <a:ext cx="1170130" cy="1215134"/>
            </a:xfrm>
            <a:custGeom>
              <a:avLst/>
              <a:gdLst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811284 h 1396349"/>
                <a:gd name="connsiteX1" fmla="*/ 589828 w 1170130"/>
                <a:gd name="connsiteY1" fmla="*/ 0 h 1396349"/>
                <a:gd name="connsiteX2" fmla="*/ 1170130 w 1170130"/>
                <a:gd name="connsiteY2" fmla="*/ 811284 h 1396349"/>
                <a:gd name="connsiteX3" fmla="*/ 585065 w 1170130"/>
                <a:gd name="connsiteY3" fmla="*/ 1396349 h 1396349"/>
                <a:gd name="connsiteX4" fmla="*/ 0 w 1170130"/>
                <a:gd name="connsiteY4" fmla="*/ 811284 h 13963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70130" h="1396349">
                  <a:moveTo>
                    <a:pt x="0" y="811284"/>
                  </a:moveTo>
                  <a:cubicBezTo>
                    <a:pt x="0" y="488162"/>
                    <a:pt x="266706" y="0"/>
                    <a:pt x="589828" y="0"/>
                  </a:cubicBezTo>
                  <a:cubicBezTo>
                    <a:pt x="912950" y="0"/>
                    <a:pt x="1170130" y="488162"/>
                    <a:pt x="1170130" y="811284"/>
                  </a:cubicBezTo>
                  <a:cubicBezTo>
                    <a:pt x="1170130" y="1134406"/>
                    <a:pt x="908187" y="1396349"/>
                    <a:pt x="585065" y="1396349"/>
                  </a:cubicBezTo>
                  <a:cubicBezTo>
                    <a:pt x="261943" y="1396349"/>
                    <a:pt x="0" y="1134406"/>
                    <a:pt x="0" y="811284"/>
                  </a:cubicBezTo>
                  <a:close/>
                </a:path>
              </a:pathLst>
            </a:custGeom>
            <a:solidFill>
              <a:srgbClr val="FFCC99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5" name="フリーフォーム: 図形 634">
              <a:extLst>
                <a:ext uri="{FF2B5EF4-FFF2-40B4-BE49-F238E27FC236}">
                  <a16:creationId xmlns:a16="http://schemas.microsoft.com/office/drawing/2014/main" id="{F5E02708-0508-4345-BD4F-2A1978401825}"/>
                </a:ext>
              </a:extLst>
            </p:cNvPr>
            <p:cNvSpPr/>
            <p:nvPr/>
          </p:nvSpPr>
          <p:spPr bwMode="auto">
            <a:xfrm>
              <a:off x="6408745" y="996534"/>
              <a:ext cx="855612" cy="285142"/>
            </a:xfrm>
            <a:custGeom>
              <a:avLst/>
              <a:gdLst>
                <a:gd name="connsiteX0" fmla="*/ 619638 w 855612"/>
                <a:gd name="connsiteY0" fmla="*/ 39509 h 285142"/>
                <a:gd name="connsiteX1" fmla="*/ 516576 w 855612"/>
                <a:gd name="connsiteY1" fmla="*/ 142571 h 285142"/>
                <a:gd name="connsiteX2" fmla="*/ 619638 w 855612"/>
                <a:gd name="connsiteY2" fmla="*/ 245633 h 285142"/>
                <a:gd name="connsiteX3" fmla="*/ 722700 w 855612"/>
                <a:gd name="connsiteY3" fmla="*/ 142571 h 285142"/>
                <a:gd name="connsiteX4" fmla="*/ 619638 w 855612"/>
                <a:gd name="connsiteY4" fmla="*/ 39509 h 285142"/>
                <a:gd name="connsiteX5" fmla="*/ 238048 w 855612"/>
                <a:gd name="connsiteY5" fmla="*/ 39509 h 285142"/>
                <a:gd name="connsiteX6" fmla="*/ 134986 w 855612"/>
                <a:gd name="connsiteY6" fmla="*/ 142571 h 285142"/>
                <a:gd name="connsiteX7" fmla="*/ 238048 w 855612"/>
                <a:gd name="connsiteY7" fmla="*/ 245633 h 285142"/>
                <a:gd name="connsiteX8" fmla="*/ 341110 w 855612"/>
                <a:gd name="connsiteY8" fmla="*/ 142571 h 285142"/>
                <a:gd name="connsiteX9" fmla="*/ 238048 w 855612"/>
                <a:gd name="connsiteY9" fmla="*/ 39509 h 285142"/>
                <a:gd name="connsiteX10" fmla="*/ 238048 w 855612"/>
                <a:gd name="connsiteY10" fmla="*/ 0 h 285142"/>
                <a:gd name="connsiteX11" fmla="*/ 338861 w 855612"/>
                <a:gd name="connsiteY11" fmla="*/ 41758 h 285142"/>
                <a:gd name="connsiteX12" fmla="*/ 365653 w 855612"/>
                <a:gd name="connsiteY12" fmla="*/ 81497 h 285142"/>
                <a:gd name="connsiteX13" fmla="*/ 379802 w 855612"/>
                <a:gd name="connsiteY13" fmla="*/ 67767 h 285142"/>
                <a:gd name="connsiteX14" fmla="*/ 425460 w 855612"/>
                <a:gd name="connsiteY14" fmla="*/ 55285 h 285142"/>
                <a:gd name="connsiteX15" fmla="*/ 471474 w 855612"/>
                <a:gd name="connsiteY15" fmla="*/ 66381 h 285142"/>
                <a:gd name="connsiteX16" fmla="*/ 490505 w 855612"/>
                <a:gd name="connsiteY16" fmla="*/ 83763 h 285142"/>
                <a:gd name="connsiteX17" fmla="*/ 518825 w 855612"/>
                <a:gd name="connsiteY17" fmla="*/ 41758 h 285142"/>
                <a:gd name="connsiteX18" fmla="*/ 619638 w 855612"/>
                <a:gd name="connsiteY18" fmla="*/ 0 h 285142"/>
                <a:gd name="connsiteX19" fmla="*/ 751005 w 855612"/>
                <a:gd name="connsiteY19" fmla="*/ 87076 h 285142"/>
                <a:gd name="connsiteX20" fmla="*/ 757677 w 855612"/>
                <a:gd name="connsiteY20" fmla="*/ 120121 h 285142"/>
                <a:gd name="connsiteX21" fmla="*/ 758666 w 855612"/>
                <a:gd name="connsiteY21" fmla="*/ 119711 h 285142"/>
                <a:gd name="connsiteX22" fmla="*/ 832752 w 855612"/>
                <a:gd name="connsiteY22" fmla="*/ 119711 h 285142"/>
                <a:gd name="connsiteX23" fmla="*/ 855612 w 855612"/>
                <a:gd name="connsiteY23" fmla="*/ 142571 h 285142"/>
                <a:gd name="connsiteX24" fmla="*/ 855611 w 855612"/>
                <a:gd name="connsiteY24" fmla="*/ 142571 h 285142"/>
                <a:gd name="connsiteX25" fmla="*/ 832751 w 855612"/>
                <a:gd name="connsiteY25" fmla="*/ 165431 h 285142"/>
                <a:gd name="connsiteX26" fmla="*/ 758666 w 855612"/>
                <a:gd name="connsiteY26" fmla="*/ 165430 h 285142"/>
                <a:gd name="connsiteX27" fmla="*/ 757677 w 855612"/>
                <a:gd name="connsiteY27" fmla="*/ 165020 h 285142"/>
                <a:gd name="connsiteX28" fmla="*/ 751005 w 855612"/>
                <a:gd name="connsiteY28" fmla="*/ 198066 h 285142"/>
                <a:gd name="connsiteX29" fmla="*/ 619638 w 855612"/>
                <a:gd name="connsiteY29" fmla="*/ 285142 h 285142"/>
                <a:gd name="connsiteX30" fmla="*/ 477067 w 855612"/>
                <a:gd name="connsiteY30" fmla="*/ 142571 h 285142"/>
                <a:gd name="connsiteX31" fmla="*/ 482901 w 855612"/>
                <a:gd name="connsiteY31" fmla="*/ 113676 h 285142"/>
                <a:gd name="connsiteX32" fmla="*/ 481543 w 855612"/>
                <a:gd name="connsiteY32" fmla="*/ 114563 h 285142"/>
                <a:gd name="connsiteX33" fmla="*/ 425908 w 855612"/>
                <a:gd name="connsiteY33" fmla="*/ 85003 h 285142"/>
                <a:gd name="connsiteX34" fmla="*/ 394534 w 855612"/>
                <a:gd name="connsiteY34" fmla="*/ 93580 h 285142"/>
                <a:gd name="connsiteX35" fmla="*/ 374628 w 855612"/>
                <a:gd name="connsiteY35" fmla="*/ 112897 h 285142"/>
                <a:gd name="connsiteX36" fmla="*/ 380619 w 855612"/>
                <a:gd name="connsiteY36" fmla="*/ 142571 h 285142"/>
                <a:gd name="connsiteX37" fmla="*/ 238048 w 855612"/>
                <a:gd name="connsiteY37" fmla="*/ 285142 h 285142"/>
                <a:gd name="connsiteX38" fmla="*/ 106681 w 855612"/>
                <a:gd name="connsiteY38" fmla="*/ 198066 h 285142"/>
                <a:gd name="connsiteX39" fmla="*/ 99850 w 855612"/>
                <a:gd name="connsiteY39" fmla="*/ 164228 h 285142"/>
                <a:gd name="connsiteX40" fmla="*/ 96945 w 855612"/>
                <a:gd name="connsiteY40" fmla="*/ 165431 h 285142"/>
                <a:gd name="connsiteX41" fmla="*/ 22860 w 855612"/>
                <a:gd name="connsiteY41" fmla="*/ 165430 h 285142"/>
                <a:gd name="connsiteX42" fmla="*/ 6695 w 855612"/>
                <a:gd name="connsiteY42" fmla="*/ 158734 h 285142"/>
                <a:gd name="connsiteX43" fmla="*/ 0 w 855612"/>
                <a:gd name="connsiteY43" fmla="*/ 142571 h 285142"/>
                <a:gd name="connsiteX44" fmla="*/ 6695 w 855612"/>
                <a:gd name="connsiteY44" fmla="*/ 126407 h 285142"/>
                <a:gd name="connsiteX45" fmla="*/ 22860 w 855612"/>
                <a:gd name="connsiteY45" fmla="*/ 119711 h 285142"/>
                <a:gd name="connsiteX46" fmla="*/ 96946 w 855612"/>
                <a:gd name="connsiteY46" fmla="*/ 119711 h 285142"/>
                <a:gd name="connsiteX47" fmla="*/ 99850 w 855612"/>
                <a:gd name="connsiteY47" fmla="*/ 120914 h 285142"/>
                <a:gd name="connsiteX48" fmla="*/ 106681 w 855612"/>
                <a:gd name="connsiteY48" fmla="*/ 87076 h 285142"/>
                <a:gd name="connsiteX49" fmla="*/ 238048 w 855612"/>
                <a:gd name="connsiteY49" fmla="*/ 0 h 2851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</a:cxnLst>
              <a:rect l="l" t="t" r="r" b="b"/>
              <a:pathLst>
                <a:path w="855612" h="285142">
                  <a:moveTo>
                    <a:pt x="619638" y="39509"/>
                  </a:moveTo>
                  <a:cubicBezTo>
                    <a:pt x="562718" y="39509"/>
                    <a:pt x="516576" y="85651"/>
                    <a:pt x="516576" y="142571"/>
                  </a:cubicBezTo>
                  <a:cubicBezTo>
                    <a:pt x="516576" y="199491"/>
                    <a:pt x="562718" y="245633"/>
                    <a:pt x="619638" y="245633"/>
                  </a:cubicBezTo>
                  <a:cubicBezTo>
                    <a:pt x="676558" y="245633"/>
                    <a:pt x="722700" y="199491"/>
                    <a:pt x="722700" y="142571"/>
                  </a:cubicBezTo>
                  <a:cubicBezTo>
                    <a:pt x="722700" y="85651"/>
                    <a:pt x="676558" y="39509"/>
                    <a:pt x="619638" y="39509"/>
                  </a:cubicBezTo>
                  <a:close/>
                  <a:moveTo>
                    <a:pt x="238048" y="39509"/>
                  </a:moveTo>
                  <a:cubicBezTo>
                    <a:pt x="181128" y="39509"/>
                    <a:pt x="134986" y="85651"/>
                    <a:pt x="134986" y="142571"/>
                  </a:cubicBezTo>
                  <a:cubicBezTo>
                    <a:pt x="134986" y="199491"/>
                    <a:pt x="181128" y="245633"/>
                    <a:pt x="238048" y="245633"/>
                  </a:cubicBezTo>
                  <a:cubicBezTo>
                    <a:pt x="294968" y="245633"/>
                    <a:pt x="341110" y="199491"/>
                    <a:pt x="341110" y="142571"/>
                  </a:cubicBezTo>
                  <a:cubicBezTo>
                    <a:pt x="341110" y="85651"/>
                    <a:pt x="294968" y="39509"/>
                    <a:pt x="238048" y="39509"/>
                  </a:cubicBezTo>
                  <a:close/>
                  <a:moveTo>
                    <a:pt x="238048" y="0"/>
                  </a:moveTo>
                  <a:cubicBezTo>
                    <a:pt x="277418" y="0"/>
                    <a:pt x="313061" y="15958"/>
                    <a:pt x="338861" y="41758"/>
                  </a:cubicBezTo>
                  <a:lnTo>
                    <a:pt x="365653" y="81497"/>
                  </a:lnTo>
                  <a:lnTo>
                    <a:pt x="379802" y="67767"/>
                  </a:lnTo>
                  <a:cubicBezTo>
                    <a:pt x="393512" y="59942"/>
                    <a:pt x="409170" y="55531"/>
                    <a:pt x="425460" y="55285"/>
                  </a:cubicBezTo>
                  <a:cubicBezTo>
                    <a:pt x="441749" y="55039"/>
                    <a:pt x="457534" y="58975"/>
                    <a:pt x="471474" y="66381"/>
                  </a:cubicBezTo>
                  <a:lnTo>
                    <a:pt x="490505" y="83763"/>
                  </a:lnTo>
                  <a:lnTo>
                    <a:pt x="518825" y="41758"/>
                  </a:lnTo>
                  <a:cubicBezTo>
                    <a:pt x="544626" y="15958"/>
                    <a:pt x="580268" y="0"/>
                    <a:pt x="619638" y="0"/>
                  </a:cubicBezTo>
                  <a:cubicBezTo>
                    <a:pt x="678693" y="0"/>
                    <a:pt x="729362" y="35905"/>
                    <a:pt x="751005" y="87076"/>
                  </a:cubicBezTo>
                  <a:lnTo>
                    <a:pt x="757677" y="120121"/>
                  </a:lnTo>
                  <a:lnTo>
                    <a:pt x="758666" y="119711"/>
                  </a:lnTo>
                  <a:lnTo>
                    <a:pt x="832752" y="119711"/>
                  </a:lnTo>
                  <a:cubicBezTo>
                    <a:pt x="845377" y="119711"/>
                    <a:pt x="855612" y="129946"/>
                    <a:pt x="855612" y="142571"/>
                  </a:cubicBezTo>
                  <a:lnTo>
                    <a:pt x="855611" y="142571"/>
                  </a:lnTo>
                  <a:cubicBezTo>
                    <a:pt x="855611" y="155196"/>
                    <a:pt x="845376" y="165431"/>
                    <a:pt x="832751" y="165431"/>
                  </a:cubicBezTo>
                  <a:lnTo>
                    <a:pt x="758666" y="165430"/>
                  </a:lnTo>
                  <a:lnTo>
                    <a:pt x="757677" y="165020"/>
                  </a:lnTo>
                  <a:lnTo>
                    <a:pt x="751005" y="198066"/>
                  </a:lnTo>
                  <a:cubicBezTo>
                    <a:pt x="729362" y="249237"/>
                    <a:pt x="678693" y="285142"/>
                    <a:pt x="619638" y="285142"/>
                  </a:cubicBezTo>
                  <a:cubicBezTo>
                    <a:pt x="540898" y="285142"/>
                    <a:pt x="477067" y="221311"/>
                    <a:pt x="477067" y="142571"/>
                  </a:cubicBezTo>
                  <a:lnTo>
                    <a:pt x="482901" y="113676"/>
                  </a:lnTo>
                  <a:lnTo>
                    <a:pt x="481543" y="114563"/>
                  </a:lnTo>
                  <a:cubicBezTo>
                    <a:pt x="469294" y="95822"/>
                    <a:pt x="448295" y="84665"/>
                    <a:pt x="425908" y="85003"/>
                  </a:cubicBezTo>
                  <a:cubicBezTo>
                    <a:pt x="414714" y="85172"/>
                    <a:pt x="403955" y="88203"/>
                    <a:pt x="394534" y="93580"/>
                  </a:cubicBezTo>
                  <a:lnTo>
                    <a:pt x="374628" y="112897"/>
                  </a:lnTo>
                  <a:lnTo>
                    <a:pt x="380619" y="142571"/>
                  </a:lnTo>
                  <a:cubicBezTo>
                    <a:pt x="380619" y="221311"/>
                    <a:pt x="316788" y="285142"/>
                    <a:pt x="238048" y="285142"/>
                  </a:cubicBezTo>
                  <a:cubicBezTo>
                    <a:pt x="178993" y="285142"/>
                    <a:pt x="128325" y="249237"/>
                    <a:pt x="106681" y="198066"/>
                  </a:cubicBezTo>
                  <a:lnTo>
                    <a:pt x="99850" y="164228"/>
                  </a:lnTo>
                  <a:lnTo>
                    <a:pt x="96945" y="165431"/>
                  </a:lnTo>
                  <a:lnTo>
                    <a:pt x="22860" y="165430"/>
                  </a:lnTo>
                  <a:cubicBezTo>
                    <a:pt x="16547" y="165430"/>
                    <a:pt x="10832" y="162871"/>
                    <a:pt x="6695" y="158734"/>
                  </a:cubicBezTo>
                  <a:lnTo>
                    <a:pt x="0" y="142571"/>
                  </a:lnTo>
                  <a:lnTo>
                    <a:pt x="6695" y="126407"/>
                  </a:lnTo>
                  <a:cubicBezTo>
                    <a:pt x="10832" y="122270"/>
                    <a:pt x="16547" y="119711"/>
                    <a:pt x="22860" y="119711"/>
                  </a:cubicBezTo>
                  <a:lnTo>
                    <a:pt x="96946" y="119711"/>
                  </a:lnTo>
                  <a:lnTo>
                    <a:pt x="99850" y="120914"/>
                  </a:lnTo>
                  <a:lnTo>
                    <a:pt x="106681" y="87076"/>
                  </a:lnTo>
                  <a:cubicBezTo>
                    <a:pt x="128325" y="35905"/>
                    <a:pt x="178993" y="0"/>
                    <a:pt x="238048" y="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6" name="フリーフォーム: 図形 635">
              <a:extLst>
                <a:ext uri="{FF2B5EF4-FFF2-40B4-BE49-F238E27FC236}">
                  <a16:creationId xmlns:a16="http://schemas.microsoft.com/office/drawing/2014/main" id="{B3B1FCEA-FF32-46ED-AE2D-EEF2EBA6D749}"/>
                </a:ext>
              </a:extLst>
            </p:cNvPr>
            <p:cNvSpPr/>
            <p:nvPr/>
          </p:nvSpPr>
          <p:spPr bwMode="auto">
            <a:xfrm>
              <a:off x="6568231" y="1095528"/>
              <a:ext cx="145168" cy="84492"/>
            </a:xfrm>
            <a:custGeom>
              <a:avLst/>
              <a:gdLst>
                <a:gd name="connsiteX0" fmla="*/ 133606 w 239394"/>
                <a:gd name="connsiteY0" fmla="*/ 0 h 139335"/>
                <a:gd name="connsiteX1" fmla="*/ 228080 w 239394"/>
                <a:gd name="connsiteY1" fmla="*/ 32138 h 139335"/>
                <a:gd name="connsiteX2" fmla="*/ 239394 w 239394"/>
                <a:gd name="connsiteY2" fmla="*/ 45920 h 139335"/>
                <a:gd name="connsiteX3" fmla="*/ 156177 w 239394"/>
                <a:gd name="connsiteY3" fmla="*/ 55733 h 139335"/>
                <a:gd name="connsiteX4" fmla="*/ 60103 w 239394"/>
                <a:gd name="connsiteY4" fmla="*/ 93570 h 139335"/>
                <a:gd name="connsiteX5" fmla="*/ 7279 w 239394"/>
                <a:gd name="connsiteY5" fmla="*/ 139335 h 139335"/>
                <a:gd name="connsiteX6" fmla="*/ 0 w 239394"/>
                <a:gd name="connsiteY6" fmla="*/ 109725 h 139335"/>
                <a:gd name="connsiteX7" fmla="*/ 133606 w 239394"/>
                <a:gd name="connsiteY7" fmla="*/ 0 h 139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9394" h="139335">
                  <a:moveTo>
                    <a:pt x="133606" y="0"/>
                  </a:moveTo>
                  <a:cubicBezTo>
                    <a:pt x="170501" y="0"/>
                    <a:pt x="203902" y="12282"/>
                    <a:pt x="228080" y="32138"/>
                  </a:cubicBezTo>
                  <a:lnTo>
                    <a:pt x="239394" y="45920"/>
                  </a:lnTo>
                  <a:lnTo>
                    <a:pt x="156177" y="55733"/>
                  </a:lnTo>
                  <a:cubicBezTo>
                    <a:pt x="120016" y="64667"/>
                    <a:pt x="87452" y="77595"/>
                    <a:pt x="60103" y="93570"/>
                  </a:cubicBezTo>
                  <a:lnTo>
                    <a:pt x="7279" y="139335"/>
                  </a:lnTo>
                  <a:lnTo>
                    <a:pt x="0" y="109725"/>
                  </a:lnTo>
                  <a:cubicBezTo>
                    <a:pt x="0" y="49126"/>
                    <a:pt x="59817" y="0"/>
                    <a:pt x="13360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37" name="フリーフォーム: 図形 636">
              <a:extLst>
                <a:ext uri="{FF2B5EF4-FFF2-40B4-BE49-F238E27FC236}">
                  <a16:creationId xmlns:a16="http://schemas.microsoft.com/office/drawing/2014/main" id="{93AC876E-0BEB-4ABD-8949-0C9973DEBB76}"/>
                </a:ext>
              </a:extLst>
            </p:cNvPr>
            <p:cNvSpPr/>
            <p:nvPr/>
          </p:nvSpPr>
          <p:spPr bwMode="auto">
            <a:xfrm flipH="1">
              <a:off x="6956374" y="1095528"/>
              <a:ext cx="145168" cy="84492"/>
            </a:xfrm>
            <a:custGeom>
              <a:avLst/>
              <a:gdLst>
                <a:gd name="connsiteX0" fmla="*/ 133606 w 239394"/>
                <a:gd name="connsiteY0" fmla="*/ 0 h 139335"/>
                <a:gd name="connsiteX1" fmla="*/ 228080 w 239394"/>
                <a:gd name="connsiteY1" fmla="*/ 32138 h 139335"/>
                <a:gd name="connsiteX2" fmla="*/ 239394 w 239394"/>
                <a:gd name="connsiteY2" fmla="*/ 45920 h 139335"/>
                <a:gd name="connsiteX3" fmla="*/ 156177 w 239394"/>
                <a:gd name="connsiteY3" fmla="*/ 55733 h 139335"/>
                <a:gd name="connsiteX4" fmla="*/ 60103 w 239394"/>
                <a:gd name="connsiteY4" fmla="*/ 93570 h 139335"/>
                <a:gd name="connsiteX5" fmla="*/ 7279 w 239394"/>
                <a:gd name="connsiteY5" fmla="*/ 139335 h 139335"/>
                <a:gd name="connsiteX6" fmla="*/ 0 w 239394"/>
                <a:gd name="connsiteY6" fmla="*/ 109725 h 139335"/>
                <a:gd name="connsiteX7" fmla="*/ 133606 w 239394"/>
                <a:gd name="connsiteY7" fmla="*/ 0 h 139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9394" h="139335">
                  <a:moveTo>
                    <a:pt x="133606" y="0"/>
                  </a:moveTo>
                  <a:cubicBezTo>
                    <a:pt x="170501" y="0"/>
                    <a:pt x="203902" y="12282"/>
                    <a:pt x="228080" y="32138"/>
                  </a:cubicBezTo>
                  <a:lnTo>
                    <a:pt x="239394" y="45920"/>
                  </a:lnTo>
                  <a:lnTo>
                    <a:pt x="156177" y="55733"/>
                  </a:lnTo>
                  <a:cubicBezTo>
                    <a:pt x="120016" y="64667"/>
                    <a:pt x="87452" y="77595"/>
                    <a:pt x="60103" y="93570"/>
                  </a:cubicBezTo>
                  <a:lnTo>
                    <a:pt x="7279" y="139335"/>
                  </a:lnTo>
                  <a:lnTo>
                    <a:pt x="0" y="109725"/>
                  </a:lnTo>
                  <a:cubicBezTo>
                    <a:pt x="0" y="49126"/>
                    <a:pt x="59817" y="0"/>
                    <a:pt x="13360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38" name="月 637">
              <a:extLst>
                <a:ext uri="{FF2B5EF4-FFF2-40B4-BE49-F238E27FC236}">
                  <a16:creationId xmlns:a16="http://schemas.microsoft.com/office/drawing/2014/main" id="{E86E7F05-D0BD-4B72-B199-7C67CABC7608}"/>
                </a:ext>
              </a:extLst>
            </p:cNvPr>
            <p:cNvSpPr/>
            <p:nvPr/>
          </p:nvSpPr>
          <p:spPr bwMode="auto">
            <a:xfrm rot="2700000">
              <a:off x="6595227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39" name="月 638">
              <a:extLst>
                <a:ext uri="{FF2B5EF4-FFF2-40B4-BE49-F238E27FC236}">
                  <a16:creationId xmlns:a16="http://schemas.microsoft.com/office/drawing/2014/main" id="{A640F87F-34D7-4604-BF27-27F0DFC44414}"/>
                </a:ext>
              </a:extLst>
            </p:cNvPr>
            <p:cNvSpPr/>
            <p:nvPr/>
          </p:nvSpPr>
          <p:spPr bwMode="auto">
            <a:xfrm rot="18900000" flipH="1">
              <a:off x="7023064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40" name="フリーフォーム: 図形 639">
              <a:extLst>
                <a:ext uri="{FF2B5EF4-FFF2-40B4-BE49-F238E27FC236}">
                  <a16:creationId xmlns:a16="http://schemas.microsoft.com/office/drawing/2014/main" id="{BE38BFFA-32A0-4B72-B368-071E3E32F57A}"/>
                </a:ext>
              </a:extLst>
            </p:cNvPr>
            <p:cNvSpPr/>
            <p:nvPr/>
          </p:nvSpPr>
          <p:spPr bwMode="auto">
            <a:xfrm rot="10800000">
              <a:off x="6695465" y="1589803"/>
              <a:ext cx="298266" cy="45720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41" name="楕円 357">
              <a:extLst>
                <a:ext uri="{FF2B5EF4-FFF2-40B4-BE49-F238E27FC236}">
                  <a16:creationId xmlns:a16="http://schemas.microsoft.com/office/drawing/2014/main" id="{676A2DE1-DD40-42C9-8418-F3027F7157B5}"/>
                </a:ext>
              </a:extLst>
            </p:cNvPr>
            <p:cNvSpPr/>
            <p:nvPr/>
          </p:nvSpPr>
          <p:spPr bwMode="auto">
            <a:xfrm>
              <a:off x="6721330" y="1346765"/>
              <a:ext cx="232890" cy="129124"/>
            </a:xfrm>
            <a:custGeom>
              <a:avLst/>
              <a:gdLst>
                <a:gd name="connsiteX0" fmla="*/ 0 w 232889"/>
                <a:gd name="connsiteY0" fmla="*/ 49084 h 98168"/>
                <a:gd name="connsiteX1" fmla="*/ 116445 w 232889"/>
                <a:gd name="connsiteY1" fmla="*/ 0 h 98168"/>
                <a:gd name="connsiteX2" fmla="*/ 232890 w 232889"/>
                <a:gd name="connsiteY2" fmla="*/ 49084 h 98168"/>
                <a:gd name="connsiteX3" fmla="*/ 116445 w 232889"/>
                <a:gd name="connsiteY3" fmla="*/ 98168 h 98168"/>
                <a:gd name="connsiteX4" fmla="*/ 0 w 232889"/>
                <a:gd name="connsiteY4" fmla="*/ 49084 h 98168"/>
                <a:gd name="connsiteX0" fmla="*/ 0 w 232890"/>
                <a:gd name="connsiteY0" fmla="*/ 49084 h 98168"/>
                <a:gd name="connsiteX1" fmla="*/ 116445 w 232890"/>
                <a:gd name="connsiteY1" fmla="*/ 0 h 98168"/>
                <a:gd name="connsiteX2" fmla="*/ 232890 w 232890"/>
                <a:gd name="connsiteY2" fmla="*/ 49084 h 98168"/>
                <a:gd name="connsiteX3" fmla="*/ 116445 w 232890"/>
                <a:gd name="connsiteY3" fmla="*/ 98168 h 98168"/>
                <a:gd name="connsiteX4" fmla="*/ 0 w 232890"/>
                <a:gd name="connsiteY4" fmla="*/ 49084 h 98168"/>
                <a:gd name="connsiteX0" fmla="*/ 0 w 232890"/>
                <a:gd name="connsiteY0" fmla="*/ 49084 h 98168"/>
                <a:gd name="connsiteX1" fmla="*/ 116445 w 232890"/>
                <a:gd name="connsiteY1" fmla="*/ 0 h 98168"/>
                <a:gd name="connsiteX2" fmla="*/ 232890 w 232890"/>
                <a:gd name="connsiteY2" fmla="*/ 49084 h 98168"/>
                <a:gd name="connsiteX3" fmla="*/ 116445 w 232890"/>
                <a:gd name="connsiteY3" fmla="*/ 98168 h 98168"/>
                <a:gd name="connsiteX4" fmla="*/ 0 w 232890"/>
                <a:gd name="connsiteY4" fmla="*/ 49084 h 98168"/>
                <a:gd name="connsiteX0" fmla="*/ 0 w 232890"/>
                <a:gd name="connsiteY0" fmla="*/ 80040 h 129124"/>
                <a:gd name="connsiteX1" fmla="*/ 109302 w 232890"/>
                <a:gd name="connsiteY1" fmla="*/ 0 h 129124"/>
                <a:gd name="connsiteX2" fmla="*/ 232890 w 232890"/>
                <a:gd name="connsiteY2" fmla="*/ 80040 h 129124"/>
                <a:gd name="connsiteX3" fmla="*/ 116445 w 232890"/>
                <a:gd name="connsiteY3" fmla="*/ 129124 h 129124"/>
                <a:gd name="connsiteX4" fmla="*/ 0 w 232890"/>
                <a:gd name="connsiteY4" fmla="*/ 80040 h 1291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2890" h="129124">
                  <a:moveTo>
                    <a:pt x="0" y="80040"/>
                  </a:moveTo>
                  <a:cubicBezTo>
                    <a:pt x="0" y="52932"/>
                    <a:pt x="44991" y="0"/>
                    <a:pt x="109302" y="0"/>
                  </a:cubicBezTo>
                  <a:cubicBezTo>
                    <a:pt x="173613" y="0"/>
                    <a:pt x="232890" y="52932"/>
                    <a:pt x="232890" y="80040"/>
                  </a:cubicBezTo>
                  <a:cubicBezTo>
                    <a:pt x="232890" y="107148"/>
                    <a:pt x="180756" y="129124"/>
                    <a:pt x="116445" y="129124"/>
                  </a:cubicBezTo>
                  <a:cubicBezTo>
                    <a:pt x="52134" y="129124"/>
                    <a:pt x="0" y="107148"/>
                    <a:pt x="0" y="80040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2" name="フリーフォーム: 図形 641">
              <a:extLst>
                <a:ext uri="{FF2B5EF4-FFF2-40B4-BE49-F238E27FC236}">
                  <a16:creationId xmlns:a16="http://schemas.microsoft.com/office/drawing/2014/main" id="{3245AC0C-2B30-4B92-A825-3C1D89CE1A08}"/>
                </a:ext>
              </a:extLst>
            </p:cNvPr>
            <p:cNvSpPr/>
            <p:nvPr/>
          </p:nvSpPr>
          <p:spPr bwMode="auto">
            <a:xfrm>
              <a:off x="6775519" y="1299705"/>
              <a:ext cx="124512" cy="184936"/>
            </a:xfrm>
            <a:custGeom>
              <a:avLst/>
              <a:gdLst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  <a:gd name="connsiteX7" fmla="*/ 27827 w 124512"/>
                <a:gd name="connsiteY7" fmla="*/ 11644 h 184936"/>
                <a:gd name="connsiteX8" fmla="*/ 62256 w 124512"/>
                <a:gd name="connsiteY8" fmla="*/ 20630 h 184936"/>
                <a:gd name="connsiteX9" fmla="*/ 96685 w 124512"/>
                <a:gd name="connsiteY9" fmla="*/ 11644 h 184936"/>
                <a:gd name="connsiteX0" fmla="*/ 62256 w 153696"/>
                <a:gd name="connsiteY0" fmla="*/ 20630 h 184936"/>
                <a:gd name="connsiteX1" fmla="*/ 96685 w 153696"/>
                <a:gd name="connsiteY1" fmla="*/ 11644 h 184936"/>
                <a:gd name="connsiteX2" fmla="*/ 110045 w 153696"/>
                <a:gd name="connsiteY2" fmla="*/ 0 h 184936"/>
                <a:gd name="connsiteX3" fmla="*/ 119620 w 153696"/>
                <a:gd name="connsiteY3" fmla="*/ 26083 h 184936"/>
                <a:gd name="connsiteX4" fmla="*/ 124512 w 153696"/>
                <a:gd name="connsiteY4" fmla="*/ 70591 h 184936"/>
                <a:gd name="connsiteX5" fmla="*/ 62256 w 153696"/>
                <a:gd name="connsiteY5" fmla="*/ 184936 h 184936"/>
                <a:gd name="connsiteX6" fmla="*/ 0 w 153696"/>
                <a:gd name="connsiteY6" fmla="*/ 70591 h 184936"/>
                <a:gd name="connsiteX7" fmla="*/ 4893 w 153696"/>
                <a:gd name="connsiteY7" fmla="*/ 26083 h 184936"/>
                <a:gd name="connsiteX8" fmla="*/ 14467 w 153696"/>
                <a:gd name="connsiteY8" fmla="*/ 0 h 184936"/>
                <a:gd name="connsiteX9" fmla="*/ 27827 w 153696"/>
                <a:gd name="connsiteY9" fmla="*/ 11644 h 184936"/>
                <a:gd name="connsiteX10" fmla="*/ 153696 w 153696"/>
                <a:gd name="connsiteY10" fmla="*/ 112070 h 184936"/>
                <a:gd name="connsiteX0" fmla="*/ 62256 w 124512"/>
                <a:gd name="connsiteY0" fmla="*/ 20630 h 184936"/>
                <a:gd name="connsiteX1" fmla="*/ 96685 w 124512"/>
                <a:gd name="connsiteY1" fmla="*/ 11644 h 184936"/>
                <a:gd name="connsiteX2" fmla="*/ 110045 w 124512"/>
                <a:gd name="connsiteY2" fmla="*/ 0 h 184936"/>
                <a:gd name="connsiteX3" fmla="*/ 119620 w 124512"/>
                <a:gd name="connsiteY3" fmla="*/ 26083 h 184936"/>
                <a:gd name="connsiteX4" fmla="*/ 124512 w 124512"/>
                <a:gd name="connsiteY4" fmla="*/ 70591 h 184936"/>
                <a:gd name="connsiteX5" fmla="*/ 62256 w 124512"/>
                <a:gd name="connsiteY5" fmla="*/ 184936 h 184936"/>
                <a:gd name="connsiteX6" fmla="*/ 0 w 124512"/>
                <a:gd name="connsiteY6" fmla="*/ 70591 h 184936"/>
                <a:gd name="connsiteX7" fmla="*/ 4893 w 124512"/>
                <a:gd name="connsiteY7" fmla="*/ 26083 h 184936"/>
                <a:gd name="connsiteX8" fmla="*/ 14467 w 124512"/>
                <a:gd name="connsiteY8" fmla="*/ 0 h 184936"/>
                <a:gd name="connsiteX9" fmla="*/ 27827 w 124512"/>
                <a:gd name="connsiteY9" fmla="*/ 11644 h 184936"/>
                <a:gd name="connsiteX0" fmla="*/ 96685 w 124512"/>
                <a:gd name="connsiteY0" fmla="*/ 11644 h 184936"/>
                <a:gd name="connsiteX1" fmla="*/ 110045 w 124512"/>
                <a:gd name="connsiteY1" fmla="*/ 0 h 184936"/>
                <a:gd name="connsiteX2" fmla="*/ 119620 w 124512"/>
                <a:gd name="connsiteY2" fmla="*/ 26083 h 184936"/>
                <a:gd name="connsiteX3" fmla="*/ 124512 w 124512"/>
                <a:gd name="connsiteY3" fmla="*/ 70591 h 184936"/>
                <a:gd name="connsiteX4" fmla="*/ 62256 w 124512"/>
                <a:gd name="connsiteY4" fmla="*/ 184936 h 184936"/>
                <a:gd name="connsiteX5" fmla="*/ 0 w 124512"/>
                <a:gd name="connsiteY5" fmla="*/ 70591 h 184936"/>
                <a:gd name="connsiteX6" fmla="*/ 4893 w 124512"/>
                <a:gd name="connsiteY6" fmla="*/ 26083 h 184936"/>
                <a:gd name="connsiteX7" fmla="*/ 14467 w 124512"/>
                <a:gd name="connsiteY7" fmla="*/ 0 h 184936"/>
                <a:gd name="connsiteX8" fmla="*/ 27827 w 124512"/>
                <a:gd name="connsiteY8" fmla="*/ 11644 h 184936"/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  <a:gd name="connsiteX7" fmla="*/ 27827 w 124512"/>
                <a:gd name="connsiteY7" fmla="*/ 11644 h 184936"/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512" h="184936">
                  <a:moveTo>
                    <a:pt x="110045" y="0"/>
                  </a:moveTo>
                  <a:lnTo>
                    <a:pt x="119620" y="26083"/>
                  </a:lnTo>
                  <a:cubicBezTo>
                    <a:pt x="122770" y="39763"/>
                    <a:pt x="124512" y="54803"/>
                    <a:pt x="124512" y="70591"/>
                  </a:cubicBezTo>
                  <a:cubicBezTo>
                    <a:pt x="124512" y="133742"/>
                    <a:pt x="96639" y="184936"/>
                    <a:pt x="62256" y="184936"/>
                  </a:cubicBezTo>
                  <a:cubicBezTo>
                    <a:pt x="27873" y="184936"/>
                    <a:pt x="0" y="133742"/>
                    <a:pt x="0" y="70591"/>
                  </a:cubicBezTo>
                  <a:cubicBezTo>
                    <a:pt x="0" y="54803"/>
                    <a:pt x="1742" y="39763"/>
                    <a:pt x="4893" y="26083"/>
                  </a:cubicBezTo>
                  <a:lnTo>
                    <a:pt x="14467" y="0"/>
                  </a:lnTo>
                </a:path>
              </a:pathLst>
            </a:custGeom>
            <a:solidFill>
              <a:srgbClr val="FF9966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85E6F18B-7242-4BC4-861F-506D56ADB68F}"/>
              </a:ext>
            </a:extLst>
          </p:cNvPr>
          <p:cNvGrpSpPr/>
          <p:nvPr/>
        </p:nvGrpSpPr>
        <p:grpSpPr>
          <a:xfrm>
            <a:off x="756699" y="2692304"/>
            <a:ext cx="907878" cy="1678156"/>
            <a:chOff x="203920" y="367784"/>
            <a:chExt cx="1530355" cy="2828770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F8C35F76-7B19-42B0-B64A-70A4AB429E8E}"/>
                </a:ext>
              </a:extLst>
            </p:cNvPr>
            <p:cNvSpPr/>
            <p:nvPr/>
          </p:nvSpPr>
          <p:spPr bwMode="auto">
            <a:xfrm flipH="1">
              <a:off x="1262533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0107DF72-86F6-4166-88EE-7B18D67BA48C}"/>
                </a:ext>
              </a:extLst>
            </p:cNvPr>
            <p:cNvSpPr/>
            <p:nvPr/>
          </p:nvSpPr>
          <p:spPr bwMode="auto">
            <a:xfrm>
              <a:off x="231177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511E7583-784F-423C-BA8E-C522FFFF46D7}"/>
                </a:ext>
              </a:extLst>
            </p:cNvPr>
            <p:cNvGrpSpPr/>
            <p:nvPr/>
          </p:nvGrpSpPr>
          <p:grpSpPr>
            <a:xfrm flipH="1">
              <a:off x="1028334" y="2897013"/>
              <a:ext cx="354650" cy="299541"/>
              <a:chOff x="811986" y="4823522"/>
              <a:chExt cx="354650" cy="299541"/>
            </a:xfrm>
          </p:grpSpPr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8D0827D4-1FEE-4DC2-939A-DE83D76DE903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楕円 220">
                <a:extLst>
                  <a:ext uri="{FF2B5EF4-FFF2-40B4-BE49-F238E27FC236}">
                    <a16:creationId xmlns:a16="http://schemas.microsoft.com/office/drawing/2014/main" id="{F651C1F6-40E9-406D-90F0-951D19B3698E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F134F6B0-5481-48C5-9A0B-5705D3C7494F}"/>
                </a:ext>
              </a:extLst>
            </p:cNvPr>
            <p:cNvGrpSpPr/>
            <p:nvPr/>
          </p:nvGrpSpPr>
          <p:grpSpPr>
            <a:xfrm>
              <a:off x="561263" y="2897013"/>
              <a:ext cx="354650" cy="299541"/>
              <a:chOff x="811986" y="4823522"/>
              <a:chExt cx="354650" cy="299541"/>
            </a:xfrm>
          </p:grpSpPr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A32A97F0-3E30-43D8-9EEF-BDE204729662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楕円 220">
                <a:extLst>
                  <a:ext uri="{FF2B5EF4-FFF2-40B4-BE49-F238E27FC236}">
                    <a16:creationId xmlns:a16="http://schemas.microsoft.com/office/drawing/2014/main" id="{C83DFF67-3F2A-4455-A7EB-8D68ACB2C582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F350DF49-A610-4FC6-97BC-13A3DD7E1506}"/>
                </a:ext>
              </a:extLst>
            </p:cNvPr>
            <p:cNvSpPr/>
            <p:nvPr/>
          </p:nvSpPr>
          <p:spPr bwMode="auto">
            <a:xfrm rot="10800000">
              <a:off x="438317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rgbClr val="3333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211">
              <a:extLst>
                <a:ext uri="{FF2B5EF4-FFF2-40B4-BE49-F238E27FC236}">
                  <a16:creationId xmlns:a16="http://schemas.microsoft.com/office/drawing/2014/main" id="{4DCF160F-0DF2-434D-9331-4DE1F1E535C2}"/>
                </a:ext>
              </a:extLst>
            </p:cNvPr>
            <p:cNvSpPr/>
            <p:nvPr/>
          </p:nvSpPr>
          <p:spPr bwMode="auto">
            <a:xfrm>
              <a:off x="383940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台形 8">
              <a:extLst>
                <a:ext uri="{FF2B5EF4-FFF2-40B4-BE49-F238E27FC236}">
                  <a16:creationId xmlns:a16="http://schemas.microsoft.com/office/drawing/2014/main" id="{E354468C-A4D4-4B2D-8E53-8ADF61682C7B}"/>
                </a:ext>
              </a:extLst>
            </p:cNvPr>
            <p:cNvSpPr/>
            <p:nvPr/>
          </p:nvSpPr>
          <p:spPr bwMode="auto">
            <a:xfrm rot="10800000">
              <a:off x="668735" y="1671382"/>
              <a:ext cx="600540" cy="421385"/>
            </a:xfrm>
            <a:prstGeom prst="trapezoid">
              <a:avLst/>
            </a:prstGeom>
            <a:solidFill>
              <a:srgbClr val="CC99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二等辺三角形 9">
              <a:extLst>
                <a:ext uri="{FF2B5EF4-FFF2-40B4-BE49-F238E27FC236}">
                  <a16:creationId xmlns:a16="http://schemas.microsoft.com/office/drawing/2014/main" id="{3438A5E4-F714-4F0F-8798-EE40DF1A9587}"/>
                </a:ext>
              </a:extLst>
            </p:cNvPr>
            <p:cNvSpPr/>
            <p:nvPr/>
          </p:nvSpPr>
          <p:spPr bwMode="auto">
            <a:xfrm rot="10800000">
              <a:off x="738589" y="1749069"/>
              <a:ext cx="460831" cy="208684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D262BFEB-66E6-4517-820B-6E9F0BE66D5F}"/>
                </a:ext>
              </a:extLst>
            </p:cNvPr>
            <p:cNvSpPr/>
            <p:nvPr/>
          </p:nvSpPr>
          <p:spPr bwMode="auto">
            <a:xfrm rot="10800000">
              <a:off x="574900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5BD25010-8F94-4B25-9DB7-C858DCD3894D}"/>
                </a:ext>
              </a:extLst>
            </p:cNvPr>
            <p:cNvSpPr/>
            <p:nvPr/>
          </p:nvSpPr>
          <p:spPr bwMode="auto">
            <a:xfrm rot="10800000">
              <a:off x="104400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1DE75DC7-3C96-4C92-AB0B-AC60D0DC50F5}"/>
                </a:ext>
              </a:extLst>
            </p:cNvPr>
            <p:cNvGrpSpPr/>
            <p:nvPr/>
          </p:nvGrpSpPr>
          <p:grpSpPr>
            <a:xfrm>
              <a:off x="203920" y="367784"/>
              <a:ext cx="1530355" cy="1671030"/>
              <a:chOff x="203920" y="151708"/>
              <a:chExt cx="1530355" cy="1671030"/>
            </a:xfrm>
          </p:grpSpPr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4B44BA84-C8C6-47C9-9F5C-7953425AFE25}"/>
                  </a:ext>
                </a:extLst>
              </p:cNvPr>
              <p:cNvSpPr/>
              <p:nvPr/>
            </p:nvSpPr>
            <p:spPr bwMode="auto">
              <a:xfrm>
                <a:off x="606822" y="151708"/>
                <a:ext cx="724366" cy="644830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楕円 14">
                <a:extLst>
                  <a:ext uri="{FF2B5EF4-FFF2-40B4-BE49-F238E27FC236}">
                    <a16:creationId xmlns:a16="http://schemas.microsoft.com/office/drawing/2014/main" id="{EEB8602E-4D77-4773-B626-212B67CEDE27}"/>
                  </a:ext>
                </a:extLst>
              </p:cNvPr>
              <p:cNvSpPr/>
              <p:nvPr/>
            </p:nvSpPr>
            <p:spPr bwMode="auto">
              <a:xfrm>
                <a:off x="254397" y="340866"/>
                <a:ext cx="1429216" cy="1272286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584497EF-C970-4B23-8D17-911ED9D53863}"/>
                  </a:ext>
                </a:extLst>
              </p:cNvPr>
              <p:cNvGrpSpPr/>
              <p:nvPr/>
            </p:nvGrpSpPr>
            <p:grpSpPr>
              <a:xfrm rot="20700000">
                <a:off x="20392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1" name="楕円 30">
                  <a:extLst>
                    <a:ext uri="{FF2B5EF4-FFF2-40B4-BE49-F238E27FC236}">
                      <a16:creationId xmlns:a16="http://schemas.microsoft.com/office/drawing/2014/main" id="{99B93DC9-B6D7-4089-8668-44302A73B037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3A6D3A04-9D71-4590-84F5-93C6274A4527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" name="グループ化 16">
                <a:extLst>
                  <a:ext uri="{FF2B5EF4-FFF2-40B4-BE49-F238E27FC236}">
                    <a16:creationId xmlns:a16="http://schemas.microsoft.com/office/drawing/2014/main" id="{3054660E-C657-43EA-87A4-48B917ABBE8D}"/>
                  </a:ext>
                </a:extLst>
              </p:cNvPr>
              <p:cNvGrpSpPr/>
              <p:nvPr/>
            </p:nvGrpSpPr>
            <p:grpSpPr>
              <a:xfrm rot="900000" flipH="1">
                <a:off x="130704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782FA6A3-0944-4D25-AA6C-00AEEAAD266B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C93873BD-2C14-4055-98F0-45D5D97A1473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8" name="楕円 17">
                <a:extLst>
                  <a:ext uri="{FF2B5EF4-FFF2-40B4-BE49-F238E27FC236}">
                    <a16:creationId xmlns:a16="http://schemas.microsoft.com/office/drawing/2014/main" id="{F74ECEBD-3C6F-4EFD-A7C7-D06A5F0A9071}"/>
                  </a:ext>
                </a:extLst>
              </p:cNvPr>
              <p:cNvSpPr/>
              <p:nvPr/>
            </p:nvSpPr>
            <p:spPr bwMode="auto">
              <a:xfrm>
                <a:off x="383940" y="652608"/>
                <a:ext cx="1170130" cy="1170130"/>
              </a:xfrm>
              <a:prstGeom prst="ellipse">
                <a:avLst/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A6CCB552-6299-4369-A26F-D128C489C821}"/>
                  </a:ext>
                </a:extLst>
              </p:cNvPr>
              <p:cNvSpPr/>
              <p:nvPr/>
            </p:nvSpPr>
            <p:spPr bwMode="auto">
              <a:xfrm>
                <a:off x="581979" y="1048354"/>
                <a:ext cx="139669" cy="193980"/>
              </a:xfrm>
              <a:prstGeom prst="ellipse">
                <a:avLst/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6F33342F-1C66-42A0-99A9-8EE8AA74C99A}"/>
                  </a:ext>
                </a:extLst>
              </p:cNvPr>
              <p:cNvSpPr/>
              <p:nvPr/>
            </p:nvSpPr>
            <p:spPr bwMode="auto">
              <a:xfrm>
                <a:off x="618978" y="1067228"/>
                <a:ext cx="65672" cy="66900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2CB6AA1F-8974-4110-B5DC-A7ED6180343D}"/>
                  </a:ext>
                </a:extLst>
              </p:cNvPr>
              <p:cNvSpPr/>
              <p:nvPr/>
            </p:nvSpPr>
            <p:spPr bwMode="auto">
              <a:xfrm>
                <a:off x="1191579" y="1048354"/>
                <a:ext cx="139669" cy="193980"/>
              </a:xfrm>
              <a:prstGeom prst="ellipse">
                <a:avLst/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281FD8F8-BAD2-478B-87E9-DBD37B0486FD}"/>
                  </a:ext>
                </a:extLst>
              </p:cNvPr>
              <p:cNvSpPr/>
              <p:nvPr/>
            </p:nvSpPr>
            <p:spPr bwMode="auto">
              <a:xfrm>
                <a:off x="1228578" y="1067228"/>
                <a:ext cx="65672" cy="66900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月 22">
                <a:extLst>
                  <a:ext uri="{FF2B5EF4-FFF2-40B4-BE49-F238E27FC236}">
                    <a16:creationId xmlns:a16="http://schemas.microsoft.com/office/drawing/2014/main" id="{FD1D6F7F-4F79-459C-9B98-516DE424E772}"/>
                  </a:ext>
                </a:extLst>
              </p:cNvPr>
              <p:cNvSpPr/>
              <p:nvPr/>
            </p:nvSpPr>
            <p:spPr bwMode="auto">
              <a:xfrm rot="2700000">
                <a:off x="628387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4" name="月 23">
                <a:extLst>
                  <a:ext uri="{FF2B5EF4-FFF2-40B4-BE49-F238E27FC236}">
                    <a16:creationId xmlns:a16="http://schemas.microsoft.com/office/drawing/2014/main" id="{393F9FF4-7FCE-49F7-AE7F-2D26B0432828}"/>
                  </a:ext>
                </a:extLst>
              </p:cNvPr>
              <p:cNvSpPr/>
              <p:nvPr/>
            </p:nvSpPr>
            <p:spPr bwMode="auto">
              <a:xfrm rot="18900000" flipH="1">
                <a:off x="1237845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楕円 24">
                <a:extLst>
                  <a:ext uri="{FF2B5EF4-FFF2-40B4-BE49-F238E27FC236}">
                    <a16:creationId xmlns:a16="http://schemas.microsoft.com/office/drawing/2014/main" id="{F6D12D00-2133-47D8-AD35-1105C7274F9F}"/>
                  </a:ext>
                </a:extLst>
              </p:cNvPr>
              <p:cNvSpPr/>
              <p:nvPr/>
            </p:nvSpPr>
            <p:spPr bwMode="auto">
              <a:xfrm>
                <a:off x="854970" y="1317826"/>
                <a:ext cx="213661" cy="131619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" name="月 25">
                <a:extLst>
                  <a:ext uri="{FF2B5EF4-FFF2-40B4-BE49-F238E27FC236}">
                    <a16:creationId xmlns:a16="http://schemas.microsoft.com/office/drawing/2014/main" id="{EA7F2A59-00C5-42E0-B922-A9D9231DA72E}"/>
                  </a:ext>
                </a:extLst>
              </p:cNvPr>
              <p:cNvSpPr/>
              <p:nvPr/>
            </p:nvSpPr>
            <p:spPr bwMode="auto">
              <a:xfrm rot="4500000">
                <a:off x="623736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chemeClr val="bg1">
                  <a:lumMod val="7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7" name="月 26">
                <a:extLst>
                  <a:ext uri="{FF2B5EF4-FFF2-40B4-BE49-F238E27FC236}">
                    <a16:creationId xmlns:a16="http://schemas.microsoft.com/office/drawing/2014/main" id="{AF4F3472-D766-4B86-95D9-F3B0A243A9E3}"/>
                  </a:ext>
                </a:extLst>
              </p:cNvPr>
              <p:cNvSpPr/>
              <p:nvPr/>
            </p:nvSpPr>
            <p:spPr bwMode="auto">
              <a:xfrm rot="17100000" flipH="1">
                <a:off x="1238553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chemeClr val="bg1">
                  <a:lumMod val="7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AFFA4FBF-37EF-4FA0-BDFB-7C372FA001CE}"/>
                  </a:ext>
                </a:extLst>
              </p:cNvPr>
              <p:cNvSpPr/>
              <p:nvPr/>
            </p:nvSpPr>
            <p:spPr bwMode="auto">
              <a:xfrm>
                <a:off x="835602" y="1573489"/>
                <a:ext cx="266804" cy="56074"/>
              </a:xfrm>
              <a:custGeom>
                <a:avLst/>
                <a:gdLst>
                  <a:gd name="connsiteX0" fmla="*/ 203209 w 406418"/>
                  <a:gd name="connsiteY0" fmla="*/ 0 h 101279"/>
                  <a:gd name="connsiteX1" fmla="*/ 386991 w 406418"/>
                  <a:gd name="connsiteY1" fmla="*/ 6100 h 101279"/>
                  <a:gd name="connsiteX2" fmla="*/ 397774 w 406418"/>
                  <a:gd name="connsiteY2" fmla="*/ 7296 h 101279"/>
                  <a:gd name="connsiteX3" fmla="*/ 406418 w 406418"/>
                  <a:gd name="connsiteY3" fmla="*/ 23652 h 101279"/>
                  <a:gd name="connsiteX4" fmla="*/ 203209 w 406418"/>
                  <a:gd name="connsiteY4" fmla="*/ 101279 h 101279"/>
                  <a:gd name="connsiteX5" fmla="*/ 0 w 406418"/>
                  <a:gd name="connsiteY5" fmla="*/ 23652 h 101279"/>
                  <a:gd name="connsiteX6" fmla="*/ 8645 w 406418"/>
                  <a:gd name="connsiteY6" fmla="*/ 7296 h 101279"/>
                  <a:gd name="connsiteX7" fmla="*/ 19427 w 406418"/>
                  <a:gd name="connsiteY7" fmla="*/ 6100 h 101279"/>
                  <a:gd name="connsiteX8" fmla="*/ 203209 w 406418"/>
                  <a:gd name="connsiteY8" fmla="*/ 0 h 1012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06418" h="101279">
                    <a:moveTo>
                      <a:pt x="203209" y="0"/>
                    </a:moveTo>
                    <a:cubicBezTo>
                      <a:pt x="268399" y="0"/>
                      <a:pt x="330504" y="2172"/>
                      <a:pt x="386991" y="6100"/>
                    </a:cubicBezTo>
                    <a:lnTo>
                      <a:pt x="397774" y="7296"/>
                    </a:lnTo>
                    <a:lnTo>
                      <a:pt x="406418" y="23652"/>
                    </a:lnTo>
                    <a:cubicBezTo>
                      <a:pt x="406418" y="66524"/>
                      <a:pt x="315438" y="101279"/>
                      <a:pt x="203209" y="101279"/>
                    </a:cubicBezTo>
                    <a:cubicBezTo>
                      <a:pt x="90980" y="101279"/>
                      <a:pt x="0" y="66524"/>
                      <a:pt x="0" y="23652"/>
                    </a:cubicBezTo>
                    <a:lnTo>
                      <a:pt x="8645" y="7296"/>
                    </a:lnTo>
                    <a:lnTo>
                      <a:pt x="19427" y="6100"/>
                    </a:lnTo>
                    <a:cubicBezTo>
                      <a:pt x="75914" y="2172"/>
                      <a:pt x="138019" y="0"/>
                      <a:pt x="20320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F1C48E80-2BF7-4301-9466-2481FBE2D6F7}"/>
              </a:ext>
            </a:extLst>
          </p:cNvPr>
          <p:cNvGrpSpPr/>
          <p:nvPr/>
        </p:nvGrpSpPr>
        <p:grpSpPr>
          <a:xfrm>
            <a:off x="2638290" y="2843960"/>
            <a:ext cx="907878" cy="1526500"/>
            <a:chOff x="2214907" y="623421"/>
            <a:chExt cx="1530355" cy="2573133"/>
          </a:xfrm>
        </p:grpSpPr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58608F8A-2FBA-4A39-87CF-868317C85AB2}"/>
                </a:ext>
              </a:extLst>
            </p:cNvPr>
            <p:cNvSpPr/>
            <p:nvPr/>
          </p:nvSpPr>
          <p:spPr bwMode="auto">
            <a:xfrm flipH="1">
              <a:off x="3281114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660033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02896987-C7AB-4F52-85D2-364073F2DAD8}"/>
                </a:ext>
              </a:extLst>
            </p:cNvPr>
            <p:cNvSpPr/>
            <p:nvPr/>
          </p:nvSpPr>
          <p:spPr bwMode="auto">
            <a:xfrm>
              <a:off x="2249758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660033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40" name="グループ化 39">
              <a:extLst>
                <a:ext uri="{FF2B5EF4-FFF2-40B4-BE49-F238E27FC236}">
                  <a16:creationId xmlns:a16="http://schemas.microsoft.com/office/drawing/2014/main" id="{25EE5A90-D984-4C8E-8641-A40CD474DE50}"/>
                </a:ext>
              </a:extLst>
            </p:cNvPr>
            <p:cNvGrpSpPr/>
            <p:nvPr/>
          </p:nvGrpSpPr>
          <p:grpSpPr>
            <a:xfrm flipH="1">
              <a:off x="3039321" y="2897013"/>
              <a:ext cx="354650" cy="299541"/>
              <a:chOff x="811986" y="4823522"/>
              <a:chExt cx="354650" cy="299541"/>
            </a:xfrm>
          </p:grpSpPr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3C18EF9D-8480-4904-84E1-D8B9179236EE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4" name="楕円 220">
                <a:extLst>
                  <a:ext uri="{FF2B5EF4-FFF2-40B4-BE49-F238E27FC236}">
                    <a16:creationId xmlns:a16="http://schemas.microsoft.com/office/drawing/2014/main" id="{D4AFE151-61CD-4449-ACA8-295228DAE08E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3A49C171-51BD-4122-A2ED-95FDE6980C59}"/>
                </a:ext>
              </a:extLst>
            </p:cNvPr>
            <p:cNvGrpSpPr/>
            <p:nvPr/>
          </p:nvGrpSpPr>
          <p:grpSpPr>
            <a:xfrm>
              <a:off x="2572250" y="2897013"/>
              <a:ext cx="354650" cy="299541"/>
              <a:chOff x="811986" y="4823522"/>
              <a:chExt cx="354650" cy="299541"/>
            </a:xfrm>
          </p:grpSpPr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B12E1166-816A-43F6-9003-E0AB1033AC43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楕円 220">
                <a:extLst>
                  <a:ext uri="{FF2B5EF4-FFF2-40B4-BE49-F238E27FC236}">
                    <a16:creationId xmlns:a16="http://schemas.microsoft.com/office/drawing/2014/main" id="{EFFAB6E5-8BB5-4029-8C29-6D9FB74AD35E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DD98DE70-D12C-44C9-BEE1-59B83C830A6F}"/>
                </a:ext>
              </a:extLst>
            </p:cNvPr>
            <p:cNvSpPr/>
            <p:nvPr/>
          </p:nvSpPr>
          <p:spPr bwMode="auto">
            <a:xfrm rot="10800000">
              <a:off x="2449304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楕円 211">
              <a:extLst>
                <a:ext uri="{FF2B5EF4-FFF2-40B4-BE49-F238E27FC236}">
                  <a16:creationId xmlns:a16="http://schemas.microsoft.com/office/drawing/2014/main" id="{B89C6F82-5837-48A8-972E-6E676FE4AE0C}"/>
                </a:ext>
              </a:extLst>
            </p:cNvPr>
            <p:cNvSpPr/>
            <p:nvPr/>
          </p:nvSpPr>
          <p:spPr bwMode="auto">
            <a:xfrm>
              <a:off x="2394927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7FF743C6-BED4-40D4-93C2-AD15B13D7C33}"/>
                </a:ext>
              </a:extLst>
            </p:cNvPr>
            <p:cNvSpPr/>
            <p:nvPr/>
          </p:nvSpPr>
          <p:spPr bwMode="auto">
            <a:xfrm>
              <a:off x="2730714" y="1419787"/>
              <a:ext cx="498556" cy="545547"/>
            </a:xfrm>
            <a:prstGeom prst="ellipse">
              <a:avLst/>
            </a:prstGeom>
            <a:solidFill>
              <a:srgbClr val="660033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D214357B-92E4-49F9-B0B6-B7D7E8DEAD54}"/>
                </a:ext>
              </a:extLst>
            </p:cNvPr>
            <p:cNvSpPr/>
            <p:nvPr/>
          </p:nvSpPr>
          <p:spPr bwMode="auto">
            <a:xfrm rot="10800000">
              <a:off x="258705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10584920-7EF9-41C7-8C8A-19415AB86D58}"/>
                </a:ext>
              </a:extLst>
            </p:cNvPr>
            <p:cNvSpPr/>
            <p:nvPr/>
          </p:nvSpPr>
          <p:spPr bwMode="auto">
            <a:xfrm rot="10800000">
              <a:off x="3056162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2DA0E1E8-C476-41C8-A41D-452EB7E9FDE8}"/>
                </a:ext>
              </a:extLst>
            </p:cNvPr>
            <p:cNvGrpSpPr/>
            <p:nvPr/>
          </p:nvGrpSpPr>
          <p:grpSpPr>
            <a:xfrm>
              <a:off x="2214907" y="623421"/>
              <a:ext cx="1530355" cy="1413460"/>
              <a:chOff x="2214907" y="407345"/>
              <a:chExt cx="1530355" cy="1413460"/>
            </a:xfrm>
          </p:grpSpPr>
          <p:sp>
            <p:nvSpPr>
              <p:cNvPr id="48" name="楕円 175">
                <a:extLst>
                  <a:ext uri="{FF2B5EF4-FFF2-40B4-BE49-F238E27FC236}">
                    <a16:creationId xmlns:a16="http://schemas.microsoft.com/office/drawing/2014/main" id="{DDCC610C-B6BE-47C5-ABB9-2525BD100CB8}"/>
                  </a:ext>
                </a:extLst>
              </p:cNvPr>
              <p:cNvSpPr/>
              <p:nvPr/>
            </p:nvSpPr>
            <p:spPr bwMode="auto">
              <a:xfrm>
                <a:off x="2249701" y="407345"/>
                <a:ext cx="1460582" cy="925465"/>
              </a:xfrm>
              <a:custGeom>
                <a:avLst/>
                <a:gdLst>
                  <a:gd name="connsiteX0" fmla="*/ 0 w 1460582"/>
                  <a:gd name="connsiteY0" fmla="*/ 467469 h 934937"/>
                  <a:gd name="connsiteX1" fmla="*/ 730291 w 1460582"/>
                  <a:gd name="connsiteY1" fmla="*/ 0 h 934937"/>
                  <a:gd name="connsiteX2" fmla="*/ 1460582 w 1460582"/>
                  <a:gd name="connsiteY2" fmla="*/ 467469 h 934937"/>
                  <a:gd name="connsiteX3" fmla="*/ 730291 w 1460582"/>
                  <a:gd name="connsiteY3" fmla="*/ 934938 h 934937"/>
                  <a:gd name="connsiteX4" fmla="*/ 0 w 1460582"/>
                  <a:gd name="connsiteY4" fmla="*/ 467469 h 934937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353169 h 820638"/>
                  <a:gd name="connsiteX1" fmla="*/ 725528 w 1460582"/>
                  <a:gd name="connsiteY1" fmla="*/ 0 h 820638"/>
                  <a:gd name="connsiteX2" fmla="*/ 1460582 w 1460582"/>
                  <a:gd name="connsiteY2" fmla="*/ 353169 h 820638"/>
                  <a:gd name="connsiteX3" fmla="*/ 730291 w 1460582"/>
                  <a:gd name="connsiteY3" fmla="*/ 820638 h 820638"/>
                  <a:gd name="connsiteX4" fmla="*/ 0 w 1460582"/>
                  <a:gd name="connsiteY4" fmla="*/ 353169 h 8206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60582" h="820638">
                    <a:moveTo>
                      <a:pt x="0" y="353169"/>
                    </a:moveTo>
                    <a:cubicBezTo>
                      <a:pt x="0" y="94993"/>
                      <a:pt x="322199" y="0"/>
                      <a:pt x="725528" y="0"/>
                    </a:cubicBezTo>
                    <a:cubicBezTo>
                      <a:pt x="1128857" y="0"/>
                      <a:pt x="1460582" y="94993"/>
                      <a:pt x="1460582" y="353169"/>
                    </a:cubicBezTo>
                    <a:cubicBezTo>
                      <a:pt x="1460582" y="611345"/>
                      <a:pt x="1133620" y="820638"/>
                      <a:pt x="730291" y="820638"/>
                    </a:cubicBezTo>
                    <a:cubicBezTo>
                      <a:pt x="326962" y="820638"/>
                      <a:pt x="0" y="611345"/>
                      <a:pt x="0" y="353169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9" name="グループ化 48">
                <a:extLst>
                  <a:ext uri="{FF2B5EF4-FFF2-40B4-BE49-F238E27FC236}">
                    <a16:creationId xmlns:a16="http://schemas.microsoft.com/office/drawing/2014/main" id="{1C76B28E-210C-4ED1-BB5F-E112E164AD8F}"/>
                  </a:ext>
                </a:extLst>
              </p:cNvPr>
              <p:cNvGrpSpPr/>
              <p:nvPr/>
            </p:nvGrpSpPr>
            <p:grpSpPr>
              <a:xfrm rot="20700000">
                <a:off x="2214907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69" name="楕円 68">
                  <a:extLst>
                    <a:ext uri="{FF2B5EF4-FFF2-40B4-BE49-F238E27FC236}">
                      <a16:creationId xmlns:a16="http://schemas.microsoft.com/office/drawing/2014/main" id="{D8CDD118-98D8-44D9-B0E5-4DEB261EB862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" name="楕円 69">
                  <a:extLst>
                    <a:ext uri="{FF2B5EF4-FFF2-40B4-BE49-F238E27FC236}">
                      <a16:creationId xmlns:a16="http://schemas.microsoft.com/office/drawing/2014/main" id="{1CBBE983-E6A8-4A1C-B1A1-0F9AC72198BD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0" name="グループ化 49">
                <a:extLst>
                  <a:ext uri="{FF2B5EF4-FFF2-40B4-BE49-F238E27FC236}">
                    <a16:creationId xmlns:a16="http://schemas.microsoft.com/office/drawing/2014/main" id="{EF2821C4-3419-48E2-B1B1-A40AA66879B5}"/>
                  </a:ext>
                </a:extLst>
              </p:cNvPr>
              <p:cNvGrpSpPr/>
              <p:nvPr/>
            </p:nvGrpSpPr>
            <p:grpSpPr>
              <a:xfrm rot="900000" flipH="1">
                <a:off x="3318032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67" name="楕円 66">
                  <a:extLst>
                    <a:ext uri="{FF2B5EF4-FFF2-40B4-BE49-F238E27FC236}">
                      <a16:creationId xmlns:a16="http://schemas.microsoft.com/office/drawing/2014/main" id="{A5B99810-73AE-4459-B622-DE0718A149D9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楕円 67">
                  <a:extLst>
                    <a:ext uri="{FF2B5EF4-FFF2-40B4-BE49-F238E27FC236}">
                      <a16:creationId xmlns:a16="http://schemas.microsoft.com/office/drawing/2014/main" id="{CB1D7320-B777-4695-A55E-875225213097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5DAF32EF-4AF7-49ED-99C0-483DFC372FD6}"/>
                  </a:ext>
                </a:extLst>
              </p:cNvPr>
              <p:cNvSpPr/>
              <p:nvPr/>
            </p:nvSpPr>
            <p:spPr bwMode="auto">
              <a:xfrm>
                <a:off x="2397339" y="761154"/>
                <a:ext cx="1165306" cy="1059651"/>
              </a:xfrm>
              <a:custGeom>
                <a:avLst/>
                <a:gdLst>
                  <a:gd name="connsiteX0" fmla="*/ 582653 w 1165306"/>
                  <a:gd name="connsiteY0" fmla="*/ 0 h 1059651"/>
                  <a:gd name="connsiteX1" fmla="*/ 1057854 w 1165306"/>
                  <a:gd name="connsiteY1" fmla="*/ 98011 h 1059651"/>
                  <a:gd name="connsiteX2" fmla="*/ 1087151 w 1165306"/>
                  <a:gd name="connsiteY2" fmla="*/ 112428 h 1059651"/>
                  <a:gd name="connsiteX3" fmla="*/ 1119518 w 1165306"/>
                  <a:gd name="connsiteY3" fmla="*/ 177424 h 1059651"/>
                  <a:gd name="connsiteX4" fmla="*/ 1165306 w 1165306"/>
                  <a:gd name="connsiteY4" fmla="*/ 424610 h 1059651"/>
                  <a:gd name="connsiteX5" fmla="*/ 582653 w 1165306"/>
                  <a:gd name="connsiteY5" fmla="*/ 1059651 h 1059651"/>
                  <a:gd name="connsiteX6" fmla="*/ 0 w 1165306"/>
                  <a:gd name="connsiteY6" fmla="*/ 424610 h 1059651"/>
                  <a:gd name="connsiteX7" fmla="*/ 45788 w 1165306"/>
                  <a:gd name="connsiteY7" fmla="*/ 177424 h 1059651"/>
                  <a:gd name="connsiteX8" fmla="*/ 78157 w 1165306"/>
                  <a:gd name="connsiteY8" fmla="*/ 112428 h 1059651"/>
                  <a:gd name="connsiteX9" fmla="*/ 107452 w 1165306"/>
                  <a:gd name="connsiteY9" fmla="*/ 98011 h 1059651"/>
                  <a:gd name="connsiteX10" fmla="*/ 582653 w 1165306"/>
                  <a:gd name="connsiteY10" fmla="*/ 0 h 10596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306" h="1059651">
                    <a:moveTo>
                      <a:pt x="582653" y="0"/>
                    </a:moveTo>
                    <a:cubicBezTo>
                      <a:pt x="751214" y="0"/>
                      <a:pt x="911796" y="34899"/>
                      <a:pt x="1057854" y="98011"/>
                    </a:cubicBezTo>
                    <a:lnTo>
                      <a:pt x="1087151" y="112428"/>
                    </a:lnTo>
                    <a:lnTo>
                      <a:pt x="1119518" y="177424"/>
                    </a:lnTo>
                    <a:cubicBezTo>
                      <a:pt x="1149002" y="253399"/>
                      <a:pt x="1165306" y="336929"/>
                      <a:pt x="1165306" y="424610"/>
                    </a:cubicBezTo>
                    <a:cubicBezTo>
                      <a:pt x="1165306" y="775333"/>
                      <a:pt x="904443" y="1059651"/>
                      <a:pt x="582653" y="1059651"/>
                    </a:cubicBezTo>
                    <a:cubicBezTo>
                      <a:pt x="260863" y="1059651"/>
                      <a:pt x="0" y="775333"/>
                      <a:pt x="0" y="424610"/>
                    </a:cubicBezTo>
                    <a:cubicBezTo>
                      <a:pt x="0" y="336929"/>
                      <a:pt x="16304" y="253399"/>
                      <a:pt x="45788" y="177424"/>
                    </a:cubicBezTo>
                    <a:lnTo>
                      <a:pt x="78157" y="112428"/>
                    </a:lnTo>
                    <a:lnTo>
                      <a:pt x="107452" y="98011"/>
                    </a:lnTo>
                    <a:cubicBezTo>
                      <a:pt x="253510" y="34899"/>
                      <a:pt x="414092" y="0"/>
                      <a:pt x="582653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楕円 51">
                <a:extLst>
                  <a:ext uri="{FF2B5EF4-FFF2-40B4-BE49-F238E27FC236}">
                    <a16:creationId xmlns:a16="http://schemas.microsoft.com/office/drawing/2014/main" id="{9251183C-6045-45F1-9D45-4150EF47916E}"/>
                  </a:ext>
                </a:extLst>
              </p:cNvPr>
              <p:cNvSpPr/>
              <p:nvPr/>
            </p:nvSpPr>
            <p:spPr bwMode="auto">
              <a:xfrm>
                <a:off x="2569306" y="1144864"/>
                <a:ext cx="194558" cy="64658"/>
              </a:xfrm>
              <a:prstGeom prst="ellipse">
                <a:avLst/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楕円 52">
                <a:extLst>
                  <a:ext uri="{FF2B5EF4-FFF2-40B4-BE49-F238E27FC236}">
                    <a16:creationId xmlns:a16="http://schemas.microsoft.com/office/drawing/2014/main" id="{C2E6365D-EF66-407D-B8BD-DDBA42C1A1D4}"/>
                  </a:ext>
                </a:extLst>
              </p:cNvPr>
              <p:cNvSpPr/>
              <p:nvPr/>
            </p:nvSpPr>
            <p:spPr bwMode="auto">
              <a:xfrm>
                <a:off x="3158243" y="1144864"/>
                <a:ext cx="194558" cy="64658"/>
              </a:xfrm>
              <a:prstGeom prst="ellipse">
                <a:avLst/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4" name="グループ化 53">
                <a:extLst>
                  <a:ext uri="{FF2B5EF4-FFF2-40B4-BE49-F238E27FC236}">
                    <a16:creationId xmlns:a16="http://schemas.microsoft.com/office/drawing/2014/main" id="{F80FA5EF-1343-4740-A5EC-7EFA9FC14775}"/>
                  </a:ext>
                </a:extLst>
              </p:cNvPr>
              <p:cNvGrpSpPr/>
              <p:nvPr/>
            </p:nvGrpSpPr>
            <p:grpSpPr>
              <a:xfrm>
                <a:off x="2455068" y="1140927"/>
                <a:ext cx="88439" cy="79040"/>
                <a:chOff x="2569305" y="1692913"/>
                <a:chExt cx="202787" cy="333198"/>
              </a:xfrm>
              <a:noFill/>
            </p:grpSpPr>
            <p:sp>
              <p:nvSpPr>
                <p:cNvPr id="65" name="楕円 64">
                  <a:extLst>
                    <a:ext uri="{FF2B5EF4-FFF2-40B4-BE49-F238E27FC236}">
                      <a16:creationId xmlns:a16="http://schemas.microsoft.com/office/drawing/2014/main" id="{7DDB5018-05E3-4FDC-8951-E2DC7EEE5513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" name="楕円 65">
                  <a:extLst>
                    <a:ext uri="{FF2B5EF4-FFF2-40B4-BE49-F238E27FC236}">
                      <a16:creationId xmlns:a16="http://schemas.microsoft.com/office/drawing/2014/main" id="{C15BA5B1-B46A-4949-94A2-6E513F050E03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5" name="グループ化 54">
                <a:extLst>
                  <a:ext uri="{FF2B5EF4-FFF2-40B4-BE49-F238E27FC236}">
                    <a16:creationId xmlns:a16="http://schemas.microsoft.com/office/drawing/2014/main" id="{9E6E15AD-E4BF-45B8-80C3-71B56DF171B6}"/>
                  </a:ext>
                </a:extLst>
              </p:cNvPr>
              <p:cNvGrpSpPr/>
              <p:nvPr/>
            </p:nvGrpSpPr>
            <p:grpSpPr>
              <a:xfrm flipH="1">
                <a:off x="3399478" y="1140927"/>
                <a:ext cx="88439" cy="79040"/>
                <a:chOff x="2569305" y="1692913"/>
                <a:chExt cx="202787" cy="333198"/>
              </a:xfrm>
              <a:noFill/>
            </p:grpSpPr>
            <p:sp>
              <p:nvSpPr>
                <p:cNvPr id="63" name="楕円 62">
                  <a:extLst>
                    <a:ext uri="{FF2B5EF4-FFF2-40B4-BE49-F238E27FC236}">
                      <a16:creationId xmlns:a16="http://schemas.microsoft.com/office/drawing/2014/main" id="{6B415D06-CAEF-4BDA-A778-B3DE77829A8E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" name="楕円 63">
                  <a:extLst>
                    <a:ext uri="{FF2B5EF4-FFF2-40B4-BE49-F238E27FC236}">
                      <a16:creationId xmlns:a16="http://schemas.microsoft.com/office/drawing/2014/main" id="{3E5FD8D8-E0AA-4A9D-BA60-2BFEF9A23CAD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4DD21765-DE25-4BD2-95F5-33560440F767}"/>
                  </a:ext>
                </a:extLst>
              </p:cNvPr>
              <p:cNvSpPr/>
              <p:nvPr/>
            </p:nvSpPr>
            <p:spPr bwMode="auto">
              <a:xfrm rot="16200000">
                <a:off x="2946153" y="1472363"/>
                <a:ext cx="71396" cy="350472"/>
              </a:xfrm>
              <a:custGeom>
                <a:avLst/>
                <a:gdLst>
                  <a:gd name="connsiteX0" fmla="*/ 71396 w 71396"/>
                  <a:gd name="connsiteY0" fmla="*/ 350472 h 350472"/>
                  <a:gd name="connsiteX1" fmla="*/ 38699 w 71396"/>
                  <a:gd name="connsiteY1" fmla="*/ 317017 h 350472"/>
                  <a:gd name="connsiteX2" fmla="*/ 0 w 71396"/>
                  <a:gd name="connsiteY2" fmla="*/ 175236 h 350472"/>
                  <a:gd name="connsiteX3" fmla="*/ 38699 w 71396"/>
                  <a:gd name="connsiteY3" fmla="*/ 33455 h 350472"/>
                  <a:gd name="connsiteX4" fmla="*/ 71396 w 71396"/>
                  <a:gd name="connsiteY4" fmla="*/ 0 h 350472"/>
                  <a:gd name="connsiteX5" fmla="*/ 61619 w 71396"/>
                  <a:gd name="connsiteY5" fmla="*/ 175236 h 350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1396" h="350472">
                    <a:moveTo>
                      <a:pt x="71396" y="350472"/>
                    </a:moveTo>
                    <a:lnTo>
                      <a:pt x="38699" y="317017"/>
                    </a:lnTo>
                    <a:cubicBezTo>
                      <a:pt x="14789" y="280732"/>
                      <a:pt x="0" y="230605"/>
                      <a:pt x="0" y="175236"/>
                    </a:cubicBezTo>
                    <a:cubicBezTo>
                      <a:pt x="0" y="119867"/>
                      <a:pt x="14789" y="69740"/>
                      <a:pt x="38699" y="33455"/>
                    </a:cubicBezTo>
                    <a:lnTo>
                      <a:pt x="71396" y="0"/>
                    </a:lnTo>
                    <a:lnTo>
                      <a:pt x="61619" y="175236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楕円 56">
                <a:extLst>
                  <a:ext uri="{FF2B5EF4-FFF2-40B4-BE49-F238E27FC236}">
                    <a16:creationId xmlns:a16="http://schemas.microsoft.com/office/drawing/2014/main" id="{D8D47FD3-5BD7-4164-91F4-5811483A5E38}"/>
                  </a:ext>
                </a:extLst>
              </p:cNvPr>
              <p:cNvSpPr/>
              <p:nvPr/>
            </p:nvSpPr>
            <p:spPr bwMode="auto">
              <a:xfrm>
                <a:off x="2569306" y="1001933"/>
                <a:ext cx="194558" cy="45720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楕円 57">
                <a:extLst>
                  <a:ext uri="{FF2B5EF4-FFF2-40B4-BE49-F238E27FC236}">
                    <a16:creationId xmlns:a16="http://schemas.microsoft.com/office/drawing/2014/main" id="{1A90817A-B4A5-4EE9-84CD-81395BFBD140}"/>
                  </a:ext>
                </a:extLst>
              </p:cNvPr>
              <p:cNvSpPr/>
              <p:nvPr/>
            </p:nvSpPr>
            <p:spPr bwMode="auto">
              <a:xfrm>
                <a:off x="3158243" y="1001933"/>
                <a:ext cx="194558" cy="45720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月 58">
                <a:extLst>
                  <a:ext uri="{FF2B5EF4-FFF2-40B4-BE49-F238E27FC236}">
                    <a16:creationId xmlns:a16="http://schemas.microsoft.com/office/drawing/2014/main" id="{7EB36EEF-7C72-47D2-93DD-F26D8333623C}"/>
                  </a:ext>
                </a:extLst>
              </p:cNvPr>
              <p:cNvSpPr/>
              <p:nvPr/>
            </p:nvSpPr>
            <p:spPr bwMode="auto">
              <a:xfrm rot="2700000">
                <a:off x="2731250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0" name="月 59">
                <a:extLst>
                  <a:ext uri="{FF2B5EF4-FFF2-40B4-BE49-F238E27FC236}">
                    <a16:creationId xmlns:a16="http://schemas.microsoft.com/office/drawing/2014/main" id="{BB6CB730-3EE3-4222-9E3E-E1E111ACA13C}"/>
                  </a:ext>
                </a:extLst>
              </p:cNvPr>
              <p:cNvSpPr/>
              <p:nvPr/>
            </p:nvSpPr>
            <p:spPr bwMode="auto">
              <a:xfrm rot="18900000" flipH="1">
                <a:off x="3159087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1" name="楕円 357">
                <a:extLst>
                  <a:ext uri="{FF2B5EF4-FFF2-40B4-BE49-F238E27FC236}">
                    <a16:creationId xmlns:a16="http://schemas.microsoft.com/office/drawing/2014/main" id="{C9FE5F9D-613D-42E8-8246-2D4B41B5ABB6}"/>
                  </a:ext>
                </a:extLst>
              </p:cNvPr>
              <p:cNvSpPr/>
              <p:nvPr/>
            </p:nvSpPr>
            <p:spPr bwMode="auto">
              <a:xfrm>
                <a:off x="2863546" y="1347649"/>
                <a:ext cx="232890" cy="129124"/>
              </a:xfrm>
              <a:custGeom>
                <a:avLst/>
                <a:gdLst>
                  <a:gd name="connsiteX0" fmla="*/ 0 w 232889"/>
                  <a:gd name="connsiteY0" fmla="*/ 49084 h 98168"/>
                  <a:gd name="connsiteX1" fmla="*/ 116445 w 232889"/>
                  <a:gd name="connsiteY1" fmla="*/ 0 h 98168"/>
                  <a:gd name="connsiteX2" fmla="*/ 232890 w 232889"/>
                  <a:gd name="connsiteY2" fmla="*/ 49084 h 98168"/>
                  <a:gd name="connsiteX3" fmla="*/ 116445 w 232889"/>
                  <a:gd name="connsiteY3" fmla="*/ 98168 h 98168"/>
                  <a:gd name="connsiteX4" fmla="*/ 0 w 232889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80040 h 129124"/>
                  <a:gd name="connsiteX1" fmla="*/ 109302 w 232890"/>
                  <a:gd name="connsiteY1" fmla="*/ 0 h 129124"/>
                  <a:gd name="connsiteX2" fmla="*/ 232890 w 232890"/>
                  <a:gd name="connsiteY2" fmla="*/ 80040 h 129124"/>
                  <a:gd name="connsiteX3" fmla="*/ 116445 w 232890"/>
                  <a:gd name="connsiteY3" fmla="*/ 129124 h 129124"/>
                  <a:gd name="connsiteX4" fmla="*/ 0 w 232890"/>
                  <a:gd name="connsiteY4" fmla="*/ 80040 h 129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2890" h="129124">
                    <a:moveTo>
                      <a:pt x="0" y="80040"/>
                    </a:moveTo>
                    <a:cubicBezTo>
                      <a:pt x="0" y="52932"/>
                      <a:pt x="44991" y="0"/>
                      <a:pt x="109302" y="0"/>
                    </a:cubicBezTo>
                    <a:cubicBezTo>
                      <a:pt x="173613" y="0"/>
                      <a:pt x="232890" y="52932"/>
                      <a:pt x="232890" y="80040"/>
                    </a:cubicBezTo>
                    <a:cubicBezTo>
                      <a:pt x="232890" y="107148"/>
                      <a:pt x="180756" y="129124"/>
                      <a:pt x="116445" y="129124"/>
                    </a:cubicBezTo>
                    <a:cubicBezTo>
                      <a:pt x="52134" y="129124"/>
                      <a:pt x="0" y="107148"/>
                      <a:pt x="0" y="8004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3218137F-CAEC-4C0A-A1B8-0838F0387D41}"/>
                  </a:ext>
                </a:extLst>
              </p:cNvPr>
              <p:cNvSpPr/>
              <p:nvPr/>
            </p:nvSpPr>
            <p:spPr bwMode="auto">
              <a:xfrm>
                <a:off x="2917735" y="1300589"/>
                <a:ext cx="124512" cy="184936"/>
              </a:xfrm>
              <a:custGeom>
                <a:avLst/>
                <a:gdLst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8" fmla="*/ 62256 w 124512"/>
                  <a:gd name="connsiteY8" fmla="*/ 20630 h 184936"/>
                  <a:gd name="connsiteX9" fmla="*/ 96685 w 124512"/>
                  <a:gd name="connsiteY9" fmla="*/ 11644 h 184936"/>
                  <a:gd name="connsiteX0" fmla="*/ 62256 w 153696"/>
                  <a:gd name="connsiteY0" fmla="*/ 20630 h 184936"/>
                  <a:gd name="connsiteX1" fmla="*/ 96685 w 153696"/>
                  <a:gd name="connsiteY1" fmla="*/ 11644 h 184936"/>
                  <a:gd name="connsiteX2" fmla="*/ 110045 w 153696"/>
                  <a:gd name="connsiteY2" fmla="*/ 0 h 184936"/>
                  <a:gd name="connsiteX3" fmla="*/ 119620 w 153696"/>
                  <a:gd name="connsiteY3" fmla="*/ 26083 h 184936"/>
                  <a:gd name="connsiteX4" fmla="*/ 124512 w 153696"/>
                  <a:gd name="connsiteY4" fmla="*/ 70591 h 184936"/>
                  <a:gd name="connsiteX5" fmla="*/ 62256 w 153696"/>
                  <a:gd name="connsiteY5" fmla="*/ 184936 h 184936"/>
                  <a:gd name="connsiteX6" fmla="*/ 0 w 153696"/>
                  <a:gd name="connsiteY6" fmla="*/ 70591 h 184936"/>
                  <a:gd name="connsiteX7" fmla="*/ 4893 w 153696"/>
                  <a:gd name="connsiteY7" fmla="*/ 26083 h 184936"/>
                  <a:gd name="connsiteX8" fmla="*/ 14467 w 153696"/>
                  <a:gd name="connsiteY8" fmla="*/ 0 h 184936"/>
                  <a:gd name="connsiteX9" fmla="*/ 27827 w 153696"/>
                  <a:gd name="connsiteY9" fmla="*/ 11644 h 184936"/>
                  <a:gd name="connsiteX10" fmla="*/ 153696 w 153696"/>
                  <a:gd name="connsiteY10" fmla="*/ 112070 h 184936"/>
                  <a:gd name="connsiteX0" fmla="*/ 62256 w 124512"/>
                  <a:gd name="connsiteY0" fmla="*/ 20630 h 184936"/>
                  <a:gd name="connsiteX1" fmla="*/ 96685 w 124512"/>
                  <a:gd name="connsiteY1" fmla="*/ 11644 h 184936"/>
                  <a:gd name="connsiteX2" fmla="*/ 110045 w 124512"/>
                  <a:gd name="connsiteY2" fmla="*/ 0 h 184936"/>
                  <a:gd name="connsiteX3" fmla="*/ 119620 w 124512"/>
                  <a:gd name="connsiteY3" fmla="*/ 26083 h 184936"/>
                  <a:gd name="connsiteX4" fmla="*/ 124512 w 124512"/>
                  <a:gd name="connsiteY4" fmla="*/ 70591 h 184936"/>
                  <a:gd name="connsiteX5" fmla="*/ 62256 w 124512"/>
                  <a:gd name="connsiteY5" fmla="*/ 184936 h 184936"/>
                  <a:gd name="connsiteX6" fmla="*/ 0 w 124512"/>
                  <a:gd name="connsiteY6" fmla="*/ 70591 h 184936"/>
                  <a:gd name="connsiteX7" fmla="*/ 4893 w 124512"/>
                  <a:gd name="connsiteY7" fmla="*/ 26083 h 184936"/>
                  <a:gd name="connsiteX8" fmla="*/ 14467 w 124512"/>
                  <a:gd name="connsiteY8" fmla="*/ 0 h 184936"/>
                  <a:gd name="connsiteX9" fmla="*/ 27827 w 124512"/>
                  <a:gd name="connsiteY9" fmla="*/ 11644 h 184936"/>
                  <a:gd name="connsiteX0" fmla="*/ 96685 w 124512"/>
                  <a:gd name="connsiteY0" fmla="*/ 11644 h 184936"/>
                  <a:gd name="connsiteX1" fmla="*/ 110045 w 124512"/>
                  <a:gd name="connsiteY1" fmla="*/ 0 h 184936"/>
                  <a:gd name="connsiteX2" fmla="*/ 119620 w 124512"/>
                  <a:gd name="connsiteY2" fmla="*/ 26083 h 184936"/>
                  <a:gd name="connsiteX3" fmla="*/ 124512 w 124512"/>
                  <a:gd name="connsiteY3" fmla="*/ 70591 h 184936"/>
                  <a:gd name="connsiteX4" fmla="*/ 62256 w 124512"/>
                  <a:gd name="connsiteY4" fmla="*/ 184936 h 184936"/>
                  <a:gd name="connsiteX5" fmla="*/ 0 w 124512"/>
                  <a:gd name="connsiteY5" fmla="*/ 70591 h 184936"/>
                  <a:gd name="connsiteX6" fmla="*/ 4893 w 124512"/>
                  <a:gd name="connsiteY6" fmla="*/ 26083 h 184936"/>
                  <a:gd name="connsiteX7" fmla="*/ 14467 w 124512"/>
                  <a:gd name="connsiteY7" fmla="*/ 0 h 184936"/>
                  <a:gd name="connsiteX8" fmla="*/ 27827 w 124512"/>
                  <a:gd name="connsiteY8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512" h="184936">
                    <a:moveTo>
                      <a:pt x="110045" y="0"/>
                    </a:moveTo>
                    <a:lnTo>
                      <a:pt x="119620" y="26083"/>
                    </a:lnTo>
                    <a:cubicBezTo>
                      <a:pt x="122770" y="39763"/>
                      <a:pt x="124512" y="54803"/>
                      <a:pt x="124512" y="70591"/>
                    </a:cubicBezTo>
                    <a:cubicBezTo>
                      <a:pt x="124512" y="133742"/>
                      <a:pt x="96639" y="184936"/>
                      <a:pt x="62256" y="184936"/>
                    </a:cubicBezTo>
                    <a:cubicBezTo>
                      <a:pt x="27873" y="184936"/>
                      <a:pt x="0" y="133742"/>
                      <a:pt x="0" y="70591"/>
                    </a:cubicBezTo>
                    <a:cubicBezTo>
                      <a:pt x="0" y="54803"/>
                      <a:pt x="1742" y="39763"/>
                      <a:pt x="4893" y="26083"/>
                    </a:cubicBezTo>
                    <a:lnTo>
                      <a:pt x="14467" y="0"/>
                    </a:lnTo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FBE26F4F-3856-4A9B-B021-FD2DF07FDF35}"/>
              </a:ext>
            </a:extLst>
          </p:cNvPr>
          <p:cNvGrpSpPr/>
          <p:nvPr/>
        </p:nvGrpSpPr>
        <p:grpSpPr>
          <a:xfrm>
            <a:off x="4509189" y="2800918"/>
            <a:ext cx="907878" cy="1569542"/>
            <a:chOff x="4077180" y="605382"/>
            <a:chExt cx="1530355" cy="2645684"/>
          </a:xfrm>
        </p:grpSpPr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5D60A05A-1EA5-4643-A899-769EE7558676}"/>
                </a:ext>
              </a:extLst>
            </p:cNvPr>
            <p:cNvSpPr/>
            <p:nvPr/>
          </p:nvSpPr>
          <p:spPr bwMode="auto">
            <a:xfrm flipH="1">
              <a:off x="5135794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FF505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DE585FCA-81DB-47F2-9AED-E89287E6EFED}"/>
                </a:ext>
              </a:extLst>
            </p:cNvPr>
            <p:cNvSpPr/>
            <p:nvPr/>
          </p:nvSpPr>
          <p:spPr bwMode="auto">
            <a:xfrm>
              <a:off x="4104438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FF505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8" name="楕円 220">
              <a:extLst>
                <a:ext uri="{FF2B5EF4-FFF2-40B4-BE49-F238E27FC236}">
                  <a16:creationId xmlns:a16="http://schemas.microsoft.com/office/drawing/2014/main" id="{ED95AA49-73F0-4C71-89B1-82AE8CBF4F24}"/>
                </a:ext>
              </a:extLst>
            </p:cNvPr>
            <p:cNvSpPr/>
            <p:nvPr/>
          </p:nvSpPr>
          <p:spPr bwMode="auto">
            <a:xfrm>
              <a:off x="4362168" y="2980014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楕円 220">
              <a:extLst>
                <a:ext uri="{FF2B5EF4-FFF2-40B4-BE49-F238E27FC236}">
                  <a16:creationId xmlns:a16="http://schemas.microsoft.com/office/drawing/2014/main" id="{E19F1247-B9A7-4BDB-BC69-A93312E744A0}"/>
                </a:ext>
              </a:extLst>
            </p:cNvPr>
            <p:cNvSpPr/>
            <p:nvPr/>
          </p:nvSpPr>
          <p:spPr bwMode="auto">
            <a:xfrm flipH="1">
              <a:off x="4925762" y="2980014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楕円 220">
              <a:extLst>
                <a:ext uri="{FF2B5EF4-FFF2-40B4-BE49-F238E27FC236}">
                  <a16:creationId xmlns:a16="http://schemas.microsoft.com/office/drawing/2014/main" id="{3336F360-7AA8-4D66-82C5-B6242108EE33}"/>
                </a:ext>
              </a:extLst>
            </p:cNvPr>
            <p:cNvSpPr/>
            <p:nvPr/>
          </p:nvSpPr>
          <p:spPr bwMode="auto">
            <a:xfrm>
              <a:off x="4362168" y="2979468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1" name="楕円 220">
              <a:extLst>
                <a:ext uri="{FF2B5EF4-FFF2-40B4-BE49-F238E27FC236}">
                  <a16:creationId xmlns:a16="http://schemas.microsoft.com/office/drawing/2014/main" id="{521AF136-3320-45AC-ACC0-A8C41E953C05}"/>
                </a:ext>
              </a:extLst>
            </p:cNvPr>
            <p:cNvSpPr/>
            <p:nvPr/>
          </p:nvSpPr>
          <p:spPr bwMode="auto">
            <a:xfrm flipH="1">
              <a:off x="4925762" y="2979468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" name="楕円 220">
              <a:extLst>
                <a:ext uri="{FF2B5EF4-FFF2-40B4-BE49-F238E27FC236}">
                  <a16:creationId xmlns:a16="http://schemas.microsoft.com/office/drawing/2014/main" id="{C4D9D346-8680-4061-B032-ACE1EE6D400E}"/>
                </a:ext>
              </a:extLst>
            </p:cNvPr>
            <p:cNvSpPr/>
            <p:nvPr/>
          </p:nvSpPr>
          <p:spPr bwMode="auto">
            <a:xfrm rot="10800000">
              <a:off x="4397093" y="2988291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" name="楕円 220">
              <a:extLst>
                <a:ext uri="{FF2B5EF4-FFF2-40B4-BE49-F238E27FC236}">
                  <a16:creationId xmlns:a16="http://schemas.microsoft.com/office/drawing/2014/main" id="{3861CB3B-E524-480E-A16C-79CA809C5330}"/>
                </a:ext>
              </a:extLst>
            </p:cNvPr>
            <p:cNvSpPr/>
            <p:nvPr/>
          </p:nvSpPr>
          <p:spPr bwMode="auto">
            <a:xfrm rot="10800000" flipH="1">
              <a:off x="4960687" y="2988291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5A514D9B-B790-47F8-8E34-B28EF3EBC110}"/>
                </a:ext>
              </a:extLst>
            </p:cNvPr>
            <p:cNvSpPr/>
            <p:nvPr/>
          </p:nvSpPr>
          <p:spPr bwMode="auto">
            <a:xfrm>
              <a:off x="4316618" y="2400479"/>
              <a:ext cx="1041654" cy="691480"/>
            </a:xfrm>
            <a:custGeom>
              <a:avLst/>
              <a:gdLst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119570 w 964573"/>
                <a:gd name="connsiteY15" fmla="*/ 185269 h 1077813"/>
                <a:gd name="connsiteX16" fmla="*/ 391812 w 964573"/>
                <a:gd name="connsiteY16" fmla="*/ 0 h 1077813"/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391812 w 964573"/>
                <a:gd name="connsiteY15" fmla="*/ 0 h 1077813"/>
                <a:gd name="connsiteX0" fmla="*/ 109760 w 964573"/>
                <a:gd name="connsiteY0" fmla="*/ 218298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54235 w 964573"/>
                <a:gd name="connsiteY2" fmla="*/ 38429 h 899147"/>
                <a:gd name="connsiteX3" fmla="*/ 862919 w 964573"/>
                <a:gd name="connsiteY3" fmla="*/ 56483 h 899147"/>
                <a:gd name="connsiteX4" fmla="*/ 964573 w 964573"/>
                <a:gd name="connsiteY4" fmla="*/ 788761 h 899147"/>
                <a:gd name="connsiteX5" fmla="*/ 503442 w 964573"/>
                <a:gd name="connsiteY5" fmla="*/ 788761 h 899147"/>
                <a:gd name="connsiteX6" fmla="*/ 521561 w 964573"/>
                <a:gd name="connsiteY6" fmla="*/ 445020 h 899147"/>
                <a:gd name="connsiteX7" fmla="*/ 527034 w 964573"/>
                <a:gd name="connsiteY7" fmla="*/ 406400 h 899147"/>
                <a:gd name="connsiteX8" fmla="*/ 437539 w 964573"/>
                <a:gd name="connsiteY8" fmla="*/ 406399 h 899147"/>
                <a:gd name="connsiteX9" fmla="*/ 443012 w 964573"/>
                <a:gd name="connsiteY9" fmla="*/ 445020 h 899147"/>
                <a:gd name="connsiteX10" fmla="*/ 461131 w 964573"/>
                <a:gd name="connsiteY10" fmla="*/ 788761 h 899147"/>
                <a:gd name="connsiteX11" fmla="*/ 0 w 964573"/>
                <a:gd name="connsiteY11" fmla="*/ 788761 h 899147"/>
                <a:gd name="connsiteX12" fmla="*/ 101655 w 964573"/>
                <a:gd name="connsiteY12" fmla="*/ 56483 h 899147"/>
                <a:gd name="connsiteX13" fmla="*/ 109760 w 964573"/>
                <a:gd name="connsiteY13" fmla="*/ 39632 h 899147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62919 w 964573"/>
                <a:gd name="connsiteY2" fmla="*/ 56483 h 899147"/>
                <a:gd name="connsiteX3" fmla="*/ 964573 w 964573"/>
                <a:gd name="connsiteY3" fmla="*/ 788761 h 899147"/>
                <a:gd name="connsiteX4" fmla="*/ 503442 w 964573"/>
                <a:gd name="connsiteY4" fmla="*/ 788761 h 899147"/>
                <a:gd name="connsiteX5" fmla="*/ 521561 w 964573"/>
                <a:gd name="connsiteY5" fmla="*/ 445020 h 899147"/>
                <a:gd name="connsiteX6" fmla="*/ 527034 w 964573"/>
                <a:gd name="connsiteY6" fmla="*/ 406400 h 899147"/>
                <a:gd name="connsiteX7" fmla="*/ 437539 w 964573"/>
                <a:gd name="connsiteY7" fmla="*/ 406399 h 899147"/>
                <a:gd name="connsiteX8" fmla="*/ 443012 w 964573"/>
                <a:gd name="connsiteY8" fmla="*/ 445020 h 899147"/>
                <a:gd name="connsiteX9" fmla="*/ 461131 w 964573"/>
                <a:gd name="connsiteY9" fmla="*/ 788761 h 899147"/>
                <a:gd name="connsiteX10" fmla="*/ 0 w 964573"/>
                <a:gd name="connsiteY10" fmla="*/ 788761 h 899147"/>
                <a:gd name="connsiteX11" fmla="*/ 101655 w 964573"/>
                <a:gd name="connsiteY11" fmla="*/ 56483 h 899147"/>
                <a:gd name="connsiteX12" fmla="*/ 109760 w 964573"/>
                <a:gd name="connsiteY12" fmla="*/ 39632 h 899147"/>
                <a:gd name="connsiteX0" fmla="*/ 109760 w 964573"/>
                <a:gd name="connsiteY0" fmla="*/ 0 h 859515"/>
                <a:gd name="connsiteX1" fmla="*/ 862919 w 964573"/>
                <a:gd name="connsiteY1" fmla="*/ 16851 h 859515"/>
                <a:gd name="connsiteX2" fmla="*/ 964573 w 964573"/>
                <a:gd name="connsiteY2" fmla="*/ 749129 h 859515"/>
                <a:gd name="connsiteX3" fmla="*/ 503442 w 964573"/>
                <a:gd name="connsiteY3" fmla="*/ 749129 h 859515"/>
                <a:gd name="connsiteX4" fmla="*/ 521561 w 964573"/>
                <a:gd name="connsiteY4" fmla="*/ 405388 h 859515"/>
                <a:gd name="connsiteX5" fmla="*/ 527034 w 964573"/>
                <a:gd name="connsiteY5" fmla="*/ 366768 h 859515"/>
                <a:gd name="connsiteX6" fmla="*/ 437539 w 964573"/>
                <a:gd name="connsiteY6" fmla="*/ 366767 h 859515"/>
                <a:gd name="connsiteX7" fmla="*/ 443012 w 964573"/>
                <a:gd name="connsiteY7" fmla="*/ 405388 h 859515"/>
                <a:gd name="connsiteX8" fmla="*/ 461131 w 964573"/>
                <a:gd name="connsiteY8" fmla="*/ 749129 h 859515"/>
                <a:gd name="connsiteX9" fmla="*/ 0 w 964573"/>
                <a:gd name="connsiteY9" fmla="*/ 749129 h 859515"/>
                <a:gd name="connsiteX10" fmla="*/ 101655 w 964573"/>
                <a:gd name="connsiteY10" fmla="*/ 16851 h 859515"/>
                <a:gd name="connsiteX11" fmla="*/ 109760 w 964573"/>
                <a:gd name="connsiteY11" fmla="*/ 0 h 859515"/>
                <a:gd name="connsiteX0" fmla="*/ 101655 w 964573"/>
                <a:gd name="connsiteY0" fmla="*/ 0 h 842664"/>
                <a:gd name="connsiteX1" fmla="*/ 862919 w 964573"/>
                <a:gd name="connsiteY1" fmla="*/ 0 h 842664"/>
                <a:gd name="connsiteX2" fmla="*/ 964573 w 964573"/>
                <a:gd name="connsiteY2" fmla="*/ 732278 h 842664"/>
                <a:gd name="connsiteX3" fmla="*/ 503442 w 964573"/>
                <a:gd name="connsiteY3" fmla="*/ 732278 h 842664"/>
                <a:gd name="connsiteX4" fmla="*/ 521561 w 964573"/>
                <a:gd name="connsiteY4" fmla="*/ 388537 h 842664"/>
                <a:gd name="connsiteX5" fmla="*/ 527034 w 964573"/>
                <a:gd name="connsiteY5" fmla="*/ 349917 h 842664"/>
                <a:gd name="connsiteX6" fmla="*/ 437539 w 964573"/>
                <a:gd name="connsiteY6" fmla="*/ 349916 h 842664"/>
                <a:gd name="connsiteX7" fmla="*/ 443012 w 964573"/>
                <a:gd name="connsiteY7" fmla="*/ 388537 h 842664"/>
                <a:gd name="connsiteX8" fmla="*/ 461131 w 964573"/>
                <a:gd name="connsiteY8" fmla="*/ 732278 h 842664"/>
                <a:gd name="connsiteX9" fmla="*/ 0 w 964573"/>
                <a:gd name="connsiteY9" fmla="*/ 732278 h 842664"/>
                <a:gd name="connsiteX10" fmla="*/ 101655 w 964573"/>
                <a:gd name="connsiteY10" fmla="*/ 0 h 84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64573" h="842664">
                  <a:moveTo>
                    <a:pt x="101655" y="0"/>
                  </a:moveTo>
                  <a:lnTo>
                    <a:pt x="862919" y="0"/>
                  </a:lnTo>
                  <a:cubicBezTo>
                    <a:pt x="924250" y="158699"/>
                    <a:pt x="964573" y="427452"/>
                    <a:pt x="964573" y="732278"/>
                  </a:cubicBezTo>
                  <a:cubicBezTo>
                    <a:pt x="926146" y="879460"/>
                    <a:pt x="541870" y="879460"/>
                    <a:pt x="503442" y="732278"/>
                  </a:cubicBezTo>
                  <a:cubicBezTo>
                    <a:pt x="503442" y="610348"/>
                    <a:pt x="509894" y="494189"/>
                    <a:pt x="521561" y="388537"/>
                  </a:cubicBezTo>
                  <a:lnTo>
                    <a:pt x="527034" y="349917"/>
                  </a:lnTo>
                  <a:lnTo>
                    <a:pt x="437539" y="349916"/>
                  </a:lnTo>
                  <a:lnTo>
                    <a:pt x="443012" y="388537"/>
                  </a:lnTo>
                  <a:cubicBezTo>
                    <a:pt x="454680" y="494189"/>
                    <a:pt x="461131" y="610348"/>
                    <a:pt x="461131" y="732278"/>
                  </a:cubicBezTo>
                  <a:cubicBezTo>
                    <a:pt x="422704" y="879460"/>
                    <a:pt x="38427" y="879460"/>
                    <a:pt x="0" y="732278"/>
                  </a:cubicBezTo>
                  <a:cubicBezTo>
                    <a:pt x="0" y="427452"/>
                    <a:pt x="40323" y="158699"/>
                    <a:pt x="10165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楕円 211">
              <a:extLst>
                <a:ext uri="{FF2B5EF4-FFF2-40B4-BE49-F238E27FC236}">
                  <a16:creationId xmlns:a16="http://schemas.microsoft.com/office/drawing/2014/main" id="{42153321-463E-446C-B3D5-740654FB5B62}"/>
                </a:ext>
              </a:extLst>
            </p:cNvPr>
            <p:cNvSpPr/>
            <p:nvPr/>
          </p:nvSpPr>
          <p:spPr bwMode="auto">
            <a:xfrm>
              <a:off x="4287030" y="1554750"/>
              <a:ext cx="1110470" cy="1077813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二等辺三角形 85">
              <a:extLst>
                <a:ext uri="{FF2B5EF4-FFF2-40B4-BE49-F238E27FC236}">
                  <a16:creationId xmlns:a16="http://schemas.microsoft.com/office/drawing/2014/main" id="{F54DC53D-6858-4EC5-929D-1A2F9A2C8CFD}"/>
                </a:ext>
              </a:extLst>
            </p:cNvPr>
            <p:cNvSpPr/>
            <p:nvPr/>
          </p:nvSpPr>
          <p:spPr bwMode="auto">
            <a:xfrm rot="10800000">
              <a:off x="4611849" y="1749069"/>
              <a:ext cx="460831" cy="208684"/>
            </a:xfrm>
            <a:prstGeom prst="triangle">
              <a:avLst/>
            </a:prstGeom>
            <a:solidFill>
              <a:srgbClr val="FF99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7" name="グループ化 86">
              <a:extLst>
                <a:ext uri="{FF2B5EF4-FFF2-40B4-BE49-F238E27FC236}">
                  <a16:creationId xmlns:a16="http://schemas.microsoft.com/office/drawing/2014/main" id="{FE6D3ECA-3A90-4142-985C-1726AAAB4254}"/>
                </a:ext>
              </a:extLst>
            </p:cNvPr>
            <p:cNvGrpSpPr/>
            <p:nvPr/>
          </p:nvGrpSpPr>
          <p:grpSpPr>
            <a:xfrm>
              <a:off x="4077180" y="605382"/>
              <a:ext cx="1530355" cy="1433432"/>
              <a:chOff x="4077180" y="389306"/>
              <a:chExt cx="1530355" cy="1433432"/>
            </a:xfrm>
          </p:grpSpPr>
          <p:sp>
            <p:nvSpPr>
              <p:cNvPr id="88" name="楕円 87">
                <a:extLst>
                  <a:ext uri="{FF2B5EF4-FFF2-40B4-BE49-F238E27FC236}">
                    <a16:creationId xmlns:a16="http://schemas.microsoft.com/office/drawing/2014/main" id="{5EB4E538-6FE8-4C5D-ACAD-53C60B1456BD}"/>
                  </a:ext>
                </a:extLst>
              </p:cNvPr>
              <p:cNvSpPr/>
              <p:nvPr/>
            </p:nvSpPr>
            <p:spPr bwMode="auto">
              <a:xfrm>
                <a:off x="4185430" y="389306"/>
                <a:ext cx="1313670" cy="122004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9" name="グループ化 88">
                <a:extLst>
                  <a:ext uri="{FF2B5EF4-FFF2-40B4-BE49-F238E27FC236}">
                    <a16:creationId xmlns:a16="http://schemas.microsoft.com/office/drawing/2014/main" id="{75956FA0-8D46-4928-B31E-E8D44ADA186F}"/>
                  </a:ext>
                </a:extLst>
              </p:cNvPr>
              <p:cNvGrpSpPr/>
              <p:nvPr/>
            </p:nvGrpSpPr>
            <p:grpSpPr>
              <a:xfrm rot="20700000">
                <a:off x="407718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11" name="楕円 110">
                  <a:extLst>
                    <a:ext uri="{FF2B5EF4-FFF2-40B4-BE49-F238E27FC236}">
                      <a16:creationId xmlns:a16="http://schemas.microsoft.com/office/drawing/2014/main" id="{60B04131-33C4-4BDC-B1E1-8283992D9742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楕円 111">
                  <a:extLst>
                    <a:ext uri="{FF2B5EF4-FFF2-40B4-BE49-F238E27FC236}">
                      <a16:creationId xmlns:a16="http://schemas.microsoft.com/office/drawing/2014/main" id="{0571BA17-8CF0-44F4-AE2D-BF6DFA9BBD35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0" name="グループ化 89">
                <a:extLst>
                  <a:ext uri="{FF2B5EF4-FFF2-40B4-BE49-F238E27FC236}">
                    <a16:creationId xmlns:a16="http://schemas.microsoft.com/office/drawing/2014/main" id="{E2BC1143-64FC-4030-9D83-BAC1C72439A5}"/>
                  </a:ext>
                </a:extLst>
              </p:cNvPr>
              <p:cNvGrpSpPr/>
              <p:nvPr/>
            </p:nvGrpSpPr>
            <p:grpSpPr>
              <a:xfrm rot="900000" flipH="1">
                <a:off x="518030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09" name="楕円 108">
                  <a:extLst>
                    <a:ext uri="{FF2B5EF4-FFF2-40B4-BE49-F238E27FC236}">
                      <a16:creationId xmlns:a16="http://schemas.microsoft.com/office/drawing/2014/main" id="{60F5072C-E1CB-4D6F-83FA-CDE8550B9F01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楕円 109">
                  <a:extLst>
                    <a:ext uri="{FF2B5EF4-FFF2-40B4-BE49-F238E27FC236}">
                      <a16:creationId xmlns:a16="http://schemas.microsoft.com/office/drawing/2014/main" id="{D4C1D100-554D-4295-BF22-DA40A33D8BAF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1" name="楕円 90">
                <a:extLst>
                  <a:ext uri="{FF2B5EF4-FFF2-40B4-BE49-F238E27FC236}">
                    <a16:creationId xmlns:a16="http://schemas.microsoft.com/office/drawing/2014/main" id="{32D5A804-ED76-4B0E-870B-DBD230CE3583}"/>
                  </a:ext>
                </a:extLst>
              </p:cNvPr>
              <p:cNvSpPr/>
              <p:nvPr/>
            </p:nvSpPr>
            <p:spPr bwMode="auto">
              <a:xfrm>
                <a:off x="4261630" y="550452"/>
                <a:ext cx="1161270" cy="1272286"/>
              </a:xfrm>
              <a:prstGeom prst="ellipse">
                <a:avLst/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" name="フリーフォーム: 図形 91">
                <a:extLst>
                  <a:ext uri="{FF2B5EF4-FFF2-40B4-BE49-F238E27FC236}">
                    <a16:creationId xmlns:a16="http://schemas.microsoft.com/office/drawing/2014/main" id="{A307213E-6FE4-497C-A1BD-734F2C20FF38}"/>
                  </a:ext>
                </a:extLst>
              </p:cNvPr>
              <p:cNvSpPr/>
              <p:nvPr/>
            </p:nvSpPr>
            <p:spPr bwMode="auto">
              <a:xfrm>
                <a:off x="4296418" y="530438"/>
                <a:ext cx="1091558" cy="348334"/>
              </a:xfrm>
              <a:custGeom>
                <a:avLst/>
                <a:gdLst>
                  <a:gd name="connsiteX0" fmla="*/ 462129 w 1103342"/>
                  <a:gd name="connsiteY0" fmla="*/ 996 h 446925"/>
                  <a:gd name="connsiteX1" fmla="*/ 510714 w 1103342"/>
                  <a:gd name="connsiteY1" fmla="*/ 1054 h 446925"/>
                  <a:gd name="connsiteX2" fmla="*/ 551671 w 1103342"/>
                  <a:gd name="connsiteY2" fmla="*/ 9274 h 446925"/>
                  <a:gd name="connsiteX3" fmla="*/ 592629 w 1103342"/>
                  <a:gd name="connsiteY3" fmla="*/ 1054 h 446925"/>
                  <a:gd name="connsiteX4" fmla="*/ 641214 w 1103342"/>
                  <a:gd name="connsiteY4" fmla="*/ 996 h 446925"/>
                  <a:gd name="connsiteX5" fmla="*/ 876166 w 1103342"/>
                  <a:gd name="connsiteY5" fmla="*/ 81017 h 446925"/>
                  <a:gd name="connsiteX6" fmla="*/ 1092132 w 1103342"/>
                  <a:gd name="connsiteY6" fmla="*/ 395632 h 446925"/>
                  <a:gd name="connsiteX7" fmla="*/ 711685 w 1103342"/>
                  <a:gd name="connsiteY7" fmla="*/ 365907 h 446925"/>
                  <a:gd name="connsiteX8" fmla="*/ 602072 w 1103342"/>
                  <a:gd name="connsiteY8" fmla="*/ 287696 h 446925"/>
                  <a:gd name="connsiteX9" fmla="*/ 551671 w 1103342"/>
                  <a:gd name="connsiteY9" fmla="*/ 232012 h 446925"/>
                  <a:gd name="connsiteX10" fmla="*/ 501271 w 1103342"/>
                  <a:gd name="connsiteY10" fmla="*/ 287696 h 446925"/>
                  <a:gd name="connsiteX11" fmla="*/ 391657 w 1103342"/>
                  <a:gd name="connsiteY11" fmla="*/ 365907 h 446925"/>
                  <a:gd name="connsiteX12" fmla="*/ 11210 w 1103342"/>
                  <a:gd name="connsiteY12" fmla="*/ 395632 h 446925"/>
                  <a:gd name="connsiteX13" fmla="*/ 227176 w 1103342"/>
                  <a:gd name="connsiteY13" fmla="*/ 81017 h 446925"/>
                  <a:gd name="connsiteX14" fmla="*/ 462129 w 1103342"/>
                  <a:gd name="connsiteY14" fmla="*/ 996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13" fmla="*/ 510714 w 1103342"/>
                  <a:gd name="connsiteY13" fmla="*/ 1054 h 446925"/>
                  <a:gd name="connsiteX14" fmla="*/ 636642 w 1103342"/>
                  <a:gd name="connsiteY14" fmla="*/ 94245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13" fmla="*/ 510714 w 1103342"/>
                  <a:gd name="connsiteY13" fmla="*/ 1054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0" fmla="*/ 592629 w 1103342"/>
                  <a:gd name="connsiteY0" fmla="*/ 1054 h 446925"/>
                  <a:gd name="connsiteX1" fmla="*/ 641214 w 1103342"/>
                  <a:gd name="connsiteY1" fmla="*/ 996 h 446925"/>
                  <a:gd name="connsiteX2" fmla="*/ 876166 w 1103342"/>
                  <a:gd name="connsiteY2" fmla="*/ 81017 h 446925"/>
                  <a:gd name="connsiteX3" fmla="*/ 1092132 w 1103342"/>
                  <a:gd name="connsiteY3" fmla="*/ 395632 h 446925"/>
                  <a:gd name="connsiteX4" fmla="*/ 711685 w 1103342"/>
                  <a:gd name="connsiteY4" fmla="*/ 365907 h 446925"/>
                  <a:gd name="connsiteX5" fmla="*/ 602072 w 1103342"/>
                  <a:gd name="connsiteY5" fmla="*/ 287696 h 446925"/>
                  <a:gd name="connsiteX6" fmla="*/ 551671 w 1103342"/>
                  <a:gd name="connsiteY6" fmla="*/ 232012 h 446925"/>
                  <a:gd name="connsiteX7" fmla="*/ 501271 w 1103342"/>
                  <a:gd name="connsiteY7" fmla="*/ 287696 h 446925"/>
                  <a:gd name="connsiteX8" fmla="*/ 391657 w 1103342"/>
                  <a:gd name="connsiteY8" fmla="*/ 365907 h 446925"/>
                  <a:gd name="connsiteX9" fmla="*/ 11210 w 1103342"/>
                  <a:gd name="connsiteY9" fmla="*/ 395632 h 446925"/>
                  <a:gd name="connsiteX10" fmla="*/ 227176 w 1103342"/>
                  <a:gd name="connsiteY10" fmla="*/ 81017 h 446925"/>
                  <a:gd name="connsiteX0" fmla="*/ 641214 w 1103342"/>
                  <a:gd name="connsiteY0" fmla="*/ 0 h 445929"/>
                  <a:gd name="connsiteX1" fmla="*/ 876166 w 1103342"/>
                  <a:gd name="connsiteY1" fmla="*/ 80021 h 445929"/>
                  <a:gd name="connsiteX2" fmla="*/ 1092132 w 1103342"/>
                  <a:gd name="connsiteY2" fmla="*/ 394636 h 445929"/>
                  <a:gd name="connsiteX3" fmla="*/ 711685 w 1103342"/>
                  <a:gd name="connsiteY3" fmla="*/ 364911 h 445929"/>
                  <a:gd name="connsiteX4" fmla="*/ 602072 w 1103342"/>
                  <a:gd name="connsiteY4" fmla="*/ 286700 h 445929"/>
                  <a:gd name="connsiteX5" fmla="*/ 551671 w 1103342"/>
                  <a:gd name="connsiteY5" fmla="*/ 231016 h 445929"/>
                  <a:gd name="connsiteX6" fmla="*/ 501271 w 1103342"/>
                  <a:gd name="connsiteY6" fmla="*/ 286700 h 445929"/>
                  <a:gd name="connsiteX7" fmla="*/ 391657 w 1103342"/>
                  <a:gd name="connsiteY7" fmla="*/ 364911 h 445929"/>
                  <a:gd name="connsiteX8" fmla="*/ 11210 w 1103342"/>
                  <a:gd name="connsiteY8" fmla="*/ 394636 h 445929"/>
                  <a:gd name="connsiteX9" fmla="*/ 227176 w 1103342"/>
                  <a:gd name="connsiteY9" fmla="*/ 80021 h 445929"/>
                  <a:gd name="connsiteX0" fmla="*/ 876166 w 1103342"/>
                  <a:gd name="connsiteY0" fmla="*/ 0 h 365908"/>
                  <a:gd name="connsiteX1" fmla="*/ 1092132 w 1103342"/>
                  <a:gd name="connsiteY1" fmla="*/ 314615 h 365908"/>
                  <a:gd name="connsiteX2" fmla="*/ 711685 w 1103342"/>
                  <a:gd name="connsiteY2" fmla="*/ 284890 h 365908"/>
                  <a:gd name="connsiteX3" fmla="*/ 602072 w 1103342"/>
                  <a:gd name="connsiteY3" fmla="*/ 206679 h 365908"/>
                  <a:gd name="connsiteX4" fmla="*/ 551671 w 1103342"/>
                  <a:gd name="connsiteY4" fmla="*/ 150995 h 365908"/>
                  <a:gd name="connsiteX5" fmla="*/ 501271 w 1103342"/>
                  <a:gd name="connsiteY5" fmla="*/ 206679 h 365908"/>
                  <a:gd name="connsiteX6" fmla="*/ 391657 w 1103342"/>
                  <a:gd name="connsiteY6" fmla="*/ 284890 h 365908"/>
                  <a:gd name="connsiteX7" fmla="*/ 11210 w 1103342"/>
                  <a:gd name="connsiteY7" fmla="*/ 314615 h 365908"/>
                  <a:gd name="connsiteX8" fmla="*/ 227176 w 1103342"/>
                  <a:gd name="connsiteY8" fmla="*/ 0 h 365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03342" h="365908">
                    <a:moveTo>
                      <a:pt x="876166" y="0"/>
                    </a:moveTo>
                    <a:cubicBezTo>
                      <a:pt x="1040861" y="95087"/>
                      <a:pt x="1137552" y="235945"/>
                      <a:pt x="1092132" y="314615"/>
                    </a:cubicBezTo>
                    <a:cubicBezTo>
                      <a:pt x="1046712" y="393285"/>
                      <a:pt x="876380" y="379977"/>
                      <a:pt x="711685" y="284890"/>
                    </a:cubicBezTo>
                    <a:cubicBezTo>
                      <a:pt x="670511" y="261118"/>
                      <a:pt x="633587" y="234486"/>
                      <a:pt x="602072" y="206679"/>
                    </a:cubicBezTo>
                    <a:lnTo>
                      <a:pt x="551671" y="150995"/>
                    </a:lnTo>
                    <a:lnTo>
                      <a:pt x="501271" y="206679"/>
                    </a:lnTo>
                    <a:cubicBezTo>
                      <a:pt x="469755" y="234486"/>
                      <a:pt x="432832" y="261118"/>
                      <a:pt x="391657" y="284890"/>
                    </a:cubicBezTo>
                    <a:cubicBezTo>
                      <a:pt x="226962" y="379977"/>
                      <a:pt x="56630" y="393285"/>
                      <a:pt x="11210" y="314615"/>
                    </a:cubicBezTo>
                    <a:cubicBezTo>
                      <a:pt x="-34210" y="235945"/>
                      <a:pt x="62481" y="95087"/>
                      <a:pt x="227176" y="0"/>
                    </a:cubicBezTo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3" name="グループ化 92">
                <a:extLst>
                  <a:ext uri="{FF2B5EF4-FFF2-40B4-BE49-F238E27FC236}">
                    <a16:creationId xmlns:a16="http://schemas.microsoft.com/office/drawing/2014/main" id="{CCEFFF8F-7437-40FE-B5A7-062D255476D5}"/>
                  </a:ext>
                </a:extLst>
              </p:cNvPr>
              <p:cNvGrpSpPr/>
              <p:nvPr/>
            </p:nvGrpSpPr>
            <p:grpSpPr>
              <a:xfrm>
                <a:off x="4455060" y="1033739"/>
                <a:ext cx="156789" cy="257306"/>
                <a:chOff x="4455060" y="1713119"/>
                <a:chExt cx="156789" cy="324611"/>
              </a:xfrm>
            </p:grpSpPr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21578BF6-230B-4228-A003-7E3CF21CD8FC}"/>
                    </a:ext>
                  </a:extLst>
                </p:cNvPr>
                <p:cNvSpPr/>
                <p:nvPr/>
              </p:nvSpPr>
              <p:spPr bwMode="auto">
                <a:xfrm flipH="1">
                  <a:off x="4476656" y="1713119"/>
                  <a:ext cx="112012" cy="134380"/>
                </a:xfrm>
                <a:custGeom>
                  <a:avLst/>
                  <a:gdLst>
                    <a:gd name="connsiteX0" fmla="*/ 22860 w 181451"/>
                    <a:gd name="connsiteY0" fmla="*/ 0 h 134380"/>
                    <a:gd name="connsiteX1" fmla="*/ 0 w 181451"/>
                    <a:gd name="connsiteY1" fmla="*/ 67190 h 134380"/>
                    <a:gd name="connsiteX2" fmla="*/ 22860 w 181451"/>
                    <a:gd name="connsiteY2" fmla="*/ 134380 h 134380"/>
                    <a:gd name="connsiteX3" fmla="*/ 45720 w 181451"/>
                    <a:gd name="connsiteY3" fmla="*/ 67190 h 134380"/>
                    <a:gd name="connsiteX4" fmla="*/ 22860 w 181451"/>
                    <a:gd name="connsiteY4" fmla="*/ 0 h 134380"/>
                    <a:gd name="connsiteX5" fmla="*/ 89934 w 181451"/>
                    <a:gd name="connsiteY5" fmla="*/ 0 h 134380"/>
                    <a:gd name="connsiteX6" fmla="*/ 67074 w 181451"/>
                    <a:gd name="connsiteY6" fmla="*/ 67190 h 134380"/>
                    <a:gd name="connsiteX7" fmla="*/ 89934 w 181451"/>
                    <a:gd name="connsiteY7" fmla="*/ 134380 h 134380"/>
                    <a:gd name="connsiteX8" fmla="*/ 112794 w 181451"/>
                    <a:gd name="connsiteY8" fmla="*/ 67190 h 134380"/>
                    <a:gd name="connsiteX9" fmla="*/ 89934 w 181451"/>
                    <a:gd name="connsiteY9" fmla="*/ 0 h 134380"/>
                    <a:gd name="connsiteX10" fmla="*/ 158591 w 181451"/>
                    <a:gd name="connsiteY10" fmla="*/ 0 h 134380"/>
                    <a:gd name="connsiteX11" fmla="*/ 135731 w 181451"/>
                    <a:gd name="connsiteY11" fmla="*/ 67190 h 134380"/>
                    <a:gd name="connsiteX12" fmla="*/ 158591 w 181451"/>
                    <a:gd name="connsiteY12" fmla="*/ 134380 h 134380"/>
                    <a:gd name="connsiteX13" fmla="*/ 181451 w 181451"/>
                    <a:gd name="connsiteY13" fmla="*/ 67190 h 134380"/>
                    <a:gd name="connsiteX14" fmla="*/ 158591 w 181451"/>
                    <a:gd name="connsiteY14" fmla="*/ 0 h 134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81451" h="134380">
                      <a:moveTo>
                        <a:pt x="22860" y="0"/>
                      </a:moveTo>
                      <a:cubicBezTo>
                        <a:pt x="10235" y="0"/>
                        <a:pt x="0" y="30082"/>
                        <a:pt x="0" y="67190"/>
                      </a:cubicBezTo>
                      <a:cubicBezTo>
                        <a:pt x="0" y="104298"/>
                        <a:pt x="10235" y="134380"/>
                        <a:pt x="22860" y="134380"/>
                      </a:cubicBezTo>
                      <a:cubicBezTo>
                        <a:pt x="35485" y="134380"/>
                        <a:pt x="45720" y="104298"/>
                        <a:pt x="45720" y="67190"/>
                      </a:cubicBezTo>
                      <a:cubicBezTo>
                        <a:pt x="45720" y="30082"/>
                        <a:pt x="35485" y="0"/>
                        <a:pt x="22860" y="0"/>
                      </a:cubicBezTo>
                      <a:close/>
                      <a:moveTo>
                        <a:pt x="89934" y="0"/>
                      </a:moveTo>
                      <a:cubicBezTo>
                        <a:pt x="77309" y="0"/>
                        <a:pt x="67074" y="30082"/>
                        <a:pt x="67074" y="67190"/>
                      </a:cubicBezTo>
                      <a:cubicBezTo>
                        <a:pt x="67074" y="104298"/>
                        <a:pt x="77309" y="134380"/>
                        <a:pt x="89934" y="134380"/>
                      </a:cubicBezTo>
                      <a:cubicBezTo>
                        <a:pt x="102559" y="134380"/>
                        <a:pt x="112794" y="104298"/>
                        <a:pt x="112794" y="67190"/>
                      </a:cubicBezTo>
                      <a:cubicBezTo>
                        <a:pt x="112794" y="30082"/>
                        <a:pt x="102559" y="0"/>
                        <a:pt x="89934" y="0"/>
                      </a:cubicBezTo>
                      <a:close/>
                      <a:moveTo>
                        <a:pt x="158591" y="0"/>
                      </a:moveTo>
                      <a:cubicBezTo>
                        <a:pt x="145966" y="0"/>
                        <a:pt x="135731" y="30082"/>
                        <a:pt x="135731" y="67190"/>
                      </a:cubicBezTo>
                      <a:cubicBezTo>
                        <a:pt x="135731" y="104298"/>
                        <a:pt x="145966" y="134380"/>
                        <a:pt x="158591" y="134380"/>
                      </a:cubicBezTo>
                      <a:cubicBezTo>
                        <a:pt x="171216" y="134380"/>
                        <a:pt x="181451" y="104298"/>
                        <a:pt x="181451" y="67190"/>
                      </a:cubicBezTo>
                      <a:cubicBezTo>
                        <a:pt x="181451" y="30082"/>
                        <a:pt x="171216" y="0"/>
                        <a:pt x="15859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楕円 106">
                  <a:extLst>
                    <a:ext uri="{FF2B5EF4-FFF2-40B4-BE49-F238E27FC236}">
                      <a16:creationId xmlns:a16="http://schemas.microsoft.com/office/drawing/2014/main" id="{DCBE58AE-AAA6-4024-BA46-C50C953B87C5}"/>
                    </a:ext>
                  </a:extLst>
                </p:cNvPr>
                <p:cNvSpPr/>
                <p:nvPr/>
              </p:nvSpPr>
              <p:spPr bwMode="auto">
                <a:xfrm>
                  <a:off x="4455060" y="1770148"/>
                  <a:ext cx="156789" cy="25644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楕円 107">
                  <a:extLst>
                    <a:ext uri="{FF2B5EF4-FFF2-40B4-BE49-F238E27FC236}">
                      <a16:creationId xmlns:a16="http://schemas.microsoft.com/office/drawing/2014/main" id="{34551F0D-4F66-42F7-BD5E-375D9DB80A8B}"/>
                    </a:ext>
                  </a:extLst>
                </p:cNvPr>
                <p:cNvSpPr/>
                <p:nvPr/>
              </p:nvSpPr>
              <p:spPr bwMode="auto">
                <a:xfrm>
                  <a:off x="4455060" y="1796989"/>
                  <a:ext cx="156789" cy="240741"/>
                </a:xfrm>
                <a:prstGeom prst="ellipse">
                  <a:avLst/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FF6AB268-AAA9-46B6-BB95-FA60C245410E}"/>
                  </a:ext>
                </a:extLst>
              </p:cNvPr>
              <p:cNvGrpSpPr/>
              <p:nvPr/>
            </p:nvGrpSpPr>
            <p:grpSpPr>
              <a:xfrm>
                <a:off x="5059897" y="1033739"/>
                <a:ext cx="156789" cy="257306"/>
                <a:chOff x="4455060" y="1713119"/>
                <a:chExt cx="156789" cy="324611"/>
              </a:xfrm>
            </p:grpSpPr>
            <p:sp>
              <p:nvSpPr>
                <p:cNvPr id="103" name="フリーフォーム: 図形 102">
                  <a:extLst>
                    <a:ext uri="{FF2B5EF4-FFF2-40B4-BE49-F238E27FC236}">
                      <a16:creationId xmlns:a16="http://schemas.microsoft.com/office/drawing/2014/main" id="{A6E30AE1-6B6F-472F-925E-4B9EA557815F}"/>
                    </a:ext>
                  </a:extLst>
                </p:cNvPr>
                <p:cNvSpPr/>
                <p:nvPr/>
              </p:nvSpPr>
              <p:spPr bwMode="auto">
                <a:xfrm flipH="1">
                  <a:off x="4476656" y="1713119"/>
                  <a:ext cx="112012" cy="134380"/>
                </a:xfrm>
                <a:custGeom>
                  <a:avLst/>
                  <a:gdLst>
                    <a:gd name="connsiteX0" fmla="*/ 22860 w 181451"/>
                    <a:gd name="connsiteY0" fmla="*/ 0 h 134380"/>
                    <a:gd name="connsiteX1" fmla="*/ 0 w 181451"/>
                    <a:gd name="connsiteY1" fmla="*/ 67190 h 134380"/>
                    <a:gd name="connsiteX2" fmla="*/ 22860 w 181451"/>
                    <a:gd name="connsiteY2" fmla="*/ 134380 h 134380"/>
                    <a:gd name="connsiteX3" fmla="*/ 45720 w 181451"/>
                    <a:gd name="connsiteY3" fmla="*/ 67190 h 134380"/>
                    <a:gd name="connsiteX4" fmla="*/ 22860 w 181451"/>
                    <a:gd name="connsiteY4" fmla="*/ 0 h 134380"/>
                    <a:gd name="connsiteX5" fmla="*/ 89934 w 181451"/>
                    <a:gd name="connsiteY5" fmla="*/ 0 h 134380"/>
                    <a:gd name="connsiteX6" fmla="*/ 67074 w 181451"/>
                    <a:gd name="connsiteY6" fmla="*/ 67190 h 134380"/>
                    <a:gd name="connsiteX7" fmla="*/ 89934 w 181451"/>
                    <a:gd name="connsiteY7" fmla="*/ 134380 h 134380"/>
                    <a:gd name="connsiteX8" fmla="*/ 112794 w 181451"/>
                    <a:gd name="connsiteY8" fmla="*/ 67190 h 134380"/>
                    <a:gd name="connsiteX9" fmla="*/ 89934 w 181451"/>
                    <a:gd name="connsiteY9" fmla="*/ 0 h 134380"/>
                    <a:gd name="connsiteX10" fmla="*/ 158591 w 181451"/>
                    <a:gd name="connsiteY10" fmla="*/ 0 h 134380"/>
                    <a:gd name="connsiteX11" fmla="*/ 135731 w 181451"/>
                    <a:gd name="connsiteY11" fmla="*/ 67190 h 134380"/>
                    <a:gd name="connsiteX12" fmla="*/ 158591 w 181451"/>
                    <a:gd name="connsiteY12" fmla="*/ 134380 h 134380"/>
                    <a:gd name="connsiteX13" fmla="*/ 181451 w 181451"/>
                    <a:gd name="connsiteY13" fmla="*/ 67190 h 134380"/>
                    <a:gd name="connsiteX14" fmla="*/ 158591 w 181451"/>
                    <a:gd name="connsiteY14" fmla="*/ 0 h 134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81451" h="134380">
                      <a:moveTo>
                        <a:pt x="22860" y="0"/>
                      </a:moveTo>
                      <a:cubicBezTo>
                        <a:pt x="10235" y="0"/>
                        <a:pt x="0" y="30082"/>
                        <a:pt x="0" y="67190"/>
                      </a:cubicBezTo>
                      <a:cubicBezTo>
                        <a:pt x="0" y="104298"/>
                        <a:pt x="10235" y="134380"/>
                        <a:pt x="22860" y="134380"/>
                      </a:cubicBezTo>
                      <a:cubicBezTo>
                        <a:pt x="35485" y="134380"/>
                        <a:pt x="45720" y="104298"/>
                        <a:pt x="45720" y="67190"/>
                      </a:cubicBezTo>
                      <a:cubicBezTo>
                        <a:pt x="45720" y="30082"/>
                        <a:pt x="35485" y="0"/>
                        <a:pt x="22860" y="0"/>
                      </a:cubicBezTo>
                      <a:close/>
                      <a:moveTo>
                        <a:pt x="89934" y="0"/>
                      </a:moveTo>
                      <a:cubicBezTo>
                        <a:pt x="77309" y="0"/>
                        <a:pt x="67074" y="30082"/>
                        <a:pt x="67074" y="67190"/>
                      </a:cubicBezTo>
                      <a:cubicBezTo>
                        <a:pt x="67074" y="104298"/>
                        <a:pt x="77309" y="134380"/>
                        <a:pt x="89934" y="134380"/>
                      </a:cubicBezTo>
                      <a:cubicBezTo>
                        <a:pt x="102559" y="134380"/>
                        <a:pt x="112794" y="104298"/>
                        <a:pt x="112794" y="67190"/>
                      </a:cubicBezTo>
                      <a:cubicBezTo>
                        <a:pt x="112794" y="30082"/>
                        <a:pt x="102559" y="0"/>
                        <a:pt x="89934" y="0"/>
                      </a:cubicBezTo>
                      <a:close/>
                      <a:moveTo>
                        <a:pt x="158591" y="0"/>
                      </a:moveTo>
                      <a:cubicBezTo>
                        <a:pt x="145966" y="0"/>
                        <a:pt x="135731" y="30082"/>
                        <a:pt x="135731" y="67190"/>
                      </a:cubicBezTo>
                      <a:cubicBezTo>
                        <a:pt x="135731" y="104298"/>
                        <a:pt x="145966" y="134380"/>
                        <a:pt x="158591" y="134380"/>
                      </a:cubicBezTo>
                      <a:cubicBezTo>
                        <a:pt x="171216" y="134380"/>
                        <a:pt x="181451" y="104298"/>
                        <a:pt x="181451" y="67190"/>
                      </a:cubicBezTo>
                      <a:cubicBezTo>
                        <a:pt x="181451" y="30082"/>
                        <a:pt x="171216" y="0"/>
                        <a:pt x="15859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楕円 103">
                  <a:extLst>
                    <a:ext uri="{FF2B5EF4-FFF2-40B4-BE49-F238E27FC236}">
                      <a16:creationId xmlns:a16="http://schemas.microsoft.com/office/drawing/2014/main" id="{2FF702E7-A193-4C5B-A762-14441766ED5F}"/>
                    </a:ext>
                  </a:extLst>
                </p:cNvPr>
                <p:cNvSpPr/>
                <p:nvPr/>
              </p:nvSpPr>
              <p:spPr bwMode="auto">
                <a:xfrm>
                  <a:off x="4455060" y="1770148"/>
                  <a:ext cx="156789" cy="25644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楕円 104">
                  <a:extLst>
                    <a:ext uri="{FF2B5EF4-FFF2-40B4-BE49-F238E27FC236}">
                      <a16:creationId xmlns:a16="http://schemas.microsoft.com/office/drawing/2014/main" id="{6C63A802-7344-42D5-9AEE-8D1CACBC272C}"/>
                    </a:ext>
                  </a:extLst>
                </p:cNvPr>
                <p:cNvSpPr/>
                <p:nvPr/>
              </p:nvSpPr>
              <p:spPr bwMode="auto">
                <a:xfrm>
                  <a:off x="4455060" y="1796989"/>
                  <a:ext cx="156789" cy="240741"/>
                </a:xfrm>
                <a:prstGeom prst="ellipse">
                  <a:avLst/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5" name="楕円 94">
                <a:extLst>
                  <a:ext uri="{FF2B5EF4-FFF2-40B4-BE49-F238E27FC236}">
                    <a16:creationId xmlns:a16="http://schemas.microsoft.com/office/drawing/2014/main" id="{B01247BE-BB77-4AEF-9792-73B5BC3A1270}"/>
                  </a:ext>
                </a:extLst>
              </p:cNvPr>
              <p:cNvSpPr/>
              <p:nvPr/>
            </p:nvSpPr>
            <p:spPr bwMode="auto">
              <a:xfrm>
                <a:off x="4472747" y="1126360"/>
                <a:ext cx="122638" cy="122638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" name="楕円 95">
                <a:extLst>
                  <a:ext uri="{FF2B5EF4-FFF2-40B4-BE49-F238E27FC236}">
                    <a16:creationId xmlns:a16="http://schemas.microsoft.com/office/drawing/2014/main" id="{2AFD8E65-5124-48E1-AE88-1ADBEA5EB77E}"/>
                  </a:ext>
                </a:extLst>
              </p:cNvPr>
              <p:cNvSpPr/>
              <p:nvPr/>
            </p:nvSpPr>
            <p:spPr bwMode="auto">
              <a:xfrm>
                <a:off x="5074837" y="1126360"/>
                <a:ext cx="122638" cy="122638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70DEFC5A-20FF-4431-B14C-69FD4E3A8130}"/>
                  </a:ext>
                </a:extLst>
              </p:cNvPr>
              <p:cNvSpPr/>
              <p:nvPr/>
            </p:nvSpPr>
            <p:spPr bwMode="auto">
              <a:xfrm>
                <a:off x="4450203" y="919837"/>
                <a:ext cx="170719" cy="39356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C0EFACAC-7168-4A90-A985-A9EC1DEED410}"/>
                  </a:ext>
                </a:extLst>
              </p:cNvPr>
              <p:cNvSpPr/>
              <p:nvPr/>
            </p:nvSpPr>
            <p:spPr bwMode="auto">
              <a:xfrm>
                <a:off x="5047103" y="919837"/>
                <a:ext cx="170719" cy="39356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DA1A0AD1-351D-44CE-870A-B14C7B64C384}"/>
                  </a:ext>
                </a:extLst>
              </p:cNvPr>
              <p:cNvSpPr/>
              <p:nvPr/>
            </p:nvSpPr>
            <p:spPr bwMode="auto">
              <a:xfrm rot="10800000">
                <a:off x="4764547" y="1431054"/>
                <a:ext cx="159601" cy="45719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月 99">
                <a:extLst>
                  <a:ext uri="{FF2B5EF4-FFF2-40B4-BE49-F238E27FC236}">
                    <a16:creationId xmlns:a16="http://schemas.microsoft.com/office/drawing/2014/main" id="{1AE2300E-4A4C-4C9E-BC05-BAEE9E7B79EC}"/>
                  </a:ext>
                </a:extLst>
              </p:cNvPr>
              <p:cNvSpPr/>
              <p:nvPr/>
            </p:nvSpPr>
            <p:spPr bwMode="auto">
              <a:xfrm rot="2700000">
                <a:off x="4594976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月 100">
                <a:extLst>
                  <a:ext uri="{FF2B5EF4-FFF2-40B4-BE49-F238E27FC236}">
                    <a16:creationId xmlns:a16="http://schemas.microsoft.com/office/drawing/2014/main" id="{7692DA3D-CF96-43AB-BA1F-E163312D3F4A}"/>
                  </a:ext>
                </a:extLst>
              </p:cNvPr>
              <p:cNvSpPr/>
              <p:nvPr/>
            </p:nvSpPr>
            <p:spPr bwMode="auto">
              <a:xfrm rot="18900000" flipH="1">
                <a:off x="5022813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5DFDB8D1-1B8F-4FFD-8F51-9F5B49E9A30A}"/>
                  </a:ext>
                </a:extLst>
              </p:cNvPr>
              <p:cNvSpPr/>
              <p:nvPr/>
            </p:nvSpPr>
            <p:spPr bwMode="auto">
              <a:xfrm rot="10800000">
                <a:off x="4695214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13" name="グループ化 112">
            <a:extLst>
              <a:ext uri="{FF2B5EF4-FFF2-40B4-BE49-F238E27FC236}">
                <a16:creationId xmlns:a16="http://schemas.microsoft.com/office/drawing/2014/main" id="{25F7EB64-7A13-4354-B2FA-7F8AF969C11F}"/>
              </a:ext>
            </a:extLst>
          </p:cNvPr>
          <p:cNvGrpSpPr/>
          <p:nvPr/>
        </p:nvGrpSpPr>
        <p:grpSpPr>
          <a:xfrm>
            <a:off x="8220402" y="2872840"/>
            <a:ext cx="907878" cy="1497620"/>
            <a:chOff x="8028671" y="635389"/>
            <a:chExt cx="1530355" cy="2524451"/>
          </a:xfrm>
        </p:grpSpPr>
        <p:sp>
          <p:nvSpPr>
            <p:cNvPr id="114" name="フリーフォーム: 図形 113">
              <a:extLst>
                <a:ext uri="{FF2B5EF4-FFF2-40B4-BE49-F238E27FC236}">
                  <a16:creationId xmlns:a16="http://schemas.microsoft.com/office/drawing/2014/main" id="{A299B4C7-E2CF-4700-8CF9-C594C3B029BD}"/>
                </a:ext>
              </a:extLst>
            </p:cNvPr>
            <p:cNvSpPr/>
            <p:nvPr/>
          </p:nvSpPr>
          <p:spPr bwMode="auto">
            <a:xfrm>
              <a:off x="8056619" y="1453749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" name="フリーフォーム: 図形 114">
              <a:extLst>
                <a:ext uri="{FF2B5EF4-FFF2-40B4-BE49-F238E27FC236}">
                  <a16:creationId xmlns:a16="http://schemas.microsoft.com/office/drawing/2014/main" id="{9EAE7E71-21FE-46DA-BDD0-23FE7C0D2C24}"/>
                </a:ext>
              </a:extLst>
            </p:cNvPr>
            <p:cNvSpPr/>
            <p:nvPr/>
          </p:nvSpPr>
          <p:spPr bwMode="auto">
            <a:xfrm flipH="1">
              <a:off x="9050497" y="1701724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792BF3AA-7515-469C-8CC7-4B8626FCCF74}"/>
                </a:ext>
              </a:extLst>
            </p:cNvPr>
            <p:cNvSpPr/>
            <p:nvPr/>
          </p:nvSpPr>
          <p:spPr bwMode="auto">
            <a:xfrm>
              <a:off x="8115722" y="1701724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7" name="フリーフォーム: 図形 116">
              <a:extLst>
                <a:ext uri="{FF2B5EF4-FFF2-40B4-BE49-F238E27FC236}">
                  <a16:creationId xmlns:a16="http://schemas.microsoft.com/office/drawing/2014/main" id="{B94E5366-9990-44E5-9DA9-96D6F303410E}"/>
                </a:ext>
              </a:extLst>
            </p:cNvPr>
            <p:cNvSpPr/>
            <p:nvPr/>
          </p:nvSpPr>
          <p:spPr bwMode="auto">
            <a:xfrm flipH="1">
              <a:off x="8807690" y="1453749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8" name="グループ化 117">
              <a:extLst>
                <a:ext uri="{FF2B5EF4-FFF2-40B4-BE49-F238E27FC236}">
                  <a16:creationId xmlns:a16="http://schemas.microsoft.com/office/drawing/2014/main" id="{6885E36A-CC22-42AD-A1B7-6396D9C9039F}"/>
                </a:ext>
              </a:extLst>
            </p:cNvPr>
            <p:cNvGrpSpPr/>
            <p:nvPr/>
          </p:nvGrpSpPr>
          <p:grpSpPr>
            <a:xfrm flipH="1">
              <a:off x="8853085" y="2897013"/>
              <a:ext cx="354650" cy="262827"/>
              <a:chOff x="811986" y="4823522"/>
              <a:chExt cx="354650" cy="262827"/>
            </a:xfrm>
          </p:grpSpPr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F7CED6D1-0307-4605-ADF4-E80CDDA38943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" name="楕円 220">
                <a:extLst>
                  <a:ext uri="{FF2B5EF4-FFF2-40B4-BE49-F238E27FC236}">
                    <a16:creationId xmlns:a16="http://schemas.microsoft.com/office/drawing/2014/main" id="{1273663E-BF4E-4730-9452-B2361CF92DF8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9" name="グループ化 118">
              <a:extLst>
                <a:ext uri="{FF2B5EF4-FFF2-40B4-BE49-F238E27FC236}">
                  <a16:creationId xmlns:a16="http://schemas.microsoft.com/office/drawing/2014/main" id="{367D71C8-12AE-4944-BBA0-3AA315516628}"/>
                </a:ext>
              </a:extLst>
            </p:cNvPr>
            <p:cNvGrpSpPr/>
            <p:nvPr/>
          </p:nvGrpSpPr>
          <p:grpSpPr>
            <a:xfrm>
              <a:off x="8386014" y="2897013"/>
              <a:ext cx="354650" cy="262827"/>
              <a:chOff x="811986" y="4823522"/>
              <a:chExt cx="354650" cy="262827"/>
            </a:xfrm>
          </p:grpSpPr>
          <p:sp>
            <p:nvSpPr>
              <p:cNvPr id="148" name="フリーフォーム: 図形 147">
                <a:extLst>
                  <a:ext uri="{FF2B5EF4-FFF2-40B4-BE49-F238E27FC236}">
                    <a16:creationId xmlns:a16="http://schemas.microsoft.com/office/drawing/2014/main" id="{5AB63B8C-3F69-40F6-9419-A85FA4341E28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9" name="楕円 220">
                <a:extLst>
                  <a:ext uri="{FF2B5EF4-FFF2-40B4-BE49-F238E27FC236}">
                    <a16:creationId xmlns:a16="http://schemas.microsoft.com/office/drawing/2014/main" id="{83DD7F0F-29EB-40CA-ACF5-5D7A8333DC55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0" name="楕円 211">
              <a:extLst>
                <a:ext uri="{FF2B5EF4-FFF2-40B4-BE49-F238E27FC236}">
                  <a16:creationId xmlns:a16="http://schemas.microsoft.com/office/drawing/2014/main" id="{51EA54DF-B369-4114-B433-ED3F4A853A7E}"/>
                </a:ext>
              </a:extLst>
            </p:cNvPr>
            <p:cNvSpPr/>
            <p:nvPr/>
          </p:nvSpPr>
          <p:spPr bwMode="auto">
            <a:xfrm>
              <a:off x="8252708" y="1554749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D80652FD-4CB6-47DC-90A6-BD9A9E100476}"/>
                </a:ext>
              </a:extLst>
            </p:cNvPr>
            <p:cNvSpPr/>
            <p:nvPr/>
          </p:nvSpPr>
          <p:spPr bwMode="auto">
            <a:xfrm>
              <a:off x="8483109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DF60A5BD-436F-4E47-9B8C-677F73E125C3}"/>
                </a:ext>
              </a:extLst>
            </p:cNvPr>
            <p:cNvSpPr/>
            <p:nvPr/>
          </p:nvSpPr>
          <p:spPr bwMode="auto">
            <a:xfrm>
              <a:off x="8895065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二等辺三角形 122">
              <a:extLst>
                <a:ext uri="{FF2B5EF4-FFF2-40B4-BE49-F238E27FC236}">
                  <a16:creationId xmlns:a16="http://schemas.microsoft.com/office/drawing/2014/main" id="{2147AC78-5249-48DD-B6E1-E3C3CB26D143}"/>
                </a:ext>
              </a:extLst>
            </p:cNvPr>
            <p:cNvSpPr/>
            <p:nvPr/>
          </p:nvSpPr>
          <p:spPr bwMode="auto">
            <a:xfrm rot="10800000">
              <a:off x="8497971" y="1609331"/>
              <a:ext cx="591564" cy="605753"/>
            </a:xfrm>
            <a:prstGeom prst="triangle">
              <a:avLst/>
            </a:prstGeom>
            <a:solidFill>
              <a:srgbClr val="FFFF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2449B3FE-8938-4951-9D5C-85FA2895DC51}"/>
                </a:ext>
              </a:extLst>
            </p:cNvPr>
            <p:cNvSpPr/>
            <p:nvPr/>
          </p:nvSpPr>
          <p:spPr bwMode="auto">
            <a:xfrm rot="10800000">
              <a:off x="8735412" y="1609330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フリーフォーム: 図形 124">
              <a:extLst>
                <a:ext uri="{FF2B5EF4-FFF2-40B4-BE49-F238E27FC236}">
                  <a16:creationId xmlns:a16="http://schemas.microsoft.com/office/drawing/2014/main" id="{25B4CAC5-A0F6-49F7-9E9F-48793E1F81A5}"/>
                </a:ext>
              </a:extLst>
            </p:cNvPr>
            <p:cNvSpPr/>
            <p:nvPr/>
          </p:nvSpPr>
          <p:spPr bwMode="auto">
            <a:xfrm rot="10800000">
              <a:off x="8497971" y="1609330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597E4BF9-E2B8-4AFC-ABC7-5499073D0F9C}"/>
                </a:ext>
              </a:extLst>
            </p:cNvPr>
            <p:cNvSpPr/>
            <p:nvPr/>
          </p:nvSpPr>
          <p:spPr bwMode="auto">
            <a:xfrm>
              <a:off x="8255467" y="2271041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pattFill prst="dkHorz">
              <a:fgClr>
                <a:srgbClr val="660033"/>
              </a:fgClr>
              <a:bgClr>
                <a:srgbClr val="C0000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27" name="グループ化 126">
              <a:extLst>
                <a:ext uri="{FF2B5EF4-FFF2-40B4-BE49-F238E27FC236}">
                  <a16:creationId xmlns:a16="http://schemas.microsoft.com/office/drawing/2014/main" id="{49A68E2A-48A1-429D-AEA7-ABA7831469F5}"/>
                </a:ext>
              </a:extLst>
            </p:cNvPr>
            <p:cNvGrpSpPr/>
            <p:nvPr/>
          </p:nvGrpSpPr>
          <p:grpSpPr>
            <a:xfrm>
              <a:off x="8028671" y="635389"/>
              <a:ext cx="1530355" cy="1320584"/>
              <a:chOff x="8028671" y="466743"/>
              <a:chExt cx="1530355" cy="1320584"/>
            </a:xfrm>
          </p:grpSpPr>
          <p:sp>
            <p:nvSpPr>
              <p:cNvPr id="128" name="四角形: 角を丸くする 127">
                <a:extLst>
                  <a:ext uri="{FF2B5EF4-FFF2-40B4-BE49-F238E27FC236}">
                    <a16:creationId xmlns:a16="http://schemas.microsoft.com/office/drawing/2014/main" id="{AD1BEEAC-0840-4C27-9D5D-703BD618EAE7}"/>
                  </a:ext>
                </a:extLst>
              </p:cNvPr>
              <p:cNvSpPr/>
              <p:nvPr/>
            </p:nvSpPr>
            <p:spPr bwMode="auto">
              <a:xfrm>
                <a:off x="8131264" y="466743"/>
                <a:ext cx="1324984" cy="1170130"/>
              </a:xfrm>
              <a:prstGeom prst="roundRect">
                <a:avLst>
                  <a:gd name="adj" fmla="val 42674"/>
                </a:avLst>
              </a:prstGeom>
              <a:solidFill>
                <a:schemeClr val="bg1">
                  <a:lumMod val="5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9" name="グループ化 128">
                <a:extLst>
                  <a:ext uri="{FF2B5EF4-FFF2-40B4-BE49-F238E27FC236}">
                    <a16:creationId xmlns:a16="http://schemas.microsoft.com/office/drawing/2014/main" id="{DEC870E4-4650-49CE-B891-E94C5E8EE038}"/>
                  </a:ext>
                </a:extLst>
              </p:cNvPr>
              <p:cNvGrpSpPr/>
              <p:nvPr/>
            </p:nvGrpSpPr>
            <p:grpSpPr>
              <a:xfrm rot="20700000">
                <a:off x="8028671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46" name="楕円 145">
                  <a:extLst>
                    <a:ext uri="{FF2B5EF4-FFF2-40B4-BE49-F238E27FC236}">
                      <a16:creationId xmlns:a16="http://schemas.microsoft.com/office/drawing/2014/main" id="{5F4D590C-AE22-472B-91D4-127313786AC7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7" name="楕円 146">
                  <a:extLst>
                    <a:ext uri="{FF2B5EF4-FFF2-40B4-BE49-F238E27FC236}">
                      <a16:creationId xmlns:a16="http://schemas.microsoft.com/office/drawing/2014/main" id="{B43CA3DE-6A00-40CE-98AB-BFF1123FC0CF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0" name="グループ化 129">
                <a:extLst>
                  <a:ext uri="{FF2B5EF4-FFF2-40B4-BE49-F238E27FC236}">
                    <a16:creationId xmlns:a16="http://schemas.microsoft.com/office/drawing/2014/main" id="{E7290051-A194-4671-996F-82E3B8C05CD1}"/>
                  </a:ext>
                </a:extLst>
              </p:cNvPr>
              <p:cNvGrpSpPr/>
              <p:nvPr/>
            </p:nvGrpSpPr>
            <p:grpSpPr>
              <a:xfrm rot="900000" flipH="1">
                <a:off x="9131796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44" name="楕円 143">
                  <a:extLst>
                    <a:ext uri="{FF2B5EF4-FFF2-40B4-BE49-F238E27FC236}">
                      <a16:creationId xmlns:a16="http://schemas.microsoft.com/office/drawing/2014/main" id="{FA0014D0-AF08-4944-8F05-98E589632519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5" name="楕円 144">
                  <a:extLst>
                    <a:ext uri="{FF2B5EF4-FFF2-40B4-BE49-F238E27FC236}">
                      <a16:creationId xmlns:a16="http://schemas.microsoft.com/office/drawing/2014/main" id="{E77405B8-7584-49DA-82D5-1C57D73881CB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31" name="四角形: 角を丸くする 130">
                <a:extLst>
                  <a:ext uri="{FF2B5EF4-FFF2-40B4-BE49-F238E27FC236}">
                    <a16:creationId xmlns:a16="http://schemas.microsoft.com/office/drawing/2014/main" id="{5BDB9CA6-BA37-4267-A06F-718BC46D5494}"/>
                  </a:ext>
                </a:extLst>
              </p:cNvPr>
              <p:cNvSpPr/>
              <p:nvPr/>
            </p:nvSpPr>
            <p:spPr bwMode="auto">
              <a:xfrm>
                <a:off x="8208691" y="652608"/>
                <a:ext cx="1170130" cy="1134719"/>
              </a:xfrm>
              <a:prstGeom prst="roundRect">
                <a:avLst>
                  <a:gd name="adj" fmla="val 39331"/>
                </a:avLst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2" name="月 131">
                <a:extLst>
                  <a:ext uri="{FF2B5EF4-FFF2-40B4-BE49-F238E27FC236}">
                    <a16:creationId xmlns:a16="http://schemas.microsoft.com/office/drawing/2014/main" id="{0209B1FC-5DBB-4F63-BBBF-7A57F7FCF4D1}"/>
                  </a:ext>
                </a:extLst>
              </p:cNvPr>
              <p:cNvSpPr/>
              <p:nvPr/>
            </p:nvSpPr>
            <p:spPr bwMode="auto">
              <a:xfrm rot="4500000">
                <a:off x="8447935" y="976707"/>
                <a:ext cx="60672" cy="263118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3" name="月 132">
                <a:extLst>
                  <a:ext uri="{FF2B5EF4-FFF2-40B4-BE49-F238E27FC236}">
                    <a16:creationId xmlns:a16="http://schemas.microsoft.com/office/drawing/2014/main" id="{67C6F490-7A8B-4A50-B972-9F6F8C7739CE}"/>
                  </a:ext>
                </a:extLst>
              </p:cNvPr>
              <p:cNvSpPr/>
              <p:nvPr/>
            </p:nvSpPr>
            <p:spPr bwMode="auto">
              <a:xfrm rot="17100000" flipH="1">
                <a:off x="9077250" y="976707"/>
                <a:ext cx="60672" cy="263118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34" name="グループ化 133">
                <a:extLst>
                  <a:ext uri="{FF2B5EF4-FFF2-40B4-BE49-F238E27FC236}">
                    <a16:creationId xmlns:a16="http://schemas.microsoft.com/office/drawing/2014/main" id="{5F075D42-6645-498D-B599-4AE66D708798}"/>
                  </a:ext>
                </a:extLst>
              </p:cNvPr>
              <p:cNvGrpSpPr/>
              <p:nvPr/>
            </p:nvGrpSpPr>
            <p:grpSpPr>
              <a:xfrm>
                <a:off x="8256507" y="1131525"/>
                <a:ext cx="74507" cy="56935"/>
                <a:chOff x="2569305" y="1692913"/>
                <a:chExt cx="202787" cy="333198"/>
              </a:xfrm>
              <a:noFill/>
            </p:grpSpPr>
            <p:sp>
              <p:nvSpPr>
                <p:cNvPr id="142" name="楕円 141">
                  <a:extLst>
                    <a:ext uri="{FF2B5EF4-FFF2-40B4-BE49-F238E27FC236}">
                      <a16:creationId xmlns:a16="http://schemas.microsoft.com/office/drawing/2014/main" id="{18204A37-7E17-4A1D-92D0-ABE6A1B40E39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3" name="楕円 142">
                  <a:extLst>
                    <a:ext uri="{FF2B5EF4-FFF2-40B4-BE49-F238E27FC236}">
                      <a16:creationId xmlns:a16="http://schemas.microsoft.com/office/drawing/2014/main" id="{2750890F-4D0A-4D06-B4BF-D69C8A6A1154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5" name="グループ化 134">
                <a:extLst>
                  <a:ext uri="{FF2B5EF4-FFF2-40B4-BE49-F238E27FC236}">
                    <a16:creationId xmlns:a16="http://schemas.microsoft.com/office/drawing/2014/main" id="{00581B83-6DB7-435C-B825-2315CA7F9B18}"/>
                  </a:ext>
                </a:extLst>
              </p:cNvPr>
              <p:cNvGrpSpPr/>
              <p:nvPr/>
            </p:nvGrpSpPr>
            <p:grpSpPr>
              <a:xfrm flipH="1">
                <a:off x="9256254" y="1131525"/>
                <a:ext cx="74507" cy="56935"/>
                <a:chOff x="2569305" y="1692913"/>
                <a:chExt cx="202787" cy="333198"/>
              </a:xfrm>
              <a:noFill/>
            </p:grpSpPr>
            <p:sp>
              <p:nvSpPr>
                <p:cNvPr id="140" name="楕円 139">
                  <a:extLst>
                    <a:ext uri="{FF2B5EF4-FFF2-40B4-BE49-F238E27FC236}">
                      <a16:creationId xmlns:a16="http://schemas.microsoft.com/office/drawing/2014/main" id="{1C7906FE-1B45-4815-B7E5-15029244DDB3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1" name="楕円 140">
                  <a:extLst>
                    <a:ext uri="{FF2B5EF4-FFF2-40B4-BE49-F238E27FC236}">
                      <a16:creationId xmlns:a16="http://schemas.microsoft.com/office/drawing/2014/main" id="{1BD95FD0-C8F6-482E-93D7-B5FA51D9716F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36" name="楕円 135">
                <a:extLst>
                  <a:ext uri="{FF2B5EF4-FFF2-40B4-BE49-F238E27FC236}">
                    <a16:creationId xmlns:a16="http://schemas.microsoft.com/office/drawing/2014/main" id="{D853407E-18F7-476A-A454-FEC8E36603EF}"/>
                  </a:ext>
                </a:extLst>
              </p:cNvPr>
              <p:cNvSpPr/>
              <p:nvPr/>
            </p:nvSpPr>
            <p:spPr bwMode="auto">
              <a:xfrm>
                <a:off x="8699168" y="1335493"/>
                <a:ext cx="184521" cy="95970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7" name="月 136">
                <a:extLst>
                  <a:ext uri="{FF2B5EF4-FFF2-40B4-BE49-F238E27FC236}">
                    <a16:creationId xmlns:a16="http://schemas.microsoft.com/office/drawing/2014/main" id="{13E1F328-2FE6-43BF-951F-D8C9E1826249}"/>
                  </a:ext>
                </a:extLst>
              </p:cNvPr>
              <p:cNvSpPr/>
              <p:nvPr/>
            </p:nvSpPr>
            <p:spPr bwMode="auto">
              <a:xfrm rot="2700000">
                <a:off x="8557376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8" name="月 137">
                <a:extLst>
                  <a:ext uri="{FF2B5EF4-FFF2-40B4-BE49-F238E27FC236}">
                    <a16:creationId xmlns:a16="http://schemas.microsoft.com/office/drawing/2014/main" id="{F8303517-600C-435B-AADA-827A430CE66E}"/>
                  </a:ext>
                </a:extLst>
              </p:cNvPr>
              <p:cNvSpPr/>
              <p:nvPr/>
            </p:nvSpPr>
            <p:spPr bwMode="auto">
              <a:xfrm rot="18900000" flipH="1">
                <a:off x="8985213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CD12855C-DBFC-4BD6-B6B6-F9F5991DDE91}"/>
                  </a:ext>
                </a:extLst>
              </p:cNvPr>
              <p:cNvSpPr/>
              <p:nvPr/>
            </p:nvSpPr>
            <p:spPr bwMode="auto">
              <a:xfrm rot="10800000">
                <a:off x="8657614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13BC860C-0264-4AEB-B64C-0E9698ECE3B6}"/>
              </a:ext>
            </a:extLst>
          </p:cNvPr>
          <p:cNvGrpSpPr/>
          <p:nvPr/>
        </p:nvGrpSpPr>
        <p:grpSpPr>
          <a:xfrm>
            <a:off x="6427193" y="2842790"/>
            <a:ext cx="851056" cy="1527670"/>
            <a:chOff x="6135433" y="584736"/>
            <a:chExt cx="1434575" cy="2575104"/>
          </a:xfrm>
        </p:grpSpPr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AEFF0F49-A404-49EE-A597-11F1FF73B7A4}"/>
                </a:ext>
              </a:extLst>
            </p:cNvPr>
            <p:cNvSpPr/>
            <p:nvPr/>
          </p:nvSpPr>
          <p:spPr bwMode="auto">
            <a:xfrm flipH="1">
              <a:off x="7075047" y="1701724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54" name="フリーフォーム: 図形 153">
              <a:extLst>
                <a:ext uri="{FF2B5EF4-FFF2-40B4-BE49-F238E27FC236}">
                  <a16:creationId xmlns:a16="http://schemas.microsoft.com/office/drawing/2014/main" id="{9368182E-7E99-4670-B628-0F47A1132BA3}"/>
                </a:ext>
              </a:extLst>
            </p:cNvPr>
            <p:cNvSpPr/>
            <p:nvPr/>
          </p:nvSpPr>
          <p:spPr bwMode="auto">
            <a:xfrm>
              <a:off x="6140272" y="1701724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55" name="グループ化 154">
              <a:extLst>
                <a:ext uri="{FF2B5EF4-FFF2-40B4-BE49-F238E27FC236}">
                  <a16:creationId xmlns:a16="http://schemas.microsoft.com/office/drawing/2014/main" id="{FEF56313-A4A9-4069-875F-E98B664FD78C}"/>
                </a:ext>
              </a:extLst>
            </p:cNvPr>
            <p:cNvGrpSpPr/>
            <p:nvPr/>
          </p:nvGrpSpPr>
          <p:grpSpPr>
            <a:xfrm flipH="1">
              <a:off x="6904175" y="2897013"/>
              <a:ext cx="354650" cy="262827"/>
              <a:chOff x="811986" y="4823522"/>
              <a:chExt cx="354650" cy="262827"/>
            </a:xfrm>
          </p:grpSpPr>
          <p:sp>
            <p:nvSpPr>
              <p:cNvPr id="184" name="フリーフォーム: 図形 183">
                <a:extLst>
                  <a:ext uri="{FF2B5EF4-FFF2-40B4-BE49-F238E27FC236}">
                    <a16:creationId xmlns:a16="http://schemas.microsoft.com/office/drawing/2014/main" id="{CE24DF2C-5E51-4A52-97E8-2416B0940E2F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" name="楕円 220">
                <a:extLst>
                  <a:ext uri="{FF2B5EF4-FFF2-40B4-BE49-F238E27FC236}">
                    <a16:creationId xmlns:a16="http://schemas.microsoft.com/office/drawing/2014/main" id="{B59107B0-9B16-48F4-A007-BB610550D98C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6" name="グループ化 155">
              <a:extLst>
                <a:ext uri="{FF2B5EF4-FFF2-40B4-BE49-F238E27FC236}">
                  <a16:creationId xmlns:a16="http://schemas.microsoft.com/office/drawing/2014/main" id="{53C9DD69-6975-4376-B1C9-4278C7182D29}"/>
                </a:ext>
              </a:extLst>
            </p:cNvPr>
            <p:cNvGrpSpPr/>
            <p:nvPr/>
          </p:nvGrpSpPr>
          <p:grpSpPr>
            <a:xfrm>
              <a:off x="6437104" y="2897013"/>
              <a:ext cx="354650" cy="262827"/>
              <a:chOff x="811986" y="4823522"/>
              <a:chExt cx="354650" cy="262827"/>
            </a:xfrm>
          </p:grpSpPr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74733CBA-7F72-40F3-9F2A-FD51A909BFDC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" name="楕円 220">
                <a:extLst>
                  <a:ext uri="{FF2B5EF4-FFF2-40B4-BE49-F238E27FC236}">
                    <a16:creationId xmlns:a16="http://schemas.microsoft.com/office/drawing/2014/main" id="{867A8633-7BC2-417A-AE54-DA94A50DDB20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7" name="楕円 211">
              <a:extLst>
                <a:ext uri="{FF2B5EF4-FFF2-40B4-BE49-F238E27FC236}">
                  <a16:creationId xmlns:a16="http://schemas.microsoft.com/office/drawing/2014/main" id="{81493722-89AE-4302-BCBD-B97E528DF70A}"/>
                </a:ext>
              </a:extLst>
            </p:cNvPr>
            <p:cNvSpPr/>
            <p:nvPr/>
          </p:nvSpPr>
          <p:spPr bwMode="auto">
            <a:xfrm>
              <a:off x="6303798" y="1554749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" name="フリーフォーム: 図形 157">
              <a:extLst>
                <a:ext uri="{FF2B5EF4-FFF2-40B4-BE49-F238E27FC236}">
                  <a16:creationId xmlns:a16="http://schemas.microsoft.com/office/drawing/2014/main" id="{57A55985-3A21-4652-8998-2C67BEAB4738}"/>
                </a:ext>
              </a:extLst>
            </p:cNvPr>
            <p:cNvSpPr/>
            <p:nvPr/>
          </p:nvSpPr>
          <p:spPr bwMode="auto">
            <a:xfrm>
              <a:off x="6534199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9" name="フリーフォーム: 図形 158">
              <a:extLst>
                <a:ext uri="{FF2B5EF4-FFF2-40B4-BE49-F238E27FC236}">
                  <a16:creationId xmlns:a16="http://schemas.microsoft.com/office/drawing/2014/main" id="{F805E1FD-DA45-41B0-BBEB-95727E8A7639}"/>
                </a:ext>
              </a:extLst>
            </p:cNvPr>
            <p:cNvSpPr/>
            <p:nvPr/>
          </p:nvSpPr>
          <p:spPr bwMode="auto">
            <a:xfrm>
              <a:off x="6946155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0" name="二等辺三角形 159">
              <a:extLst>
                <a:ext uri="{FF2B5EF4-FFF2-40B4-BE49-F238E27FC236}">
                  <a16:creationId xmlns:a16="http://schemas.microsoft.com/office/drawing/2014/main" id="{FF6ED6DD-711C-498D-8DCC-2E4F6ED19A18}"/>
                </a:ext>
              </a:extLst>
            </p:cNvPr>
            <p:cNvSpPr/>
            <p:nvPr/>
          </p:nvSpPr>
          <p:spPr bwMode="auto">
            <a:xfrm rot="10800000">
              <a:off x="6549061" y="1609331"/>
              <a:ext cx="591564" cy="605753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1" name="フリーフォーム: 図形 160">
              <a:extLst>
                <a:ext uri="{FF2B5EF4-FFF2-40B4-BE49-F238E27FC236}">
                  <a16:creationId xmlns:a16="http://schemas.microsoft.com/office/drawing/2014/main" id="{EE3B246F-48EC-4512-A398-64ED86DAA63F}"/>
                </a:ext>
              </a:extLst>
            </p:cNvPr>
            <p:cNvSpPr/>
            <p:nvPr/>
          </p:nvSpPr>
          <p:spPr bwMode="auto">
            <a:xfrm rot="10800000">
              <a:off x="6786502" y="1609330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2" name="フリーフォーム: 図形 161">
              <a:extLst>
                <a:ext uri="{FF2B5EF4-FFF2-40B4-BE49-F238E27FC236}">
                  <a16:creationId xmlns:a16="http://schemas.microsoft.com/office/drawing/2014/main" id="{E8CAE873-B4EA-4992-8C66-F7302D162564}"/>
                </a:ext>
              </a:extLst>
            </p:cNvPr>
            <p:cNvSpPr/>
            <p:nvPr/>
          </p:nvSpPr>
          <p:spPr bwMode="auto">
            <a:xfrm rot="10800000">
              <a:off x="6549061" y="1609330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3" name="フリーフォーム: 図形 162">
              <a:extLst>
                <a:ext uri="{FF2B5EF4-FFF2-40B4-BE49-F238E27FC236}">
                  <a16:creationId xmlns:a16="http://schemas.microsoft.com/office/drawing/2014/main" id="{5C5D965A-6312-4ACD-80EC-1CE2479E8646}"/>
                </a:ext>
              </a:extLst>
            </p:cNvPr>
            <p:cNvSpPr/>
            <p:nvPr/>
          </p:nvSpPr>
          <p:spPr bwMode="auto">
            <a:xfrm>
              <a:off x="6306557" y="2271041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64" name="グループ化 163">
              <a:extLst>
                <a:ext uri="{FF2B5EF4-FFF2-40B4-BE49-F238E27FC236}">
                  <a16:creationId xmlns:a16="http://schemas.microsoft.com/office/drawing/2014/main" id="{90C33C55-11BD-4F91-B48F-894ACAE41F8A}"/>
                </a:ext>
              </a:extLst>
            </p:cNvPr>
            <p:cNvGrpSpPr/>
            <p:nvPr/>
          </p:nvGrpSpPr>
          <p:grpSpPr>
            <a:xfrm>
              <a:off x="6135433" y="584736"/>
              <a:ext cx="1434575" cy="1454077"/>
              <a:chOff x="6135433" y="368660"/>
              <a:chExt cx="1434575" cy="1454077"/>
            </a:xfrm>
          </p:grpSpPr>
          <p:sp>
            <p:nvSpPr>
              <p:cNvPr id="165" name="楕円 227">
                <a:extLst>
                  <a:ext uri="{FF2B5EF4-FFF2-40B4-BE49-F238E27FC236}">
                    <a16:creationId xmlns:a16="http://schemas.microsoft.com/office/drawing/2014/main" id="{1E1C3F51-A4DC-4744-9004-FB07ED4F038E}"/>
                  </a:ext>
                </a:extLst>
              </p:cNvPr>
              <p:cNvSpPr/>
              <p:nvPr/>
            </p:nvSpPr>
            <p:spPr bwMode="auto">
              <a:xfrm>
                <a:off x="6431999" y="368660"/>
                <a:ext cx="835576" cy="619016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6" name="楕円 227">
                <a:extLst>
                  <a:ext uri="{FF2B5EF4-FFF2-40B4-BE49-F238E27FC236}">
                    <a16:creationId xmlns:a16="http://schemas.microsoft.com/office/drawing/2014/main" id="{42704266-2F4C-4780-B180-4ED8F3FD486A}"/>
                  </a:ext>
                </a:extLst>
              </p:cNvPr>
              <p:cNvSpPr/>
              <p:nvPr/>
            </p:nvSpPr>
            <p:spPr bwMode="auto">
              <a:xfrm>
                <a:off x="6204251" y="478063"/>
                <a:ext cx="1291072" cy="1215134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7" name="グループ化 166">
                <a:extLst>
                  <a:ext uri="{FF2B5EF4-FFF2-40B4-BE49-F238E27FC236}">
                    <a16:creationId xmlns:a16="http://schemas.microsoft.com/office/drawing/2014/main" id="{53AF88B6-4937-4B74-B387-7CA2F05BFD7B}"/>
                  </a:ext>
                </a:extLst>
              </p:cNvPr>
              <p:cNvGrpSpPr/>
              <p:nvPr/>
            </p:nvGrpSpPr>
            <p:grpSpPr>
              <a:xfrm rot="20700000">
                <a:off x="6135433" y="1024625"/>
                <a:ext cx="296864" cy="450370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4947F794-AD4B-42E9-BB8E-1BB1FBEDE1F3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" name="楕円 180">
                  <a:extLst>
                    <a:ext uri="{FF2B5EF4-FFF2-40B4-BE49-F238E27FC236}">
                      <a16:creationId xmlns:a16="http://schemas.microsoft.com/office/drawing/2014/main" id="{FDA79DBE-23CD-4510-B410-9C8BF396E600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8" name="グループ化 167">
                <a:extLst>
                  <a:ext uri="{FF2B5EF4-FFF2-40B4-BE49-F238E27FC236}">
                    <a16:creationId xmlns:a16="http://schemas.microsoft.com/office/drawing/2014/main" id="{8E87B8C7-2B8A-49D5-938E-64CED1A61409}"/>
                  </a:ext>
                </a:extLst>
              </p:cNvPr>
              <p:cNvGrpSpPr/>
              <p:nvPr/>
            </p:nvGrpSpPr>
            <p:grpSpPr>
              <a:xfrm rot="900000" flipH="1">
                <a:off x="7273144" y="1024625"/>
                <a:ext cx="296864" cy="450370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78" name="楕円 177">
                  <a:extLst>
                    <a:ext uri="{FF2B5EF4-FFF2-40B4-BE49-F238E27FC236}">
                      <a16:creationId xmlns:a16="http://schemas.microsoft.com/office/drawing/2014/main" id="{BABA9D67-033E-4BF2-A2BA-BE224102E3C0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" name="楕円 178">
                  <a:extLst>
                    <a:ext uri="{FF2B5EF4-FFF2-40B4-BE49-F238E27FC236}">
                      <a16:creationId xmlns:a16="http://schemas.microsoft.com/office/drawing/2014/main" id="{4AE8BA9E-E0F7-41B7-924C-F85AEB1A9C36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9" name="楕円 227">
                <a:extLst>
                  <a:ext uri="{FF2B5EF4-FFF2-40B4-BE49-F238E27FC236}">
                    <a16:creationId xmlns:a16="http://schemas.microsoft.com/office/drawing/2014/main" id="{72B078A8-4F37-4CB7-B237-8AB4DD0E70D0}"/>
                  </a:ext>
                </a:extLst>
              </p:cNvPr>
              <p:cNvSpPr/>
              <p:nvPr/>
            </p:nvSpPr>
            <p:spPr bwMode="auto">
              <a:xfrm>
                <a:off x="6264722" y="607603"/>
                <a:ext cx="1170130" cy="1215134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0" name="フリーフォーム: 図形 169">
                <a:extLst>
                  <a:ext uri="{FF2B5EF4-FFF2-40B4-BE49-F238E27FC236}">
                    <a16:creationId xmlns:a16="http://schemas.microsoft.com/office/drawing/2014/main" id="{2075DADF-318F-4EBA-9ABE-97F6847E23E2}"/>
                  </a:ext>
                </a:extLst>
              </p:cNvPr>
              <p:cNvSpPr/>
              <p:nvPr/>
            </p:nvSpPr>
            <p:spPr bwMode="auto">
              <a:xfrm>
                <a:off x="6408745" y="996534"/>
                <a:ext cx="855612" cy="285142"/>
              </a:xfrm>
              <a:custGeom>
                <a:avLst/>
                <a:gdLst>
                  <a:gd name="connsiteX0" fmla="*/ 619638 w 855612"/>
                  <a:gd name="connsiteY0" fmla="*/ 39509 h 285142"/>
                  <a:gd name="connsiteX1" fmla="*/ 516576 w 855612"/>
                  <a:gd name="connsiteY1" fmla="*/ 142571 h 285142"/>
                  <a:gd name="connsiteX2" fmla="*/ 619638 w 855612"/>
                  <a:gd name="connsiteY2" fmla="*/ 245633 h 285142"/>
                  <a:gd name="connsiteX3" fmla="*/ 722700 w 855612"/>
                  <a:gd name="connsiteY3" fmla="*/ 142571 h 285142"/>
                  <a:gd name="connsiteX4" fmla="*/ 619638 w 855612"/>
                  <a:gd name="connsiteY4" fmla="*/ 39509 h 285142"/>
                  <a:gd name="connsiteX5" fmla="*/ 238048 w 855612"/>
                  <a:gd name="connsiteY5" fmla="*/ 39509 h 285142"/>
                  <a:gd name="connsiteX6" fmla="*/ 134986 w 855612"/>
                  <a:gd name="connsiteY6" fmla="*/ 142571 h 285142"/>
                  <a:gd name="connsiteX7" fmla="*/ 238048 w 855612"/>
                  <a:gd name="connsiteY7" fmla="*/ 245633 h 285142"/>
                  <a:gd name="connsiteX8" fmla="*/ 341110 w 855612"/>
                  <a:gd name="connsiteY8" fmla="*/ 142571 h 285142"/>
                  <a:gd name="connsiteX9" fmla="*/ 238048 w 855612"/>
                  <a:gd name="connsiteY9" fmla="*/ 39509 h 285142"/>
                  <a:gd name="connsiteX10" fmla="*/ 238048 w 855612"/>
                  <a:gd name="connsiteY10" fmla="*/ 0 h 285142"/>
                  <a:gd name="connsiteX11" fmla="*/ 338861 w 855612"/>
                  <a:gd name="connsiteY11" fmla="*/ 41758 h 285142"/>
                  <a:gd name="connsiteX12" fmla="*/ 365653 w 855612"/>
                  <a:gd name="connsiteY12" fmla="*/ 81497 h 285142"/>
                  <a:gd name="connsiteX13" fmla="*/ 379802 w 855612"/>
                  <a:gd name="connsiteY13" fmla="*/ 67767 h 285142"/>
                  <a:gd name="connsiteX14" fmla="*/ 425460 w 855612"/>
                  <a:gd name="connsiteY14" fmla="*/ 55285 h 285142"/>
                  <a:gd name="connsiteX15" fmla="*/ 471474 w 855612"/>
                  <a:gd name="connsiteY15" fmla="*/ 66381 h 285142"/>
                  <a:gd name="connsiteX16" fmla="*/ 490505 w 855612"/>
                  <a:gd name="connsiteY16" fmla="*/ 83763 h 285142"/>
                  <a:gd name="connsiteX17" fmla="*/ 518825 w 855612"/>
                  <a:gd name="connsiteY17" fmla="*/ 41758 h 285142"/>
                  <a:gd name="connsiteX18" fmla="*/ 619638 w 855612"/>
                  <a:gd name="connsiteY18" fmla="*/ 0 h 285142"/>
                  <a:gd name="connsiteX19" fmla="*/ 751005 w 855612"/>
                  <a:gd name="connsiteY19" fmla="*/ 87076 h 285142"/>
                  <a:gd name="connsiteX20" fmla="*/ 757677 w 855612"/>
                  <a:gd name="connsiteY20" fmla="*/ 120121 h 285142"/>
                  <a:gd name="connsiteX21" fmla="*/ 758666 w 855612"/>
                  <a:gd name="connsiteY21" fmla="*/ 119711 h 285142"/>
                  <a:gd name="connsiteX22" fmla="*/ 832752 w 855612"/>
                  <a:gd name="connsiteY22" fmla="*/ 119711 h 285142"/>
                  <a:gd name="connsiteX23" fmla="*/ 855612 w 855612"/>
                  <a:gd name="connsiteY23" fmla="*/ 142571 h 285142"/>
                  <a:gd name="connsiteX24" fmla="*/ 855611 w 855612"/>
                  <a:gd name="connsiteY24" fmla="*/ 142571 h 285142"/>
                  <a:gd name="connsiteX25" fmla="*/ 832751 w 855612"/>
                  <a:gd name="connsiteY25" fmla="*/ 165431 h 285142"/>
                  <a:gd name="connsiteX26" fmla="*/ 758666 w 855612"/>
                  <a:gd name="connsiteY26" fmla="*/ 165430 h 285142"/>
                  <a:gd name="connsiteX27" fmla="*/ 757677 w 855612"/>
                  <a:gd name="connsiteY27" fmla="*/ 165020 h 285142"/>
                  <a:gd name="connsiteX28" fmla="*/ 751005 w 855612"/>
                  <a:gd name="connsiteY28" fmla="*/ 198066 h 285142"/>
                  <a:gd name="connsiteX29" fmla="*/ 619638 w 855612"/>
                  <a:gd name="connsiteY29" fmla="*/ 285142 h 285142"/>
                  <a:gd name="connsiteX30" fmla="*/ 477067 w 855612"/>
                  <a:gd name="connsiteY30" fmla="*/ 142571 h 285142"/>
                  <a:gd name="connsiteX31" fmla="*/ 482901 w 855612"/>
                  <a:gd name="connsiteY31" fmla="*/ 113676 h 285142"/>
                  <a:gd name="connsiteX32" fmla="*/ 481543 w 855612"/>
                  <a:gd name="connsiteY32" fmla="*/ 114563 h 285142"/>
                  <a:gd name="connsiteX33" fmla="*/ 425908 w 855612"/>
                  <a:gd name="connsiteY33" fmla="*/ 85003 h 285142"/>
                  <a:gd name="connsiteX34" fmla="*/ 394534 w 855612"/>
                  <a:gd name="connsiteY34" fmla="*/ 93580 h 285142"/>
                  <a:gd name="connsiteX35" fmla="*/ 374628 w 855612"/>
                  <a:gd name="connsiteY35" fmla="*/ 112897 h 285142"/>
                  <a:gd name="connsiteX36" fmla="*/ 380619 w 855612"/>
                  <a:gd name="connsiteY36" fmla="*/ 142571 h 285142"/>
                  <a:gd name="connsiteX37" fmla="*/ 238048 w 855612"/>
                  <a:gd name="connsiteY37" fmla="*/ 285142 h 285142"/>
                  <a:gd name="connsiteX38" fmla="*/ 106681 w 855612"/>
                  <a:gd name="connsiteY38" fmla="*/ 198066 h 285142"/>
                  <a:gd name="connsiteX39" fmla="*/ 99850 w 855612"/>
                  <a:gd name="connsiteY39" fmla="*/ 164228 h 285142"/>
                  <a:gd name="connsiteX40" fmla="*/ 96945 w 855612"/>
                  <a:gd name="connsiteY40" fmla="*/ 165431 h 285142"/>
                  <a:gd name="connsiteX41" fmla="*/ 22860 w 855612"/>
                  <a:gd name="connsiteY41" fmla="*/ 165430 h 285142"/>
                  <a:gd name="connsiteX42" fmla="*/ 6695 w 855612"/>
                  <a:gd name="connsiteY42" fmla="*/ 158734 h 285142"/>
                  <a:gd name="connsiteX43" fmla="*/ 0 w 855612"/>
                  <a:gd name="connsiteY43" fmla="*/ 142571 h 285142"/>
                  <a:gd name="connsiteX44" fmla="*/ 6695 w 855612"/>
                  <a:gd name="connsiteY44" fmla="*/ 126407 h 285142"/>
                  <a:gd name="connsiteX45" fmla="*/ 22860 w 855612"/>
                  <a:gd name="connsiteY45" fmla="*/ 119711 h 285142"/>
                  <a:gd name="connsiteX46" fmla="*/ 96946 w 855612"/>
                  <a:gd name="connsiteY46" fmla="*/ 119711 h 285142"/>
                  <a:gd name="connsiteX47" fmla="*/ 99850 w 855612"/>
                  <a:gd name="connsiteY47" fmla="*/ 120914 h 285142"/>
                  <a:gd name="connsiteX48" fmla="*/ 106681 w 855612"/>
                  <a:gd name="connsiteY48" fmla="*/ 87076 h 285142"/>
                  <a:gd name="connsiteX49" fmla="*/ 238048 w 855612"/>
                  <a:gd name="connsiteY49" fmla="*/ 0 h 2851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855612" h="285142">
                    <a:moveTo>
                      <a:pt x="619638" y="39509"/>
                    </a:moveTo>
                    <a:cubicBezTo>
                      <a:pt x="562718" y="39509"/>
                      <a:pt x="516576" y="85651"/>
                      <a:pt x="516576" y="142571"/>
                    </a:cubicBezTo>
                    <a:cubicBezTo>
                      <a:pt x="516576" y="199491"/>
                      <a:pt x="562718" y="245633"/>
                      <a:pt x="619638" y="245633"/>
                    </a:cubicBezTo>
                    <a:cubicBezTo>
                      <a:pt x="676558" y="245633"/>
                      <a:pt x="722700" y="199491"/>
                      <a:pt x="722700" y="142571"/>
                    </a:cubicBezTo>
                    <a:cubicBezTo>
                      <a:pt x="722700" y="85651"/>
                      <a:pt x="676558" y="39509"/>
                      <a:pt x="619638" y="39509"/>
                    </a:cubicBezTo>
                    <a:close/>
                    <a:moveTo>
                      <a:pt x="238048" y="39509"/>
                    </a:moveTo>
                    <a:cubicBezTo>
                      <a:pt x="181128" y="39509"/>
                      <a:pt x="134986" y="85651"/>
                      <a:pt x="134986" y="142571"/>
                    </a:cubicBezTo>
                    <a:cubicBezTo>
                      <a:pt x="134986" y="199491"/>
                      <a:pt x="181128" y="245633"/>
                      <a:pt x="238048" y="245633"/>
                    </a:cubicBezTo>
                    <a:cubicBezTo>
                      <a:pt x="294968" y="245633"/>
                      <a:pt x="341110" y="199491"/>
                      <a:pt x="341110" y="142571"/>
                    </a:cubicBezTo>
                    <a:cubicBezTo>
                      <a:pt x="341110" y="85651"/>
                      <a:pt x="294968" y="39509"/>
                      <a:pt x="238048" y="39509"/>
                    </a:cubicBezTo>
                    <a:close/>
                    <a:moveTo>
                      <a:pt x="238048" y="0"/>
                    </a:moveTo>
                    <a:cubicBezTo>
                      <a:pt x="277418" y="0"/>
                      <a:pt x="313061" y="15958"/>
                      <a:pt x="338861" y="41758"/>
                    </a:cubicBezTo>
                    <a:lnTo>
                      <a:pt x="365653" y="81497"/>
                    </a:lnTo>
                    <a:lnTo>
                      <a:pt x="379802" y="67767"/>
                    </a:lnTo>
                    <a:cubicBezTo>
                      <a:pt x="393512" y="59942"/>
                      <a:pt x="409170" y="55531"/>
                      <a:pt x="425460" y="55285"/>
                    </a:cubicBezTo>
                    <a:cubicBezTo>
                      <a:pt x="441749" y="55039"/>
                      <a:pt x="457534" y="58975"/>
                      <a:pt x="471474" y="66381"/>
                    </a:cubicBezTo>
                    <a:lnTo>
                      <a:pt x="490505" y="83763"/>
                    </a:lnTo>
                    <a:lnTo>
                      <a:pt x="518825" y="41758"/>
                    </a:lnTo>
                    <a:cubicBezTo>
                      <a:pt x="544626" y="15958"/>
                      <a:pt x="580268" y="0"/>
                      <a:pt x="619638" y="0"/>
                    </a:cubicBezTo>
                    <a:cubicBezTo>
                      <a:pt x="678693" y="0"/>
                      <a:pt x="729362" y="35905"/>
                      <a:pt x="751005" y="87076"/>
                    </a:cubicBezTo>
                    <a:lnTo>
                      <a:pt x="757677" y="120121"/>
                    </a:lnTo>
                    <a:lnTo>
                      <a:pt x="758666" y="119711"/>
                    </a:lnTo>
                    <a:lnTo>
                      <a:pt x="832752" y="119711"/>
                    </a:lnTo>
                    <a:cubicBezTo>
                      <a:pt x="845377" y="119711"/>
                      <a:pt x="855612" y="129946"/>
                      <a:pt x="855612" y="142571"/>
                    </a:cubicBezTo>
                    <a:lnTo>
                      <a:pt x="855611" y="142571"/>
                    </a:lnTo>
                    <a:cubicBezTo>
                      <a:pt x="855611" y="155196"/>
                      <a:pt x="845376" y="165431"/>
                      <a:pt x="832751" y="165431"/>
                    </a:cubicBezTo>
                    <a:lnTo>
                      <a:pt x="758666" y="165430"/>
                    </a:lnTo>
                    <a:lnTo>
                      <a:pt x="757677" y="165020"/>
                    </a:lnTo>
                    <a:lnTo>
                      <a:pt x="751005" y="198066"/>
                    </a:lnTo>
                    <a:cubicBezTo>
                      <a:pt x="729362" y="249237"/>
                      <a:pt x="678693" y="285142"/>
                      <a:pt x="619638" y="285142"/>
                    </a:cubicBezTo>
                    <a:cubicBezTo>
                      <a:pt x="540898" y="285142"/>
                      <a:pt x="477067" y="221311"/>
                      <a:pt x="477067" y="142571"/>
                    </a:cubicBezTo>
                    <a:lnTo>
                      <a:pt x="482901" y="113676"/>
                    </a:lnTo>
                    <a:lnTo>
                      <a:pt x="481543" y="114563"/>
                    </a:lnTo>
                    <a:cubicBezTo>
                      <a:pt x="469294" y="95822"/>
                      <a:pt x="448295" y="84665"/>
                      <a:pt x="425908" y="85003"/>
                    </a:cubicBezTo>
                    <a:cubicBezTo>
                      <a:pt x="414714" y="85172"/>
                      <a:pt x="403955" y="88203"/>
                      <a:pt x="394534" y="93580"/>
                    </a:cubicBezTo>
                    <a:lnTo>
                      <a:pt x="374628" y="112897"/>
                    </a:lnTo>
                    <a:lnTo>
                      <a:pt x="380619" y="142571"/>
                    </a:lnTo>
                    <a:cubicBezTo>
                      <a:pt x="380619" y="221311"/>
                      <a:pt x="316788" y="285142"/>
                      <a:pt x="238048" y="285142"/>
                    </a:cubicBezTo>
                    <a:cubicBezTo>
                      <a:pt x="178993" y="285142"/>
                      <a:pt x="128325" y="249237"/>
                      <a:pt x="106681" y="198066"/>
                    </a:cubicBezTo>
                    <a:lnTo>
                      <a:pt x="99850" y="164228"/>
                    </a:lnTo>
                    <a:lnTo>
                      <a:pt x="96945" y="165431"/>
                    </a:lnTo>
                    <a:lnTo>
                      <a:pt x="22860" y="165430"/>
                    </a:lnTo>
                    <a:cubicBezTo>
                      <a:pt x="16547" y="165430"/>
                      <a:pt x="10832" y="162871"/>
                      <a:pt x="6695" y="158734"/>
                    </a:cubicBezTo>
                    <a:lnTo>
                      <a:pt x="0" y="142571"/>
                    </a:lnTo>
                    <a:lnTo>
                      <a:pt x="6695" y="126407"/>
                    </a:lnTo>
                    <a:cubicBezTo>
                      <a:pt x="10832" y="122270"/>
                      <a:pt x="16547" y="119711"/>
                      <a:pt x="22860" y="119711"/>
                    </a:cubicBezTo>
                    <a:lnTo>
                      <a:pt x="96946" y="119711"/>
                    </a:lnTo>
                    <a:lnTo>
                      <a:pt x="99850" y="120914"/>
                    </a:lnTo>
                    <a:lnTo>
                      <a:pt x="106681" y="87076"/>
                    </a:lnTo>
                    <a:cubicBezTo>
                      <a:pt x="128325" y="35905"/>
                      <a:pt x="178993" y="0"/>
                      <a:pt x="238048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1" name="フリーフォーム: 図形 170">
                <a:extLst>
                  <a:ext uri="{FF2B5EF4-FFF2-40B4-BE49-F238E27FC236}">
                    <a16:creationId xmlns:a16="http://schemas.microsoft.com/office/drawing/2014/main" id="{BA7108DA-7FA3-4491-AF06-1B6B79796123}"/>
                  </a:ext>
                </a:extLst>
              </p:cNvPr>
              <p:cNvSpPr/>
              <p:nvPr/>
            </p:nvSpPr>
            <p:spPr bwMode="auto">
              <a:xfrm>
                <a:off x="6568231" y="1095528"/>
                <a:ext cx="145168" cy="84492"/>
              </a:xfrm>
              <a:custGeom>
                <a:avLst/>
                <a:gdLst>
                  <a:gd name="connsiteX0" fmla="*/ 133606 w 239394"/>
                  <a:gd name="connsiteY0" fmla="*/ 0 h 139335"/>
                  <a:gd name="connsiteX1" fmla="*/ 228080 w 239394"/>
                  <a:gd name="connsiteY1" fmla="*/ 32138 h 139335"/>
                  <a:gd name="connsiteX2" fmla="*/ 239394 w 239394"/>
                  <a:gd name="connsiteY2" fmla="*/ 45920 h 139335"/>
                  <a:gd name="connsiteX3" fmla="*/ 156177 w 239394"/>
                  <a:gd name="connsiteY3" fmla="*/ 55733 h 139335"/>
                  <a:gd name="connsiteX4" fmla="*/ 60103 w 239394"/>
                  <a:gd name="connsiteY4" fmla="*/ 93570 h 139335"/>
                  <a:gd name="connsiteX5" fmla="*/ 7279 w 239394"/>
                  <a:gd name="connsiteY5" fmla="*/ 139335 h 139335"/>
                  <a:gd name="connsiteX6" fmla="*/ 0 w 239394"/>
                  <a:gd name="connsiteY6" fmla="*/ 109725 h 139335"/>
                  <a:gd name="connsiteX7" fmla="*/ 133606 w 239394"/>
                  <a:gd name="connsiteY7" fmla="*/ 0 h 139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9394" h="139335">
                    <a:moveTo>
                      <a:pt x="133606" y="0"/>
                    </a:moveTo>
                    <a:cubicBezTo>
                      <a:pt x="170501" y="0"/>
                      <a:pt x="203902" y="12282"/>
                      <a:pt x="228080" y="32138"/>
                    </a:cubicBezTo>
                    <a:lnTo>
                      <a:pt x="239394" y="45920"/>
                    </a:lnTo>
                    <a:lnTo>
                      <a:pt x="156177" y="55733"/>
                    </a:lnTo>
                    <a:cubicBezTo>
                      <a:pt x="120016" y="64667"/>
                      <a:pt x="87452" y="77595"/>
                      <a:pt x="60103" y="93570"/>
                    </a:cubicBezTo>
                    <a:lnTo>
                      <a:pt x="7279" y="139335"/>
                    </a:lnTo>
                    <a:lnTo>
                      <a:pt x="0" y="109725"/>
                    </a:lnTo>
                    <a:cubicBezTo>
                      <a:pt x="0" y="49126"/>
                      <a:pt x="59817" y="0"/>
                      <a:pt x="13360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2" name="フリーフォーム: 図形 171">
                <a:extLst>
                  <a:ext uri="{FF2B5EF4-FFF2-40B4-BE49-F238E27FC236}">
                    <a16:creationId xmlns:a16="http://schemas.microsoft.com/office/drawing/2014/main" id="{B93DC7B4-F15F-47CE-92A8-E9B9B13794EF}"/>
                  </a:ext>
                </a:extLst>
              </p:cNvPr>
              <p:cNvSpPr/>
              <p:nvPr/>
            </p:nvSpPr>
            <p:spPr bwMode="auto">
              <a:xfrm flipH="1">
                <a:off x="6956374" y="1095528"/>
                <a:ext cx="145168" cy="84492"/>
              </a:xfrm>
              <a:custGeom>
                <a:avLst/>
                <a:gdLst>
                  <a:gd name="connsiteX0" fmla="*/ 133606 w 239394"/>
                  <a:gd name="connsiteY0" fmla="*/ 0 h 139335"/>
                  <a:gd name="connsiteX1" fmla="*/ 228080 w 239394"/>
                  <a:gd name="connsiteY1" fmla="*/ 32138 h 139335"/>
                  <a:gd name="connsiteX2" fmla="*/ 239394 w 239394"/>
                  <a:gd name="connsiteY2" fmla="*/ 45920 h 139335"/>
                  <a:gd name="connsiteX3" fmla="*/ 156177 w 239394"/>
                  <a:gd name="connsiteY3" fmla="*/ 55733 h 139335"/>
                  <a:gd name="connsiteX4" fmla="*/ 60103 w 239394"/>
                  <a:gd name="connsiteY4" fmla="*/ 93570 h 139335"/>
                  <a:gd name="connsiteX5" fmla="*/ 7279 w 239394"/>
                  <a:gd name="connsiteY5" fmla="*/ 139335 h 139335"/>
                  <a:gd name="connsiteX6" fmla="*/ 0 w 239394"/>
                  <a:gd name="connsiteY6" fmla="*/ 109725 h 139335"/>
                  <a:gd name="connsiteX7" fmla="*/ 133606 w 239394"/>
                  <a:gd name="connsiteY7" fmla="*/ 0 h 139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9394" h="139335">
                    <a:moveTo>
                      <a:pt x="133606" y="0"/>
                    </a:moveTo>
                    <a:cubicBezTo>
                      <a:pt x="170501" y="0"/>
                      <a:pt x="203902" y="12282"/>
                      <a:pt x="228080" y="32138"/>
                    </a:cubicBezTo>
                    <a:lnTo>
                      <a:pt x="239394" y="45920"/>
                    </a:lnTo>
                    <a:lnTo>
                      <a:pt x="156177" y="55733"/>
                    </a:lnTo>
                    <a:cubicBezTo>
                      <a:pt x="120016" y="64667"/>
                      <a:pt x="87452" y="77595"/>
                      <a:pt x="60103" y="93570"/>
                    </a:cubicBezTo>
                    <a:lnTo>
                      <a:pt x="7279" y="139335"/>
                    </a:lnTo>
                    <a:lnTo>
                      <a:pt x="0" y="109725"/>
                    </a:lnTo>
                    <a:cubicBezTo>
                      <a:pt x="0" y="49126"/>
                      <a:pt x="59817" y="0"/>
                      <a:pt x="13360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3" name="月 172">
                <a:extLst>
                  <a:ext uri="{FF2B5EF4-FFF2-40B4-BE49-F238E27FC236}">
                    <a16:creationId xmlns:a16="http://schemas.microsoft.com/office/drawing/2014/main" id="{D3B457C3-3C40-4A5B-BCAB-A8D2C40B5117}"/>
                  </a:ext>
                </a:extLst>
              </p:cNvPr>
              <p:cNvSpPr/>
              <p:nvPr/>
            </p:nvSpPr>
            <p:spPr bwMode="auto">
              <a:xfrm rot="2700000">
                <a:off x="6595227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4" name="月 173">
                <a:extLst>
                  <a:ext uri="{FF2B5EF4-FFF2-40B4-BE49-F238E27FC236}">
                    <a16:creationId xmlns:a16="http://schemas.microsoft.com/office/drawing/2014/main" id="{275ADDE1-26FB-4B32-B6F2-632146B878F7}"/>
                  </a:ext>
                </a:extLst>
              </p:cNvPr>
              <p:cNvSpPr/>
              <p:nvPr/>
            </p:nvSpPr>
            <p:spPr bwMode="auto">
              <a:xfrm rot="18900000" flipH="1">
                <a:off x="7023064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5" name="フリーフォーム: 図形 174">
                <a:extLst>
                  <a:ext uri="{FF2B5EF4-FFF2-40B4-BE49-F238E27FC236}">
                    <a16:creationId xmlns:a16="http://schemas.microsoft.com/office/drawing/2014/main" id="{C4C0539B-793C-40EA-8C27-05A909B43B2D}"/>
                  </a:ext>
                </a:extLst>
              </p:cNvPr>
              <p:cNvSpPr/>
              <p:nvPr/>
            </p:nvSpPr>
            <p:spPr bwMode="auto">
              <a:xfrm rot="10800000">
                <a:off x="6695465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6" name="楕円 357">
                <a:extLst>
                  <a:ext uri="{FF2B5EF4-FFF2-40B4-BE49-F238E27FC236}">
                    <a16:creationId xmlns:a16="http://schemas.microsoft.com/office/drawing/2014/main" id="{D437B645-D6D1-4893-B1D7-A1D1C7F977D0}"/>
                  </a:ext>
                </a:extLst>
              </p:cNvPr>
              <p:cNvSpPr/>
              <p:nvPr/>
            </p:nvSpPr>
            <p:spPr bwMode="auto">
              <a:xfrm>
                <a:off x="6721330" y="1346765"/>
                <a:ext cx="232890" cy="129124"/>
              </a:xfrm>
              <a:custGeom>
                <a:avLst/>
                <a:gdLst>
                  <a:gd name="connsiteX0" fmla="*/ 0 w 232889"/>
                  <a:gd name="connsiteY0" fmla="*/ 49084 h 98168"/>
                  <a:gd name="connsiteX1" fmla="*/ 116445 w 232889"/>
                  <a:gd name="connsiteY1" fmla="*/ 0 h 98168"/>
                  <a:gd name="connsiteX2" fmla="*/ 232890 w 232889"/>
                  <a:gd name="connsiteY2" fmla="*/ 49084 h 98168"/>
                  <a:gd name="connsiteX3" fmla="*/ 116445 w 232889"/>
                  <a:gd name="connsiteY3" fmla="*/ 98168 h 98168"/>
                  <a:gd name="connsiteX4" fmla="*/ 0 w 232889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80040 h 129124"/>
                  <a:gd name="connsiteX1" fmla="*/ 109302 w 232890"/>
                  <a:gd name="connsiteY1" fmla="*/ 0 h 129124"/>
                  <a:gd name="connsiteX2" fmla="*/ 232890 w 232890"/>
                  <a:gd name="connsiteY2" fmla="*/ 80040 h 129124"/>
                  <a:gd name="connsiteX3" fmla="*/ 116445 w 232890"/>
                  <a:gd name="connsiteY3" fmla="*/ 129124 h 129124"/>
                  <a:gd name="connsiteX4" fmla="*/ 0 w 232890"/>
                  <a:gd name="connsiteY4" fmla="*/ 80040 h 129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2890" h="129124">
                    <a:moveTo>
                      <a:pt x="0" y="80040"/>
                    </a:moveTo>
                    <a:cubicBezTo>
                      <a:pt x="0" y="52932"/>
                      <a:pt x="44991" y="0"/>
                      <a:pt x="109302" y="0"/>
                    </a:cubicBezTo>
                    <a:cubicBezTo>
                      <a:pt x="173613" y="0"/>
                      <a:pt x="232890" y="52932"/>
                      <a:pt x="232890" y="80040"/>
                    </a:cubicBezTo>
                    <a:cubicBezTo>
                      <a:pt x="232890" y="107148"/>
                      <a:pt x="180756" y="129124"/>
                      <a:pt x="116445" y="129124"/>
                    </a:cubicBezTo>
                    <a:cubicBezTo>
                      <a:pt x="52134" y="129124"/>
                      <a:pt x="0" y="107148"/>
                      <a:pt x="0" y="8004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7" name="フリーフォーム: 図形 176">
                <a:extLst>
                  <a:ext uri="{FF2B5EF4-FFF2-40B4-BE49-F238E27FC236}">
                    <a16:creationId xmlns:a16="http://schemas.microsoft.com/office/drawing/2014/main" id="{D5CF578F-BD4F-4233-B71E-E13C3400C4BE}"/>
                  </a:ext>
                </a:extLst>
              </p:cNvPr>
              <p:cNvSpPr/>
              <p:nvPr/>
            </p:nvSpPr>
            <p:spPr bwMode="auto">
              <a:xfrm>
                <a:off x="6775519" y="1299705"/>
                <a:ext cx="124512" cy="184936"/>
              </a:xfrm>
              <a:custGeom>
                <a:avLst/>
                <a:gdLst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8" fmla="*/ 62256 w 124512"/>
                  <a:gd name="connsiteY8" fmla="*/ 20630 h 184936"/>
                  <a:gd name="connsiteX9" fmla="*/ 96685 w 124512"/>
                  <a:gd name="connsiteY9" fmla="*/ 11644 h 184936"/>
                  <a:gd name="connsiteX0" fmla="*/ 62256 w 153696"/>
                  <a:gd name="connsiteY0" fmla="*/ 20630 h 184936"/>
                  <a:gd name="connsiteX1" fmla="*/ 96685 w 153696"/>
                  <a:gd name="connsiteY1" fmla="*/ 11644 h 184936"/>
                  <a:gd name="connsiteX2" fmla="*/ 110045 w 153696"/>
                  <a:gd name="connsiteY2" fmla="*/ 0 h 184936"/>
                  <a:gd name="connsiteX3" fmla="*/ 119620 w 153696"/>
                  <a:gd name="connsiteY3" fmla="*/ 26083 h 184936"/>
                  <a:gd name="connsiteX4" fmla="*/ 124512 w 153696"/>
                  <a:gd name="connsiteY4" fmla="*/ 70591 h 184936"/>
                  <a:gd name="connsiteX5" fmla="*/ 62256 w 153696"/>
                  <a:gd name="connsiteY5" fmla="*/ 184936 h 184936"/>
                  <a:gd name="connsiteX6" fmla="*/ 0 w 153696"/>
                  <a:gd name="connsiteY6" fmla="*/ 70591 h 184936"/>
                  <a:gd name="connsiteX7" fmla="*/ 4893 w 153696"/>
                  <a:gd name="connsiteY7" fmla="*/ 26083 h 184936"/>
                  <a:gd name="connsiteX8" fmla="*/ 14467 w 153696"/>
                  <a:gd name="connsiteY8" fmla="*/ 0 h 184936"/>
                  <a:gd name="connsiteX9" fmla="*/ 27827 w 153696"/>
                  <a:gd name="connsiteY9" fmla="*/ 11644 h 184936"/>
                  <a:gd name="connsiteX10" fmla="*/ 153696 w 153696"/>
                  <a:gd name="connsiteY10" fmla="*/ 112070 h 184936"/>
                  <a:gd name="connsiteX0" fmla="*/ 62256 w 124512"/>
                  <a:gd name="connsiteY0" fmla="*/ 20630 h 184936"/>
                  <a:gd name="connsiteX1" fmla="*/ 96685 w 124512"/>
                  <a:gd name="connsiteY1" fmla="*/ 11644 h 184936"/>
                  <a:gd name="connsiteX2" fmla="*/ 110045 w 124512"/>
                  <a:gd name="connsiteY2" fmla="*/ 0 h 184936"/>
                  <a:gd name="connsiteX3" fmla="*/ 119620 w 124512"/>
                  <a:gd name="connsiteY3" fmla="*/ 26083 h 184936"/>
                  <a:gd name="connsiteX4" fmla="*/ 124512 w 124512"/>
                  <a:gd name="connsiteY4" fmla="*/ 70591 h 184936"/>
                  <a:gd name="connsiteX5" fmla="*/ 62256 w 124512"/>
                  <a:gd name="connsiteY5" fmla="*/ 184936 h 184936"/>
                  <a:gd name="connsiteX6" fmla="*/ 0 w 124512"/>
                  <a:gd name="connsiteY6" fmla="*/ 70591 h 184936"/>
                  <a:gd name="connsiteX7" fmla="*/ 4893 w 124512"/>
                  <a:gd name="connsiteY7" fmla="*/ 26083 h 184936"/>
                  <a:gd name="connsiteX8" fmla="*/ 14467 w 124512"/>
                  <a:gd name="connsiteY8" fmla="*/ 0 h 184936"/>
                  <a:gd name="connsiteX9" fmla="*/ 27827 w 124512"/>
                  <a:gd name="connsiteY9" fmla="*/ 11644 h 184936"/>
                  <a:gd name="connsiteX0" fmla="*/ 96685 w 124512"/>
                  <a:gd name="connsiteY0" fmla="*/ 11644 h 184936"/>
                  <a:gd name="connsiteX1" fmla="*/ 110045 w 124512"/>
                  <a:gd name="connsiteY1" fmla="*/ 0 h 184936"/>
                  <a:gd name="connsiteX2" fmla="*/ 119620 w 124512"/>
                  <a:gd name="connsiteY2" fmla="*/ 26083 h 184936"/>
                  <a:gd name="connsiteX3" fmla="*/ 124512 w 124512"/>
                  <a:gd name="connsiteY3" fmla="*/ 70591 h 184936"/>
                  <a:gd name="connsiteX4" fmla="*/ 62256 w 124512"/>
                  <a:gd name="connsiteY4" fmla="*/ 184936 h 184936"/>
                  <a:gd name="connsiteX5" fmla="*/ 0 w 124512"/>
                  <a:gd name="connsiteY5" fmla="*/ 70591 h 184936"/>
                  <a:gd name="connsiteX6" fmla="*/ 4893 w 124512"/>
                  <a:gd name="connsiteY6" fmla="*/ 26083 h 184936"/>
                  <a:gd name="connsiteX7" fmla="*/ 14467 w 124512"/>
                  <a:gd name="connsiteY7" fmla="*/ 0 h 184936"/>
                  <a:gd name="connsiteX8" fmla="*/ 27827 w 124512"/>
                  <a:gd name="connsiteY8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512" h="184936">
                    <a:moveTo>
                      <a:pt x="110045" y="0"/>
                    </a:moveTo>
                    <a:lnTo>
                      <a:pt x="119620" y="26083"/>
                    </a:lnTo>
                    <a:cubicBezTo>
                      <a:pt x="122770" y="39763"/>
                      <a:pt x="124512" y="54803"/>
                      <a:pt x="124512" y="70591"/>
                    </a:cubicBezTo>
                    <a:cubicBezTo>
                      <a:pt x="124512" y="133742"/>
                      <a:pt x="96639" y="184936"/>
                      <a:pt x="62256" y="184936"/>
                    </a:cubicBezTo>
                    <a:cubicBezTo>
                      <a:pt x="27873" y="184936"/>
                      <a:pt x="0" y="133742"/>
                      <a:pt x="0" y="70591"/>
                    </a:cubicBezTo>
                    <a:cubicBezTo>
                      <a:pt x="0" y="54803"/>
                      <a:pt x="1742" y="39763"/>
                      <a:pt x="4893" y="26083"/>
                    </a:cubicBezTo>
                    <a:lnTo>
                      <a:pt x="14467" y="0"/>
                    </a:lnTo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75F9F4B9-B4E7-47AF-90BB-9344486A6260}"/>
              </a:ext>
            </a:extLst>
          </p:cNvPr>
          <p:cNvGrpSpPr/>
          <p:nvPr/>
        </p:nvGrpSpPr>
        <p:grpSpPr>
          <a:xfrm>
            <a:off x="756699" y="4586652"/>
            <a:ext cx="907878" cy="1698872"/>
            <a:chOff x="203920" y="3361150"/>
            <a:chExt cx="1530355" cy="2863691"/>
          </a:xfrm>
        </p:grpSpPr>
        <p:sp>
          <p:nvSpPr>
            <p:cNvPr id="187" name="フリーフォーム: 図形 186">
              <a:extLst>
                <a:ext uri="{FF2B5EF4-FFF2-40B4-BE49-F238E27FC236}">
                  <a16:creationId xmlns:a16="http://schemas.microsoft.com/office/drawing/2014/main" id="{559FE1BA-9A2B-4B20-BFE3-9A7F59FB8315}"/>
                </a:ext>
              </a:extLst>
            </p:cNvPr>
            <p:cNvSpPr/>
            <p:nvPr/>
          </p:nvSpPr>
          <p:spPr bwMode="auto">
            <a:xfrm flipH="1">
              <a:off x="1262533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8" name="フリーフォーム: 図形 187">
              <a:extLst>
                <a:ext uri="{FF2B5EF4-FFF2-40B4-BE49-F238E27FC236}">
                  <a16:creationId xmlns:a16="http://schemas.microsoft.com/office/drawing/2014/main" id="{83B922C4-C431-4032-9B08-4C95B4BF6FA7}"/>
                </a:ext>
              </a:extLst>
            </p:cNvPr>
            <p:cNvSpPr/>
            <p:nvPr/>
          </p:nvSpPr>
          <p:spPr bwMode="auto">
            <a:xfrm>
              <a:off x="231177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89" name="グループ化 188">
              <a:extLst>
                <a:ext uri="{FF2B5EF4-FFF2-40B4-BE49-F238E27FC236}">
                  <a16:creationId xmlns:a16="http://schemas.microsoft.com/office/drawing/2014/main" id="{A565E8A2-87FB-4DEB-8B44-B395E6788CDE}"/>
                </a:ext>
              </a:extLst>
            </p:cNvPr>
            <p:cNvGrpSpPr/>
            <p:nvPr/>
          </p:nvGrpSpPr>
          <p:grpSpPr>
            <a:xfrm flipH="1">
              <a:off x="1028334" y="5890379"/>
              <a:ext cx="354650" cy="299541"/>
              <a:chOff x="811986" y="4823522"/>
              <a:chExt cx="354650" cy="299541"/>
            </a:xfrm>
          </p:grpSpPr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33BB82C4-1CD1-46A0-9914-1C3A37E28F5C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楕円 220">
                <a:extLst>
                  <a:ext uri="{FF2B5EF4-FFF2-40B4-BE49-F238E27FC236}">
                    <a16:creationId xmlns:a16="http://schemas.microsoft.com/office/drawing/2014/main" id="{46B55C76-2A8E-4778-A2D6-A8E97BF0CCDE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90" name="グループ化 189">
              <a:extLst>
                <a:ext uri="{FF2B5EF4-FFF2-40B4-BE49-F238E27FC236}">
                  <a16:creationId xmlns:a16="http://schemas.microsoft.com/office/drawing/2014/main" id="{F0A3BFF7-75E6-4987-AD54-1BF95803E16F}"/>
                </a:ext>
              </a:extLst>
            </p:cNvPr>
            <p:cNvGrpSpPr/>
            <p:nvPr/>
          </p:nvGrpSpPr>
          <p:grpSpPr>
            <a:xfrm>
              <a:off x="561263" y="5890379"/>
              <a:ext cx="354650" cy="299541"/>
              <a:chOff x="811986" y="4823522"/>
              <a:chExt cx="354650" cy="299541"/>
            </a:xfrm>
          </p:grpSpPr>
          <p:sp>
            <p:nvSpPr>
              <p:cNvPr id="231" name="フリーフォーム: 図形 230">
                <a:extLst>
                  <a:ext uri="{FF2B5EF4-FFF2-40B4-BE49-F238E27FC236}">
                    <a16:creationId xmlns:a16="http://schemas.microsoft.com/office/drawing/2014/main" id="{2A269ED5-7014-4CE5-BAA1-C2154A86D328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2" name="楕円 220">
                <a:extLst>
                  <a:ext uri="{FF2B5EF4-FFF2-40B4-BE49-F238E27FC236}">
                    <a16:creationId xmlns:a16="http://schemas.microsoft.com/office/drawing/2014/main" id="{F3204B32-5893-4566-96A7-503399CB59BD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1" name="フリーフォーム: 図形 190">
              <a:extLst>
                <a:ext uri="{FF2B5EF4-FFF2-40B4-BE49-F238E27FC236}">
                  <a16:creationId xmlns:a16="http://schemas.microsoft.com/office/drawing/2014/main" id="{5DB549BA-A8D4-4FFF-87DC-56369474B378}"/>
                </a:ext>
              </a:extLst>
            </p:cNvPr>
            <p:cNvSpPr/>
            <p:nvPr/>
          </p:nvSpPr>
          <p:spPr bwMode="auto">
            <a:xfrm rot="10800000">
              <a:off x="438317" y="5345309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rgbClr val="3333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2" name="楕円 211">
              <a:extLst>
                <a:ext uri="{FF2B5EF4-FFF2-40B4-BE49-F238E27FC236}">
                  <a16:creationId xmlns:a16="http://schemas.microsoft.com/office/drawing/2014/main" id="{9E7CCA51-7532-4E61-9730-AE70AB7E04F9}"/>
                </a:ext>
              </a:extLst>
            </p:cNvPr>
            <p:cNvSpPr/>
            <p:nvPr/>
          </p:nvSpPr>
          <p:spPr bwMode="auto">
            <a:xfrm>
              <a:off x="383940" y="4548116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3" name="台形 192">
              <a:extLst>
                <a:ext uri="{FF2B5EF4-FFF2-40B4-BE49-F238E27FC236}">
                  <a16:creationId xmlns:a16="http://schemas.microsoft.com/office/drawing/2014/main" id="{077BF2F6-AEDC-4431-AF84-B237FACD6034}"/>
                </a:ext>
              </a:extLst>
            </p:cNvPr>
            <p:cNvSpPr/>
            <p:nvPr/>
          </p:nvSpPr>
          <p:spPr bwMode="auto">
            <a:xfrm rot="10800000">
              <a:off x="668735" y="4664748"/>
              <a:ext cx="600540" cy="421385"/>
            </a:xfrm>
            <a:prstGeom prst="trapezoid">
              <a:avLst/>
            </a:prstGeom>
            <a:solidFill>
              <a:srgbClr val="CC99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" name="二等辺三角形 193">
              <a:extLst>
                <a:ext uri="{FF2B5EF4-FFF2-40B4-BE49-F238E27FC236}">
                  <a16:creationId xmlns:a16="http://schemas.microsoft.com/office/drawing/2014/main" id="{EADF57D3-E557-465B-80C9-7007DDFFBB57}"/>
                </a:ext>
              </a:extLst>
            </p:cNvPr>
            <p:cNvSpPr/>
            <p:nvPr/>
          </p:nvSpPr>
          <p:spPr bwMode="auto">
            <a:xfrm rot="10800000">
              <a:off x="738589" y="4742435"/>
              <a:ext cx="460831" cy="208684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5" name="フリーフォーム: 図形 194">
              <a:extLst>
                <a:ext uri="{FF2B5EF4-FFF2-40B4-BE49-F238E27FC236}">
                  <a16:creationId xmlns:a16="http://schemas.microsoft.com/office/drawing/2014/main" id="{6678EFAF-8C44-40EA-A3EA-8021E93FB6F6}"/>
                </a:ext>
              </a:extLst>
            </p:cNvPr>
            <p:cNvSpPr/>
            <p:nvPr/>
          </p:nvSpPr>
          <p:spPr bwMode="auto">
            <a:xfrm rot="10800000">
              <a:off x="574900" y="6004581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7979E56D-1F34-4F8C-8C56-983B5D528578}"/>
                </a:ext>
              </a:extLst>
            </p:cNvPr>
            <p:cNvSpPr/>
            <p:nvPr/>
          </p:nvSpPr>
          <p:spPr bwMode="auto">
            <a:xfrm rot="10800000">
              <a:off x="1044006" y="6004581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97" name="グループ化 196">
              <a:extLst>
                <a:ext uri="{FF2B5EF4-FFF2-40B4-BE49-F238E27FC236}">
                  <a16:creationId xmlns:a16="http://schemas.microsoft.com/office/drawing/2014/main" id="{047EF166-FEC6-48BD-BFDC-10813EF79C0B}"/>
                </a:ext>
              </a:extLst>
            </p:cNvPr>
            <p:cNvGrpSpPr/>
            <p:nvPr/>
          </p:nvGrpSpPr>
          <p:grpSpPr>
            <a:xfrm>
              <a:off x="203920" y="3361150"/>
              <a:ext cx="1530355" cy="1671030"/>
              <a:chOff x="203920" y="151708"/>
              <a:chExt cx="1530355" cy="1671030"/>
            </a:xfrm>
          </p:grpSpPr>
          <p:sp>
            <p:nvSpPr>
              <p:cNvPr id="212" name="楕円 211">
                <a:extLst>
                  <a:ext uri="{FF2B5EF4-FFF2-40B4-BE49-F238E27FC236}">
                    <a16:creationId xmlns:a16="http://schemas.microsoft.com/office/drawing/2014/main" id="{DEDD239A-FE7F-4211-BC84-49B73A1528A1}"/>
                  </a:ext>
                </a:extLst>
              </p:cNvPr>
              <p:cNvSpPr/>
              <p:nvPr/>
            </p:nvSpPr>
            <p:spPr bwMode="auto">
              <a:xfrm>
                <a:off x="606822" y="151708"/>
                <a:ext cx="724366" cy="644830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3" name="楕円 212">
                <a:extLst>
                  <a:ext uri="{FF2B5EF4-FFF2-40B4-BE49-F238E27FC236}">
                    <a16:creationId xmlns:a16="http://schemas.microsoft.com/office/drawing/2014/main" id="{9B8EF3B3-E2CB-4836-8C0E-0B9D83B0745E}"/>
                  </a:ext>
                </a:extLst>
              </p:cNvPr>
              <p:cNvSpPr/>
              <p:nvPr/>
            </p:nvSpPr>
            <p:spPr bwMode="auto">
              <a:xfrm>
                <a:off x="254397" y="340866"/>
                <a:ext cx="1429216" cy="1272286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14" name="グループ化 213">
                <a:extLst>
                  <a:ext uri="{FF2B5EF4-FFF2-40B4-BE49-F238E27FC236}">
                    <a16:creationId xmlns:a16="http://schemas.microsoft.com/office/drawing/2014/main" id="{31008FBF-0259-4DB8-96A9-236735A7A33A}"/>
                  </a:ext>
                </a:extLst>
              </p:cNvPr>
              <p:cNvGrpSpPr/>
              <p:nvPr/>
            </p:nvGrpSpPr>
            <p:grpSpPr>
              <a:xfrm rot="20700000">
                <a:off x="20392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29" name="楕円 228">
                  <a:extLst>
                    <a:ext uri="{FF2B5EF4-FFF2-40B4-BE49-F238E27FC236}">
                      <a16:creationId xmlns:a16="http://schemas.microsoft.com/office/drawing/2014/main" id="{F132618B-F931-4655-B816-D8886B24FA65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0" name="楕円 229">
                  <a:extLst>
                    <a:ext uri="{FF2B5EF4-FFF2-40B4-BE49-F238E27FC236}">
                      <a16:creationId xmlns:a16="http://schemas.microsoft.com/office/drawing/2014/main" id="{F8A8B3DE-7F56-480A-A373-0CD1C2F70CAA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5" name="グループ化 214">
                <a:extLst>
                  <a:ext uri="{FF2B5EF4-FFF2-40B4-BE49-F238E27FC236}">
                    <a16:creationId xmlns:a16="http://schemas.microsoft.com/office/drawing/2014/main" id="{10B9BB85-DF7F-4976-B283-032ADED1FA5A}"/>
                  </a:ext>
                </a:extLst>
              </p:cNvPr>
              <p:cNvGrpSpPr/>
              <p:nvPr/>
            </p:nvGrpSpPr>
            <p:grpSpPr>
              <a:xfrm rot="900000" flipH="1">
                <a:off x="130704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27" name="楕円 226">
                  <a:extLst>
                    <a:ext uri="{FF2B5EF4-FFF2-40B4-BE49-F238E27FC236}">
                      <a16:creationId xmlns:a16="http://schemas.microsoft.com/office/drawing/2014/main" id="{5CF2D3AD-0085-4C0A-A9E0-4A182C3BC0C0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8" name="楕円 227">
                  <a:extLst>
                    <a:ext uri="{FF2B5EF4-FFF2-40B4-BE49-F238E27FC236}">
                      <a16:creationId xmlns:a16="http://schemas.microsoft.com/office/drawing/2014/main" id="{22E6313D-4E44-4378-873D-9C02639FD9B0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16" name="楕円 215">
                <a:extLst>
                  <a:ext uri="{FF2B5EF4-FFF2-40B4-BE49-F238E27FC236}">
                    <a16:creationId xmlns:a16="http://schemas.microsoft.com/office/drawing/2014/main" id="{44AA8DC0-587F-4EA8-983E-C22F3FBC2FA8}"/>
                  </a:ext>
                </a:extLst>
              </p:cNvPr>
              <p:cNvSpPr/>
              <p:nvPr/>
            </p:nvSpPr>
            <p:spPr bwMode="auto">
              <a:xfrm>
                <a:off x="383940" y="652608"/>
                <a:ext cx="1170130" cy="1170130"/>
              </a:xfrm>
              <a:prstGeom prst="ellipse">
                <a:avLst/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7" name="楕円 216">
                <a:extLst>
                  <a:ext uri="{FF2B5EF4-FFF2-40B4-BE49-F238E27FC236}">
                    <a16:creationId xmlns:a16="http://schemas.microsoft.com/office/drawing/2014/main" id="{2BCEA0E8-9578-463B-8A08-F40E6176B86F}"/>
                  </a:ext>
                </a:extLst>
              </p:cNvPr>
              <p:cNvSpPr/>
              <p:nvPr/>
            </p:nvSpPr>
            <p:spPr bwMode="auto">
              <a:xfrm>
                <a:off x="581979" y="1048354"/>
                <a:ext cx="139669" cy="193980"/>
              </a:xfrm>
              <a:prstGeom prst="ellipse">
                <a:avLst/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8" name="楕円 217">
                <a:extLst>
                  <a:ext uri="{FF2B5EF4-FFF2-40B4-BE49-F238E27FC236}">
                    <a16:creationId xmlns:a16="http://schemas.microsoft.com/office/drawing/2014/main" id="{B2538C2D-C765-4870-8679-B2C2291DBBB1}"/>
                  </a:ext>
                </a:extLst>
              </p:cNvPr>
              <p:cNvSpPr/>
              <p:nvPr/>
            </p:nvSpPr>
            <p:spPr bwMode="auto">
              <a:xfrm>
                <a:off x="618978" y="1067228"/>
                <a:ext cx="65672" cy="66900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9" name="楕円 218">
                <a:extLst>
                  <a:ext uri="{FF2B5EF4-FFF2-40B4-BE49-F238E27FC236}">
                    <a16:creationId xmlns:a16="http://schemas.microsoft.com/office/drawing/2014/main" id="{FBF7C68E-B6E9-40D2-BF1F-33B7FD79A564}"/>
                  </a:ext>
                </a:extLst>
              </p:cNvPr>
              <p:cNvSpPr/>
              <p:nvPr/>
            </p:nvSpPr>
            <p:spPr bwMode="auto">
              <a:xfrm>
                <a:off x="1191579" y="1048354"/>
                <a:ext cx="139669" cy="193980"/>
              </a:xfrm>
              <a:prstGeom prst="ellipse">
                <a:avLst/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0" name="楕円 219">
                <a:extLst>
                  <a:ext uri="{FF2B5EF4-FFF2-40B4-BE49-F238E27FC236}">
                    <a16:creationId xmlns:a16="http://schemas.microsoft.com/office/drawing/2014/main" id="{E58F4E5E-0729-49D1-9909-79B189362DD9}"/>
                  </a:ext>
                </a:extLst>
              </p:cNvPr>
              <p:cNvSpPr/>
              <p:nvPr/>
            </p:nvSpPr>
            <p:spPr bwMode="auto">
              <a:xfrm>
                <a:off x="1228578" y="1067228"/>
                <a:ext cx="65672" cy="66900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1" name="月 220">
                <a:extLst>
                  <a:ext uri="{FF2B5EF4-FFF2-40B4-BE49-F238E27FC236}">
                    <a16:creationId xmlns:a16="http://schemas.microsoft.com/office/drawing/2014/main" id="{0898BEC9-2A91-4E9D-BAF3-742270FE7732}"/>
                  </a:ext>
                </a:extLst>
              </p:cNvPr>
              <p:cNvSpPr/>
              <p:nvPr/>
            </p:nvSpPr>
            <p:spPr bwMode="auto">
              <a:xfrm rot="2700000">
                <a:off x="628387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2" name="月 221">
                <a:extLst>
                  <a:ext uri="{FF2B5EF4-FFF2-40B4-BE49-F238E27FC236}">
                    <a16:creationId xmlns:a16="http://schemas.microsoft.com/office/drawing/2014/main" id="{087ABDD8-2B3C-4ABD-A8D7-19AA7437DA2B}"/>
                  </a:ext>
                </a:extLst>
              </p:cNvPr>
              <p:cNvSpPr/>
              <p:nvPr/>
            </p:nvSpPr>
            <p:spPr bwMode="auto">
              <a:xfrm rot="18900000" flipH="1">
                <a:off x="1237845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3" name="楕円 222">
                <a:extLst>
                  <a:ext uri="{FF2B5EF4-FFF2-40B4-BE49-F238E27FC236}">
                    <a16:creationId xmlns:a16="http://schemas.microsoft.com/office/drawing/2014/main" id="{E2186462-25A4-4AC7-850C-DD7658564A89}"/>
                  </a:ext>
                </a:extLst>
              </p:cNvPr>
              <p:cNvSpPr/>
              <p:nvPr/>
            </p:nvSpPr>
            <p:spPr bwMode="auto">
              <a:xfrm>
                <a:off x="854970" y="1317826"/>
                <a:ext cx="213661" cy="131619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4" name="月 223">
                <a:extLst>
                  <a:ext uri="{FF2B5EF4-FFF2-40B4-BE49-F238E27FC236}">
                    <a16:creationId xmlns:a16="http://schemas.microsoft.com/office/drawing/2014/main" id="{4E75722C-8074-41E6-BDBB-731E3AE9B34D}"/>
                  </a:ext>
                </a:extLst>
              </p:cNvPr>
              <p:cNvSpPr/>
              <p:nvPr/>
            </p:nvSpPr>
            <p:spPr bwMode="auto">
              <a:xfrm rot="4500000">
                <a:off x="623736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chemeClr val="bg1">
                  <a:lumMod val="7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5" name="月 224">
                <a:extLst>
                  <a:ext uri="{FF2B5EF4-FFF2-40B4-BE49-F238E27FC236}">
                    <a16:creationId xmlns:a16="http://schemas.microsoft.com/office/drawing/2014/main" id="{18229600-F709-4055-B47A-C49D42F3E0F2}"/>
                  </a:ext>
                </a:extLst>
              </p:cNvPr>
              <p:cNvSpPr/>
              <p:nvPr/>
            </p:nvSpPr>
            <p:spPr bwMode="auto">
              <a:xfrm rot="17100000" flipH="1">
                <a:off x="1238553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chemeClr val="bg1">
                  <a:lumMod val="7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544E9AD2-68DA-402E-8649-5C1CB2916D33}"/>
                  </a:ext>
                </a:extLst>
              </p:cNvPr>
              <p:cNvSpPr/>
              <p:nvPr/>
            </p:nvSpPr>
            <p:spPr bwMode="auto">
              <a:xfrm>
                <a:off x="835602" y="1573489"/>
                <a:ext cx="266804" cy="56074"/>
              </a:xfrm>
              <a:custGeom>
                <a:avLst/>
                <a:gdLst>
                  <a:gd name="connsiteX0" fmla="*/ 203209 w 406418"/>
                  <a:gd name="connsiteY0" fmla="*/ 0 h 101279"/>
                  <a:gd name="connsiteX1" fmla="*/ 386991 w 406418"/>
                  <a:gd name="connsiteY1" fmla="*/ 6100 h 101279"/>
                  <a:gd name="connsiteX2" fmla="*/ 397774 w 406418"/>
                  <a:gd name="connsiteY2" fmla="*/ 7296 h 101279"/>
                  <a:gd name="connsiteX3" fmla="*/ 406418 w 406418"/>
                  <a:gd name="connsiteY3" fmla="*/ 23652 h 101279"/>
                  <a:gd name="connsiteX4" fmla="*/ 203209 w 406418"/>
                  <a:gd name="connsiteY4" fmla="*/ 101279 h 101279"/>
                  <a:gd name="connsiteX5" fmla="*/ 0 w 406418"/>
                  <a:gd name="connsiteY5" fmla="*/ 23652 h 101279"/>
                  <a:gd name="connsiteX6" fmla="*/ 8645 w 406418"/>
                  <a:gd name="connsiteY6" fmla="*/ 7296 h 101279"/>
                  <a:gd name="connsiteX7" fmla="*/ 19427 w 406418"/>
                  <a:gd name="connsiteY7" fmla="*/ 6100 h 101279"/>
                  <a:gd name="connsiteX8" fmla="*/ 203209 w 406418"/>
                  <a:gd name="connsiteY8" fmla="*/ 0 h 1012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06418" h="101279">
                    <a:moveTo>
                      <a:pt x="203209" y="0"/>
                    </a:moveTo>
                    <a:cubicBezTo>
                      <a:pt x="268399" y="0"/>
                      <a:pt x="330504" y="2172"/>
                      <a:pt x="386991" y="6100"/>
                    </a:cubicBezTo>
                    <a:lnTo>
                      <a:pt x="397774" y="7296"/>
                    </a:lnTo>
                    <a:lnTo>
                      <a:pt x="406418" y="23652"/>
                    </a:lnTo>
                    <a:cubicBezTo>
                      <a:pt x="406418" y="66524"/>
                      <a:pt x="315438" y="101279"/>
                      <a:pt x="203209" y="101279"/>
                    </a:cubicBezTo>
                    <a:cubicBezTo>
                      <a:pt x="90980" y="101279"/>
                      <a:pt x="0" y="66524"/>
                      <a:pt x="0" y="23652"/>
                    </a:cubicBezTo>
                    <a:lnTo>
                      <a:pt x="8645" y="7296"/>
                    </a:lnTo>
                    <a:lnTo>
                      <a:pt x="19427" y="6100"/>
                    </a:lnTo>
                    <a:cubicBezTo>
                      <a:pt x="75914" y="2172"/>
                      <a:pt x="138019" y="0"/>
                      <a:pt x="20320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98" name="グループ化 197">
              <a:extLst>
                <a:ext uri="{FF2B5EF4-FFF2-40B4-BE49-F238E27FC236}">
                  <a16:creationId xmlns:a16="http://schemas.microsoft.com/office/drawing/2014/main" id="{A1A40291-0E9E-4C27-9B6B-935F725F7DE0}"/>
                </a:ext>
              </a:extLst>
            </p:cNvPr>
            <p:cNvGrpSpPr/>
            <p:nvPr/>
          </p:nvGrpSpPr>
          <p:grpSpPr>
            <a:xfrm>
              <a:off x="227310" y="4939226"/>
              <a:ext cx="587025" cy="1285615"/>
              <a:chOff x="227310" y="4939226"/>
              <a:chExt cx="587025" cy="1285615"/>
            </a:xfrm>
          </p:grpSpPr>
          <p:sp>
            <p:nvSpPr>
              <p:cNvPr id="199" name="楕円 547">
                <a:extLst>
                  <a:ext uri="{FF2B5EF4-FFF2-40B4-BE49-F238E27FC236}">
                    <a16:creationId xmlns:a16="http://schemas.microsoft.com/office/drawing/2014/main" id="{B5EFF600-0A11-4F23-A521-B7D696A61415}"/>
                  </a:ext>
                </a:extLst>
              </p:cNvPr>
              <p:cNvSpPr/>
              <p:nvPr/>
            </p:nvSpPr>
            <p:spPr bwMode="auto">
              <a:xfrm>
                <a:off x="265683" y="5016038"/>
                <a:ext cx="472008" cy="398406"/>
              </a:xfrm>
              <a:custGeom>
                <a:avLst/>
                <a:gdLst>
                  <a:gd name="connsiteX0" fmla="*/ 0 w 472007"/>
                  <a:gd name="connsiteY0" fmla="*/ 199203 h 398406"/>
                  <a:gd name="connsiteX1" fmla="*/ 236004 w 472007"/>
                  <a:gd name="connsiteY1" fmla="*/ 0 h 398406"/>
                  <a:gd name="connsiteX2" fmla="*/ 472008 w 472007"/>
                  <a:gd name="connsiteY2" fmla="*/ 199203 h 398406"/>
                  <a:gd name="connsiteX3" fmla="*/ 236004 w 472007"/>
                  <a:gd name="connsiteY3" fmla="*/ 398406 h 398406"/>
                  <a:gd name="connsiteX4" fmla="*/ 0 w 472007"/>
                  <a:gd name="connsiteY4" fmla="*/ 199203 h 398406"/>
                  <a:gd name="connsiteX0" fmla="*/ 8580 w 480588"/>
                  <a:gd name="connsiteY0" fmla="*/ 204597 h 403800"/>
                  <a:gd name="connsiteX1" fmla="*/ 69923 w 480588"/>
                  <a:gd name="connsiteY1" fmla="*/ 69356 h 403800"/>
                  <a:gd name="connsiteX2" fmla="*/ 244584 w 480588"/>
                  <a:gd name="connsiteY2" fmla="*/ 5394 h 403800"/>
                  <a:gd name="connsiteX3" fmla="*/ 480588 w 480588"/>
                  <a:gd name="connsiteY3" fmla="*/ 204597 h 403800"/>
                  <a:gd name="connsiteX4" fmla="*/ 244584 w 480588"/>
                  <a:gd name="connsiteY4" fmla="*/ 403800 h 403800"/>
                  <a:gd name="connsiteX5" fmla="*/ 8580 w 480588"/>
                  <a:gd name="connsiteY5" fmla="*/ 204597 h 403800"/>
                  <a:gd name="connsiteX0" fmla="*/ 69269 w 479934"/>
                  <a:gd name="connsiteY0" fmla="*/ 69356 h 403800"/>
                  <a:gd name="connsiteX1" fmla="*/ 243930 w 479934"/>
                  <a:gd name="connsiteY1" fmla="*/ 5394 h 403800"/>
                  <a:gd name="connsiteX2" fmla="*/ 479934 w 479934"/>
                  <a:gd name="connsiteY2" fmla="*/ 204597 h 403800"/>
                  <a:gd name="connsiteX3" fmla="*/ 243930 w 479934"/>
                  <a:gd name="connsiteY3" fmla="*/ 403800 h 403800"/>
                  <a:gd name="connsiteX4" fmla="*/ 7926 w 479934"/>
                  <a:gd name="connsiteY4" fmla="*/ 204597 h 403800"/>
                  <a:gd name="connsiteX5" fmla="*/ 160709 w 479934"/>
                  <a:gd name="connsiteY5" fmla="*/ 160796 h 403800"/>
                  <a:gd name="connsiteX0" fmla="*/ 243930 w 479934"/>
                  <a:gd name="connsiteY0" fmla="*/ 0 h 398406"/>
                  <a:gd name="connsiteX1" fmla="*/ 479934 w 479934"/>
                  <a:gd name="connsiteY1" fmla="*/ 199203 h 398406"/>
                  <a:gd name="connsiteX2" fmla="*/ 243930 w 479934"/>
                  <a:gd name="connsiteY2" fmla="*/ 398406 h 398406"/>
                  <a:gd name="connsiteX3" fmla="*/ 7926 w 479934"/>
                  <a:gd name="connsiteY3" fmla="*/ 199203 h 398406"/>
                  <a:gd name="connsiteX4" fmla="*/ 160709 w 479934"/>
                  <a:gd name="connsiteY4" fmla="*/ 155402 h 398406"/>
                  <a:gd name="connsiteX0" fmla="*/ 236004 w 472008"/>
                  <a:gd name="connsiteY0" fmla="*/ 0 h 398406"/>
                  <a:gd name="connsiteX1" fmla="*/ 472008 w 472008"/>
                  <a:gd name="connsiteY1" fmla="*/ 199203 h 398406"/>
                  <a:gd name="connsiteX2" fmla="*/ 236004 w 472008"/>
                  <a:gd name="connsiteY2" fmla="*/ 398406 h 398406"/>
                  <a:gd name="connsiteX3" fmla="*/ 0 w 472008"/>
                  <a:gd name="connsiteY3" fmla="*/ 199203 h 398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2008" h="398406">
                    <a:moveTo>
                      <a:pt x="236004" y="0"/>
                    </a:moveTo>
                    <a:cubicBezTo>
                      <a:pt x="304448" y="22540"/>
                      <a:pt x="472008" y="89186"/>
                      <a:pt x="472008" y="199203"/>
                    </a:cubicBezTo>
                    <a:cubicBezTo>
                      <a:pt x="472008" y="309220"/>
                      <a:pt x="366345" y="398406"/>
                      <a:pt x="236004" y="398406"/>
                    </a:cubicBezTo>
                    <a:cubicBezTo>
                      <a:pt x="105663" y="398406"/>
                      <a:pt x="0" y="309220"/>
                      <a:pt x="0" y="199203"/>
                    </a:cubicBezTo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45AB522C-E64F-4432-A3EA-FE9C0FE0F3FE}"/>
                  </a:ext>
                </a:extLst>
              </p:cNvPr>
              <p:cNvSpPr/>
              <p:nvPr/>
            </p:nvSpPr>
            <p:spPr bwMode="auto">
              <a:xfrm rot="900000">
                <a:off x="323871" y="5228817"/>
                <a:ext cx="152652" cy="355044"/>
              </a:xfrm>
              <a:custGeom>
                <a:avLst/>
                <a:gdLst>
                  <a:gd name="connsiteX0" fmla="*/ 147205 w 294410"/>
                  <a:gd name="connsiteY0" fmla="*/ 24060 h 624934"/>
                  <a:gd name="connsiteX1" fmla="*/ 33865 w 294410"/>
                  <a:gd name="connsiteY1" fmla="*/ 289656 h 624934"/>
                  <a:gd name="connsiteX2" fmla="*/ 147205 w 294410"/>
                  <a:gd name="connsiteY2" fmla="*/ 555252 h 624934"/>
                  <a:gd name="connsiteX3" fmla="*/ 260545 w 294410"/>
                  <a:gd name="connsiteY3" fmla="*/ 289656 h 624934"/>
                  <a:gd name="connsiteX4" fmla="*/ 147205 w 294410"/>
                  <a:gd name="connsiteY4" fmla="*/ 24060 h 624934"/>
                  <a:gd name="connsiteX5" fmla="*/ 147205 w 294410"/>
                  <a:gd name="connsiteY5" fmla="*/ 0 h 624934"/>
                  <a:gd name="connsiteX6" fmla="*/ 294410 w 294410"/>
                  <a:gd name="connsiteY6" fmla="*/ 312467 h 624934"/>
                  <a:gd name="connsiteX7" fmla="*/ 147205 w 294410"/>
                  <a:gd name="connsiteY7" fmla="*/ 624934 h 624934"/>
                  <a:gd name="connsiteX8" fmla="*/ 0 w 294410"/>
                  <a:gd name="connsiteY8" fmla="*/ 312467 h 624934"/>
                  <a:gd name="connsiteX9" fmla="*/ 147205 w 294410"/>
                  <a:gd name="connsiteY9" fmla="*/ 0 h 624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4410" h="624934">
                    <a:moveTo>
                      <a:pt x="147205" y="24060"/>
                    </a:moveTo>
                    <a:cubicBezTo>
                      <a:pt x="84609" y="24060"/>
                      <a:pt x="33865" y="142971"/>
                      <a:pt x="33865" y="289656"/>
                    </a:cubicBezTo>
                    <a:cubicBezTo>
                      <a:pt x="33865" y="436341"/>
                      <a:pt x="84609" y="555252"/>
                      <a:pt x="147205" y="555252"/>
                    </a:cubicBezTo>
                    <a:cubicBezTo>
                      <a:pt x="209801" y="555252"/>
                      <a:pt x="260545" y="436341"/>
                      <a:pt x="260545" y="289656"/>
                    </a:cubicBezTo>
                    <a:cubicBezTo>
                      <a:pt x="260545" y="142971"/>
                      <a:pt x="209801" y="24060"/>
                      <a:pt x="147205" y="24060"/>
                    </a:cubicBezTo>
                    <a:close/>
                    <a:moveTo>
                      <a:pt x="147205" y="0"/>
                    </a:moveTo>
                    <a:cubicBezTo>
                      <a:pt x="228504" y="0"/>
                      <a:pt x="294410" y="139896"/>
                      <a:pt x="294410" y="312467"/>
                    </a:cubicBezTo>
                    <a:cubicBezTo>
                      <a:pt x="294410" y="485038"/>
                      <a:pt x="228504" y="624934"/>
                      <a:pt x="147205" y="624934"/>
                    </a:cubicBezTo>
                    <a:cubicBezTo>
                      <a:pt x="65906" y="624934"/>
                      <a:pt x="0" y="485038"/>
                      <a:pt x="0" y="312467"/>
                    </a:cubicBezTo>
                    <a:cubicBezTo>
                      <a:pt x="0" y="139896"/>
                      <a:pt x="65906" y="0"/>
                      <a:pt x="14720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01" name="グループ化 200">
                <a:extLst>
                  <a:ext uri="{FF2B5EF4-FFF2-40B4-BE49-F238E27FC236}">
                    <a16:creationId xmlns:a16="http://schemas.microsoft.com/office/drawing/2014/main" id="{8689A650-CCE2-422C-8C19-02A9E8095E11}"/>
                  </a:ext>
                </a:extLst>
              </p:cNvPr>
              <p:cNvGrpSpPr/>
              <p:nvPr/>
            </p:nvGrpSpPr>
            <p:grpSpPr>
              <a:xfrm>
                <a:off x="227310" y="5102083"/>
                <a:ext cx="557694" cy="1122758"/>
                <a:chOff x="7333154" y="5388909"/>
                <a:chExt cx="751190" cy="1733869"/>
              </a:xfrm>
            </p:grpSpPr>
            <p:sp>
              <p:nvSpPr>
                <p:cNvPr id="209" name="台形 208">
                  <a:extLst>
                    <a:ext uri="{FF2B5EF4-FFF2-40B4-BE49-F238E27FC236}">
                      <a16:creationId xmlns:a16="http://schemas.microsoft.com/office/drawing/2014/main" id="{296350BD-6CD1-4528-B4AF-8D2D8DFC34BA}"/>
                    </a:ext>
                  </a:extLst>
                </p:cNvPr>
                <p:cNvSpPr/>
                <p:nvPr/>
              </p:nvSpPr>
              <p:spPr bwMode="auto">
                <a:xfrm rot="10800000">
                  <a:off x="7623621" y="5483562"/>
                  <a:ext cx="177419" cy="1543970"/>
                </a:xfrm>
                <a:prstGeom prst="trapezoid">
                  <a:avLst>
                    <a:gd name="adj" fmla="val 23884"/>
                  </a:avLst>
                </a:prstGeom>
                <a:solidFill>
                  <a:srgbClr val="993300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0" name="フリーフォーム: 図形 209">
                  <a:extLst>
                    <a:ext uri="{FF2B5EF4-FFF2-40B4-BE49-F238E27FC236}">
                      <a16:creationId xmlns:a16="http://schemas.microsoft.com/office/drawing/2014/main" id="{179464D7-9FD3-4F84-8DFB-150304977E2C}"/>
                    </a:ext>
                  </a:extLst>
                </p:cNvPr>
                <p:cNvSpPr/>
                <p:nvPr/>
              </p:nvSpPr>
              <p:spPr bwMode="auto">
                <a:xfrm>
                  <a:off x="7333154" y="5388909"/>
                  <a:ext cx="751190" cy="209700"/>
                </a:xfrm>
                <a:custGeom>
                  <a:avLst/>
                  <a:gdLst>
                    <a:gd name="connsiteX0" fmla="*/ 46520 w 787920"/>
                    <a:gd name="connsiteY0" fmla="*/ 0 h 126961"/>
                    <a:gd name="connsiteX1" fmla="*/ 91117 w 787920"/>
                    <a:gd name="connsiteY1" fmla="*/ 3389 h 126961"/>
                    <a:gd name="connsiteX2" fmla="*/ 393960 w 787920"/>
                    <a:gd name="connsiteY2" fmla="*/ 10280 h 126961"/>
                    <a:gd name="connsiteX3" fmla="*/ 696803 w 787920"/>
                    <a:gd name="connsiteY3" fmla="*/ 3389 h 126961"/>
                    <a:gd name="connsiteX4" fmla="*/ 741401 w 787920"/>
                    <a:gd name="connsiteY4" fmla="*/ 0 h 126961"/>
                    <a:gd name="connsiteX5" fmla="*/ 756961 w 787920"/>
                    <a:gd name="connsiteY5" fmla="*/ 5137 h 126961"/>
                    <a:gd name="connsiteX6" fmla="*/ 787920 w 787920"/>
                    <a:gd name="connsiteY6" fmla="*/ 39270 h 126961"/>
                    <a:gd name="connsiteX7" fmla="*/ 393960 w 787920"/>
                    <a:gd name="connsiteY7" fmla="*/ 126961 h 126961"/>
                    <a:gd name="connsiteX8" fmla="*/ 0 w 787920"/>
                    <a:gd name="connsiteY8" fmla="*/ 39270 h 126961"/>
                    <a:gd name="connsiteX9" fmla="*/ 30960 w 787920"/>
                    <a:gd name="connsiteY9" fmla="*/ 5137 h 1269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787920" h="126961">
                      <a:moveTo>
                        <a:pt x="46520" y="0"/>
                      </a:moveTo>
                      <a:lnTo>
                        <a:pt x="91117" y="3389"/>
                      </a:lnTo>
                      <a:cubicBezTo>
                        <a:pt x="184199" y="7826"/>
                        <a:pt x="286537" y="10280"/>
                        <a:pt x="393960" y="10280"/>
                      </a:cubicBezTo>
                      <a:cubicBezTo>
                        <a:pt x="501383" y="10280"/>
                        <a:pt x="603721" y="7826"/>
                        <a:pt x="696803" y="3389"/>
                      </a:cubicBezTo>
                      <a:lnTo>
                        <a:pt x="741401" y="0"/>
                      </a:lnTo>
                      <a:lnTo>
                        <a:pt x="756961" y="5137"/>
                      </a:lnTo>
                      <a:cubicBezTo>
                        <a:pt x="776896" y="15628"/>
                        <a:pt x="787920" y="27163"/>
                        <a:pt x="787920" y="39270"/>
                      </a:cubicBezTo>
                      <a:cubicBezTo>
                        <a:pt x="787920" y="87700"/>
                        <a:pt x="611538" y="126961"/>
                        <a:pt x="393960" y="126961"/>
                      </a:cubicBezTo>
                      <a:cubicBezTo>
                        <a:pt x="176382" y="126961"/>
                        <a:pt x="0" y="87700"/>
                        <a:pt x="0" y="39270"/>
                      </a:cubicBezTo>
                      <a:cubicBezTo>
                        <a:pt x="0" y="27163"/>
                        <a:pt x="11024" y="15628"/>
                        <a:pt x="30960" y="5137"/>
                      </a:cubicBezTo>
                      <a:close/>
                    </a:path>
                  </a:pathLst>
                </a:custGeom>
                <a:solidFill>
                  <a:srgbClr val="993300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1" name="台形 210">
                  <a:extLst>
                    <a:ext uri="{FF2B5EF4-FFF2-40B4-BE49-F238E27FC236}">
                      <a16:creationId xmlns:a16="http://schemas.microsoft.com/office/drawing/2014/main" id="{964A72FF-1EC0-4231-929B-D5EE4ADB55B7}"/>
                    </a:ext>
                  </a:extLst>
                </p:cNvPr>
                <p:cNvSpPr/>
                <p:nvPr/>
              </p:nvSpPr>
              <p:spPr bwMode="auto">
                <a:xfrm rot="10800000">
                  <a:off x="7656313" y="6984392"/>
                  <a:ext cx="112035" cy="138386"/>
                </a:xfrm>
                <a:prstGeom prst="trapezoid">
                  <a:avLst>
                    <a:gd name="adj" fmla="val 21367"/>
                  </a:avLst>
                </a:pr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2" name="グループ化 201">
                <a:extLst>
                  <a:ext uri="{FF2B5EF4-FFF2-40B4-BE49-F238E27FC236}">
                    <a16:creationId xmlns:a16="http://schemas.microsoft.com/office/drawing/2014/main" id="{F2095177-265A-4605-B607-DF41211DB80F}"/>
                  </a:ext>
                </a:extLst>
              </p:cNvPr>
              <p:cNvGrpSpPr/>
              <p:nvPr/>
            </p:nvGrpSpPr>
            <p:grpSpPr>
              <a:xfrm flipH="1">
                <a:off x="278999" y="4939226"/>
                <a:ext cx="535336" cy="276626"/>
                <a:chOff x="3145148" y="3551877"/>
                <a:chExt cx="781709" cy="403936"/>
              </a:xfrm>
            </p:grpSpPr>
            <p:sp>
              <p:nvSpPr>
                <p:cNvPr id="203" name="円/楕円 25">
                  <a:extLst>
                    <a:ext uri="{FF2B5EF4-FFF2-40B4-BE49-F238E27FC236}">
                      <a16:creationId xmlns:a16="http://schemas.microsoft.com/office/drawing/2014/main" id="{4E0DA5EA-FC5C-4A18-8E70-34715FA7ABBD}"/>
                    </a:ext>
                  </a:extLst>
                </p:cNvPr>
                <p:cNvSpPr/>
                <p:nvPr/>
              </p:nvSpPr>
              <p:spPr>
                <a:xfrm>
                  <a:off x="3145148" y="3551877"/>
                  <a:ext cx="728352" cy="4039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28352" h="403936">
                      <a:moveTo>
                        <a:pt x="413528" y="0"/>
                      </a:moveTo>
                      <a:cubicBezTo>
                        <a:pt x="587400" y="0"/>
                        <a:pt x="728352" y="61986"/>
                        <a:pt x="728352" y="138450"/>
                      </a:cubicBezTo>
                      <a:cubicBezTo>
                        <a:pt x="728352" y="214914"/>
                        <a:pt x="587400" y="276900"/>
                        <a:pt x="413528" y="276900"/>
                      </a:cubicBezTo>
                      <a:cubicBezTo>
                        <a:pt x="314157" y="276900"/>
                        <a:pt x="225538" y="256653"/>
                        <a:pt x="168255" y="224272"/>
                      </a:cubicBezTo>
                      <a:lnTo>
                        <a:pt x="161836" y="229216"/>
                      </a:lnTo>
                      <a:lnTo>
                        <a:pt x="202522" y="298129"/>
                      </a:lnTo>
                      <a:cubicBezTo>
                        <a:pt x="222216" y="331484"/>
                        <a:pt x="211140" y="374491"/>
                        <a:pt x="177784" y="394184"/>
                      </a:cubicBezTo>
                      <a:cubicBezTo>
                        <a:pt x="144428" y="413878"/>
                        <a:pt x="101421" y="402802"/>
                        <a:pt x="81728" y="369445"/>
                      </a:cubicBezTo>
                      <a:lnTo>
                        <a:pt x="9698" y="247446"/>
                      </a:lnTo>
                      <a:cubicBezTo>
                        <a:pt x="-7480" y="218350"/>
                        <a:pt x="-1246" y="181911"/>
                        <a:pt x="23708" y="161042"/>
                      </a:cubicBezTo>
                      <a:cubicBezTo>
                        <a:pt x="25084" y="157791"/>
                        <a:pt x="27573" y="155571"/>
                        <a:pt x="30254" y="153505"/>
                      </a:cubicBezTo>
                      <a:lnTo>
                        <a:pt x="142492" y="67048"/>
                      </a:lnTo>
                      <a:lnTo>
                        <a:pt x="149022" y="63836"/>
                      </a:lnTo>
                      <a:cubicBezTo>
                        <a:pt x="204831" y="25292"/>
                        <a:pt x="302463" y="0"/>
                        <a:pt x="413528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204" name="グループ化 203">
                  <a:extLst>
                    <a:ext uri="{FF2B5EF4-FFF2-40B4-BE49-F238E27FC236}">
                      <a16:creationId xmlns:a16="http://schemas.microsoft.com/office/drawing/2014/main" id="{570751B4-D47F-4BB8-987D-F78DF370DC09}"/>
                    </a:ext>
                  </a:extLst>
                </p:cNvPr>
                <p:cNvGrpSpPr/>
                <p:nvPr/>
              </p:nvGrpSpPr>
              <p:grpSpPr>
                <a:xfrm>
                  <a:off x="3383168" y="3571878"/>
                  <a:ext cx="543689" cy="348010"/>
                  <a:chOff x="8176233" y="2467645"/>
                  <a:chExt cx="953176" cy="610123"/>
                </a:xfrm>
              </p:grpSpPr>
              <p:sp>
                <p:nvSpPr>
                  <p:cNvPr id="205" name="角丸四角形 900">
                    <a:extLst>
                      <a:ext uri="{FF2B5EF4-FFF2-40B4-BE49-F238E27FC236}">
                        <a16:creationId xmlns:a16="http://schemas.microsoft.com/office/drawing/2014/main" id="{7B0507B8-B718-4CAA-BB4E-6A95742F3FCC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8308348" y="2645405"/>
                    <a:ext cx="570460" cy="25460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6" name="角丸四角形 901">
                    <a:extLst>
                      <a:ext uri="{FF2B5EF4-FFF2-40B4-BE49-F238E27FC236}">
                        <a16:creationId xmlns:a16="http://schemas.microsoft.com/office/drawing/2014/main" id="{53194FDC-30D4-4894-9288-93D58BBEC0B4}"/>
                      </a:ext>
                    </a:extLst>
                  </p:cNvPr>
                  <p:cNvSpPr/>
                  <p:nvPr/>
                </p:nvSpPr>
                <p:spPr>
                  <a:xfrm rot="5041102">
                    <a:off x="8618032" y="2679263"/>
                    <a:ext cx="455692" cy="20361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7" name="角丸四角形 902">
                    <a:extLst>
                      <a:ext uri="{FF2B5EF4-FFF2-40B4-BE49-F238E27FC236}">
                        <a16:creationId xmlns:a16="http://schemas.microsoft.com/office/drawing/2014/main" id="{F680D269-242F-407D-9565-8EBDDC42323B}"/>
                      </a:ext>
                    </a:extLst>
                  </p:cNvPr>
                  <p:cNvSpPr/>
                  <p:nvPr/>
                </p:nvSpPr>
                <p:spPr>
                  <a:xfrm rot="4450043">
                    <a:off x="8847255" y="2678229"/>
                    <a:ext cx="399208" cy="16510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8" name="角丸四角形 903">
                    <a:extLst>
                      <a:ext uri="{FF2B5EF4-FFF2-40B4-BE49-F238E27FC236}">
                        <a16:creationId xmlns:a16="http://schemas.microsoft.com/office/drawing/2014/main" id="{6B991B86-0A78-4AEC-803D-A92F7F4FBA4A}"/>
                      </a:ext>
                    </a:extLst>
                  </p:cNvPr>
                  <p:cNvSpPr/>
                  <p:nvPr/>
                </p:nvSpPr>
                <p:spPr>
                  <a:xfrm rot="5863639">
                    <a:off x="7996253" y="2647625"/>
                    <a:ext cx="610123" cy="25016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235" name="グループ化 234">
            <a:extLst>
              <a:ext uri="{FF2B5EF4-FFF2-40B4-BE49-F238E27FC236}">
                <a16:creationId xmlns:a16="http://schemas.microsoft.com/office/drawing/2014/main" id="{F964D632-CEB2-490B-94E2-03747A6AAB39}"/>
              </a:ext>
            </a:extLst>
          </p:cNvPr>
          <p:cNvGrpSpPr/>
          <p:nvPr/>
        </p:nvGrpSpPr>
        <p:grpSpPr>
          <a:xfrm>
            <a:off x="2638290" y="4738306"/>
            <a:ext cx="907878" cy="1547218"/>
            <a:chOff x="2214907" y="3616787"/>
            <a:chExt cx="1530355" cy="2608054"/>
          </a:xfrm>
        </p:grpSpPr>
        <p:sp>
          <p:nvSpPr>
            <p:cNvPr id="236" name="フリーフォーム: 図形 235">
              <a:extLst>
                <a:ext uri="{FF2B5EF4-FFF2-40B4-BE49-F238E27FC236}">
                  <a16:creationId xmlns:a16="http://schemas.microsoft.com/office/drawing/2014/main" id="{2E026D33-BA0D-4DA3-B5DD-FFF5B6E15CFC}"/>
                </a:ext>
              </a:extLst>
            </p:cNvPr>
            <p:cNvSpPr/>
            <p:nvPr/>
          </p:nvSpPr>
          <p:spPr bwMode="auto">
            <a:xfrm flipH="1">
              <a:off x="3281114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660033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7" name="フリーフォーム: 図形 236">
              <a:extLst>
                <a:ext uri="{FF2B5EF4-FFF2-40B4-BE49-F238E27FC236}">
                  <a16:creationId xmlns:a16="http://schemas.microsoft.com/office/drawing/2014/main" id="{2DDC8B73-EBD1-4F4B-A37A-877C0BF45FEB}"/>
                </a:ext>
              </a:extLst>
            </p:cNvPr>
            <p:cNvSpPr/>
            <p:nvPr/>
          </p:nvSpPr>
          <p:spPr bwMode="auto">
            <a:xfrm>
              <a:off x="2249758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660033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38" name="グループ化 237">
              <a:extLst>
                <a:ext uri="{FF2B5EF4-FFF2-40B4-BE49-F238E27FC236}">
                  <a16:creationId xmlns:a16="http://schemas.microsoft.com/office/drawing/2014/main" id="{7AB972FD-1185-4F33-9773-AD3AE5F7A36C}"/>
                </a:ext>
              </a:extLst>
            </p:cNvPr>
            <p:cNvGrpSpPr/>
            <p:nvPr/>
          </p:nvGrpSpPr>
          <p:grpSpPr>
            <a:xfrm flipH="1">
              <a:off x="3039321" y="5890379"/>
              <a:ext cx="354650" cy="299541"/>
              <a:chOff x="811986" y="4823522"/>
              <a:chExt cx="354650" cy="299541"/>
            </a:xfrm>
          </p:grpSpPr>
          <p:sp>
            <p:nvSpPr>
              <p:cNvPr id="285" name="フリーフォーム: 図形 284">
                <a:extLst>
                  <a:ext uri="{FF2B5EF4-FFF2-40B4-BE49-F238E27FC236}">
                    <a16:creationId xmlns:a16="http://schemas.microsoft.com/office/drawing/2014/main" id="{2577137A-C17D-4C99-A799-46EA50C4E293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86" name="楕円 220">
                <a:extLst>
                  <a:ext uri="{FF2B5EF4-FFF2-40B4-BE49-F238E27FC236}">
                    <a16:creationId xmlns:a16="http://schemas.microsoft.com/office/drawing/2014/main" id="{9EE8F49B-CF0E-4B43-A0E2-8B29468DF2E8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9" name="グループ化 238">
              <a:extLst>
                <a:ext uri="{FF2B5EF4-FFF2-40B4-BE49-F238E27FC236}">
                  <a16:creationId xmlns:a16="http://schemas.microsoft.com/office/drawing/2014/main" id="{FF7FD376-6C34-4852-965B-31B16A48E1E1}"/>
                </a:ext>
              </a:extLst>
            </p:cNvPr>
            <p:cNvGrpSpPr/>
            <p:nvPr/>
          </p:nvGrpSpPr>
          <p:grpSpPr>
            <a:xfrm>
              <a:off x="2572250" y="5890379"/>
              <a:ext cx="354650" cy="299541"/>
              <a:chOff x="811986" y="4823522"/>
              <a:chExt cx="354650" cy="299541"/>
            </a:xfrm>
          </p:grpSpPr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D94D4B7B-7386-42DA-BC7F-FA66EAD54CB2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4" name="楕円 220">
                <a:extLst>
                  <a:ext uri="{FF2B5EF4-FFF2-40B4-BE49-F238E27FC236}">
                    <a16:creationId xmlns:a16="http://schemas.microsoft.com/office/drawing/2014/main" id="{96B622B5-781F-423D-BF1F-DD9140CD1AB3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0" name="フリーフォーム: 図形 239">
              <a:extLst>
                <a:ext uri="{FF2B5EF4-FFF2-40B4-BE49-F238E27FC236}">
                  <a16:creationId xmlns:a16="http://schemas.microsoft.com/office/drawing/2014/main" id="{53609C4F-E158-4CFA-BA56-AFB1E52D7E31}"/>
                </a:ext>
              </a:extLst>
            </p:cNvPr>
            <p:cNvSpPr/>
            <p:nvPr/>
          </p:nvSpPr>
          <p:spPr bwMode="auto">
            <a:xfrm rot="10800000">
              <a:off x="2449304" y="5345309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楕円 211">
              <a:extLst>
                <a:ext uri="{FF2B5EF4-FFF2-40B4-BE49-F238E27FC236}">
                  <a16:creationId xmlns:a16="http://schemas.microsoft.com/office/drawing/2014/main" id="{22B1C353-8D22-4E37-9A2B-C078B150BB27}"/>
                </a:ext>
              </a:extLst>
            </p:cNvPr>
            <p:cNvSpPr/>
            <p:nvPr/>
          </p:nvSpPr>
          <p:spPr bwMode="auto">
            <a:xfrm>
              <a:off x="2394927" y="4548116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楕円 241">
              <a:extLst>
                <a:ext uri="{FF2B5EF4-FFF2-40B4-BE49-F238E27FC236}">
                  <a16:creationId xmlns:a16="http://schemas.microsoft.com/office/drawing/2014/main" id="{056AF15C-4870-48CB-9F75-2275387005C9}"/>
                </a:ext>
              </a:extLst>
            </p:cNvPr>
            <p:cNvSpPr/>
            <p:nvPr/>
          </p:nvSpPr>
          <p:spPr bwMode="auto">
            <a:xfrm>
              <a:off x="2730714" y="4413153"/>
              <a:ext cx="498556" cy="545547"/>
            </a:xfrm>
            <a:prstGeom prst="ellipse">
              <a:avLst/>
            </a:prstGeom>
            <a:solidFill>
              <a:srgbClr val="660033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3" name="フリーフォーム: 図形 242">
              <a:extLst>
                <a:ext uri="{FF2B5EF4-FFF2-40B4-BE49-F238E27FC236}">
                  <a16:creationId xmlns:a16="http://schemas.microsoft.com/office/drawing/2014/main" id="{89803F0C-93C0-48CD-A922-071D3DBEFD1C}"/>
                </a:ext>
              </a:extLst>
            </p:cNvPr>
            <p:cNvSpPr/>
            <p:nvPr/>
          </p:nvSpPr>
          <p:spPr bwMode="auto">
            <a:xfrm rot="10800000">
              <a:off x="2587056" y="6004581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4" name="フリーフォーム: 図形 243">
              <a:extLst>
                <a:ext uri="{FF2B5EF4-FFF2-40B4-BE49-F238E27FC236}">
                  <a16:creationId xmlns:a16="http://schemas.microsoft.com/office/drawing/2014/main" id="{8FE17D37-ECF8-4D7E-BDE4-89992947B136}"/>
                </a:ext>
              </a:extLst>
            </p:cNvPr>
            <p:cNvSpPr/>
            <p:nvPr/>
          </p:nvSpPr>
          <p:spPr bwMode="auto">
            <a:xfrm rot="10800000">
              <a:off x="3056162" y="6004581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45" name="グループ化 244">
              <a:extLst>
                <a:ext uri="{FF2B5EF4-FFF2-40B4-BE49-F238E27FC236}">
                  <a16:creationId xmlns:a16="http://schemas.microsoft.com/office/drawing/2014/main" id="{BD123D2E-6264-4DA9-9CF5-8CEC6F855526}"/>
                </a:ext>
              </a:extLst>
            </p:cNvPr>
            <p:cNvGrpSpPr/>
            <p:nvPr/>
          </p:nvGrpSpPr>
          <p:grpSpPr>
            <a:xfrm>
              <a:off x="2214907" y="3616787"/>
              <a:ext cx="1530355" cy="1413460"/>
              <a:chOff x="2214907" y="407345"/>
              <a:chExt cx="1530355" cy="1413460"/>
            </a:xfrm>
          </p:grpSpPr>
          <p:sp>
            <p:nvSpPr>
              <p:cNvPr id="260" name="楕円 175">
                <a:extLst>
                  <a:ext uri="{FF2B5EF4-FFF2-40B4-BE49-F238E27FC236}">
                    <a16:creationId xmlns:a16="http://schemas.microsoft.com/office/drawing/2014/main" id="{99177725-078A-431C-9681-B07468AA0B9A}"/>
                  </a:ext>
                </a:extLst>
              </p:cNvPr>
              <p:cNvSpPr/>
              <p:nvPr/>
            </p:nvSpPr>
            <p:spPr bwMode="auto">
              <a:xfrm>
                <a:off x="2249701" y="407345"/>
                <a:ext cx="1460582" cy="925465"/>
              </a:xfrm>
              <a:custGeom>
                <a:avLst/>
                <a:gdLst>
                  <a:gd name="connsiteX0" fmla="*/ 0 w 1460582"/>
                  <a:gd name="connsiteY0" fmla="*/ 467469 h 934937"/>
                  <a:gd name="connsiteX1" fmla="*/ 730291 w 1460582"/>
                  <a:gd name="connsiteY1" fmla="*/ 0 h 934937"/>
                  <a:gd name="connsiteX2" fmla="*/ 1460582 w 1460582"/>
                  <a:gd name="connsiteY2" fmla="*/ 467469 h 934937"/>
                  <a:gd name="connsiteX3" fmla="*/ 730291 w 1460582"/>
                  <a:gd name="connsiteY3" fmla="*/ 934938 h 934937"/>
                  <a:gd name="connsiteX4" fmla="*/ 0 w 1460582"/>
                  <a:gd name="connsiteY4" fmla="*/ 467469 h 934937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467469 h 934938"/>
                  <a:gd name="connsiteX1" fmla="*/ 730291 w 1460582"/>
                  <a:gd name="connsiteY1" fmla="*/ 0 h 934938"/>
                  <a:gd name="connsiteX2" fmla="*/ 1460582 w 1460582"/>
                  <a:gd name="connsiteY2" fmla="*/ 467469 h 934938"/>
                  <a:gd name="connsiteX3" fmla="*/ 730291 w 1460582"/>
                  <a:gd name="connsiteY3" fmla="*/ 934938 h 934938"/>
                  <a:gd name="connsiteX4" fmla="*/ 0 w 1460582"/>
                  <a:gd name="connsiteY4" fmla="*/ 467469 h 934938"/>
                  <a:gd name="connsiteX0" fmla="*/ 0 w 1460582"/>
                  <a:gd name="connsiteY0" fmla="*/ 353169 h 820638"/>
                  <a:gd name="connsiteX1" fmla="*/ 725528 w 1460582"/>
                  <a:gd name="connsiteY1" fmla="*/ 0 h 820638"/>
                  <a:gd name="connsiteX2" fmla="*/ 1460582 w 1460582"/>
                  <a:gd name="connsiteY2" fmla="*/ 353169 h 820638"/>
                  <a:gd name="connsiteX3" fmla="*/ 730291 w 1460582"/>
                  <a:gd name="connsiteY3" fmla="*/ 820638 h 820638"/>
                  <a:gd name="connsiteX4" fmla="*/ 0 w 1460582"/>
                  <a:gd name="connsiteY4" fmla="*/ 353169 h 8206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60582" h="820638">
                    <a:moveTo>
                      <a:pt x="0" y="353169"/>
                    </a:moveTo>
                    <a:cubicBezTo>
                      <a:pt x="0" y="94993"/>
                      <a:pt x="322199" y="0"/>
                      <a:pt x="725528" y="0"/>
                    </a:cubicBezTo>
                    <a:cubicBezTo>
                      <a:pt x="1128857" y="0"/>
                      <a:pt x="1460582" y="94993"/>
                      <a:pt x="1460582" y="353169"/>
                    </a:cubicBezTo>
                    <a:cubicBezTo>
                      <a:pt x="1460582" y="611345"/>
                      <a:pt x="1133620" y="820638"/>
                      <a:pt x="730291" y="820638"/>
                    </a:cubicBezTo>
                    <a:cubicBezTo>
                      <a:pt x="326962" y="820638"/>
                      <a:pt x="0" y="611345"/>
                      <a:pt x="0" y="353169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1" name="グループ化 260">
                <a:extLst>
                  <a:ext uri="{FF2B5EF4-FFF2-40B4-BE49-F238E27FC236}">
                    <a16:creationId xmlns:a16="http://schemas.microsoft.com/office/drawing/2014/main" id="{895FAE4B-7CC1-4A0D-B4D0-71A8B17BB259}"/>
                  </a:ext>
                </a:extLst>
              </p:cNvPr>
              <p:cNvGrpSpPr/>
              <p:nvPr/>
            </p:nvGrpSpPr>
            <p:grpSpPr>
              <a:xfrm rot="20700000">
                <a:off x="2214907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81" name="楕円 280">
                  <a:extLst>
                    <a:ext uri="{FF2B5EF4-FFF2-40B4-BE49-F238E27FC236}">
                      <a16:creationId xmlns:a16="http://schemas.microsoft.com/office/drawing/2014/main" id="{0FBCC0DA-1303-44AE-9546-8593BB11C814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2" name="楕円 281">
                  <a:extLst>
                    <a:ext uri="{FF2B5EF4-FFF2-40B4-BE49-F238E27FC236}">
                      <a16:creationId xmlns:a16="http://schemas.microsoft.com/office/drawing/2014/main" id="{04D15B51-6075-4271-91C1-79E626227E96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62" name="グループ化 261">
                <a:extLst>
                  <a:ext uri="{FF2B5EF4-FFF2-40B4-BE49-F238E27FC236}">
                    <a16:creationId xmlns:a16="http://schemas.microsoft.com/office/drawing/2014/main" id="{F674D20F-DAC8-4F5C-B118-7F4C93CDC127}"/>
                  </a:ext>
                </a:extLst>
              </p:cNvPr>
              <p:cNvGrpSpPr/>
              <p:nvPr/>
            </p:nvGrpSpPr>
            <p:grpSpPr>
              <a:xfrm rot="900000" flipH="1">
                <a:off x="3318032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279" name="楕円 278">
                  <a:extLst>
                    <a:ext uri="{FF2B5EF4-FFF2-40B4-BE49-F238E27FC236}">
                      <a16:creationId xmlns:a16="http://schemas.microsoft.com/office/drawing/2014/main" id="{544E1D18-D859-4C56-8381-487E33A4FEED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0" name="楕円 279">
                  <a:extLst>
                    <a:ext uri="{FF2B5EF4-FFF2-40B4-BE49-F238E27FC236}">
                      <a16:creationId xmlns:a16="http://schemas.microsoft.com/office/drawing/2014/main" id="{E4DD2187-984D-4AA9-A02B-19351F222A7A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63" name="フリーフォーム: 図形 262">
                <a:extLst>
                  <a:ext uri="{FF2B5EF4-FFF2-40B4-BE49-F238E27FC236}">
                    <a16:creationId xmlns:a16="http://schemas.microsoft.com/office/drawing/2014/main" id="{141EA471-5D8F-47E2-920C-A0E18E7283B1}"/>
                  </a:ext>
                </a:extLst>
              </p:cNvPr>
              <p:cNvSpPr/>
              <p:nvPr/>
            </p:nvSpPr>
            <p:spPr bwMode="auto">
              <a:xfrm>
                <a:off x="2397339" y="761154"/>
                <a:ext cx="1165306" cy="1059651"/>
              </a:xfrm>
              <a:custGeom>
                <a:avLst/>
                <a:gdLst>
                  <a:gd name="connsiteX0" fmla="*/ 582653 w 1165306"/>
                  <a:gd name="connsiteY0" fmla="*/ 0 h 1059651"/>
                  <a:gd name="connsiteX1" fmla="*/ 1057854 w 1165306"/>
                  <a:gd name="connsiteY1" fmla="*/ 98011 h 1059651"/>
                  <a:gd name="connsiteX2" fmla="*/ 1087151 w 1165306"/>
                  <a:gd name="connsiteY2" fmla="*/ 112428 h 1059651"/>
                  <a:gd name="connsiteX3" fmla="*/ 1119518 w 1165306"/>
                  <a:gd name="connsiteY3" fmla="*/ 177424 h 1059651"/>
                  <a:gd name="connsiteX4" fmla="*/ 1165306 w 1165306"/>
                  <a:gd name="connsiteY4" fmla="*/ 424610 h 1059651"/>
                  <a:gd name="connsiteX5" fmla="*/ 582653 w 1165306"/>
                  <a:gd name="connsiteY5" fmla="*/ 1059651 h 1059651"/>
                  <a:gd name="connsiteX6" fmla="*/ 0 w 1165306"/>
                  <a:gd name="connsiteY6" fmla="*/ 424610 h 1059651"/>
                  <a:gd name="connsiteX7" fmla="*/ 45788 w 1165306"/>
                  <a:gd name="connsiteY7" fmla="*/ 177424 h 1059651"/>
                  <a:gd name="connsiteX8" fmla="*/ 78157 w 1165306"/>
                  <a:gd name="connsiteY8" fmla="*/ 112428 h 1059651"/>
                  <a:gd name="connsiteX9" fmla="*/ 107452 w 1165306"/>
                  <a:gd name="connsiteY9" fmla="*/ 98011 h 1059651"/>
                  <a:gd name="connsiteX10" fmla="*/ 582653 w 1165306"/>
                  <a:gd name="connsiteY10" fmla="*/ 0 h 10596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306" h="1059651">
                    <a:moveTo>
                      <a:pt x="582653" y="0"/>
                    </a:moveTo>
                    <a:cubicBezTo>
                      <a:pt x="751214" y="0"/>
                      <a:pt x="911796" y="34899"/>
                      <a:pt x="1057854" y="98011"/>
                    </a:cubicBezTo>
                    <a:lnTo>
                      <a:pt x="1087151" y="112428"/>
                    </a:lnTo>
                    <a:lnTo>
                      <a:pt x="1119518" y="177424"/>
                    </a:lnTo>
                    <a:cubicBezTo>
                      <a:pt x="1149002" y="253399"/>
                      <a:pt x="1165306" y="336929"/>
                      <a:pt x="1165306" y="424610"/>
                    </a:cubicBezTo>
                    <a:cubicBezTo>
                      <a:pt x="1165306" y="775333"/>
                      <a:pt x="904443" y="1059651"/>
                      <a:pt x="582653" y="1059651"/>
                    </a:cubicBezTo>
                    <a:cubicBezTo>
                      <a:pt x="260863" y="1059651"/>
                      <a:pt x="0" y="775333"/>
                      <a:pt x="0" y="424610"/>
                    </a:cubicBezTo>
                    <a:cubicBezTo>
                      <a:pt x="0" y="336929"/>
                      <a:pt x="16304" y="253399"/>
                      <a:pt x="45788" y="177424"/>
                    </a:cubicBezTo>
                    <a:lnTo>
                      <a:pt x="78157" y="112428"/>
                    </a:lnTo>
                    <a:lnTo>
                      <a:pt x="107452" y="98011"/>
                    </a:lnTo>
                    <a:cubicBezTo>
                      <a:pt x="253510" y="34899"/>
                      <a:pt x="414092" y="0"/>
                      <a:pt x="582653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4" name="楕円 263">
                <a:extLst>
                  <a:ext uri="{FF2B5EF4-FFF2-40B4-BE49-F238E27FC236}">
                    <a16:creationId xmlns:a16="http://schemas.microsoft.com/office/drawing/2014/main" id="{C2913273-4013-498C-B6CA-860FE1552D53}"/>
                  </a:ext>
                </a:extLst>
              </p:cNvPr>
              <p:cNvSpPr/>
              <p:nvPr/>
            </p:nvSpPr>
            <p:spPr bwMode="auto">
              <a:xfrm>
                <a:off x="2569306" y="1144864"/>
                <a:ext cx="194558" cy="64658"/>
              </a:xfrm>
              <a:prstGeom prst="ellipse">
                <a:avLst/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5" name="楕円 264">
                <a:extLst>
                  <a:ext uri="{FF2B5EF4-FFF2-40B4-BE49-F238E27FC236}">
                    <a16:creationId xmlns:a16="http://schemas.microsoft.com/office/drawing/2014/main" id="{16F24121-8D35-4875-9C65-E7481098EDAA}"/>
                  </a:ext>
                </a:extLst>
              </p:cNvPr>
              <p:cNvSpPr/>
              <p:nvPr/>
            </p:nvSpPr>
            <p:spPr bwMode="auto">
              <a:xfrm>
                <a:off x="3158243" y="1144864"/>
                <a:ext cx="194558" cy="64658"/>
              </a:xfrm>
              <a:prstGeom prst="ellipse">
                <a:avLst/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6" name="グループ化 265">
                <a:extLst>
                  <a:ext uri="{FF2B5EF4-FFF2-40B4-BE49-F238E27FC236}">
                    <a16:creationId xmlns:a16="http://schemas.microsoft.com/office/drawing/2014/main" id="{06363233-86AB-4CDA-A58E-56ADB807B551}"/>
                  </a:ext>
                </a:extLst>
              </p:cNvPr>
              <p:cNvGrpSpPr/>
              <p:nvPr/>
            </p:nvGrpSpPr>
            <p:grpSpPr>
              <a:xfrm>
                <a:off x="2455068" y="1140927"/>
                <a:ext cx="88439" cy="79040"/>
                <a:chOff x="2569305" y="1692913"/>
                <a:chExt cx="202787" cy="333198"/>
              </a:xfrm>
              <a:noFill/>
            </p:grpSpPr>
            <p:sp>
              <p:nvSpPr>
                <p:cNvPr id="277" name="楕円 276">
                  <a:extLst>
                    <a:ext uri="{FF2B5EF4-FFF2-40B4-BE49-F238E27FC236}">
                      <a16:creationId xmlns:a16="http://schemas.microsoft.com/office/drawing/2014/main" id="{7CCAE685-5BFA-4CBD-8991-37C695EF0FCC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8" name="楕円 277">
                  <a:extLst>
                    <a:ext uri="{FF2B5EF4-FFF2-40B4-BE49-F238E27FC236}">
                      <a16:creationId xmlns:a16="http://schemas.microsoft.com/office/drawing/2014/main" id="{6F341D53-496C-4431-81E9-8CFD473CC8FD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67" name="グループ化 266">
                <a:extLst>
                  <a:ext uri="{FF2B5EF4-FFF2-40B4-BE49-F238E27FC236}">
                    <a16:creationId xmlns:a16="http://schemas.microsoft.com/office/drawing/2014/main" id="{514B8EFE-58BB-4E03-9442-C67C6021BE35}"/>
                  </a:ext>
                </a:extLst>
              </p:cNvPr>
              <p:cNvGrpSpPr/>
              <p:nvPr/>
            </p:nvGrpSpPr>
            <p:grpSpPr>
              <a:xfrm flipH="1">
                <a:off x="3399478" y="1140927"/>
                <a:ext cx="88439" cy="79040"/>
                <a:chOff x="2569305" y="1692913"/>
                <a:chExt cx="202787" cy="333198"/>
              </a:xfrm>
              <a:noFill/>
            </p:grpSpPr>
            <p:sp>
              <p:nvSpPr>
                <p:cNvPr id="275" name="楕円 274">
                  <a:extLst>
                    <a:ext uri="{FF2B5EF4-FFF2-40B4-BE49-F238E27FC236}">
                      <a16:creationId xmlns:a16="http://schemas.microsoft.com/office/drawing/2014/main" id="{F3838C62-2708-4484-8D15-A68408308386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6" name="楕円 275">
                  <a:extLst>
                    <a:ext uri="{FF2B5EF4-FFF2-40B4-BE49-F238E27FC236}">
                      <a16:creationId xmlns:a16="http://schemas.microsoft.com/office/drawing/2014/main" id="{3083B84D-E42A-4559-B346-3B6ED1DA629E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68" name="フリーフォーム: 図形 267">
                <a:extLst>
                  <a:ext uri="{FF2B5EF4-FFF2-40B4-BE49-F238E27FC236}">
                    <a16:creationId xmlns:a16="http://schemas.microsoft.com/office/drawing/2014/main" id="{FF291BF1-E2E8-401E-872A-534CE1991681}"/>
                  </a:ext>
                </a:extLst>
              </p:cNvPr>
              <p:cNvSpPr/>
              <p:nvPr/>
            </p:nvSpPr>
            <p:spPr bwMode="auto">
              <a:xfrm rot="16200000">
                <a:off x="2946153" y="1472363"/>
                <a:ext cx="71396" cy="350472"/>
              </a:xfrm>
              <a:custGeom>
                <a:avLst/>
                <a:gdLst>
                  <a:gd name="connsiteX0" fmla="*/ 71396 w 71396"/>
                  <a:gd name="connsiteY0" fmla="*/ 350472 h 350472"/>
                  <a:gd name="connsiteX1" fmla="*/ 38699 w 71396"/>
                  <a:gd name="connsiteY1" fmla="*/ 317017 h 350472"/>
                  <a:gd name="connsiteX2" fmla="*/ 0 w 71396"/>
                  <a:gd name="connsiteY2" fmla="*/ 175236 h 350472"/>
                  <a:gd name="connsiteX3" fmla="*/ 38699 w 71396"/>
                  <a:gd name="connsiteY3" fmla="*/ 33455 h 350472"/>
                  <a:gd name="connsiteX4" fmla="*/ 71396 w 71396"/>
                  <a:gd name="connsiteY4" fmla="*/ 0 h 350472"/>
                  <a:gd name="connsiteX5" fmla="*/ 61619 w 71396"/>
                  <a:gd name="connsiteY5" fmla="*/ 175236 h 350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1396" h="350472">
                    <a:moveTo>
                      <a:pt x="71396" y="350472"/>
                    </a:moveTo>
                    <a:lnTo>
                      <a:pt x="38699" y="317017"/>
                    </a:lnTo>
                    <a:cubicBezTo>
                      <a:pt x="14789" y="280732"/>
                      <a:pt x="0" y="230605"/>
                      <a:pt x="0" y="175236"/>
                    </a:cubicBezTo>
                    <a:cubicBezTo>
                      <a:pt x="0" y="119867"/>
                      <a:pt x="14789" y="69740"/>
                      <a:pt x="38699" y="33455"/>
                    </a:cubicBezTo>
                    <a:lnTo>
                      <a:pt x="71396" y="0"/>
                    </a:lnTo>
                    <a:lnTo>
                      <a:pt x="61619" y="175236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9" name="楕円 268">
                <a:extLst>
                  <a:ext uri="{FF2B5EF4-FFF2-40B4-BE49-F238E27FC236}">
                    <a16:creationId xmlns:a16="http://schemas.microsoft.com/office/drawing/2014/main" id="{05BA36D9-6AA5-4A5A-9278-A196DD417137}"/>
                  </a:ext>
                </a:extLst>
              </p:cNvPr>
              <p:cNvSpPr/>
              <p:nvPr/>
            </p:nvSpPr>
            <p:spPr bwMode="auto">
              <a:xfrm>
                <a:off x="2569306" y="1001933"/>
                <a:ext cx="194558" cy="45720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0" name="楕円 269">
                <a:extLst>
                  <a:ext uri="{FF2B5EF4-FFF2-40B4-BE49-F238E27FC236}">
                    <a16:creationId xmlns:a16="http://schemas.microsoft.com/office/drawing/2014/main" id="{D7CBFAAA-E5AA-463A-B403-A5A966B9CD0F}"/>
                  </a:ext>
                </a:extLst>
              </p:cNvPr>
              <p:cNvSpPr/>
              <p:nvPr/>
            </p:nvSpPr>
            <p:spPr bwMode="auto">
              <a:xfrm>
                <a:off x="3158243" y="1001933"/>
                <a:ext cx="194558" cy="45720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1" name="月 270">
                <a:extLst>
                  <a:ext uri="{FF2B5EF4-FFF2-40B4-BE49-F238E27FC236}">
                    <a16:creationId xmlns:a16="http://schemas.microsoft.com/office/drawing/2014/main" id="{56BFFBEC-4CF8-43DD-90F5-94C3CCF28951}"/>
                  </a:ext>
                </a:extLst>
              </p:cNvPr>
              <p:cNvSpPr/>
              <p:nvPr/>
            </p:nvSpPr>
            <p:spPr bwMode="auto">
              <a:xfrm rot="2700000">
                <a:off x="2731250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72" name="月 271">
                <a:extLst>
                  <a:ext uri="{FF2B5EF4-FFF2-40B4-BE49-F238E27FC236}">
                    <a16:creationId xmlns:a16="http://schemas.microsoft.com/office/drawing/2014/main" id="{EFDB0436-688C-45DF-B19D-A977296B070F}"/>
                  </a:ext>
                </a:extLst>
              </p:cNvPr>
              <p:cNvSpPr/>
              <p:nvPr/>
            </p:nvSpPr>
            <p:spPr bwMode="auto">
              <a:xfrm rot="18900000" flipH="1">
                <a:off x="3159087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73" name="楕円 357">
                <a:extLst>
                  <a:ext uri="{FF2B5EF4-FFF2-40B4-BE49-F238E27FC236}">
                    <a16:creationId xmlns:a16="http://schemas.microsoft.com/office/drawing/2014/main" id="{124496FF-9882-4BDB-8AA6-9A470595F523}"/>
                  </a:ext>
                </a:extLst>
              </p:cNvPr>
              <p:cNvSpPr/>
              <p:nvPr/>
            </p:nvSpPr>
            <p:spPr bwMode="auto">
              <a:xfrm>
                <a:off x="2863546" y="1347649"/>
                <a:ext cx="232890" cy="129124"/>
              </a:xfrm>
              <a:custGeom>
                <a:avLst/>
                <a:gdLst>
                  <a:gd name="connsiteX0" fmla="*/ 0 w 232889"/>
                  <a:gd name="connsiteY0" fmla="*/ 49084 h 98168"/>
                  <a:gd name="connsiteX1" fmla="*/ 116445 w 232889"/>
                  <a:gd name="connsiteY1" fmla="*/ 0 h 98168"/>
                  <a:gd name="connsiteX2" fmla="*/ 232890 w 232889"/>
                  <a:gd name="connsiteY2" fmla="*/ 49084 h 98168"/>
                  <a:gd name="connsiteX3" fmla="*/ 116445 w 232889"/>
                  <a:gd name="connsiteY3" fmla="*/ 98168 h 98168"/>
                  <a:gd name="connsiteX4" fmla="*/ 0 w 232889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80040 h 129124"/>
                  <a:gd name="connsiteX1" fmla="*/ 109302 w 232890"/>
                  <a:gd name="connsiteY1" fmla="*/ 0 h 129124"/>
                  <a:gd name="connsiteX2" fmla="*/ 232890 w 232890"/>
                  <a:gd name="connsiteY2" fmla="*/ 80040 h 129124"/>
                  <a:gd name="connsiteX3" fmla="*/ 116445 w 232890"/>
                  <a:gd name="connsiteY3" fmla="*/ 129124 h 129124"/>
                  <a:gd name="connsiteX4" fmla="*/ 0 w 232890"/>
                  <a:gd name="connsiteY4" fmla="*/ 80040 h 129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2890" h="129124">
                    <a:moveTo>
                      <a:pt x="0" y="80040"/>
                    </a:moveTo>
                    <a:cubicBezTo>
                      <a:pt x="0" y="52932"/>
                      <a:pt x="44991" y="0"/>
                      <a:pt x="109302" y="0"/>
                    </a:cubicBezTo>
                    <a:cubicBezTo>
                      <a:pt x="173613" y="0"/>
                      <a:pt x="232890" y="52932"/>
                      <a:pt x="232890" y="80040"/>
                    </a:cubicBezTo>
                    <a:cubicBezTo>
                      <a:pt x="232890" y="107148"/>
                      <a:pt x="180756" y="129124"/>
                      <a:pt x="116445" y="129124"/>
                    </a:cubicBezTo>
                    <a:cubicBezTo>
                      <a:pt x="52134" y="129124"/>
                      <a:pt x="0" y="107148"/>
                      <a:pt x="0" y="8004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4" name="フリーフォーム: 図形 273">
                <a:extLst>
                  <a:ext uri="{FF2B5EF4-FFF2-40B4-BE49-F238E27FC236}">
                    <a16:creationId xmlns:a16="http://schemas.microsoft.com/office/drawing/2014/main" id="{E57D76FD-DFD6-4A6E-A52E-3C9305961C30}"/>
                  </a:ext>
                </a:extLst>
              </p:cNvPr>
              <p:cNvSpPr/>
              <p:nvPr/>
            </p:nvSpPr>
            <p:spPr bwMode="auto">
              <a:xfrm>
                <a:off x="2917735" y="1300589"/>
                <a:ext cx="124512" cy="184936"/>
              </a:xfrm>
              <a:custGeom>
                <a:avLst/>
                <a:gdLst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8" fmla="*/ 62256 w 124512"/>
                  <a:gd name="connsiteY8" fmla="*/ 20630 h 184936"/>
                  <a:gd name="connsiteX9" fmla="*/ 96685 w 124512"/>
                  <a:gd name="connsiteY9" fmla="*/ 11644 h 184936"/>
                  <a:gd name="connsiteX0" fmla="*/ 62256 w 153696"/>
                  <a:gd name="connsiteY0" fmla="*/ 20630 h 184936"/>
                  <a:gd name="connsiteX1" fmla="*/ 96685 w 153696"/>
                  <a:gd name="connsiteY1" fmla="*/ 11644 h 184936"/>
                  <a:gd name="connsiteX2" fmla="*/ 110045 w 153696"/>
                  <a:gd name="connsiteY2" fmla="*/ 0 h 184936"/>
                  <a:gd name="connsiteX3" fmla="*/ 119620 w 153696"/>
                  <a:gd name="connsiteY3" fmla="*/ 26083 h 184936"/>
                  <a:gd name="connsiteX4" fmla="*/ 124512 w 153696"/>
                  <a:gd name="connsiteY4" fmla="*/ 70591 h 184936"/>
                  <a:gd name="connsiteX5" fmla="*/ 62256 w 153696"/>
                  <a:gd name="connsiteY5" fmla="*/ 184936 h 184936"/>
                  <a:gd name="connsiteX6" fmla="*/ 0 w 153696"/>
                  <a:gd name="connsiteY6" fmla="*/ 70591 h 184936"/>
                  <a:gd name="connsiteX7" fmla="*/ 4893 w 153696"/>
                  <a:gd name="connsiteY7" fmla="*/ 26083 h 184936"/>
                  <a:gd name="connsiteX8" fmla="*/ 14467 w 153696"/>
                  <a:gd name="connsiteY8" fmla="*/ 0 h 184936"/>
                  <a:gd name="connsiteX9" fmla="*/ 27827 w 153696"/>
                  <a:gd name="connsiteY9" fmla="*/ 11644 h 184936"/>
                  <a:gd name="connsiteX10" fmla="*/ 153696 w 153696"/>
                  <a:gd name="connsiteY10" fmla="*/ 112070 h 184936"/>
                  <a:gd name="connsiteX0" fmla="*/ 62256 w 124512"/>
                  <a:gd name="connsiteY0" fmla="*/ 20630 h 184936"/>
                  <a:gd name="connsiteX1" fmla="*/ 96685 w 124512"/>
                  <a:gd name="connsiteY1" fmla="*/ 11644 h 184936"/>
                  <a:gd name="connsiteX2" fmla="*/ 110045 w 124512"/>
                  <a:gd name="connsiteY2" fmla="*/ 0 h 184936"/>
                  <a:gd name="connsiteX3" fmla="*/ 119620 w 124512"/>
                  <a:gd name="connsiteY3" fmla="*/ 26083 h 184936"/>
                  <a:gd name="connsiteX4" fmla="*/ 124512 w 124512"/>
                  <a:gd name="connsiteY4" fmla="*/ 70591 h 184936"/>
                  <a:gd name="connsiteX5" fmla="*/ 62256 w 124512"/>
                  <a:gd name="connsiteY5" fmla="*/ 184936 h 184936"/>
                  <a:gd name="connsiteX6" fmla="*/ 0 w 124512"/>
                  <a:gd name="connsiteY6" fmla="*/ 70591 h 184936"/>
                  <a:gd name="connsiteX7" fmla="*/ 4893 w 124512"/>
                  <a:gd name="connsiteY7" fmla="*/ 26083 h 184936"/>
                  <a:gd name="connsiteX8" fmla="*/ 14467 w 124512"/>
                  <a:gd name="connsiteY8" fmla="*/ 0 h 184936"/>
                  <a:gd name="connsiteX9" fmla="*/ 27827 w 124512"/>
                  <a:gd name="connsiteY9" fmla="*/ 11644 h 184936"/>
                  <a:gd name="connsiteX0" fmla="*/ 96685 w 124512"/>
                  <a:gd name="connsiteY0" fmla="*/ 11644 h 184936"/>
                  <a:gd name="connsiteX1" fmla="*/ 110045 w 124512"/>
                  <a:gd name="connsiteY1" fmla="*/ 0 h 184936"/>
                  <a:gd name="connsiteX2" fmla="*/ 119620 w 124512"/>
                  <a:gd name="connsiteY2" fmla="*/ 26083 h 184936"/>
                  <a:gd name="connsiteX3" fmla="*/ 124512 w 124512"/>
                  <a:gd name="connsiteY3" fmla="*/ 70591 h 184936"/>
                  <a:gd name="connsiteX4" fmla="*/ 62256 w 124512"/>
                  <a:gd name="connsiteY4" fmla="*/ 184936 h 184936"/>
                  <a:gd name="connsiteX5" fmla="*/ 0 w 124512"/>
                  <a:gd name="connsiteY5" fmla="*/ 70591 h 184936"/>
                  <a:gd name="connsiteX6" fmla="*/ 4893 w 124512"/>
                  <a:gd name="connsiteY6" fmla="*/ 26083 h 184936"/>
                  <a:gd name="connsiteX7" fmla="*/ 14467 w 124512"/>
                  <a:gd name="connsiteY7" fmla="*/ 0 h 184936"/>
                  <a:gd name="connsiteX8" fmla="*/ 27827 w 124512"/>
                  <a:gd name="connsiteY8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512" h="184936">
                    <a:moveTo>
                      <a:pt x="110045" y="0"/>
                    </a:moveTo>
                    <a:lnTo>
                      <a:pt x="119620" y="26083"/>
                    </a:lnTo>
                    <a:cubicBezTo>
                      <a:pt x="122770" y="39763"/>
                      <a:pt x="124512" y="54803"/>
                      <a:pt x="124512" y="70591"/>
                    </a:cubicBezTo>
                    <a:cubicBezTo>
                      <a:pt x="124512" y="133742"/>
                      <a:pt x="96639" y="184936"/>
                      <a:pt x="62256" y="184936"/>
                    </a:cubicBezTo>
                    <a:cubicBezTo>
                      <a:pt x="27873" y="184936"/>
                      <a:pt x="0" y="133742"/>
                      <a:pt x="0" y="70591"/>
                    </a:cubicBezTo>
                    <a:cubicBezTo>
                      <a:pt x="0" y="54803"/>
                      <a:pt x="1742" y="39763"/>
                      <a:pt x="4893" y="26083"/>
                    </a:cubicBezTo>
                    <a:lnTo>
                      <a:pt x="14467" y="0"/>
                    </a:lnTo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46" name="グループ化 245">
              <a:extLst>
                <a:ext uri="{FF2B5EF4-FFF2-40B4-BE49-F238E27FC236}">
                  <a16:creationId xmlns:a16="http://schemas.microsoft.com/office/drawing/2014/main" id="{5F96E9C8-A182-4BD4-B67C-4C6FAAFDE73A}"/>
                </a:ext>
              </a:extLst>
            </p:cNvPr>
            <p:cNvGrpSpPr/>
            <p:nvPr/>
          </p:nvGrpSpPr>
          <p:grpSpPr>
            <a:xfrm>
              <a:off x="2275185" y="4939226"/>
              <a:ext cx="587025" cy="1285615"/>
              <a:chOff x="227310" y="4939226"/>
              <a:chExt cx="587025" cy="1285615"/>
            </a:xfrm>
          </p:grpSpPr>
          <p:sp>
            <p:nvSpPr>
              <p:cNvPr id="247" name="楕円 547">
                <a:extLst>
                  <a:ext uri="{FF2B5EF4-FFF2-40B4-BE49-F238E27FC236}">
                    <a16:creationId xmlns:a16="http://schemas.microsoft.com/office/drawing/2014/main" id="{F0BD89CB-986D-4673-AC7F-6E62B96A0140}"/>
                  </a:ext>
                </a:extLst>
              </p:cNvPr>
              <p:cNvSpPr/>
              <p:nvPr/>
            </p:nvSpPr>
            <p:spPr bwMode="auto">
              <a:xfrm>
                <a:off x="265683" y="5016038"/>
                <a:ext cx="472008" cy="398406"/>
              </a:xfrm>
              <a:custGeom>
                <a:avLst/>
                <a:gdLst>
                  <a:gd name="connsiteX0" fmla="*/ 0 w 472007"/>
                  <a:gd name="connsiteY0" fmla="*/ 199203 h 398406"/>
                  <a:gd name="connsiteX1" fmla="*/ 236004 w 472007"/>
                  <a:gd name="connsiteY1" fmla="*/ 0 h 398406"/>
                  <a:gd name="connsiteX2" fmla="*/ 472008 w 472007"/>
                  <a:gd name="connsiteY2" fmla="*/ 199203 h 398406"/>
                  <a:gd name="connsiteX3" fmla="*/ 236004 w 472007"/>
                  <a:gd name="connsiteY3" fmla="*/ 398406 h 398406"/>
                  <a:gd name="connsiteX4" fmla="*/ 0 w 472007"/>
                  <a:gd name="connsiteY4" fmla="*/ 199203 h 398406"/>
                  <a:gd name="connsiteX0" fmla="*/ 8580 w 480588"/>
                  <a:gd name="connsiteY0" fmla="*/ 204597 h 403800"/>
                  <a:gd name="connsiteX1" fmla="*/ 69923 w 480588"/>
                  <a:gd name="connsiteY1" fmla="*/ 69356 h 403800"/>
                  <a:gd name="connsiteX2" fmla="*/ 244584 w 480588"/>
                  <a:gd name="connsiteY2" fmla="*/ 5394 h 403800"/>
                  <a:gd name="connsiteX3" fmla="*/ 480588 w 480588"/>
                  <a:gd name="connsiteY3" fmla="*/ 204597 h 403800"/>
                  <a:gd name="connsiteX4" fmla="*/ 244584 w 480588"/>
                  <a:gd name="connsiteY4" fmla="*/ 403800 h 403800"/>
                  <a:gd name="connsiteX5" fmla="*/ 8580 w 480588"/>
                  <a:gd name="connsiteY5" fmla="*/ 204597 h 403800"/>
                  <a:gd name="connsiteX0" fmla="*/ 69269 w 479934"/>
                  <a:gd name="connsiteY0" fmla="*/ 69356 h 403800"/>
                  <a:gd name="connsiteX1" fmla="*/ 243930 w 479934"/>
                  <a:gd name="connsiteY1" fmla="*/ 5394 h 403800"/>
                  <a:gd name="connsiteX2" fmla="*/ 479934 w 479934"/>
                  <a:gd name="connsiteY2" fmla="*/ 204597 h 403800"/>
                  <a:gd name="connsiteX3" fmla="*/ 243930 w 479934"/>
                  <a:gd name="connsiteY3" fmla="*/ 403800 h 403800"/>
                  <a:gd name="connsiteX4" fmla="*/ 7926 w 479934"/>
                  <a:gd name="connsiteY4" fmla="*/ 204597 h 403800"/>
                  <a:gd name="connsiteX5" fmla="*/ 160709 w 479934"/>
                  <a:gd name="connsiteY5" fmla="*/ 160796 h 403800"/>
                  <a:gd name="connsiteX0" fmla="*/ 243930 w 479934"/>
                  <a:gd name="connsiteY0" fmla="*/ 0 h 398406"/>
                  <a:gd name="connsiteX1" fmla="*/ 479934 w 479934"/>
                  <a:gd name="connsiteY1" fmla="*/ 199203 h 398406"/>
                  <a:gd name="connsiteX2" fmla="*/ 243930 w 479934"/>
                  <a:gd name="connsiteY2" fmla="*/ 398406 h 398406"/>
                  <a:gd name="connsiteX3" fmla="*/ 7926 w 479934"/>
                  <a:gd name="connsiteY3" fmla="*/ 199203 h 398406"/>
                  <a:gd name="connsiteX4" fmla="*/ 160709 w 479934"/>
                  <a:gd name="connsiteY4" fmla="*/ 155402 h 398406"/>
                  <a:gd name="connsiteX0" fmla="*/ 236004 w 472008"/>
                  <a:gd name="connsiteY0" fmla="*/ 0 h 398406"/>
                  <a:gd name="connsiteX1" fmla="*/ 472008 w 472008"/>
                  <a:gd name="connsiteY1" fmla="*/ 199203 h 398406"/>
                  <a:gd name="connsiteX2" fmla="*/ 236004 w 472008"/>
                  <a:gd name="connsiteY2" fmla="*/ 398406 h 398406"/>
                  <a:gd name="connsiteX3" fmla="*/ 0 w 472008"/>
                  <a:gd name="connsiteY3" fmla="*/ 199203 h 398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2008" h="398406">
                    <a:moveTo>
                      <a:pt x="236004" y="0"/>
                    </a:moveTo>
                    <a:cubicBezTo>
                      <a:pt x="304448" y="22540"/>
                      <a:pt x="472008" y="89186"/>
                      <a:pt x="472008" y="199203"/>
                    </a:cubicBezTo>
                    <a:cubicBezTo>
                      <a:pt x="472008" y="309220"/>
                      <a:pt x="366345" y="398406"/>
                      <a:pt x="236004" y="398406"/>
                    </a:cubicBezTo>
                    <a:cubicBezTo>
                      <a:pt x="105663" y="398406"/>
                      <a:pt x="0" y="309220"/>
                      <a:pt x="0" y="199203"/>
                    </a:cubicBezTo>
                  </a:path>
                </a:pathLst>
              </a:custGeom>
              <a:solidFill>
                <a:srgbClr val="660033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48" name="フリーフォーム: 図形 247">
                <a:extLst>
                  <a:ext uri="{FF2B5EF4-FFF2-40B4-BE49-F238E27FC236}">
                    <a16:creationId xmlns:a16="http://schemas.microsoft.com/office/drawing/2014/main" id="{78BB4604-59BE-49C8-A12D-AA597C5B4CD4}"/>
                  </a:ext>
                </a:extLst>
              </p:cNvPr>
              <p:cNvSpPr/>
              <p:nvPr/>
            </p:nvSpPr>
            <p:spPr bwMode="auto">
              <a:xfrm rot="900000">
                <a:off x="323871" y="5228817"/>
                <a:ext cx="152652" cy="355044"/>
              </a:xfrm>
              <a:custGeom>
                <a:avLst/>
                <a:gdLst>
                  <a:gd name="connsiteX0" fmla="*/ 147205 w 294410"/>
                  <a:gd name="connsiteY0" fmla="*/ 24060 h 624934"/>
                  <a:gd name="connsiteX1" fmla="*/ 33865 w 294410"/>
                  <a:gd name="connsiteY1" fmla="*/ 289656 h 624934"/>
                  <a:gd name="connsiteX2" fmla="*/ 147205 w 294410"/>
                  <a:gd name="connsiteY2" fmla="*/ 555252 h 624934"/>
                  <a:gd name="connsiteX3" fmla="*/ 260545 w 294410"/>
                  <a:gd name="connsiteY3" fmla="*/ 289656 h 624934"/>
                  <a:gd name="connsiteX4" fmla="*/ 147205 w 294410"/>
                  <a:gd name="connsiteY4" fmla="*/ 24060 h 624934"/>
                  <a:gd name="connsiteX5" fmla="*/ 147205 w 294410"/>
                  <a:gd name="connsiteY5" fmla="*/ 0 h 624934"/>
                  <a:gd name="connsiteX6" fmla="*/ 294410 w 294410"/>
                  <a:gd name="connsiteY6" fmla="*/ 312467 h 624934"/>
                  <a:gd name="connsiteX7" fmla="*/ 147205 w 294410"/>
                  <a:gd name="connsiteY7" fmla="*/ 624934 h 624934"/>
                  <a:gd name="connsiteX8" fmla="*/ 0 w 294410"/>
                  <a:gd name="connsiteY8" fmla="*/ 312467 h 624934"/>
                  <a:gd name="connsiteX9" fmla="*/ 147205 w 294410"/>
                  <a:gd name="connsiteY9" fmla="*/ 0 h 624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4410" h="624934">
                    <a:moveTo>
                      <a:pt x="147205" y="24060"/>
                    </a:moveTo>
                    <a:cubicBezTo>
                      <a:pt x="84609" y="24060"/>
                      <a:pt x="33865" y="142971"/>
                      <a:pt x="33865" y="289656"/>
                    </a:cubicBezTo>
                    <a:cubicBezTo>
                      <a:pt x="33865" y="436341"/>
                      <a:pt x="84609" y="555252"/>
                      <a:pt x="147205" y="555252"/>
                    </a:cubicBezTo>
                    <a:cubicBezTo>
                      <a:pt x="209801" y="555252"/>
                      <a:pt x="260545" y="436341"/>
                      <a:pt x="260545" y="289656"/>
                    </a:cubicBezTo>
                    <a:cubicBezTo>
                      <a:pt x="260545" y="142971"/>
                      <a:pt x="209801" y="24060"/>
                      <a:pt x="147205" y="24060"/>
                    </a:cubicBezTo>
                    <a:close/>
                    <a:moveTo>
                      <a:pt x="147205" y="0"/>
                    </a:moveTo>
                    <a:cubicBezTo>
                      <a:pt x="228504" y="0"/>
                      <a:pt x="294410" y="139896"/>
                      <a:pt x="294410" y="312467"/>
                    </a:cubicBezTo>
                    <a:cubicBezTo>
                      <a:pt x="294410" y="485038"/>
                      <a:pt x="228504" y="624934"/>
                      <a:pt x="147205" y="624934"/>
                    </a:cubicBezTo>
                    <a:cubicBezTo>
                      <a:pt x="65906" y="624934"/>
                      <a:pt x="0" y="485038"/>
                      <a:pt x="0" y="312467"/>
                    </a:cubicBezTo>
                    <a:cubicBezTo>
                      <a:pt x="0" y="139896"/>
                      <a:pt x="65906" y="0"/>
                      <a:pt x="14720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49" name="グループ化 248">
                <a:extLst>
                  <a:ext uri="{FF2B5EF4-FFF2-40B4-BE49-F238E27FC236}">
                    <a16:creationId xmlns:a16="http://schemas.microsoft.com/office/drawing/2014/main" id="{4402D3B5-649D-4DCD-82EA-A37DD89809B9}"/>
                  </a:ext>
                </a:extLst>
              </p:cNvPr>
              <p:cNvGrpSpPr/>
              <p:nvPr/>
            </p:nvGrpSpPr>
            <p:grpSpPr>
              <a:xfrm>
                <a:off x="227310" y="5102083"/>
                <a:ext cx="557694" cy="1122758"/>
                <a:chOff x="7333154" y="5388909"/>
                <a:chExt cx="751190" cy="1733869"/>
              </a:xfrm>
            </p:grpSpPr>
            <p:sp>
              <p:nvSpPr>
                <p:cNvPr id="257" name="台形 256">
                  <a:extLst>
                    <a:ext uri="{FF2B5EF4-FFF2-40B4-BE49-F238E27FC236}">
                      <a16:creationId xmlns:a16="http://schemas.microsoft.com/office/drawing/2014/main" id="{790C72AD-AAD1-49DE-959A-C2B48A4217AC}"/>
                    </a:ext>
                  </a:extLst>
                </p:cNvPr>
                <p:cNvSpPr/>
                <p:nvPr/>
              </p:nvSpPr>
              <p:spPr bwMode="auto">
                <a:xfrm rot="10800000">
                  <a:off x="7623621" y="5483562"/>
                  <a:ext cx="177419" cy="1543970"/>
                </a:xfrm>
                <a:prstGeom prst="trapezoid">
                  <a:avLst>
                    <a:gd name="adj" fmla="val 23884"/>
                  </a:avLst>
                </a:pr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8" name="フリーフォーム: 図形 257">
                  <a:extLst>
                    <a:ext uri="{FF2B5EF4-FFF2-40B4-BE49-F238E27FC236}">
                      <a16:creationId xmlns:a16="http://schemas.microsoft.com/office/drawing/2014/main" id="{91483777-C273-4A64-9567-F93A64195E96}"/>
                    </a:ext>
                  </a:extLst>
                </p:cNvPr>
                <p:cNvSpPr/>
                <p:nvPr/>
              </p:nvSpPr>
              <p:spPr bwMode="auto">
                <a:xfrm>
                  <a:off x="7333154" y="5388909"/>
                  <a:ext cx="751190" cy="209700"/>
                </a:xfrm>
                <a:custGeom>
                  <a:avLst/>
                  <a:gdLst>
                    <a:gd name="connsiteX0" fmla="*/ 46520 w 787920"/>
                    <a:gd name="connsiteY0" fmla="*/ 0 h 126961"/>
                    <a:gd name="connsiteX1" fmla="*/ 91117 w 787920"/>
                    <a:gd name="connsiteY1" fmla="*/ 3389 h 126961"/>
                    <a:gd name="connsiteX2" fmla="*/ 393960 w 787920"/>
                    <a:gd name="connsiteY2" fmla="*/ 10280 h 126961"/>
                    <a:gd name="connsiteX3" fmla="*/ 696803 w 787920"/>
                    <a:gd name="connsiteY3" fmla="*/ 3389 h 126961"/>
                    <a:gd name="connsiteX4" fmla="*/ 741401 w 787920"/>
                    <a:gd name="connsiteY4" fmla="*/ 0 h 126961"/>
                    <a:gd name="connsiteX5" fmla="*/ 756961 w 787920"/>
                    <a:gd name="connsiteY5" fmla="*/ 5137 h 126961"/>
                    <a:gd name="connsiteX6" fmla="*/ 787920 w 787920"/>
                    <a:gd name="connsiteY6" fmla="*/ 39270 h 126961"/>
                    <a:gd name="connsiteX7" fmla="*/ 393960 w 787920"/>
                    <a:gd name="connsiteY7" fmla="*/ 126961 h 126961"/>
                    <a:gd name="connsiteX8" fmla="*/ 0 w 787920"/>
                    <a:gd name="connsiteY8" fmla="*/ 39270 h 126961"/>
                    <a:gd name="connsiteX9" fmla="*/ 30960 w 787920"/>
                    <a:gd name="connsiteY9" fmla="*/ 5137 h 1269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787920" h="126961">
                      <a:moveTo>
                        <a:pt x="46520" y="0"/>
                      </a:moveTo>
                      <a:lnTo>
                        <a:pt x="91117" y="3389"/>
                      </a:lnTo>
                      <a:cubicBezTo>
                        <a:pt x="184199" y="7826"/>
                        <a:pt x="286537" y="10280"/>
                        <a:pt x="393960" y="10280"/>
                      </a:cubicBezTo>
                      <a:cubicBezTo>
                        <a:pt x="501383" y="10280"/>
                        <a:pt x="603721" y="7826"/>
                        <a:pt x="696803" y="3389"/>
                      </a:cubicBezTo>
                      <a:lnTo>
                        <a:pt x="741401" y="0"/>
                      </a:lnTo>
                      <a:lnTo>
                        <a:pt x="756961" y="5137"/>
                      </a:lnTo>
                      <a:cubicBezTo>
                        <a:pt x="776896" y="15628"/>
                        <a:pt x="787920" y="27163"/>
                        <a:pt x="787920" y="39270"/>
                      </a:cubicBezTo>
                      <a:cubicBezTo>
                        <a:pt x="787920" y="87700"/>
                        <a:pt x="611538" y="126961"/>
                        <a:pt x="393960" y="126961"/>
                      </a:cubicBezTo>
                      <a:cubicBezTo>
                        <a:pt x="176382" y="126961"/>
                        <a:pt x="0" y="87700"/>
                        <a:pt x="0" y="39270"/>
                      </a:cubicBezTo>
                      <a:cubicBezTo>
                        <a:pt x="0" y="27163"/>
                        <a:pt x="11024" y="15628"/>
                        <a:pt x="30960" y="5137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9" name="台形 258">
                  <a:extLst>
                    <a:ext uri="{FF2B5EF4-FFF2-40B4-BE49-F238E27FC236}">
                      <a16:creationId xmlns:a16="http://schemas.microsoft.com/office/drawing/2014/main" id="{AB3C302D-ED2A-4193-9FCA-7B6BB7EAD932}"/>
                    </a:ext>
                  </a:extLst>
                </p:cNvPr>
                <p:cNvSpPr/>
                <p:nvPr/>
              </p:nvSpPr>
              <p:spPr bwMode="auto">
                <a:xfrm rot="10800000">
                  <a:off x="7656313" y="6984392"/>
                  <a:ext cx="112035" cy="138386"/>
                </a:xfrm>
                <a:prstGeom prst="trapezoid">
                  <a:avLst>
                    <a:gd name="adj" fmla="val 21367"/>
                  </a:avLst>
                </a:pr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50" name="グループ化 249">
                <a:extLst>
                  <a:ext uri="{FF2B5EF4-FFF2-40B4-BE49-F238E27FC236}">
                    <a16:creationId xmlns:a16="http://schemas.microsoft.com/office/drawing/2014/main" id="{94E7CFE3-FCC5-4436-9145-CA91C23B6EDE}"/>
                  </a:ext>
                </a:extLst>
              </p:cNvPr>
              <p:cNvGrpSpPr/>
              <p:nvPr/>
            </p:nvGrpSpPr>
            <p:grpSpPr>
              <a:xfrm flipH="1">
                <a:off x="278999" y="4939226"/>
                <a:ext cx="535336" cy="276626"/>
                <a:chOff x="3145148" y="3551877"/>
                <a:chExt cx="781709" cy="403936"/>
              </a:xfrm>
            </p:grpSpPr>
            <p:sp>
              <p:nvSpPr>
                <p:cNvPr id="251" name="円/楕円 25">
                  <a:extLst>
                    <a:ext uri="{FF2B5EF4-FFF2-40B4-BE49-F238E27FC236}">
                      <a16:creationId xmlns:a16="http://schemas.microsoft.com/office/drawing/2014/main" id="{A6F35518-3811-4CE3-A8F0-1641A62EAF19}"/>
                    </a:ext>
                  </a:extLst>
                </p:cNvPr>
                <p:cNvSpPr/>
                <p:nvPr/>
              </p:nvSpPr>
              <p:spPr>
                <a:xfrm>
                  <a:off x="3145148" y="3551877"/>
                  <a:ext cx="728352" cy="4039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28352" h="403936">
                      <a:moveTo>
                        <a:pt x="413528" y="0"/>
                      </a:moveTo>
                      <a:cubicBezTo>
                        <a:pt x="587400" y="0"/>
                        <a:pt x="728352" y="61986"/>
                        <a:pt x="728352" y="138450"/>
                      </a:cubicBezTo>
                      <a:cubicBezTo>
                        <a:pt x="728352" y="214914"/>
                        <a:pt x="587400" y="276900"/>
                        <a:pt x="413528" y="276900"/>
                      </a:cubicBezTo>
                      <a:cubicBezTo>
                        <a:pt x="314157" y="276900"/>
                        <a:pt x="225538" y="256653"/>
                        <a:pt x="168255" y="224272"/>
                      </a:cubicBezTo>
                      <a:lnTo>
                        <a:pt x="161836" y="229216"/>
                      </a:lnTo>
                      <a:lnTo>
                        <a:pt x="202522" y="298129"/>
                      </a:lnTo>
                      <a:cubicBezTo>
                        <a:pt x="222216" y="331484"/>
                        <a:pt x="211140" y="374491"/>
                        <a:pt x="177784" y="394184"/>
                      </a:cubicBezTo>
                      <a:cubicBezTo>
                        <a:pt x="144428" y="413878"/>
                        <a:pt x="101421" y="402802"/>
                        <a:pt x="81728" y="369445"/>
                      </a:cubicBezTo>
                      <a:lnTo>
                        <a:pt x="9698" y="247446"/>
                      </a:lnTo>
                      <a:cubicBezTo>
                        <a:pt x="-7480" y="218350"/>
                        <a:pt x="-1246" y="181911"/>
                        <a:pt x="23708" y="161042"/>
                      </a:cubicBezTo>
                      <a:cubicBezTo>
                        <a:pt x="25084" y="157791"/>
                        <a:pt x="27573" y="155571"/>
                        <a:pt x="30254" y="153505"/>
                      </a:cubicBezTo>
                      <a:lnTo>
                        <a:pt x="142492" y="67048"/>
                      </a:lnTo>
                      <a:lnTo>
                        <a:pt x="149022" y="63836"/>
                      </a:lnTo>
                      <a:cubicBezTo>
                        <a:pt x="204831" y="25292"/>
                        <a:pt x="302463" y="0"/>
                        <a:pt x="413528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252" name="グループ化 251">
                  <a:extLst>
                    <a:ext uri="{FF2B5EF4-FFF2-40B4-BE49-F238E27FC236}">
                      <a16:creationId xmlns:a16="http://schemas.microsoft.com/office/drawing/2014/main" id="{198568B4-CA98-433E-AC8C-92CEB9A5301F}"/>
                    </a:ext>
                  </a:extLst>
                </p:cNvPr>
                <p:cNvGrpSpPr/>
                <p:nvPr/>
              </p:nvGrpSpPr>
              <p:grpSpPr>
                <a:xfrm>
                  <a:off x="3383168" y="3571878"/>
                  <a:ext cx="543689" cy="348010"/>
                  <a:chOff x="8176233" y="2467645"/>
                  <a:chExt cx="953176" cy="610123"/>
                </a:xfrm>
              </p:grpSpPr>
              <p:sp>
                <p:nvSpPr>
                  <p:cNvPr id="253" name="角丸四角形 900">
                    <a:extLst>
                      <a:ext uri="{FF2B5EF4-FFF2-40B4-BE49-F238E27FC236}">
                        <a16:creationId xmlns:a16="http://schemas.microsoft.com/office/drawing/2014/main" id="{F9CA2D94-38C4-477A-9C9E-D790A8B0790B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8308348" y="2645405"/>
                    <a:ext cx="570460" cy="25460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54" name="角丸四角形 901">
                    <a:extLst>
                      <a:ext uri="{FF2B5EF4-FFF2-40B4-BE49-F238E27FC236}">
                        <a16:creationId xmlns:a16="http://schemas.microsoft.com/office/drawing/2014/main" id="{4FBC0E40-6A50-4997-A158-C6671A761938}"/>
                      </a:ext>
                    </a:extLst>
                  </p:cNvPr>
                  <p:cNvSpPr/>
                  <p:nvPr/>
                </p:nvSpPr>
                <p:spPr>
                  <a:xfrm rot="5041102">
                    <a:off x="8618032" y="2679263"/>
                    <a:ext cx="455692" cy="20361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55" name="角丸四角形 902">
                    <a:extLst>
                      <a:ext uri="{FF2B5EF4-FFF2-40B4-BE49-F238E27FC236}">
                        <a16:creationId xmlns:a16="http://schemas.microsoft.com/office/drawing/2014/main" id="{714434B3-5B6A-4D49-8DDA-BCE87A2787C8}"/>
                      </a:ext>
                    </a:extLst>
                  </p:cNvPr>
                  <p:cNvSpPr/>
                  <p:nvPr/>
                </p:nvSpPr>
                <p:spPr>
                  <a:xfrm rot="4450043">
                    <a:off x="8847255" y="2678229"/>
                    <a:ext cx="399208" cy="16510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56" name="角丸四角形 903">
                    <a:extLst>
                      <a:ext uri="{FF2B5EF4-FFF2-40B4-BE49-F238E27FC236}">
                        <a16:creationId xmlns:a16="http://schemas.microsoft.com/office/drawing/2014/main" id="{937DA5B5-3AED-4FC5-8FEE-DAD98EBFB0C4}"/>
                      </a:ext>
                    </a:extLst>
                  </p:cNvPr>
                  <p:cNvSpPr/>
                  <p:nvPr/>
                </p:nvSpPr>
                <p:spPr>
                  <a:xfrm rot="5863639">
                    <a:off x="7996253" y="2647625"/>
                    <a:ext cx="610123" cy="25016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287" name="グループ化 286">
            <a:extLst>
              <a:ext uri="{FF2B5EF4-FFF2-40B4-BE49-F238E27FC236}">
                <a16:creationId xmlns:a16="http://schemas.microsoft.com/office/drawing/2014/main" id="{CB1E28FB-BF2C-4838-94F3-86FC77F6FA3A}"/>
              </a:ext>
            </a:extLst>
          </p:cNvPr>
          <p:cNvGrpSpPr/>
          <p:nvPr/>
        </p:nvGrpSpPr>
        <p:grpSpPr>
          <a:xfrm>
            <a:off x="4509189" y="4715982"/>
            <a:ext cx="907878" cy="1569542"/>
            <a:chOff x="4077180" y="3598748"/>
            <a:chExt cx="1530355" cy="2645684"/>
          </a:xfrm>
        </p:grpSpPr>
        <p:sp>
          <p:nvSpPr>
            <p:cNvPr id="288" name="フリーフォーム: 図形 287">
              <a:extLst>
                <a:ext uri="{FF2B5EF4-FFF2-40B4-BE49-F238E27FC236}">
                  <a16:creationId xmlns:a16="http://schemas.microsoft.com/office/drawing/2014/main" id="{C89006F5-32C9-40EC-B153-DC3DB701CF84}"/>
                </a:ext>
              </a:extLst>
            </p:cNvPr>
            <p:cNvSpPr/>
            <p:nvPr/>
          </p:nvSpPr>
          <p:spPr bwMode="auto">
            <a:xfrm flipH="1">
              <a:off x="5135794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FF505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9" name="フリーフォーム: 図形 288">
              <a:extLst>
                <a:ext uri="{FF2B5EF4-FFF2-40B4-BE49-F238E27FC236}">
                  <a16:creationId xmlns:a16="http://schemas.microsoft.com/office/drawing/2014/main" id="{826DC879-E49D-4B33-BDEA-1516455F23AB}"/>
                </a:ext>
              </a:extLst>
            </p:cNvPr>
            <p:cNvSpPr/>
            <p:nvPr/>
          </p:nvSpPr>
          <p:spPr bwMode="auto">
            <a:xfrm>
              <a:off x="4104438" y="4695090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rgbClr val="FF5050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0" name="楕円 220">
              <a:extLst>
                <a:ext uri="{FF2B5EF4-FFF2-40B4-BE49-F238E27FC236}">
                  <a16:creationId xmlns:a16="http://schemas.microsoft.com/office/drawing/2014/main" id="{42C33385-CA9C-44C5-A012-EA23746D0A71}"/>
                </a:ext>
              </a:extLst>
            </p:cNvPr>
            <p:cNvSpPr/>
            <p:nvPr/>
          </p:nvSpPr>
          <p:spPr bwMode="auto">
            <a:xfrm>
              <a:off x="4362168" y="5973380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1" name="楕円 220">
              <a:extLst>
                <a:ext uri="{FF2B5EF4-FFF2-40B4-BE49-F238E27FC236}">
                  <a16:creationId xmlns:a16="http://schemas.microsoft.com/office/drawing/2014/main" id="{60E84FD6-F9C7-4190-86B6-81C64DE3571D}"/>
                </a:ext>
              </a:extLst>
            </p:cNvPr>
            <p:cNvSpPr/>
            <p:nvPr/>
          </p:nvSpPr>
          <p:spPr bwMode="auto">
            <a:xfrm flipH="1">
              <a:off x="4925762" y="5973380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2" name="楕円 220">
              <a:extLst>
                <a:ext uri="{FF2B5EF4-FFF2-40B4-BE49-F238E27FC236}">
                  <a16:creationId xmlns:a16="http://schemas.microsoft.com/office/drawing/2014/main" id="{8F5ABBFA-72F5-42AA-8DAC-9F066D187227}"/>
                </a:ext>
              </a:extLst>
            </p:cNvPr>
            <p:cNvSpPr/>
            <p:nvPr/>
          </p:nvSpPr>
          <p:spPr bwMode="auto">
            <a:xfrm>
              <a:off x="4362168" y="5972834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3" name="楕円 220">
              <a:extLst>
                <a:ext uri="{FF2B5EF4-FFF2-40B4-BE49-F238E27FC236}">
                  <a16:creationId xmlns:a16="http://schemas.microsoft.com/office/drawing/2014/main" id="{EA49FCED-C2EA-42D7-BABE-7B163639BDDE}"/>
                </a:ext>
              </a:extLst>
            </p:cNvPr>
            <p:cNvSpPr/>
            <p:nvPr/>
          </p:nvSpPr>
          <p:spPr bwMode="auto">
            <a:xfrm flipH="1">
              <a:off x="4925762" y="5972834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4" name="楕円 220">
              <a:extLst>
                <a:ext uri="{FF2B5EF4-FFF2-40B4-BE49-F238E27FC236}">
                  <a16:creationId xmlns:a16="http://schemas.microsoft.com/office/drawing/2014/main" id="{9FE0AE29-0711-4F55-9225-6AC67F575B4C}"/>
                </a:ext>
              </a:extLst>
            </p:cNvPr>
            <p:cNvSpPr/>
            <p:nvPr/>
          </p:nvSpPr>
          <p:spPr bwMode="auto">
            <a:xfrm rot="10800000">
              <a:off x="4397093" y="5981657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5" name="楕円 220">
              <a:extLst>
                <a:ext uri="{FF2B5EF4-FFF2-40B4-BE49-F238E27FC236}">
                  <a16:creationId xmlns:a16="http://schemas.microsoft.com/office/drawing/2014/main" id="{9C2D5066-9127-41D7-9E3D-6B87E543A6CF}"/>
                </a:ext>
              </a:extLst>
            </p:cNvPr>
            <p:cNvSpPr/>
            <p:nvPr/>
          </p:nvSpPr>
          <p:spPr bwMode="auto">
            <a:xfrm rot="10800000" flipH="1">
              <a:off x="4960687" y="5981657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6" name="フリーフォーム: 図形 295">
              <a:extLst>
                <a:ext uri="{FF2B5EF4-FFF2-40B4-BE49-F238E27FC236}">
                  <a16:creationId xmlns:a16="http://schemas.microsoft.com/office/drawing/2014/main" id="{7DF46C1A-51BE-4478-8CEE-6AD72F83895C}"/>
                </a:ext>
              </a:extLst>
            </p:cNvPr>
            <p:cNvSpPr/>
            <p:nvPr/>
          </p:nvSpPr>
          <p:spPr bwMode="auto">
            <a:xfrm>
              <a:off x="4316618" y="5393845"/>
              <a:ext cx="1041654" cy="691480"/>
            </a:xfrm>
            <a:custGeom>
              <a:avLst/>
              <a:gdLst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119570 w 964573"/>
                <a:gd name="connsiteY15" fmla="*/ 185269 h 1077813"/>
                <a:gd name="connsiteX16" fmla="*/ 391812 w 964573"/>
                <a:gd name="connsiteY16" fmla="*/ 0 h 1077813"/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391812 w 964573"/>
                <a:gd name="connsiteY15" fmla="*/ 0 h 1077813"/>
                <a:gd name="connsiteX0" fmla="*/ 109760 w 964573"/>
                <a:gd name="connsiteY0" fmla="*/ 218298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54235 w 964573"/>
                <a:gd name="connsiteY2" fmla="*/ 38429 h 899147"/>
                <a:gd name="connsiteX3" fmla="*/ 862919 w 964573"/>
                <a:gd name="connsiteY3" fmla="*/ 56483 h 899147"/>
                <a:gd name="connsiteX4" fmla="*/ 964573 w 964573"/>
                <a:gd name="connsiteY4" fmla="*/ 788761 h 899147"/>
                <a:gd name="connsiteX5" fmla="*/ 503442 w 964573"/>
                <a:gd name="connsiteY5" fmla="*/ 788761 h 899147"/>
                <a:gd name="connsiteX6" fmla="*/ 521561 w 964573"/>
                <a:gd name="connsiteY6" fmla="*/ 445020 h 899147"/>
                <a:gd name="connsiteX7" fmla="*/ 527034 w 964573"/>
                <a:gd name="connsiteY7" fmla="*/ 406400 h 899147"/>
                <a:gd name="connsiteX8" fmla="*/ 437539 w 964573"/>
                <a:gd name="connsiteY8" fmla="*/ 406399 h 899147"/>
                <a:gd name="connsiteX9" fmla="*/ 443012 w 964573"/>
                <a:gd name="connsiteY9" fmla="*/ 445020 h 899147"/>
                <a:gd name="connsiteX10" fmla="*/ 461131 w 964573"/>
                <a:gd name="connsiteY10" fmla="*/ 788761 h 899147"/>
                <a:gd name="connsiteX11" fmla="*/ 0 w 964573"/>
                <a:gd name="connsiteY11" fmla="*/ 788761 h 899147"/>
                <a:gd name="connsiteX12" fmla="*/ 101655 w 964573"/>
                <a:gd name="connsiteY12" fmla="*/ 56483 h 899147"/>
                <a:gd name="connsiteX13" fmla="*/ 109760 w 964573"/>
                <a:gd name="connsiteY13" fmla="*/ 39632 h 899147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62919 w 964573"/>
                <a:gd name="connsiteY2" fmla="*/ 56483 h 899147"/>
                <a:gd name="connsiteX3" fmla="*/ 964573 w 964573"/>
                <a:gd name="connsiteY3" fmla="*/ 788761 h 899147"/>
                <a:gd name="connsiteX4" fmla="*/ 503442 w 964573"/>
                <a:gd name="connsiteY4" fmla="*/ 788761 h 899147"/>
                <a:gd name="connsiteX5" fmla="*/ 521561 w 964573"/>
                <a:gd name="connsiteY5" fmla="*/ 445020 h 899147"/>
                <a:gd name="connsiteX6" fmla="*/ 527034 w 964573"/>
                <a:gd name="connsiteY6" fmla="*/ 406400 h 899147"/>
                <a:gd name="connsiteX7" fmla="*/ 437539 w 964573"/>
                <a:gd name="connsiteY7" fmla="*/ 406399 h 899147"/>
                <a:gd name="connsiteX8" fmla="*/ 443012 w 964573"/>
                <a:gd name="connsiteY8" fmla="*/ 445020 h 899147"/>
                <a:gd name="connsiteX9" fmla="*/ 461131 w 964573"/>
                <a:gd name="connsiteY9" fmla="*/ 788761 h 899147"/>
                <a:gd name="connsiteX10" fmla="*/ 0 w 964573"/>
                <a:gd name="connsiteY10" fmla="*/ 788761 h 899147"/>
                <a:gd name="connsiteX11" fmla="*/ 101655 w 964573"/>
                <a:gd name="connsiteY11" fmla="*/ 56483 h 899147"/>
                <a:gd name="connsiteX12" fmla="*/ 109760 w 964573"/>
                <a:gd name="connsiteY12" fmla="*/ 39632 h 899147"/>
                <a:gd name="connsiteX0" fmla="*/ 109760 w 964573"/>
                <a:gd name="connsiteY0" fmla="*/ 0 h 859515"/>
                <a:gd name="connsiteX1" fmla="*/ 862919 w 964573"/>
                <a:gd name="connsiteY1" fmla="*/ 16851 h 859515"/>
                <a:gd name="connsiteX2" fmla="*/ 964573 w 964573"/>
                <a:gd name="connsiteY2" fmla="*/ 749129 h 859515"/>
                <a:gd name="connsiteX3" fmla="*/ 503442 w 964573"/>
                <a:gd name="connsiteY3" fmla="*/ 749129 h 859515"/>
                <a:gd name="connsiteX4" fmla="*/ 521561 w 964573"/>
                <a:gd name="connsiteY4" fmla="*/ 405388 h 859515"/>
                <a:gd name="connsiteX5" fmla="*/ 527034 w 964573"/>
                <a:gd name="connsiteY5" fmla="*/ 366768 h 859515"/>
                <a:gd name="connsiteX6" fmla="*/ 437539 w 964573"/>
                <a:gd name="connsiteY6" fmla="*/ 366767 h 859515"/>
                <a:gd name="connsiteX7" fmla="*/ 443012 w 964573"/>
                <a:gd name="connsiteY7" fmla="*/ 405388 h 859515"/>
                <a:gd name="connsiteX8" fmla="*/ 461131 w 964573"/>
                <a:gd name="connsiteY8" fmla="*/ 749129 h 859515"/>
                <a:gd name="connsiteX9" fmla="*/ 0 w 964573"/>
                <a:gd name="connsiteY9" fmla="*/ 749129 h 859515"/>
                <a:gd name="connsiteX10" fmla="*/ 101655 w 964573"/>
                <a:gd name="connsiteY10" fmla="*/ 16851 h 859515"/>
                <a:gd name="connsiteX11" fmla="*/ 109760 w 964573"/>
                <a:gd name="connsiteY11" fmla="*/ 0 h 859515"/>
                <a:gd name="connsiteX0" fmla="*/ 101655 w 964573"/>
                <a:gd name="connsiteY0" fmla="*/ 0 h 842664"/>
                <a:gd name="connsiteX1" fmla="*/ 862919 w 964573"/>
                <a:gd name="connsiteY1" fmla="*/ 0 h 842664"/>
                <a:gd name="connsiteX2" fmla="*/ 964573 w 964573"/>
                <a:gd name="connsiteY2" fmla="*/ 732278 h 842664"/>
                <a:gd name="connsiteX3" fmla="*/ 503442 w 964573"/>
                <a:gd name="connsiteY3" fmla="*/ 732278 h 842664"/>
                <a:gd name="connsiteX4" fmla="*/ 521561 w 964573"/>
                <a:gd name="connsiteY4" fmla="*/ 388537 h 842664"/>
                <a:gd name="connsiteX5" fmla="*/ 527034 w 964573"/>
                <a:gd name="connsiteY5" fmla="*/ 349917 h 842664"/>
                <a:gd name="connsiteX6" fmla="*/ 437539 w 964573"/>
                <a:gd name="connsiteY6" fmla="*/ 349916 h 842664"/>
                <a:gd name="connsiteX7" fmla="*/ 443012 w 964573"/>
                <a:gd name="connsiteY7" fmla="*/ 388537 h 842664"/>
                <a:gd name="connsiteX8" fmla="*/ 461131 w 964573"/>
                <a:gd name="connsiteY8" fmla="*/ 732278 h 842664"/>
                <a:gd name="connsiteX9" fmla="*/ 0 w 964573"/>
                <a:gd name="connsiteY9" fmla="*/ 732278 h 842664"/>
                <a:gd name="connsiteX10" fmla="*/ 101655 w 964573"/>
                <a:gd name="connsiteY10" fmla="*/ 0 h 84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64573" h="842664">
                  <a:moveTo>
                    <a:pt x="101655" y="0"/>
                  </a:moveTo>
                  <a:lnTo>
                    <a:pt x="862919" y="0"/>
                  </a:lnTo>
                  <a:cubicBezTo>
                    <a:pt x="924250" y="158699"/>
                    <a:pt x="964573" y="427452"/>
                    <a:pt x="964573" y="732278"/>
                  </a:cubicBezTo>
                  <a:cubicBezTo>
                    <a:pt x="926146" y="879460"/>
                    <a:pt x="541870" y="879460"/>
                    <a:pt x="503442" y="732278"/>
                  </a:cubicBezTo>
                  <a:cubicBezTo>
                    <a:pt x="503442" y="610348"/>
                    <a:pt x="509894" y="494189"/>
                    <a:pt x="521561" y="388537"/>
                  </a:cubicBezTo>
                  <a:lnTo>
                    <a:pt x="527034" y="349917"/>
                  </a:lnTo>
                  <a:lnTo>
                    <a:pt x="437539" y="349916"/>
                  </a:lnTo>
                  <a:lnTo>
                    <a:pt x="443012" y="388537"/>
                  </a:lnTo>
                  <a:cubicBezTo>
                    <a:pt x="454680" y="494189"/>
                    <a:pt x="461131" y="610348"/>
                    <a:pt x="461131" y="732278"/>
                  </a:cubicBezTo>
                  <a:cubicBezTo>
                    <a:pt x="422704" y="879460"/>
                    <a:pt x="38427" y="879460"/>
                    <a:pt x="0" y="732278"/>
                  </a:cubicBezTo>
                  <a:cubicBezTo>
                    <a:pt x="0" y="427452"/>
                    <a:pt x="40323" y="158699"/>
                    <a:pt x="10165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7" name="楕円 211">
              <a:extLst>
                <a:ext uri="{FF2B5EF4-FFF2-40B4-BE49-F238E27FC236}">
                  <a16:creationId xmlns:a16="http://schemas.microsoft.com/office/drawing/2014/main" id="{0B66F9C5-0108-4D13-81DE-F77027945C0C}"/>
                </a:ext>
              </a:extLst>
            </p:cNvPr>
            <p:cNvSpPr/>
            <p:nvPr/>
          </p:nvSpPr>
          <p:spPr bwMode="auto">
            <a:xfrm>
              <a:off x="4287030" y="4548116"/>
              <a:ext cx="1110470" cy="1077813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8" name="二等辺三角形 297">
              <a:extLst>
                <a:ext uri="{FF2B5EF4-FFF2-40B4-BE49-F238E27FC236}">
                  <a16:creationId xmlns:a16="http://schemas.microsoft.com/office/drawing/2014/main" id="{4640E281-719E-45E2-BD51-A131744BCDB5}"/>
                </a:ext>
              </a:extLst>
            </p:cNvPr>
            <p:cNvSpPr/>
            <p:nvPr/>
          </p:nvSpPr>
          <p:spPr bwMode="auto">
            <a:xfrm rot="10800000">
              <a:off x="4611849" y="4742435"/>
              <a:ext cx="460831" cy="208684"/>
            </a:xfrm>
            <a:prstGeom prst="triangle">
              <a:avLst/>
            </a:prstGeom>
            <a:solidFill>
              <a:srgbClr val="FF99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99" name="グループ化 298">
              <a:extLst>
                <a:ext uri="{FF2B5EF4-FFF2-40B4-BE49-F238E27FC236}">
                  <a16:creationId xmlns:a16="http://schemas.microsoft.com/office/drawing/2014/main" id="{4688E795-C808-46C0-9D6D-4645E7573DCB}"/>
                </a:ext>
              </a:extLst>
            </p:cNvPr>
            <p:cNvGrpSpPr/>
            <p:nvPr/>
          </p:nvGrpSpPr>
          <p:grpSpPr>
            <a:xfrm>
              <a:off x="4077180" y="3598748"/>
              <a:ext cx="1530355" cy="1433432"/>
              <a:chOff x="4077180" y="389306"/>
              <a:chExt cx="1530355" cy="1433432"/>
            </a:xfrm>
          </p:grpSpPr>
          <p:sp>
            <p:nvSpPr>
              <p:cNvPr id="314" name="楕円 313">
                <a:extLst>
                  <a:ext uri="{FF2B5EF4-FFF2-40B4-BE49-F238E27FC236}">
                    <a16:creationId xmlns:a16="http://schemas.microsoft.com/office/drawing/2014/main" id="{6C513299-BFC7-4608-8EE8-FA9BC44270E1}"/>
                  </a:ext>
                </a:extLst>
              </p:cNvPr>
              <p:cNvSpPr/>
              <p:nvPr/>
            </p:nvSpPr>
            <p:spPr bwMode="auto">
              <a:xfrm>
                <a:off x="4185430" y="389306"/>
                <a:ext cx="1313670" cy="122004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15" name="グループ化 314">
                <a:extLst>
                  <a:ext uri="{FF2B5EF4-FFF2-40B4-BE49-F238E27FC236}">
                    <a16:creationId xmlns:a16="http://schemas.microsoft.com/office/drawing/2014/main" id="{7B0ABD26-30FC-43E7-B2AD-9834B39FD067}"/>
                  </a:ext>
                </a:extLst>
              </p:cNvPr>
              <p:cNvGrpSpPr/>
              <p:nvPr/>
            </p:nvGrpSpPr>
            <p:grpSpPr>
              <a:xfrm rot="20700000">
                <a:off x="407718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37" name="楕円 336">
                  <a:extLst>
                    <a:ext uri="{FF2B5EF4-FFF2-40B4-BE49-F238E27FC236}">
                      <a16:creationId xmlns:a16="http://schemas.microsoft.com/office/drawing/2014/main" id="{B2BD05B0-A12E-4470-80A1-23C1853ADF6C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8" name="楕円 337">
                  <a:extLst>
                    <a:ext uri="{FF2B5EF4-FFF2-40B4-BE49-F238E27FC236}">
                      <a16:creationId xmlns:a16="http://schemas.microsoft.com/office/drawing/2014/main" id="{820CF996-A134-430B-953B-B703A9DF1FAC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16" name="グループ化 315">
                <a:extLst>
                  <a:ext uri="{FF2B5EF4-FFF2-40B4-BE49-F238E27FC236}">
                    <a16:creationId xmlns:a16="http://schemas.microsoft.com/office/drawing/2014/main" id="{80693487-3779-4627-B21A-AB93A96BD1DD}"/>
                  </a:ext>
                </a:extLst>
              </p:cNvPr>
              <p:cNvGrpSpPr/>
              <p:nvPr/>
            </p:nvGrpSpPr>
            <p:grpSpPr>
              <a:xfrm rot="900000" flipH="1">
                <a:off x="518030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35" name="楕円 334">
                  <a:extLst>
                    <a:ext uri="{FF2B5EF4-FFF2-40B4-BE49-F238E27FC236}">
                      <a16:creationId xmlns:a16="http://schemas.microsoft.com/office/drawing/2014/main" id="{9794F0DD-0869-4C3C-A663-EC0D9C27B191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6" name="楕円 335">
                  <a:extLst>
                    <a:ext uri="{FF2B5EF4-FFF2-40B4-BE49-F238E27FC236}">
                      <a16:creationId xmlns:a16="http://schemas.microsoft.com/office/drawing/2014/main" id="{870E7418-AB70-423E-8DA3-60875B94F2BD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17" name="楕円 316">
                <a:extLst>
                  <a:ext uri="{FF2B5EF4-FFF2-40B4-BE49-F238E27FC236}">
                    <a16:creationId xmlns:a16="http://schemas.microsoft.com/office/drawing/2014/main" id="{25D48BDB-1B80-421C-A4F0-290B6D75C49D}"/>
                  </a:ext>
                </a:extLst>
              </p:cNvPr>
              <p:cNvSpPr/>
              <p:nvPr/>
            </p:nvSpPr>
            <p:spPr bwMode="auto">
              <a:xfrm>
                <a:off x="4261630" y="550452"/>
                <a:ext cx="1161270" cy="1272286"/>
              </a:xfrm>
              <a:prstGeom prst="ellipse">
                <a:avLst/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8" name="フリーフォーム: 図形 317">
                <a:extLst>
                  <a:ext uri="{FF2B5EF4-FFF2-40B4-BE49-F238E27FC236}">
                    <a16:creationId xmlns:a16="http://schemas.microsoft.com/office/drawing/2014/main" id="{CD2888B8-8CCE-4EA0-A8F6-20610D78A967}"/>
                  </a:ext>
                </a:extLst>
              </p:cNvPr>
              <p:cNvSpPr/>
              <p:nvPr/>
            </p:nvSpPr>
            <p:spPr bwMode="auto">
              <a:xfrm>
                <a:off x="4296418" y="530438"/>
                <a:ext cx="1091558" cy="348334"/>
              </a:xfrm>
              <a:custGeom>
                <a:avLst/>
                <a:gdLst>
                  <a:gd name="connsiteX0" fmla="*/ 462129 w 1103342"/>
                  <a:gd name="connsiteY0" fmla="*/ 996 h 446925"/>
                  <a:gd name="connsiteX1" fmla="*/ 510714 w 1103342"/>
                  <a:gd name="connsiteY1" fmla="*/ 1054 h 446925"/>
                  <a:gd name="connsiteX2" fmla="*/ 551671 w 1103342"/>
                  <a:gd name="connsiteY2" fmla="*/ 9274 h 446925"/>
                  <a:gd name="connsiteX3" fmla="*/ 592629 w 1103342"/>
                  <a:gd name="connsiteY3" fmla="*/ 1054 h 446925"/>
                  <a:gd name="connsiteX4" fmla="*/ 641214 w 1103342"/>
                  <a:gd name="connsiteY4" fmla="*/ 996 h 446925"/>
                  <a:gd name="connsiteX5" fmla="*/ 876166 w 1103342"/>
                  <a:gd name="connsiteY5" fmla="*/ 81017 h 446925"/>
                  <a:gd name="connsiteX6" fmla="*/ 1092132 w 1103342"/>
                  <a:gd name="connsiteY6" fmla="*/ 395632 h 446925"/>
                  <a:gd name="connsiteX7" fmla="*/ 711685 w 1103342"/>
                  <a:gd name="connsiteY7" fmla="*/ 365907 h 446925"/>
                  <a:gd name="connsiteX8" fmla="*/ 602072 w 1103342"/>
                  <a:gd name="connsiteY8" fmla="*/ 287696 h 446925"/>
                  <a:gd name="connsiteX9" fmla="*/ 551671 w 1103342"/>
                  <a:gd name="connsiteY9" fmla="*/ 232012 h 446925"/>
                  <a:gd name="connsiteX10" fmla="*/ 501271 w 1103342"/>
                  <a:gd name="connsiteY10" fmla="*/ 287696 h 446925"/>
                  <a:gd name="connsiteX11" fmla="*/ 391657 w 1103342"/>
                  <a:gd name="connsiteY11" fmla="*/ 365907 h 446925"/>
                  <a:gd name="connsiteX12" fmla="*/ 11210 w 1103342"/>
                  <a:gd name="connsiteY12" fmla="*/ 395632 h 446925"/>
                  <a:gd name="connsiteX13" fmla="*/ 227176 w 1103342"/>
                  <a:gd name="connsiteY13" fmla="*/ 81017 h 446925"/>
                  <a:gd name="connsiteX14" fmla="*/ 462129 w 1103342"/>
                  <a:gd name="connsiteY14" fmla="*/ 996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13" fmla="*/ 510714 w 1103342"/>
                  <a:gd name="connsiteY13" fmla="*/ 1054 h 446925"/>
                  <a:gd name="connsiteX14" fmla="*/ 636642 w 1103342"/>
                  <a:gd name="connsiteY14" fmla="*/ 94245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13" fmla="*/ 510714 w 1103342"/>
                  <a:gd name="connsiteY13" fmla="*/ 1054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12" fmla="*/ 462129 w 1103342"/>
                  <a:gd name="connsiteY12" fmla="*/ 996 h 446925"/>
                  <a:gd name="connsiteX0" fmla="*/ 551671 w 1103342"/>
                  <a:gd name="connsiteY0" fmla="*/ 9274 h 446925"/>
                  <a:gd name="connsiteX1" fmla="*/ 592629 w 1103342"/>
                  <a:gd name="connsiteY1" fmla="*/ 1054 h 446925"/>
                  <a:gd name="connsiteX2" fmla="*/ 641214 w 1103342"/>
                  <a:gd name="connsiteY2" fmla="*/ 996 h 446925"/>
                  <a:gd name="connsiteX3" fmla="*/ 876166 w 1103342"/>
                  <a:gd name="connsiteY3" fmla="*/ 81017 h 446925"/>
                  <a:gd name="connsiteX4" fmla="*/ 1092132 w 1103342"/>
                  <a:gd name="connsiteY4" fmla="*/ 395632 h 446925"/>
                  <a:gd name="connsiteX5" fmla="*/ 711685 w 1103342"/>
                  <a:gd name="connsiteY5" fmla="*/ 365907 h 446925"/>
                  <a:gd name="connsiteX6" fmla="*/ 602072 w 1103342"/>
                  <a:gd name="connsiteY6" fmla="*/ 287696 h 446925"/>
                  <a:gd name="connsiteX7" fmla="*/ 551671 w 1103342"/>
                  <a:gd name="connsiteY7" fmla="*/ 232012 h 446925"/>
                  <a:gd name="connsiteX8" fmla="*/ 501271 w 1103342"/>
                  <a:gd name="connsiteY8" fmla="*/ 287696 h 446925"/>
                  <a:gd name="connsiteX9" fmla="*/ 391657 w 1103342"/>
                  <a:gd name="connsiteY9" fmla="*/ 365907 h 446925"/>
                  <a:gd name="connsiteX10" fmla="*/ 11210 w 1103342"/>
                  <a:gd name="connsiteY10" fmla="*/ 395632 h 446925"/>
                  <a:gd name="connsiteX11" fmla="*/ 227176 w 1103342"/>
                  <a:gd name="connsiteY11" fmla="*/ 81017 h 446925"/>
                  <a:gd name="connsiteX0" fmla="*/ 592629 w 1103342"/>
                  <a:gd name="connsiteY0" fmla="*/ 1054 h 446925"/>
                  <a:gd name="connsiteX1" fmla="*/ 641214 w 1103342"/>
                  <a:gd name="connsiteY1" fmla="*/ 996 h 446925"/>
                  <a:gd name="connsiteX2" fmla="*/ 876166 w 1103342"/>
                  <a:gd name="connsiteY2" fmla="*/ 81017 h 446925"/>
                  <a:gd name="connsiteX3" fmla="*/ 1092132 w 1103342"/>
                  <a:gd name="connsiteY3" fmla="*/ 395632 h 446925"/>
                  <a:gd name="connsiteX4" fmla="*/ 711685 w 1103342"/>
                  <a:gd name="connsiteY4" fmla="*/ 365907 h 446925"/>
                  <a:gd name="connsiteX5" fmla="*/ 602072 w 1103342"/>
                  <a:gd name="connsiteY5" fmla="*/ 287696 h 446925"/>
                  <a:gd name="connsiteX6" fmla="*/ 551671 w 1103342"/>
                  <a:gd name="connsiteY6" fmla="*/ 232012 h 446925"/>
                  <a:gd name="connsiteX7" fmla="*/ 501271 w 1103342"/>
                  <a:gd name="connsiteY7" fmla="*/ 287696 h 446925"/>
                  <a:gd name="connsiteX8" fmla="*/ 391657 w 1103342"/>
                  <a:gd name="connsiteY8" fmla="*/ 365907 h 446925"/>
                  <a:gd name="connsiteX9" fmla="*/ 11210 w 1103342"/>
                  <a:gd name="connsiteY9" fmla="*/ 395632 h 446925"/>
                  <a:gd name="connsiteX10" fmla="*/ 227176 w 1103342"/>
                  <a:gd name="connsiteY10" fmla="*/ 81017 h 446925"/>
                  <a:gd name="connsiteX0" fmla="*/ 641214 w 1103342"/>
                  <a:gd name="connsiteY0" fmla="*/ 0 h 445929"/>
                  <a:gd name="connsiteX1" fmla="*/ 876166 w 1103342"/>
                  <a:gd name="connsiteY1" fmla="*/ 80021 h 445929"/>
                  <a:gd name="connsiteX2" fmla="*/ 1092132 w 1103342"/>
                  <a:gd name="connsiteY2" fmla="*/ 394636 h 445929"/>
                  <a:gd name="connsiteX3" fmla="*/ 711685 w 1103342"/>
                  <a:gd name="connsiteY3" fmla="*/ 364911 h 445929"/>
                  <a:gd name="connsiteX4" fmla="*/ 602072 w 1103342"/>
                  <a:gd name="connsiteY4" fmla="*/ 286700 h 445929"/>
                  <a:gd name="connsiteX5" fmla="*/ 551671 w 1103342"/>
                  <a:gd name="connsiteY5" fmla="*/ 231016 h 445929"/>
                  <a:gd name="connsiteX6" fmla="*/ 501271 w 1103342"/>
                  <a:gd name="connsiteY6" fmla="*/ 286700 h 445929"/>
                  <a:gd name="connsiteX7" fmla="*/ 391657 w 1103342"/>
                  <a:gd name="connsiteY7" fmla="*/ 364911 h 445929"/>
                  <a:gd name="connsiteX8" fmla="*/ 11210 w 1103342"/>
                  <a:gd name="connsiteY8" fmla="*/ 394636 h 445929"/>
                  <a:gd name="connsiteX9" fmla="*/ 227176 w 1103342"/>
                  <a:gd name="connsiteY9" fmla="*/ 80021 h 445929"/>
                  <a:gd name="connsiteX0" fmla="*/ 876166 w 1103342"/>
                  <a:gd name="connsiteY0" fmla="*/ 0 h 365908"/>
                  <a:gd name="connsiteX1" fmla="*/ 1092132 w 1103342"/>
                  <a:gd name="connsiteY1" fmla="*/ 314615 h 365908"/>
                  <a:gd name="connsiteX2" fmla="*/ 711685 w 1103342"/>
                  <a:gd name="connsiteY2" fmla="*/ 284890 h 365908"/>
                  <a:gd name="connsiteX3" fmla="*/ 602072 w 1103342"/>
                  <a:gd name="connsiteY3" fmla="*/ 206679 h 365908"/>
                  <a:gd name="connsiteX4" fmla="*/ 551671 w 1103342"/>
                  <a:gd name="connsiteY4" fmla="*/ 150995 h 365908"/>
                  <a:gd name="connsiteX5" fmla="*/ 501271 w 1103342"/>
                  <a:gd name="connsiteY5" fmla="*/ 206679 h 365908"/>
                  <a:gd name="connsiteX6" fmla="*/ 391657 w 1103342"/>
                  <a:gd name="connsiteY6" fmla="*/ 284890 h 365908"/>
                  <a:gd name="connsiteX7" fmla="*/ 11210 w 1103342"/>
                  <a:gd name="connsiteY7" fmla="*/ 314615 h 365908"/>
                  <a:gd name="connsiteX8" fmla="*/ 227176 w 1103342"/>
                  <a:gd name="connsiteY8" fmla="*/ 0 h 365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03342" h="365908">
                    <a:moveTo>
                      <a:pt x="876166" y="0"/>
                    </a:moveTo>
                    <a:cubicBezTo>
                      <a:pt x="1040861" y="95087"/>
                      <a:pt x="1137552" y="235945"/>
                      <a:pt x="1092132" y="314615"/>
                    </a:cubicBezTo>
                    <a:cubicBezTo>
                      <a:pt x="1046712" y="393285"/>
                      <a:pt x="876380" y="379977"/>
                      <a:pt x="711685" y="284890"/>
                    </a:cubicBezTo>
                    <a:cubicBezTo>
                      <a:pt x="670511" y="261118"/>
                      <a:pt x="633587" y="234486"/>
                      <a:pt x="602072" y="206679"/>
                    </a:cubicBezTo>
                    <a:lnTo>
                      <a:pt x="551671" y="150995"/>
                    </a:lnTo>
                    <a:lnTo>
                      <a:pt x="501271" y="206679"/>
                    </a:lnTo>
                    <a:cubicBezTo>
                      <a:pt x="469755" y="234486"/>
                      <a:pt x="432832" y="261118"/>
                      <a:pt x="391657" y="284890"/>
                    </a:cubicBezTo>
                    <a:cubicBezTo>
                      <a:pt x="226962" y="379977"/>
                      <a:pt x="56630" y="393285"/>
                      <a:pt x="11210" y="314615"/>
                    </a:cubicBezTo>
                    <a:cubicBezTo>
                      <a:pt x="-34210" y="235945"/>
                      <a:pt x="62481" y="95087"/>
                      <a:pt x="227176" y="0"/>
                    </a:cubicBezTo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19" name="グループ化 318">
                <a:extLst>
                  <a:ext uri="{FF2B5EF4-FFF2-40B4-BE49-F238E27FC236}">
                    <a16:creationId xmlns:a16="http://schemas.microsoft.com/office/drawing/2014/main" id="{548FFC96-6E1C-4266-B4B1-263CEA6FD213}"/>
                  </a:ext>
                </a:extLst>
              </p:cNvPr>
              <p:cNvGrpSpPr/>
              <p:nvPr/>
            </p:nvGrpSpPr>
            <p:grpSpPr>
              <a:xfrm>
                <a:off x="4455060" y="1033739"/>
                <a:ext cx="156789" cy="257306"/>
                <a:chOff x="4455060" y="1713119"/>
                <a:chExt cx="156789" cy="324611"/>
              </a:xfrm>
            </p:grpSpPr>
            <p:sp>
              <p:nvSpPr>
                <p:cNvPr id="332" name="フリーフォーム: 図形 331">
                  <a:extLst>
                    <a:ext uri="{FF2B5EF4-FFF2-40B4-BE49-F238E27FC236}">
                      <a16:creationId xmlns:a16="http://schemas.microsoft.com/office/drawing/2014/main" id="{156FB9BE-B183-4EFF-91C9-982884273F85}"/>
                    </a:ext>
                  </a:extLst>
                </p:cNvPr>
                <p:cNvSpPr/>
                <p:nvPr/>
              </p:nvSpPr>
              <p:spPr bwMode="auto">
                <a:xfrm flipH="1">
                  <a:off x="4476656" y="1713119"/>
                  <a:ext cx="112012" cy="134380"/>
                </a:xfrm>
                <a:custGeom>
                  <a:avLst/>
                  <a:gdLst>
                    <a:gd name="connsiteX0" fmla="*/ 22860 w 181451"/>
                    <a:gd name="connsiteY0" fmla="*/ 0 h 134380"/>
                    <a:gd name="connsiteX1" fmla="*/ 0 w 181451"/>
                    <a:gd name="connsiteY1" fmla="*/ 67190 h 134380"/>
                    <a:gd name="connsiteX2" fmla="*/ 22860 w 181451"/>
                    <a:gd name="connsiteY2" fmla="*/ 134380 h 134380"/>
                    <a:gd name="connsiteX3" fmla="*/ 45720 w 181451"/>
                    <a:gd name="connsiteY3" fmla="*/ 67190 h 134380"/>
                    <a:gd name="connsiteX4" fmla="*/ 22860 w 181451"/>
                    <a:gd name="connsiteY4" fmla="*/ 0 h 134380"/>
                    <a:gd name="connsiteX5" fmla="*/ 89934 w 181451"/>
                    <a:gd name="connsiteY5" fmla="*/ 0 h 134380"/>
                    <a:gd name="connsiteX6" fmla="*/ 67074 w 181451"/>
                    <a:gd name="connsiteY6" fmla="*/ 67190 h 134380"/>
                    <a:gd name="connsiteX7" fmla="*/ 89934 w 181451"/>
                    <a:gd name="connsiteY7" fmla="*/ 134380 h 134380"/>
                    <a:gd name="connsiteX8" fmla="*/ 112794 w 181451"/>
                    <a:gd name="connsiteY8" fmla="*/ 67190 h 134380"/>
                    <a:gd name="connsiteX9" fmla="*/ 89934 w 181451"/>
                    <a:gd name="connsiteY9" fmla="*/ 0 h 134380"/>
                    <a:gd name="connsiteX10" fmla="*/ 158591 w 181451"/>
                    <a:gd name="connsiteY10" fmla="*/ 0 h 134380"/>
                    <a:gd name="connsiteX11" fmla="*/ 135731 w 181451"/>
                    <a:gd name="connsiteY11" fmla="*/ 67190 h 134380"/>
                    <a:gd name="connsiteX12" fmla="*/ 158591 w 181451"/>
                    <a:gd name="connsiteY12" fmla="*/ 134380 h 134380"/>
                    <a:gd name="connsiteX13" fmla="*/ 181451 w 181451"/>
                    <a:gd name="connsiteY13" fmla="*/ 67190 h 134380"/>
                    <a:gd name="connsiteX14" fmla="*/ 158591 w 181451"/>
                    <a:gd name="connsiteY14" fmla="*/ 0 h 134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81451" h="134380">
                      <a:moveTo>
                        <a:pt x="22860" y="0"/>
                      </a:moveTo>
                      <a:cubicBezTo>
                        <a:pt x="10235" y="0"/>
                        <a:pt x="0" y="30082"/>
                        <a:pt x="0" y="67190"/>
                      </a:cubicBezTo>
                      <a:cubicBezTo>
                        <a:pt x="0" y="104298"/>
                        <a:pt x="10235" y="134380"/>
                        <a:pt x="22860" y="134380"/>
                      </a:cubicBezTo>
                      <a:cubicBezTo>
                        <a:pt x="35485" y="134380"/>
                        <a:pt x="45720" y="104298"/>
                        <a:pt x="45720" y="67190"/>
                      </a:cubicBezTo>
                      <a:cubicBezTo>
                        <a:pt x="45720" y="30082"/>
                        <a:pt x="35485" y="0"/>
                        <a:pt x="22860" y="0"/>
                      </a:cubicBezTo>
                      <a:close/>
                      <a:moveTo>
                        <a:pt x="89934" y="0"/>
                      </a:moveTo>
                      <a:cubicBezTo>
                        <a:pt x="77309" y="0"/>
                        <a:pt x="67074" y="30082"/>
                        <a:pt x="67074" y="67190"/>
                      </a:cubicBezTo>
                      <a:cubicBezTo>
                        <a:pt x="67074" y="104298"/>
                        <a:pt x="77309" y="134380"/>
                        <a:pt x="89934" y="134380"/>
                      </a:cubicBezTo>
                      <a:cubicBezTo>
                        <a:pt x="102559" y="134380"/>
                        <a:pt x="112794" y="104298"/>
                        <a:pt x="112794" y="67190"/>
                      </a:cubicBezTo>
                      <a:cubicBezTo>
                        <a:pt x="112794" y="30082"/>
                        <a:pt x="102559" y="0"/>
                        <a:pt x="89934" y="0"/>
                      </a:cubicBezTo>
                      <a:close/>
                      <a:moveTo>
                        <a:pt x="158591" y="0"/>
                      </a:moveTo>
                      <a:cubicBezTo>
                        <a:pt x="145966" y="0"/>
                        <a:pt x="135731" y="30082"/>
                        <a:pt x="135731" y="67190"/>
                      </a:cubicBezTo>
                      <a:cubicBezTo>
                        <a:pt x="135731" y="104298"/>
                        <a:pt x="145966" y="134380"/>
                        <a:pt x="158591" y="134380"/>
                      </a:cubicBezTo>
                      <a:cubicBezTo>
                        <a:pt x="171216" y="134380"/>
                        <a:pt x="181451" y="104298"/>
                        <a:pt x="181451" y="67190"/>
                      </a:cubicBezTo>
                      <a:cubicBezTo>
                        <a:pt x="181451" y="30082"/>
                        <a:pt x="171216" y="0"/>
                        <a:pt x="15859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3" name="楕円 332">
                  <a:extLst>
                    <a:ext uri="{FF2B5EF4-FFF2-40B4-BE49-F238E27FC236}">
                      <a16:creationId xmlns:a16="http://schemas.microsoft.com/office/drawing/2014/main" id="{EF635A57-15E2-40F1-8F6E-A178FB1E2B14}"/>
                    </a:ext>
                  </a:extLst>
                </p:cNvPr>
                <p:cNvSpPr/>
                <p:nvPr/>
              </p:nvSpPr>
              <p:spPr bwMode="auto">
                <a:xfrm>
                  <a:off x="4455060" y="1770148"/>
                  <a:ext cx="156789" cy="25644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4" name="楕円 333">
                  <a:extLst>
                    <a:ext uri="{FF2B5EF4-FFF2-40B4-BE49-F238E27FC236}">
                      <a16:creationId xmlns:a16="http://schemas.microsoft.com/office/drawing/2014/main" id="{B4DC8515-3CFE-4CE4-B98B-742F130595FC}"/>
                    </a:ext>
                  </a:extLst>
                </p:cNvPr>
                <p:cNvSpPr/>
                <p:nvPr/>
              </p:nvSpPr>
              <p:spPr bwMode="auto">
                <a:xfrm>
                  <a:off x="4455060" y="1796989"/>
                  <a:ext cx="156789" cy="240741"/>
                </a:xfrm>
                <a:prstGeom prst="ellipse">
                  <a:avLst/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20" name="グループ化 319">
                <a:extLst>
                  <a:ext uri="{FF2B5EF4-FFF2-40B4-BE49-F238E27FC236}">
                    <a16:creationId xmlns:a16="http://schemas.microsoft.com/office/drawing/2014/main" id="{4C9615A1-D54C-4D62-8E5C-D66667E8ED23}"/>
                  </a:ext>
                </a:extLst>
              </p:cNvPr>
              <p:cNvGrpSpPr/>
              <p:nvPr/>
            </p:nvGrpSpPr>
            <p:grpSpPr>
              <a:xfrm>
                <a:off x="5059897" y="1033739"/>
                <a:ext cx="156789" cy="257306"/>
                <a:chOff x="4455060" y="1713119"/>
                <a:chExt cx="156789" cy="324611"/>
              </a:xfrm>
            </p:grpSpPr>
            <p:sp>
              <p:nvSpPr>
                <p:cNvPr id="329" name="フリーフォーム: 図形 328">
                  <a:extLst>
                    <a:ext uri="{FF2B5EF4-FFF2-40B4-BE49-F238E27FC236}">
                      <a16:creationId xmlns:a16="http://schemas.microsoft.com/office/drawing/2014/main" id="{5F962276-5584-4598-9CA8-AEBE9FD8B980}"/>
                    </a:ext>
                  </a:extLst>
                </p:cNvPr>
                <p:cNvSpPr/>
                <p:nvPr/>
              </p:nvSpPr>
              <p:spPr bwMode="auto">
                <a:xfrm flipH="1">
                  <a:off x="4476656" y="1713119"/>
                  <a:ext cx="112012" cy="134380"/>
                </a:xfrm>
                <a:custGeom>
                  <a:avLst/>
                  <a:gdLst>
                    <a:gd name="connsiteX0" fmla="*/ 22860 w 181451"/>
                    <a:gd name="connsiteY0" fmla="*/ 0 h 134380"/>
                    <a:gd name="connsiteX1" fmla="*/ 0 w 181451"/>
                    <a:gd name="connsiteY1" fmla="*/ 67190 h 134380"/>
                    <a:gd name="connsiteX2" fmla="*/ 22860 w 181451"/>
                    <a:gd name="connsiteY2" fmla="*/ 134380 h 134380"/>
                    <a:gd name="connsiteX3" fmla="*/ 45720 w 181451"/>
                    <a:gd name="connsiteY3" fmla="*/ 67190 h 134380"/>
                    <a:gd name="connsiteX4" fmla="*/ 22860 w 181451"/>
                    <a:gd name="connsiteY4" fmla="*/ 0 h 134380"/>
                    <a:gd name="connsiteX5" fmla="*/ 89934 w 181451"/>
                    <a:gd name="connsiteY5" fmla="*/ 0 h 134380"/>
                    <a:gd name="connsiteX6" fmla="*/ 67074 w 181451"/>
                    <a:gd name="connsiteY6" fmla="*/ 67190 h 134380"/>
                    <a:gd name="connsiteX7" fmla="*/ 89934 w 181451"/>
                    <a:gd name="connsiteY7" fmla="*/ 134380 h 134380"/>
                    <a:gd name="connsiteX8" fmla="*/ 112794 w 181451"/>
                    <a:gd name="connsiteY8" fmla="*/ 67190 h 134380"/>
                    <a:gd name="connsiteX9" fmla="*/ 89934 w 181451"/>
                    <a:gd name="connsiteY9" fmla="*/ 0 h 134380"/>
                    <a:gd name="connsiteX10" fmla="*/ 158591 w 181451"/>
                    <a:gd name="connsiteY10" fmla="*/ 0 h 134380"/>
                    <a:gd name="connsiteX11" fmla="*/ 135731 w 181451"/>
                    <a:gd name="connsiteY11" fmla="*/ 67190 h 134380"/>
                    <a:gd name="connsiteX12" fmla="*/ 158591 w 181451"/>
                    <a:gd name="connsiteY12" fmla="*/ 134380 h 134380"/>
                    <a:gd name="connsiteX13" fmla="*/ 181451 w 181451"/>
                    <a:gd name="connsiteY13" fmla="*/ 67190 h 134380"/>
                    <a:gd name="connsiteX14" fmla="*/ 158591 w 181451"/>
                    <a:gd name="connsiteY14" fmla="*/ 0 h 134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81451" h="134380">
                      <a:moveTo>
                        <a:pt x="22860" y="0"/>
                      </a:moveTo>
                      <a:cubicBezTo>
                        <a:pt x="10235" y="0"/>
                        <a:pt x="0" y="30082"/>
                        <a:pt x="0" y="67190"/>
                      </a:cubicBezTo>
                      <a:cubicBezTo>
                        <a:pt x="0" y="104298"/>
                        <a:pt x="10235" y="134380"/>
                        <a:pt x="22860" y="134380"/>
                      </a:cubicBezTo>
                      <a:cubicBezTo>
                        <a:pt x="35485" y="134380"/>
                        <a:pt x="45720" y="104298"/>
                        <a:pt x="45720" y="67190"/>
                      </a:cubicBezTo>
                      <a:cubicBezTo>
                        <a:pt x="45720" y="30082"/>
                        <a:pt x="35485" y="0"/>
                        <a:pt x="22860" y="0"/>
                      </a:cubicBezTo>
                      <a:close/>
                      <a:moveTo>
                        <a:pt x="89934" y="0"/>
                      </a:moveTo>
                      <a:cubicBezTo>
                        <a:pt x="77309" y="0"/>
                        <a:pt x="67074" y="30082"/>
                        <a:pt x="67074" y="67190"/>
                      </a:cubicBezTo>
                      <a:cubicBezTo>
                        <a:pt x="67074" y="104298"/>
                        <a:pt x="77309" y="134380"/>
                        <a:pt x="89934" y="134380"/>
                      </a:cubicBezTo>
                      <a:cubicBezTo>
                        <a:pt x="102559" y="134380"/>
                        <a:pt x="112794" y="104298"/>
                        <a:pt x="112794" y="67190"/>
                      </a:cubicBezTo>
                      <a:cubicBezTo>
                        <a:pt x="112794" y="30082"/>
                        <a:pt x="102559" y="0"/>
                        <a:pt x="89934" y="0"/>
                      </a:cubicBezTo>
                      <a:close/>
                      <a:moveTo>
                        <a:pt x="158591" y="0"/>
                      </a:moveTo>
                      <a:cubicBezTo>
                        <a:pt x="145966" y="0"/>
                        <a:pt x="135731" y="30082"/>
                        <a:pt x="135731" y="67190"/>
                      </a:cubicBezTo>
                      <a:cubicBezTo>
                        <a:pt x="135731" y="104298"/>
                        <a:pt x="145966" y="134380"/>
                        <a:pt x="158591" y="134380"/>
                      </a:cubicBezTo>
                      <a:cubicBezTo>
                        <a:pt x="171216" y="134380"/>
                        <a:pt x="181451" y="104298"/>
                        <a:pt x="181451" y="67190"/>
                      </a:cubicBezTo>
                      <a:cubicBezTo>
                        <a:pt x="181451" y="30082"/>
                        <a:pt x="171216" y="0"/>
                        <a:pt x="15859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0" name="楕円 329">
                  <a:extLst>
                    <a:ext uri="{FF2B5EF4-FFF2-40B4-BE49-F238E27FC236}">
                      <a16:creationId xmlns:a16="http://schemas.microsoft.com/office/drawing/2014/main" id="{AC08B179-6BA5-4427-90AC-3E1FD1AB6C6C}"/>
                    </a:ext>
                  </a:extLst>
                </p:cNvPr>
                <p:cNvSpPr/>
                <p:nvPr/>
              </p:nvSpPr>
              <p:spPr bwMode="auto">
                <a:xfrm>
                  <a:off x="4455060" y="1770148"/>
                  <a:ext cx="156789" cy="25644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1" name="楕円 330">
                  <a:extLst>
                    <a:ext uri="{FF2B5EF4-FFF2-40B4-BE49-F238E27FC236}">
                      <a16:creationId xmlns:a16="http://schemas.microsoft.com/office/drawing/2014/main" id="{2D37C3EB-0DF7-4F02-BDA3-56833214BF04}"/>
                    </a:ext>
                  </a:extLst>
                </p:cNvPr>
                <p:cNvSpPr/>
                <p:nvPr/>
              </p:nvSpPr>
              <p:spPr bwMode="auto">
                <a:xfrm>
                  <a:off x="4455060" y="1796989"/>
                  <a:ext cx="156789" cy="240741"/>
                </a:xfrm>
                <a:prstGeom prst="ellipse">
                  <a:avLst/>
                </a:prstGeom>
                <a:solidFill>
                  <a:schemeClr val="bg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21" name="楕円 320">
                <a:extLst>
                  <a:ext uri="{FF2B5EF4-FFF2-40B4-BE49-F238E27FC236}">
                    <a16:creationId xmlns:a16="http://schemas.microsoft.com/office/drawing/2014/main" id="{486475B8-04C2-405E-B0A5-85FDB5B20B7C}"/>
                  </a:ext>
                </a:extLst>
              </p:cNvPr>
              <p:cNvSpPr/>
              <p:nvPr/>
            </p:nvSpPr>
            <p:spPr bwMode="auto">
              <a:xfrm>
                <a:off x="4472747" y="1126360"/>
                <a:ext cx="122638" cy="122638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2" name="楕円 321">
                <a:extLst>
                  <a:ext uri="{FF2B5EF4-FFF2-40B4-BE49-F238E27FC236}">
                    <a16:creationId xmlns:a16="http://schemas.microsoft.com/office/drawing/2014/main" id="{D3CD3AA3-CB19-47BB-B6AF-D25E2939E3F9}"/>
                  </a:ext>
                </a:extLst>
              </p:cNvPr>
              <p:cNvSpPr/>
              <p:nvPr/>
            </p:nvSpPr>
            <p:spPr bwMode="auto">
              <a:xfrm>
                <a:off x="5074837" y="1126360"/>
                <a:ext cx="122638" cy="122638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3" name="フリーフォーム: 図形 322">
                <a:extLst>
                  <a:ext uri="{FF2B5EF4-FFF2-40B4-BE49-F238E27FC236}">
                    <a16:creationId xmlns:a16="http://schemas.microsoft.com/office/drawing/2014/main" id="{34B802EA-C7DA-4FE7-98F9-CB7DDD02763A}"/>
                  </a:ext>
                </a:extLst>
              </p:cNvPr>
              <p:cNvSpPr/>
              <p:nvPr/>
            </p:nvSpPr>
            <p:spPr bwMode="auto">
              <a:xfrm>
                <a:off x="4450203" y="919837"/>
                <a:ext cx="170719" cy="39356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4" name="フリーフォーム: 図形 323">
                <a:extLst>
                  <a:ext uri="{FF2B5EF4-FFF2-40B4-BE49-F238E27FC236}">
                    <a16:creationId xmlns:a16="http://schemas.microsoft.com/office/drawing/2014/main" id="{8CF51789-70CD-461B-8253-891C81719A38}"/>
                  </a:ext>
                </a:extLst>
              </p:cNvPr>
              <p:cNvSpPr/>
              <p:nvPr/>
            </p:nvSpPr>
            <p:spPr bwMode="auto">
              <a:xfrm>
                <a:off x="5047103" y="919837"/>
                <a:ext cx="170719" cy="39356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5" name="フリーフォーム: 図形 324">
                <a:extLst>
                  <a:ext uri="{FF2B5EF4-FFF2-40B4-BE49-F238E27FC236}">
                    <a16:creationId xmlns:a16="http://schemas.microsoft.com/office/drawing/2014/main" id="{76B18156-6060-4664-B7CE-C1C585408F34}"/>
                  </a:ext>
                </a:extLst>
              </p:cNvPr>
              <p:cNvSpPr/>
              <p:nvPr/>
            </p:nvSpPr>
            <p:spPr bwMode="auto">
              <a:xfrm rot="10800000">
                <a:off x="4764547" y="1431054"/>
                <a:ext cx="159601" cy="45719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6" name="月 325">
                <a:extLst>
                  <a:ext uri="{FF2B5EF4-FFF2-40B4-BE49-F238E27FC236}">
                    <a16:creationId xmlns:a16="http://schemas.microsoft.com/office/drawing/2014/main" id="{6BA7787F-DFF5-4814-BA2F-B601B568A414}"/>
                  </a:ext>
                </a:extLst>
              </p:cNvPr>
              <p:cNvSpPr/>
              <p:nvPr/>
            </p:nvSpPr>
            <p:spPr bwMode="auto">
              <a:xfrm rot="2700000">
                <a:off x="4594976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7" name="月 326">
                <a:extLst>
                  <a:ext uri="{FF2B5EF4-FFF2-40B4-BE49-F238E27FC236}">
                    <a16:creationId xmlns:a16="http://schemas.microsoft.com/office/drawing/2014/main" id="{BD1539F3-87ED-4D63-8C29-83937581B7A5}"/>
                  </a:ext>
                </a:extLst>
              </p:cNvPr>
              <p:cNvSpPr/>
              <p:nvPr/>
            </p:nvSpPr>
            <p:spPr bwMode="auto">
              <a:xfrm rot="18900000" flipH="1">
                <a:off x="5022813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8" name="フリーフォーム: 図形 327">
                <a:extLst>
                  <a:ext uri="{FF2B5EF4-FFF2-40B4-BE49-F238E27FC236}">
                    <a16:creationId xmlns:a16="http://schemas.microsoft.com/office/drawing/2014/main" id="{9E787DF8-D5BE-421C-BEC5-CE2EF883BBA6}"/>
                  </a:ext>
                </a:extLst>
              </p:cNvPr>
              <p:cNvSpPr/>
              <p:nvPr/>
            </p:nvSpPr>
            <p:spPr bwMode="auto">
              <a:xfrm rot="10800000">
                <a:off x="4695214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00" name="グループ化 299">
              <a:extLst>
                <a:ext uri="{FF2B5EF4-FFF2-40B4-BE49-F238E27FC236}">
                  <a16:creationId xmlns:a16="http://schemas.microsoft.com/office/drawing/2014/main" id="{F597EE45-A957-49A1-AE74-4CA6B60F8E9D}"/>
                </a:ext>
              </a:extLst>
            </p:cNvPr>
            <p:cNvGrpSpPr/>
            <p:nvPr/>
          </p:nvGrpSpPr>
          <p:grpSpPr>
            <a:xfrm>
              <a:off x="4113510" y="4939226"/>
              <a:ext cx="587025" cy="1285615"/>
              <a:chOff x="227310" y="4939226"/>
              <a:chExt cx="587025" cy="1285615"/>
            </a:xfrm>
          </p:grpSpPr>
          <p:sp>
            <p:nvSpPr>
              <p:cNvPr id="301" name="楕円 547">
                <a:extLst>
                  <a:ext uri="{FF2B5EF4-FFF2-40B4-BE49-F238E27FC236}">
                    <a16:creationId xmlns:a16="http://schemas.microsoft.com/office/drawing/2014/main" id="{AC47B454-9571-49E5-AF49-72DE674E3CAE}"/>
                  </a:ext>
                </a:extLst>
              </p:cNvPr>
              <p:cNvSpPr/>
              <p:nvPr/>
            </p:nvSpPr>
            <p:spPr bwMode="auto">
              <a:xfrm>
                <a:off x="265683" y="5016038"/>
                <a:ext cx="472008" cy="398406"/>
              </a:xfrm>
              <a:custGeom>
                <a:avLst/>
                <a:gdLst>
                  <a:gd name="connsiteX0" fmla="*/ 0 w 472007"/>
                  <a:gd name="connsiteY0" fmla="*/ 199203 h 398406"/>
                  <a:gd name="connsiteX1" fmla="*/ 236004 w 472007"/>
                  <a:gd name="connsiteY1" fmla="*/ 0 h 398406"/>
                  <a:gd name="connsiteX2" fmla="*/ 472008 w 472007"/>
                  <a:gd name="connsiteY2" fmla="*/ 199203 h 398406"/>
                  <a:gd name="connsiteX3" fmla="*/ 236004 w 472007"/>
                  <a:gd name="connsiteY3" fmla="*/ 398406 h 398406"/>
                  <a:gd name="connsiteX4" fmla="*/ 0 w 472007"/>
                  <a:gd name="connsiteY4" fmla="*/ 199203 h 398406"/>
                  <a:gd name="connsiteX0" fmla="*/ 8580 w 480588"/>
                  <a:gd name="connsiteY0" fmla="*/ 204597 h 403800"/>
                  <a:gd name="connsiteX1" fmla="*/ 69923 w 480588"/>
                  <a:gd name="connsiteY1" fmla="*/ 69356 h 403800"/>
                  <a:gd name="connsiteX2" fmla="*/ 244584 w 480588"/>
                  <a:gd name="connsiteY2" fmla="*/ 5394 h 403800"/>
                  <a:gd name="connsiteX3" fmla="*/ 480588 w 480588"/>
                  <a:gd name="connsiteY3" fmla="*/ 204597 h 403800"/>
                  <a:gd name="connsiteX4" fmla="*/ 244584 w 480588"/>
                  <a:gd name="connsiteY4" fmla="*/ 403800 h 403800"/>
                  <a:gd name="connsiteX5" fmla="*/ 8580 w 480588"/>
                  <a:gd name="connsiteY5" fmla="*/ 204597 h 403800"/>
                  <a:gd name="connsiteX0" fmla="*/ 69269 w 479934"/>
                  <a:gd name="connsiteY0" fmla="*/ 69356 h 403800"/>
                  <a:gd name="connsiteX1" fmla="*/ 243930 w 479934"/>
                  <a:gd name="connsiteY1" fmla="*/ 5394 h 403800"/>
                  <a:gd name="connsiteX2" fmla="*/ 479934 w 479934"/>
                  <a:gd name="connsiteY2" fmla="*/ 204597 h 403800"/>
                  <a:gd name="connsiteX3" fmla="*/ 243930 w 479934"/>
                  <a:gd name="connsiteY3" fmla="*/ 403800 h 403800"/>
                  <a:gd name="connsiteX4" fmla="*/ 7926 w 479934"/>
                  <a:gd name="connsiteY4" fmla="*/ 204597 h 403800"/>
                  <a:gd name="connsiteX5" fmla="*/ 160709 w 479934"/>
                  <a:gd name="connsiteY5" fmla="*/ 160796 h 403800"/>
                  <a:gd name="connsiteX0" fmla="*/ 243930 w 479934"/>
                  <a:gd name="connsiteY0" fmla="*/ 0 h 398406"/>
                  <a:gd name="connsiteX1" fmla="*/ 479934 w 479934"/>
                  <a:gd name="connsiteY1" fmla="*/ 199203 h 398406"/>
                  <a:gd name="connsiteX2" fmla="*/ 243930 w 479934"/>
                  <a:gd name="connsiteY2" fmla="*/ 398406 h 398406"/>
                  <a:gd name="connsiteX3" fmla="*/ 7926 w 479934"/>
                  <a:gd name="connsiteY3" fmla="*/ 199203 h 398406"/>
                  <a:gd name="connsiteX4" fmla="*/ 160709 w 479934"/>
                  <a:gd name="connsiteY4" fmla="*/ 155402 h 398406"/>
                  <a:gd name="connsiteX0" fmla="*/ 236004 w 472008"/>
                  <a:gd name="connsiteY0" fmla="*/ 0 h 398406"/>
                  <a:gd name="connsiteX1" fmla="*/ 472008 w 472008"/>
                  <a:gd name="connsiteY1" fmla="*/ 199203 h 398406"/>
                  <a:gd name="connsiteX2" fmla="*/ 236004 w 472008"/>
                  <a:gd name="connsiteY2" fmla="*/ 398406 h 398406"/>
                  <a:gd name="connsiteX3" fmla="*/ 0 w 472008"/>
                  <a:gd name="connsiteY3" fmla="*/ 199203 h 398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2008" h="398406">
                    <a:moveTo>
                      <a:pt x="236004" y="0"/>
                    </a:moveTo>
                    <a:cubicBezTo>
                      <a:pt x="304448" y="22540"/>
                      <a:pt x="472008" y="89186"/>
                      <a:pt x="472008" y="199203"/>
                    </a:cubicBezTo>
                    <a:cubicBezTo>
                      <a:pt x="472008" y="309220"/>
                      <a:pt x="366345" y="398406"/>
                      <a:pt x="236004" y="398406"/>
                    </a:cubicBezTo>
                    <a:cubicBezTo>
                      <a:pt x="105663" y="398406"/>
                      <a:pt x="0" y="309220"/>
                      <a:pt x="0" y="199203"/>
                    </a:cubicBezTo>
                  </a:path>
                </a:pathLst>
              </a:custGeom>
              <a:solidFill>
                <a:srgbClr val="FF5050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2" name="フリーフォーム: 図形 301">
                <a:extLst>
                  <a:ext uri="{FF2B5EF4-FFF2-40B4-BE49-F238E27FC236}">
                    <a16:creationId xmlns:a16="http://schemas.microsoft.com/office/drawing/2014/main" id="{168D03C4-ECC2-404D-AD6A-DC8BA530D350}"/>
                  </a:ext>
                </a:extLst>
              </p:cNvPr>
              <p:cNvSpPr/>
              <p:nvPr/>
            </p:nvSpPr>
            <p:spPr bwMode="auto">
              <a:xfrm rot="900000">
                <a:off x="323871" y="5228817"/>
                <a:ext cx="152652" cy="355044"/>
              </a:xfrm>
              <a:custGeom>
                <a:avLst/>
                <a:gdLst>
                  <a:gd name="connsiteX0" fmla="*/ 147205 w 294410"/>
                  <a:gd name="connsiteY0" fmla="*/ 24060 h 624934"/>
                  <a:gd name="connsiteX1" fmla="*/ 33865 w 294410"/>
                  <a:gd name="connsiteY1" fmla="*/ 289656 h 624934"/>
                  <a:gd name="connsiteX2" fmla="*/ 147205 w 294410"/>
                  <a:gd name="connsiteY2" fmla="*/ 555252 h 624934"/>
                  <a:gd name="connsiteX3" fmla="*/ 260545 w 294410"/>
                  <a:gd name="connsiteY3" fmla="*/ 289656 h 624934"/>
                  <a:gd name="connsiteX4" fmla="*/ 147205 w 294410"/>
                  <a:gd name="connsiteY4" fmla="*/ 24060 h 624934"/>
                  <a:gd name="connsiteX5" fmla="*/ 147205 w 294410"/>
                  <a:gd name="connsiteY5" fmla="*/ 0 h 624934"/>
                  <a:gd name="connsiteX6" fmla="*/ 294410 w 294410"/>
                  <a:gd name="connsiteY6" fmla="*/ 312467 h 624934"/>
                  <a:gd name="connsiteX7" fmla="*/ 147205 w 294410"/>
                  <a:gd name="connsiteY7" fmla="*/ 624934 h 624934"/>
                  <a:gd name="connsiteX8" fmla="*/ 0 w 294410"/>
                  <a:gd name="connsiteY8" fmla="*/ 312467 h 624934"/>
                  <a:gd name="connsiteX9" fmla="*/ 147205 w 294410"/>
                  <a:gd name="connsiteY9" fmla="*/ 0 h 624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4410" h="624934">
                    <a:moveTo>
                      <a:pt x="147205" y="24060"/>
                    </a:moveTo>
                    <a:cubicBezTo>
                      <a:pt x="84609" y="24060"/>
                      <a:pt x="33865" y="142971"/>
                      <a:pt x="33865" y="289656"/>
                    </a:cubicBezTo>
                    <a:cubicBezTo>
                      <a:pt x="33865" y="436341"/>
                      <a:pt x="84609" y="555252"/>
                      <a:pt x="147205" y="555252"/>
                    </a:cubicBezTo>
                    <a:cubicBezTo>
                      <a:pt x="209801" y="555252"/>
                      <a:pt x="260545" y="436341"/>
                      <a:pt x="260545" y="289656"/>
                    </a:cubicBezTo>
                    <a:cubicBezTo>
                      <a:pt x="260545" y="142971"/>
                      <a:pt x="209801" y="24060"/>
                      <a:pt x="147205" y="24060"/>
                    </a:cubicBezTo>
                    <a:close/>
                    <a:moveTo>
                      <a:pt x="147205" y="0"/>
                    </a:moveTo>
                    <a:cubicBezTo>
                      <a:pt x="228504" y="0"/>
                      <a:pt x="294410" y="139896"/>
                      <a:pt x="294410" y="312467"/>
                    </a:cubicBezTo>
                    <a:cubicBezTo>
                      <a:pt x="294410" y="485038"/>
                      <a:pt x="228504" y="624934"/>
                      <a:pt x="147205" y="624934"/>
                    </a:cubicBezTo>
                    <a:cubicBezTo>
                      <a:pt x="65906" y="624934"/>
                      <a:pt x="0" y="485038"/>
                      <a:pt x="0" y="312467"/>
                    </a:cubicBezTo>
                    <a:cubicBezTo>
                      <a:pt x="0" y="139896"/>
                      <a:pt x="65906" y="0"/>
                      <a:pt x="14720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3" name="グループ化 302">
                <a:extLst>
                  <a:ext uri="{FF2B5EF4-FFF2-40B4-BE49-F238E27FC236}">
                    <a16:creationId xmlns:a16="http://schemas.microsoft.com/office/drawing/2014/main" id="{7F601ABA-7653-48F1-892F-F43B5C270D10}"/>
                  </a:ext>
                </a:extLst>
              </p:cNvPr>
              <p:cNvGrpSpPr/>
              <p:nvPr/>
            </p:nvGrpSpPr>
            <p:grpSpPr>
              <a:xfrm>
                <a:off x="227310" y="5102083"/>
                <a:ext cx="557694" cy="1122758"/>
                <a:chOff x="7333154" y="5388909"/>
                <a:chExt cx="751190" cy="1733869"/>
              </a:xfrm>
            </p:grpSpPr>
            <p:sp>
              <p:nvSpPr>
                <p:cNvPr id="311" name="台形 310">
                  <a:extLst>
                    <a:ext uri="{FF2B5EF4-FFF2-40B4-BE49-F238E27FC236}">
                      <a16:creationId xmlns:a16="http://schemas.microsoft.com/office/drawing/2014/main" id="{5B1C90E7-44D2-42D0-A6C2-640A5A832047}"/>
                    </a:ext>
                  </a:extLst>
                </p:cNvPr>
                <p:cNvSpPr/>
                <p:nvPr/>
              </p:nvSpPr>
              <p:spPr bwMode="auto">
                <a:xfrm rot="10800000">
                  <a:off x="7623621" y="5483562"/>
                  <a:ext cx="177419" cy="1543970"/>
                </a:xfrm>
                <a:prstGeom prst="trapezoid">
                  <a:avLst>
                    <a:gd name="adj" fmla="val 23884"/>
                  </a:avLst>
                </a:prstGeom>
                <a:solidFill>
                  <a:srgbClr val="C00000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2" name="フリーフォーム: 図形 311">
                  <a:extLst>
                    <a:ext uri="{FF2B5EF4-FFF2-40B4-BE49-F238E27FC236}">
                      <a16:creationId xmlns:a16="http://schemas.microsoft.com/office/drawing/2014/main" id="{00117B1C-B124-4869-95DA-4883C359B5B3}"/>
                    </a:ext>
                  </a:extLst>
                </p:cNvPr>
                <p:cNvSpPr/>
                <p:nvPr/>
              </p:nvSpPr>
              <p:spPr bwMode="auto">
                <a:xfrm>
                  <a:off x="7333154" y="5388909"/>
                  <a:ext cx="751190" cy="209700"/>
                </a:xfrm>
                <a:custGeom>
                  <a:avLst/>
                  <a:gdLst>
                    <a:gd name="connsiteX0" fmla="*/ 46520 w 787920"/>
                    <a:gd name="connsiteY0" fmla="*/ 0 h 126961"/>
                    <a:gd name="connsiteX1" fmla="*/ 91117 w 787920"/>
                    <a:gd name="connsiteY1" fmla="*/ 3389 h 126961"/>
                    <a:gd name="connsiteX2" fmla="*/ 393960 w 787920"/>
                    <a:gd name="connsiteY2" fmla="*/ 10280 h 126961"/>
                    <a:gd name="connsiteX3" fmla="*/ 696803 w 787920"/>
                    <a:gd name="connsiteY3" fmla="*/ 3389 h 126961"/>
                    <a:gd name="connsiteX4" fmla="*/ 741401 w 787920"/>
                    <a:gd name="connsiteY4" fmla="*/ 0 h 126961"/>
                    <a:gd name="connsiteX5" fmla="*/ 756961 w 787920"/>
                    <a:gd name="connsiteY5" fmla="*/ 5137 h 126961"/>
                    <a:gd name="connsiteX6" fmla="*/ 787920 w 787920"/>
                    <a:gd name="connsiteY6" fmla="*/ 39270 h 126961"/>
                    <a:gd name="connsiteX7" fmla="*/ 393960 w 787920"/>
                    <a:gd name="connsiteY7" fmla="*/ 126961 h 126961"/>
                    <a:gd name="connsiteX8" fmla="*/ 0 w 787920"/>
                    <a:gd name="connsiteY8" fmla="*/ 39270 h 126961"/>
                    <a:gd name="connsiteX9" fmla="*/ 30960 w 787920"/>
                    <a:gd name="connsiteY9" fmla="*/ 5137 h 1269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787920" h="126961">
                      <a:moveTo>
                        <a:pt x="46520" y="0"/>
                      </a:moveTo>
                      <a:lnTo>
                        <a:pt x="91117" y="3389"/>
                      </a:lnTo>
                      <a:cubicBezTo>
                        <a:pt x="184199" y="7826"/>
                        <a:pt x="286537" y="10280"/>
                        <a:pt x="393960" y="10280"/>
                      </a:cubicBezTo>
                      <a:cubicBezTo>
                        <a:pt x="501383" y="10280"/>
                        <a:pt x="603721" y="7826"/>
                        <a:pt x="696803" y="3389"/>
                      </a:cubicBezTo>
                      <a:lnTo>
                        <a:pt x="741401" y="0"/>
                      </a:lnTo>
                      <a:lnTo>
                        <a:pt x="756961" y="5137"/>
                      </a:lnTo>
                      <a:cubicBezTo>
                        <a:pt x="776896" y="15628"/>
                        <a:pt x="787920" y="27163"/>
                        <a:pt x="787920" y="39270"/>
                      </a:cubicBezTo>
                      <a:cubicBezTo>
                        <a:pt x="787920" y="87700"/>
                        <a:pt x="611538" y="126961"/>
                        <a:pt x="393960" y="126961"/>
                      </a:cubicBezTo>
                      <a:cubicBezTo>
                        <a:pt x="176382" y="126961"/>
                        <a:pt x="0" y="87700"/>
                        <a:pt x="0" y="39270"/>
                      </a:cubicBezTo>
                      <a:cubicBezTo>
                        <a:pt x="0" y="27163"/>
                        <a:pt x="11024" y="15628"/>
                        <a:pt x="30960" y="5137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3" name="台形 312">
                  <a:extLst>
                    <a:ext uri="{FF2B5EF4-FFF2-40B4-BE49-F238E27FC236}">
                      <a16:creationId xmlns:a16="http://schemas.microsoft.com/office/drawing/2014/main" id="{32F9B9CF-51EB-4AE8-9643-582519B5E2BF}"/>
                    </a:ext>
                  </a:extLst>
                </p:cNvPr>
                <p:cNvSpPr/>
                <p:nvPr/>
              </p:nvSpPr>
              <p:spPr bwMode="auto">
                <a:xfrm rot="10800000">
                  <a:off x="7656313" y="6984392"/>
                  <a:ext cx="112035" cy="138386"/>
                </a:xfrm>
                <a:prstGeom prst="trapezoid">
                  <a:avLst>
                    <a:gd name="adj" fmla="val 21367"/>
                  </a:avLst>
                </a:prstGeom>
                <a:solidFill>
                  <a:schemeClr val="tx1"/>
                </a:solidFill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04" name="グループ化 303">
                <a:extLst>
                  <a:ext uri="{FF2B5EF4-FFF2-40B4-BE49-F238E27FC236}">
                    <a16:creationId xmlns:a16="http://schemas.microsoft.com/office/drawing/2014/main" id="{F4CA8A9C-B664-465D-9B14-63D364A1BF70}"/>
                  </a:ext>
                </a:extLst>
              </p:cNvPr>
              <p:cNvGrpSpPr/>
              <p:nvPr/>
            </p:nvGrpSpPr>
            <p:grpSpPr>
              <a:xfrm flipH="1">
                <a:off x="278999" y="4939226"/>
                <a:ext cx="535336" cy="276626"/>
                <a:chOff x="3145148" y="3551877"/>
                <a:chExt cx="781709" cy="403936"/>
              </a:xfrm>
            </p:grpSpPr>
            <p:sp>
              <p:nvSpPr>
                <p:cNvPr id="305" name="円/楕円 25">
                  <a:extLst>
                    <a:ext uri="{FF2B5EF4-FFF2-40B4-BE49-F238E27FC236}">
                      <a16:creationId xmlns:a16="http://schemas.microsoft.com/office/drawing/2014/main" id="{C6DF9690-C69C-4D51-B4B2-3739BFCBB3E1}"/>
                    </a:ext>
                  </a:extLst>
                </p:cNvPr>
                <p:cNvSpPr/>
                <p:nvPr/>
              </p:nvSpPr>
              <p:spPr>
                <a:xfrm>
                  <a:off x="3145148" y="3551877"/>
                  <a:ext cx="728352" cy="4039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28352" h="403936">
                      <a:moveTo>
                        <a:pt x="413528" y="0"/>
                      </a:moveTo>
                      <a:cubicBezTo>
                        <a:pt x="587400" y="0"/>
                        <a:pt x="728352" y="61986"/>
                        <a:pt x="728352" y="138450"/>
                      </a:cubicBezTo>
                      <a:cubicBezTo>
                        <a:pt x="728352" y="214914"/>
                        <a:pt x="587400" y="276900"/>
                        <a:pt x="413528" y="276900"/>
                      </a:cubicBezTo>
                      <a:cubicBezTo>
                        <a:pt x="314157" y="276900"/>
                        <a:pt x="225538" y="256653"/>
                        <a:pt x="168255" y="224272"/>
                      </a:cubicBezTo>
                      <a:lnTo>
                        <a:pt x="161836" y="229216"/>
                      </a:lnTo>
                      <a:lnTo>
                        <a:pt x="202522" y="298129"/>
                      </a:lnTo>
                      <a:cubicBezTo>
                        <a:pt x="222216" y="331484"/>
                        <a:pt x="211140" y="374491"/>
                        <a:pt x="177784" y="394184"/>
                      </a:cubicBezTo>
                      <a:cubicBezTo>
                        <a:pt x="144428" y="413878"/>
                        <a:pt x="101421" y="402802"/>
                        <a:pt x="81728" y="369445"/>
                      </a:cubicBezTo>
                      <a:lnTo>
                        <a:pt x="9698" y="247446"/>
                      </a:lnTo>
                      <a:cubicBezTo>
                        <a:pt x="-7480" y="218350"/>
                        <a:pt x="-1246" y="181911"/>
                        <a:pt x="23708" y="161042"/>
                      </a:cubicBezTo>
                      <a:cubicBezTo>
                        <a:pt x="25084" y="157791"/>
                        <a:pt x="27573" y="155571"/>
                        <a:pt x="30254" y="153505"/>
                      </a:cubicBezTo>
                      <a:lnTo>
                        <a:pt x="142492" y="67048"/>
                      </a:lnTo>
                      <a:lnTo>
                        <a:pt x="149022" y="63836"/>
                      </a:lnTo>
                      <a:cubicBezTo>
                        <a:pt x="204831" y="25292"/>
                        <a:pt x="302463" y="0"/>
                        <a:pt x="413528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306" name="グループ化 305">
                  <a:extLst>
                    <a:ext uri="{FF2B5EF4-FFF2-40B4-BE49-F238E27FC236}">
                      <a16:creationId xmlns:a16="http://schemas.microsoft.com/office/drawing/2014/main" id="{9A5A943A-B1D0-49BD-A711-80C2782153B1}"/>
                    </a:ext>
                  </a:extLst>
                </p:cNvPr>
                <p:cNvGrpSpPr/>
                <p:nvPr/>
              </p:nvGrpSpPr>
              <p:grpSpPr>
                <a:xfrm>
                  <a:off x="3383168" y="3571878"/>
                  <a:ext cx="543689" cy="348010"/>
                  <a:chOff x="8176233" y="2467645"/>
                  <a:chExt cx="953176" cy="610123"/>
                </a:xfrm>
              </p:grpSpPr>
              <p:sp>
                <p:nvSpPr>
                  <p:cNvPr id="307" name="角丸四角形 900">
                    <a:extLst>
                      <a:ext uri="{FF2B5EF4-FFF2-40B4-BE49-F238E27FC236}">
                        <a16:creationId xmlns:a16="http://schemas.microsoft.com/office/drawing/2014/main" id="{DA5FBCA7-94D4-46C9-9308-28E2A552BA7D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8308348" y="2645405"/>
                    <a:ext cx="570460" cy="25460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08" name="角丸四角形 901">
                    <a:extLst>
                      <a:ext uri="{FF2B5EF4-FFF2-40B4-BE49-F238E27FC236}">
                        <a16:creationId xmlns:a16="http://schemas.microsoft.com/office/drawing/2014/main" id="{E32E3FEA-36DB-4585-A9B6-5A24FBAEAFFF}"/>
                      </a:ext>
                    </a:extLst>
                  </p:cNvPr>
                  <p:cNvSpPr/>
                  <p:nvPr/>
                </p:nvSpPr>
                <p:spPr>
                  <a:xfrm rot="5041102">
                    <a:off x="8618032" y="2679263"/>
                    <a:ext cx="455692" cy="20361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09" name="角丸四角形 902">
                    <a:extLst>
                      <a:ext uri="{FF2B5EF4-FFF2-40B4-BE49-F238E27FC236}">
                        <a16:creationId xmlns:a16="http://schemas.microsoft.com/office/drawing/2014/main" id="{FCBAA548-4C47-4E00-8AB1-F11C4139AE33}"/>
                      </a:ext>
                    </a:extLst>
                  </p:cNvPr>
                  <p:cNvSpPr/>
                  <p:nvPr/>
                </p:nvSpPr>
                <p:spPr>
                  <a:xfrm rot="4450043">
                    <a:off x="8847255" y="2678229"/>
                    <a:ext cx="399208" cy="16510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10" name="角丸四角形 903">
                    <a:extLst>
                      <a:ext uri="{FF2B5EF4-FFF2-40B4-BE49-F238E27FC236}">
                        <a16:creationId xmlns:a16="http://schemas.microsoft.com/office/drawing/2014/main" id="{95C994CD-1A22-4FDE-A550-F2129311494C}"/>
                      </a:ext>
                    </a:extLst>
                  </p:cNvPr>
                  <p:cNvSpPr/>
                  <p:nvPr/>
                </p:nvSpPr>
                <p:spPr>
                  <a:xfrm rot="5863639">
                    <a:off x="7996253" y="2647625"/>
                    <a:ext cx="610123" cy="25016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2F934434-9D2E-45DB-8509-A7BC408A5265}"/>
              </a:ext>
            </a:extLst>
          </p:cNvPr>
          <p:cNvGrpSpPr/>
          <p:nvPr/>
        </p:nvGrpSpPr>
        <p:grpSpPr>
          <a:xfrm>
            <a:off x="6427193" y="4715358"/>
            <a:ext cx="851056" cy="1570166"/>
            <a:chOff x="6135433" y="3578102"/>
            <a:chExt cx="1434575" cy="2646739"/>
          </a:xfrm>
        </p:grpSpPr>
        <p:sp>
          <p:nvSpPr>
            <p:cNvPr id="340" name="フリーフォーム: 図形 339">
              <a:extLst>
                <a:ext uri="{FF2B5EF4-FFF2-40B4-BE49-F238E27FC236}">
                  <a16:creationId xmlns:a16="http://schemas.microsoft.com/office/drawing/2014/main" id="{2873EA4A-FE4C-45DB-B41B-638CAA153BE6}"/>
                </a:ext>
              </a:extLst>
            </p:cNvPr>
            <p:cNvSpPr/>
            <p:nvPr/>
          </p:nvSpPr>
          <p:spPr bwMode="auto">
            <a:xfrm flipH="1">
              <a:off x="7075047" y="4695090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1" name="フリーフォーム: 図形 340">
              <a:extLst>
                <a:ext uri="{FF2B5EF4-FFF2-40B4-BE49-F238E27FC236}">
                  <a16:creationId xmlns:a16="http://schemas.microsoft.com/office/drawing/2014/main" id="{0D560AA8-7708-4050-B98E-90E28B868F43}"/>
                </a:ext>
              </a:extLst>
            </p:cNvPr>
            <p:cNvSpPr/>
            <p:nvPr/>
          </p:nvSpPr>
          <p:spPr bwMode="auto">
            <a:xfrm>
              <a:off x="6140272" y="4695091"/>
              <a:ext cx="443399" cy="719354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42" name="グループ化 341">
              <a:extLst>
                <a:ext uri="{FF2B5EF4-FFF2-40B4-BE49-F238E27FC236}">
                  <a16:creationId xmlns:a16="http://schemas.microsoft.com/office/drawing/2014/main" id="{590A69DB-A9B0-4BD4-B59B-047018113FCB}"/>
                </a:ext>
              </a:extLst>
            </p:cNvPr>
            <p:cNvGrpSpPr/>
            <p:nvPr/>
          </p:nvGrpSpPr>
          <p:grpSpPr>
            <a:xfrm flipH="1">
              <a:off x="6904175" y="5890379"/>
              <a:ext cx="354650" cy="262827"/>
              <a:chOff x="811986" y="4823522"/>
              <a:chExt cx="354650" cy="262827"/>
            </a:xfrm>
          </p:grpSpPr>
          <p:sp>
            <p:nvSpPr>
              <p:cNvPr id="384" name="フリーフォーム: 図形 383">
                <a:extLst>
                  <a:ext uri="{FF2B5EF4-FFF2-40B4-BE49-F238E27FC236}">
                    <a16:creationId xmlns:a16="http://schemas.microsoft.com/office/drawing/2014/main" id="{E4C594D9-051B-42CB-B9BF-B082017C989B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5" name="楕円 220">
                <a:extLst>
                  <a:ext uri="{FF2B5EF4-FFF2-40B4-BE49-F238E27FC236}">
                    <a16:creationId xmlns:a16="http://schemas.microsoft.com/office/drawing/2014/main" id="{F22B345F-7F71-458A-B3CB-2DDD4AEAC6B6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43" name="グループ化 342">
              <a:extLst>
                <a:ext uri="{FF2B5EF4-FFF2-40B4-BE49-F238E27FC236}">
                  <a16:creationId xmlns:a16="http://schemas.microsoft.com/office/drawing/2014/main" id="{1240A81C-0C81-4D1D-B0DE-AFC451AE1D04}"/>
                </a:ext>
              </a:extLst>
            </p:cNvPr>
            <p:cNvGrpSpPr/>
            <p:nvPr/>
          </p:nvGrpSpPr>
          <p:grpSpPr>
            <a:xfrm>
              <a:off x="6437104" y="5890379"/>
              <a:ext cx="354650" cy="262827"/>
              <a:chOff x="811986" y="4823522"/>
              <a:chExt cx="354650" cy="262827"/>
            </a:xfrm>
          </p:grpSpPr>
          <p:sp>
            <p:nvSpPr>
              <p:cNvPr id="382" name="フリーフォーム: 図形 381">
                <a:extLst>
                  <a:ext uri="{FF2B5EF4-FFF2-40B4-BE49-F238E27FC236}">
                    <a16:creationId xmlns:a16="http://schemas.microsoft.com/office/drawing/2014/main" id="{853FDE51-2406-4BED-8AD9-D5B5BB1C4726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3" name="楕円 220">
                <a:extLst>
                  <a:ext uri="{FF2B5EF4-FFF2-40B4-BE49-F238E27FC236}">
                    <a16:creationId xmlns:a16="http://schemas.microsoft.com/office/drawing/2014/main" id="{9E3E7E8A-B684-4D33-94F3-C36EC4E42344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44" name="楕円 211">
              <a:extLst>
                <a:ext uri="{FF2B5EF4-FFF2-40B4-BE49-F238E27FC236}">
                  <a16:creationId xmlns:a16="http://schemas.microsoft.com/office/drawing/2014/main" id="{94D2BC00-E9A9-4017-9DAE-DEBE28887669}"/>
                </a:ext>
              </a:extLst>
            </p:cNvPr>
            <p:cNvSpPr/>
            <p:nvPr/>
          </p:nvSpPr>
          <p:spPr bwMode="auto">
            <a:xfrm>
              <a:off x="6303798" y="4548115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5" name="フリーフォーム: 図形 344">
              <a:extLst>
                <a:ext uri="{FF2B5EF4-FFF2-40B4-BE49-F238E27FC236}">
                  <a16:creationId xmlns:a16="http://schemas.microsoft.com/office/drawing/2014/main" id="{E1FE5429-F929-4EFE-8A27-65858ABE2F3D}"/>
                </a:ext>
              </a:extLst>
            </p:cNvPr>
            <p:cNvSpPr/>
            <p:nvPr/>
          </p:nvSpPr>
          <p:spPr bwMode="auto">
            <a:xfrm>
              <a:off x="6534199" y="5978553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6" name="フリーフォーム: 図形 345">
              <a:extLst>
                <a:ext uri="{FF2B5EF4-FFF2-40B4-BE49-F238E27FC236}">
                  <a16:creationId xmlns:a16="http://schemas.microsoft.com/office/drawing/2014/main" id="{77571E75-0CB0-4823-A37A-EC25D04ED9A9}"/>
                </a:ext>
              </a:extLst>
            </p:cNvPr>
            <p:cNvSpPr/>
            <p:nvPr/>
          </p:nvSpPr>
          <p:spPr bwMode="auto">
            <a:xfrm>
              <a:off x="6946155" y="5978553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7" name="二等辺三角形 346">
              <a:extLst>
                <a:ext uri="{FF2B5EF4-FFF2-40B4-BE49-F238E27FC236}">
                  <a16:creationId xmlns:a16="http://schemas.microsoft.com/office/drawing/2014/main" id="{BBBD5DE6-1E92-40A0-8FE9-99233E8727FA}"/>
                </a:ext>
              </a:extLst>
            </p:cNvPr>
            <p:cNvSpPr/>
            <p:nvPr/>
          </p:nvSpPr>
          <p:spPr bwMode="auto">
            <a:xfrm rot="10800000">
              <a:off x="6549061" y="4602697"/>
              <a:ext cx="591564" cy="605753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8" name="フリーフォーム: 図形 347">
              <a:extLst>
                <a:ext uri="{FF2B5EF4-FFF2-40B4-BE49-F238E27FC236}">
                  <a16:creationId xmlns:a16="http://schemas.microsoft.com/office/drawing/2014/main" id="{BF00D1B3-0009-42FB-AEA5-065830FCCDBC}"/>
                </a:ext>
              </a:extLst>
            </p:cNvPr>
            <p:cNvSpPr/>
            <p:nvPr/>
          </p:nvSpPr>
          <p:spPr bwMode="auto">
            <a:xfrm rot="10800000">
              <a:off x="6786502" y="4602696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9" name="フリーフォーム: 図形 348">
              <a:extLst>
                <a:ext uri="{FF2B5EF4-FFF2-40B4-BE49-F238E27FC236}">
                  <a16:creationId xmlns:a16="http://schemas.microsoft.com/office/drawing/2014/main" id="{42795290-8D8D-4DB1-AB12-77EAB6AAA736}"/>
                </a:ext>
              </a:extLst>
            </p:cNvPr>
            <p:cNvSpPr/>
            <p:nvPr/>
          </p:nvSpPr>
          <p:spPr bwMode="auto">
            <a:xfrm rot="10800000">
              <a:off x="6549061" y="4602696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0" name="フリーフォーム: 図形 349">
              <a:extLst>
                <a:ext uri="{FF2B5EF4-FFF2-40B4-BE49-F238E27FC236}">
                  <a16:creationId xmlns:a16="http://schemas.microsoft.com/office/drawing/2014/main" id="{B96C2B41-FD77-4713-A22C-AA03358DA896}"/>
                </a:ext>
              </a:extLst>
            </p:cNvPr>
            <p:cNvSpPr/>
            <p:nvPr/>
          </p:nvSpPr>
          <p:spPr bwMode="auto">
            <a:xfrm>
              <a:off x="6306557" y="5264407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51" name="グループ化 350">
              <a:extLst>
                <a:ext uri="{FF2B5EF4-FFF2-40B4-BE49-F238E27FC236}">
                  <a16:creationId xmlns:a16="http://schemas.microsoft.com/office/drawing/2014/main" id="{C4258280-660D-4BAA-843C-4B7E5EC7315B}"/>
                </a:ext>
              </a:extLst>
            </p:cNvPr>
            <p:cNvGrpSpPr/>
            <p:nvPr/>
          </p:nvGrpSpPr>
          <p:grpSpPr>
            <a:xfrm>
              <a:off x="6135433" y="3578102"/>
              <a:ext cx="1434575" cy="1454077"/>
              <a:chOff x="6135433" y="368660"/>
              <a:chExt cx="1434575" cy="1454077"/>
            </a:xfrm>
          </p:grpSpPr>
          <p:sp>
            <p:nvSpPr>
              <p:cNvPr id="365" name="楕円 227">
                <a:extLst>
                  <a:ext uri="{FF2B5EF4-FFF2-40B4-BE49-F238E27FC236}">
                    <a16:creationId xmlns:a16="http://schemas.microsoft.com/office/drawing/2014/main" id="{C3530A06-85C6-44A0-9877-17DB89BF291F}"/>
                  </a:ext>
                </a:extLst>
              </p:cNvPr>
              <p:cNvSpPr/>
              <p:nvPr/>
            </p:nvSpPr>
            <p:spPr bwMode="auto">
              <a:xfrm>
                <a:off x="6431999" y="368660"/>
                <a:ext cx="835576" cy="619016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6" name="楕円 227">
                <a:extLst>
                  <a:ext uri="{FF2B5EF4-FFF2-40B4-BE49-F238E27FC236}">
                    <a16:creationId xmlns:a16="http://schemas.microsoft.com/office/drawing/2014/main" id="{C249CCC2-5512-4743-A776-48AB78BED060}"/>
                  </a:ext>
                </a:extLst>
              </p:cNvPr>
              <p:cNvSpPr/>
              <p:nvPr/>
            </p:nvSpPr>
            <p:spPr bwMode="auto">
              <a:xfrm>
                <a:off x="6204251" y="478063"/>
                <a:ext cx="1291072" cy="1215134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67" name="グループ化 366">
                <a:extLst>
                  <a:ext uri="{FF2B5EF4-FFF2-40B4-BE49-F238E27FC236}">
                    <a16:creationId xmlns:a16="http://schemas.microsoft.com/office/drawing/2014/main" id="{C48C3F8A-0D5F-4877-BD7A-392F8CCF5A16}"/>
                  </a:ext>
                </a:extLst>
              </p:cNvPr>
              <p:cNvGrpSpPr/>
              <p:nvPr/>
            </p:nvGrpSpPr>
            <p:grpSpPr>
              <a:xfrm rot="20700000">
                <a:off x="6135433" y="1024625"/>
                <a:ext cx="296864" cy="450370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80" name="楕円 379">
                  <a:extLst>
                    <a:ext uri="{FF2B5EF4-FFF2-40B4-BE49-F238E27FC236}">
                      <a16:creationId xmlns:a16="http://schemas.microsoft.com/office/drawing/2014/main" id="{BBC6DDDB-489E-487B-97C1-CCC930F41EBB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1" name="楕円 380">
                  <a:extLst>
                    <a:ext uri="{FF2B5EF4-FFF2-40B4-BE49-F238E27FC236}">
                      <a16:creationId xmlns:a16="http://schemas.microsoft.com/office/drawing/2014/main" id="{B63F54E8-2221-48EB-AF12-F0B669E78BA2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68" name="グループ化 367">
                <a:extLst>
                  <a:ext uri="{FF2B5EF4-FFF2-40B4-BE49-F238E27FC236}">
                    <a16:creationId xmlns:a16="http://schemas.microsoft.com/office/drawing/2014/main" id="{3F4CD980-771C-45CC-A3DC-0EFD8C771BB0}"/>
                  </a:ext>
                </a:extLst>
              </p:cNvPr>
              <p:cNvGrpSpPr/>
              <p:nvPr/>
            </p:nvGrpSpPr>
            <p:grpSpPr>
              <a:xfrm rot="900000" flipH="1">
                <a:off x="7273144" y="1024625"/>
                <a:ext cx="296864" cy="450370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378" name="楕円 377">
                  <a:extLst>
                    <a:ext uri="{FF2B5EF4-FFF2-40B4-BE49-F238E27FC236}">
                      <a16:creationId xmlns:a16="http://schemas.microsoft.com/office/drawing/2014/main" id="{FFF495B2-616B-4F88-B6A4-59E4D8B24815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9" name="楕円 378">
                  <a:extLst>
                    <a:ext uri="{FF2B5EF4-FFF2-40B4-BE49-F238E27FC236}">
                      <a16:creationId xmlns:a16="http://schemas.microsoft.com/office/drawing/2014/main" id="{614BA8C9-E23E-493B-85E6-0B2448F5CC45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69" name="楕円 227">
                <a:extLst>
                  <a:ext uri="{FF2B5EF4-FFF2-40B4-BE49-F238E27FC236}">
                    <a16:creationId xmlns:a16="http://schemas.microsoft.com/office/drawing/2014/main" id="{CB44B41A-3C10-40A3-8F0B-D100694797B8}"/>
                  </a:ext>
                </a:extLst>
              </p:cNvPr>
              <p:cNvSpPr/>
              <p:nvPr/>
            </p:nvSpPr>
            <p:spPr bwMode="auto">
              <a:xfrm>
                <a:off x="6264722" y="607603"/>
                <a:ext cx="1170130" cy="1215134"/>
              </a:xfrm>
              <a:custGeom>
                <a:avLst/>
                <a:gdLst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585065 h 1170130"/>
                  <a:gd name="connsiteX1" fmla="*/ 585065 w 1170130"/>
                  <a:gd name="connsiteY1" fmla="*/ 0 h 1170130"/>
                  <a:gd name="connsiteX2" fmla="*/ 1170130 w 1170130"/>
                  <a:gd name="connsiteY2" fmla="*/ 585065 h 1170130"/>
                  <a:gd name="connsiteX3" fmla="*/ 585065 w 1170130"/>
                  <a:gd name="connsiteY3" fmla="*/ 1170130 h 1170130"/>
                  <a:gd name="connsiteX4" fmla="*/ 0 w 1170130"/>
                  <a:gd name="connsiteY4" fmla="*/ 585065 h 1170130"/>
                  <a:gd name="connsiteX0" fmla="*/ 0 w 1170130"/>
                  <a:gd name="connsiteY0" fmla="*/ 811284 h 1396349"/>
                  <a:gd name="connsiteX1" fmla="*/ 589828 w 1170130"/>
                  <a:gd name="connsiteY1" fmla="*/ 0 h 1396349"/>
                  <a:gd name="connsiteX2" fmla="*/ 1170130 w 1170130"/>
                  <a:gd name="connsiteY2" fmla="*/ 811284 h 1396349"/>
                  <a:gd name="connsiteX3" fmla="*/ 585065 w 1170130"/>
                  <a:gd name="connsiteY3" fmla="*/ 1396349 h 1396349"/>
                  <a:gd name="connsiteX4" fmla="*/ 0 w 1170130"/>
                  <a:gd name="connsiteY4" fmla="*/ 811284 h 1396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70130" h="1396349">
                    <a:moveTo>
                      <a:pt x="0" y="811284"/>
                    </a:moveTo>
                    <a:cubicBezTo>
                      <a:pt x="0" y="488162"/>
                      <a:pt x="266706" y="0"/>
                      <a:pt x="589828" y="0"/>
                    </a:cubicBezTo>
                    <a:cubicBezTo>
                      <a:pt x="912950" y="0"/>
                      <a:pt x="1170130" y="488162"/>
                      <a:pt x="1170130" y="811284"/>
                    </a:cubicBezTo>
                    <a:cubicBezTo>
                      <a:pt x="1170130" y="1134406"/>
                      <a:pt x="908187" y="1396349"/>
                      <a:pt x="585065" y="1396349"/>
                    </a:cubicBezTo>
                    <a:cubicBezTo>
                      <a:pt x="261943" y="1396349"/>
                      <a:pt x="0" y="1134406"/>
                      <a:pt x="0" y="811284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0" name="フリーフォーム: 図形 369">
                <a:extLst>
                  <a:ext uri="{FF2B5EF4-FFF2-40B4-BE49-F238E27FC236}">
                    <a16:creationId xmlns:a16="http://schemas.microsoft.com/office/drawing/2014/main" id="{4F877B5A-1C63-498A-A704-95932D1B427D}"/>
                  </a:ext>
                </a:extLst>
              </p:cNvPr>
              <p:cNvSpPr/>
              <p:nvPr/>
            </p:nvSpPr>
            <p:spPr bwMode="auto">
              <a:xfrm>
                <a:off x="6408745" y="996534"/>
                <a:ext cx="855612" cy="285142"/>
              </a:xfrm>
              <a:custGeom>
                <a:avLst/>
                <a:gdLst>
                  <a:gd name="connsiteX0" fmla="*/ 619638 w 855612"/>
                  <a:gd name="connsiteY0" fmla="*/ 39509 h 285142"/>
                  <a:gd name="connsiteX1" fmla="*/ 516576 w 855612"/>
                  <a:gd name="connsiteY1" fmla="*/ 142571 h 285142"/>
                  <a:gd name="connsiteX2" fmla="*/ 619638 w 855612"/>
                  <a:gd name="connsiteY2" fmla="*/ 245633 h 285142"/>
                  <a:gd name="connsiteX3" fmla="*/ 722700 w 855612"/>
                  <a:gd name="connsiteY3" fmla="*/ 142571 h 285142"/>
                  <a:gd name="connsiteX4" fmla="*/ 619638 w 855612"/>
                  <a:gd name="connsiteY4" fmla="*/ 39509 h 285142"/>
                  <a:gd name="connsiteX5" fmla="*/ 238048 w 855612"/>
                  <a:gd name="connsiteY5" fmla="*/ 39509 h 285142"/>
                  <a:gd name="connsiteX6" fmla="*/ 134986 w 855612"/>
                  <a:gd name="connsiteY6" fmla="*/ 142571 h 285142"/>
                  <a:gd name="connsiteX7" fmla="*/ 238048 w 855612"/>
                  <a:gd name="connsiteY7" fmla="*/ 245633 h 285142"/>
                  <a:gd name="connsiteX8" fmla="*/ 341110 w 855612"/>
                  <a:gd name="connsiteY8" fmla="*/ 142571 h 285142"/>
                  <a:gd name="connsiteX9" fmla="*/ 238048 w 855612"/>
                  <a:gd name="connsiteY9" fmla="*/ 39509 h 285142"/>
                  <a:gd name="connsiteX10" fmla="*/ 238048 w 855612"/>
                  <a:gd name="connsiteY10" fmla="*/ 0 h 285142"/>
                  <a:gd name="connsiteX11" fmla="*/ 338861 w 855612"/>
                  <a:gd name="connsiteY11" fmla="*/ 41758 h 285142"/>
                  <a:gd name="connsiteX12" fmla="*/ 365653 w 855612"/>
                  <a:gd name="connsiteY12" fmla="*/ 81497 h 285142"/>
                  <a:gd name="connsiteX13" fmla="*/ 379802 w 855612"/>
                  <a:gd name="connsiteY13" fmla="*/ 67767 h 285142"/>
                  <a:gd name="connsiteX14" fmla="*/ 425460 w 855612"/>
                  <a:gd name="connsiteY14" fmla="*/ 55285 h 285142"/>
                  <a:gd name="connsiteX15" fmla="*/ 471474 w 855612"/>
                  <a:gd name="connsiteY15" fmla="*/ 66381 h 285142"/>
                  <a:gd name="connsiteX16" fmla="*/ 490505 w 855612"/>
                  <a:gd name="connsiteY16" fmla="*/ 83763 h 285142"/>
                  <a:gd name="connsiteX17" fmla="*/ 518825 w 855612"/>
                  <a:gd name="connsiteY17" fmla="*/ 41758 h 285142"/>
                  <a:gd name="connsiteX18" fmla="*/ 619638 w 855612"/>
                  <a:gd name="connsiteY18" fmla="*/ 0 h 285142"/>
                  <a:gd name="connsiteX19" fmla="*/ 751005 w 855612"/>
                  <a:gd name="connsiteY19" fmla="*/ 87076 h 285142"/>
                  <a:gd name="connsiteX20" fmla="*/ 757677 w 855612"/>
                  <a:gd name="connsiteY20" fmla="*/ 120121 h 285142"/>
                  <a:gd name="connsiteX21" fmla="*/ 758666 w 855612"/>
                  <a:gd name="connsiteY21" fmla="*/ 119711 h 285142"/>
                  <a:gd name="connsiteX22" fmla="*/ 832752 w 855612"/>
                  <a:gd name="connsiteY22" fmla="*/ 119711 h 285142"/>
                  <a:gd name="connsiteX23" fmla="*/ 855612 w 855612"/>
                  <a:gd name="connsiteY23" fmla="*/ 142571 h 285142"/>
                  <a:gd name="connsiteX24" fmla="*/ 855611 w 855612"/>
                  <a:gd name="connsiteY24" fmla="*/ 142571 h 285142"/>
                  <a:gd name="connsiteX25" fmla="*/ 832751 w 855612"/>
                  <a:gd name="connsiteY25" fmla="*/ 165431 h 285142"/>
                  <a:gd name="connsiteX26" fmla="*/ 758666 w 855612"/>
                  <a:gd name="connsiteY26" fmla="*/ 165430 h 285142"/>
                  <a:gd name="connsiteX27" fmla="*/ 757677 w 855612"/>
                  <a:gd name="connsiteY27" fmla="*/ 165020 h 285142"/>
                  <a:gd name="connsiteX28" fmla="*/ 751005 w 855612"/>
                  <a:gd name="connsiteY28" fmla="*/ 198066 h 285142"/>
                  <a:gd name="connsiteX29" fmla="*/ 619638 w 855612"/>
                  <a:gd name="connsiteY29" fmla="*/ 285142 h 285142"/>
                  <a:gd name="connsiteX30" fmla="*/ 477067 w 855612"/>
                  <a:gd name="connsiteY30" fmla="*/ 142571 h 285142"/>
                  <a:gd name="connsiteX31" fmla="*/ 482901 w 855612"/>
                  <a:gd name="connsiteY31" fmla="*/ 113676 h 285142"/>
                  <a:gd name="connsiteX32" fmla="*/ 481543 w 855612"/>
                  <a:gd name="connsiteY32" fmla="*/ 114563 h 285142"/>
                  <a:gd name="connsiteX33" fmla="*/ 425908 w 855612"/>
                  <a:gd name="connsiteY33" fmla="*/ 85003 h 285142"/>
                  <a:gd name="connsiteX34" fmla="*/ 394534 w 855612"/>
                  <a:gd name="connsiteY34" fmla="*/ 93580 h 285142"/>
                  <a:gd name="connsiteX35" fmla="*/ 374628 w 855612"/>
                  <a:gd name="connsiteY35" fmla="*/ 112897 h 285142"/>
                  <a:gd name="connsiteX36" fmla="*/ 380619 w 855612"/>
                  <a:gd name="connsiteY36" fmla="*/ 142571 h 285142"/>
                  <a:gd name="connsiteX37" fmla="*/ 238048 w 855612"/>
                  <a:gd name="connsiteY37" fmla="*/ 285142 h 285142"/>
                  <a:gd name="connsiteX38" fmla="*/ 106681 w 855612"/>
                  <a:gd name="connsiteY38" fmla="*/ 198066 h 285142"/>
                  <a:gd name="connsiteX39" fmla="*/ 99850 w 855612"/>
                  <a:gd name="connsiteY39" fmla="*/ 164228 h 285142"/>
                  <a:gd name="connsiteX40" fmla="*/ 96945 w 855612"/>
                  <a:gd name="connsiteY40" fmla="*/ 165431 h 285142"/>
                  <a:gd name="connsiteX41" fmla="*/ 22860 w 855612"/>
                  <a:gd name="connsiteY41" fmla="*/ 165430 h 285142"/>
                  <a:gd name="connsiteX42" fmla="*/ 6695 w 855612"/>
                  <a:gd name="connsiteY42" fmla="*/ 158734 h 285142"/>
                  <a:gd name="connsiteX43" fmla="*/ 0 w 855612"/>
                  <a:gd name="connsiteY43" fmla="*/ 142571 h 285142"/>
                  <a:gd name="connsiteX44" fmla="*/ 6695 w 855612"/>
                  <a:gd name="connsiteY44" fmla="*/ 126407 h 285142"/>
                  <a:gd name="connsiteX45" fmla="*/ 22860 w 855612"/>
                  <a:gd name="connsiteY45" fmla="*/ 119711 h 285142"/>
                  <a:gd name="connsiteX46" fmla="*/ 96946 w 855612"/>
                  <a:gd name="connsiteY46" fmla="*/ 119711 h 285142"/>
                  <a:gd name="connsiteX47" fmla="*/ 99850 w 855612"/>
                  <a:gd name="connsiteY47" fmla="*/ 120914 h 285142"/>
                  <a:gd name="connsiteX48" fmla="*/ 106681 w 855612"/>
                  <a:gd name="connsiteY48" fmla="*/ 87076 h 285142"/>
                  <a:gd name="connsiteX49" fmla="*/ 238048 w 855612"/>
                  <a:gd name="connsiteY49" fmla="*/ 0 h 2851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855612" h="285142">
                    <a:moveTo>
                      <a:pt x="619638" y="39509"/>
                    </a:moveTo>
                    <a:cubicBezTo>
                      <a:pt x="562718" y="39509"/>
                      <a:pt x="516576" y="85651"/>
                      <a:pt x="516576" y="142571"/>
                    </a:cubicBezTo>
                    <a:cubicBezTo>
                      <a:pt x="516576" y="199491"/>
                      <a:pt x="562718" y="245633"/>
                      <a:pt x="619638" y="245633"/>
                    </a:cubicBezTo>
                    <a:cubicBezTo>
                      <a:pt x="676558" y="245633"/>
                      <a:pt x="722700" y="199491"/>
                      <a:pt x="722700" y="142571"/>
                    </a:cubicBezTo>
                    <a:cubicBezTo>
                      <a:pt x="722700" y="85651"/>
                      <a:pt x="676558" y="39509"/>
                      <a:pt x="619638" y="39509"/>
                    </a:cubicBezTo>
                    <a:close/>
                    <a:moveTo>
                      <a:pt x="238048" y="39509"/>
                    </a:moveTo>
                    <a:cubicBezTo>
                      <a:pt x="181128" y="39509"/>
                      <a:pt x="134986" y="85651"/>
                      <a:pt x="134986" y="142571"/>
                    </a:cubicBezTo>
                    <a:cubicBezTo>
                      <a:pt x="134986" y="199491"/>
                      <a:pt x="181128" y="245633"/>
                      <a:pt x="238048" y="245633"/>
                    </a:cubicBezTo>
                    <a:cubicBezTo>
                      <a:pt x="294968" y="245633"/>
                      <a:pt x="341110" y="199491"/>
                      <a:pt x="341110" y="142571"/>
                    </a:cubicBezTo>
                    <a:cubicBezTo>
                      <a:pt x="341110" y="85651"/>
                      <a:pt x="294968" y="39509"/>
                      <a:pt x="238048" y="39509"/>
                    </a:cubicBezTo>
                    <a:close/>
                    <a:moveTo>
                      <a:pt x="238048" y="0"/>
                    </a:moveTo>
                    <a:cubicBezTo>
                      <a:pt x="277418" y="0"/>
                      <a:pt x="313061" y="15958"/>
                      <a:pt x="338861" y="41758"/>
                    </a:cubicBezTo>
                    <a:lnTo>
                      <a:pt x="365653" y="81497"/>
                    </a:lnTo>
                    <a:lnTo>
                      <a:pt x="379802" y="67767"/>
                    </a:lnTo>
                    <a:cubicBezTo>
                      <a:pt x="393512" y="59942"/>
                      <a:pt x="409170" y="55531"/>
                      <a:pt x="425460" y="55285"/>
                    </a:cubicBezTo>
                    <a:cubicBezTo>
                      <a:pt x="441749" y="55039"/>
                      <a:pt x="457534" y="58975"/>
                      <a:pt x="471474" y="66381"/>
                    </a:cubicBezTo>
                    <a:lnTo>
                      <a:pt x="490505" y="83763"/>
                    </a:lnTo>
                    <a:lnTo>
                      <a:pt x="518825" y="41758"/>
                    </a:lnTo>
                    <a:cubicBezTo>
                      <a:pt x="544626" y="15958"/>
                      <a:pt x="580268" y="0"/>
                      <a:pt x="619638" y="0"/>
                    </a:cubicBezTo>
                    <a:cubicBezTo>
                      <a:pt x="678693" y="0"/>
                      <a:pt x="729362" y="35905"/>
                      <a:pt x="751005" y="87076"/>
                    </a:cubicBezTo>
                    <a:lnTo>
                      <a:pt x="757677" y="120121"/>
                    </a:lnTo>
                    <a:lnTo>
                      <a:pt x="758666" y="119711"/>
                    </a:lnTo>
                    <a:lnTo>
                      <a:pt x="832752" y="119711"/>
                    </a:lnTo>
                    <a:cubicBezTo>
                      <a:pt x="845377" y="119711"/>
                      <a:pt x="855612" y="129946"/>
                      <a:pt x="855612" y="142571"/>
                    </a:cubicBezTo>
                    <a:lnTo>
                      <a:pt x="855611" y="142571"/>
                    </a:lnTo>
                    <a:cubicBezTo>
                      <a:pt x="855611" y="155196"/>
                      <a:pt x="845376" y="165431"/>
                      <a:pt x="832751" y="165431"/>
                    </a:cubicBezTo>
                    <a:lnTo>
                      <a:pt x="758666" y="165430"/>
                    </a:lnTo>
                    <a:lnTo>
                      <a:pt x="757677" y="165020"/>
                    </a:lnTo>
                    <a:lnTo>
                      <a:pt x="751005" y="198066"/>
                    </a:lnTo>
                    <a:cubicBezTo>
                      <a:pt x="729362" y="249237"/>
                      <a:pt x="678693" y="285142"/>
                      <a:pt x="619638" y="285142"/>
                    </a:cubicBezTo>
                    <a:cubicBezTo>
                      <a:pt x="540898" y="285142"/>
                      <a:pt x="477067" y="221311"/>
                      <a:pt x="477067" y="142571"/>
                    </a:cubicBezTo>
                    <a:lnTo>
                      <a:pt x="482901" y="113676"/>
                    </a:lnTo>
                    <a:lnTo>
                      <a:pt x="481543" y="114563"/>
                    </a:lnTo>
                    <a:cubicBezTo>
                      <a:pt x="469294" y="95822"/>
                      <a:pt x="448295" y="84665"/>
                      <a:pt x="425908" y="85003"/>
                    </a:cubicBezTo>
                    <a:cubicBezTo>
                      <a:pt x="414714" y="85172"/>
                      <a:pt x="403955" y="88203"/>
                      <a:pt x="394534" y="93580"/>
                    </a:cubicBezTo>
                    <a:lnTo>
                      <a:pt x="374628" y="112897"/>
                    </a:lnTo>
                    <a:lnTo>
                      <a:pt x="380619" y="142571"/>
                    </a:lnTo>
                    <a:cubicBezTo>
                      <a:pt x="380619" y="221311"/>
                      <a:pt x="316788" y="285142"/>
                      <a:pt x="238048" y="285142"/>
                    </a:cubicBezTo>
                    <a:cubicBezTo>
                      <a:pt x="178993" y="285142"/>
                      <a:pt x="128325" y="249237"/>
                      <a:pt x="106681" y="198066"/>
                    </a:cubicBezTo>
                    <a:lnTo>
                      <a:pt x="99850" y="164228"/>
                    </a:lnTo>
                    <a:lnTo>
                      <a:pt x="96945" y="165431"/>
                    </a:lnTo>
                    <a:lnTo>
                      <a:pt x="22860" y="165430"/>
                    </a:lnTo>
                    <a:cubicBezTo>
                      <a:pt x="16547" y="165430"/>
                      <a:pt x="10832" y="162871"/>
                      <a:pt x="6695" y="158734"/>
                    </a:cubicBezTo>
                    <a:lnTo>
                      <a:pt x="0" y="142571"/>
                    </a:lnTo>
                    <a:lnTo>
                      <a:pt x="6695" y="126407"/>
                    </a:lnTo>
                    <a:cubicBezTo>
                      <a:pt x="10832" y="122270"/>
                      <a:pt x="16547" y="119711"/>
                      <a:pt x="22860" y="119711"/>
                    </a:cubicBezTo>
                    <a:lnTo>
                      <a:pt x="96946" y="119711"/>
                    </a:lnTo>
                    <a:lnTo>
                      <a:pt x="99850" y="120914"/>
                    </a:lnTo>
                    <a:lnTo>
                      <a:pt x="106681" y="87076"/>
                    </a:lnTo>
                    <a:cubicBezTo>
                      <a:pt x="128325" y="35905"/>
                      <a:pt x="178993" y="0"/>
                      <a:pt x="238048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フリーフォーム: 図形 370">
                <a:extLst>
                  <a:ext uri="{FF2B5EF4-FFF2-40B4-BE49-F238E27FC236}">
                    <a16:creationId xmlns:a16="http://schemas.microsoft.com/office/drawing/2014/main" id="{A36DA282-7CB9-4403-88C5-62A954B529E6}"/>
                  </a:ext>
                </a:extLst>
              </p:cNvPr>
              <p:cNvSpPr/>
              <p:nvPr/>
            </p:nvSpPr>
            <p:spPr bwMode="auto">
              <a:xfrm>
                <a:off x="6568231" y="1095528"/>
                <a:ext cx="145168" cy="84492"/>
              </a:xfrm>
              <a:custGeom>
                <a:avLst/>
                <a:gdLst>
                  <a:gd name="connsiteX0" fmla="*/ 133606 w 239394"/>
                  <a:gd name="connsiteY0" fmla="*/ 0 h 139335"/>
                  <a:gd name="connsiteX1" fmla="*/ 228080 w 239394"/>
                  <a:gd name="connsiteY1" fmla="*/ 32138 h 139335"/>
                  <a:gd name="connsiteX2" fmla="*/ 239394 w 239394"/>
                  <a:gd name="connsiteY2" fmla="*/ 45920 h 139335"/>
                  <a:gd name="connsiteX3" fmla="*/ 156177 w 239394"/>
                  <a:gd name="connsiteY3" fmla="*/ 55733 h 139335"/>
                  <a:gd name="connsiteX4" fmla="*/ 60103 w 239394"/>
                  <a:gd name="connsiteY4" fmla="*/ 93570 h 139335"/>
                  <a:gd name="connsiteX5" fmla="*/ 7279 w 239394"/>
                  <a:gd name="connsiteY5" fmla="*/ 139335 h 139335"/>
                  <a:gd name="connsiteX6" fmla="*/ 0 w 239394"/>
                  <a:gd name="connsiteY6" fmla="*/ 109725 h 139335"/>
                  <a:gd name="connsiteX7" fmla="*/ 133606 w 239394"/>
                  <a:gd name="connsiteY7" fmla="*/ 0 h 139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9394" h="139335">
                    <a:moveTo>
                      <a:pt x="133606" y="0"/>
                    </a:moveTo>
                    <a:cubicBezTo>
                      <a:pt x="170501" y="0"/>
                      <a:pt x="203902" y="12282"/>
                      <a:pt x="228080" y="32138"/>
                    </a:cubicBezTo>
                    <a:lnTo>
                      <a:pt x="239394" y="45920"/>
                    </a:lnTo>
                    <a:lnTo>
                      <a:pt x="156177" y="55733"/>
                    </a:lnTo>
                    <a:cubicBezTo>
                      <a:pt x="120016" y="64667"/>
                      <a:pt x="87452" y="77595"/>
                      <a:pt x="60103" y="93570"/>
                    </a:cubicBezTo>
                    <a:lnTo>
                      <a:pt x="7279" y="139335"/>
                    </a:lnTo>
                    <a:lnTo>
                      <a:pt x="0" y="109725"/>
                    </a:lnTo>
                    <a:cubicBezTo>
                      <a:pt x="0" y="49126"/>
                      <a:pt x="59817" y="0"/>
                      <a:pt x="13360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2" name="フリーフォーム: 図形 371">
                <a:extLst>
                  <a:ext uri="{FF2B5EF4-FFF2-40B4-BE49-F238E27FC236}">
                    <a16:creationId xmlns:a16="http://schemas.microsoft.com/office/drawing/2014/main" id="{BC54896B-A0C3-4367-A4ED-F7E0759B02BC}"/>
                  </a:ext>
                </a:extLst>
              </p:cNvPr>
              <p:cNvSpPr/>
              <p:nvPr/>
            </p:nvSpPr>
            <p:spPr bwMode="auto">
              <a:xfrm flipH="1">
                <a:off x="6956374" y="1095528"/>
                <a:ext cx="145168" cy="84492"/>
              </a:xfrm>
              <a:custGeom>
                <a:avLst/>
                <a:gdLst>
                  <a:gd name="connsiteX0" fmla="*/ 133606 w 239394"/>
                  <a:gd name="connsiteY0" fmla="*/ 0 h 139335"/>
                  <a:gd name="connsiteX1" fmla="*/ 228080 w 239394"/>
                  <a:gd name="connsiteY1" fmla="*/ 32138 h 139335"/>
                  <a:gd name="connsiteX2" fmla="*/ 239394 w 239394"/>
                  <a:gd name="connsiteY2" fmla="*/ 45920 h 139335"/>
                  <a:gd name="connsiteX3" fmla="*/ 156177 w 239394"/>
                  <a:gd name="connsiteY3" fmla="*/ 55733 h 139335"/>
                  <a:gd name="connsiteX4" fmla="*/ 60103 w 239394"/>
                  <a:gd name="connsiteY4" fmla="*/ 93570 h 139335"/>
                  <a:gd name="connsiteX5" fmla="*/ 7279 w 239394"/>
                  <a:gd name="connsiteY5" fmla="*/ 139335 h 139335"/>
                  <a:gd name="connsiteX6" fmla="*/ 0 w 239394"/>
                  <a:gd name="connsiteY6" fmla="*/ 109725 h 139335"/>
                  <a:gd name="connsiteX7" fmla="*/ 133606 w 239394"/>
                  <a:gd name="connsiteY7" fmla="*/ 0 h 139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9394" h="139335">
                    <a:moveTo>
                      <a:pt x="133606" y="0"/>
                    </a:moveTo>
                    <a:cubicBezTo>
                      <a:pt x="170501" y="0"/>
                      <a:pt x="203902" y="12282"/>
                      <a:pt x="228080" y="32138"/>
                    </a:cubicBezTo>
                    <a:lnTo>
                      <a:pt x="239394" y="45920"/>
                    </a:lnTo>
                    <a:lnTo>
                      <a:pt x="156177" y="55733"/>
                    </a:lnTo>
                    <a:cubicBezTo>
                      <a:pt x="120016" y="64667"/>
                      <a:pt x="87452" y="77595"/>
                      <a:pt x="60103" y="93570"/>
                    </a:cubicBezTo>
                    <a:lnTo>
                      <a:pt x="7279" y="139335"/>
                    </a:lnTo>
                    <a:lnTo>
                      <a:pt x="0" y="109725"/>
                    </a:lnTo>
                    <a:cubicBezTo>
                      <a:pt x="0" y="49126"/>
                      <a:pt x="59817" y="0"/>
                      <a:pt x="13360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3" name="月 372">
                <a:extLst>
                  <a:ext uri="{FF2B5EF4-FFF2-40B4-BE49-F238E27FC236}">
                    <a16:creationId xmlns:a16="http://schemas.microsoft.com/office/drawing/2014/main" id="{5B9472D6-C2FF-49FE-93D7-A32CBA636F54}"/>
                  </a:ext>
                </a:extLst>
              </p:cNvPr>
              <p:cNvSpPr/>
              <p:nvPr/>
            </p:nvSpPr>
            <p:spPr bwMode="auto">
              <a:xfrm rot="2700000">
                <a:off x="6595227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4" name="月 373">
                <a:extLst>
                  <a:ext uri="{FF2B5EF4-FFF2-40B4-BE49-F238E27FC236}">
                    <a16:creationId xmlns:a16="http://schemas.microsoft.com/office/drawing/2014/main" id="{E16FD770-13BB-42C6-A8A4-E806748576BC}"/>
                  </a:ext>
                </a:extLst>
              </p:cNvPr>
              <p:cNvSpPr/>
              <p:nvPr/>
            </p:nvSpPr>
            <p:spPr bwMode="auto">
              <a:xfrm rot="18900000" flipH="1">
                <a:off x="7023064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5" name="フリーフォーム: 図形 374">
                <a:extLst>
                  <a:ext uri="{FF2B5EF4-FFF2-40B4-BE49-F238E27FC236}">
                    <a16:creationId xmlns:a16="http://schemas.microsoft.com/office/drawing/2014/main" id="{86EBFBDD-00C0-4F67-83DF-11918D022F3D}"/>
                  </a:ext>
                </a:extLst>
              </p:cNvPr>
              <p:cNvSpPr/>
              <p:nvPr/>
            </p:nvSpPr>
            <p:spPr bwMode="auto">
              <a:xfrm rot="10800000">
                <a:off x="6695465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6" name="楕円 357">
                <a:extLst>
                  <a:ext uri="{FF2B5EF4-FFF2-40B4-BE49-F238E27FC236}">
                    <a16:creationId xmlns:a16="http://schemas.microsoft.com/office/drawing/2014/main" id="{FFC1F675-00EC-4E9F-B15E-86C6FE5D5495}"/>
                  </a:ext>
                </a:extLst>
              </p:cNvPr>
              <p:cNvSpPr/>
              <p:nvPr/>
            </p:nvSpPr>
            <p:spPr bwMode="auto">
              <a:xfrm>
                <a:off x="6721330" y="1346765"/>
                <a:ext cx="232890" cy="129124"/>
              </a:xfrm>
              <a:custGeom>
                <a:avLst/>
                <a:gdLst>
                  <a:gd name="connsiteX0" fmla="*/ 0 w 232889"/>
                  <a:gd name="connsiteY0" fmla="*/ 49084 h 98168"/>
                  <a:gd name="connsiteX1" fmla="*/ 116445 w 232889"/>
                  <a:gd name="connsiteY1" fmla="*/ 0 h 98168"/>
                  <a:gd name="connsiteX2" fmla="*/ 232890 w 232889"/>
                  <a:gd name="connsiteY2" fmla="*/ 49084 h 98168"/>
                  <a:gd name="connsiteX3" fmla="*/ 116445 w 232889"/>
                  <a:gd name="connsiteY3" fmla="*/ 98168 h 98168"/>
                  <a:gd name="connsiteX4" fmla="*/ 0 w 232889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49084 h 98168"/>
                  <a:gd name="connsiteX1" fmla="*/ 116445 w 232890"/>
                  <a:gd name="connsiteY1" fmla="*/ 0 h 98168"/>
                  <a:gd name="connsiteX2" fmla="*/ 232890 w 232890"/>
                  <a:gd name="connsiteY2" fmla="*/ 49084 h 98168"/>
                  <a:gd name="connsiteX3" fmla="*/ 116445 w 232890"/>
                  <a:gd name="connsiteY3" fmla="*/ 98168 h 98168"/>
                  <a:gd name="connsiteX4" fmla="*/ 0 w 232890"/>
                  <a:gd name="connsiteY4" fmla="*/ 49084 h 98168"/>
                  <a:gd name="connsiteX0" fmla="*/ 0 w 232890"/>
                  <a:gd name="connsiteY0" fmla="*/ 80040 h 129124"/>
                  <a:gd name="connsiteX1" fmla="*/ 109302 w 232890"/>
                  <a:gd name="connsiteY1" fmla="*/ 0 h 129124"/>
                  <a:gd name="connsiteX2" fmla="*/ 232890 w 232890"/>
                  <a:gd name="connsiteY2" fmla="*/ 80040 h 129124"/>
                  <a:gd name="connsiteX3" fmla="*/ 116445 w 232890"/>
                  <a:gd name="connsiteY3" fmla="*/ 129124 h 129124"/>
                  <a:gd name="connsiteX4" fmla="*/ 0 w 232890"/>
                  <a:gd name="connsiteY4" fmla="*/ 80040 h 1291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2890" h="129124">
                    <a:moveTo>
                      <a:pt x="0" y="80040"/>
                    </a:moveTo>
                    <a:cubicBezTo>
                      <a:pt x="0" y="52932"/>
                      <a:pt x="44991" y="0"/>
                      <a:pt x="109302" y="0"/>
                    </a:cubicBezTo>
                    <a:cubicBezTo>
                      <a:pt x="173613" y="0"/>
                      <a:pt x="232890" y="52932"/>
                      <a:pt x="232890" y="80040"/>
                    </a:cubicBezTo>
                    <a:cubicBezTo>
                      <a:pt x="232890" y="107148"/>
                      <a:pt x="180756" y="129124"/>
                      <a:pt x="116445" y="129124"/>
                    </a:cubicBezTo>
                    <a:cubicBezTo>
                      <a:pt x="52134" y="129124"/>
                      <a:pt x="0" y="107148"/>
                      <a:pt x="0" y="80040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7" name="フリーフォーム: 図形 376">
                <a:extLst>
                  <a:ext uri="{FF2B5EF4-FFF2-40B4-BE49-F238E27FC236}">
                    <a16:creationId xmlns:a16="http://schemas.microsoft.com/office/drawing/2014/main" id="{F5D550C5-AC6D-4E4F-87C2-0590EF37F4FA}"/>
                  </a:ext>
                </a:extLst>
              </p:cNvPr>
              <p:cNvSpPr/>
              <p:nvPr/>
            </p:nvSpPr>
            <p:spPr bwMode="auto">
              <a:xfrm>
                <a:off x="6775519" y="1299705"/>
                <a:ext cx="124512" cy="184936"/>
              </a:xfrm>
              <a:custGeom>
                <a:avLst/>
                <a:gdLst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8" fmla="*/ 62256 w 124512"/>
                  <a:gd name="connsiteY8" fmla="*/ 20630 h 184936"/>
                  <a:gd name="connsiteX9" fmla="*/ 96685 w 124512"/>
                  <a:gd name="connsiteY9" fmla="*/ 11644 h 184936"/>
                  <a:gd name="connsiteX0" fmla="*/ 62256 w 153696"/>
                  <a:gd name="connsiteY0" fmla="*/ 20630 h 184936"/>
                  <a:gd name="connsiteX1" fmla="*/ 96685 w 153696"/>
                  <a:gd name="connsiteY1" fmla="*/ 11644 h 184936"/>
                  <a:gd name="connsiteX2" fmla="*/ 110045 w 153696"/>
                  <a:gd name="connsiteY2" fmla="*/ 0 h 184936"/>
                  <a:gd name="connsiteX3" fmla="*/ 119620 w 153696"/>
                  <a:gd name="connsiteY3" fmla="*/ 26083 h 184936"/>
                  <a:gd name="connsiteX4" fmla="*/ 124512 w 153696"/>
                  <a:gd name="connsiteY4" fmla="*/ 70591 h 184936"/>
                  <a:gd name="connsiteX5" fmla="*/ 62256 w 153696"/>
                  <a:gd name="connsiteY5" fmla="*/ 184936 h 184936"/>
                  <a:gd name="connsiteX6" fmla="*/ 0 w 153696"/>
                  <a:gd name="connsiteY6" fmla="*/ 70591 h 184936"/>
                  <a:gd name="connsiteX7" fmla="*/ 4893 w 153696"/>
                  <a:gd name="connsiteY7" fmla="*/ 26083 h 184936"/>
                  <a:gd name="connsiteX8" fmla="*/ 14467 w 153696"/>
                  <a:gd name="connsiteY8" fmla="*/ 0 h 184936"/>
                  <a:gd name="connsiteX9" fmla="*/ 27827 w 153696"/>
                  <a:gd name="connsiteY9" fmla="*/ 11644 h 184936"/>
                  <a:gd name="connsiteX10" fmla="*/ 153696 w 153696"/>
                  <a:gd name="connsiteY10" fmla="*/ 112070 h 184936"/>
                  <a:gd name="connsiteX0" fmla="*/ 62256 w 124512"/>
                  <a:gd name="connsiteY0" fmla="*/ 20630 h 184936"/>
                  <a:gd name="connsiteX1" fmla="*/ 96685 w 124512"/>
                  <a:gd name="connsiteY1" fmla="*/ 11644 h 184936"/>
                  <a:gd name="connsiteX2" fmla="*/ 110045 w 124512"/>
                  <a:gd name="connsiteY2" fmla="*/ 0 h 184936"/>
                  <a:gd name="connsiteX3" fmla="*/ 119620 w 124512"/>
                  <a:gd name="connsiteY3" fmla="*/ 26083 h 184936"/>
                  <a:gd name="connsiteX4" fmla="*/ 124512 w 124512"/>
                  <a:gd name="connsiteY4" fmla="*/ 70591 h 184936"/>
                  <a:gd name="connsiteX5" fmla="*/ 62256 w 124512"/>
                  <a:gd name="connsiteY5" fmla="*/ 184936 h 184936"/>
                  <a:gd name="connsiteX6" fmla="*/ 0 w 124512"/>
                  <a:gd name="connsiteY6" fmla="*/ 70591 h 184936"/>
                  <a:gd name="connsiteX7" fmla="*/ 4893 w 124512"/>
                  <a:gd name="connsiteY7" fmla="*/ 26083 h 184936"/>
                  <a:gd name="connsiteX8" fmla="*/ 14467 w 124512"/>
                  <a:gd name="connsiteY8" fmla="*/ 0 h 184936"/>
                  <a:gd name="connsiteX9" fmla="*/ 27827 w 124512"/>
                  <a:gd name="connsiteY9" fmla="*/ 11644 h 184936"/>
                  <a:gd name="connsiteX0" fmla="*/ 96685 w 124512"/>
                  <a:gd name="connsiteY0" fmla="*/ 11644 h 184936"/>
                  <a:gd name="connsiteX1" fmla="*/ 110045 w 124512"/>
                  <a:gd name="connsiteY1" fmla="*/ 0 h 184936"/>
                  <a:gd name="connsiteX2" fmla="*/ 119620 w 124512"/>
                  <a:gd name="connsiteY2" fmla="*/ 26083 h 184936"/>
                  <a:gd name="connsiteX3" fmla="*/ 124512 w 124512"/>
                  <a:gd name="connsiteY3" fmla="*/ 70591 h 184936"/>
                  <a:gd name="connsiteX4" fmla="*/ 62256 w 124512"/>
                  <a:gd name="connsiteY4" fmla="*/ 184936 h 184936"/>
                  <a:gd name="connsiteX5" fmla="*/ 0 w 124512"/>
                  <a:gd name="connsiteY5" fmla="*/ 70591 h 184936"/>
                  <a:gd name="connsiteX6" fmla="*/ 4893 w 124512"/>
                  <a:gd name="connsiteY6" fmla="*/ 26083 h 184936"/>
                  <a:gd name="connsiteX7" fmla="*/ 14467 w 124512"/>
                  <a:gd name="connsiteY7" fmla="*/ 0 h 184936"/>
                  <a:gd name="connsiteX8" fmla="*/ 27827 w 124512"/>
                  <a:gd name="connsiteY8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  <a:gd name="connsiteX7" fmla="*/ 27827 w 124512"/>
                  <a:gd name="connsiteY7" fmla="*/ 11644 h 184936"/>
                  <a:gd name="connsiteX0" fmla="*/ 110045 w 124512"/>
                  <a:gd name="connsiteY0" fmla="*/ 0 h 184936"/>
                  <a:gd name="connsiteX1" fmla="*/ 119620 w 124512"/>
                  <a:gd name="connsiteY1" fmla="*/ 26083 h 184936"/>
                  <a:gd name="connsiteX2" fmla="*/ 124512 w 124512"/>
                  <a:gd name="connsiteY2" fmla="*/ 70591 h 184936"/>
                  <a:gd name="connsiteX3" fmla="*/ 62256 w 124512"/>
                  <a:gd name="connsiteY3" fmla="*/ 184936 h 184936"/>
                  <a:gd name="connsiteX4" fmla="*/ 0 w 124512"/>
                  <a:gd name="connsiteY4" fmla="*/ 70591 h 184936"/>
                  <a:gd name="connsiteX5" fmla="*/ 4893 w 124512"/>
                  <a:gd name="connsiteY5" fmla="*/ 26083 h 184936"/>
                  <a:gd name="connsiteX6" fmla="*/ 14467 w 124512"/>
                  <a:gd name="connsiteY6" fmla="*/ 0 h 184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512" h="184936">
                    <a:moveTo>
                      <a:pt x="110045" y="0"/>
                    </a:moveTo>
                    <a:lnTo>
                      <a:pt x="119620" y="26083"/>
                    </a:lnTo>
                    <a:cubicBezTo>
                      <a:pt x="122770" y="39763"/>
                      <a:pt x="124512" y="54803"/>
                      <a:pt x="124512" y="70591"/>
                    </a:cubicBezTo>
                    <a:cubicBezTo>
                      <a:pt x="124512" y="133742"/>
                      <a:pt x="96639" y="184936"/>
                      <a:pt x="62256" y="184936"/>
                    </a:cubicBezTo>
                    <a:cubicBezTo>
                      <a:pt x="27873" y="184936"/>
                      <a:pt x="0" y="133742"/>
                      <a:pt x="0" y="70591"/>
                    </a:cubicBezTo>
                    <a:cubicBezTo>
                      <a:pt x="0" y="54803"/>
                      <a:pt x="1742" y="39763"/>
                      <a:pt x="4893" y="26083"/>
                    </a:cubicBezTo>
                    <a:lnTo>
                      <a:pt x="14467" y="0"/>
                    </a:lnTo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52" name="楕円 547">
              <a:extLst>
                <a:ext uri="{FF2B5EF4-FFF2-40B4-BE49-F238E27FC236}">
                  <a16:creationId xmlns:a16="http://schemas.microsoft.com/office/drawing/2014/main" id="{D91408D9-9512-4108-81DC-6BF05000D699}"/>
                </a:ext>
              </a:extLst>
            </p:cNvPr>
            <p:cNvSpPr/>
            <p:nvPr/>
          </p:nvSpPr>
          <p:spPr bwMode="auto">
            <a:xfrm>
              <a:off x="6199758" y="5016038"/>
              <a:ext cx="472008" cy="398406"/>
            </a:xfrm>
            <a:custGeom>
              <a:avLst/>
              <a:gdLst>
                <a:gd name="connsiteX0" fmla="*/ 0 w 472007"/>
                <a:gd name="connsiteY0" fmla="*/ 199203 h 398406"/>
                <a:gd name="connsiteX1" fmla="*/ 236004 w 472007"/>
                <a:gd name="connsiteY1" fmla="*/ 0 h 398406"/>
                <a:gd name="connsiteX2" fmla="*/ 472008 w 472007"/>
                <a:gd name="connsiteY2" fmla="*/ 199203 h 398406"/>
                <a:gd name="connsiteX3" fmla="*/ 236004 w 472007"/>
                <a:gd name="connsiteY3" fmla="*/ 398406 h 398406"/>
                <a:gd name="connsiteX4" fmla="*/ 0 w 472007"/>
                <a:gd name="connsiteY4" fmla="*/ 199203 h 398406"/>
                <a:gd name="connsiteX0" fmla="*/ 8580 w 480588"/>
                <a:gd name="connsiteY0" fmla="*/ 204597 h 403800"/>
                <a:gd name="connsiteX1" fmla="*/ 69923 w 480588"/>
                <a:gd name="connsiteY1" fmla="*/ 69356 h 403800"/>
                <a:gd name="connsiteX2" fmla="*/ 244584 w 480588"/>
                <a:gd name="connsiteY2" fmla="*/ 5394 h 403800"/>
                <a:gd name="connsiteX3" fmla="*/ 480588 w 480588"/>
                <a:gd name="connsiteY3" fmla="*/ 204597 h 403800"/>
                <a:gd name="connsiteX4" fmla="*/ 244584 w 480588"/>
                <a:gd name="connsiteY4" fmla="*/ 403800 h 403800"/>
                <a:gd name="connsiteX5" fmla="*/ 8580 w 480588"/>
                <a:gd name="connsiteY5" fmla="*/ 204597 h 403800"/>
                <a:gd name="connsiteX0" fmla="*/ 69269 w 479934"/>
                <a:gd name="connsiteY0" fmla="*/ 69356 h 403800"/>
                <a:gd name="connsiteX1" fmla="*/ 243930 w 479934"/>
                <a:gd name="connsiteY1" fmla="*/ 5394 h 403800"/>
                <a:gd name="connsiteX2" fmla="*/ 479934 w 479934"/>
                <a:gd name="connsiteY2" fmla="*/ 204597 h 403800"/>
                <a:gd name="connsiteX3" fmla="*/ 243930 w 479934"/>
                <a:gd name="connsiteY3" fmla="*/ 403800 h 403800"/>
                <a:gd name="connsiteX4" fmla="*/ 7926 w 479934"/>
                <a:gd name="connsiteY4" fmla="*/ 204597 h 403800"/>
                <a:gd name="connsiteX5" fmla="*/ 160709 w 479934"/>
                <a:gd name="connsiteY5" fmla="*/ 160796 h 403800"/>
                <a:gd name="connsiteX0" fmla="*/ 243930 w 479934"/>
                <a:gd name="connsiteY0" fmla="*/ 0 h 398406"/>
                <a:gd name="connsiteX1" fmla="*/ 479934 w 479934"/>
                <a:gd name="connsiteY1" fmla="*/ 199203 h 398406"/>
                <a:gd name="connsiteX2" fmla="*/ 243930 w 479934"/>
                <a:gd name="connsiteY2" fmla="*/ 398406 h 398406"/>
                <a:gd name="connsiteX3" fmla="*/ 7926 w 479934"/>
                <a:gd name="connsiteY3" fmla="*/ 199203 h 398406"/>
                <a:gd name="connsiteX4" fmla="*/ 160709 w 479934"/>
                <a:gd name="connsiteY4" fmla="*/ 155402 h 398406"/>
                <a:gd name="connsiteX0" fmla="*/ 236004 w 472008"/>
                <a:gd name="connsiteY0" fmla="*/ 0 h 398406"/>
                <a:gd name="connsiteX1" fmla="*/ 472008 w 472008"/>
                <a:gd name="connsiteY1" fmla="*/ 199203 h 398406"/>
                <a:gd name="connsiteX2" fmla="*/ 236004 w 472008"/>
                <a:gd name="connsiteY2" fmla="*/ 398406 h 398406"/>
                <a:gd name="connsiteX3" fmla="*/ 0 w 472008"/>
                <a:gd name="connsiteY3" fmla="*/ 199203 h 398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2008" h="398406">
                  <a:moveTo>
                    <a:pt x="236004" y="0"/>
                  </a:moveTo>
                  <a:cubicBezTo>
                    <a:pt x="304448" y="22540"/>
                    <a:pt x="472008" y="89186"/>
                    <a:pt x="472008" y="199203"/>
                  </a:cubicBezTo>
                  <a:cubicBezTo>
                    <a:pt x="472008" y="309220"/>
                    <a:pt x="366345" y="398406"/>
                    <a:pt x="236004" y="398406"/>
                  </a:cubicBezTo>
                  <a:cubicBezTo>
                    <a:pt x="105663" y="398406"/>
                    <a:pt x="0" y="309220"/>
                    <a:pt x="0" y="199203"/>
                  </a:cubicBezTo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53" name="フリーフォーム: 図形 352">
              <a:extLst>
                <a:ext uri="{FF2B5EF4-FFF2-40B4-BE49-F238E27FC236}">
                  <a16:creationId xmlns:a16="http://schemas.microsoft.com/office/drawing/2014/main" id="{30FF456D-4034-445D-B556-1E5D0CB59D02}"/>
                </a:ext>
              </a:extLst>
            </p:cNvPr>
            <p:cNvSpPr/>
            <p:nvPr/>
          </p:nvSpPr>
          <p:spPr bwMode="auto">
            <a:xfrm rot="900000">
              <a:off x="6257946" y="5228817"/>
              <a:ext cx="152652" cy="355044"/>
            </a:xfrm>
            <a:custGeom>
              <a:avLst/>
              <a:gdLst>
                <a:gd name="connsiteX0" fmla="*/ 147205 w 294410"/>
                <a:gd name="connsiteY0" fmla="*/ 24060 h 624934"/>
                <a:gd name="connsiteX1" fmla="*/ 33865 w 294410"/>
                <a:gd name="connsiteY1" fmla="*/ 289656 h 624934"/>
                <a:gd name="connsiteX2" fmla="*/ 147205 w 294410"/>
                <a:gd name="connsiteY2" fmla="*/ 555252 h 624934"/>
                <a:gd name="connsiteX3" fmla="*/ 260545 w 294410"/>
                <a:gd name="connsiteY3" fmla="*/ 289656 h 624934"/>
                <a:gd name="connsiteX4" fmla="*/ 147205 w 294410"/>
                <a:gd name="connsiteY4" fmla="*/ 24060 h 624934"/>
                <a:gd name="connsiteX5" fmla="*/ 147205 w 294410"/>
                <a:gd name="connsiteY5" fmla="*/ 0 h 624934"/>
                <a:gd name="connsiteX6" fmla="*/ 294410 w 294410"/>
                <a:gd name="connsiteY6" fmla="*/ 312467 h 624934"/>
                <a:gd name="connsiteX7" fmla="*/ 147205 w 294410"/>
                <a:gd name="connsiteY7" fmla="*/ 624934 h 624934"/>
                <a:gd name="connsiteX8" fmla="*/ 0 w 294410"/>
                <a:gd name="connsiteY8" fmla="*/ 312467 h 624934"/>
                <a:gd name="connsiteX9" fmla="*/ 147205 w 294410"/>
                <a:gd name="connsiteY9" fmla="*/ 0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4410" h="624934">
                  <a:moveTo>
                    <a:pt x="147205" y="24060"/>
                  </a:moveTo>
                  <a:cubicBezTo>
                    <a:pt x="84609" y="24060"/>
                    <a:pt x="33865" y="142971"/>
                    <a:pt x="33865" y="289656"/>
                  </a:cubicBezTo>
                  <a:cubicBezTo>
                    <a:pt x="33865" y="436341"/>
                    <a:pt x="84609" y="555252"/>
                    <a:pt x="147205" y="555252"/>
                  </a:cubicBezTo>
                  <a:cubicBezTo>
                    <a:pt x="209801" y="555252"/>
                    <a:pt x="260545" y="436341"/>
                    <a:pt x="260545" y="289656"/>
                  </a:cubicBezTo>
                  <a:cubicBezTo>
                    <a:pt x="260545" y="142971"/>
                    <a:pt x="209801" y="24060"/>
                    <a:pt x="147205" y="24060"/>
                  </a:cubicBezTo>
                  <a:close/>
                  <a:moveTo>
                    <a:pt x="147205" y="0"/>
                  </a:moveTo>
                  <a:cubicBezTo>
                    <a:pt x="228504" y="0"/>
                    <a:pt x="294410" y="139896"/>
                    <a:pt x="294410" y="312467"/>
                  </a:cubicBezTo>
                  <a:cubicBezTo>
                    <a:pt x="294410" y="485038"/>
                    <a:pt x="228504" y="624934"/>
                    <a:pt x="147205" y="624934"/>
                  </a:cubicBezTo>
                  <a:cubicBezTo>
                    <a:pt x="65906" y="624934"/>
                    <a:pt x="0" y="485038"/>
                    <a:pt x="0" y="312467"/>
                  </a:cubicBezTo>
                  <a:cubicBezTo>
                    <a:pt x="0" y="139896"/>
                    <a:pt x="65906" y="0"/>
                    <a:pt x="147205" y="0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54" name="グループ化 353">
              <a:extLst>
                <a:ext uri="{FF2B5EF4-FFF2-40B4-BE49-F238E27FC236}">
                  <a16:creationId xmlns:a16="http://schemas.microsoft.com/office/drawing/2014/main" id="{A33C73D1-F849-44C7-B0D9-1E2599803AF8}"/>
                </a:ext>
              </a:extLst>
            </p:cNvPr>
            <p:cNvGrpSpPr/>
            <p:nvPr/>
          </p:nvGrpSpPr>
          <p:grpSpPr>
            <a:xfrm>
              <a:off x="6161385" y="5102083"/>
              <a:ext cx="557694" cy="1122758"/>
              <a:chOff x="7333154" y="5388909"/>
              <a:chExt cx="751190" cy="1733869"/>
            </a:xfrm>
          </p:grpSpPr>
          <p:sp>
            <p:nvSpPr>
              <p:cNvPr id="362" name="台形 361">
                <a:extLst>
                  <a:ext uri="{FF2B5EF4-FFF2-40B4-BE49-F238E27FC236}">
                    <a16:creationId xmlns:a16="http://schemas.microsoft.com/office/drawing/2014/main" id="{7682B14F-CCF3-46EB-AAB0-9E69BB423051}"/>
                  </a:ext>
                </a:extLst>
              </p:cNvPr>
              <p:cNvSpPr/>
              <p:nvPr/>
            </p:nvSpPr>
            <p:spPr bwMode="auto">
              <a:xfrm rot="10800000">
                <a:off x="7623621" y="5483562"/>
                <a:ext cx="177419" cy="1543970"/>
              </a:xfrm>
              <a:prstGeom prst="trapezoid">
                <a:avLst>
                  <a:gd name="adj" fmla="val 23884"/>
                </a:avLst>
              </a:prstGeom>
              <a:solidFill>
                <a:srgbClr val="CC99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3" name="フリーフォーム: 図形 362">
                <a:extLst>
                  <a:ext uri="{FF2B5EF4-FFF2-40B4-BE49-F238E27FC236}">
                    <a16:creationId xmlns:a16="http://schemas.microsoft.com/office/drawing/2014/main" id="{827DA1BF-878A-403E-82EF-99527783AA5C}"/>
                  </a:ext>
                </a:extLst>
              </p:cNvPr>
              <p:cNvSpPr/>
              <p:nvPr/>
            </p:nvSpPr>
            <p:spPr bwMode="auto">
              <a:xfrm>
                <a:off x="7333154" y="5388909"/>
                <a:ext cx="751190" cy="209700"/>
              </a:xfrm>
              <a:custGeom>
                <a:avLst/>
                <a:gdLst>
                  <a:gd name="connsiteX0" fmla="*/ 46520 w 787920"/>
                  <a:gd name="connsiteY0" fmla="*/ 0 h 126961"/>
                  <a:gd name="connsiteX1" fmla="*/ 91117 w 787920"/>
                  <a:gd name="connsiteY1" fmla="*/ 3389 h 126961"/>
                  <a:gd name="connsiteX2" fmla="*/ 393960 w 787920"/>
                  <a:gd name="connsiteY2" fmla="*/ 10280 h 126961"/>
                  <a:gd name="connsiteX3" fmla="*/ 696803 w 787920"/>
                  <a:gd name="connsiteY3" fmla="*/ 3389 h 126961"/>
                  <a:gd name="connsiteX4" fmla="*/ 741401 w 787920"/>
                  <a:gd name="connsiteY4" fmla="*/ 0 h 126961"/>
                  <a:gd name="connsiteX5" fmla="*/ 756961 w 787920"/>
                  <a:gd name="connsiteY5" fmla="*/ 5137 h 126961"/>
                  <a:gd name="connsiteX6" fmla="*/ 787920 w 787920"/>
                  <a:gd name="connsiteY6" fmla="*/ 39270 h 126961"/>
                  <a:gd name="connsiteX7" fmla="*/ 393960 w 787920"/>
                  <a:gd name="connsiteY7" fmla="*/ 126961 h 126961"/>
                  <a:gd name="connsiteX8" fmla="*/ 0 w 787920"/>
                  <a:gd name="connsiteY8" fmla="*/ 39270 h 126961"/>
                  <a:gd name="connsiteX9" fmla="*/ 30960 w 787920"/>
                  <a:gd name="connsiteY9" fmla="*/ 5137 h 1269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787920" h="126961">
                    <a:moveTo>
                      <a:pt x="46520" y="0"/>
                    </a:moveTo>
                    <a:lnTo>
                      <a:pt x="91117" y="3389"/>
                    </a:lnTo>
                    <a:cubicBezTo>
                      <a:pt x="184199" y="7826"/>
                      <a:pt x="286537" y="10280"/>
                      <a:pt x="393960" y="10280"/>
                    </a:cubicBezTo>
                    <a:cubicBezTo>
                      <a:pt x="501383" y="10280"/>
                      <a:pt x="603721" y="7826"/>
                      <a:pt x="696803" y="3389"/>
                    </a:cubicBezTo>
                    <a:lnTo>
                      <a:pt x="741401" y="0"/>
                    </a:lnTo>
                    <a:lnTo>
                      <a:pt x="756961" y="5137"/>
                    </a:lnTo>
                    <a:cubicBezTo>
                      <a:pt x="776896" y="15628"/>
                      <a:pt x="787920" y="27163"/>
                      <a:pt x="787920" y="39270"/>
                    </a:cubicBezTo>
                    <a:cubicBezTo>
                      <a:pt x="787920" y="87700"/>
                      <a:pt x="611538" y="126961"/>
                      <a:pt x="393960" y="126961"/>
                    </a:cubicBezTo>
                    <a:cubicBezTo>
                      <a:pt x="176382" y="126961"/>
                      <a:pt x="0" y="87700"/>
                      <a:pt x="0" y="39270"/>
                    </a:cubicBezTo>
                    <a:cubicBezTo>
                      <a:pt x="0" y="27163"/>
                      <a:pt x="11024" y="15628"/>
                      <a:pt x="30960" y="5137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4" name="台形 363">
                <a:extLst>
                  <a:ext uri="{FF2B5EF4-FFF2-40B4-BE49-F238E27FC236}">
                    <a16:creationId xmlns:a16="http://schemas.microsoft.com/office/drawing/2014/main" id="{6030DA24-F165-4C34-8711-39C339CF33A9}"/>
                  </a:ext>
                </a:extLst>
              </p:cNvPr>
              <p:cNvSpPr/>
              <p:nvPr/>
            </p:nvSpPr>
            <p:spPr bwMode="auto">
              <a:xfrm rot="10800000">
                <a:off x="7656313" y="6984392"/>
                <a:ext cx="112035" cy="138386"/>
              </a:xfrm>
              <a:prstGeom prst="trapezoid">
                <a:avLst>
                  <a:gd name="adj" fmla="val 21367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55" name="グループ化 354">
              <a:extLst>
                <a:ext uri="{FF2B5EF4-FFF2-40B4-BE49-F238E27FC236}">
                  <a16:creationId xmlns:a16="http://schemas.microsoft.com/office/drawing/2014/main" id="{2CCE62AE-796B-4BE4-91F2-938BB312B18E}"/>
                </a:ext>
              </a:extLst>
            </p:cNvPr>
            <p:cNvGrpSpPr/>
            <p:nvPr/>
          </p:nvGrpSpPr>
          <p:grpSpPr>
            <a:xfrm flipH="1">
              <a:off x="6213074" y="4939226"/>
              <a:ext cx="535336" cy="276626"/>
              <a:chOff x="3145148" y="3551877"/>
              <a:chExt cx="781709" cy="403936"/>
            </a:xfrm>
          </p:grpSpPr>
          <p:sp>
            <p:nvSpPr>
              <p:cNvPr id="356" name="円/楕円 25">
                <a:extLst>
                  <a:ext uri="{FF2B5EF4-FFF2-40B4-BE49-F238E27FC236}">
                    <a16:creationId xmlns:a16="http://schemas.microsoft.com/office/drawing/2014/main" id="{AC4F3B5E-F0E7-46E8-8DE6-98DBEC003C3A}"/>
                  </a:ext>
                </a:extLst>
              </p:cNvPr>
              <p:cNvSpPr/>
              <p:nvPr/>
            </p:nvSpPr>
            <p:spPr>
              <a:xfrm>
                <a:off x="3145148" y="3551877"/>
                <a:ext cx="728352" cy="403936"/>
              </a:xfrm>
              <a:custGeom>
                <a:avLst/>
                <a:gdLst/>
                <a:ahLst/>
                <a:cxnLst/>
                <a:rect l="l" t="t" r="r" b="b"/>
                <a:pathLst>
                  <a:path w="728352" h="403936">
                    <a:moveTo>
                      <a:pt x="413528" y="0"/>
                    </a:moveTo>
                    <a:cubicBezTo>
                      <a:pt x="587400" y="0"/>
                      <a:pt x="728352" y="61986"/>
                      <a:pt x="728352" y="138450"/>
                    </a:cubicBezTo>
                    <a:cubicBezTo>
                      <a:pt x="728352" y="214914"/>
                      <a:pt x="587400" y="276900"/>
                      <a:pt x="413528" y="276900"/>
                    </a:cubicBezTo>
                    <a:cubicBezTo>
                      <a:pt x="314157" y="276900"/>
                      <a:pt x="225538" y="256653"/>
                      <a:pt x="168255" y="224272"/>
                    </a:cubicBezTo>
                    <a:lnTo>
                      <a:pt x="161836" y="229216"/>
                    </a:lnTo>
                    <a:lnTo>
                      <a:pt x="202522" y="298129"/>
                    </a:lnTo>
                    <a:cubicBezTo>
                      <a:pt x="222216" y="331484"/>
                      <a:pt x="211140" y="374491"/>
                      <a:pt x="177784" y="394184"/>
                    </a:cubicBezTo>
                    <a:cubicBezTo>
                      <a:pt x="144428" y="413878"/>
                      <a:pt x="101421" y="402802"/>
                      <a:pt x="81728" y="369445"/>
                    </a:cubicBezTo>
                    <a:lnTo>
                      <a:pt x="9698" y="247446"/>
                    </a:lnTo>
                    <a:cubicBezTo>
                      <a:pt x="-7480" y="218350"/>
                      <a:pt x="-1246" y="181911"/>
                      <a:pt x="23708" y="161042"/>
                    </a:cubicBezTo>
                    <a:cubicBezTo>
                      <a:pt x="25084" y="157791"/>
                      <a:pt x="27573" y="155571"/>
                      <a:pt x="30254" y="153505"/>
                    </a:cubicBezTo>
                    <a:lnTo>
                      <a:pt x="142492" y="67048"/>
                    </a:lnTo>
                    <a:lnTo>
                      <a:pt x="149022" y="63836"/>
                    </a:lnTo>
                    <a:cubicBezTo>
                      <a:pt x="204831" y="25292"/>
                      <a:pt x="302463" y="0"/>
                      <a:pt x="413528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57" name="グループ化 356">
                <a:extLst>
                  <a:ext uri="{FF2B5EF4-FFF2-40B4-BE49-F238E27FC236}">
                    <a16:creationId xmlns:a16="http://schemas.microsoft.com/office/drawing/2014/main" id="{C0355FE0-AE1E-4C8C-ACB8-D19C3C22CA2D}"/>
                  </a:ext>
                </a:extLst>
              </p:cNvPr>
              <p:cNvGrpSpPr/>
              <p:nvPr/>
            </p:nvGrpSpPr>
            <p:grpSpPr>
              <a:xfrm>
                <a:off x="3383168" y="3571878"/>
                <a:ext cx="543689" cy="348010"/>
                <a:chOff x="8176233" y="2467645"/>
                <a:chExt cx="953176" cy="610123"/>
              </a:xfrm>
            </p:grpSpPr>
            <p:sp>
              <p:nvSpPr>
                <p:cNvPr id="358" name="角丸四角形 900">
                  <a:extLst>
                    <a:ext uri="{FF2B5EF4-FFF2-40B4-BE49-F238E27FC236}">
                      <a16:creationId xmlns:a16="http://schemas.microsoft.com/office/drawing/2014/main" id="{53330B8A-8FBA-4C20-813E-75400344FEB4}"/>
                    </a:ext>
                  </a:extLst>
                </p:cNvPr>
                <p:cNvSpPr/>
                <p:nvPr/>
              </p:nvSpPr>
              <p:spPr>
                <a:xfrm rot="5400000">
                  <a:off x="8308348" y="2645405"/>
                  <a:ext cx="570460" cy="25460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9" name="角丸四角形 901">
                  <a:extLst>
                    <a:ext uri="{FF2B5EF4-FFF2-40B4-BE49-F238E27FC236}">
                      <a16:creationId xmlns:a16="http://schemas.microsoft.com/office/drawing/2014/main" id="{572E067B-6A18-4FAF-B431-F836063D4781}"/>
                    </a:ext>
                  </a:extLst>
                </p:cNvPr>
                <p:cNvSpPr/>
                <p:nvPr/>
              </p:nvSpPr>
              <p:spPr>
                <a:xfrm rot="5041102">
                  <a:off x="8618032" y="2679263"/>
                  <a:ext cx="455692" cy="20361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60" name="角丸四角形 902">
                  <a:extLst>
                    <a:ext uri="{FF2B5EF4-FFF2-40B4-BE49-F238E27FC236}">
                      <a16:creationId xmlns:a16="http://schemas.microsoft.com/office/drawing/2014/main" id="{08F8E68F-D95D-4EE9-B879-6D12B066269E}"/>
                    </a:ext>
                  </a:extLst>
                </p:cNvPr>
                <p:cNvSpPr/>
                <p:nvPr/>
              </p:nvSpPr>
              <p:spPr>
                <a:xfrm rot="4450043">
                  <a:off x="8847255" y="2678229"/>
                  <a:ext cx="399208" cy="16510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61" name="角丸四角形 903">
                  <a:extLst>
                    <a:ext uri="{FF2B5EF4-FFF2-40B4-BE49-F238E27FC236}">
                      <a16:creationId xmlns:a16="http://schemas.microsoft.com/office/drawing/2014/main" id="{775C2409-9A5F-4EE1-A45E-809584D5E0B6}"/>
                    </a:ext>
                  </a:extLst>
                </p:cNvPr>
                <p:cNvSpPr/>
                <p:nvPr/>
              </p:nvSpPr>
              <p:spPr>
                <a:xfrm rot="5863639">
                  <a:off x="7996253" y="2647625"/>
                  <a:ext cx="610123" cy="2501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386" name="グループ化 385">
            <a:extLst>
              <a:ext uri="{FF2B5EF4-FFF2-40B4-BE49-F238E27FC236}">
                <a16:creationId xmlns:a16="http://schemas.microsoft.com/office/drawing/2014/main" id="{23AD86E7-B555-4DA8-91BC-F0B8BE1471C9}"/>
              </a:ext>
            </a:extLst>
          </p:cNvPr>
          <p:cNvGrpSpPr/>
          <p:nvPr/>
        </p:nvGrpSpPr>
        <p:grpSpPr>
          <a:xfrm>
            <a:off x="8220402" y="4745406"/>
            <a:ext cx="907878" cy="1540118"/>
            <a:chOff x="8028671" y="3628755"/>
            <a:chExt cx="1530355" cy="2596086"/>
          </a:xfrm>
        </p:grpSpPr>
        <p:sp>
          <p:nvSpPr>
            <p:cNvPr id="387" name="フリーフォーム: 図形 386">
              <a:extLst>
                <a:ext uri="{FF2B5EF4-FFF2-40B4-BE49-F238E27FC236}">
                  <a16:creationId xmlns:a16="http://schemas.microsoft.com/office/drawing/2014/main" id="{D2726A54-AAF5-4034-87C0-A8AED7D0913B}"/>
                </a:ext>
              </a:extLst>
            </p:cNvPr>
            <p:cNvSpPr/>
            <p:nvPr/>
          </p:nvSpPr>
          <p:spPr bwMode="auto">
            <a:xfrm>
              <a:off x="8056619" y="4447115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8" name="フリーフォーム: 図形 387">
              <a:extLst>
                <a:ext uri="{FF2B5EF4-FFF2-40B4-BE49-F238E27FC236}">
                  <a16:creationId xmlns:a16="http://schemas.microsoft.com/office/drawing/2014/main" id="{00358A16-9659-4B6F-ADAF-46D8D8B63F67}"/>
                </a:ext>
              </a:extLst>
            </p:cNvPr>
            <p:cNvSpPr/>
            <p:nvPr/>
          </p:nvSpPr>
          <p:spPr bwMode="auto">
            <a:xfrm flipH="1">
              <a:off x="9050497" y="4695090"/>
              <a:ext cx="443399" cy="800533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89" name="フリーフォーム: 図形 388">
              <a:extLst>
                <a:ext uri="{FF2B5EF4-FFF2-40B4-BE49-F238E27FC236}">
                  <a16:creationId xmlns:a16="http://schemas.microsoft.com/office/drawing/2014/main" id="{5A6E756C-A513-4F96-BFD5-921175102DE4}"/>
                </a:ext>
              </a:extLst>
            </p:cNvPr>
            <p:cNvSpPr/>
            <p:nvPr/>
          </p:nvSpPr>
          <p:spPr bwMode="auto">
            <a:xfrm>
              <a:off x="8115722" y="4695091"/>
              <a:ext cx="443399" cy="736290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0" name="フリーフォーム: 図形 389">
              <a:extLst>
                <a:ext uri="{FF2B5EF4-FFF2-40B4-BE49-F238E27FC236}">
                  <a16:creationId xmlns:a16="http://schemas.microsoft.com/office/drawing/2014/main" id="{C000B87D-B17D-4F6E-82C1-C3F5B1DE8D52}"/>
                </a:ext>
              </a:extLst>
            </p:cNvPr>
            <p:cNvSpPr/>
            <p:nvPr/>
          </p:nvSpPr>
          <p:spPr bwMode="auto">
            <a:xfrm flipH="1">
              <a:off x="8807690" y="4447115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91" name="グループ化 390">
              <a:extLst>
                <a:ext uri="{FF2B5EF4-FFF2-40B4-BE49-F238E27FC236}">
                  <a16:creationId xmlns:a16="http://schemas.microsoft.com/office/drawing/2014/main" id="{665DD6AC-3E6C-4341-A65C-D4D7860D78B4}"/>
                </a:ext>
              </a:extLst>
            </p:cNvPr>
            <p:cNvGrpSpPr/>
            <p:nvPr/>
          </p:nvGrpSpPr>
          <p:grpSpPr>
            <a:xfrm flipH="1">
              <a:off x="8853085" y="5890379"/>
              <a:ext cx="354650" cy="262827"/>
              <a:chOff x="811986" y="4823522"/>
              <a:chExt cx="354650" cy="262827"/>
            </a:xfrm>
          </p:grpSpPr>
          <p:sp>
            <p:nvSpPr>
              <p:cNvPr id="436" name="フリーフォーム: 図形 435">
                <a:extLst>
                  <a:ext uri="{FF2B5EF4-FFF2-40B4-BE49-F238E27FC236}">
                    <a16:creationId xmlns:a16="http://schemas.microsoft.com/office/drawing/2014/main" id="{88C3829A-494E-49E2-B48B-B05224A1DEC3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7" name="楕円 220">
                <a:extLst>
                  <a:ext uri="{FF2B5EF4-FFF2-40B4-BE49-F238E27FC236}">
                    <a16:creationId xmlns:a16="http://schemas.microsoft.com/office/drawing/2014/main" id="{FC7B9032-3FFA-4D20-9A8D-AAFD8DE1B00A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2" name="グループ化 391">
              <a:extLst>
                <a:ext uri="{FF2B5EF4-FFF2-40B4-BE49-F238E27FC236}">
                  <a16:creationId xmlns:a16="http://schemas.microsoft.com/office/drawing/2014/main" id="{FFD70FFF-9A22-45BA-99A7-8E61C7B16D02}"/>
                </a:ext>
              </a:extLst>
            </p:cNvPr>
            <p:cNvGrpSpPr/>
            <p:nvPr/>
          </p:nvGrpSpPr>
          <p:grpSpPr>
            <a:xfrm>
              <a:off x="8386014" y="5890379"/>
              <a:ext cx="354650" cy="262827"/>
              <a:chOff x="811986" y="4823522"/>
              <a:chExt cx="354650" cy="262827"/>
            </a:xfrm>
          </p:grpSpPr>
          <p:sp>
            <p:nvSpPr>
              <p:cNvPr id="434" name="フリーフォーム: 図形 433">
                <a:extLst>
                  <a:ext uri="{FF2B5EF4-FFF2-40B4-BE49-F238E27FC236}">
                    <a16:creationId xmlns:a16="http://schemas.microsoft.com/office/drawing/2014/main" id="{C8166BEC-F7AA-48D6-99CF-F69375D5FA05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5" name="楕円 220">
                <a:extLst>
                  <a:ext uri="{FF2B5EF4-FFF2-40B4-BE49-F238E27FC236}">
                    <a16:creationId xmlns:a16="http://schemas.microsoft.com/office/drawing/2014/main" id="{197A8A3E-2B56-4EDD-AF54-E24B69E615ED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93" name="楕円 211">
              <a:extLst>
                <a:ext uri="{FF2B5EF4-FFF2-40B4-BE49-F238E27FC236}">
                  <a16:creationId xmlns:a16="http://schemas.microsoft.com/office/drawing/2014/main" id="{A96C64B3-D2B5-4CB0-B229-7F1FD87CA5C0}"/>
                </a:ext>
              </a:extLst>
            </p:cNvPr>
            <p:cNvSpPr/>
            <p:nvPr/>
          </p:nvSpPr>
          <p:spPr bwMode="auto">
            <a:xfrm>
              <a:off x="8252708" y="4548115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4" name="フリーフォーム: 図形 393">
              <a:extLst>
                <a:ext uri="{FF2B5EF4-FFF2-40B4-BE49-F238E27FC236}">
                  <a16:creationId xmlns:a16="http://schemas.microsoft.com/office/drawing/2014/main" id="{58A4C27E-4747-4F8C-B5F3-53A9ABD1121F}"/>
                </a:ext>
              </a:extLst>
            </p:cNvPr>
            <p:cNvSpPr/>
            <p:nvPr/>
          </p:nvSpPr>
          <p:spPr bwMode="auto">
            <a:xfrm>
              <a:off x="8483109" y="5978553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5" name="フリーフォーム: 図形 394">
              <a:extLst>
                <a:ext uri="{FF2B5EF4-FFF2-40B4-BE49-F238E27FC236}">
                  <a16:creationId xmlns:a16="http://schemas.microsoft.com/office/drawing/2014/main" id="{AFDB193B-2F6D-4A27-828C-7428A0AB69F0}"/>
                </a:ext>
              </a:extLst>
            </p:cNvPr>
            <p:cNvSpPr/>
            <p:nvPr/>
          </p:nvSpPr>
          <p:spPr bwMode="auto">
            <a:xfrm>
              <a:off x="8895065" y="5978553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6" name="二等辺三角形 395">
              <a:extLst>
                <a:ext uri="{FF2B5EF4-FFF2-40B4-BE49-F238E27FC236}">
                  <a16:creationId xmlns:a16="http://schemas.microsoft.com/office/drawing/2014/main" id="{7EECA78A-9EEB-4C21-830E-252337530A5F}"/>
                </a:ext>
              </a:extLst>
            </p:cNvPr>
            <p:cNvSpPr/>
            <p:nvPr/>
          </p:nvSpPr>
          <p:spPr bwMode="auto">
            <a:xfrm rot="10800000">
              <a:off x="8497971" y="4602697"/>
              <a:ext cx="591564" cy="605753"/>
            </a:xfrm>
            <a:prstGeom prst="triangle">
              <a:avLst/>
            </a:prstGeom>
            <a:solidFill>
              <a:srgbClr val="FFFF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7" name="フリーフォーム: 図形 396">
              <a:extLst>
                <a:ext uri="{FF2B5EF4-FFF2-40B4-BE49-F238E27FC236}">
                  <a16:creationId xmlns:a16="http://schemas.microsoft.com/office/drawing/2014/main" id="{8A66A6D1-BAC3-4ACE-964B-92F529D3CEBA}"/>
                </a:ext>
              </a:extLst>
            </p:cNvPr>
            <p:cNvSpPr/>
            <p:nvPr/>
          </p:nvSpPr>
          <p:spPr bwMode="auto">
            <a:xfrm rot="10800000">
              <a:off x="8735412" y="4602696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8" name="フリーフォーム: 図形 397">
              <a:extLst>
                <a:ext uri="{FF2B5EF4-FFF2-40B4-BE49-F238E27FC236}">
                  <a16:creationId xmlns:a16="http://schemas.microsoft.com/office/drawing/2014/main" id="{38B84CB8-6DDF-46EC-BC97-D3814AFFDD29}"/>
                </a:ext>
              </a:extLst>
            </p:cNvPr>
            <p:cNvSpPr/>
            <p:nvPr/>
          </p:nvSpPr>
          <p:spPr bwMode="auto">
            <a:xfrm rot="10800000">
              <a:off x="8497971" y="4602696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9" name="フリーフォーム: 図形 398">
              <a:extLst>
                <a:ext uri="{FF2B5EF4-FFF2-40B4-BE49-F238E27FC236}">
                  <a16:creationId xmlns:a16="http://schemas.microsoft.com/office/drawing/2014/main" id="{77629E38-A048-4121-9F20-61393D79B002}"/>
                </a:ext>
              </a:extLst>
            </p:cNvPr>
            <p:cNvSpPr/>
            <p:nvPr/>
          </p:nvSpPr>
          <p:spPr bwMode="auto">
            <a:xfrm>
              <a:off x="8255467" y="5264407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pattFill prst="dkHorz">
              <a:fgClr>
                <a:srgbClr val="660033"/>
              </a:fgClr>
              <a:bgClr>
                <a:srgbClr val="C0000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00" name="グループ化 399">
              <a:extLst>
                <a:ext uri="{FF2B5EF4-FFF2-40B4-BE49-F238E27FC236}">
                  <a16:creationId xmlns:a16="http://schemas.microsoft.com/office/drawing/2014/main" id="{B1EE348D-0544-4A15-BAA0-9BC5320E0E08}"/>
                </a:ext>
              </a:extLst>
            </p:cNvPr>
            <p:cNvGrpSpPr/>
            <p:nvPr/>
          </p:nvGrpSpPr>
          <p:grpSpPr>
            <a:xfrm>
              <a:off x="8028671" y="3628755"/>
              <a:ext cx="1530355" cy="1320584"/>
              <a:chOff x="8028671" y="466743"/>
              <a:chExt cx="1530355" cy="1320584"/>
            </a:xfrm>
          </p:grpSpPr>
          <p:sp>
            <p:nvSpPr>
              <p:cNvPr id="414" name="四角形: 角を丸くする 413">
                <a:extLst>
                  <a:ext uri="{FF2B5EF4-FFF2-40B4-BE49-F238E27FC236}">
                    <a16:creationId xmlns:a16="http://schemas.microsoft.com/office/drawing/2014/main" id="{107E6F2E-1732-4133-ABD8-AF6C9DCD2E60}"/>
                  </a:ext>
                </a:extLst>
              </p:cNvPr>
              <p:cNvSpPr/>
              <p:nvPr/>
            </p:nvSpPr>
            <p:spPr bwMode="auto">
              <a:xfrm>
                <a:off x="8131264" y="466743"/>
                <a:ext cx="1324984" cy="1170130"/>
              </a:xfrm>
              <a:prstGeom prst="roundRect">
                <a:avLst>
                  <a:gd name="adj" fmla="val 42674"/>
                </a:avLst>
              </a:prstGeom>
              <a:solidFill>
                <a:schemeClr val="bg1">
                  <a:lumMod val="5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15" name="グループ化 414">
                <a:extLst>
                  <a:ext uri="{FF2B5EF4-FFF2-40B4-BE49-F238E27FC236}">
                    <a16:creationId xmlns:a16="http://schemas.microsoft.com/office/drawing/2014/main" id="{BAAD54F5-BEBB-4E82-90FC-FDFF8A8C8209}"/>
                  </a:ext>
                </a:extLst>
              </p:cNvPr>
              <p:cNvGrpSpPr/>
              <p:nvPr/>
            </p:nvGrpSpPr>
            <p:grpSpPr>
              <a:xfrm rot="20700000">
                <a:off x="8028671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432" name="楕円 431">
                  <a:extLst>
                    <a:ext uri="{FF2B5EF4-FFF2-40B4-BE49-F238E27FC236}">
                      <a16:creationId xmlns:a16="http://schemas.microsoft.com/office/drawing/2014/main" id="{FED040AB-EAF8-4861-840B-053560114373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3" name="楕円 432">
                  <a:extLst>
                    <a:ext uri="{FF2B5EF4-FFF2-40B4-BE49-F238E27FC236}">
                      <a16:creationId xmlns:a16="http://schemas.microsoft.com/office/drawing/2014/main" id="{CEBDDBDD-AF37-4402-AE1D-3CC30F0A1017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6" name="グループ化 415">
                <a:extLst>
                  <a:ext uri="{FF2B5EF4-FFF2-40B4-BE49-F238E27FC236}">
                    <a16:creationId xmlns:a16="http://schemas.microsoft.com/office/drawing/2014/main" id="{80ACC9EB-A05E-42BF-B137-D5D79644DDFC}"/>
                  </a:ext>
                </a:extLst>
              </p:cNvPr>
              <p:cNvGrpSpPr/>
              <p:nvPr/>
            </p:nvGrpSpPr>
            <p:grpSpPr>
              <a:xfrm rot="900000" flipH="1">
                <a:off x="9131796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430" name="楕円 429">
                  <a:extLst>
                    <a:ext uri="{FF2B5EF4-FFF2-40B4-BE49-F238E27FC236}">
                      <a16:creationId xmlns:a16="http://schemas.microsoft.com/office/drawing/2014/main" id="{F7EEDA25-2280-4055-83BD-49672EFCD70F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1" name="楕円 430">
                  <a:extLst>
                    <a:ext uri="{FF2B5EF4-FFF2-40B4-BE49-F238E27FC236}">
                      <a16:creationId xmlns:a16="http://schemas.microsoft.com/office/drawing/2014/main" id="{69719552-8C78-46EB-AE9C-057C812808F1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17" name="四角形: 角を丸くする 416">
                <a:extLst>
                  <a:ext uri="{FF2B5EF4-FFF2-40B4-BE49-F238E27FC236}">
                    <a16:creationId xmlns:a16="http://schemas.microsoft.com/office/drawing/2014/main" id="{08C66521-2EDA-4C87-8358-6BBD14104B27}"/>
                  </a:ext>
                </a:extLst>
              </p:cNvPr>
              <p:cNvSpPr/>
              <p:nvPr/>
            </p:nvSpPr>
            <p:spPr bwMode="auto">
              <a:xfrm>
                <a:off x="8208691" y="652608"/>
                <a:ext cx="1170130" cy="1134719"/>
              </a:xfrm>
              <a:prstGeom prst="roundRect">
                <a:avLst>
                  <a:gd name="adj" fmla="val 39331"/>
                </a:avLst>
              </a:pr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8" name="月 417">
                <a:extLst>
                  <a:ext uri="{FF2B5EF4-FFF2-40B4-BE49-F238E27FC236}">
                    <a16:creationId xmlns:a16="http://schemas.microsoft.com/office/drawing/2014/main" id="{3610B414-2118-48E7-9790-AF1DA954C4FB}"/>
                  </a:ext>
                </a:extLst>
              </p:cNvPr>
              <p:cNvSpPr/>
              <p:nvPr/>
            </p:nvSpPr>
            <p:spPr bwMode="auto">
              <a:xfrm rot="4500000">
                <a:off x="8447935" y="976707"/>
                <a:ext cx="60672" cy="263118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9" name="月 418">
                <a:extLst>
                  <a:ext uri="{FF2B5EF4-FFF2-40B4-BE49-F238E27FC236}">
                    <a16:creationId xmlns:a16="http://schemas.microsoft.com/office/drawing/2014/main" id="{8FFC8013-0570-4B24-8C79-8A2E01D3F586}"/>
                  </a:ext>
                </a:extLst>
              </p:cNvPr>
              <p:cNvSpPr/>
              <p:nvPr/>
            </p:nvSpPr>
            <p:spPr bwMode="auto">
              <a:xfrm rot="17100000" flipH="1">
                <a:off x="9077250" y="976707"/>
                <a:ext cx="60672" cy="263118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20" name="グループ化 419">
                <a:extLst>
                  <a:ext uri="{FF2B5EF4-FFF2-40B4-BE49-F238E27FC236}">
                    <a16:creationId xmlns:a16="http://schemas.microsoft.com/office/drawing/2014/main" id="{FECF6329-208D-4088-B5AB-8A766839C03B}"/>
                  </a:ext>
                </a:extLst>
              </p:cNvPr>
              <p:cNvGrpSpPr/>
              <p:nvPr/>
            </p:nvGrpSpPr>
            <p:grpSpPr>
              <a:xfrm>
                <a:off x="8256507" y="1131525"/>
                <a:ext cx="74507" cy="56935"/>
                <a:chOff x="2569305" y="1692913"/>
                <a:chExt cx="202787" cy="333198"/>
              </a:xfrm>
              <a:noFill/>
            </p:grpSpPr>
            <p:sp>
              <p:nvSpPr>
                <p:cNvPr id="428" name="楕円 427">
                  <a:extLst>
                    <a:ext uri="{FF2B5EF4-FFF2-40B4-BE49-F238E27FC236}">
                      <a16:creationId xmlns:a16="http://schemas.microsoft.com/office/drawing/2014/main" id="{5DAA8079-2966-4D71-885F-8B7F95D482CA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9" name="楕円 428">
                  <a:extLst>
                    <a:ext uri="{FF2B5EF4-FFF2-40B4-BE49-F238E27FC236}">
                      <a16:creationId xmlns:a16="http://schemas.microsoft.com/office/drawing/2014/main" id="{BF6B32D0-D2BD-417E-9901-99352B0F1B32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21" name="グループ化 420">
                <a:extLst>
                  <a:ext uri="{FF2B5EF4-FFF2-40B4-BE49-F238E27FC236}">
                    <a16:creationId xmlns:a16="http://schemas.microsoft.com/office/drawing/2014/main" id="{ADB9CC5D-3FB6-4100-B4AA-6009F70675EA}"/>
                  </a:ext>
                </a:extLst>
              </p:cNvPr>
              <p:cNvGrpSpPr/>
              <p:nvPr/>
            </p:nvGrpSpPr>
            <p:grpSpPr>
              <a:xfrm flipH="1">
                <a:off x="9256254" y="1131525"/>
                <a:ext cx="74507" cy="56935"/>
                <a:chOff x="2569305" y="1692913"/>
                <a:chExt cx="202787" cy="333198"/>
              </a:xfrm>
              <a:noFill/>
            </p:grpSpPr>
            <p:sp>
              <p:nvSpPr>
                <p:cNvPr id="426" name="楕円 425">
                  <a:extLst>
                    <a:ext uri="{FF2B5EF4-FFF2-40B4-BE49-F238E27FC236}">
                      <a16:creationId xmlns:a16="http://schemas.microsoft.com/office/drawing/2014/main" id="{6724F5AE-168B-4256-BA0E-5F15B3D98704}"/>
                    </a:ext>
                  </a:extLst>
                </p:cNvPr>
                <p:cNvSpPr/>
                <p:nvPr/>
              </p:nvSpPr>
              <p:spPr bwMode="auto">
                <a:xfrm rot="900000">
                  <a:off x="2569306" y="1692913"/>
                  <a:ext cx="202786" cy="45719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7" name="楕円 426">
                  <a:extLst>
                    <a:ext uri="{FF2B5EF4-FFF2-40B4-BE49-F238E27FC236}">
                      <a16:creationId xmlns:a16="http://schemas.microsoft.com/office/drawing/2014/main" id="{0754B53F-FABD-4BD7-BDCC-0E0A99E7ED9E}"/>
                    </a:ext>
                  </a:extLst>
                </p:cNvPr>
                <p:cNvSpPr/>
                <p:nvPr/>
              </p:nvSpPr>
              <p:spPr bwMode="auto">
                <a:xfrm rot="20700000" flipV="1">
                  <a:off x="2569305" y="1980393"/>
                  <a:ext cx="202785" cy="45718"/>
                </a:xfrm>
                <a:prstGeom prst="ellipse">
                  <a:avLst/>
                </a:prstGeom>
                <a:grpFill/>
                <a:ln w="127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22" name="楕円 421">
                <a:extLst>
                  <a:ext uri="{FF2B5EF4-FFF2-40B4-BE49-F238E27FC236}">
                    <a16:creationId xmlns:a16="http://schemas.microsoft.com/office/drawing/2014/main" id="{DB1949E3-5E2C-4E90-8BAA-45ED92EDE36F}"/>
                  </a:ext>
                </a:extLst>
              </p:cNvPr>
              <p:cNvSpPr/>
              <p:nvPr/>
            </p:nvSpPr>
            <p:spPr bwMode="auto">
              <a:xfrm>
                <a:off x="8699168" y="1335493"/>
                <a:ext cx="184521" cy="95970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23" name="月 422">
                <a:extLst>
                  <a:ext uri="{FF2B5EF4-FFF2-40B4-BE49-F238E27FC236}">
                    <a16:creationId xmlns:a16="http://schemas.microsoft.com/office/drawing/2014/main" id="{98CB8553-511D-4ACB-A792-9C86691B3CE8}"/>
                  </a:ext>
                </a:extLst>
              </p:cNvPr>
              <p:cNvSpPr/>
              <p:nvPr/>
            </p:nvSpPr>
            <p:spPr bwMode="auto">
              <a:xfrm rot="2700000">
                <a:off x="8557376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24" name="月 423">
                <a:extLst>
                  <a:ext uri="{FF2B5EF4-FFF2-40B4-BE49-F238E27FC236}">
                    <a16:creationId xmlns:a16="http://schemas.microsoft.com/office/drawing/2014/main" id="{50FF3DD7-78E0-4735-81E5-4B5E7456CBBE}"/>
                  </a:ext>
                </a:extLst>
              </p:cNvPr>
              <p:cNvSpPr/>
              <p:nvPr/>
            </p:nvSpPr>
            <p:spPr bwMode="auto">
              <a:xfrm rot="18900000" flipH="1">
                <a:off x="8985213" y="1422713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25" name="フリーフォーム: 図形 424">
                <a:extLst>
                  <a:ext uri="{FF2B5EF4-FFF2-40B4-BE49-F238E27FC236}">
                    <a16:creationId xmlns:a16="http://schemas.microsoft.com/office/drawing/2014/main" id="{548294B2-7BA8-41EC-B067-A3DF4CFBF6F8}"/>
                  </a:ext>
                </a:extLst>
              </p:cNvPr>
              <p:cNvSpPr/>
              <p:nvPr/>
            </p:nvSpPr>
            <p:spPr bwMode="auto">
              <a:xfrm rot="10800000">
                <a:off x="8657614" y="1589803"/>
                <a:ext cx="298266" cy="45720"/>
              </a:xfrm>
              <a:custGeom>
                <a:avLst/>
                <a:gdLst>
                  <a:gd name="connsiteX0" fmla="*/ 85359 w 170719"/>
                  <a:gd name="connsiteY0" fmla="*/ 0 h 39356"/>
                  <a:gd name="connsiteX1" fmla="*/ 158636 w 170719"/>
                  <a:gd name="connsiteY1" fmla="*/ 20069 h 39356"/>
                  <a:gd name="connsiteX2" fmla="*/ 170719 w 170719"/>
                  <a:gd name="connsiteY2" fmla="*/ 39356 h 39356"/>
                  <a:gd name="connsiteX3" fmla="*/ 85359 w 170719"/>
                  <a:gd name="connsiteY3" fmla="*/ 34925 h 39356"/>
                  <a:gd name="connsiteX4" fmla="*/ 0 w 170719"/>
                  <a:gd name="connsiteY4" fmla="*/ 39356 h 39356"/>
                  <a:gd name="connsiteX5" fmla="*/ 12082 w 170719"/>
                  <a:gd name="connsiteY5" fmla="*/ 20069 h 39356"/>
                  <a:gd name="connsiteX6" fmla="*/ 85359 w 170719"/>
                  <a:gd name="connsiteY6" fmla="*/ 0 h 393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70719" h="39356">
                    <a:moveTo>
                      <a:pt x="85359" y="0"/>
                    </a:moveTo>
                    <a:cubicBezTo>
                      <a:pt x="113976" y="0"/>
                      <a:pt x="139883" y="7669"/>
                      <a:pt x="158636" y="20069"/>
                    </a:cubicBezTo>
                    <a:lnTo>
                      <a:pt x="170719" y="39356"/>
                    </a:lnTo>
                    <a:lnTo>
                      <a:pt x="85359" y="34925"/>
                    </a:lnTo>
                    <a:lnTo>
                      <a:pt x="0" y="39356"/>
                    </a:lnTo>
                    <a:lnTo>
                      <a:pt x="12082" y="20069"/>
                    </a:lnTo>
                    <a:cubicBezTo>
                      <a:pt x="30836" y="7669"/>
                      <a:pt x="56743" y="0"/>
                      <a:pt x="8535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01" name="楕円 547">
              <a:extLst>
                <a:ext uri="{FF2B5EF4-FFF2-40B4-BE49-F238E27FC236}">
                  <a16:creationId xmlns:a16="http://schemas.microsoft.com/office/drawing/2014/main" id="{9F3EDA81-4BFA-4498-A4DA-98FB636085A2}"/>
                </a:ext>
              </a:extLst>
            </p:cNvPr>
            <p:cNvSpPr/>
            <p:nvPr/>
          </p:nvSpPr>
          <p:spPr bwMode="auto">
            <a:xfrm>
              <a:off x="8149208" y="5016038"/>
              <a:ext cx="472008" cy="398406"/>
            </a:xfrm>
            <a:custGeom>
              <a:avLst/>
              <a:gdLst>
                <a:gd name="connsiteX0" fmla="*/ 0 w 472007"/>
                <a:gd name="connsiteY0" fmla="*/ 199203 h 398406"/>
                <a:gd name="connsiteX1" fmla="*/ 236004 w 472007"/>
                <a:gd name="connsiteY1" fmla="*/ 0 h 398406"/>
                <a:gd name="connsiteX2" fmla="*/ 472008 w 472007"/>
                <a:gd name="connsiteY2" fmla="*/ 199203 h 398406"/>
                <a:gd name="connsiteX3" fmla="*/ 236004 w 472007"/>
                <a:gd name="connsiteY3" fmla="*/ 398406 h 398406"/>
                <a:gd name="connsiteX4" fmla="*/ 0 w 472007"/>
                <a:gd name="connsiteY4" fmla="*/ 199203 h 398406"/>
                <a:gd name="connsiteX0" fmla="*/ 8580 w 480588"/>
                <a:gd name="connsiteY0" fmla="*/ 204597 h 403800"/>
                <a:gd name="connsiteX1" fmla="*/ 69923 w 480588"/>
                <a:gd name="connsiteY1" fmla="*/ 69356 h 403800"/>
                <a:gd name="connsiteX2" fmla="*/ 244584 w 480588"/>
                <a:gd name="connsiteY2" fmla="*/ 5394 h 403800"/>
                <a:gd name="connsiteX3" fmla="*/ 480588 w 480588"/>
                <a:gd name="connsiteY3" fmla="*/ 204597 h 403800"/>
                <a:gd name="connsiteX4" fmla="*/ 244584 w 480588"/>
                <a:gd name="connsiteY4" fmla="*/ 403800 h 403800"/>
                <a:gd name="connsiteX5" fmla="*/ 8580 w 480588"/>
                <a:gd name="connsiteY5" fmla="*/ 204597 h 403800"/>
                <a:gd name="connsiteX0" fmla="*/ 69269 w 479934"/>
                <a:gd name="connsiteY0" fmla="*/ 69356 h 403800"/>
                <a:gd name="connsiteX1" fmla="*/ 243930 w 479934"/>
                <a:gd name="connsiteY1" fmla="*/ 5394 h 403800"/>
                <a:gd name="connsiteX2" fmla="*/ 479934 w 479934"/>
                <a:gd name="connsiteY2" fmla="*/ 204597 h 403800"/>
                <a:gd name="connsiteX3" fmla="*/ 243930 w 479934"/>
                <a:gd name="connsiteY3" fmla="*/ 403800 h 403800"/>
                <a:gd name="connsiteX4" fmla="*/ 7926 w 479934"/>
                <a:gd name="connsiteY4" fmla="*/ 204597 h 403800"/>
                <a:gd name="connsiteX5" fmla="*/ 160709 w 479934"/>
                <a:gd name="connsiteY5" fmla="*/ 160796 h 403800"/>
                <a:gd name="connsiteX0" fmla="*/ 243930 w 479934"/>
                <a:gd name="connsiteY0" fmla="*/ 0 h 398406"/>
                <a:gd name="connsiteX1" fmla="*/ 479934 w 479934"/>
                <a:gd name="connsiteY1" fmla="*/ 199203 h 398406"/>
                <a:gd name="connsiteX2" fmla="*/ 243930 w 479934"/>
                <a:gd name="connsiteY2" fmla="*/ 398406 h 398406"/>
                <a:gd name="connsiteX3" fmla="*/ 7926 w 479934"/>
                <a:gd name="connsiteY3" fmla="*/ 199203 h 398406"/>
                <a:gd name="connsiteX4" fmla="*/ 160709 w 479934"/>
                <a:gd name="connsiteY4" fmla="*/ 155402 h 398406"/>
                <a:gd name="connsiteX0" fmla="*/ 236004 w 472008"/>
                <a:gd name="connsiteY0" fmla="*/ 0 h 398406"/>
                <a:gd name="connsiteX1" fmla="*/ 472008 w 472008"/>
                <a:gd name="connsiteY1" fmla="*/ 199203 h 398406"/>
                <a:gd name="connsiteX2" fmla="*/ 236004 w 472008"/>
                <a:gd name="connsiteY2" fmla="*/ 398406 h 398406"/>
                <a:gd name="connsiteX3" fmla="*/ 0 w 472008"/>
                <a:gd name="connsiteY3" fmla="*/ 199203 h 398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2008" h="398406">
                  <a:moveTo>
                    <a:pt x="236004" y="0"/>
                  </a:moveTo>
                  <a:cubicBezTo>
                    <a:pt x="304448" y="22540"/>
                    <a:pt x="472008" y="89186"/>
                    <a:pt x="472008" y="199203"/>
                  </a:cubicBezTo>
                  <a:cubicBezTo>
                    <a:pt x="472008" y="309220"/>
                    <a:pt x="366345" y="398406"/>
                    <a:pt x="236004" y="398406"/>
                  </a:cubicBezTo>
                  <a:cubicBezTo>
                    <a:pt x="105663" y="398406"/>
                    <a:pt x="0" y="309220"/>
                    <a:pt x="0" y="199203"/>
                  </a:cubicBezTo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02" name="フリーフォーム: 図形 401">
              <a:extLst>
                <a:ext uri="{FF2B5EF4-FFF2-40B4-BE49-F238E27FC236}">
                  <a16:creationId xmlns:a16="http://schemas.microsoft.com/office/drawing/2014/main" id="{10B943A8-8AD5-4D36-B858-4C3A65F07BE7}"/>
                </a:ext>
              </a:extLst>
            </p:cNvPr>
            <p:cNvSpPr/>
            <p:nvPr/>
          </p:nvSpPr>
          <p:spPr bwMode="auto">
            <a:xfrm rot="900000">
              <a:off x="8207396" y="5228817"/>
              <a:ext cx="152652" cy="355044"/>
            </a:xfrm>
            <a:custGeom>
              <a:avLst/>
              <a:gdLst>
                <a:gd name="connsiteX0" fmla="*/ 147205 w 294410"/>
                <a:gd name="connsiteY0" fmla="*/ 24060 h 624934"/>
                <a:gd name="connsiteX1" fmla="*/ 33865 w 294410"/>
                <a:gd name="connsiteY1" fmla="*/ 289656 h 624934"/>
                <a:gd name="connsiteX2" fmla="*/ 147205 w 294410"/>
                <a:gd name="connsiteY2" fmla="*/ 555252 h 624934"/>
                <a:gd name="connsiteX3" fmla="*/ 260545 w 294410"/>
                <a:gd name="connsiteY3" fmla="*/ 289656 h 624934"/>
                <a:gd name="connsiteX4" fmla="*/ 147205 w 294410"/>
                <a:gd name="connsiteY4" fmla="*/ 24060 h 624934"/>
                <a:gd name="connsiteX5" fmla="*/ 147205 w 294410"/>
                <a:gd name="connsiteY5" fmla="*/ 0 h 624934"/>
                <a:gd name="connsiteX6" fmla="*/ 294410 w 294410"/>
                <a:gd name="connsiteY6" fmla="*/ 312467 h 624934"/>
                <a:gd name="connsiteX7" fmla="*/ 147205 w 294410"/>
                <a:gd name="connsiteY7" fmla="*/ 624934 h 624934"/>
                <a:gd name="connsiteX8" fmla="*/ 0 w 294410"/>
                <a:gd name="connsiteY8" fmla="*/ 312467 h 624934"/>
                <a:gd name="connsiteX9" fmla="*/ 147205 w 294410"/>
                <a:gd name="connsiteY9" fmla="*/ 0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4410" h="624934">
                  <a:moveTo>
                    <a:pt x="147205" y="24060"/>
                  </a:moveTo>
                  <a:cubicBezTo>
                    <a:pt x="84609" y="24060"/>
                    <a:pt x="33865" y="142971"/>
                    <a:pt x="33865" y="289656"/>
                  </a:cubicBezTo>
                  <a:cubicBezTo>
                    <a:pt x="33865" y="436341"/>
                    <a:pt x="84609" y="555252"/>
                    <a:pt x="147205" y="555252"/>
                  </a:cubicBezTo>
                  <a:cubicBezTo>
                    <a:pt x="209801" y="555252"/>
                    <a:pt x="260545" y="436341"/>
                    <a:pt x="260545" y="289656"/>
                  </a:cubicBezTo>
                  <a:cubicBezTo>
                    <a:pt x="260545" y="142971"/>
                    <a:pt x="209801" y="24060"/>
                    <a:pt x="147205" y="24060"/>
                  </a:cubicBezTo>
                  <a:close/>
                  <a:moveTo>
                    <a:pt x="147205" y="0"/>
                  </a:moveTo>
                  <a:cubicBezTo>
                    <a:pt x="228504" y="0"/>
                    <a:pt x="294410" y="139896"/>
                    <a:pt x="294410" y="312467"/>
                  </a:cubicBezTo>
                  <a:cubicBezTo>
                    <a:pt x="294410" y="485038"/>
                    <a:pt x="228504" y="624934"/>
                    <a:pt x="147205" y="624934"/>
                  </a:cubicBezTo>
                  <a:cubicBezTo>
                    <a:pt x="65906" y="624934"/>
                    <a:pt x="0" y="485038"/>
                    <a:pt x="0" y="312467"/>
                  </a:cubicBezTo>
                  <a:cubicBezTo>
                    <a:pt x="0" y="139896"/>
                    <a:pt x="65906" y="0"/>
                    <a:pt x="147205" y="0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03" name="グループ化 402">
              <a:extLst>
                <a:ext uri="{FF2B5EF4-FFF2-40B4-BE49-F238E27FC236}">
                  <a16:creationId xmlns:a16="http://schemas.microsoft.com/office/drawing/2014/main" id="{0D8D71B9-BDCA-4E31-8C78-A6AD960FA297}"/>
                </a:ext>
              </a:extLst>
            </p:cNvPr>
            <p:cNvGrpSpPr/>
            <p:nvPr/>
          </p:nvGrpSpPr>
          <p:grpSpPr>
            <a:xfrm>
              <a:off x="8110835" y="5102083"/>
              <a:ext cx="557694" cy="1122758"/>
              <a:chOff x="7333154" y="5388909"/>
              <a:chExt cx="751190" cy="1733869"/>
            </a:xfrm>
          </p:grpSpPr>
          <p:sp>
            <p:nvSpPr>
              <p:cNvPr id="411" name="台形 410">
                <a:extLst>
                  <a:ext uri="{FF2B5EF4-FFF2-40B4-BE49-F238E27FC236}">
                    <a16:creationId xmlns:a16="http://schemas.microsoft.com/office/drawing/2014/main" id="{6660CFE2-EFD7-44D1-8C50-09573586ABCB}"/>
                  </a:ext>
                </a:extLst>
              </p:cNvPr>
              <p:cNvSpPr/>
              <p:nvPr/>
            </p:nvSpPr>
            <p:spPr bwMode="auto">
              <a:xfrm rot="10800000">
                <a:off x="7623621" y="5483562"/>
                <a:ext cx="177419" cy="1543970"/>
              </a:xfrm>
              <a:prstGeom prst="trapezoid">
                <a:avLst>
                  <a:gd name="adj" fmla="val 23884"/>
                </a:avLst>
              </a:prstGeom>
              <a:solidFill>
                <a:srgbClr val="9933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2" name="フリーフォーム: 図形 411">
                <a:extLst>
                  <a:ext uri="{FF2B5EF4-FFF2-40B4-BE49-F238E27FC236}">
                    <a16:creationId xmlns:a16="http://schemas.microsoft.com/office/drawing/2014/main" id="{640701C5-5B52-4AA3-A9C0-B2FF9314F770}"/>
                  </a:ext>
                </a:extLst>
              </p:cNvPr>
              <p:cNvSpPr/>
              <p:nvPr/>
            </p:nvSpPr>
            <p:spPr bwMode="auto">
              <a:xfrm>
                <a:off x="7333154" y="5388909"/>
                <a:ext cx="751190" cy="209700"/>
              </a:xfrm>
              <a:custGeom>
                <a:avLst/>
                <a:gdLst>
                  <a:gd name="connsiteX0" fmla="*/ 46520 w 787920"/>
                  <a:gd name="connsiteY0" fmla="*/ 0 h 126961"/>
                  <a:gd name="connsiteX1" fmla="*/ 91117 w 787920"/>
                  <a:gd name="connsiteY1" fmla="*/ 3389 h 126961"/>
                  <a:gd name="connsiteX2" fmla="*/ 393960 w 787920"/>
                  <a:gd name="connsiteY2" fmla="*/ 10280 h 126961"/>
                  <a:gd name="connsiteX3" fmla="*/ 696803 w 787920"/>
                  <a:gd name="connsiteY3" fmla="*/ 3389 h 126961"/>
                  <a:gd name="connsiteX4" fmla="*/ 741401 w 787920"/>
                  <a:gd name="connsiteY4" fmla="*/ 0 h 126961"/>
                  <a:gd name="connsiteX5" fmla="*/ 756961 w 787920"/>
                  <a:gd name="connsiteY5" fmla="*/ 5137 h 126961"/>
                  <a:gd name="connsiteX6" fmla="*/ 787920 w 787920"/>
                  <a:gd name="connsiteY6" fmla="*/ 39270 h 126961"/>
                  <a:gd name="connsiteX7" fmla="*/ 393960 w 787920"/>
                  <a:gd name="connsiteY7" fmla="*/ 126961 h 126961"/>
                  <a:gd name="connsiteX8" fmla="*/ 0 w 787920"/>
                  <a:gd name="connsiteY8" fmla="*/ 39270 h 126961"/>
                  <a:gd name="connsiteX9" fmla="*/ 30960 w 787920"/>
                  <a:gd name="connsiteY9" fmla="*/ 5137 h 1269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787920" h="126961">
                    <a:moveTo>
                      <a:pt x="46520" y="0"/>
                    </a:moveTo>
                    <a:lnTo>
                      <a:pt x="91117" y="3389"/>
                    </a:lnTo>
                    <a:cubicBezTo>
                      <a:pt x="184199" y="7826"/>
                      <a:pt x="286537" y="10280"/>
                      <a:pt x="393960" y="10280"/>
                    </a:cubicBezTo>
                    <a:cubicBezTo>
                      <a:pt x="501383" y="10280"/>
                      <a:pt x="603721" y="7826"/>
                      <a:pt x="696803" y="3389"/>
                    </a:cubicBezTo>
                    <a:lnTo>
                      <a:pt x="741401" y="0"/>
                    </a:lnTo>
                    <a:lnTo>
                      <a:pt x="756961" y="5137"/>
                    </a:lnTo>
                    <a:cubicBezTo>
                      <a:pt x="776896" y="15628"/>
                      <a:pt x="787920" y="27163"/>
                      <a:pt x="787920" y="39270"/>
                    </a:cubicBezTo>
                    <a:cubicBezTo>
                      <a:pt x="787920" y="87700"/>
                      <a:pt x="611538" y="126961"/>
                      <a:pt x="393960" y="126961"/>
                    </a:cubicBezTo>
                    <a:cubicBezTo>
                      <a:pt x="176382" y="126961"/>
                      <a:pt x="0" y="87700"/>
                      <a:pt x="0" y="39270"/>
                    </a:cubicBezTo>
                    <a:cubicBezTo>
                      <a:pt x="0" y="27163"/>
                      <a:pt x="11024" y="15628"/>
                      <a:pt x="30960" y="5137"/>
                    </a:cubicBezTo>
                    <a:close/>
                  </a:path>
                </a:pathLst>
              </a:custGeom>
              <a:solidFill>
                <a:srgbClr val="9933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3" name="台形 412">
                <a:extLst>
                  <a:ext uri="{FF2B5EF4-FFF2-40B4-BE49-F238E27FC236}">
                    <a16:creationId xmlns:a16="http://schemas.microsoft.com/office/drawing/2014/main" id="{614A6B7A-CE3F-45B1-B69C-5B1CFF57FB6A}"/>
                  </a:ext>
                </a:extLst>
              </p:cNvPr>
              <p:cNvSpPr/>
              <p:nvPr/>
            </p:nvSpPr>
            <p:spPr bwMode="auto">
              <a:xfrm rot="10800000">
                <a:off x="7656313" y="6984392"/>
                <a:ext cx="112035" cy="138386"/>
              </a:xfrm>
              <a:prstGeom prst="trapezoid">
                <a:avLst>
                  <a:gd name="adj" fmla="val 21367"/>
                </a:avLst>
              </a:pr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04" name="グループ化 403">
              <a:extLst>
                <a:ext uri="{FF2B5EF4-FFF2-40B4-BE49-F238E27FC236}">
                  <a16:creationId xmlns:a16="http://schemas.microsoft.com/office/drawing/2014/main" id="{D4EC8F29-3C87-4EEE-A754-7B61F81C7A3C}"/>
                </a:ext>
              </a:extLst>
            </p:cNvPr>
            <p:cNvGrpSpPr/>
            <p:nvPr/>
          </p:nvGrpSpPr>
          <p:grpSpPr>
            <a:xfrm flipH="1">
              <a:off x="8162524" y="4939226"/>
              <a:ext cx="535336" cy="276626"/>
              <a:chOff x="3145148" y="3551877"/>
              <a:chExt cx="781709" cy="403936"/>
            </a:xfrm>
          </p:grpSpPr>
          <p:sp>
            <p:nvSpPr>
              <p:cNvPr id="405" name="円/楕円 25">
                <a:extLst>
                  <a:ext uri="{FF2B5EF4-FFF2-40B4-BE49-F238E27FC236}">
                    <a16:creationId xmlns:a16="http://schemas.microsoft.com/office/drawing/2014/main" id="{A086D888-77CF-45BF-A8C3-D4F47478559E}"/>
                  </a:ext>
                </a:extLst>
              </p:cNvPr>
              <p:cNvSpPr/>
              <p:nvPr/>
            </p:nvSpPr>
            <p:spPr>
              <a:xfrm>
                <a:off x="3145148" y="3551877"/>
                <a:ext cx="728352" cy="403936"/>
              </a:xfrm>
              <a:custGeom>
                <a:avLst/>
                <a:gdLst/>
                <a:ahLst/>
                <a:cxnLst/>
                <a:rect l="l" t="t" r="r" b="b"/>
                <a:pathLst>
                  <a:path w="728352" h="403936">
                    <a:moveTo>
                      <a:pt x="413528" y="0"/>
                    </a:moveTo>
                    <a:cubicBezTo>
                      <a:pt x="587400" y="0"/>
                      <a:pt x="728352" y="61986"/>
                      <a:pt x="728352" y="138450"/>
                    </a:cubicBezTo>
                    <a:cubicBezTo>
                      <a:pt x="728352" y="214914"/>
                      <a:pt x="587400" y="276900"/>
                      <a:pt x="413528" y="276900"/>
                    </a:cubicBezTo>
                    <a:cubicBezTo>
                      <a:pt x="314157" y="276900"/>
                      <a:pt x="225538" y="256653"/>
                      <a:pt x="168255" y="224272"/>
                    </a:cubicBezTo>
                    <a:lnTo>
                      <a:pt x="161836" y="229216"/>
                    </a:lnTo>
                    <a:lnTo>
                      <a:pt x="202522" y="298129"/>
                    </a:lnTo>
                    <a:cubicBezTo>
                      <a:pt x="222216" y="331484"/>
                      <a:pt x="211140" y="374491"/>
                      <a:pt x="177784" y="394184"/>
                    </a:cubicBezTo>
                    <a:cubicBezTo>
                      <a:pt x="144428" y="413878"/>
                      <a:pt x="101421" y="402802"/>
                      <a:pt x="81728" y="369445"/>
                    </a:cubicBezTo>
                    <a:lnTo>
                      <a:pt x="9698" y="247446"/>
                    </a:lnTo>
                    <a:cubicBezTo>
                      <a:pt x="-7480" y="218350"/>
                      <a:pt x="-1246" y="181911"/>
                      <a:pt x="23708" y="161042"/>
                    </a:cubicBezTo>
                    <a:cubicBezTo>
                      <a:pt x="25084" y="157791"/>
                      <a:pt x="27573" y="155571"/>
                      <a:pt x="30254" y="153505"/>
                    </a:cubicBezTo>
                    <a:lnTo>
                      <a:pt x="142492" y="67048"/>
                    </a:lnTo>
                    <a:lnTo>
                      <a:pt x="149022" y="63836"/>
                    </a:lnTo>
                    <a:cubicBezTo>
                      <a:pt x="204831" y="25292"/>
                      <a:pt x="302463" y="0"/>
                      <a:pt x="413528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06" name="グループ化 405">
                <a:extLst>
                  <a:ext uri="{FF2B5EF4-FFF2-40B4-BE49-F238E27FC236}">
                    <a16:creationId xmlns:a16="http://schemas.microsoft.com/office/drawing/2014/main" id="{6E469E98-73E5-4E4D-8AE3-7C69B21ABBC5}"/>
                  </a:ext>
                </a:extLst>
              </p:cNvPr>
              <p:cNvGrpSpPr/>
              <p:nvPr/>
            </p:nvGrpSpPr>
            <p:grpSpPr>
              <a:xfrm>
                <a:off x="3383168" y="3571878"/>
                <a:ext cx="543689" cy="348010"/>
                <a:chOff x="8176233" y="2467645"/>
                <a:chExt cx="953176" cy="610123"/>
              </a:xfrm>
            </p:grpSpPr>
            <p:sp>
              <p:nvSpPr>
                <p:cNvPr id="407" name="角丸四角形 900">
                  <a:extLst>
                    <a:ext uri="{FF2B5EF4-FFF2-40B4-BE49-F238E27FC236}">
                      <a16:creationId xmlns:a16="http://schemas.microsoft.com/office/drawing/2014/main" id="{B267B617-79C9-4413-8A03-5F2B0C7045EA}"/>
                    </a:ext>
                  </a:extLst>
                </p:cNvPr>
                <p:cNvSpPr/>
                <p:nvPr/>
              </p:nvSpPr>
              <p:spPr>
                <a:xfrm rot="5400000">
                  <a:off x="8308348" y="2645405"/>
                  <a:ext cx="570460" cy="25460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8" name="角丸四角形 901">
                  <a:extLst>
                    <a:ext uri="{FF2B5EF4-FFF2-40B4-BE49-F238E27FC236}">
                      <a16:creationId xmlns:a16="http://schemas.microsoft.com/office/drawing/2014/main" id="{83176926-ACDD-46F2-AE27-7382537CB6B9}"/>
                    </a:ext>
                  </a:extLst>
                </p:cNvPr>
                <p:cNvSpPr/>
                <p:nvPr/>
              </p:nvSpPr>
              <p:spPr>
                <a:xfrm rot="5041102">
                  <a:off x="8618032" y="2679263"/>
                  <a:ext cx="455692" cy="20361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9" name="角丸四角形 902">
                  <a:extLst>
                    <a:ext uri="{FF2B5EF4-FFF2-40B4-BE49-F238E27FC236}">
                      <a16:creationId xmlns:a16="http://schemas.microsoft.com/office/drawing/2014/main" id="{3A4B8250-C39E-40FC-92B0-316C3B44F8B7}"/>
                    </a:ext>
                  </a:extLst>
                </p:cNvPr>
                <p:cNvSpPr/>
                <p:nvPr/>
              </p:nvSpPr>
              <p:spPr>
                <a:xfrm rot="4450043">
                  <a:off x="8847255" y="2678229"/>
                  <a:ext cx="399208" cy="16510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10" name="角丸四角形 903">
                  <a:extLst>
                    <a:ext uri="{FF2B5EF4-FFF2-40B4-BE49-F238E27FC236}">
                      <a16:creationId xmlns:a16="http://schemas.microsoft.com/office/drawing/2014/main" id="{C9A2F1B5-1FC0-4ACF-8844-84A06A4FFA4A}"/>
                    </a:ext>
                  </a:extLst>
                </p:cNvPr>
                <p:cNvSpPr/>
                <p:nvPr/>
              </p:nvSpPr>
              <p:spPr>
                <a:xfrm rot="5863639">
                  <a:off x="7996253" y="2647625"/>
                  <a:ext cx="610123" cy="2501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438" name="グループ化 437">
            <a:extLst>
              <a:ext uri="{FF2B5EF4-FFF2-40B4-BE49-F238E27FC236}">
                <a16:creationId xmlns:a16="http://schemas.microsoft.com/office/drawing/2014/main" id="{0E3D9104-A9DF-4D4A-A67B-5937AA01391D}"/>
              </a:ext>
            </a:extLst>
          </p:cNvPr>
          <p:cNvGrpSpPr/>
          <p:nvPr/>
        </p:nvGrpSpPr>
        <p:grpSpPr>
          <a:xfrm>
            <a:off x="756699" y="587675"/>
            <a:ext cx="907878" cy="1806344"/>
            <a:chOff x="203920" y="151708"/>
            <a:chExt cx="1530355" cy="3044846"/>
          </a:xfrm>
        </p:grpSpPr>
        <p:grpSp>
          <p:nvGrpSpPr>
            <p:cNvPr id="439" name="グループ化 438">
              <a:extLst>
                <a:ext uri="{FF2B5EF4-FFF2-40B4-BE49-F238E27FC236}">
                  <a16:creationId xmlns:a16="http://schemas.microsoft.com/office/drawing/2014/main" id="{9BA29097-1532-4D65-93F7-4EAB400A006F}"/>
                </a:ext>
              </a:extLst>
            </p:cNvPr>
            <p:cNvGrpSpPr/>
            <p:nvPr/>
          </p:nvGrpSpPr>
          <p:grpSpPr>
            <a:xfrm rot="20700000">
              <a:off x="1518483" y="2330639"/>
              <a:ext cx="205003" cy="413927"/>
              <a:chOff x="3714692" y="1313766"/>
              <a:chExt cx="1283314" cy="2591166"/>
            </a:xfrm>
          </p:grpSpPr>
          <p:sp>
            <p:nvSpPr>
              <p:cNvPr id="477" name="フリーフォーム: 図形 476">
                <a:extLst>
                  <a:ext uri="{FF2B5EF4-FFF2-40B4-BE49-F238E27FC236}">
                    <a16:creationId xmlns:a16="http://schemas.microsoft.com/office/drawing/2014/main" id="{E4EAB202-6E8E-4838-A30D-55A5C826A7F1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8" name="フリーフォーム: 図形 477">
                <a:extLst>
                  <a:ext uri="{FF2B5EF4-FFF2-40B4-BE49-F238E27FC236}">
                    <a16:creationId xmlns:a16="http://schemas.microsoft.com/office/drawing/2014/main" id="{B0F64BC9-5737-454C-9758-4FFFE8505CBC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9" name="フリーフォーム: 図形 478">
                <a:extLst>
                  <a:ext uri="{FF2B5EF4-FFF2-40B4-BE49-F238E27FC236}">
                    <a16:creationId xmlns:a16="http://schemas.microsoft.com/office/drawing/2014/main" id="{44F68BC2-0320-40F0-8ECC-426996095973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0" name="グループ化 439">
              <a:extLst>
                <a:ext uri="{FF2B5EF4-FFF2-40B4-BE49-F238E27FC236}">
                  <a16:creationId xmlns:a16="http://schemas.microsoft.com/office/drawing/2014/main" id="{D0CB63C9-4D4D-45A5-8E21-72EDC89F564D}"/>
                </a:ext>
              </a:extLst>
            </p:cNvPr>
            <p:cNvGrpSpPr/>
            <p:nvPr/>
          </p:nvGrpSpPr>
          <p:grpSpPr>
            <a:xfrm rot="900000" flipH="1">
              <a:off x="222749" y="2330638"/>
              <a:ext cx="205003" cy="413927"/>
              <a:chOff x="3714692" y="1313766"/>
              <a:chExt cx="1283314" cy="2591166"/>
            </a:xfrm>
          </p:grpSpPr>
          <p:sp>
            <p:nvSpPr>
              <p:cNvPr id="474" name="フリーフォーム: 図形 473">
                <a:extLst>
                  <a:ext uri="{FF2B5EF4-FFF2-40B4-BE49-F238E27FC236}">
                    <a16:creationId xmlns:a16="http://schemas.microsoft.com/office/drawing/2014/main" id="{02D06B51-7941-4973-A761-9A2ADBFC97D1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5" name="フリーフォーム: 図形 474">
                <a:extLst>
                  <a:ext uri="{FF2B5EF4-FFF2-40B4-BE49-F238E27FC236}">
                    <a16:creationId xmlns:a16="http://schemas.microsoft.com/office/drawing/2014/main" id="{559F295B-D6B7-4159-BDAB-D3CDF07586DE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6" name="フリーフォーム: 図形 475">
                <a:extLst>
                  <a:ext uri="{FF2B5EF4-FFF2-40B4-BE49-F238E27FC236}">
                    <a16:creationId xmlns:a16="http://schemas.microsoft.com/office/drawing/2014/main" id="{7767B894-9DEA-4831-A9F5-C6104F82F090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1" name="楕円 211">
              <a:extLst>
                <a:ext uri="{FF2B5EF4-FFF2-40B4-BE49-F238E27FC236}">
                  <a16:creationId xmlns:a16="http://schemas.microsoft.com/office/drawing/2014/main" id="{2881E84B-A6F9-42C5-BCEF-F5167FCF58C5}"/>
                </a:ext>
              </a:extLst>
            </p:cNvPr>
            <p:cNvSpPr/>
            <p:nvPr/>
          </p:nvSpPr>
          <p:spPr bwMode="auto">
            <a:xfrm rot="19800000" flipH="1">
              <a:off x="1265636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2" name="楕円 211">
              <a:extLst>
                <a:ext uri="{FF2B5EF4-FFF2-40B4-BE49-F238E27FC236}">
                  <a16:creationId xmlns:a16="http://schemas.microsoft.com/office/drawing/2014/main" id="{92E646BE-FB16-4925-AFD7-DB1A7A1E542E}"/>
                </a:ext>
              </a:extLst>
            </p:cNvPr>
            <p:cNvSpPr/>
            <p:nvPr/>
          </p:nvSpPr>
          <p:spPr bwMode="auto">
            <a:xfrm rot="1800000">
              <a:off x="339326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3" name="グループ化 442">
              <a:extLst>
                <a:ext uri="{FF2B5EF4-FFF2-40B4-BE49-F238E27FC236}">
                  <a16:creationId xmlns:a16="http://schemas.microsoft.com/office/drawing/2014/main" id="{C066F9AE-150B-425A-83C9-5499AF97BF6D}"/>
                </a:ext>
              </a:extLst>
            </p:cNvPr>
            <p:cNvGrpSpPr/>
            <p:nvPr/>
          </p:nvGrpSpPr>
          <p:grpSpPr>
            <a:xfrm flipH="1">
              <a:off x="1028334" y="2897013"/>
              <a:ext cx="354650" cy="299541"/>
              <a:chOff x="811986" y="4823522"/>
              <a:chExt cx="354650" cy="299541"/>
            </a:xfrm>
          </p:grpSpPr>
          <p:sp>
            <p:nvSpPr>
              <p:cNvPr id="472" name="フリーフォーム: 図形 471">
                <a:extLst>
                  <a:ext uri="{FF2B5EF4-FFF2-40B4-BE49-F238E27FC236}">
                    <a16:creationId xmlns:a16="http://schemas.microsoft.com/office/drawing/2014/main" id="{A2BF21CF-378A-45B2-B585-3016F3593C5F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3" name="楕円 220">
                <a:extLst>
                  <a:ext uri="{FF2B5EF4-FFF2-40B4-BE49-F238E27FC236}">
                    <a16:creationId xmlns:a16="http://schemas.microsoft.com/office/drawing/2014/main" id="{F2ADBB5F-4ED5-462F-B00A-DF032148791E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4" name="グループ化 443">
              <a:extLst>
                <a:ext uri="{FF2B5EF4-FFF2-40B4-BE49-F238E27FC236}">
                  <a16:creationId xmlns:a16="http://schemas.microsoft.com/office/drawing/2014/main" id="{45DBC17D-2B19-4DE4-987F-ED387582BC3E}"/>
                </a:ext>
              </a:extLst>
            </p:cNvPr>
            <p:cNvGrpSpPr/>
            <p:nvPr/>
          </p:nvGrpSpPr>
          <p:grpSpPr>
            <a:xfrm>
              <a:off x="561263" y="2897013"/>
              <a:ext cx="354650" cy="299541"/>
              <a:chOff x="811986" y="4823522"/>
              <a:chExt cx="354650" cy="299541"/>
            </a:xfrm>
          </p:grpSpPr>
          <p:sp>
            <p:nvSpPr>
              <p:cNvPr id="470" name="フリーフォーム: 図形 469">
                <a:extLst>
                  <a:ext uri="{FF2B5EF4-FFF2-40B4-BE49-F238E27FC236}">
                    <a16:creationId xmlns:a16="http://schemas.microsoft.com/office/drawing/2014/main" id="{7F48FE86-09D2-456C-AF3D-2B734E97EF7E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1" name="楕円 220">
                <a:extLst>
                  <a:ext uri="{FF2B5EF4-FFF2-40B4-BE49-F238E27FC236}">
                    <a16:creationId xmlns:a16="http://schemas.microsoft.com/office/drawing/2014/main" id="{43FB611B-ABF3-4D65-8898-675178248757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5" name="フリーフォーム: 図形 444">
              <a:extLst>
                <a:ext uri="{FF2B5EF4-FFF2-40B4-BE49-F238E27FC236}">
                  <a16:creationId xmlns:a16="http://schemas.microsoft.com/office/drawing/2014/main" id="{FE02155C-95A9-41C9-9443-22CE1FB7490F}"/>
                </a:ext>
              </a:extLst>
            </p:cNvPr>
            <p:cNvSpPr/>
            <p:nvPr/>
          </p:nvSpPr>
          <p:spPr bwMode="auto">
            <a:xfrm rot="10800000">
              <a:off x="438317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rgbClr val="3333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6" name="楕円 211">
              <a:extLst>
                <a:ext uri="{FF2B5EF4-FFF2-40B4-BE49-F238E27FC236}">
                  <a16:creationId xmlns:a16="http://schemas.microsoft.com/office/drawing/2014/main" id="{B8B613A2-88A7-441B-92CF-785B19B4FA06}"/>
                </a:ext>
              </a:extLst>
            </p:cNvPr>
            <p:cNvSpPr/>
            <p:nvPr/>
          </p:nvSpPr>
          <p:spPr bwMode="auto">
            <a:xfrm>
              <a:off x="383940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台形 446">
              <a:extLst>
                <a:ext uri="{FF2B5EF4-FFF2-40B4-BE49-F238E27FC236}">
                  <a16:creationId xmlns:a16="http://schemas.microsoft.com/office/drawing/2014/main" id="{5ADF4AB8-A873-4642-8F35-C62383203E7B}"/>
                </a:ext>
              </a:extLst>
            </p:cNvPr>
            <p:cNvSpPr/>
            <p:nvPr/>
          </p:nvSpPr>
          <p:spPr bwMode="auto">
            <a:xfrm rot="10800000">
              <a:off x="668735" y="1671382"/>
              <a:ext cx="600540" cy="421385"/>
            </a:xfrm>
            <a:prstGeom prst="trapezoid">
              <a:avLst/>
            </a:prstGeom>
            <a:solidFill>
              <a:srgbClr val="CC99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8" name="二等辺三角形 447">
              <a:extLst>
                <a:ext uri="{FF2B5EF4-FFF2-40B4-BE49-F238E27FC236}">
                  <a16:creationId xmlns:a16="http://schemas.microsoft.com/office/drawing/2014/main" id="{53B0DB7C-D743-47B8-9EE8-8926FEC9B54C}"/>
                </a:ext>
              </a:extLst>
            </p:cNvPr>
            <p:cNvSpPr/>
            <p:nvPr/>
          </p:nvSpPr>
          <p:spPr bwMode="auto">
            <a:xfrm rot="10800000">
              <a:off x="738589" y="1749069"/>
              <a:ext cx="460831" cy="208684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9" name="楕円 448">
              <a:extLst>
                <a:ext uri="{FF2B5EF4-FFF2-40B4-BE49-F238E27FC236}">
                  <a16:creationId xmlns:a16="http://schemas.microsoft.com/office/drawing/2014/main" id="{09970402-34D3-490C-A6DD-3C6828888DFC}"/>
                </a:ext>
              </a:extLst>
            </p:cNvPr>
            <p:cNvSpPr/>
            <p:nvPr/>
          </p:nvSpPr>
          <p:spPr bwMode="auto">
            <a:xfrm>
              <a:off x="606822" y="151708"/>
              <a:ext cx="724366" cy="644830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0" name="楕円 449">
              <a:extLst>
                <a:ext uri="{FF2B5EF4-FFF2-40B4-BE49-F238E27FC236}">
                  <a16:creationId xmlns:a16="http://schemas.microsoft.com/office/drawing/2014/main" id="{D9A3F03C-F226-4BBC-869D-E52980280195}"/>
                </a:ext>
              </a:extLst>
            </p:cNvPr>
            <p:cNvSpPr/>
            <p:nvPr/>
          </p:nvSpPr>
          <p:spPr bwMode="auto">
            <a:xfrm>
              <a:off x="254397" y="340866"/>
              <a:ext cx="1429216" cy="1272286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51" name="グループ化 450">
              <a:extLst>
                <a:ext uri="{FF2B5EF4-FFF2-40B4-BE49-F238E27FC236}">
                  <a16:creationId xmlns:a16="http://schemas.microsoft.com/office/drawing/2014/main" id="{3C54443D-5D62-4F26-AB6A-78BBE00E522D}"/>
                </a:ext>
              </a:extLst>
            </p:cNvPr>
            <p:cNvGrpSpPr/>
            <p:nvPr/>
          </p:nvGrpSpPr>
          <p:grpSpPr>
            <a:xfrm rot="20700000">
              <a:off x="203920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468" name="楕円 467">
                <a:extLst>
                  <a:ext uri="{FF2B5EF4-FFF2-40B4-BE49-F238E27FC236}">
                    <a16:creationId xmlns:a16="http://schemas.microsoft.com/office/drawing/2014/main" id="{8BEDD44A-6C20-4390-9561-819813F32398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9" name="楕円 468">
                <a:extLst>
                  <a:ext uri="{FF2B5EF4-FFF2-40B4-BE49-F238E27FC236}">
                    <a16:creationId xmlns:a16="http://schemas.microsoft.com/office/drawing/2014/main" id="{430DD532-9348-456C-A73D-F58B8635470E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52" name="グループ化 451">
              <a:extLst>
                <a:ext uri="{FF2B5EF4-FFF2-40B4-BE49-F238E27FC236}">
                  <a16:creationId xmlns:a16="http://schemas.microsoft.com/office/drawing/2014/main" id="{2C22AB16-3809-4929-A15B-07313AFA3259}"/>
                </a:ext>
              </a:extLst>
            </p:cNvPr>
            <p:cNvGrpSpPr/>
            <p:nvPr/>
          </p:nvGrpSpPr>
          <p:grpSpPr>
            <a:xfrm rot="900000" flipH="1">
              <a:off x="1307045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466" name="楕円 465">
                <a:extLst>
                  <a:ext uri="{FF2B5EF4-FFF2-40B4-BE49-F238E27FC236}">
                    <a16:creationId xmlns:a16="http://schemas.microsoft.com/office/drawing/2014/main" id="{08DB40A2-6F7B-4790-9F51-0FDA1D1CD6BD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7" name="楕円 466">
                <a:extLst>
                  <a:ext uri="{FF2B5EF4-FFF2-40B4-BE49-F238E27FC236}">
                    <a16:creationId xmlns:a16="http://schemas.microsoft.com/office/drawing/2014/main" id="{4FE3BE69-DAC0-456B-94D7-C81AE6AC79D2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53" name="楕円 452">
              <a:extLst>
                <a:ext uri="{FF2B5EF4-FFF2-40B4-BE49-F238E27FC236}">
                  <a16:creationId xmlns:a16="http://schemas.microsoft.com/office/drawing/2014/main" id="{182E976E-F280-40C6-984F-338D802BAD1C}"/>
                </a:ext>
              </a:extLst>
            </p:cNvPr>
            <p:cNvSpPr/>
            <p:nvPr/>
          </p:nvSpPr>
          <p:spPr bwMode="auto">
            <a:xfrm>
              <a:off x="383940" y="652608"/>
              <a:ext cx="1170130" cy="1170130"/>
            </a:xfrm>
            <a:prstGeom prst="ellipse">
              <a:avLst/>
            </a:prstGeom>
            <a:solidFill>
              <a:srgbClr val="FFCC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4" name="フリーフォーム: 図形 453">
              <a:extLst>
                <a:ext uri="{FF2B5EF4-FFF2-40B4-BE49-F238E27FC236}">
                  <a16:creationId xmlns:a16="http://schemas.microsoft.com/office/drawing/2014/main" id="{FFFB7A87-C129-4F4D-A654-2BCE30BBB7C1}"/>
                </a:ext>
              </a:extLst>
            </p:cNvPr>
            <p:cNvSpPr/>
            <p:nvPr/>
          </p:nvSpPr>
          <p:spPr bwMode="auto">
            <a:xfrm rot="10800000">
              <a:off x="574900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5" name="フリーフォーム: 図形 454">
              <a:extLst>
                <a:ext uri="{FF2B5EF4-FFF2-40B4-BE49-F238E27FC236}">
                  <a16:creationId xmlns:a16="http://schemas.microsoft.com/office/drawing/2014/main" id="{E15C9CF9-D3C8-47C2-9E80-92CA6023814C}"/>
                </a:ext>
              </a:extLst>
            </p:cNvPr>
            <p:cNvSpPr/>
            <p:nvPr/>
          </p:nvSpPr>
          <p:spPr bwMode="auto">
            <a:xfrm rot="10800000">
              <a:off x="104400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6" name="楕円 455">
              <a:extLst>
                <a:ext uri="{FF2B5EF4-FFF2-40B4-BE49-F238E27FC236}">
                  <a16:creationId xmlns:a16="http://schemas.microsoft.com/office/drawing/2014/main" id="{B4DF0466-AC56-482D-B2E9-0DE2ED3DE912}"/>
                </a:ext>
              </a:extLst>
            </p:cNvPr>
            <p:cNvSpPr/>
            <p:nvPr/>
          </p:nvSpPr>
          <p:spPr bwMode="auto">
            <a:xfrm>
              <a:off x="581979" y="1048354"/>
              <a:ext cx="139669" cy="193980"/>
            </a:xfrm>
            <a:prstGeom prst="ellipse">
              <a:avLst/>
            </a:prstGeom>
            <a:solidFill>
              <a:schemeClr val="tx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7" name="楕円 456">
              <a:extLst>
                <a:ext uri="{FF2B5EF4-FFF2-40B4-BE49-F238E27FC236}">
                  <a16:creationId xmlns:a16="http://schemas.microsoft.com/office/drawing/2014/main" id="{F2940559-2856-4717-96D3-AEBB3D5F0E6B}"/>
                </a:ext>
              </a:extLst>
            </p:cNvPr>
            <p:cNvSpPr/>
            <p:nvPr/>
          </p:nvSpPr>
          <p:spPr bwMode="auto">
            <a:xfrm>
              <a:off x="618978" y="1067228"/>
              <a:ext cx="65672" cy="6690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8" name="楕円 457">
              <a:extLst>
                <a:ext uri="{FF2B5EF4-FFF2-40B4-BE49-F238E27FC236}">
                  <a16:creationId xmlns:a16="http://schemas.microsoft.com/office/drawing/2014/main" id="{E5314665-1D8F-4FAB-97E3-5E30D20E9EC2}"/>
                </a:ext>
              </a:extLst>
            </p:cNvPr>
            <p:cNvSpPr/>
            <p:nvPr/>
          </p:nvSpPr>
          <p:spPr bwMode="auto">
            <a:xfrm>
              <a:off x="1191579" y="1048354"/>
              <a:ext cx="139669" cy="193980"/>
            </a:xfrm>
            <a:prstGeom prst="ellipse">
              <a:avLst/>
            </a:prstGeom>
            <a:solidFill>
              <a:schemeClr val="tx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9" name="楕円 458">
              <a:extLst>
                <a:ext uri="{FF2B5EF4-FFF2-40B4-BE49-F238E27FC236}">
                  <a16:creationId xmlns:a16="http://schemas.microsoft.com/office/drawing/2014/main" id="{FEB9607A-147E-4532-83D1-C5FB7775F35F}"/>
                </a:ext>
              </a:extLst>
            </p:cNvPr>
            <p:cNvSpPr/>
            <p:nvPr/>
          </p:nvSpPr>
          <p:spPr bwMode="auto">
            <a:xfrm>
              <a:off x="1228578" y="1067228"/>
              <a:ext cx="65672" cy="66900"/>
            </a:xfrm>
            <a:prstGeom prst="ellipse">
              <a:avLst/>
            </a:prstGeom>
            <a:solidFill>
              <a:schemeClr val="bg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0" name="月 459">
              <a:extLst>
                <a:ext uri="{FF2B5EF4-FFF2-40B4-BE49-F238E27FC236}">
                  <a16:creationId xmlns:a16="http://schemas.microsoft.com/office/drawing/2014/main" id="{691C8AFE-AD2F-4054-8426-ABB7A6B943C7}"/>
                </a:ext>
              </a:extLst>
            </p:cNvPr>
            <p:cNvSpPr/>
            <p:nvPr/>
          </p:nvSpPr>
          <p:spPr bwMode="auto">
            <a:xfrm rot="2700000">
              <a:off x="628387" y="1361175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1" name="月 460">
              <a:extLst>
                <a:ext uri="{FF2B5EF4-FFF2-40B4-BE49-F238E27FC236}">
                  <a16:creationId xmlns:a16="http://schemas.microsoft.com/office/drawing/2014/main" id="{67937786-D163-4CB8-A2DB-644B73E2F001}"/>
                </a:ext>
              </a:extLst>
            </p:cNvPr>
            <p:cNvSpPr/>
            <p:nvPr/>
          </p:nvSpPr>
          <p:spPr bwMode="auto">
            <a:xfrm rot="18900000" flipH="1">
              <a:off x="1237845" y="1361175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2" name="楕円 461">
              <a:extLst>
                <a:ext uri="{FF2B5EF4-FFF2-40B4-BE49-F238E27FC236}">
                  <a16:creationId xmlns:a16="http://schemas.microsoft.com/office/drawing/2014/main" id="{0406E485-B6B2-4033-ABA0-8A5FADCB0B71}"/>
                </a:ext>
              </a:extLst>
            </p:cNvPr>
            <p:cNvSpPr/>
            <p:nvPr/>
          </p:nvSpPr>
          <p:spPr bwMode="auto">
            <a:xfrm>
              <a:off x="854970" y="1317826"/>
              <a:ext cx="213661" cy="131619"/>
            </a:xfrm>
            <a:prstGeom prst="ellipse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3" name="月 462">
              <a:extLst>
                <a:ext uri="{FF2B5EF4-FFF2-40B4-BE49-F238E27FC236}">
                  <a16:creationId xmlns:a16="http://schemas.microsoft.com/office/drawing/2014/main" id="{E08FDC46-E8FA-418D-AFE7-54F5CF192D72}"/>
                </a:ext>
              </a:extLst>
            </p:cNvPr>
            <p:cNvSpPr/>
            <p:nvPr/>
          </p:nvSpPr>
          <p:spPr bwMode="auto">
            <a:xfrm rot="4500000">
              <a:off x="623736" y="824939"/>
              <a:ext cx="45720" cy="189562"/>
            </a:xfrm>
            <a:prstGeom prst="moon">
              <a:avLst>
                <a:gd name="adj" fmla="val 69229"/>
              </a:avLst>
            </a:pr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4" name="月 463">
              <a:extLst>
                <a:ext uri="{FF2B5EF4-FFF2-40B4-BE49-F238E27FC236}">
                  <a16:creationId xmlns:a16="http://schemas.microsoft.com/office/drawing/2014/main" id="{628EE0E5-D054-4FF6-9882-3E9CE8E812AF}"/>
                </a:ext>
              </a:extLst>
            </p:cNvPr>
            <p:cNvSpPr/>
            <p:nvPr/>
          </p:nvSpPr>
          <p:spPr bwMode="auto">
            <a:xfrm rot="17100000" flipH="1">
              <a:off x="1238553" y="824939"/>
              <a:ext cx="45720" cy="189562"/>
            </a:xfrm>
            <a:prstGeom prst="moon">
              <a:avLst>
                <a:gd name="adj" fmla="val 69229"/>
              </a:avLst>
            </a:pr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5" name="フリーフォーム: 図形 464">
              <a:extLst>
                <a:ext uri="{FF2B5EF4-FFF2-40B4-BE49-F238E27FC236}">
                  <a16:creationId xmlns:a16="http://schemas.microsoft.com/office/drawing/2014/main" id="{1D81D16D-0F07-4B3A-92FD-64EB2BC5B0BD}"/>
                </a:ext>
              </a:extLst>
            </p:cNvPr>
            <p:cNvSpPr/>
            <p:nvPr/>
          </p:nvSpPr>
          <p:spPr bwMode="auto">
            <a:xfrm>
              <a:off x="835602" y="1573489"/>
              <a:ext cx="266804" cy="56074"/>
            </a:xfrm>
            <a:custGeom>
              <a:avLst/>
              <a:gdLst>
                <a:gd name="connsiteX0" fmla="*/ 203209 w 406418"/>
                <a:gd name="connsiteY0" fmla="*/ 0 h 101279"/>
                <a:gd name="connsiteX1" fmla="*/ 386991 w 406418"/>
                <a:gd name="connsiteY1" fmla="*/ 6100 h 101279"/>
                <a:gd name="connsiteX2" fmla="*/ 397774 w 406418"/>
                <a:gd name="connsiteY2" fmla="*/ 7296 h 101279"/>
                <a:gd name="connsiteX3" fmla="*/ 406418 w 406418"/>
                <a:gd name="connsiteY3" fmla="*/ 23652 h 101279"/>
                <a:gd name="connsiteX4" fmla="*/ 203209 w 406418"/>
                <a:gd name="connsiteY4" fmla="*/ 101279 h 101279"/>
                <a:gd name="connsiteX5" fmla="*/ 0 w 406418"/>
                <a:gd name="connsiteY5" fmla="*/ 23652 h 101279"/>
                <a:gd name="connsiteX6" fmla="*/ 8645 w 406418"/>
                <a:gd name="connsiteY6" fmla="*/ 7296 h 101279"/>
                <a:gd name="connsiteX7" fmla="*/ 19427 w 406418"/>
                <a:gd name="connsiteY7" fmla="*/ 6100 h 101279"/>
                <a:gd name="connsiteX8" fmla="*/ 203209 w 406418"/>
                <a:gd name="connsiteY8" fmla="*/ 0 h 1012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06418" h="101279">
                  <a:moveTo>
                    <a:pt x="203209" y="0"/>
                  </a:moveTo>
                  <a:cubicBezTo>
                    <a:pt x="268399" y="0"/>
                    <a:pt x="330504" y="2172"/>
                    <a:pt x="386991" y="6100"/>
                  </a:cubicBezTo>
                  <a:lnTo>
                    <a:pt x="397774" y="7296"/>
                  </a:lnTo>
                  <a:lnTo>
                    <a:pt x="406418" y="23652"/>
                  </a:lnTo>
                  <a:cubicBezTo>
                    <a:pt x="406418" y="66524"/>
                    <a:pt x="315438" y="101279"/>
                    <a:pt x="203209" y="101279"/>
                  </a:cubicBezTo>
                  <a:cubicBezTo>
                    <a:pt x="90980" y="101279"/>
                    <a:pt x="0" y="66524"/>
                    <a:pt x="0" y="23652"/>
                  </a:cubicBezTo>
                  <a:lnTo>
                    <a:pt x="8645" y="7296"/>
                  </a:lnTo>
                  <a:lnTo>
                    <a:pt x="19427" y="6100"/>
                  </a:lnTo>
                  <a:cubicBezTo>
                    <a:pt x="75914" y="2172"/>
                    <a:pt x="138019" y="0"/>
                    <a:pt x="203209" y="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80" name="グループ化 479">
            <a:extLst>
              <a:ext uri="{FF2B5EF4-FFF2-40B4-BE49-F238E27FC236}">
                <a16:creationId xmlns:a16="http://schemas.microsoft.com/office/drawing/2014/main" id="{CA7D05A4-B5C6-4E3B-823D-D3AFCD1C4B39}"/>
              </a:ext>
            </a:extLst>
          </p:cNvPr>
          <p:cNvGrpSpPr/>
          <p:nvPr/>
        </p:nvGrpSpPr>
        <p:grpSpPr>
          <a:xfrm>
            <a:off x="2639096" y="739333"/>
            <a:ext cx="910228" cy="1654686"/>
            <a:chOff x="2214907" y="407345"/>
            <a:chExt cx="1534317" cy="2789209"/>
          </a:xfrm>
        </p:grpSpPr>
        <p:grpSp>
          <p:nvGrpSpPr>
            <p:cNvPr id="481" name="グループ化 480">
              <a:extLst>
                <a:ext uri="{FF2B5EF4-FFF2-40B4-BE49-F238E27FC236}">
                  <a16:creationId xmlns:a16="http://schemas.microsoft.com/office/drawing/2014/main" id="{514BC35D-D790-42B5-A628-21692A08BDDF}"/>
                </a:ext>
              </a:extLst>
            </p:cNvPr>
            <p:cNvGrpSpPr/>
            <p:nvPr/>
          </p:nvGrpSpPr>
          <p:grpSpPr>
            <a:xfrm rot="20700000">
              <a:off x="3544221" y="2330641"/>
              <a:ext cx="205003" cy="413927"/>
              <a:chOff x="3714692" y="1313766"/>
              <a:chExt cx="1283314" cy="2591166"/>
            </a:xfrm>
          </p:grpSpPr>
          <p:sp>
            <p:nvSpPr>
              <p:cNvPr id="522" name="フリーフォーム: 図形 521">
                <a:extLst>
                  <a:ext uri="{FF2B5EF4-FFF2-40B4-BE49-F238E27FC236}">
                    <a16:creationId xmlns:a16="http://schemas.microsoft.com/office/drawing/2014/main" id="{492DDAC7-7DE4-465D-BAA6-11F5C1FC2827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3" name="フリーフォーム: 図形 522">
                <a:extLst>
                  <a:ext uri="{FF2B5EF4-FFF2-40B4-BE49-F238E27FC236}">
                    <a16:creationId xmlns:a16="http://schemas.microsoft.com/office/drawing/2014/main" id="{6A4FF300-1D03-4151-BBEA-8421D5DBF707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4" name="フリーフォーム: 図形 523">
                <a:extLst>
                  <a:ext uri="{FF2B5EF4-FFF2-40B4-BE49-F238E27FC236}">
                    <a16:creationId xmlns:a16="http://schemas.microsoft.com/office/drawing/2014/main" id="{4620518F-2344-4B39-974F-40096BE28092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2" name="グループ化 481">
              <a:extLst>
                <a:ext uri="{FF2B5EF4-FFF2-40B4-BE49-F238E27FC236}">
                  <a16:creationId xmlns:a16="http://schemas.microsoft.com/office/drawing/2014/main" id="{2252AE44-F776-49AE-A690-9BFD2A398BDE}"/>
                </a:ext>
              </a:extLst>
            </p:cNvPr>
            <p:cNvGrpSpPr/>
            <p:nvPr/>
          </p:nvGrpSpPr>
          <p:grpSpPr>
            <a:xfrm rot="900000" flipH="1">
              <a:off x="2216649" y="2330639"/>
              <a:ext cx="205003" cy="413927"/>
              <a:chOff x="3714692" y="1313766"/>
              <a:chExt cx="1283314" cy="2591166"/>
            </a:xfrm>
          </p:grpSpPr>
          <p:sp>
            <p:nvSpPr>
              <p:cNvPr id="519" name="フリーフォーム: 図形 518">
                <a:extLst>
                  <a:ext uri="{FF2B5EF4-FFF2-40B4-BE49-F238E27FC236}">
                    <a16:creationId xmlns:a16="http://schemas.microsoft.com/office/drawing/2014/main" id="{E5197F9D-CEDF-4FE4-88AD-2EA81D66DDA8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0" name="フリーフォーム: 図形 519">
                <a:extLst>
                  <a:ext uri="{FF2B5EF4-FFF2-40B4-BE49-F238E27FC236}">
                    <a16:creationId xmlns:a16="http://schemas.microsoft.com/office/drawing/2014/main" id="{E93C1303-C3CF-4312-BD5B-E19A78DF4522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1" name="フリーフォーム: 図形 520">
                <a:extLst>
                  <a:ext uri="{FF2B5EF4-FFF2-40B4-BE49-F238E27FC236}">
                    <a16:creationId xmlns:a16="http://schemas.microsoft.com/office/drawing/2014/main" id="{150062E5-DCDB-45B5-B6F4-803D8CB78FDB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83" name="楕円 211">
              <a:extLst>
                <a:ext uri="{FF2B5EF4-FFF2-40B4-BE49-F238E27FC236}">
                  <a16:creationId xmlns:a16="http://schemas.microsoft.com/office/drawing/2014/main" id="{AD7A2480-9040-42AF-A0A2-9FE67ACA099D}"/>
                </a:ext>
              </a:extLst>
            </p:cNvPr>
            <p:cNvSpPr/>
            <p:nvPr/>
          </p:nvSpPr>
          <p:spPr bwMode="auto">
            <a:xfrm rot="19800000" flipH="1">
              <a:off x="3276623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660033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4" name="楕円 211">
              <a:extLst>
                <a:ext uri="{FF2B5EF4-FFF2-40B4-BE49-F238E27FC236}">
                  <a16:creationId xmlns:a16="http://schemas.microsoft.com/office/drawing/2014/main" id="{443CEBC4-8682-4636-8D6A-F9D169170934}"/>
                </a:ext>
              </a:extLst>
            </p:cNvPr>
            <p:cNvSpPr/>
            <p:nvPr/>
          </p:nvSpPr>
          <p:spPr bwMode="auto">
            <a:xfrm rot="1800000">
              <a:off x="2350313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660033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85" name="グループ化 484">
              <a:extLst>
                <a:ext uri="{FF2B5EF4-FFF2-40B4-BE49-F238E27FC236}">
                  <a16:creationId xmlns:a16="http://schemas.microsoft.com/office/drawing/2014/main" id="{E49F3FB8-5901-4A7D-8275-2A627575868F}"/>
                </a:ext>
              </a:extLst>
            </p:cNvPr>
            <p:cNvGrpSpPr/>
            <p:nvPr/>
          </p:nvGrpSpPr>
          <p:grpSpPr>
            <a:xfrm flipH="1">
              <a:off x="3039321" y="2897013"/>
              <a:ext cx="354650" cy="299541"/>
              <a:chOff x="811986" y="4823522"/>
              <a:chExt cx="354650" cy="299541"/>
            </a:xfrm>
          </p:grpSpPr>
          <p:sp>
            <p:nvSpPr>
              <p:cNvPr id="517" name="フリーフォーム: 図形 516">
                <a:extLst>
                  <a:ext uri="{FF2B5EF4-FFF2-40B4-BE49-F238E27FC236}">
                    <a16:creationId xmlns:a16="http://schemas.microsoft.com/office/drawing/2014/main" id="{7617E475-BA3C-47A7-A724-AAA0800EE7E9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18" name="楕円 220">
                <a:extLst>
                  <a:ext uri="{FF2B5EF4-FFF2-40B4-BE49-F238E27FC236}">
                    <a16:creationId xmlns:a16="http://schemas.microsoft.com/office/drawing/2014/main" id="{82D23D4D-387B-4A1B-82B5-998A7372574A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6" name="グループ化 485">
              <a:extLst>
                <a:ext uri="{FF2B5EF4-FFF2-40B4-BE49-F238E27FC236}">
                  <a16:creationId xmlns:a16="http://schemas.microsoft.com/office/drawing/2014/main" id="{C81F99A4-08E2-4F7F-A05B-0180BD2CE95B}"/>
                </a:ext>
              </a:extLst>
            </p:cNvPr>
            <p:cNvGrpSpPr/>
            <p:nvPr/>
          </p:nvGrpSpPr>
          <p:grpSpPr>
            <a:xfrm>
              <a:off x="2572250" y="2897013"/>
              <a:ext cx="354650" cy="299541"/>
              <a:chOff x="811986" y="4823522"/>
              <a:chExt cx="354650" cy="299541"/>
            </a:xfrm>
          </p:grpSpPr>
          <p:sp>
            <p:nvSpPr>
              <p:cNvPr id="515" name="フリーフォーム: 図形 514">
                <a:extLst>
                  <a:ext uri="{FF2B5EF4-FFF2-40B4-BE49-F238E27FC236}">
                    <a16:creationId xmlns:a16="http://schemas.microsoft.com/office/drawing/2014/main" id="{F7906680-01CD-4D17-B2D8-6E49F6AD5106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6" name="楕円 220">
                <a:extLst>
                  <a:ext uri="{FF2B5EF4-FFF2-40B4-BE49-F238E27FC236}">
                    <a16:creationId xmlns:a16="http://schemas.microsoft.com/office/drawing/2014/main" id="{70B59E0C-1A5D-470B-8C62-F62CD0F42FE7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87" name="フリーフォーム: 図形 486">
              <a:extLst>
                <a:ext uri="{FF2B5EF4-FFF2-40B4-BE49-F238E27FC236}">
                  <a16:creationId xmlns:a16="http://schemas.microsoft.com/office/drawing/2014/main" id="{FB05D826-B9B0-41F0-866F-029FAA6DD149}"/>
                </a:ext>
              </a:extLst>
            </p:cNvPr>
            <p:cNvSpPr/>
            <p:nvPr/>
          </p:nvSpPr>
          <p:spPr bwMode="auto">
            <a:xfrm rot="10800000">
              <a:off x="2449304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8" name="楕円 211">
              <a:extLst>
                <a:ext uri="{FF2B5EF4-FFF2-40B4-BE49-F238E27FC236}">
                  <a16:creationId xmlns:a16="http://schemas.microsoft.com/office/drawing/2014/main" id="{172690F9-9146-4AC0-9F80-6639BE70D25E}"/>
                </a:ext>
              </a:extLst>
            </p:cNvPr>
            <p:cNvSpPr/>
            <p:nvPr/>
          </p:nvSpPr>
          <p:spPr bwMode="auto">
            <a:xfrm>
              <a:off x="2394927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9" name="楕円 488">
              <a:extLst>
                <a:ext uri="{FF2B5EF4-FFF2-40B4-BE49-F238E27FC236}">
                  <a16:creationId xmlns:a16="http://schemas.microsoft.com/office/drawing/2014/main" id="{1632FC75-771E-47AF-AF15-04C1CCF18387}"/>
                </a:ext>
              </a:extLst>
            </p:cNvPr>
            <p:cNvSpPr/>
            <p:nvPr/>
          </p:nvSpPr>
          <p:spPr bwMode="auto">
            <a:xfrm>
              <a:off x="2730714" y="1419787"/>
              <a:ext cx="498556" cy="545547"/>
            </a:xfrm>
            <a:prstGeom prst="ellipse">
              <a:avLst/>
            </a:prstGeom>
            <a:solidFill>
              <a:srgbClr val="660033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0" name="楕円 175">
              <a:extLst>
                <a:ext uri="{FF2B5EF4-FFF2-40B4-BE49-F238E27FC236}">
                  <a16:creationId xmlns:a16="http://schemas.microsoft.com/office/drawing/2014/main" id="{0D8C925F-5380-4667-B13E-0EDBB3845DD5}"/>
                </a:ext>
              </a:extLst>
            </p:cNvPr>
            <p:cNvSpPr/>
            <p:nvPr/>
          </p:nvSpPr>
          <p:spPr bwMode="auto">
            <a:xfrm>
              <a:off x="2249701" y="407345"/>
              <a:ext cx="1460582" cy="925465"/>
            </a:xfrm>
            <a:custGeom>
              <a:avLst/>
              <a:gdLst>
                <a:gd name="connsiteX0" fmla="*/ 0 w 1460582"/>
                <a:gd name="connsiteY0" fmla="*/ 467469 h 934937"/>
                <a:gd name="connsiteX1" fmla="*/ 730291 w 1460582"/>
                <a:gd name="connsiteY1" fmla="*/ 0 h 934937"/>
                <a:gd name="connsiteX2" fmla="*/ 1460582 w 1460582"/>
                <a:gd name="connsiteY2" fmla="*/ 467469 h 934937"/>
                <a:gd name="connsiteX3" fmla="*/ 730291 w 1460582"/>
                <a:gd name="connsiteY3" fmla="*/ 934938 h 934937"/>
                <a:gd name="connsiteX4" fmla="*/ 0 w 1460582"/>
                <a:gd name="connsiteY4" fmla="*/ 467469 h 934937"/>
                <a:gd name="connsiteX0" fmla="*/ 0 w 1460582"/>
                <a:gd name="connsiteY0" fmla="*/ 467469 h 934938"/>
                <a:gd name="connsiteX1" fmla="*/ 730291 w 1460582"/>
                <a:gd name="connsiteY1" fmla="*/ 0 h 934938"/>
                <a:gd name="connsiteX2" fmla="*/ 1460582 w 1460582"/>
                <a:gd name="connsiteY2" fmla="*/ 467469 h 934938"/>
                <a:gd name="connsiteX3" fmla="*/ 730291 w 1460582"/>
                <a:gd name="connsiteY3" fmla="*/ 934938 h 934938"/>
                <a:gd name="connsiteX4" fmla="*/ 0 w 1460582"/>
                <a:gd name="connsiteY4" fmla="*/ 467469 h 934938"/>
                <a:gd name="connsiteX0" fmla="*/ 0 w 1460582"/>
                <a:gd name="connsiteY0" fmla="*/ 467469 h 934938"/>
                <a:gd name="connsiteX1" fmla="*/ 730291 w 1460582"/>
                <a:gd name="connsiteY1" fmla="*/ 0 h 934938"/>
                <a:gd name="connsiteX2" fmla="*/ 1460582 w 1460582"/>
                <a:gd name="connsiteY2" fmla="*/ 467469 h 934938"/>
                <a:gd name="connsiteX3" fmla="*/ 730291 w 1460582"/>
                <a:gd name="connsiteY3" fmla="*/ 934938 h 934938"/>
                <a:gd name="connsiteX4" fmla="*/ 0 w 1460582"/>
                <a:gd name="connsiteY4" fmla="*/ 467469 h 934938"/>
                <a:gd name="connsiteX0" fmla="*/ 0 w 1460582"/>
                <a:gd name="connsiteY0" fmla="*/ 467469 h 934938"/>
                <a:gd name="connsiteX1" fmla="*/ 730291 w 1460582"/>
                <a:gd name="connsiteY1" fmla="*/ 0 h 934938"/>
                <a:gd name="connsiteX2" fmla="*/ 1460582 w 1460582"/>
                <a:gd name="connsiteY2" fmla="*/ 467469 h 934938"/>
                <a:gd name="connsiteX3" fmla="*/ 730291 w 1460582"/>
                <a:gd name="connsiteY3" fmla="*/ 934938 h 934938"/>
                <a:gd name="connsiteX4" fmla="*/ 0 w 1460582"/>
                <a:gd name="connsiteY4" fmla="*/ 467469 h 934938"/>
                <a:gd name="connsiteX0" fmla="*/ 0 w 1460582"/>
                <a:gd name="connsiteY0" fmla="*/ 353169 h 820638"/>
                <a:gd name="connsiteX1" fmla="*/ 725528 w 1460582"/>
                <a:gd name="connsiteY1" fmla="*/ 0 h 820638"/>
                <a:gd name="connsiteX2" fmla="*/ 1460582 w 1460582"/>
                <a:gd name="connsiteY2" fmla="*/ 353169 h 820638"/>
                <a:gd name="connsiteX3" fmla="*/ 730291 w 1460582"/>
                <a:gd name="connsiteY3" fmla="*/ 820638 h 820638"/>
                <a:gd name="connsiteX4" fmla="*/ 0 w 1460582"/>
                <a:gd name="connsiteY4" fmla="*/ 353169 h 8206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60582" h="820638">
                  <a:moveTo>
                    <a:pt x="0" y="353169"/>
                  </a:moveTo>
                  <a:cubicBezTo>
                    <a:pt x="0" y="94993"/>
                    <a:pt x="322199" y="0"/>
                    <a:pt x="725528" y="0"/>
                  </a:cubicBezTo>
                  <a:cubicBezTo>
                    <a:pt x="1128857" y="0"/>
                    <a:pt x="1460582" y="94993"/>
                    <a:pt x="1460582" y="353169"/>
                  </a:cubicBezTo>
                  <a:cubicBezTo>
                    <a:pt x="1460582" y="611345"/>
                    <a:pt x="1133620" y="820638"/>
                    <a:pt x="730291" y="820638"/>
                  </a:cubicBezTo>
                  <a:cubicBezTo>
                    <a:pt x="326962" y="820638"/>
                    <a:pt x="0" y="611345"/>
                    <a:pt x="0" y="353169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91" name="グループ化 490">
              <a:extLst>
                <a:ext uri="{FF2B5EF4-FFF2-40B4-BE49-F238E27FC236}">
                  <a16:creationId xmlns:a16="http://schemas.microsoft.com/office/drawing/2014/main" id="{7B25BE57-6B61-43E3-922E-085E3F000BA7}"/>
                </a:ext>
              </a:extLst>
            </p:cNvPr>
            <p:cNvGrpSpPr/>
            <p:nvPr/>
          </p:nvGrpSpPr>
          <p:grpSpPr>
            <a:xfrm rot="20700000">
              <a:off x="2214907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513" name="楕円 512">
                <a:extLst>
                  <a:ext uri="{FF2B5EF4-FFF2-40B4-BE49-F238E27FC236}">
                    <a16:creationId xmlns:a16="http://schemas.microsoft.com/office/drawing/2014/main" id="{3CD22011-E191-4992-B0E4-C0535B58B55E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4" name="楕円 513">
                <a:extLst>
                  <a:ext uri="{FF2B5EF4-FFF2-40B4-BE49-F238E27FC236}">
                    <a16:creationId xmlns:a16="http://schemas.microsoft.com/office/drawing/2014/main" id="{F1D0513B-495E-41C0-94E7-751E7BDC9401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92" name="グループ化 491">
              <a:extLst>
                <a:ext uri="{FF2B5EF4-FFF2-40B4-BE49-F238E27FC236}">
                  <a16:creationId xmlns:a16="http://schemas.microsoft.com/office/drawing/2014/main" id="{043618C8-1DD3-4E1E-8414-B0C1592D44ED}"/>
                </a:ext>
              </a:extLst>
            </p:cNvPr>
            <p:cNvGrpSpPr/>
            <p:nvPr/>
          </p:nvGrpSpPr>
          <p:grpSpPr>
            <a:xfrm rot="900000" flipH="1">
              <a:off x="3318032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511" name="楕円 510">
                <a:extLst>
                  <a:ext uri="{FF2B5EF4-FFF2-40B4-BE49-F238E27FC236}">
                    <a16:creationId xmlns:a16="http://schemas.microsoft.com/office/drawing/2014/main" id="{84DD0FD9-D3E7-4308-BCD4-A8F555E5E659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2" name="楕円 511">
                <a:extLst>
                  <a:ext uri="{FF2B5EF4-FFF2-40B4-BE49-F238E27FC236}">
                    <a16:creationId xmlns:a16="http://schemas.microsoft.com/office/drawing/2014/main" id="{43187E09-A0EF-483F-A941-2C5DF25FF0A6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93" name="フリーフォーム: 図形 492">
              <a:extLst>
                <a:ext uri="{FF2B5EF4-FFF2-40B4-BE49-F238E27FC236}">
                  <a16:creationId xmlns:a16="http://schemas.microsoft.com/office/drawing/2014/main" id="{533F0E52-7796-47B5-B476-49678697D67F}"/>
                </a:ext>
              </a:extLst>
            </p:cNvPr>
            <p:cNvSpPr/>
            <p:nvPr/>
          </p:nvSpPr>
          <p:spPr bwMode="auto">
            <a:xfrm>
              <a:off x="2397339" y="761154"/>
              <a:ext cx="1165306" cy="1059651"/>
            </a:xfrm>
            <a:custGeom>
              <a:avLst/>
              <a:gdLst>
                <a:gd name="connsiteX0" fmla="*/ 582653 w 1165306"/>
                <a:gd name="connsiteY0" fmla="*/ 0 h 1059651"/>
                <a:gd name="connsiteX1" fmla="*/ 1057854 w 1165306"/>
                <a:gd name="connsiteY1" fmla="*/ 98011 h 1059651"/>
                <a:gd name="connsiteX2" fmla="*/ 1087151 w 1165306"/>
                <a:gd name="connsiteY2" fmla="*/ 112428 h 1059651"/>
                <a:gd name="connsiteX3" fmla="*/ 1119518 w 1165306"/>
                <a:gd name="connsiteY3" fmla="*/ 177424 h 1059651"/>
                <a:gd name="connsiteX4" fmla="*/ 1165306 w 1165306"/>
                <a:gd name="connsiteY4" fmla="*/ 424610 h 1059651"/>
                <a:gd name="connsiteX5" fmla="*/ 582653 w 1165306"/>
                <a:gd name="connsiteY5" fmla="*/ 1059651 h 1059651"/>
                <a:gd name="connsiteX6" fmla="*/ 0 w 1165306"/>
                <a:gd name="connsiteY6" fmla="*/ 424610 h 1059651"/>
                <a:gd name="connsiteX7" fmla="*/ 45788 w 1165306"/>
                <a:gd name="connsiteY7" fmla="*/ 177424 h 1059651"/>
                <a:gd name="connsiteX8" fmla="*/ 78157 w 1165306"/>
                <a:gd name="connsiteY8" fmla="*/ 112428 h 1059651"/>
                <a:gd name="connsiteX9" fmla="*/ 107452 w 1165306"/>
                <a:gd name="connsiteY9" fmla="*/ 98011 h 1059651"/>
                <a:gd name="connsiteX10" fmla="*/ 582653 w 1165306"/>
                <a:gd name="connsiteY10" fmla="*/ 0 h 10596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165306" h="1059651">
                  <a:moveTo>
                    <a:pt x="582653" y="0"/>
                  </a:moveTo>
                  <a:cubicBezTo>
                    <a:pt x="751214" y="0"/>
                    <a:pt x="911796" y="34899"/>
                    <a:pt x="1057854" y="98011"/>
                  </a:cubicBezTo>
                  <a:lnTo>
                    <a:pt x="1087151" y="112428"/>
                  </a:lnTo>
                  <a:lnTo>
                    <a:pt x="1119518" y="177424"/>
                  </a:lnTo>
                  <a:cubicBezTo>
                    <a:pt x="1149002" y="253399"/>
                    <a:pt x="1165306" y="336929"/>
                    <a:pt x="1165306" y="424610"/>
                  </a:cubicBezTo>
                  <a:cubicBezTo>
                    <a:pt x="1165306" y="775333"/>
                    <a:pt x="904443" y="1059651"/>
                    <a:pt x="582653" y="1059651"/>
                  </a:cubicBezTo>
                  <a:cubicBezTo>
                    <a:pt x="260863" y="1059651"/>
                    <a:pt x="0" y="775333"/>
                    <a:pt x="0" y="424610"/>
                  </a:cubicBezTo>
                  <a:cubicBezTo>
                    <a:pt x="0" y="336929"/>
                    <a:pt x="16304" y="253399"/>
                    <a:pt x="45788" y="177424"/>
                  </a:cubicBezTo>
                  <a:lnTo>
                    <a:pt x="78157" y="112428"/>
                  </a:lnTo>
                  <a:lnTo>
                    <a:pt x="107452" y="98011"/>
                  </a:lnTo>
                  <a:cubicBezTo>
                    <a:pt x="253510" y="34899"/>
                    <a:pt x="414092" y="0"/>
                    <a:pt x="582653" y="0"/>
                  </a:cubicBezTo>
                  <a:close/>
                </a:path>
              </a:pathLst>
            </a:custGeom>
            <a:solidFill>
              <a:srgbClr val="FFCC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4" name="フリーフォーム: 図形 493">
              <a:extLst>
                <a:ext uri="{FF2B5EF4-FFF2-40B4-BE49-F238E27FC236}">
                  <a16:creationId xmlns:a16="http://schemas.microsoft.com/office/drawing/2014/main" id="{BCAC37BD-AFE0-406D-BD07-4F207D8B803D}"/>
                </a:ext>
              </a:extLst>
            </p:cNvPr>
            <p:cNvSpPr/>
            <p:nvPr/>
          </p:nvSpPr>
          <p:spPr bwMode="auto">
            <a:xfrm rot="10800000">
              <a:off x="258705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5" name="フリーフォーム: 図形 494">
              <a:extLst>
                <a:ext uri="{FF2B5EF4-FFF2-40B4-BE49-F238E27FC236}">
                  <a16:creationId xmlns:a16="http://schemas.microsoft.com/office/drawing/2014/main" id="{728DF3CC-622A-4922-B786-942639CC85FA}"/>
                </a:ext>
              </a:extLst>
            </p:cNvPr>
            <p:cNvSpPr/>
            <p:nvPr/>
          </p:nvSpPr>
          <p:spPr bwMode="auto">
            <a:xfrm rot="10800000">
              <a:off x="3056162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6" name="楕円 495">
              <a:extLst>
                <a:ext uri="{FF2B5EF4-FFF2-40B4-BE49-F238E27FC236}">
                  <a16:creationId xmlns:a16="http://schemas.microsoft.com/office/drawing/2014/main" id="{AFEFEAAC-95FD-435F-AD2E-8C79CF847F69}"/>
                </a:ext>
              </a:extLst>
            </p:cNvPr>
            <p:cNvSpPr/>
            <p:nvPr/>
          </p:nvSpPr>
          <p:spPr bwMode="auto">
            <a:xfrm>
              <a:off x="2569306" y="1144864"/>
              <a:ext cx="194558" cy="64658"/>
            </a:xfrm>
            <a:prstGeom prst="ellipse">
              <a:avLst/>
            </a:prstGeom>
            <a:solidFill>
              <a:schemeClr val="tx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7" name="楕円 496">
              <a:extLst>
                <a:ext uri="{FF2B5EF4-FFF2-40B4-BE49-F238E27FC236}">
                  <a16:creationId xmlns:a16="http://schemas.microsoft.com/office/drawing/2014/main" id="{AFD5410F-60DE-4940-9C7E-700FA4DA9B5D}"/>
                </a:ext>
              </a:extLst>
            </p:cNvPr>
            <p:cNvSpPr/>
            <p:nvPr/>
          </p:nvSpPr>
          <p:spPr bwMode="auto">
            <a:xfrm>
              <a:off x="3158243" y="1144864"/>
              <a:ext cx="194558" cy="64658"/>
            </a:xfrm>
            <a:prstGeom prst="ellipse">
              <a:avLst/>
            </a:prstGeom>
            <a:solidFill>
              <a:schemeClr val="tx1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98" name="グループ化 497">
              <a:extLst>
                <a:ext uri="{FF2B5EF4-FFF2-40B4-BE49-F238E27FC236}">
                  <a16:creationId xmlns:a16="http://schemas.microsoft.com/office/drawing/2014/main" id="{A2E4D99E-2791-41DB-85F7-DE03D8D4758C}"/>
                </a:ext>
              </a:extLst>
            </p:cNvPr>
            <p:cNvGrpSpPr/>
            <p:nvPr/>
          </p:nvGrpSpPr>
          <p:grpSpPr>
            <a:xfrm>
              <a:off x="2455068" y="1140927"/>
              <a:ext cx="88439" cy="79040"/>
              <a:chOff x="2569305" y="1692913"/>
              <a:chExt cx="202787" cy="333198"/>
            </a:xfrm>
            <a:noFill/>
          </p:grpSpPr>
          <p:sp>
            <p:nvSpPr>
              <p:cNvPr id="509" name="楕円 508">
                <a:extLst>
                  <a:ext uri="{FF2B5EF4-FFF2-40B4-BE49-F238E27FC236}">
                    <a16:creationId xmlns:a16="http://schemas.microsoft.com/office/drawing/2014/main" id="{614DE5BB-7F14-4F62-BDC1-9175DF8D3F79}"/>
                  </a:ext>
                </a:extLst>
              </p:cNvPr>
              <p:cNvSpPr/>
              <p:nvPr/>
            </p:nvSpPr>
            <p:spPr bwMode="auto">
              <a:xfrm rot="900000">
                <a:off x="2569306" y="1692913"/>
                <a:ext cx="202786" cy="45719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0" name="楕円 509">
                <a:extLst>
                  <a:ext uri="{FF2B5EF4-FFF2-40B4-BE49-F238E27FC236}">
                    <a16:creationId xmlns:a16="http://schemas.microsoft.com/office/drawing/2014/main" id="{54C21F6A-C788-413F-98D1-E9BA9182C328}"/>
                  </a:ext>
                </a:extLst>
              </p:cNvPr>
              <p:cNvSpPr/>
              <p:nvPr/>
            </p:nvSpPr>
            <p:spPr bwMode="auto">
              <a:xfrm rot="20700000" flipV="1">
                <a:off x="2569305" y="1980393"/>
                <a:ext cx="202785" cy="45718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99" name="グループ化 498">
              <a:extLst>
                <a:ext uri="{FF2B5EF4-FFF2-40B4-BE49-F238E27FC236}">
                  <a16:creationId xmlns:a16="http://schemas.microsoft.com/office/drawing/2014/main" id="{7AD81C17-3ED8-4821-A64A-D51995254375}"/>
                </a:ext>
              </a:extLst>
            </p:cNvPr>
            <p:cNvGrpSpPr/>
            <p:nvPr/>
          </p:nvGrpSpPr>
          <p:grpSpPr>
            <a:xfrm flipH="1">
              <a:off x="3399478" y="1140927"/>
              <a:ext cx="88439" cy="79040"/>
              <a:chOff x="2569305" y="1692913"/>
              <a:chExt cx="202787" cy="333198"/>
            </a:xfrm>
            <a:noFill/>
          </p:grpSpPr>
          <p:sp>
            <p:nvSpPr>
              <p:cNvPr id="507" name="楕円 506">
                <a:extLst>
                  <a:ext uri="{FF2B5EF4-FFF2-40B4-BE49-F238E27FC236}">
                    <a16:creationId xmlns:a16="http://schemas.microsoft.com/office/drawing/2014/main" id="{E7BE052E-44D7-4470-A157-77D7B46591EF}"/>
                  </a:ext>
                </a:extLst>
              </p:cNvPr>
              <p:cNvSpPr/>
              <p:nvPr/>
            </p:nvSpPr>
            <p:spPr bwMode="auto">
              <a:xfrm rot="900000">
                <a:off x="2569306" y="1692913"/>
                <a:ext cx="202786" cy="45719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8" name="楕円 507">
                <a:extLst>
                  <a:ext uri="{FF2B5EF4-FFF2-40B4-BE49-F238E27FC236}">
                    <a16:creationId xmlns:a16="http://schemas.microsoft.com/office/drawing/2014/main" id="{E0AD3746-7517-491F-8105-05E795A2B262}"/>
                  </a:ext>
                </a:extLst>
              </p:cNvPr>
              <p:cNvSpPr/>
              <p:nvPr/>
            </p:nvSpPr>
            <p:spPr bwMode="auto">
              <a:xfrm rot="20700000" flipV="1">
                <a:off x="2569305" y="1980393"/>
                <a:ext cx="202785" cy="45718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00" name="フリーフォーム: 図形 499">
              <a:extLst>
                <a:ext uri="{FF2B5EF4-FFF2-40B4-BE49-F238E27FC236}">
                  <a16:creationId xmlns:a16="http://schemas.microsoft.com/office/drawing/2014/main" id="{A32A0B2C-8F69-4EE7-B440-FA2E4DFAF6DD}"/>
                </a:ext>
              </a:extLst>
            </p:cNvPr>
            <p:cNvSpPr/>
            <p:nvPr/>
          </p:nvSpPr>
          <p:spPr bwMode="auto">
            <a:xfrm rot="16200000">
              <a:off x="2946153" y="1472363"/>
              <a:ext cx="71396" cy="350472"/>
            </a:xfrm>
            <a:custGeom>
              <a:avLst/>
              <a:gdLst>
                <a:gd name="connsiteX0" fmla="*/ 71396 w 71396"/>
                <a:gd name="connsiteY0" fmla="*/ 350472 h 350472"/>
                <a:gd name="connsiteX1" fmla="*/ 38699 w 71396"/>
                <a:gd name="connsiteY1" fmla="*/ 317017 h 350472"/>
                <a:gd name="connsiteX2" fmla="*/ 0 w 71396"/>
                <a:gd name="connsiteY2" fmla="*/ 175236 h 350472"/>
                <a:gd name="connsiteX3" fmla="*/ 38699 w 71396"/>
                <a:gd name="connsiteY3" fmla="*/ 33455 h 350472"/>
                <a:gd name="connsiteX4" fmla="*/ 71396 w 71396"/>
                <a:gd name="connsiteY4" fmla="*/ 0 h 350472"/>
                <a:gd name="connsiteX5" fmla="*/ 61619 w 71396"/>
                <a:gd name="connsiteY5" fmla="*/ 175236 h 350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1396" h="350472">
                  <a:moveTo>
                    <a:pt x="71396" y="350472"/>
                  </a:moveTo>
                  <a:lnTo>
                    <a:pt x="38699" y="317017"/>
                  </a:lnTo>
                  <a:cubicBezTo>
                    <a:pt x="14789" y="280732"/>
                    <a:pt x="0" y="230605"/>
                    <a:pt x="0" y="175236"/>
                  </a:cubicBezTo>
                  <a:cubicBezTo>
                    <a:pt x="0" y="119867"/>
                    <a:pt x="14789" y="69740"/>
                    <a:pt x="38699" y="33455"/>
                  </a:cubicBezTo>
                  <a:lnTo>
                    <a:pt x="71396" y="0"/>
                  </a:lnTo>
                  <a:lnTo>
                    <a:pt x="61619" y="175236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1" name="楕円 500">
              <a:extLst>
                <a:ext uri="{FF2B5EF4-FFF2-40B4-BE49-F238E27FC236}">
                  <a16:creationId xmlns:a16="http://schemas.microsoft.com/office/drawing/2014/main" id="{659FBB79-579D-43E7-ACC5-7E0904294A35}"/>
                </a:ext>
              </a:extLst>
            </p:cNvPr>
            <p:cNvSpPr/>
            <p:nvPr/>
          </p:nvSpPr>
          <p:spPr bwMode="auto">
            <a:xfrm>
              <a:off x="2569306" y="1001933"/>
              <a:ext cx="194558" cy="45720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2" name="楕円 501">
              <a:extLst>
                <a:ext uri="{FF2B5EF4-FFF2-40B4-BE49-F238E27FC236}">
                  <a16:creationId xmlns:a16="http://schemas.microsoft.com/office/drawing/2014/main" id="{DB814A99-D69F-4AB1-B37A-0A4287D09541}"/>
                </a:ext>
              </a:extLst>
            </p:cNvPr>
            <p:cNvSpPr/>
            <p:nvPr/>
          </p:nvSpPr>
          <p:spPr bwMode="auto">
            <a:xfrm>
              <a:off x="3158243" y="1001933"/>
              <a:ext cx="194558" cy="45720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3" name="月 502">
              <a:extLst>
                <a:ext uri="{FF2B5EF4-FFF2-40B4-BE49-F238E27FC236}">
                  <a16:creationId xmlns:a16="http://schemas.microsoft.com/office/drawing/2014/main" id="{88E578BF-A374-4920-9939-E975A0F9F38D}"/>
                </a:ext>
              </a:extLst>
            </p:cNvPr>
            <p:cNvSpPr/>
            <p:nvPr/>
          </p:nvSpPr>
          <p:spPr bwMode="auto">
            <a:xfrm rot="2700000">
              <a:off x="2731250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04" name="月 503">
              <a:extLst>
                <a:ext uri="{FF2B5EF4-FFF2-40B4-BE49-F238E27FC236}">
                  <a16:creationId xmlns:a16="http://schemas.microsoft.com/office/drawing/2014/main" id="{D4FBBD2D-E44B-4849-A143-976968392BFD}"/>
                </a:ext>
              </a:extLst>
            </p:cNvPr>
            <p:cNvSpPr/>
            <p:nvPr/>
          </p:nvSpPr>
          <p:spPr bwMode="auto">
            <a:xfrm rot="18900000" flipH="1">
              <a:off x="3159087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05" name="楕円 357">
              <a:extLst>
                <a:ext uri="{FF2B5EF4-FFF2-40B4-BE49-F238E27FC236}">
                  <a16:creationId xmlns:a16="http://schemas.microsoft.com/office/drawing/2014/main" id="{ED74351A-5B7F-4279-A27E-005EE83AFD56}"/>
                </a:ext>
              </a:extLst>
            </p:cNvPr>
            <p:cNvSpPr/>
            <p:nvPr/>
          </p:nvSpPr>
          <p:spPr bwMode="auto">
            <a:xfrm>
              <a:off x="2863546" y="1347649"/>
              <a:ext cx="232890" cy="129124"/>
            </a:xfrm>
            <a:custGeom>
              <a:avLst/>
              <a:gdLst>
                <a:gd name="connsiteX0" fmla="*/ 0 w 232889"/>
                <a:gd name="connsiteY0" fmla="*/ 49084 h 98168"/>
                <a:gd name="connsiteX1" fmla="*/ 116445 w 232889"/>
                <a:gd name="connsiteY1" fmla="*/ 0 h 98168"/>
                <a:gd name="connsiteX2" fmla="*/ 232890 w 232889"/>
                <a:gd name="connsiteY2" fmla="*/ 49084 h 98168"/>
                <a:gd name="connsiteX3" fmla="*/ 116445 w 232889"/>
                <a:gd name="connsiteY3" fmla="*/ 98168 h 98168"/>
                <a:gd name="connsiteX4" fmla="*/ 0 w 232889"/>
                <a:gd name="connsiteY4" fmla="*/ 49084 h 98168"/>
                <a:gd name="connsiteX0" fmla="*/ 0 w 232890"/>
                <a:gd name="connsiteY0" fmla="*/ 49084 h 98168"/>
                <a:gd name="connsiteX1" fmla="*/ 116445 w 232890"/>
                <a:gd name="connsiteY1" fmla="*/ 0 h 98168"/>
                <a:gd name="connsiteX2" fmla="*/ 232890 w 232890"/>
                <a:gd name="connsiteY2" fmla="*/ 49084 h 98168"/>
                <a:gd name="connsiteX3" fmla="*/ 116445 w 232890"/>
                <a:gd name="connsiteY3" fmla="*/ 98168 h 98168"/>
                <a:gd name="connsiteX4" fmla="*/ 0 w 232890"/>
                <a:gd name="connsiteY4" fmla="*/ 49084 h 98168"/>
                <a:gd name="connsiteX0" fmla="*/ 0 w 232890"/>
                <a:gd name="connsiteY0" fmla="*/ 49084 h 98168"/>
                <a:gd name="connsiteX1" fmla="*/ 116445 w 232890"/>
                <a:gd name="connsiteY1" fmla="*/ 0 h 98168"/>
                <a:gd name="connsiteX2" fmla="*/ 232890 w 232890"/>
                <a:gd name="connsiteY2" fmla="*/ 49084 h 98168"/>
                <a:gd name="connsiteX3" fmla="*/ 116445 w 232890"/>
                <a:gd name="connsiteY3" fmla="*/ 98168 h 98168"/>
                <a:gd name="connsiteX4" fmla="*/ 0 w 232890"/>
                <a:gd name="connsiteY4" fmla="*/ 49084 h 98168"/>
                <a:gd name="connsiteX0" fmla="*/ 0 w 232890"/>
                <a:gd name="connsiteY0" fmla="*/ 80040 h 129124"/>
                <a:gd name="connsiteX1" fmla="*/ 109302 w 232890"/>
                <a:gd name="connsiteY1" fmla="*/ 0 h 129124"/>
                <a:gd name="connsiteX2" fmla="*/ 232890 w 232890"/>
                <a:gd name="connsiteY2" fmla="*/ 80040 h 129124"/>
                <a:gd name="connsiteX3" fmla="*/ 116445 w 232890"/>
                <a:gd name="connsiteY3" fmla="*/ 129124 h 129124"/>
                <a:gd name="connsiteX4" fmla="*/ 0 w 232890"/>
                <a:gd name="connsiteY4" fmla="*/ 80040 h 1291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2890" h="129124">
                  <a:moveTo>
                    <a:pt x="0" y="80040"/>
                  </a:moveTo>
                  <a:cubicBezTo>
                    <a:pt x="0" y="52932"/>
                    <a:pt x="44991" y="0"/>
                    <a:pt x="109302" y="0"/>
                  </a:cubicBezTo>
                  <a:cubicBezTo>
                    <a:pt x="173613" y="0"/>
                    <a:pt x="232890" y="52932"/>
                    <a:pt x="232890" y="80040"/>
                  </a:cubicBezTo>
                  <a:cubicBezTo>
                    <a:pt x="232890" y="107148"/>
                    <a:pt x="180756" y="129124"/>
                    <a:pt x="116445" y="129124"/>
                  </a:cubicBezTo>
                  <a:cubicBezTo>
                    <a:pt x="52134" y="129124"/>
                    <a:pt x="0" y="107148"/>
                    <a:pt x="0" y="80040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6" name="フリーフォーム: 図形 505">
              <a:extLst>
                <a:ext uri="{FF2B5EF4-FFF2-40B4-BE49-F238E27FC236}">
                  <a16:creationId xmlns:a16="http://schemas.microsoft.com/office/drawing/2014/main" id="{0ECF3DD3-3BB3-4F9C-9CDA-FFCCEC52E014}"/>
                </a:ext>
              </a:extLst>
            </p:cNvPr>
            <p:cNvSpPr/>
            <p:nvPr/>
          </p:nvSpPr>
          <p:spPr bwMode="auto">
            <a:xfrm>
              <a:off x="2917735" y="1300589"/>
              <a:ext cx="124512" cy="184936"/>
            </a:xfrm>
            <a:custGeom>
              <a:avLst/>
              <a:gdLst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  <a:gd name="connsiteX7" fmla="*/ 27827 w 124512"/>
                <a:gd name="connsiteY7" fmla="*/ 11644 h 184936"/>
                <a:gd name="connsiteX8" fmla="*/ 62256 w 124512"/>
                <a:gd name="connsiteY8" fmla="*/ 20630 h 184936"/>
                <a:gd name="connsiteX9" fmla="*/ 96685 w 124512"/>
                <a:gd name="connsiteY9" fmla="*/ 11644 h 184936"/>
                <a:gd name="connsiteX0" fmla="*/ 62256 w 153696"/>
                <a:gd name="connsiteY0" fmla="*/ 20630 h 184936"/>
                <a:gd name="connsiteX1" fmla="*/ 96685 w 153696"/>
                <a:gd name="connsiteY1" fmla="*/ 11644 h 184936"/>
                <a:gd name="connsiteX2" fmla="*/ 110045 w 153696"/>
                <a:gd name="connsiteY2" fmla="*/ 0 h 184936"/>
                <a:gd name="connsiteX3" fmla="*/ 119620 w 153696"/>
                <a:gd name="connsiteY3" fmla="*/ 26083 h 184936"/>
                <a:gd name="connsiteX4" fmla="*/ 124512 w 153696"/>
                <a:gd name="connsiteY4" fmla="*/ 70591 h 184936"/>
                <a:gd name="connsiteX5" fmla="*/ 62256 w 153696"/>
                <a:gd name="connsiteY5" fmla="*/ 184936 h 184936"/>
                <a:gd name="connsiteX6" fmla="*/ 0 w 153696"/>
                <a:gd name="connsiteY6" fmla="*/ 70591 h 184936"/>
                <a:gd name="connsiteX7" fmla="*/ 4893 w 153696"/>
                <a:gd name="connsiteY7" fmla="*/ 26083 h 184936"/>
                <a:gd name="connsiteX8" fmla="*/ 14467 w 153696"/>
                <a:gd name="connsiteY8" fmla="*/ 0 h 184936"/>
                <a:gd name="connsiteX9" fmla="*/ 27827 w 153696"/>
                <a:gd name="connsiteY9" fmla="*/ 11644 h 184936"/>
                <a:gd name="connsiteX10" fmla="*/ 153696 w 153696"/>
                <a:gd name="connsiteY10" fmla="*/ 112070 h 184936"/>
                <a:gd name="connsiteX0" fmla="*/ 62256 w 124512"/>
                <a:gd name="connsiteY0" fmla="*/ 20630 h 184936"/>
                <a:gd name="connsiteX1" fmla="*/ 96685 w 124512"/>
                <a:gd name="connsiteY1" fmla="*/ 11644 h 184936"/>
                <a:gd name="connsiteX2" fmla="*/ 110045 w 124512"/>
                <a:gd name="connsiteY2" fmla="*/ 0 h 184936"/>
                <a:gd name="connsiteX3" fmla="*/ 119620 w 124512"/>
                <a:gd name="connsiteY3" fmla="*/ 26083 h 184936"/>
                <a:gd name="connsiteX4" fmla="*/ 124512 w 124512"/>
                <a:gd name="connsiteY4" fmla="*/ 70591 h 184936"/>
                <a:gd name="connsiteX5" fmla="*/ 62256 w 124512"/>
                <a:gd name="connsiteY5" fmla="*/ 184936 h 184936"/>
                <a:gd name="connsiteX6" fmla="*/ 0 w 124512"/>
                <a:gd name="connsiteY6" fmla="*/ 70591 h 184936"/>
                <a:gd name="connsiteX7" fmla="*/ 4893 w 124512"/>
                <a:gd name="connsiteY7" fmla="*/ 26083 h 184936"/>
                <a:gd name="connsiteX8" fmla="*/ 14467 w 124512"/>
                <a:gd name="connsiteY8" fmla="*/ 0 h 184936"/>
                <a:gd name="connsiteX9" fmla="*/ 27827 w 124512"/>
                <a:gd name="connsiteY9" fmla="*/ 11644 h 184936"/>
                <a:gd name="connsiteX0" fmla="*/ 96685 w 124512"/>
                <a:gd name="connsiteY0" fmla="*/ 11644 h 184936"/>
                <a:gd name="connsiteX1" fmla="*/ 110045 w 124512"/>
                <a:gd name="connsiteY1" fmla="*/ 0 h 184936"/>
                <a:gd name="connsiteX2" fmla="*/ 119620 w 124512"/>
                <a:gd name="connsiteY2" fmla="*/ 26083 h 184936"/>
                <a:gd name="connsiteX3" fmla="*/ 124512 w 124512"/>
                <a:gd name="connsiteY3" fmla="*/ 70591 h 184936"/>
                <a:gd name="connsiteX4" fmla="*/ 62256 w 124512"/>
                <a:gd name="connsiteY4" fmla="*/ 184936 h 184936"/>
                <a:gd name="connsiteX5" fmla="*/ 0 w 124512"/>
                <a:gd name="connsiteY5" fmla="*/ 70591 h 184936"/>
                <a:gd name="connsiteX6" fmla="*/ 4893 w 124512"/>
                <a:gd name="connsiteY6" fmla="*/ 26083 h 184936"/>
                <a:gd name="connsiteX7" fmla="*/ 14467 w 124512"/>
                <a:gd name="connsiteY7" fmla="*/ 0 h 184936"/>
                <a:gd name="connsiteX8" fmla="*/ 27827 w 124512"/>
                <a:gd name="connsiteY8" fmla="*/ 11644 h 184936"/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  <a:gd name="connsiteX7" fmla="*/ 27827 w 124512"/>
                <a:gd name="connsiteY7" fmla="*/ 11644 h 184936"/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512" h="184936">
                  <a:moveTo>
                    <a:pt x="110045" y="0"/>
                  </a:moveTo>
                  <a:lnTo>
                    <a:pt x="119620" y="26083"/>
                  </a:lnTo>
                  <a:cubicBezTo>
                    <a:pt x="122770" y="39763"/>
                    <a:pt x="124512" y="54803"/>
                    <a:pt x="124512" y="70591"/>
                  </a:cubicBezTo>
                  <a:cubicBezTo>
                    <a:pt x="124512" y="133742"/>
                    <a:pt x="96639" y="184936"/>
                    <a:pt x="62256" y="184936"/>
                  </a:cubicBezTo>
                  <a:cubicBezTo>
                    <a:pt x="27873" y="184936"/>
                    <a:pt x="0" y="133742"/>
                    <a:pt x="0" y="70591"/>
                  </a:cubicBezTo>
                  <a:cubicBezTo>
                    <a:pt x="0" y="54803"/>
                    <a:pt x="1742" y="39763"/>
                    <a:pt x="4893" y="26083"/>
                  </a:cubicBezTo>
                  <a:lnTo>
                    <a:pt x="14467" y="0"/>
                  </a:lnTo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25" name="グループ化 524">
            <a:extLst>
              <a:ext uri="{FF2B5EF4-FFF2-40B4-BE49-F238E27FC236}">
                <a16:creationId xmlns:a16="http://schemas.microsoft.com/office/drawing/2014/main" id="{4D20F0F8-0B16-4048-A31E-13F7046780D6}"/>
              </a:ext>
            </a:extLst>
          </p:cNvPr>
          <p:cNvGrpSpPr/>
          <p:nvPr/>
        </p:nvGrpSpPr>
        <p:grpSpPr>
          <a:xfrm>
            <a:off x="4509189" y="696291"/>
            <a:ext cx="907878" cy="1697728"/>
            <a:chOff x="4077180" y="389306"/>
            <a:chExt cx="1530355" cy="2861760"/>
          </a:xfrm>
        </p:grpSpPr>
        <p:sp>
          <p:nvSpPr>
            <p:cNvPr id="526" name="楕円 220">
              <a:extLst>
                <a:ext uri="{FF2B5EF4-FFF2-40B4-BE49-F238E27FC236}">
                  <a16:creationId xmlns:a16="http://schemas.microsoft.com/office/drawing/2014/main" id="{696634E1-2326-4798-ACEF-FC77BFDEB6AE}"/>
                </a:ext>
              </a:extLst>
            </p:cNvPr>
            <p:cNvSpPr/>
            <p:nvPr/>
          </p:nvSpPr>
          <p:spPr bwMode="auto">
            <a:xfrm>
              <a:off x="4362168" y="2980014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7" name="楕円 220">
              <a:extLst>
                <a:ext uri="{FF2B5EF4-FFF2-40B4-BE49-F238E27FC236}">
                  <a16:creationId xmlns:a16="http://schemas.microsoft.com/office/drawing/2014/main" id="{83A9D35D-5966-4C81-A841-913D9E1652F3}"/>
                </a:ext>
              </a:extLst>
            </p:cNvPr>
            <p:cNvSpPr/>
            <p:nvPr/>
          </p:nvSpPr>
          <p:spPr bwMode="auto">
            <a:xfrm flipH="1">
              <a:off x="4925762" y="2980014"/>
              <a:ext cx="395538" cy="271052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8" name="楕円 220">
              <a:extLst>
                <a:ext uri="{FF2B5EF4-FFF2-40B4-BE49-F238E27FC236}">
                  <a16:creationId xmlns:a16="http://schemas.microsoft.com/office/drawing/2014/main" id="{4BB6B048-1401-4F86-AB89-8E1290B2D5BF}"/>
                </a:ext>
              </a:extLst>
            </p:cNvPr>
            <p:cNvSpPr/>
            <p:nvPr/>
          </p:nvSpPr>
          <p:spPr bwMode="auto">
            <a:xfrm>
              <a:off x="4362168" y="2979468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9" name="楕円 220">
              <a:extLst>
                <a:ext uri="{FF2B5EF4-FFF2-40B4-BE49-F238E27FC236}">
                  <a16:creationId xmlns:a16="http://schemas.microsoft.com/office/drawing/2014/main" id="{DD8704CE-B276-4F27-99CE-14330C01AA89}"/>
                </a:ext>
              </a:extLst>
            </p:cNvPr>
            <p:cNvSpPr/>
            <p:nvPr/>
          </p:nvSpPr>
          <p:spPr bwMode="auto">
            <a:xfrm flipH="1">
              <a:off x="4925762" y="2979468"/>
              <a:ext cx="395538" cy="239847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rgbClr val="8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0" name="楕円 220">
              <a:extLst>
                <a:ext uri="{FF2B5EF4-FFF2-40B4-BE49-F238E27FC236}">
                  <a16:creationId xmlns:a16="http://schemas.microsoft.com/office/drawing/2014/main" id="{0386E168-BE50-4785-93F5-D010E25D064A}"/>
                </a:ext>
              </a:extLst>
            </p:cNvPr>
            <p:cNvSpPr/>
            <p:nvPr/>
          </p:nvSpPr>
          <p:spPr bwMode="auto">
            <a:xfrm rot="10800000">
              <a:off x="4397093" y="2988291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1" name="楕円 220">
              <a:extLst>
                <a:ext uri="{FF2B5EF4-FFF2-40B4-BE49-F238E27FC236}">
                  <a16:creationId xmlns:a16="http://schemas.microsoft.com/office/drawing/2014/main" id="{535ADECE-9E1F-4CB6-8B20-92822C80986B}"/>
                </a:ext>
              </a:extLst>
            </p:cNvPr>
            <p:cNvSpPr/>
            <p:nvPr/>
          </p:nvSpPr>
          <p:spPr bwMode="auto">
            <a:xfrm rot="10800000" flipH="1">
              <a:off x="4960687" y="2988291"/>
              <a:ext cx="325688" cy="173994"/>
            </a:xfrm>
            <a:custGeom>
              <a:avLst/>
              <a:gdLst>
                <a:gd name="connsiteX0" fmla="*/ 0 w 354649"/>
                <a:gd name="connsiteY0" fmla="*/ 72472 h 144943"/>
                <a:gd name="connsiteX1" fmla="*/ 177325 w 354649"/>
                <a:gd name="connsiteY1" fmla="*/ 0 h 144943"/>
                <a:gd name="connsiteX2" fmla="*/ 354650 w 354649"/>
                <a:gd name="connsiteY2" fmla="*/ 72472 h 144943"/>
                <a:gd name="connsiteX3" fmla="*/ 177325 w 354649"/>
                <a:gd name="connsiteY3" fmla="*/ 144944 h 144943"/>
                <a:gd name="connsiteX4" fmla="*/ 0 w 354649"/>
                <a:gd name="connsiteY4" fmla="*/ 72472 h 144943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72472 h 144944"/>
                <a:gd name="connsiteX1" fmla="*/ 177325 w 354650"/>
                <a:gd name="connsiteY1" fmla="*/ 0 h 144944"/>
                <a:gd name="connsiteX2" fmla="*/ 354650 w 354650"/>
                <a:gd name="connsiteY2" fmla="*/ 72472 h 144944"/>
                <a:gd name="connsiteX3" fmla="*/ 177325 w 354650"/>
                <a:gd name="connsiteY3" fmla="*/ 144944 h 144944"/>
                <a:gd name="connsiteX4" fmla="*/ 0 w 354650"/>
                <a:gd name="connsiteY4" fmla="*/ 72472 h 144944"/>
                <a:gd name="connsiteX0" fmla="*/ 0 w 354650"/>
                <a:gd name="connsiteY0" fmla="*/ 143910 h 216382"/>
                <a:gd name="connsiteX1" fmla="*/ 170181 w 354650"/>
                <a:gd name="connsiteY1" fmla="*/ 0 h 216382"/>
                <a:gd name="connsiteX2" fmla="*/ 354650 w 354650"/>
                <a:gd name="connsiteY2" fmla="*/ 143910 h 216382"/>
                <a:gd name="connsiteX3" fmla="*/ 177325 w 354650"/>
                <a:gd name="connsiteY3" fmla="*/ 216382 h 216382"/>
                <a:gd name="connsiteX4" fmla="*/ 0 w 354650"/>
                <a:gd name="connsiteY4" fmla="*/ 143910 h 21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4650" h="216382">
                  <a:moveTo>
                    <a:pt x="0" y="143910"/>
                  </a:moveTo>
                  <a:cubicBezTo>
                    <a:pt x="0" y="103885"/>
                    <a:pt x="72247" y="0"/>
                    <a:pt x="170181" y="0"/>
                  </a:cubicBezTo>
                  <a:cubicBezTo>
                    <a:pt x="268115" y="0"/>
                    <a:pt x="354650" y="103885"/>
                    <a:pt x="354650" y="143910"/>
                  </a:cubicBezTo>
                  <a:cubicBezTo>
                    <a:pt x="354650" y="183935"/>
                    <a:pt x="275259" y="216382"/>
                    <a:pt x="177325" y="216382"/>
                  </a:cubicBezTo>
                  <a:cubicBezTo>
                    <a:pt x="79391" y="216382"/>
                    <a:pt x="0" y="183935"/>
                    <a:pt x="0" y="14391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32" name="グループ化 531">
              <a:extLst>
                <a:ext uri="{FF2B5EF4-FFF2-40B4-BE49-F238E27FC236}">
                  <a16:creationId xmlns:a16="http://schemas.microsoft.com/office/drawing/2014/main" id="{21D1AFB3-C862-4277-9551-7B6EE4734BC5}"/>
                </a:ext>
              </a:extLst>
            </p:cNvPr>
            <p:cNvGrpSpPr/>
            <p:nvPr/>
          </p:nvGrpSpPr>
          <p:grpSpPr>
            <a:xfrm rot="20700000">
              <a:off x="5353883" y="2330638"/>
              <a:ext cx="205003" cy="413927"/>
              <a:chOff x="3714692" y="1313766"/>
              <a:chExt cx="1283314" cy="2591166"/>
            </a:xfrm>
          </p:grpSpPr>
          <p:sp>
            <p:nvSpPr>
              <p:cNvPr id="567" name="フリーフォーム: 図形 566">
                <a:extLst>
                  <a:ext uri="{FF2B5EF4-FFF2-40B4-BE49-F238E27FC236}">
                    <a16:creationId xmlns:a16="http://schemas.microsoft.com/office/drawing/2014/main" id="{4996A5D5-DA69-43CB-B2CB-D378F7D51AF9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8" name="フリーフォーム: 図形 567">
                <a:extLst>
                  <a:ext uri="{FF2B5EF4-FFF2-40B4-BE49-F238E27FC236}">
                    <a16:creationId xmlns:a16="http://schemas.microsoft.com/office/drawing/2014/main" id="{F7EC47CD-6824-4F09-BF6E-25704124D476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9" name="フリーフォーム: 図形 568">
                <a:extLst>
                  <a:ext uri="{FF2B5EF4-FFF2-40B4-BE49-F238E27FC236}">
                    <a16:creationId xmlns:a16="http://schemas.microsoft.com/office/drawing/2014/main" id="{CDA00BF0-0D62-4074-93EB-E7B88FD9CAFB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33" name="グループ化 532">
              <a:extLst>
                <a:ext uri="{FF2B5EF4-FFF2-40B4-BE49-F238E27FC236}">
                  <a16:creationId xmlns:a16="http://schemas.microsoft.com/office/drawing/2014/main" id="{4FE5C5CF-5454-42D8-A1F8-6374285EE8A7}"/>
                </a:ext>
              </a:extLst>
            </p:cNvPr>
            <p:cNvGrpSpPr/>
            <p:nvPr/>
          </p:nvGrpSpPr>
          <p:grpSpPr>
            <a:xfrm rot="900000" flipH="1">
              <a:off x="4128000" y="2330639"/>
              <a:ext cx="205003" cy="413927"/>
              <a:chOff x="3714692" y="1313766"/>
              <a:chExt cx="1283314" cy="2591166"/>
            </a:xfrm>
          </p:grpSpPr>
          <p:sp>
            <p:nvSpPr>
              <p:cNvPr id="564" name="フリーフォーム: 図形 563">
                <a:extLst>
                  <a:ext uri="{FF2B5EF4-FFF2-40B4-BE49-F238E27FC236}">
                    <a16:creationId xmlns:a16="http://schemas.microsoft.com/office/drawing/2014/main" id="{F7A8DB36-9779-4061-91FA-A32014128A71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5" name="フリーフォーム: 図形 564">
                <a:extLst>
                  <a:ext uri="{FF2B5EF4-FFF2-40B4-BE49-F238E27FC236}">
                    <a16:creationId xmlns:a16="http://schemas.microsoft.com/office/drawing/2014/main" id="{67413657-D957-42AD-A077-60EAB2FDF107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6" name="フリーフォーム: 図形 565">
                <a:extLst>
                  <a:ext uri="{FF2B5EF4-FFF2-40B4-BE49-F238E27FC236}">
                    <a16:creationId xmlns:a16="http://schemas.microsoft.com/office/drawing/2014/main" id="{C17F64C8-EE46-4C72-AE09-33B68142649B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34" name="フリーフォーム: 図形 533">
              <a:extLst>
                <a:ext uri="{FF2B5EF4-FFF2-40B4-BE49-F238E27FC236}">
                  <a16:creationId xmlns:a16="http://schemas.microsoft.com/office/drawing/2014/main" id="{55DE53EA-5C88-4857-BD8B-54F1E1764087}"/>
                </a:ext>
              </a:extLst>
            </p:cNvPr>
            <p:cNvSpPr/>
            <p:nvPr/>
          </p:nvSpPr>
          <p:spPr bwMode="auto">
            <a:xfrm>
              <a:off x="4316618" y="2400479"/>
              <a:ext cx="1041654" cy="691480"/>
            </a:xfrm>
            <a:custGeom>
              <a:avLst/>
              <a:gdLst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119570 w 964573"/>
                <a:gd name="connsiteY15" fmla="*/ 185269 h 1077813"/>
                <a:gd name="connsiteX16" fmla="*/ 391812 w 964573"/>
                <a:gd name="connsiteY16" fmla="*/ 0 h 1077813"/>
                <a:gd name="connsiteX0" fmla="*/ 391812 w 964573"/>
                <a:gd name="connsiteY0" fmla="*/ 0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15" fmla="*/ 391812 w 964573"/>
                <a:gd name="connsiteY15" fmla="*/ 0 h 1077813"/>
                <a:gd name="connsiteX0" fmla="*/ 109760 w 964573"/>
                <a:gd name="connsiteY0" fmla="*/ 218298 h 1077813"/>
                <a:gd name="connsiteX1" fmla="*/ 572761 w 964573"/>
                <a:gd name="connsiteY1" fmla="*/ 0 h 1077813"/>
                <a:gd name="connsiteX2" fmla="*/ 842306 w 964573"/>
                <a:gd name="connsiteY2" fmla="*/ 178666 h 1077813"/>
                <a:gd name="connsiteX3" fmla="*/ 854235 w 964573"/>
                <a:gd name="connsiteY3" fmla="*/ 217095 h 1077813"/>
                <a:gd name="connsiteX4" fmla="*/ 862919 w 964573"/>
                <a:gd name="connsiteY4" fmla="*/ 235149 h 1077813"/>
                <a:gd name="connsiteX5" fmla="*/ 964573 w 964573"/>
                <a:gd name="connsiteY5" fmla="*/ 967427 h 1077813"/>
                <a:gd name="connsiteX6" fmla="*/ 503442 w 964573"/>
                <a:gd name="connsiteY6" fmla="*/ 967427 h 1077813"/>
                <a:gd name="connsiteX7" fmla="*/ 521561 w 964573"/>
                <a:gd name="connsiteY7" fmla="*/ 623686 h 1077813"/>
                <a:gd name="connsiteX8" fmla="*/ 527034 w 964573"/>
                <a:gd name="connsiteY8" fmla="*/ 585066 h 1077813"/>
                <a:gd name="connsiteX9" fmla="*/ 437539 w 964573"/>
                <a:gd name="connsiteY9" fmla="*/ 585065 h 1077813"/>
                <a:gd name="connsiteX10" fmla="*/ 443012 w 964573"/>
                <a:gd name="connsiteY10" fmla="*/ 623686 h 1077813"/>
                <a:gd name="connsiteX11" fmla="*/ 461131 w 964573"/>
                <a:gd name="connsiteY11" fmla="*/ 967427 h 1077813"/>
                <a:gd name="connsiteX12" fmla="*/ 0 w 964573"/>
                <a:gd name="connsiteY12" fmla="*/ 967427 h 1077813"/>
                <a:gd name="connsiteX13" fmla="*/ 101655 w 964573"/>
                <a:gd name="connsiteY13" fmla="*/ 235149 h 1077813"/>
                <a:gd name="connsiteX14" fmla="*/ 109760 w 964573"/>
                <a:gd name="connsiteY14" fmla="*/ 218298 h 1077813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54235 w 964573"/>
                <a:gd name="connsiteY2" fmla="*/ 38429 h 899147"/>
                <a:gd name="connsiteX3" fmla="*/ 862919 w 964573"/>
                <a:gd name="connsiteY3" fmla="*/ 56483 h 899147"/>
                <a:gd name="connsiteX4" fmla="*/ 964573 w 964573"/>
                <a:gd name="connsiteY4" fmla="*/ 788761 h 899147"/>
                <a:gd name="connsiteX5" fmla="*/ 503442 w 964573"/>
                <a:gd name="connsiteY5" fmla="*/ 788761 h 899147"/>
                <a:gd name="connsiteX6" fmla="*/ 521561 w 964573"/>
                <a:gd name="connsiteY6" fmla="*/ 445020 h 899147"/>
                <a:gd name="connsiteX7" fmla="*/ 527034 w 964573"/>
                <a:gd name="connsiteY7" fmla="*/ 406400 h 899147"/>
                <a:gd name="connsiteX8" fmla="*/ 437539 w 964573"/>
                <a:gd name="connsiteY8" fmla="*/ 406399 h 899147"/>
                <a:gd name="connsiteX9" fmla="*/ 443012 w 964573"/>
                <a:gd name="connsiteY9" fmla="*/ 445020 h 899147"/>
                <a:gd name="connsiteX10" fmla="*/ 461131 w 964573"/>
                <a:gd name="connsiteY10" fmla="*/ 788761 h 899147"/>
                <a:gd name="connsiteX11" fmla="*/ 0 w 964573"/>
                <a:gd name="connsiteY11" fmla="*/ 788761 h 899147"/>
                <a:gd name="connsiteX12" fmla="*/ 101655 w 964573"/>
                <a:gd name="connsiteY12" fmla="*/ 56483 h 899147"/>
                <a:gd name="connsiteX13" fmla="*/ 109760 w 964573"/>
                <a:gd name="connsiteY13" fmla="*/ 39632 h 899147"/>
                <a:gd name="connsiteX0" fmla="*/ 109760 w 964573"/>
                <a:gd name="connsiteY0" fmla="*/ 39632 h 899147"/>
                <a:gd name="connsiteX1" fmla="*/ 842306 w 964573"/>
                <a:gd name="connsiteY1" fmla="*/ 0 h 899147"/>
                <a:gd name="connsiteX2" fmla="*/ 862919 w 964573"/>
                <a:gd name="connsiteY2" fmla="*/ 56483 h 899147"/>
                <a:gd name="connsiteX3" fmla="*/ 964573 w 964573"/>
                <a:gd name="connsiteY3" fmla="*/ 788761 h 899147"/>
                <a:gd name="connsiteX4" fmla="*/ 503442 w 964573"/>
                <a:gd name="connsiteY4" fmla="*/ 788761 h 899147"/>
                <a:gd name="connsiteX5" fmla="*/ 521561 w 964573"/>
                <a:gd name="connsiteY5" fmla="*/ 445020 h 899147"/>
                <a:gd name="connsiteX6" fmla="*/ 527034 w 964573"/>
                <a:gd name="connsiteY6" fmla="*/ 406400 h 899147"/>
                <a:gd name="connsiteX7" fmla="*/ 437539 w 964573"/>
                <a:gd name="connsiteY7" fmla="*/ 406399 h 899147"/>
                <a:gd name="connsiteX8" fmla="*/ 443012 w 964573"/>
                <a:gd name="connsiteY8" fmla="*/ 445020 h 899147"/>
                <a:gd name="connsiteX9" fmla="*/ 461131 w 964573"/>
                <a:gd name="connsiteY9" fmla="*/ 788761 h 899147"/>
                <a:gd name="connsiteX10" fmla="*/ 0 w 964573"/>
                <a:gd name="connsiteY10" fmla="*/ 788761 h 899147"/>
                <a:gd name="connsiteX11" fmla="*/ 101655 w 964573"/>
                <a:gd name="connsiteY11" fmla="*/ 56483 h 899147"/>
                <a:gd name="connsiteX12" fmla="*/ 109760 w 964573"/>
                <a:gd name="connsiteY12" fmla="*/ 39632 h 899147"/>
                <a:gd name="connsiteX0" fmla="*/ 109760 w 964573"/>
                <a:gd name="connsiteY0" fmla="*/ 0 h 859515"/>
                <a:gd name="connsiteX1" fmla="*/ 862919 w 964573"/>
                <a:gd name="connsiteY1" fmla="*/ 16851 h 859515"/>
                <a:gd name="connsiteX2" fmla="*/ 964573 w 964573"/>
                <a:gd name="connsiteY2" fmla="*/ 749129 h 859515"/>
                <a:gd name="connsiteX3" fmla="*/ 503442 w 964573"/>
                <a:gd name="connsiteY3" fmla="*/ 749129 h 859515"/>
                <a:gd name="connsiteX4" fmla="*/ 521561 w 964573"/>
                <a:gd name="connsiteY4" fmla="*/ 405388 h 859515"/>
                <a:gd name="connsiteX5" fmla="*/ 527034 w 964573"/>
                <a:gd name="connsiteY5" fmla="*/ 366768 h 859515"/>
                <a:gd name="connsiteX6" fmla="*/ 437539 w 964573"/>
                <a:gd name="connsiteY6" fmla="*/ 366767 h 859515"/>
                <a:gd name="connsiteX7" fmla="*/ 443012 w 964573"/>
                <a:gd name="connsiteY7" fmla="*/ 405388 h 859515"/>
                <a:gd name="connsiteX8" fmla="*/ 461131 w 964573"/>
                <a:gd name="connsiteY8" fmla="*/ 749129 h 859515"/>
                <a:gd name="connsiteX9" fmla="*/ 0 w 964573"/>
                <a:gd name="connsiteY9" fmla="*/ 749129 h 859515"/>
                <a:gd name="connsiteX10" fmla="*/ 101655 w 964573"/>
                <a:gd name="connsiteY10" fmla="*/ 16851 h 859515"/>
                <a:gd name="connsiteX11" fmla="*/ 109760 w 964573"/>
                <a:gd name="connsiteY11" fmla="*/ 0 h 859515"/>
                <a:gd name="connsiteX0" fmla="*/ 101655 w 964573"/>
                <a:gd name="connsiteY0" fmla="*/ 0 h 842664"/>
                <a:gd name="connsiteX1" fmla="*/ 862919 w 964573"/>
                <a:gd name="connsiteY1" fmla="*/ 0 h 842664"/>
                <a:gd name="connsiteX2" fmla="*/ 964573 w 964573"/>
                <a:gd name="connsiteY2" fmla="*/ 732278 h 842664"/>
                <a:gd name="connsiteX3" fmla="*/ 503442 w 964573"/>
                <a:gd name="connsiteY3" fmla="*/ 732278 h 842664"/>
                <a:gd name="connsiteX4" fmla="*/ 521561 w 964573"/>
                <a:gd name="connsiteY4" fmla="*/ 388537 h 842664"/>
                <a:gd name="connsiteX5" fmla="*/ 527034 w 964573"/>
                <a:gd name="connsiteY5" fmla="*/ 349917 h 842664"/>
                <a:gd name="connsiteX6" fmla="*/ 437539 w 964573"/>
                <a:gd name="connsiteY6" fmla="*/ 349916 h 842664"/>
                <a:gd name="connsiteX7" fmla="*/ 443012 w 964573"/>
                <a:gd name="connsiteY7" fmla="*/ 388537 h 842664"/>
                <a:gd name="connsiteX8" fmla="*/ 461131 w 964573"/>
                <a:gd name="connsiteY8" fmla="*/ 732278 h 842664"/>
                <a:gd name="connsiteX9" fmla="*/ 0 w 964573"/>
                <a:gd name="connsiteY9" fmla="*/ 732278 h 842664"/>
                <a:gd name="connsiteX10" fmla="*/ 101655 w 964573"/>
                <a:gd name="connsiteY10" fmla="*/ 0 h 84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64573" h="842664">
                  <a:moveTo>
                    <a:pt x="101655" y="0"/>
                  </a:moveTo>
                  <a:lnTo>
                    <a:pt x="862919" y="0"/>
                  </a:lnTo>
                  <a:cubicBezTo>
                    <a:pt x="924250" y="158699"/>
                    <a:pt x="964573" y="427452"/>
                    <a:pt x="964573" y="732278"/>
                  </a:cubicBezTo>
                  <a:cubicBezTo>
                    <a:pt x="926146" y="879460"/>
                    <a:pt x="541870" y="879460"/>
                    <a:pt x="503442" y="732278"/>
                  </a:cubicBezTo>
                  <a:cubicBezTo>
                    <a:pt x="503442" y="610348"/>
                    <a:pt x="509894" y="494189"/>
                    <a:pt x="521561" y="388537"/>
                  </a:cubicBezTo>
                  <a:lnTo>
                    <a:pt x="527034" y="349917"/>
                  </a:lnTo>
                  <a:lnTo>
                    <a:pt x="437539" y="349916"/>
                  </a:lnTo>
                  <a:lnTo>
                    <a:pt x="443012" y="388537"/>
                  </a:lnTo>
                  <a:cubicBezTo>
                    <a:pt x="454680" y="494189"/>
                    <a:pt x="461131" y="610348"/>
                    <a:pt x="461131" y="732278"/>
                  </a:cubicBezTo>
                  <a:cubicBezTo>
                    <a:pt x="422704" y="879460"/>
                    <a:pt x="38427" y="879460"/>
                    <a:pt x="0" y="732278"/>
                  </a:cubicBezTo>
                  <a:cubicBezTo>
                    <a:pt x="0" y="427452"/>
                    <a:pt x="40323" y="158699"/>
                    <a:pt x="10165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5" name="楕円 211">
              <a:extLst>
                <a:ext uri="{FF2B5EF4-FFF2-40B4-BE49-F238E27FC236}">
                  <a16:creationId xmlns:a16="http://schemas.microsoft.com/office/drawing/2014/main" id="{8628C89C-FA71-4DD6-9B65-06093B6FBB35}"/>
                </a:ext>
              </a:extLst>
            </p:cNvPr>
            <p:cNvSpPr/>
            <p:nvPr/>
          </p:nvSpPr>
          <p:spPr bwMode="auto">
            <a:xfrm rot="19800000" flipH="1">
              <a:off x="5138896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6" name="楕円 211">
              <a:extLst>
                <a:ext uri="{FF2B5EF4-FFF2-40B4-BE49-F238E27FC236}">
                  <a16:creationId xmlns:a16="http://schemas.microsoft.com/office/drawing/2014/main" id="{3D4F66AF-AF0F-47BB-A71C-4F49C256E8E0}"/>
                </a:ext>
              </a:extLst>
            </p:cNvPr>
            <p:cNvSpPr/>
            <p:nvPr/>
          </p:nvSpPr>
          <p:spPr bwMode="auto">
            <a:xfrm rot="1800000">
              <a:off x="4212586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7" name="楕円 211">
              <a:extLst>
                <a:ext uri="{FF2B5EF4-FFF2-40B4-BE49-F238E27FC236}">
                  <a16:creationId xmlns:a16="http://schemas.microsoft.com/office/drawing/2014/main" id="{673AE7C8-01F8-4906-98BF-F5F6F291C980}"/>
                </a:ext>
              </a:extLst>
            </p:cNvPr>
            <p:cNvSpPr/>
            <p:nvPr/>
          </p:nvSpPr>
          <p:spPr bwMode="auto">
            <a:xfrm>
              <a:off x="4287030" y="1554750"/>
              <a:ext cx="1110470" cy="1077813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rgbClr val="FF505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8" name="二等辺三角形 537">
              <a:extLst>
                <a:ext uri="{FF2B5EF4-FFF2-40B4-BE49-F238E27FC236}">
                  <a16:creationId xmlns:a16="http://schemas.microsoft.com/office/drawing/2014/main" id="{79BFC177-33DC-4076-B851-2AFC806D33BB}"/>
                </a:ext>
              </a:extLst>
            </p:cNvPr>
            <p:cNvSpPr/>
            <p:nvPr/>
          </p:nvSpPr>
          <p:spPr bwMode="auto">
            <a:xfrm rot="10800000">
              <a:off x="4611849" y="1749069"/>
              <a:ext cx="460831" cy="208684"/>
            </a:xfrm>
            <a:prstGeom prst="triangle">
              <a:avLst/>
            </a:prstGeom>
            <a:solidFill>
              <a:srgbClr val="FF99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9" name="楕円 538">
              <a:extLst>
                <a:ext uri="{FF2B5EF4-FFF2-40B4-BE49-F238E27FC236}">
                  <a16:creationId xmlns:a16="http://schemas.microsoft.com/office/drawing/2014/main" id="{282B37F8-B571-4DF7-BA19-BDF7EF3B3582}"/>
                </a:ext>
              </a:extLst>
            </p:cNvPr>
            <p:cNvSpPr/>
            <p:nvPr/>
          </p:nvSpPr>
          <p:spPr bwMode="auto">
            <a:xfrm>
              <a:off x="4185430" y="389306"/>
              <a:ext cx="1313670" cy="1220042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0" name="グループ化 539">
              <a:extLst>
                <a:ext uri="{FF2B5EF4-FFF2-40B4-BE49-F238E27FC236}">
                  <a16:creationId xmlns:a16="http://schemas.microsoft.com/office/drawing/2014/main" id="{8F972E97-E10C-4CDF-BCAB-BE573F10B0BA}"/>
                </a:ext>
              </a:extLst>
            </p:cNvPr>
            <p:cNvGrpSpPr/>
            <p:nvPr/>
          </p:nvGrpSpPr>
          <p:grpSpPr>
            <a:xfrm rot="20700000">
              <a:off x="4077180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562" name="楕円 561">
                <a:extLst>
                  <a:ext uri="{FF2B5EF4-FFF2-40B4-BE49-F238E27FC236}">
                    <a16:creationId xmlns:a16="http://schemas.microsoft.com/office/drawing/2014/main" id="{497DE151-2755-4B54-B4BD-5222CC896DAA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3" name="楕円 562">
                <a:extLst>
                  <a:ext uri="{FF2B5EF4-FFF2-40B4-BE49-F238E27FC236}">
                    <a16:creationId xmlns:a16="http://schemas.microsoft.com/office/drawing/2014/main" id="{33423035-47AC-42AF-847B-227392A809E8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1" name="グループ化 540">
              <a:extLst>
                <a:ext uri="{FF2B5EF4-FFF2-40B4-BE49-F238E27FC236}">
                  <a16:creationId xmlns:a16="http://schemas.microsoft.com/office/drawing/2014/main" id="{CEFCE205-D62A-4D3C-BF5D-D45B55E95A25}"/>
                </a:ext>
              </a:extLst>
            </p:cNvPr>
            <p:cNvGrpSpPr/>
            <p:nvPr/>
          </p:nvGrpSpPr>
          <p:grpSpPr>
            <a:xfrm rot="900000" flipH="1">
              <a:off x="5180305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560" name="楕円 559">
                <a:extLst>
                  <a:ext uri="{FF2B5EF4-FFF2-40B4-BE49-F238E27FC236}">
                    <a16:creationId xmlns:a16="http://schemas.microsoft.com/office/drawing/2014/main" id="{D81B1629-C251-48C5-A61B-877ED373B85D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1" name="楕円 560">
                <a:extLst>
                  <a:ext uri="{FF2B5EF4-FFF2-40B4-BE49-F238E27FC236}">
                    <a16:creationId xmlns:a16="http://schemas.microsoft.com/office/drawing/2014/main" id="{A8A428A7-8E05-4244-9967-28C4681EF0C8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42" name="楕円 541">
              <a:extLst>
                <a:ext uri="{FF2B5EF4-FFF2-40B4-BE49-F238E27FC236}">
                  <a16:creationId xmlns:a16="http://schemas.microsoft.com/office/drawing/2014/main" id="{E0BAD44D-550B-4FC8-95C9-3EB4D5EB34C4}"/>
                </a:ext>
              </a:extLst>
            </p:cNvPr>
            <p:cNvSpPr/>
            <p:nvPr/>
          </p:nvSpPr>
          <p:spPr bwMode="auto">
            <a:xfrm>
              <a:off x="4261630" y="550452"/>
              <a:ext cx="1161270" cy="1272286"/>
            </a:xfrm>
            <a:prstGeom prst="ellipse">
              <a:avLst/>
            </a:prstGeom>
            <a:solidFill>
              <a:srgbClr val="FFCC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3" name="フリーフォーム: 図形 542">
              <a:extLst>
                <a:ext uri="{FF2B5EF4-FFF2-40B4-BE49-F238E27FC236}">
                  <a16:creationId xmlns:a16="http://schemas.microsoft.com/office/drawing/2014/main" id="{D9117ABB-FE93-45F2-B1DD-C7BCD89907D9}"/>
                </a:ext>
              </a:extLst>
            </p:cNvPr>
            <p:cNvSpPr/>
            <p:nvPr/>
          </p:nvSpPr>
          <p:spPr bwMode="auto">
            <a:xfrm>
              <a:off x="4296418" y="530438"/>
              <a:ext cx="1091558" cy="348334"/>
            </a:xfrm>
            <a:custGeom>
              <a:avLst/>
              <a:gdLst>
                <a:gd name="connsiteX0" fmla="*/ 462129 w 1103342"/>
                <a:gd name="connsiteY0" fmla="*/ 996 h 446925"/>
                <a:gd name="connsiteX1" fmla="*/ 510714 w 1103342"/>
                <a:gd name="connsiteY1" fmla="*/ 1054 h 446925"/>
                <a:gd name="connsiteX2" fmla="*/ 551671 w 1103342"/>
                <a:gd name="connsiteY2" fmla="*/ 9274 h 446925"/>
                <a:gd name="connsiteX3" fmla="*/ 592629 w 1103342"/>
                <a:gd name="connsiteY3" fmla="*/ 1054 h 446925"/>
                <a:gd name="connsiteX4" fmla="*/ 641214 w 1103342"/>
                <a:gd name="connsiteY4" fmla="*/ 996 h 446925"/>
                <a:gd name="connsiteX5" fmla="*/ 876166 w 1103342"/>
                <a:gd name="connsiteY5" fmla="*/ 81017 h 446925"/>
                <a:gd name="connsiteX6" fmla="*/ 1092132 w 1103342"/>
                <a:gd name="connsiteY6" fmla="*/ 395632 h 446925"/>
                <a:gd name="connsiteX7" fmla="*/ 711685 w 1103342"/>
                <a:gd name="connsiteY7" fmla="*/ 365907 h 446925"/>
                <a:gd name="connsiteX8" fmla="*/ 602072 w 1103342"/>
                <a:gd name="connsiteY8" fmla="*/ 287696 h 446925"/>
                <a:gd name="connsiteX9" fmla="*/ 551671 w 1103342"/>
                <a:gd name="connsiteY9" fmla="*/ 232012 h 446925"/>
                <a:gd name="connsiteX10" fmla="*/ 501271 w 1103342"/>
                <a:gd name="connsiteY10" fmla="*/ 287696 h 446925"/>
                <a:gd name="connsiteX11" fmla="*/ 391657 w 1103342"/>
                <a:gd name="connsiteY11" fmla="*/ 365907 h 446925"/>
                <a:gd name="connsiteX12" fmla="*/ 11210 w 1103342"/>
                <a:gd name="connsiteY12" fmla="*/ 395632 h 446925"/>
                <a:gd name="connsiteX13" fmla="*/ 227176 w 1103342"/>
                <a:gd name="connsiteY13" fmla="*/ 81017 h 446925"/>
                <a:gd name="connsiteX14" fmla="*/ 462129 w 1103342"/>
                <a:gd name="connsiteY14" fmla="*/ 996 h 446925"/>
                <a:gd name="connsiteX0" fmla="*/ 551671 w 1103342"/>
                <a:gd name="connsiteY0" fmla="*/ 9274 h 446925"/>
                <a:gd name="connsiteX1" fmla="*/ 592629 w 1103342"/>
                <a:gd name="connsiteY1" fmla="*/ 1054 h 446925"/>
                <a:gd name="connsiteX2" fmla="*/ 641214 w 1103342"/>
                <a:gd name="connsiteY2" fmla="*/ 996 h 446925"/>
                <a:gd name="connsiteX3" fmla="*/ 876166 w 1103342"/>
                <a:gd name="connsiteY3" fmla="*/ 81017 h 446925"/>
                <a:gd name="connsiteX4" fmla="*/ 1092132 w 1103342"/>
                <a:gd name="connsiteY4" fmla="*/ 395632 h 446925"/>
                <a:gd name="connsiteX5" fmla="*/ 711685 w 1103342"/>
                <a:gd name="connsiteY5" fmla="*/ 365907 h 446925"/>
                <a:gd name="connsiteX6" fmla="*/ 602072 w 1103342"/>
                <a:gd name="connsiteY6" fmla="*/ 287696 h 446925"/>
                <a:gd name="connsiteX7" fmla="*/ 551671 w 1103342"/>
                <a:gd name="connsiteY7" fmla="*/ 232012 h 446925"/>
                <a:gd name="connsiteX8" fmla="*/ 501271 w 1103342"/>
                <a:gd name="connsiteY8" fmla="*/ 287696 h 446925"/>
                <a:gd name="connsiteX9" fmla="*/ 391657 w 1103342"/>
                <a:gd name="connsiteY9" fmla="*/ 365907 h 446925"/>
                <a:gd name="connsiteX10" fmla="*/ 11210 w 1103342"/>
                <a:gd name="connsiteY10" fmla="*/ 395632 h 446925"/>
                <a:gd name="connsiteX11" fmla="*/ 227176 w 1103342"/>
                <a:gd name="connsiteY11" fmla="*/ 81017 h 446925"/>
                <a:gd name="connsiteX12" fmla="*/ 462129 w 1103342"/>
                <a:gd name="connsiteY12" fmla="*/ 996 h 446925"/>
                <a:gd name="connsiteX13" fmla="*/ 510714 w 1103342"/>
                <a:gd name="connsiteY13" fmla="*/ 1054 h 446925"/>
                <a:gd name="connsiteX14" fmla="*/ 636642 w 1103342"/>
                <a:gd name="connsiteY14" fmla="*/ 94245 h 446925"/>
                <a:gd name="connsiteX0" fmla="*/ 551671 w 1103342"/>
                <a:gd name="connsiteY0" fmla="*/ 9274 h 446925"/>
                <a:gd name="connsiteX1" fmla="*/ 592629 w 1103342"/>
                <a:gd name="connsiteY1" fmla="*/ 1054 h 446925"/>
                <a:gd name="connsiteX2" fmla="*/ 641214 w 1103342"/>
                <a:gd name="connsiteY2" fmla="*/ 996 h 446925"/>
                <a:gd name="connsiteX3" fmla="*/ 876166 w 1103342"/>
                <a:gd name="connsiteY3" fmla="*/ 81017 h 446925"/>
                <a:gd name="connsiteX4" fmla="*/ 1092132 w 1103342"/>
                <a:gd name="connsiteY4" fmla="*/ 395632 h 446925"/>
                <a:gd name="connsiteX5" fmla="*/ 711685 w 1103342"/>
                <a:gd name="connsiteY5" fmla="*/ 365907 h 446925"/>
                <a:gd name="connsiteX6" fmla="*/ 602072 w 1103342"/>
                <a:gd name="connsiteY6" fmla="*/ 287696 h 446925"/>
                <a:gd name="connsiteX7" fmla="*/ 551671 w 1103342"/>
                <a:gd name="connsiteY7" fmla="*/ 232012 h 446925"/>
                <a:gd name="connsiteX8" fmla="*/ 501271 w 1103342"/>
                <a:gd name="connsiteY8" fmla="*/ 287696 h 446925"/>
                <a:gd name="connsiteX9" fmla="*/ 391657 w 1103342"/>
                <a:gd name="connsiteY9" fmla="*/ 365907 h 446925"/>
                <a:gd name="connsiteX10" fmla="*/ 11210 w 1103342"/>
                <a:gd name="connsiteY10" fmla="*/ 395632 h 446925"/>
                <a:gd name="connsiteX11" fmla="*/ 227176 w 1103342"/>
                <a:gd name="connsiteY11" fmla="*/ 81017 h 446925"/>
                <a:gd name="connsiteX12" fmla="*/ 462129 w 1103342"/>
                <a:gd name="connsiteY12" fmla="*/ 996 h 446925"/>
                <a:gd name="connsiteX13" fmla="*/ 510714 w 1103342"/>
                <a:gd name="connsiteY13" fmla="*/ 1054 h 446925"/>
                <a:gd name="connsiteX0" fmla="*/ 551671 w 1103342"/>
                <a:gd name="connsiteY0" fmla="*/ 9274 h 446925"/>
                <a:gd name="connsiteX1" fmla="*/ 592629 w 1103342"/>
                <a:gd name="connsiteY1" fmla="*/ 1054 h 446925"/>
                <a:gd name="connsiteX2" fmla="*/ 641214 w 1103342"/>
                <a:gd name="connsiteY2" fmla="*/ 996 h 446925"/>
                <a:gd name="connsiteX3" fmla="*/ 876166 w 1103342"/>
                <a:gd name="connsiteY3" fmla="*/ 81017 h 446925"/>
                <a:gd name="connsiteX4" fmla="*/ 1092132 w 1103342"/>
                <a:gd name="connsiteY4" fmla="*/ 395632 h 446925"/>
                <a:gd name="connsiteX5" fmla="*/ 711685 w 1103342"/>
                <a:gd name="connsiteY5" fmla="*/ 365907 h 446925"/>
                <a:gd name="connsiteX6" fmla="*/ 602072 w 1103342"/>
                <a:gd name="connsiteY6" fmla="*/ 287696 h 446925"/>
                <a:gd name="connsiteX7" fmla="*/ 551671 w 1103342"/>
                <a:gd name="connsiteY7" fmla="*/ 232012 h 446925"/>
                <a:gd name="connsiteX8" fmla="*/ 501271 w 1103342"/>
                <a:gd name="connsiteY8" fmla="*/ 287696 h 446925"/>
                <a:gd name="connsiteX9" fmla="*/ 391657 w 1103342"/>
                <a:gd name="connsiteY9" fmla="*/ 365907 h 446925"/>
                <a:gd name="connsiteX10" fmla="*/ 11210 w 1103342"/>
                <a:gd name="connsiteY10" fmla="*/ 395632 h 446925"/>
                <a:gd name="connsiteX11" fmla="*/ 227176 w 1103342"/>
                <a:gd name="connsiteY11" fmla="*/ 81017 h 446925"/>
                <a:gd name="connsiteX12" fmla="*/ 462129 w 1103342"/>
                <a:gd name="connsiteY12" fmla="*/ 996 h 446925"/>
                <a:gd name="connsiteX0" fmla="*/ 551671 w 1103342"/>
                <a:gd name="connsiteY0" fmla="*/ 9274 h 446925"/>
                <a:gd name="connsiteX1" fmla="*/ 592629 w 1103342"/>
                <a:gd name="connsiteY1" fmla="*/ 1054 h 446925"/>
                <a:gd name="connsiteX2" fmla="*/ 641214 w 1103342"/>
                <a:gd name="connsiteY2" fmla="*/ 996 h 446925"/>
                <a:gd name="connsiteX3" fmla="*/ 876166 w 1103342"/>
                <a:gd name="connsiteY3" fmla="*/ 81017 h 446925"/>
                <a:gd name="connsiteX4" fmla="*/ 1092132 w 1103342"/>
                <a:gd name="connsiteY4" fmla="*/ 395632 h 446925"/>
                <a:gd name="connsiteX5" fmla="*/ 711685 w 1103342"/>
                <a:gd name="connsiteY5" fmla="*/ 365907 h 446925"/>
                <a:gd name="connsiteX6" fmla="*/ 602072 w 1103342"/>
                <a:gd name="connsiteY6" fmla="*/ 287696 h 446925"/>
                <a:gd name="connsiteX7" fmla="*/ 551671 w 1103342"/>
                <a:gd name="connsiteY7" fmla="*/ 232012 h 446925"/>
                <a:gd name="connsiteX8" fmla="*/ 501271 w 1103342"/>
                <a:gd name="connsiteY8" fmla="*/ 287696 h 446925"/>
                <a:gd name="connsiteX9" fmla="*/ 391657 w 1103342"/>
                <a:gd name="connsiteY9" fmla="*/ 365907 h 446925"/>
                <a:gd name="connsiteX10" fmla="*/ 11210 w 1103342"/>
                <a:gd name="connsiteY10" fmla="*/ 395632 h 446925"/>
                <a:gd name="connsiteX11" fmla="*/ 227176 w 1103342"/>
                <a:gd name="connsiteY11" fmla="*/ 81017 h 446925"/>
                <a:gd name="connsiteX0" fmla="*/ 592629 w 1103342"/>
                <a:gd name="connsiteY0" fmla="*/ 1054 h 446925"/>
                <a:gd name="connsiteX1" fmla="*/ 641214 w 1103342"/>
                <a:gd name="connsiteY1" fmla="*/ 996 h 446925"/>
                <a:gd name="connsiteX2" fmla="*/ 876166 w 1103342"/>
                <a:gd name="connsiteY2" fmla="*/ 81017 h 446925"/>
                <a:gd name="connsiteX3" fmla="*/ 1092132 w 1103342"/>
                <a:gd name="connsiteY3" fmla="*/ 395632 h 446925"/>
                <a:gd name="connsiteX4" fmla="*/ 711685 w 1103342"/>
                <a:gd name="connsiteY4" fmla="*/ 365907 h 446925"/>
                <a:gd name="connsiteX5" fmla="*/ 602072 w 1103342"/>
                <a:gd name="connsiteY5" fmla="*/ 287696 h 446925"/>
                <a:gd name="connsiteX6" fmla="*/ 551671 w 1103342"/>
                <a:gd name="connsiteY6" fmla="*/ 232012 h 446925"/>
                <a:gd name="connsiteX7" fmla="*/ 501271 w 1103342"/>
                <a:gd name="connsiteY7" fmla="*/ 287696 h 446925"/>
                <a:gd name="connsiteX8" fmla="*/ 391657 w 1103342"/>
                <a:gd name="connsiteY8" fmla="*/ 365907 h 446925"/>
                <a:gd name="connsiteX9" fmla="*/ 11210 w 1103342"/>
                <a:gd name="connsiteY9" fmla="*/ 395632 h 446925"/>
                <a:gd name="connsiteX10" fmla="*/ 227176 w 1103342"/>
                <a:gd name="connsiteY10" fmla="*/ 81017 h 446925"/>
                <a:gd name="connsiteX0" fmla="*/ 641214 w 1103342"/>
                <a:gd name="connsiteY0" fmla="*/ 0 h 445929"/>
                <a:gd name="connsiteX1" fmla="*/ 876166 w 1103342"/>
                <a:gd name="connsiteY1" fmla="*/ 80021 h 445929"/>
                <a:gd name="connsiteX2" fmla="*/ 1092132 w 1103342"/>
                <a:gd name="connsiteY2" fmla="*/ 394636 h 445929"/>
                <a:gd name="connsiteX3" fmla="*/ 711685 w 1103342"/>
                <a:gd name="connsiteY3" fmla="*/ 364911 h 445929"/>
                <a:gd name="connsiteX4" fmla="*/ 602072 w 1103342"/>
                <a:gd name="connsiteY4" fmla="*/ 286700 h 445929"/>
                <a:gd name="connsiteX5" fmla="*/ 551671 w 1103342"/>
                <a:gd name="connsiteY5" fmla="*/ 231016 h 445929"/>
                <a:gd name="connsiteX6" fmla="*/ 501271 w 1103342"/>
                <a:gd name="connsiteY6" fmla="*/ 286700 h 445929"/>
                <a:gd name="connsiteX7" fmla="*/ 391657 w 1103342"/>
                <a:gd name="connsiteY7" fmla="*/ 364911 h 445929"/>
                <a:gd name="connsiteX8" fmla="*/ 11210 w 1103342"/>
                <a:gd name="connsiteY8" fmla="*/ 394636 h 445929"/>
                <a:gd name="connsiteX9" fmla="*/ 227176 w 1103342"/>
                <a:gd name="connsiteY9" fmla="*/ 80021 h 445929"/>
                <a:gd name="connsiteX0" fmla="*/ 876166 w 1103342"/>
                <a:gd name="connsiteY0" fmla="*/ 0 h 365908"/>
                <a:gd name="connsiteX1" fmla="*/ 1092132 w 1103342"/>
                <a:gd name="connsiteY1" fmla="*/ 314615 h 365908"/>
                <a:gd name="connsiteX2" fmla="*/ 711685 w 1103342"/>
                <a:gd name="connsiteY2" fmla="*/ 284890 h 365908"/>
                <a:gd name="connsiteX3" fmla="*/ 602072 w 1103342"/>
                <a:gd name="connsiteY3" fmla="*/ 206679 h 365908"/>
                <a:gd name="connsiteX4" fmla="*/ 551671 w 1103342"/>
                <a:gd name="connsiteY4" fmla="*/ 150995 h 365908"/>
                <a:gd name="connsiteX5" fmla="*/ 501271 w 1103342"/>
                <a:gd name="connsiteY5" fmla="*/ 206679 h 365908"/>
                <a:gd name="connsiteX6" fmla="*/ 391657 w 1103342"/>
                <a:gd name="connsiteY6" fmla="*/ 284890 h 365908"/>
                <a:gd name="connsiteX7" fmla="*/ 11210 w 1103342"/>
                <a:gd name="connsiteY7" fmla="*/ 314615 h 365908"/>
                <a:gd name="connsiteX8" fmla="*/ 227176 w 1103342"/>
                <a:gd name="connsiteY8" fmla="*/ 0 h 365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03342" h="365908">
                  <a:moveTo>
                    <a:pt x="876166" y="0"/>
                  </a:moveTo>
                  <a:cubicBezTo>
                    <a:pt x="1040861" y="95087"/>
                    <a:pt x="1137552" y="235945"/>
                    <a:pt x="1092132" y="314615"/>
                  </a:cubicBezTo>
                  <a:cubicBezTo>
                    <a:pt x="1046712" y="393285"/>
                    <a:pt x="876380" y="379977"/>
                    <a:pt x="711685" y="284890"/>
                  </a:cubicBezTo>
                  <a:cubicBezTo>
                    <a:pt x="670511" y="261118"/>
                    <a:pt x="633587" y="234486"/>
                    <a:pt x="602072" y="206679"/>
                  </a:cubicBezTo>
                  <a:lnTo>
                    <a:pt x="551671" y="150995"/>
                  </a:lnTo>
                  <a:lnTo>
                    <a:pt x="501271" y="206679"/>
                  </a:lnTo>
                  <a:cubicBezTo>
                    <a:pt x="469755" y="234486"/>
                    <a:pt x="432832" y="261118"/>
                    <a:pt x="391657" y="284890"/>
                  </a:cubicBezTo>
                  <a:cubicBezTo>
                    <a:pt x="226962" y="379977"/>
                    <a:pt x="56630" y="393285"/>
                    <a:pt x="11210" y="314615"/>
                  </a:cubicBezTo>
                  <a:cubicBezTo>
                    <a:pt x="-34210" y="235945"/>
                    <a:pt x="62481" y="95087"/>
                    <a:pt x="227176" y="0"/>
                  </a:cubicBezTo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4" name="グループ化 543">
              <a:extLst>
                <a:ext uri="{FF2B5EF4-FFF2-40B4-BE49-F238E27FC236}">
                  <a16:creationId xmlns:a16="http://schemas.microsoft.com/office/drawing/2014/main" id="{26B8DC43-7ADA-405B-8E14-9643C8CAA6F4}"/>
                </a:ext>
              </a:extLst>
            </p:cNvPr>
            <p:cNvGrpSpPr/>
            <p:nvPr/>
          </p:nvGrpSpPr>
          <p:grpSpPr>
            <a:xfrm>
              <a:off x="4455060" y="1033739"/>
              <a:ext cx="156789" cy="257306"/>
              <a:chOff x="4455060" y="1713119"/>
              <a:chExt cx="156789" cy="324611"/>
            </a:xfrm>
          </p:grpSpPr>
          <p:sp>
            <p:nvSpPr>
              <p:cNvPr id="557" name="フリーフォーム: 図形 556">
                <a:extLst>
                  <a:ext uri="{FF2B5EF4-FFF2-40B4-BE49-F238E27FC236}">
                    <a16:creationId xmlns:a16="http://schemas.microsoft.com/office/drawing/2014/main" id="{38BE5FEA-17F1-4056-B1CF-CD927EEA1C8A}"/>
                  </a:ext>
                </a:extLst>
              </p:cNvPr>
              <p:cNvSpPr/>
              <p:nvPr/>
            </p:nvSpPr>
            <p:spPr bwMode="auto">
              <a:xfrm flipH="1">
                <a:off x="4476656" y="1713119"/>
                <a:ext cx="112012" cy="134380"/>
              </a:xfrm>
              <a:custGeom>
                <a:avLst/>
                <a:gdLst>
                  <a:gd name="connsiteX0" fmla="*/ 22860 w 181451"/>
                  <a:gd name="connsiteY0" fmla="*/ 0 h 134380"/>
                  <a:gd name="connsiteX1" fmla="*/ 0 w 181451"/>
                  <a:gd name="connsiteY1" fmla="*/ 67190 h 134380"/>
                  <a:gd name="connsiteX2" fmla="*/ 22860 w 181451"/>
                  <a:gd name="connsiteY2" fmla="*/ 134380 h 134380"/>
                  <a:gd name="connsiteX3" fmla="*/ 45720 w 181451"/>
                  <a:gd name="connsiteY3" fmla="*/ 67190 h 134380"/>
                  <a:gd name="connsiteX4" fmla="*/ 22860 w 181451"/>
                  <a:gd name="connsiteY4" fmla="*/ 0 h 134380"/>
                  <a:gd name="connsiteX5" fmla="*/ 89934 w 181451"/>
                  <a:gd name="connsiteY5" fmla="*/ 0 h 134380"/>
                  <a:gd name="connsiteX6" fmla="*/ 67074 w 181451"/>
                  <a:gd name="connsiteY6" fmla="*/ 67190 h 134380"/>
                  <a:gd name="connsiteX7" fmla="*/ 89934 w 181451"/>
                  <a:gd name="connsiteY7" fmla="*/ 134380 h 134380"/>
                  <a:gd name="connsiteX8" fmla="*/ 112794 w 181451"/>
                  <a:gd name="connsiteY8" fmla="*/ 67190 h 134380"/>
                  <a:gd name="connsiteX9" fmla="*/ 89934 w 181451"/>
                  <a:gd name="connsiteY9" fmla="*/ 0 h 134380"/>
                  <a:gd name="connsiteX10" fmla="*/ 158591 w 181451"/>
                  <a:gd name="connsiteY10" fmla="*/ 0 h 134380"/>
                  <a:gd name="connsiteX11" fmla="*/ 135731 w 181451"/>
                  <a:gd name="connsiteY11" fmla="*/ 67190 h 134380"/>
                  <a:gd name="connsiteX12" fmla="*/ 158591 w 181451"/>
                  <a:gd name="connsiteY12" fmla="*/ 134380 h 134380"/>
                  <a:gd name="connsiteX13" fmla="*/ 181451 w 181451"/>
                  <a:gd name="connsiteY13" fmla="*/ 67190 h 134380"/>
                  <a:gd name="connsiteX14" fmla="*/ 158591 w 181451"/>
                  <a:gd name="connsiteY14" fmla="*/ 0 h 1343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81451" h="134380">
                    <a:moveTo>
                      <a:pt x="22860" y="0"/>
                    </a:moveTo>
                    <a:cubicBezTo>
                      <a:pt x="10235" y="0"/>
                      <a:pt x="0" y="30082"/>
                      <a:pt x="0" y="67190"/>
                    </a:cubicBezTo>
                    <a:cubicBezTo>
                      <a:pt x="0" y="104298"/>
                      <a:pt x="10235" y="134380"/>
                      <a:pt x="22860" y="134380"/>
                    </a:cubicBezTo>
                    <a:cubicBezTo>
                      <a:pt x="35485" y="134380"/>
                      <a:pt x="45720" y="104298"/>
                      <a:pt x="45720" y="67190"/>
                    </a:cubicBezTo>
                    <a:cubicBezTo>
                      <a:pt x="45720" y="30082"/>
                      <a:pt x="35485" y="0"/>
                      <a:pt x="22860" y="0"/>
                    </a:cubicBezTo>
                    <a:close/>
                    <a:moveTo>
                      <a:pt x="89934" y="0"/>
                    </a:moveTo>
                    <a:cubicBezTo>
                      <a:pt x="77309" y="0"/>
                      <a:pt x="67074" y="30082"/>
                      <a:pt x="67074" y="67190"/>
                    </a:cubicBezTo>
                    <a:cubicBezTo>
                      <a:pt x="67074" y="104298"/>
                      <a:pt x="77309" y="134380"/>
                      <a:pt x="89934" y="134380"/>
                    </a:cubicBezTo>
                    <a:cubicBezTo>
                      <a:pt x="102559" y="134380"/>
                      <a:pt x="112794" y="104298"/>
                      <a:pt x="112794" y="67190"/>
                    </a:cubicBezTo>
                    <a:cubicBezTo>
                      <a:pt x="112794" y="30082"/>
                      <a:pt x="102559" y="0"/>
                      <a:pt x="89934" y="0"/>
                    </a:cubicBezTo>
                    <a:close/>
                    <a:moveTo>
                      <a:pt x="158591" y="0"/>
                    </a:moveTo>
                    <a:cubicBezTo>
                      <a:pt x="145966" y="0"/>
                      <a:pt x="135731" y="30082"/>
                      <a:pt x="135731" y="67190"/>
                    </a:cubicBezTo>
                    <a:cubicBezTo>
                      <a:pt x="135731" y="104298"/>
                      <a:pt x="145966" y="134380"/>
                      <a:pt x="158591" y="134380"/>
                    </a:cubicBezTo>
                    <a:cubicBezTo>
                      <a:pt x="171216" y="134380"/>
                      <a:pt x="181451" y="104298"/>
                      <a:pt x="181451" y="67190"/>
                    </a:cubicBezTo>
                    <a:cubicBezTo>
                      <a:pt x="181451" y="30082"/>
                      <a:pt x="171216" y="0"/>
                      <a:pt x="15859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8" name="楕円 557">
                <a:extLst>
                  <a:ext uri="{FF2B5EF4-FFF2-40B4-BE49-F238E27FC236}">
                    <a16:creationId xmlns:a16="http://schemas.microsoft.com/office/drawing/2014/main" id="{7314E67E-EDAC-4C36-897F-9459BA63D907}"/>
                  </a:ext>
                </a:extLst>
              </p:cNvPr>
              <p:cNvSpPr/>
              <p:nvPr/>
            </p:nvSpPr>
            <p:spPr bwMode="auto">
              <a:xfrm>
                <a:off x="4455060" y="1770148"/>
                <a:ext cx="156789" cy="25644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9" name="楕円 558">
                <a:extLst>
                  <a:ext uri="{FF2B5EF4-FFF2-40B4-BE49-F238E27FC236}">
                    <a16:creationId xmlns:a16="http://schemas.microsoft.com/office/drawing/2014/main" id="{37E9CC00-1430-4EB3-8C5D-672A68568E42}"/>
                  </a:ext>
                </a:extLst>
              </p:cNvPr>
              <p:cNvSpPr/>
              <p:nvPr/>
            </p:nvSpPr>
            <p:spPr bwMode="auto">
              <a:xfrm>
                <a:off x="4455060" y="1796989"/>
                <a:ext cx="156789" cy="240741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5" name="グループ化 544">
              <a:extLst>
                <a:ext uri="{FF2B5EF4-FFF2-40B4-BE49-F238E27FC236}">
                  <a16:creationId xmlns:a16="http://schemas.microsoft.com/office/drawing/2014/main" id="{AD6E02BA-1F45-45AE-88CC-31B6685794FF}"/>
                </a:ext>
              </a:extLst>
            </p:cNvPr>
            <p:cNvGrpSpPr/>
            <p:nvPr/>
          </p:nvGrpSpPr>
          <p:grpSpPr>
            <a:xfrm>
              <a:off x="5059897" y="1033739"/>
              <a:ext cx="156789" cy="257306"/>
              <a:chOff x="4455060" y="1713119"/>
              <a:chExt cx="156789" cy="324611"/>
            </a:xfrm>
          </p:grpSpPr>
          <p:sp>
            <p:nvSpPr>
              <p:cNvPr id="554" name="フリーフォーム: 図形 553">
                <a:extLst>
                  <a:ext uri="{FF2B5EF4-FFF2-40B4-BE49-F238E27FC236}">
                    <a16:creationId xmlns:a16="http://schemas.microsoft.com/office/drawing/2014/main" id="{97233314-B538-481F-AFDC-9859CB6B90E0}"/>
                  </a:ext>
                </a:extLst>
              </p:cNvPr>
              <p:cNvSpPr/>
              <p:nvPr/>
            </p:nvSpPr>
            <p:spPr bwMode="auto">
              <a:xfrm flipH="1">
                <a:off x="4476656" y="1713119"/>
                <a:ext cx="112012" cy="134380"/>
              </a:xfrm>
              <a:custGeom>
                <a:avLst/>
                <a:gdLst>
                  <a:gd name="connsiteX0" fmla="*/ 22860 w 181451"/>
                  <a:gd name="connsiteY0" fmla="*/ 0 h 134380"/>
                  <a:gd name="connsiteX1" fmla="*/ 0 w 181451"/>
                  <a:gd name="connsiteY1" fmla="*/ 67190 h 134380"/>
                  <a:gd name="connsiteX2" fmla="*/ 22860 w 181451"/>
                  <a:gd name="connsiteY2" fmla="*/ 134380 h 134380"/>
                  <a:gd name="connsiteX3" fmla="*/ 45720 w 181451"/>
                  <a:gd name="connsiteY3" fmla="*/ 67190 h 134380"/>
                  <a:gd name="connsiteX4" fmla="*/ 22860 w 181451"/>
                  <a:gd name="connsiteY4" fmla="*/ 0 h 134380"/>
                  <a:gd name="connsiteX5" fmla="*/ 89934 w 181451"/>
                  <a:gd name="connsiteY5" fmla="*/ 0 h 134380"/>
                  <a:gd name="connsiteX6" fmla="*/ 67074 w 181451"/>
                  <a:gd name="connsiteY6" fmla="*/ 67190 h 134380"/>
                  <a:gd name="connsiteX7" fmla="*/ 89934 w 181451"/>
                  <a:gd name="connsiteY7" fmla="*/ 134380 h 134380"/>
                  <a:gd name="connsiteX8" fmla="*/ 112794 w 181451"/>
                  <a:gd name="connsiteY8" fmla="*/ 67190 h 134380"/>
                  <a:gd name="connsiteX9" fmla="*/ 89934 w 181451"/>
                  <a:gd name="connsiteY9" fmla="*/ 0 h 134380"/>
                  <a:gd name="connsiteX10" fmla="*/ 158591 w 181451"/>
                  <a:gd name="connsiteY10" fmla="*/ 0 h 134380"/>
                  <a:gd name="connsiteX11" fmla="*/ 135731 w 181451"/>
                  <a:gd name="connsiteY11" fmla="*/ 67190 h 134380"/>
                  <a:gd name="connsiteX12" fmla="*/ 158591 w 181451"/>
                  <a:gd name="connsiteY12" fmla="*/ 134380 h 134380"/>
                  <a:gd name="connsiteX13" fmla="*/ 181451 w 181451"/>
                  <a:gd name="connsiteY13" fmla="*/ 67190 h 134380"/>
                  <a:gd name="connsiteX14" fmla="*/ 158591 w 181451"/>
                  <a:gd name="connsiteY14" fmla="*/ 0 h 1343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81451" h="134380">
                    <a:moveTo>
                      <a:pt x="22860" y="0"/>
                    </a:moveTo>
                    <a:cubicBezTo>
                      <a:pt x="10235" y="0"/>
                      <a:pt x="0" y="30082"/>
                      <a:pt x="0" y="67190"/>
                    </a:cubicBezTo>
                    <a:cubicBezTo>
                      <a:pt x="0" y="104298"/>
                      <a:pt x="10235" y="134380"/>
                      <a:pt x="22860" y="134380"/>
                    </a:cubicBezTo>
                    <a:cubicBezTo>
                      <a:pt x="35485" y="134380"/>
                      <a:pt x="45720" y="104298"/>
                      <a:pt x="45720" y="67190"/>
                    </a:cubicBezTo>
                    <a:cubicBezTo>
                      <a:pt x="45720" y="30082"/>
                      <a:pt x="35485" y="0"/>
                      <a:pt x="22860" y="0"/>
                    </a:cubicBezTo>
                    <a:close/>
                    <a:moveTo>
                      <a:pt x="89934" y="0"/>
                    </a:moveTo>
                    <a:cubicBezTo>
                      <a:pt x="77309" y="0"/>
                      <a:pt x="67074" y="30082"/>
                      <a:pt x="67074" y="67190"/>
                    </a:cubicBezTo>
                    <a:cubicBezTo>
                      <a:pt x="67074" y="104298"/>
                      <a:pt x="77309" y="134380"/>
                      <a:pt x="89934" y="134380"/>
                    </a:cubicBezTo>
                    <a:cubicBezTo>
                      <a:pt x="102559" y="134380"/>
                      <a:pt x="112794" y="104298"/>
                      <a:pt x="112794" y="67190"/>
                    </a:cubicBezTo>
                    <a:cubicBezTo>
                      <a:pt x="112794" y="30082"/>
                      <a:pt x="102559" y="0"/>
                      <a:pt x="89934" y="0"/>
                    </a:cubicBezTo>
                    <a:close/>
                    <a:moveTo>
                      <a:pt x="158591" y="0"/>
                    </a:moveTo>
                    <a:cubicBezTo>
                      <a:pt x="145966" y="0"/>
                      <a:pt x="135731" y="30082"/>
                      <a:pt x="135731" y="67190"/>
                    </a:cubicBezTo>
                    <a:cubicBezTo>
                      <a:pt x="135731" y="104298"/>
                      <a:pt x="145966" y="134380"/>
                      <a:pt x="158591" y="134380"/>
                    </a:cubicBezTo>
                    <a:cubicBezTo>
                      <a:pt x="171216" y="134380"/>
                      <a:pt x="181451" y="104298"/>
                      <a:pt x="181451" y="67190"/>
                    </a:cubicBezTo>
                    <a:cubicBezTo>
                      <a:pt x="181451" y="30082"/>
                      <a:pt x="171216" y="0"/>
                      <a:pt x="15859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5" name="楕円 554">
                <a:extLst>
                  <a:ext uri="{FF2B5EF4-FFF2-40B4-BE49-F238E27FC236}">
                    <a16:creationId xmlns:a16="http://schemas.microsoft.com/office/drawing/2014/main" id="{74DEF1C7-5816-4D2D-A841-C3B1DD4322AE}"/>
                  </a:ext>
                </a:extLst>
              </p:cNvPr>
              <p:cNvSpPr/>
              <p:nvPr/>
            </p:nvSpPr>
            <p:spPr bwMode="auto">
              <a:xfrm>
                <a:off x="4455060" y="1770148"/>
                <a:ext cx="156789" cy="25644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6" name="楕円 555">
                <a:extLst>
                  <a:ext uri="{FF2B5EF4-FFF2-40B4-BE49-F238E27FC236}">
                    <a16:creationId xmlns:a16="http://schemas.microsoft.com/office/drawing/2014/main" id="{417545CB-9A25-4F51-B261-1C67003C41EA}"/>
                  </a:ext>
                </a:extLst>
              </p:cNvPr>
              <p:cNvSpPr/>
              <p:nvPr/>
            </p:nvSpPr>
            <p:spPr bwMode="auto">
              <a:xfrm>
                <a:off x="4455060" y="1796989"/>
                <a:ext cx="156789" cy="240741"/>
              </a:xfrm>
              <a:prstGeom prst="ellipse">
                <a:avLst/>
              </a:prstGeom>
              <a:solidFill>
                <a:schemeClr val="bg1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46" name="楕円 545">
              <a:extLst>
                <a:ext uri="{FF2B5EF4-FFF2-40B4-BE49-F238E27FC236}">
                  <a16:creationId xmlns:a16="http://schemas.microsoft.com/office/drawing/2014/main" id="{C9C1D17E-E48D-450A-8FCA-9EEA5DBAA3C0}"/>
                </a:ext>
              </a:extLst>
            </p:cNvPr>
            <p:cNvSpPr/>
            <p:nvPr/>
          </p:nvSpPr>
          <p:spPr bwMode="auto">
            <a:xfrm>
              <a:off x="4472747" y="1126360"/>
              <a:ext cx="122638" cy="122638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7" name="楕円 546">
              <a:extLst>
                <a:ext uri="{FF2B5EF4-FFF2-40B4-BE49-F238E27FC236}">
                  <a16:creationId xmlns:a16="http://schemas.microsoft.com/office/drawing/2014/main" id="{1743C15B-35C9-46AA-B27B-B2CCB8A9740D}"/>
                </a:ext>
              </a:extLst>
            </p:cNvPr>
            <p:cNvSpPr/>
            <p:nvPr/>
          </p:nvSpPr>
          <p:spPr bwMode="auto">
            <a:xfrm>
              <a:off x="5074837" y="1126360"/>
              <a:ext cx="122638" cy="122638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8" name="フリーフォーム: 図形 547">
              <a:extLst>
                <a:ext uri="{FF2B5EF4-FFF2-40B4-BE49-F238E27FC236}">
                  <a16:creationId xmlns:a16="http://schemas.microsoft.com/office/drawing/2014/main" id="{87E49983-D5AB-47AF-8AFE-CE1112FE63B4}"/>
                </a:ext>
              </a:extLst>
            </p:cNvPr>
            <p:cNvSpPr/>
            <p:nvPr/>
          </p:nvSpPr>
          <p:spPr bwMode="auto">
            <a:xfrm>
              <a:off x="4450203" y="919837"/>
              <a:ext cx="170719" cy="39356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49" name="フリーフォーム: 図形 548">
              <a:extLst>
                <a:ext uri="{FF2B5EF4-FFF2-40B4-BE49-F238E27FC236}">
                  <a16:creationId xmlns:a16="http://schemas.microsoft.com/office/drawing/2014/main" id="{788AA39C-DDAF-44E1-BBEC-37464ED1AAA1}"/>
                </a:ext>
              </a:extLst>
            </p:cNvPr>
            <p:cNvSpPr/>
            <p:nvPr/>
          </p:nvSpPr>
          <p:spPr bwMode="auto">
            <a:xfrm>
              <a:off x="5047103" y="919837"/>
              <a:ext cx="170719" cy="39356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0" name="フリーフォーム: 図形 549">
              <a:extLst>
                <a:ext uri="{FF2B5EF4-FFF2-40B4-BE49-F238E27FC236}">
                  <a16:creationId xmlns:a16="http://schemas.microsoft.com/office/drawing/2014/main" id="{E10CDB24-A382-41DF-ADED-0A93DCD43BE1}"/>
                </a:ext>
              </a:extLst>
            </p:cNvPr>
            <p:cNvSpPr/>
            <p:nvPr/>
          </p:nvSpPr>
          <p:spPr bwMode="auto">
            <a:xfrm rot="10800000">
              <a:off x="4764547" y="1431054"/>
              <a:ext cx="159601" cy="45719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1" name="月 550">
              <a:extLst>
                <a:ext uri="{FF2B5EF4-FFF2-40B4-BE49-F238E27FC236}">
                  <a16:creationId xmlns:a16="http://schemas.microsoft.com/office/drawing/2014/main" id="{66284F70-FEF6-46D8-AE90-3EE0053CF00D}"/>
                </a:ext>
              </a:extLst>
            </p:cNvPr>
            <p:cNvSpPr/>
            <p:nvPr/>
          </p:nvSpPr>
          <p:spPr bwMode="auto">
            <a:xfrm rot="2700000">
              <a:off x="4594976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2" name="月 551">
              <a:extLst>
                <a:ext uri="{FF2B5EF4-FFF2-40B4-BE49-F238E27FC236}">
                  <a16:creationId xmlns:a16="http://schemas.microsoft.com/office/drawing/2014/main" id="{DC07FA6A-0C20-43D1-8225-3FA65D25BEEA}"/>
                </a:ext>
              </a:extLst>
            </p:cNvPr>
            <p:cNvSpPr/>
            <p:nvPr/>
          </p:nvSpPr>
          <p:spPr bwMode="auto">
            <a:xfrm rot="18900000" flipH="1">
              <a:off x="5022813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3" name="フリーフォーム: 図形 552">
              <a:extLst>
                <a:ext uri="{FF2B5EF4-FFF2-40B4-BE49-F238E27FC236}">
                  <a16:creationId xmlns:a16="http://schemas.microsoft.com/office/drawing/2014/main" id="{222B6099-C57A-4E57-A73B-1413DC92D91B}"/>
                </a:ext>
              </a:extLst>
            </p:cNvPr>
            <p:cNvSpPr/>
            <p:nvPr/>
          </p:nvSpPr>
          <p:spPr bwMode="auto">
            <a:xfrm rot="10800000">
              <a:off x="4695214" y="1589803"/>
              <a:ext cx="298266" cy="45720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570" name="グループ化 569">
            <a:extLst>
              <a:ext uri="{FF2B5EF4-FFF2-40B4-BE49-F238E27FC236}">
                <a16:creationId xmlns:a16="http://schemas.microsoft.com/office/drawing/2014/main" id="{7A4571E6-346A-4640-A550-95BFF029B614}"/>
              </a:ext>
            </a:extLst>
          </p:cNvPr>
          <p:cNvGrpSpPr/>
          <p:nvPr/>
        </p:nvGrpSpPr>
        <p:grpSpPr>
          <a:xfrm>
            <a:off x="8220402" y="796351"/>
            <a:ext cx="907878" cy="1597668"/>
            <a:chOff x="8028671" y="466743"/>
            <a:chExt cx="1530355" cy="2693097"/>
          </a:xfrm>
        </p:grpSpPr>
        <p:grpSp>
          <p:nvGrpSpPr>
            <p:cNvPr id="571" name="グループ化 570">
              <a:extLst>
                <a:ext uri="{FF2B5EF4-FFF2-40B4-BE49-F238E27FC236}">
                  <a16:creationId xmlns:a16="http://schemas.microsoft.com/office/drawing/2014/main" id="{17128130-2B5C-4DEE-BB1D-79F41C8D72AD}"/>
                </a:ext>
              </a:extLst>
            </p:cNvPr>
            <p:cNvGrpSpPr/>
            <p:nvPr/>
          </p:nvGrpSpPr>
          <p:grpSpPr>
            <a:xfrm rot="20700000">
              <a:off x="9342699" y="2330638"/>
              <a:ext cx="205003" cy="413927"/>
              <a:chOff x="3714692" y="1313766"/>
              <a:chExt cx="1283314" cy="2591166"/>
            </a:xfrm>
          </p:grpSpPr>
          <p:sp>
            <p:nvSpPr>
              <p:cNvPr id="613" name="フリーフォーム: 図形 612">
                <a:extLst>
                  <a:ext uri="{FF2B5EF4-FFF2-40B4-BE49-F238E27FC236}">
                    <a16:creationId xmlns:a16="http://schemas.microsoft.com/office/drawing/2014/main" id="{CB6126D2-C4DB-44F4-894B-9A9A88DBCEBA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4" name="フリーフォーム: 図形 613">
                <a:extLst>
                  <a:ext uri="{FF2B5EF4-FFF2-40B4-BE49-F238E27FC236}">
                    <a16:creationId xmlns:a16="http://schemas.microsoft.com/office/drawing/2014/main" id="{27E7D747-0DDC-465C-8CCB-404AC21B6DDB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5" name="フリーフォーム: 図形 614">
                <a:extLst>
                  <a:ext uri="{FF2B5EF4-FFF2-40B4-BE49-F238E27FC236}">
                    <a16:creationId xmlns:a16="http://schemas.microsoft.com/office/drawing/2014/main" id="{7267C5F6-4C02-4336-BD65-DE26B87B6E5D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72" name="グループ化 571">
              <a:extLst>
                <a:ext uri="{FF2B5EF4-FFF2-40B4-BE49-F238E27FC236}">
                  <a16:creationId xmlns:a16="http://schemas.microsoft.com/office/drawing/2014/main" id="{469B8A1A-9DB8-451F-899A-02A4951076EE}"/>
                </a:ext>
              </a:extLst>
            </p:cNvPr>
            <p:cNvGrpSpPr/>
            <p:nvPr/>
          </p:nvGrpSpPr>
          <p:grpSpPr>
            <a:xfrm rot="900000" flipH="1">
              <a:off x="8039599" y="2330639"/>
              <a:ext cx="205003" cy="413927"/>
              <a:chOff x="3714692" y="1313766"/>
              <a:chExt cx="1283314" cy="2591166"/>
            </a:xfrm>
          </p:grpSpPr>
          <p:sp>
            <p:nvSpPr>
              <p:cNvPr id="610" name="フリーフォーム: 図形 609">
                <a:extLst>
                  <a:ext uri="{FF2B5EF4-FFF2-40B4-BE49-F238E27FC236}">
                    <a16:creationId xmlns:a16="http://schemas.microsoft.com/office/drawing/2014/main" id="{2FFFDFED-B3B3-40D5-812D-A59B8F827937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1" name="フリーフォーム: 図形 610">
                <a:extLst>
                  <a:ext uri="{FF2B5EF4-FFF2-40B4-BE49-F238E27FC236}">
                    <a16:creationId xmlns:a16="http://schemas.microsoft.com/office/drawing/2014/main" id="{E8389D57-8BDC-446A-990F-A9808CF8725F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2" name="フリーフォーム: 図形 611">
                <a:extLst>
                  <a:ext uri="{FF2B5EF4-FFF2-40B4-BE49-F238E27FC236}">
                    <a16:creationId xmlns:a16="http://schemas.microsoft.com/office/drawing/2014/main" id="{16D2587B-7F91-4EED-8260-6411D0EB559B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73" name="フリーフォーム: 図形 572">
              <a:extLst>
                <a:ext uri="{FF2B5EF4-FFF2-40B4-BE49-F238E27FC236}">
                  <a16:creationId xmlns:a16="http://schemas.microsoft.com/office/drawing/2014/main" id="{E25F07A7-D8B0-435C-8DBB-FE2BB27E4656}"/>
                </a:ext>
              </a:extLst>
            </p:cNvPr>
            <p:cNvSpPr/>
            <p:nvPr/>
          </p:nvSpPr>
          <p:spPr bwMode="auto">
            <a:xfrm flipH="1">
              <a:off x="8807690" y="1237673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4" name="フリーフォーム: 図形 573">
              <a:extLst>
                <a:ext uri="{FF2B5EF4-FFF2-40B4-BE49-F238E27FC236}">
                  <a16:creationId xmlns:a16="http://schemas.microsoft.com/office/drawing/2014/main" id="{AAA092A4-0462-4C12-8CD3-9CE173981DAB}"/>
                </a:ext>
              </a:extLst>
            </p:cNvPr>
            <p:cNvSpPr/>
            <p:nvPr/>
          </p:nvSpPr>
          <p:spPr bwMode="auto">
            <a:xfrm>
              <a:off x="8056619" y="1237673"/>
              <a:ext cx="725082" cy="599013"/>
            </a:xfrm>
            <a:custGeom>
              <a:avLst/>
              <a:gdLst>
                <a:gd name="connsiteX0" fmla="*/ 270466 w 725082"/>
                <a:gd name="connsiteY0" fmla="*/ 0 h 599013"/>
                <a:gd name="connsiteX1" fmla="*/ 494741 w 725082"/>
                <a:gd name="connsiteY1" fmla="*/ 106153 h 599013"/>
                <a:gd name="connsiteX2" fmla="*/ 504366 w 725082"/>
                <a:gd name="connsiteY2" fmla="*/ 121940 h 599013"/>
                <a:gd name="connsiteX3" fmla="*/ 509124 w 725082"/>
                <a:gd name="connsiteY3" fmla="*/ 122367 h 599013"/>
                <a:gd name="connsiteX4" fmla="*/ 725082 w 725082"/>
                <a:gd name="connsiteY4" fmla="*/ 358244 h 599013"/>
                <a:gd name="connsiteX5" fmla="*/ 454616 w 725082"/>
                <a:gd name="connsiteY5" fmla="*/ 599013 h 599013"/>
                <a:gd name="connsiteX6" fmla="*/ 230342 w 725082"/>
                <a:gd name="connsiteY6" fmla="*/ 492860 h 599013"/>
                <a:gd name="connsiteX7" fmla="*/ 220716 w 725082"/>
                <a:gd name="connsiteY7" fmla="*/ 477074 h 599013"/>
                <a:gd name="connsiteX8" fmla="*/ 215958 w 725082"/>
                <a:gd name="connsiteY8" fmla="*/ 476647 h 599013"/>
                <a:gd name="connsiteX9" fmla="*/ 0 w 725082"/>
                <a:gd name="connsiteY9" fmla="*/ 240769 h 599013"/>
                <a:gd name="connsiteX10" fmla="*/ 270466 w 725082"/>
                <a:gd name="connsiteY10" fmla="*/ 0 h 599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25082" h="599013">
                  <a:moveTo>
                    <a:pt x="270466" y="0"/>
                  </a:moveTo>
                  <a:cubicBezTo>
                    <a:pt x="363825" y="0"/>
                    <a:pt x="446136" y="42108"/>
                    <a:pt x="494741" y="106153"/>
                  </a:cubicBezTo>
                  <a:lnTo>
                    <a:pt x="504366" y="121940"/>
                  </a:lnTo>
                  <a:lnTo>
                    <a:pt x="509124" y="122367"/>
                  </a:lnTo>
                  <a:cubicBezTo>
                    <a:pt x="632371" y="144818"/>
                    <a:pt x="725082" y="241893"/>
                    <a:pt x="725082" y="358244"/>
                  </a:cubicBezTo>
                  <a:cubicBezTo>
                    <a:pt x="725082" y="491217"/>
                    <a:pt x="603990" y="599013"/>
                    <a:pt x="454616" y="599013"/>
                  </a:cubicBezTo>
                  <a:cubicBezTo>
                    <a:pt x="361257" y="599013"/>
                    <a:pt x="278946" y="556905"/>
                    <a:pt x="230342" y="492860"/>
                  </a:cubicBezTo>
                  <a:lnTo>
                    <a:pt x="220716" y="477074"/>
                  </a:lnTo>
                  <a:lnTo>
                    <a:pt x="215958" y="476647"/>
                  </a:lnTo>
                  <a:cubicBezTo>
                    <a:pt x="92711" y="454196"/>
                    <a:pt x="0" y="357121"/>
                    <a:pt x="0" y="240769"/>
                  </a:cubicBezTo>
                  <a:cubicBezTo>
                    <a:pt x="0" y="107796"/>
                    <a:pt x="121092" y="0"/>
                    <a:pt x="27046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5" name="楕円 211">
              <a:extLst>
                <a:ext uri="{FF2B5EF4-FFF2-40B4-BE49-F238E27FC236}">
                  <a16:creationId xmlns:a16="http://schemas.microsoft.com/office/drawing/2014/main" id="{6C972B18-789F-49D5-9B93-DA6D5697DAAC}"/>
                </a:ext>
              </a:extLst>
            </p:cNvPr>
            <p:cNvSpPr/>
            <p:nvPr/>
          </p:nvSpPr>
          <p:spPr bwMode="auto">
            <a:xfrm rot="19800000" flipH="1">
              <a:off x="9090387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6" name="楕円 211">
              <a:extLst>
                <a:ext uri="{FF2B5EF4-FFF2-40B4-BE49-F238E27FC236}">
                  <a16:creationId xmlns:a16="http://schemas.microsoft.com/office/drawing/2014/main" id="{A785BE18-9F38-486B-80F3-92CA19A32D09}"/>
                </a:ext>
              </a:extLst>
            </p:cNvPr>
            <p:cNvSpPr/>
            <p:nvPr/>
          </p:nvSpPr>
          <p:spPr bwMode="auto">
            <a:xfrm rot="1800000">
              <a:off x="8164077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77" name="グループ化 576">
              <a:extLst>
                <a:ext uri="{FF2B5EF4-FFF2-40B4-BE49-F238E27FC236}">
                  <a16:creationId xmlns:a16="http://schemas.microsoft.com/office/drawing/2014/main" id="{7289826F-2105-4F48-AD9F-3FA0EC145289}"/>
                </a:ext>
              </a:extLst>
            </p:cNvPr>
            <p:cNvGrpSpPr/>
            <p:nvPr/>
          </p:nvGrpSpPr>
          <p:grpSpPr>
            <a:xfrm flipH="1">
              <a:off x="8853085" y="2897013"/>
              <a:ext cx="354650" cy="262827"/>
              <a:chOff x="811986" y="4823522"/>
              <a:chExt cx="354650" cy="262827"/>
            </a:xfrm>
          </p:grpSpPr>
          <p:sp>
            <p:nvSpPr>
              <p:cNvPr id="608" name="フリーフォーム: 図形 607">
                <a:extLst>
                  <a:ext uri="{FF2B5EF4-FFF2-40B4-BE49-F238E27FC236}">
                    <a16:creationId xmlns:a16="http://schemas.microsoft.com/office/drawing/2014/main" id="{6416D661-E483-4838-AC81-C9B8C6C73104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9" name="楕円 220">
                <a:extLst>
                  <a:ext uri="{FF2B5EF4-FFF2-40B4-BE49-F238E27FC236}">
                    <a16:creationId xmlns:a16="http://schemas.microsoft.com/office/drawing/2014/main" id="{B0BA9958-5FE3-42C2-8454-2826D97E7E38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78" name="グループ化 577">
              <a:extLst>
                <a:ext uri="{FF2B5EF4-FFF2-40B4-BE49-F238E27FC236}">
                  <a16:creationId xmlns:a16="http://schemas.microsoft.com/office/drawing/2014/main" id="{0A1024AC-DE78-4B82-AA94-EA888E36D833}"/>
                </a:ext>
              </a:extLst>
            </p:cNvPr>
            <p:cNvGrpSpPr/>
            <p:nvPr/>
          </p:nvGrpSpPr>
          <p:grpSpPr>
            <a:xfrm>
              <a:off x="8386014" y="2897013"/>
              <a:ext cx="354650" cy="262827"/>
              <a:chOff x="811986" y="4823522"/>
              <a:chExt cx="354650" cy="262827"/>
            </a:xfrm>
          </p:grpSpPr>
          <p:sp>
            <p:nvSpPr>
              <p:cNvPr id="606" name="フリーフォーム: 図形 605">
                <a:extLst>
                  <a:ext uri="{FF2B5EF4-FFF2-40B4-BE49-F238E27FC236}">
                    <a16:creationId xmlns:a16="http://schemas.microsoft.com/office/drawing/2014/main" id="{E61A76AE-FA19-4DC2-B252-213D5E56C919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7" name="楕円 220">
                <a:extLst>
                  <a:ext uri="{FF2B5EF4-FFF2-40B4-BE49-F238E27FC236}">
                    <a16:creationId xmlns:a16="http://schemas.microsoft.com/office/drawing/2014/main" id="{60102B92-0619-44E3-B110-D2481C7EFF38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79" name="楕円 211">
              <a:extLst>
                <a:ext uri="{FF2B5EF4-FFF2-40B4-BE49-F238E27FC236}">
                  <a16:creationId xmlns:a16="http://schemas.microsoft.com/office/drawing/2014/main" id="{4603E51B-5055-4232-A059-C1ECB8B2B892}"/>
                </a:ext>
              </a:extLst>
            </p:cNvPr>
            <p:cNvSpPr/>
            <p:nvPr/>
          </p:nvSpPr>
          <p:spPr bwMode="auto">
            <a:xfrm>
              <a:off x="8252708" y="1554749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solidDmnd">
              <a:fgClr>
                <a:srgbClr val="FFC000"/>
              </a:fgClr>
              <a:bgClr>
                <a:srgbClr val="CC990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0" name="フリーフォーム: 図形 579">
              <a:extLst>
                <a:ext uri="{FF2B5EF4-FFF2-40B4-BE49-F238E27FC236}">
                  <a16:creationId xmlns:a16="http://schemas.microsoft.com/office/drawing/2014/main" id="{A26FE171-3F59-482D-8EDB-6C1C799E267E}"/>
                </a:ext>
              </a:extLst>
            </p:cNvPr>
            <p:cNvSpPr/>
            <p:nvPr/>
          </p:nvSpPr>
          <p:spPr bwMode="auto">
            <a:xfrm>
              <a:off x="8483109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1" name="フリーフォーム: 図形 580">
              <a:extLst>
                <a:ext uri="{FF2B5EF4-FFF2-40B4-BE49-F238E27FC236}">
                  <a16:creationId xmlns:a16="http://schemas.microsoft.com/office/drawing/2014/main" id="{2D9A6759-F866-44B3-87CD-C9449C20185E}"/>
                </a:ext>
              </a:extLst>
            </p:cNvPr>
            <p:cNvSpPr/>
            <p:nvPr/>
          </p:nvSpPr>
          <p:spPr bwMode="auto">
            <a:xfrm>
              <a:off x="8895065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2" name="二等辺三角形 581">
              <a:extLst>
                <a:ext uri="{FF2B5EF4-FFF2-40B4-BE49-F238E27FC236}">
                  <a16:creationId xmlns:a16="http://schemas.microsoft.com/office/drawing/2014/main" id="{0598F78A-C222-4A8E-82C0-0A3838C92B72}"/>
                </a:ext>
              </a:extLst>
            </p:cNvPr>
            <p:cNvSpPr/>
            <p:nvPr/>
          </p:nvSpPr>
          <p:spPr bwMode="auto">
            <a:xfrm rot="10800000">
              <a:off x="8497971" y="1609331"/>
              <a:ext cx="591564" cy="605753"/>
            </a:xfrm>
            <a:prstGeom prst="triangle">
              <a:avLst/>
            </a:prstGeom>
            <a:solidFill>
              <a:srgbClr val="FFFF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3" name="フリーフォーム: 図形 582">
              <a:extLst>
                <a:ext uri="{FF2B5EF4-FFF2-40B4-BE49-F238E27FC236}">
                  <a16:creationId xmlns:a16="http://schemas.microsoft.com/office/drawing/2014/main" id="{45A8A8E7-3409-4E4C-80CB-BBBBB793BAB0}"/>
                </a:ext>
              </a:extLst>
            </p:cNvPr>
            <p:cNvSpPr/>
            <p:nvPr/>
          </p:nvSpPr>
          <p:spPr bwMode="auto">
            <a:xfrm rot="10800000">
              <a:off x="8735412" y="1609330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4" name="フリーフォーム: 図形 583">
              <a:extLst>
                <a:ext uri="{FF2B5EF4-FFF2-40B4-BE49-F238E27FC236}">
                  <a16:creationId xmlns:a16="http://schemas.microsoft.com/office/drawing/2014/main" id="{251FF738-E7B3-494D-B032-3E37A8C6DB46}"/>
                </a:ext>
              </a:extLst>
            </p:cNvPr>
            <p:cNvSpPr/>
            <p:nvPr/>
          </p:nvSpPr>
          <p:spPr bwMode="auto">
            <a:xfrm rot="10800000">
              <a:off x="8497971" y="1609330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CC99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5" name="四角形: 角を丸くする 584">
              <a:extLst>
                <a:ext uri="{FF2B5EF4-FFF2-40B4-BE49-F238E27FC236}">
                  <a16:creationId xmlns:a16="http://schemas.microsoft.com/office/drawing/2014/main" id="{5FFA87B9-3D8D-4AB4-8E0D-E2427031833F}"/>
                </a:ext>
              </a:extLst>
            </p:cNvPr>
            <p:cNvSpPr/>
            <p:nvPr/>
          </p:nvSpPr>
          <p:spPr bwMode="auto">
            <a:xfrm>
              <a:off x="8131264" y="466743"/>
              <a:ext cx="1324984" cy="1170130"/>
            </a:xfrm>
            <a:prstGeom prst="roundRect">
              <a:avLst>
                <a:gd name="adj" fmla="val 42674"/>
              </a:avLst>
            </a:prstGeom>
            <a:solidFill>
              <a:schemeClr val="bg1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86" name="グループ化 585">
              <a:extLst>
                <a:ext uri="{FF2B5EF4-FFF2-40B4-BE49-F238E27FC236}">
                  <a16:creationId xmlns:a16="http://schemas.microsoft.com/office/drawing/2014/main" id="{9B8BB862-098C-4173-A80B-27595856220C}"/>
                </a:ext>
              </a:extLst>
            </p:cNvPr>
            <p:cNvGrpSpPr/>
            <p:nvPr/>
          </p:nvGrpSpPr>
          <p:grpSpPr>
            <a:xfrm rot="20700000">
              <a:off x="8028671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604" name="楕円 603">
                <a:extLst>
                  <a:ext uri="{FF2B5EF4-FFF2-40B4-BE49-F238E27FC236}">
                    <a16:creationId xmlns:a16="http://schemas.microsoft.com/office/drawing/2014/main" id="{A10E4AD7-BF5B-45A7-BFA8-D578299F513D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5" name="楕円 604">
                <a:extLst>
                  <a:ext uri="{FF2B5EF4-FFF2-40B4-BE49-F238E27FC236}">
                    <a16:creationId xmlns:a16="http://schemas.microsoft.com/office/drawing/2014/main" id="{945735DA-1253-4666-80FE-4D635990C681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87" name="グループ化 586">
              <a:extLst>
                <a:ext uri="{FF2B5EF4-FFF2-40B4-BE49-F238E27FC236}">
                  <a16:creationId xmlns:a16="http://schemas.microsoft.com/office/drawing/2014/main" id="{E9C3CFEB-8D0B-4733-BC2E-F92C7742072C}"/>
                </a:ext>
              </a:extLst>
            </p:cNvPr>
            <p:cNvGrpSpPr/>
            <p:nvPr/>
          </p:nvGrpSpPr>
          <p:grpSpPr>
            <a:xfrm rot="900000" flipH="1">
              <a:off x="9131796" y="1024057"/>
              <a:ext cx="427230" cy="483645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602" name="楕円 601">
                <a:extLst>
                  <a:ext uri="{FF2B5EF4-FFF2-40B4-BE49-F238E27FC236}">
                    <a16:creationId xmlns:a16="http://schemas.microsoft.com/office/drawing/2014/main" id="{25E642A4-7585-47DE-9593-9CFCE4C3BA5D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3" name="楕円 602">
                <a:extLst>
                  <a:ext uri="{FF2B5EF4-FFF2-40B4-BE49-F238E27FC236}">
                    <a16:creationId xmlns:a16="http://schemas.microsoft.com/office/drawing/2014/main" id="{A646C971-9815-4487-84A2-0EB7F400C918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88" name="四角形: 角を丸くする 587">
              <a:extLst>
                <a:ext uri="{FF2B5EF4-FFF2-40B4-BE49-F238E27FC236}">
                  <a16:creationId xmlns:a16="http://schemas.microsoft.com/office/drawing/2014/main" id="{D3838488-6B85-4A79-8E4C-20E891AF92A6}"/>
                </a:ext>
              </a:extLst>
            </p:cNvPr>
            <p:cNvSpPr/>
            <p:nvPr/>
          </p:nvSpPr>
          <p:spPr bwMode="auto">
            <a:xfrm>
              <a:off x="8208691" y="652608"/>
              <a:ext cx="1170130" cy="1134719"/>
            </a:xfrm>
            <a:prstGeom prst="roundRect">
              <a:avLst>
                <a:gd name="adj" fmla="val 39331"/>
              </a:avLst>
            </a:prstGeom>
            <a:solidFill>
              <a:srgbClr val="FFCC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9" name="フリーフォーム: 図形 588">
              <a:extLst>
                <a:ext uri="{FF2B5EF4-FFF2-40B4-BE49-F238E27FC236}">
                  <a16:creationId xmlns:a16="http://schemas.microsoft.com/office/drawing/2014/main" id="{1520E671-F351-4C78-A3B4-0D9746A7AAAA}"/>
                </a:ext>
              </a:extLst>
            </p:cNvPr>
            <p:cNvSpPr/>
            <p:nvPr/>
          </p:nvSpPr>
          <p:spPr bwMode="auto">
            <a:xfrm>
              <a:off x="8255467" y="2192421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pattFill prst="dkHorz">
              <a:fgClr>
                <a:srgbClr val="660033"/>
              </a:fgClr>
              <a:bgClr>
                <a:srgbClr val="C0000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0" name="月 589">
              <a:extLst>
                <a:ext uri="{FF2B5EF4-FFF2-40B4-BE49-F238E27FC236}">
                  <a16:creationId xmlns:a16="http://schemas.microsoft.com/office/drawing/2014/main" id="{2CA33134-CC30-47E0-A006-0AF2B37BD1DA}"/>
                </a:ext>
              </a:extLst>
            </p:cNvPr>
            <p:cNvSpPr/>
            <p:nvPr/>
          </p:nvSpPr>
          <p:spPr bwMode="auto">
            <a:xfrm rot="4500000">
              <a:off x="8447935" y="976707"/>
              <a:ext cx="60672" cy="26311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1" name="月 590">
              <a:extLst>
                <a:ext uri="{FF2B5EF4-FFF2-40B4-BE49-F238E27FC236}">
                  <a16:creationId xmlns:a16="http://schemas.microsoft.com/office/drawing/2014/main" id="{52182F7F-7AF1-4589-9D1D-5D81766DC660}"/>
                </a:ext>
              </a:extLst>
            </p:cNvPr>
            <p:cNvSpPr/>
            <p:nvPr/>
          </p:nvSpPr>
          <p:spPr bwMode="auto">
            <a:xfrm rot="17100000" flipH="1">
              <a:off x="9077250" y="976707"/>
              <a:ext cx="60672" cy="26311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92" name="グループ化 591">
              <a:extLst>
                <a:ext uri="{FF2B5EF4-FFF2-40B4-BE49-F238E27FC236}">
                  <a16:creationId xmlns:a16="http://schemas.microsoft.com/office/drawing/2014/main" id="{7CC6BEEC-6528-4BA5-9ED9-924D0C0F3E10}"/>
                </a:ext>
              </a:extLst>
            </p:cNvPr>
            <p:cNvGrpSpPr/>
            <p:nvPr/>
          </p:nvGrpSpPr>
          <p:grpSpPr>
            <a:xfrm>
              <a:off x="8256507" y="1131525"/>
              <a:ext cx="74507" cy="56935"/>
              <a:chOff x="2569305" y="1692913"/>
              <a:chExt cx="202787" cy="333198"/>
            </a:xfrm>
            <a:noFill/>
          </p:grpSpPr>
          <p:sp>
            <p:nvSpPr>
              <p:cNvPr id="600" name="楕円 599">
                <a:extLst>
                  <a:ext uri="{FF2B5EF4-FFF2-40B4-BE49-F238E27FC236}">
                    <a16:creationId xmlns:a16="http://schemas.microsoft.com/office/drawing/2014/main" id="{9AF79706-DEA4-4E7F-9A44-D9193A8DC8F7}"/>
                  </a:ext>
                </a:extLst>
              </p:cNvPr>
              <p:cNvSpPr/>
              <p:nvPr/>
            </p:nvSpPr>
            <p:spPr bwMode="auto">
              <a:xfrm rot="900000">
                <a:off x="2569306" y="1692913"/>
                <a:ext cx="202786" cy="45719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1" name="楕円 600">
                <a:extLst>
                  <a:ext uri="{FF2B5EF4-FFF2-40B4-BE49-F238E27FC236}">
                    <a16:creationId xmlns:a16="http://schemas.microsoft.com/office/drawing/2014/main" id="{73F32848-01A9-4B67-B1CA-CB5D0475FEA7}"/>
                  </a:ext>
                </a:extLst>
              </p:cNvPr>
              <p:cNvSpPr/>
              <p:nvPr/>
            </p:nvSpPr>
            <p:spPr bwMode="auto">
              <a:xfrm rot="20700000" flipV="1">
                <a:off x="2569305" y="1980393"/>
                <a:ext cx="202785" cy="45718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93" name="グループ化 592">
              <a:extLst>
                <a:ext uri="{FF2B5EF4-FFF2-40B4-BE49-F238E27FC236}">
                  <a16:creationId xmlns:a16="http://schemas.microsoft.com/office/drawing/2014/main" id="{04C54D90-0330-449D-A0C7-7A9036A835E8}"/>
                </a:ext>
              </a:extLst>
            </p:cNvPr>
            <p:cNvGrpSpPr/>
            <p:nvPr/>
          </p:nvGrpSpPr>
          <p:grpSpPr>
            <a:xfrm flipH="1">
              <a:off x="9256254" y="1131525"/>
              <a:ext cx="74507" cy="56935"/>
              <a:chOff x="2569305" y="1692913"/>
              <a:chExt cx="202787" cy="333198"/>
            </a:xfrm>
            <a:noFill/>
          </p:grpSpPr>
          <p:sp>
            <p:nvSpPr>
              <p:cNvPr id="598" name="楕円 597">
                <a:extLst>
                  <a:ext uri="{FF2B5EF4-FFF2-40B4-BE49-F238E27FC236}">
                    <a16:creationId xmlns:a16="http://schemas.microsoft.com/office/drawing/2014/main" id="{B2E0BD67-CA31-4030-A3FC-74BD42DC6465}"/>
                  </a:ext>
                </a:extLst>
              </p:cNvPr>
              <p:cNvSpPr/>
              <p:nvPr/>
            </p:nvSpPr>
            <p:spPr bwMode="auto">
              <a:xfrm rot="900000">
                <a:off x="2569306" y="1692913"/>
                <a:ext cx="202786" cy="45719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9" name="楕円 598">
                <a:extLst>
                  <a:ext uri="{FF2B5EF4-FFF2-40B4-BE49-F238E27FC236}">
                    <a16:creationId xmlns:a16="http://schemas.microsoft.com/office/drawing/2014/main" id="{6BADB80A-B34C-49E8-A791-10C5979D56B0}"/>
                  </a:ext>
                </a:extLst>
              </p:cNvPr>
              <p:cNvSpPr/>
              <p:nvPr/>
            </p:nvSpPr>
            <p:spPr bwMode="auto">
              <a:xfrm rot="20700000" flipV="1">
                <a:off x="2569305" y="1980393"/>
                <a:ext cx="202785" cy="45718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94" name="楕円 593">
              <a:extLst>
                <a:ext uri="{FF2B5EF4-FFF2-40B4-BE49-F238E27FC236}">
                  <a16:creationId xmlns:a16="http://schemas.microsoft.com/office/drawing/2014/main" id="{7B55AFEE-F847-4BAD-8CEC-32520C2F9685}"/>
                </a:ext>
              </a:extLst>
            </p:cNvPr>
            <p:cNvSpPr/>
            <p:nvPr/>
          </p:nvSpPr>
          <p:spPr bwMode="auto">
            <a:xfrm>
              <a:off x="8699168" y="1335493"/>
              <a:ext cx="184521" cy="95970"/>
            </a:xfrm>
            <a:prstGeom prst="ellipse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95" name="月 594">
              <a:extLst>
                <a:ext uri="{FF2B5EF4-FFF2-40B4-BE49-F238E27FC236}">
                  <a16:creationId xmlns:a16="http://schemas.microsoft.com/office/drawing/2014/main" id="{0B6826D1-47EB-428E-9EA6-F7AF1BC8A4C1}"/>
                </a:ext>
              </a:extLst>
            </p:cNvPr>
            <p:cNvSpPr/>
            <p:nvPr/>
          </p:nvSpPr>
          <p:spPr bwMode="auto">
            <a:xfrm rot="2700000">
              <a:off x="8557376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96" name="月 595">
              <a:extLst>
                <a:ext uri="{FF2B5EF4-FFF2-40B4-BE49-F238E27FC236}">
                  <a16:creationId xmlns:a16="http://schemas.microsoft.com/office/drawing/2014/main" id="{40E06C6A-85BB-4130-A128-D36B1B857BD7}"/>
                </a:ext>
              </a:extLst>
            </p:cNvPr>
            <p:cNvSpPr/>
            <p:nvPr/>
          </p:nvSpPr>
          <p:spPr bwMode="auto">
            <a:xfrm rot="18900000" flipH="1">
              <a:off x="8985213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97" name="フリーフォーム: 図形 596">
              <a:extLst>
                <a:ext uri="{FF2B5EF4-FFF2-40B4-BE49-F238E27FC236}">
                  <a16:creationId xmlns:a16="http://schemas.microsoft.com/office/drawing/2014/main" id="{B4D2E822-2810-4FE3-A461-D0969E35E791}"/>
                </a:ext>
              </a:extLst>
            </p:cNvPr>
            <p:cNvSpPr/>
            <p:nvPr/>
          </p:nvSpPr>
          <p:spPr bwMode="auto">
            <a:xfrm rot="10800000">
              <a:off x="8657614" y="1589803"/>
              <a:ext cx="298266" cy="45720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616" name="グループ化 615">
            <a:extLst>
              <a:ext uri="{FF2B5EF4-FFF2-40B4-BE49-F238E27FC236}">
                <a16:creationId xmlns:a16="http://schemas.microsoft.com/office/drawing/2014/main" id="{D5B56E8A-CEAB-438E-986D-D127E02C2DF2}"/>
              </a:ext>
            </a:extLst>
          </p:cNvPr>
          <p:cNvGrpSpPr/>
          <p:nvPr/>
        </p:nvGrpSpPr>
        <p:grpSpPr>
          <a:xfrm>
            <a:off x="6403213" y="738161"/>
            <a:ext cx="894678" cy="1655858"/>
            <a:chOff x="6096500" y="368660"/>
            <a:chExt cx="1508103" cy="2791180"/>
          </a:xfrm>
        </p:grpSpPr>
        <p:sp>
          <p:nvSpPr>
            <p:cNvPr id="617" name="楕円 227">
              <a:extLst>
                <a:ext uri="{FF2B5EF4-FFF2-40B4-BE49-F238E27FC236}">
                  <a16:creationId xmlns:a16="http://schemas.microsoft.com/office/drawing/2014/main" id="{7CE647A6-6414-4E6A-8863-4D1980F1E8B8}"/>
                </a:ext>
              </a:extLst>
            </p:cNvPr>
            <p:cNvSpPr/>
            <p:nvPr/>
          </p:nvSpPr>
          <p:spPr bwMode="auto">
            <a:xfrm>
              <a:off x="6431999" y="368660"/>
              <a:ext cx="835576" cy="619016"/>
            </a:xfrm>
            <a:custGeom>
              <a:avLst/>
              <a:gdLst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811284 h 1396349"/>
                <a:gd name="connsiteX1" fmla="*/ 589828 w 1170130"/>
                <a:gd name="connsiteY1" fmla="*/ 0 h 1396349"/>
                <a:gd name="connsiteX2" fmla="*/ 1170130 w 1170130"/>
                <a:gd name="connsiteY2" fmla="*/ 811284 h 1396349"/>
                <a:gd name="connsiteX3" fmla="*/ 585065 w 1170130"/>
                <a:gd name="connsiteY3" fmla="*/ 1396349 h 1396349"/>
                <a:gd name="connsiteX4" fmla="*/ 0 w 1170130"/>
                <a:gd name="connsiteY4" fmla="*/ 811284 h 13963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70130" h="1396349">
                  <a:moveTo>
                    <a:pt x="0" y="811284"/>
                  </a:moveTo>
                  <a:cubicBezTo>
                    <a:pt x="0" y="488162"/>
                    <a:pt x="266706" y="0"/>
                    <a:pt x="589828" y="0"/>
                  </a:cubicBezTo>
                  <a:cubicBezTo>
                    <a:pt x="912950" y="0"/>
                    <a:pt x="1170130" y="488162"/>
                    <a:pt x="1170130" y="811284"/>
                  </a:cubicBezTo>
                  <a:cubicBezTo>
                    <a:pt x="1170130" y="1134406"/>
                    <a:pt x="908187" y="1396349"/>
                    <a:pt x="585065" y="1396349"/>
                  </a:cubicBezTo>
                  <a:cubicBezTo>
                    <a:pt x="261943" y="1396349"/>
                    <a:pt x="0" y="1134406"/>
                    <a:pt x="0" y="811284"/>
                  </a:cubicBezTo>
                  <a:close/>
                </a:path>
              </a:pathLst>
            </a:custGeom>
            <a:pattFill prst="dkVert">
              <a:fgClr>
                <a:schemeClr val="bg1">
                  <a:lumMod val="85000"/>
                </a:schemeClr>
              </a:fgClr>
              <a:bgClr>
                <a:schemeClr val="bg1">
                  <a:lumMod val="95000"/>
                </a:schemeClr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18" name="グループ化 617">
              <a:extLst>
                <a:ext uri="{FF2B5EF4-FFF2-40B4-BE49-F238E27FC236}">
                  <a16:creationId xmlns:a16="http://schemas.microsoft.com/office/drawing/2014/main" id="{4258A730-09FF-4643-8988-1D37B9A7337F}"/>
                </a:ext>
              </a:extLst>
            </p:cNvPr>
            <p:cNvGrpSpPr/>
            <p:nvPr/>
          </p:nvGrpSpPr>
          <p:grpSpPr>
            <a:xfrm rot="20700000">
              <a:off x="7399600" y="2330638"/>
              <a:ext cx="205003" cy="413927"/>
              <a:chOff x="3714692" y="1313766"/>
              <a:chExt cx="1283314" cy="2591166"/>
            </a:xfrm>
          </p:grpSpPr>
          <p:sp>
            <p:nvSpPr>
              <p:cNvPr id="654" name="フリーフォーム: 図形 653">
                <a:extLst>
                  <a:ext uri="{FF2B5EF4-FFF2-40B4-BE49-F238E27FC236}">
                    <a16:creationId xmlns:a16="http://schemas.microsoft.com/office/drawing/2014/main" id="{58B84831-1BD8-4118-8089-E5300C9308CE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5" name="フリーフォーム: 図形 654">
                <a:extLst>
                  <a:ext uri="{FF2B5EF4-FFF2-40B4-BE49-F238E27FC236}">
                    <a16:creationId xmlns:a16="http://schemas.microsoft.com/office/drawing/2014/main" id="{016DD3F1-01AF-4911-9D42-BC5FA31D3F98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6" name="フリーフォーム: 図形 655">
                <a:extLst>
                  <a:ext uri="{FF2B5EF4-FFF2-40B4-BE49-F238E27FC236}">
                    <a16:creationId xmlns:a16="http://schemas.microsoft.com/office/drawing/2014/main" id="{ED1AA470-B096-4951-B133-94A3817A90DB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19" name="グループ化 618">
              <a:extLst>
                <a:ext uri="{FF2B5EF4-FFF2-40B4-BE49-F238E27FC236}">
                  <a16:creationId xmlns:a16="http://schemas.microsoft.com/office/drawing/2014/main" id="{631BA73F-61FE-4CDD-9631-EB195F14EA30}"/>
                </a:ext>
              </a:extLst>
            </p:cNvPr>
            <p:cNvGrpSpPr/>
            <p:nvPr/>
          </p:nvGrpSpPr>
          <p:grpSpPr>
            <a:xfrm rot="900000" flipH="1">
              <a:off x="6096500" y="2330639"/>
              <a:ext cx="205003" cy="413927"/>
              <a:chOff x="3714692" y="1313766"/>
              <a:chExt cx="1283314" cy="2591166"/>
            </a:xfrm>
          </p:grpSpPr>
          <p:sp>
            <p:nvSpPr>
              <p:cNvPr id="651" name="フリーフォーム: 図形 650">
                <a:extLst>
                  <a:ext uri="{FF2B5EF4-FFF2-40B4-BE49-F238E27FC236}">
                    <a16:creationId xmlns:a16="http://schemas.microsoft.com/office/drawing/2014/main" id="{AB08D270-E8D2-493D-9F24-001FF0724E01}"/>
                  </a:ext>
                </a:extLst>
              </p:cNvPr>
              <p:cNvSpPr/>
              <p:nvPr/>
            </p:nvSpPr>
            <p:spPr bwMode="auto">
              <a:xfrm>
                <a:off x="3714692" y="1313766"/>
                <a:ext cx="1283314" cy="2591166"/>
              </a:xfrm>
              <a:custGeom>
                <a:avLst/>
                <a:gdLst>
                  <a:gd name="connsiteX0" fmla="*/ 855766 w 1283314"/>
                  <a:gd name="connsiteY0" fmla="*/ 0 h 2591166"/>
                  <a:gd name="connsiteX1" fmla="*/ 1283314 w 1283314"/>
                  <a:gd name="connsiteY1" fmla="*/ 427548 h 2591166"/>
                  <a:gd name="connsiteX2" fmla="*/ 1283313 w 1283314"/>
                  <a:gd name="connsiteY2" fmla="*/ 1237638 h 2591166"/>
                  <a:gd name="connsiteX3" fmla="*/ 1274627 w 1283314"/>
                  <a:gd name="connsiteY3" fmla="*/ 1323804 h 2591166"/>
                  <a:gd name="connsiteX4" fmla="*/ 1264522 w 1283314"/>
                  <a:gd name="connsiteY4" fmla="*/ 1356357 h 2591166"/>
                  <a:gd name="connsiteX5" fmla="*/ 1016556 w 1283314"/>
                  <a:gd name="connsiteY5" fmla="*/ 2281775 h 2591166"/>
                  <a:gd name="connsiteX6" fmla="*/ 1002018 w 1283314"/>
                  <a:gd name="connsiteY6" fmla="*/ 2320135 h 2591166"/>
                  <a:gd name="connsiteX7" fmla="*/ 1001227 w 1283314"/>
                  <a:gd name="connsiteY7" fmla="*/ 2321389 h 2591166"/>
                  <a:gd name="connsiteX8" fmla="*/ 994536 w 1283314"/>
                  <a:gd name="connsiteY8" fmla="*/ 2340831 h 2591166"/>
                  <a:gd name="connsiteX9" fmla="*/ 882862 w 1283314"/>
                  <a:gd name="connsiteY9" fmla="*/ 2426522 h 2591166"/>
                  <a:gd name="connsiteX10" fmla="*/ 291958 w 1283314"/>
                  <a:gd name="connsiteY10" fmla="*/ 2584854 h 2591166"/>
                  <a:gd name="connsiteX11" fmla="*/ 66709 w 1283314"/>
                  <a:gd name="connsiteY11" fmla="*/ 2454806 h 2591166"/>
                  <a:gd name="connsiteX12" fmla="*/ 196756 w 1283314"/>
                  <a:gd name="connsiteY12" fmla="*/ 2229558 h 2591166"/>
                  <a:gd name="connsiteX13" fmla="*/ 643273 w 1283314"/>
                  <a:gd name="connsiteY13" fmla="*/ 2109914 h 2591166"/>
                  <a:gd name="connsiteX14" fmla="*/ 785536 w 1283314"/>
                  <a:gd name="connsiteY14" fmla="*/ 1578978 h 2591166"/>
                  <a:gd name="connsiteX15" fmla="*/ 769600 w 1283314"/>
                  <a:gd name="connsiteY15" fmla="*/ 1559416 h 2591166"/>
                  <a:gd name="connsiteX16" fmla="*/ 553444 w 1283314"/>
                  <a:gd name="connsiteY16" fmla="*/ 1413157 h 2591166"/>
                  <a:gd name="connsiteX17" fmla="*/ 522934 w 1283314"/>
                  <a:gd name="connsiteY17" fmla="*/ 1398178 h 2591166"/>
                  <a:gd name="connsiteX18" fmla="*/ 489513 w 1283314"/>
                  <a:gd name="connsiteY18" fmla="*/ 1461128 h 2591166"/>
                  <a:gd name="connsiteX19" fmla="*/ 480269 w 1283314"/>
                  <a:gd name="connsiteY19" fmla="*/ 1472391 h 2591166"/>
                  <a:gd name="connsiteX20" fmla="*/ 411052 w 1283314"/>
                  <a:gd name="connsiteY20" fmla="*/ 1776147 h 2591166"/>
                  <a:gd name="connsiteX21" fmla="*/ 161914 w 1283314"/>
                  <a:gd name="connsiteY21" fmla="*/ 1932815 h 2591166"/>
                  <a:gd name="connsiteX22" fmla="*/ 5246 w 1283314"/>
                  <a:gd name="connsiteY22" fmla="*/ 1683677 h 2591166"/>
                  <a:gd name="connsiteX23" fmla="*/ 88540 w 1283314"/>
                  <a:gd name="connsiteY23" fmla="*/ 1318143 h 2591166"/>
                  <a:gd name="connsiteX24" fmla="*/ 122482 w 1283314"/>
                  <a:gd name="connsiteY24" fmla="*/ 1242797 h 2591166"/>
                  <a:gd name="connsiteX25" fmla="*/ 122485 w 1283314"/>
                  <a:gd name="connsiteY25" fmla="*/ 1242795 h 2591166"/>
                  <a:gd name="connsiteX26" fmla="*/ 428218 w 1283314"/>
                  <a:gd name="connsiteY26" fmla="*/ 666920 h 2591166"/>
                  <a:gd name="connsiteX27" fmla="*/ 428218 w 1283314"/>
                  <a:gd name="connsiteY27" fmla="*/ 427548 h 2591166"/>
                  <a:gd name="connsiteX28" fmla="*/ 855766 w 1283314"/>
                  <a:gd name="connsiteY28" fmla="*/ 0 h 2591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83314" h="2591166">
                    <a:moveTo>
                      <a:pt x="855766" y="0"/>
                    </a:moveTo>
                    <a:cubicBezTo>
                      <a:pt x="1091894" y="0"/>
                      <a:pt x="1283314" y="191420"/>
                      <a:pt x="1283314" y="427548"/>
                    </a:cubicBezTo>
                    <a:cubicBezTo>
                      <a:pt x="1283314" y="697578"/>
                      <a:pt x="1283313" y="967608"/>
                      <a:pt x="1283313" y="1237638"/>
                    </a:cubicBezTo>
                    <a:cubicBezTo>
                      <a:pt x="1283313" y="1267154"/>
                      <a:pt x="1280322" y="1295972"/>
                      <a:pt x="1274627" y="1323804"/>
                    </a:cubicBezTo>
                    <a:lnTo>
                      <a:pt x="1264522" y="1356357"/>
                    </a:lnTo>
                    <a:lnTo>
                      <a:pt x="1016556" y="2281775"/>
                    </a:lnTo>
                    <a:cubicBezTo>
                      <a:pt x="1012937" y="2295280"/>
                      <a:pt x="1008036" y="2308099"/>
                      <a:pt x="1002018" y="2320135"/>
                    </a:cubicBezTo>
                    <a:lnTo>
                      <a:pt x="1001227" y="2321389"/>
                    </a:lnTo>
                    <a:lnTo>
                      <a:pt x="994536" y="2340831"/>
                    </a:lnTo>
                    <a:cubicBezTo>
                      <a:pt x="971002" y="2381593"/>
                      <a:pt x="931918" y="2413377"/>
                      <a:pt x="882862" y="2426522"/>
                    </a:cubicBezTo>
                    <a:lnTo>
                      <a:pt x="291958" y="2584854"/>
                    </a:lnTo>
                    <a:cubicBezTo>
                      <a:pt x="193846" y="2611143"/>
                      <a:pt x="92998" y="2552918"/>
                      <a:pt x="66709" y="2454806"/>
                    </a:cubicBezTo>
                    <a:cubicBezTo>
                      <a:pt x="40420" y="2356694"/>
                      <a:pt x="98644" y="2255847"/>
                      <a:pt x="196756" y="2229558"/>
                    </a:cubicBezTo>
                    <a:lnTo>
                      <a:pt x="643273" y="2109914"/>
                    </a:lnTo>
                    <a:lnTo>
                      <a:pt x="785536" y="1578978"/>
                    </a:lnTo>
                    <a:lnTo>
                      <a:pt x="769600" y="1559416"/>
                    </a:lnTo>
                    <a:cubicBezTo>
                      <a:pt x="686104" y="1472986"/>
                      <a:pt x="611473" y="1439485"/>
                      <a:pt x="553444" y="1413157"/>
                    </a:cubicBezTo>
                    <a:lnTo>
                      <a:pt x="522934" y="1398178"/>
                    </a:lnTo>
                    <a:lnTo>
                      <a:pt x="489513" y="1461128"/>
                    </a:lnTo>
                    <a:lnTo>
                      <a:pt x="480269" y="1472391"/>
                    </a:lnTo>
                    <a:lnTo>
                      <a:pt x="411052" y="1776147"/>
                    </a:lnTo>
                    <a:cubicBezTo>
                      <a:pt x="385517" y="1888208"/>
                      <a:pt x="273974" y="1958350"/>
                      <a:pt x="161914" y="1932815"/>
                    </a:cubicBezTo>
                    <a:cubicBezTo>
                      <a:pt x="49853" y="1907280"/>
                      <a:pt x="-20289" y="1795737"/>
                      <a:pt x="5246" y="1683677"/>
                    </a:cubicBezTo>
                    <a:lnTo>
                      <a:pt x="88540" y="1318143"/>
                    </a:lnTo>
                    <a:cubicBezTo>
                      <a:pt x="94924" y="1290128"/>
                      <a:pt x="106683" y="1264733"/>
                      <a:pt x="122482" y="1242797"/>
                    </a:cubicBezTo>
                    <a:lnTo>
                      <a:pt x="122485" y="1242795"/>
                    </a:lnTo>
                    <a:lnTo>
                      <a:pt x="428218" y="666920"/>
                    </a:lnTo>
                    <a:lnTo>
                      <a:pt x="428218" y="427548"/>
                    </a:lnTo>
                    <a:cubicBezTo>
                      <a:pt x="428218" y="191420"/>
                      <a:pt x="619638" y="0"/>
                      <a:pt x="85576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2" name="フリーフォーム: 図形 651">
                <a:extLst>
                  <a:ext uri="{FF2B5EF4-FFF2-40B4-BE49-F238E27FC236}">
                    <a16:creationId xmlns:a16="http://schemas.microsoft.com/office/drawing/2014/main" id="{69CB02C4-D701-484A-8E40-6C80BB3FABDA}"/>
                  </a:ext>
                </a:extLst>
              </p:cNvPr>
              <p:cNvSpPr/>
              <p:nvPr/>
            </p:nvSpPr>
            <p:spPr bwMode="auto">
              <a:xfrm rot="4500000">
                <a:off x="4056041" y="3114569"/>
                <a:ext cx="129941" cy="571963"/>
              </a:xfrm>
              <a:custGeom>
                <a:avLst/>
                <a:gdLst>
                  <a:gd name="connsiteX0" fmla="*/ 0 w 129941"/>
                  <a:gd name="connsiteY0" fmla="*/ 0 h 571963"/>
                  <a:gd name="connsiteX1" fmla="*/ 122016 w 129941"/>
                  <a:gd name="connsiteY1" fmla="*/ 70446 h 571963"/>
                  <a:gd name="connsiteX2" fmla="*/ 122016 w 129941"/>
                  <a:gd name="connsiteY2" fmla="*/ 532715 h 571963"/>
                  <a:gd name="connsiteX3" fmla="*/ 129941 w 129941"/>
                  <a:gd name="connsiteY3" fmla="*/ 571963 h 571963"/>
                  <a:gd name="connsiteX4" fmla="*/ 112327 w 129941"/>
                  <a:gd name="connsiteY4" fmla="*/ 566496 h 571963"/>
                  <a:gd name="connsiteX5" fmla="*/ 0 w 129941"/>
                  <a:gd name="connsiteY5" fmla="*/ 397034 h 57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571963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532715"/>
                    </a:lnTo>
                    <a:lnTo>
                      <a:pt x="129941" y="571963"/>
                    </a:lnTo>
                    <a:lnTo>
                      <a:pt x="112327" y="566496"/>
                    </a:lnTo>
                    <a:cubicBezTo>
                      <a:pt x="46318" y="538576"/>
                      <a:pt x="0" y="473214"/>
                      <a:pt x="0" y="397034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3" name="フリーフォーム: 図形 652">
                <a:extLst>
                  <a:ext uri="{FF2B5EF4-FFF2-40B4-BE49-F238E27FC236}">
                    <a16:creationId xmlns:a16="http://schemas.microsoft.com/office/drawing/2014/main" id="{DE9F552C-037B-4FAB-AF33-C74F8CD39D2E}"/>
                  </a:ext>
                </a:extLst>
              </p:cNvPr>
              <p:cNvSpPr/>
              <p:nvPr/>
            </p:nvSpPr>
            <p:spPr bwMode="auto">
              <a:xfrm rot="4500000">
                <a:off x="4178432" y="3016507"/>
                <a:ext cx="129941" cy="394832"/>
              </a:xfrm>
              <a:custGeom>
                <a:avLst/>
                <a:gdLst>
                  <a:gd name="connsiteX0" fmla="*/ 0 w 129941"/>
                  <a:gd name="connsiteY0" fmla="*/ 0 h 394832"/>
                  <a:gd name="connsiteX1" fmla="*/ 122016 w 129941"/>
                  <a:gd name="connsiteY1" fmla="*/ 70446 h 394832"/>
                  <a:gd name="connsiteX2" fmla="*/ 122016 w 129941"/>
                  <a:gd name="connsiteY2" fmla="*/ 355584 h 394832"/>
                  <a:gd name="connsiteX3" fmla="*/ 129941 w 129941"/>
                  <a:gd name="connsiteY3" fmla="*/ 394832 h 394832"/>
                  <a:gd name="connsiteX4" fmla="*/ 112327 w 129941"/>
                  <a:gd name="connsiteY4" fmla="*/ 389365 h 394832"/>
                  <a:gd name="connsiteX5" fmla="*/ 0 w 129941"/>
                  <a:gd name="connsiteY5" fmla="*/ 219903 h 3948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941" h="394832">
                    <a:moveTo>
                      <a:pt x="0" y="0"/>
                    </a:moveTo>
                    <a:lnTo>
                      <a:pt x="122016" y="70446"/>
                    </a:lnTo>
                    <a:lnTo>
                      <a:pt x="122016" y="355584"/>
                    </a:lnTo>
                    <a:lnTo>
                      <a:pt x="129941" y="394832"/>
                    </a:lnTo>
                    <a:lnTo>
                      <a:pt x="112327" y="389365"/>
                    </a:lnTo>
                    <a:cubicBezTo>
                      <a:pt x="46318" y="361445"/>
                      <a:pt x="0" y="296083"/>
                      <a:pt x="0" y="219903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20" name="楕円 227">
              <a:extLst>
                <a:ext uri="{FF2B5EF4-FFF2-40B4-BE49-F238E27FC236}">
                  <a16:creationId xmlns:a16="http://schemas.microsoft.com/office/drawing/2014/main" id="{A6D79244-2ACF-49B7-A03A-6C522E06209A}"/>
                </a:ext>
              </a:extLst>
            </p:cNvPr>
            <p:cNvSpPr/>
            <p:nvPr/>
          </p:nvSpPr>
          <p:spPr bwMode="auto">
            <a:xfrm>
              <a:off x="6204251" y="478063"/>
              <a:ext cx="1291072" cy="1215134"/>
            </a:xfrm>
            <a:custGeom>
              <a:avLst/>
              <a:gdLst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811284 h 1396349"/>
                <a:gd name="connsiteX1" fmla="*/ 589828 w 1170130"/>
                <a:gd name="connsiteY1" fmla="*/ 0 h 1396349"/>
                <a:gd name="connsiteX2" fmla="*/ 1170130 w 1170130"/>
                <a:gd name="connsiteY2" fmla="*/ 811284 h 1396349"/>
                <a:gd name="connsiteX3" fmla="*/ 585065 w 1170130"/>
                <a:gd name="connsiteY3" fmla="*/ 1396349 h 1396349"/>
                <a:gd name="connsiteX4" fmla="*/ 0 w 1170130"/>
                <a:gd name="connsiteY4" fmla="*/ 811284 h 13963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70130" h="1396349">
                  <a:moveTo>
                    <a:pt x="0" y="811284"/>
                  </a:moveTo>
                  <a:cubicBezTo>
                    <a:pt x="0" y="488162"/>
                    <a:pt x="266706" y="0"/>
                    <a:pt x="589828" y="0"/>
                  </a:cubicBezTo>
                  <a:cubicBezTo>
                    <a:pt x="912950" y="0"/>
                    <a:pt x="1170130" y="488162"/>
                    <a:pt x="1170130" y="811284"/>
                  </a:cubicBezTo>
                  <a:cubicBezTo>
                    <a:pt x="1170130" y="1134406"/>
                    <a:pt x="908187" y="1396349"/>
                    <a:pt x="585065" y="1396349"/>
                  </a:cubicBezTo>
                  <a:cubicBezTo>
                    <a:pt x="261943" y="1396349"/>
                    <a:pt x="0" y="1134406"/>
                    <a:pt x="0" y="811284"/>
                  </a:cubicBezTo>
                  <a:close/>
                </a:path>
              </a:pathLst>
            </a:custGeom>
            <a:pattFill prst="dkVert">
              <a:fgClr>
                <a:schemeClr val="bg1">
                  <a:lumMod val="85000"/>
                </a:schemeClr>
              </a:fgClr>
              <a:bgClr>
                <a:schemeClr val="bg1">
                  <a:lumMod val="95000"/>
                </a:schemeClr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1" name="楕円 211">
              <a:extLst>
                <a:ext uri="{FF2B5EF4-FFF2-40B4-BE49-F238E27FC236}">
                  <a16:creationId xmlns:a16="http://schemas.microsoft.com/office/drawing/2014/main" id="{F5EFB511-579C-4B4E-BA89-84012DA97AE7}"/>
                </a:ext>
              </a:extLst>
            </p:cNvPr>
            <p:cNvSpPr/>
            <p:nvPr/>
          </p:nvSpPr>
          <p:spPr bwMode="auto">
            <a:xfrm rot="19800000" flipH="1">
              <a:off x="7141477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2" name="楕円 211">
              <a:extLst>
                <a:ext uri="{FF2B5EF4-FFF2-40B4-BE49-F238E27FC236}">
                  <a16:creationId xmlns:a16="http://schemas.microsoft.com/office/drawing/2014/main" id="{6CD2520F-1D6A-481E-87E0-1C8A80B165D1}"/>
                </a:ext>
              </a:extLst>
            </p:cNvPr>
            <p:cNvSpPr/>
            <p:nvPr/>
          </p:nvSpPr>
          <p:spPr bwMode="auto">
            <a:xfrm rot="1800000">
              <a:off x="6215167" y="1669623"/>
              <a:ext cx="333874" cy="829600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23" name="グループ化 622">
              <a:extLst>
                <a:ext uri="{FF2B5EF4-FFF2-40B4-BE49-F238E27FC236}">
                  <a16:creationId xmlns:a16="http://schemas.microsoft.com/office/drawing/2014/main" id="{8C096F19-E655-476C-8412-43D83817B6B8}"/>
                </a:ext>
              </a:extLst>
            </p:cNvPr>
            <p:cNvGrpSpPr/>
            <p:nvPr/>
          </p:nvGrpSpPr>
          <p:grpSpPr>
            <a:xfrm flipH="1">
              <a:off x="6904175" y="2897013"/>
              <a:ext cx="354650" cy="262827"/>
              <a:chOff x="811986" y="4823522"/>
              <a:chExt cx="354650" cy="262827"/>
            </a:xfrm>
          </p:grpSpPr>
          <p:sp>
            <p:nvSpPr>
              <p:cNvPr id="649" name="フリーフォーム: 図形 648">
                <a:extLst>
                  <a:ext uri="{FF2B5EF4-FFF2-40B4-BE49-F238E27FC236}">
                    <a16:creationId xmlns:a16="http://schemas.microsoft.com/office/drawing/2014/main" id="{8D5AD6D3-84EF-4CAE-9E74-E00EF8C8650F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0" name="楕円 220">
                <a:extLst>
                  <a:ext uri="{FF2B5EF4-FFF2-40B4-BE49-F238E27FC236}">
                    <a16:creationId xmlns:a16="http://schemas.microsoft.com/office/drawing/2014/main" id="{476903A6-7073-49FA-A953-F7A7AC61827E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24" name="グループ化 623">
              <a:extLst>
                <a:ext uri="{FF2B5EF4-FFF2-40B4-BE49-F238E27FC236}">
                  <a16:creationId xmlns:a16="http://schemas.microsoft.com/office/drawing/2014/main" id="{9D603E09-8DF5-4584-8ECB-C817590B54CD}"/>
                </a:ext>
              </a:extLst>
            </p:cNvPr>
            <p:cNvGrpSpPr/>
            <p:nvPr/>
          </p:nvGrpSpPr>
          <p:grpSpPr>
            <a:xfrm>
              <a:off x="6437104" y="2897013"/>
              <a:ext cx="354650" cy="262827"/>
              <a:chOff x="811986" y="4823522"/>
              <a:chExt cx="354650" cy="262827"/>
            </a:xfrm>
          </p:grpSpPr>
          <p:sp>
            <p:nvSpPr>
              <p:cNvPr id="647" name="フリーフォーム: 図形 646">
                <a:extLst>
                  <a:ext uri="{FF2B5EF4-FFF2-40B4-BE49-F238E27FC236}">
                    <a16:creationId xmlns:a16="http://schemas.microsoft.com/office/drawing/2014/main" id="{77B2E1C4-C7D9-43B1-9080-B175EF7DABB3}"/>
                  </a:ext>
                </a:extLst>
              </p:cNvPr>
              <p:cNvSpPr/>
              <p:nvPr/>
            </p:nvSpPr>
            <p:spPr bwMode="auto">
              <a:xfrm>
                <a:off x="811986" y="4910968"/>
                <a:ext cx="354650" cy="175381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pattFill prst="dkHorz">
                <a:fgClr>
                  <a:srgbClr val="CC9900"/>
                </a:fgClr>
                <a:bgClr>
                  <a:srgbClr val="FFCC00"/>
                </a:bgClr>
              </a:patt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8" name="楕円 220">
                <a:extLst>
                  <a:ext uri="{FF2B5EF4-FFF2-40B4-BE49-F238E27FC236}">
                    <a16:creationId xmlns:a16="http://schemas.microsoft.com/office/drawing/2014/main" id="{1E8245E1-1FD2-4505-B705-51F48784D50B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25" name="楕円 211">
              <a:extLst>
                <a:ext uri="{FF2B5EF4-FFF2-40B4-BE49-F238E27FC236}">
                  <a16:creationId xmlns:a16="http://schemas.microsoft.com/office/drawing/2014/main" id="{726021C9-C985-4E38-82F3-0BE9FFFA651B}"/>
                </a:ext>
              </a:extLst>
            </p:cNvPr>
            <p:cNvSpPr/>
            <p:nvPr/>
          </p:nvSpPr>
          <p:spPr bwMode="auto">
            <a:xfrm>
              <a:off x="6303798" y="1554749"/>
              <a:ext cx="1082096" cy="1406729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pattFill prst="plaid">
              <a:fgClr>
                <a:srgbClr val="660033"/>
              </a:fgClr>
              <a:bgClr>
                <a:srgbClr val="002060"/>
              </a:bgClr>
            </a:patt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6" name="フリーフォーム: 図形 625">
              <a:extLst>
                <a:ext uri="{FF2B5EF4-FFF2-40B4-BE49-F238E27FC236}">
                  <a16:creationId xmlns:a16="http://schemas.microsoft.com/office/drawing/2014/main" id="{9CFD9006-1D24-4F79-A513-F008C76D74E6}"/>
                </a:ext>
              </a:extLst>
            </p:cNvPr>
            <p:cNvSpPr/>
            <p:nvPr/>
          </p:nvSpPr>
          <p:spPr bwMode="auto">
            <a:xfrm>
              <a:off x="6534199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7" name="フリーフォーム: 図形 626">
              <a:extLst>
                <a:ext uri="{FF2B5EF4-FFF2-40B4-BE49-F238E27FC236}">
                  <a16:creationId xmlns:a16="http://schemas.microsoft.com/office/drawing/2014/main" id="{A73534FF-52C5-4AED-B945-E4581C1A714D}"/>
                </a:ext>
              </a:extLst>
            </p:cNvPr>
            <p:cNvSpPr/>
            <p:nvPr/>
          </p:nvSpPr>
          <p:spPr bwMode="auto">
            <a:xfrm>
              <a:off x="6946155" y="2985187"/>
              <a:ext cx="216262" cy="92073"/>
            </a:xfrm>
            <a:custGeom>
              <a:avLst/>
              <a:gdLst>
                <a:gd name="connsiteX0" fmla="*/ 95296 w 362042"/>
                <a:gd name="connsiteY0" fmla="*/ 0 h 92073"/>
                <a:gd name="connsiteX1" fmla="*/ 169759 w 362042"/>
                <a:gd name="connsiteY1" fmla="*/ 30844 h 92073"/>
                <a:gd name="connsiteX2" fmla="*/ 181021 w 362042"/>
                <a:gd name="connsiteY2" fmla="*/ 47548 h 92073"/>
                <a:gd name="connsiteX3" fmla="*/ 192283 w 362042"/>
                <a:gd name="connsiteY3" fmla="*/ 30844 h 92073"/>
                <a:gd name="connsiteX4" fmla="*/ 266746 w 362042"/>
                <a:gd name="connsiteY4" fmla="*/ 0 h 92073"/>
                <a:gd name="connsiteX5" fmla="*/ 341209 w 362042"/>
                <a:gd name="connsiteY5" fmla="*/ 30844 h 92073"/>
                <a:gd name="connsiteX6" fmla="*/ 362042 w 362042"/>
                <a:gd name="connsiteY6" fmla="*/ 61743 h 92073"/>
                <a:gd name="connsiteX7" fmla="*/ 342780 w 362042"/>
                <a:gd name="connsiteY7" fmla="*/ 51140 h 92073"/>
                <a:gd name="connsiteX8" fmla="*/ 290454 w 362042"/>
                <a:gd name="connsiteY8" fmla="*/ 42514 h 92073"/>
                <a:gd name="connsiteX9" fmla="*/ 195398 w 362042"/>
                <a:gd name="connsiteY9" fmla="*/ 74663 h 92073"/>
                <a:gd name="connsiteX10" fmla="*/ 181021 w 362042"/>
                <a:gd name="connsiteY10" fmla="*/ 92073 h 92073"/>
                <a:gd name="connsiteX11" fmla="*/ 166644 w 362042"/>
                <a:gd name="connsiteY11" fmla="*/ 74663 h 92073"/>
                <a:gd name="connsiteX12" fmla="*/ 71588 w 362042"/>
                <a:gd name="connsiteY12" fmla="*/ 42514 h 92073"/>
                <a:gd name="connsiteX13" fmla="*/ 19262 w 362042"/>
                <a:gd name="connsiteY13" fmla="*/ 51140 h 92073"/>
                <a:gd name="connsiteX14" fmla="*/ 0 w 362042"/>
                <a:gd name="connsiteY14" fmla="*/ 61743 h 92073"/>
                <a:gd name="connsiteX15" fmla="*/ 20833 w 362042"/>
                <a:gd name="connsiteY15" fmla="*/ 30844 h 92073"/>
                <a:gd name="connsiteX16" fmla="*/ 95296 w 362042"/>
                <a:gd name="connsiteY16" fmla="*/ 0 h 92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62042" h="92073">
                  <a:moveTo>
                    <a:pt x="95296" y="0"/>
                  </a:moveTo>
                  <a:cubicBezTo>
                    <a:pt x="124375" y="0"/>
                    <a:pt x="150702" y="11787"/>
                    <a:pt x="169759" y="30844"/>
                  </a:cubicBezTo>
                  <a:lnTo>
                    <a:pt x="181021" y="47548"/>
                  </a:lnTo>
                  <a:lnTo>
                    <a:pt x="192283" y="30844"/>
                  </a:lnTo>
                  <a:cubicBezTo>
                    <a:pt x="211340" y="11787"/>
                    <a:pt x="237667" y="0"/>
                    <a:pt x="266746" y="0"/>
                  </a:cubicBezTo>
                  <a:cubicBezTo>
                    <a:pt x="295826" y="0"/>
                    <a:pt x="322152" y="11787"/>
                    <a:pt x="341209" y="30844"/>
                  </a:cubicBezTo>
                  <a:lnTo>
                    <a:pt x="362042" y="61743"/>
                  </a:lnTo>
                  <a:lnTo>
                    <a:pt x="342780" y="51140"/>
                  </a:lnTo>
                  <a:cubicBezTo>
                    <a:pt x="326697" y="45586"/>
                    <a:pt x="309015" y="42514"/>
                    <a:pt x="290454" y="42514"/>
                  </a:cubicBezTo>
                  <a:cubicBezTo>
                    <a:pt x="253333" y="42514"/>
                    <a:pt x="219725" y="54800"/>
                    <a:pt x="195398" y="74663"/>
                  </a:cubicBezTo>
                  <a:lnTo>
                    <a:pt x="181021" y="92073"/>
                  </a:lnTo>
                  <a:lnTo>
                    <a:pt x="166644" y="74663"/>
                  </a:lnTo>
                  <a:cubicBezTo>
                    <a:pt x="142317" y="54800"/>
                    <a:pt x="108709" y="42514"/>
                    <a:pt x="71588" y="42514"/>
                  </a:cubicBezTo>
                  <a:cubicBezTo>
                    <a:pt x="53028" y="42514"/>
                    <a:pt x="35345" y="45586"/>
                    <a:pt x="19262" y="51140"/>
                  </a:cubicBezTo>
                  <a:lnTo>
                    <a:pt x="0" y="61743"/>
                  </a:lnTo>
                  <a:lnTo>
                    <a:pt x="20833" y="30844"/>
                  </a:lnTo>
                  <a:cubicBezTo>
                    <a:pt x="39890" y="11787"/>
                    <a:pt x="66217" y="0"/>
                    <a:pt x="95296" y="0"/>
                  </a:cubicBezTo>
                  <a:close/>
                </a:path>
              </a:pathLst>
            </a:custGeom>
            <a:solidFill>
              <a:srgbClr val="C0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8" name="二等辺三角形 627">
              <a:extLst>
                <a:ext uri="{FF2B5EF4-FFF2-40B4-BE49-F238E27FC236}">
                  <a16:creationId xmlns:a16="http://schemas.microsoft.com/office/drawing/2014/main" id="{2E926E27-152C-49AA-AB5B-99913F1A568F}"/>
                </a:ext>
              </a:extLst>
            </p:cNvPr>
            <p:cNvSpPr/>
            <p:nvPr/>
          </p:nvSpPr>
          <p:spPr bwMode="auto">
            <a:xfrm rot="10800000">
              <a:off x="6549061" y="1609331"/>
              <a:ext cx="591564" cy="605753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9" name="フリーフォーム: 図形 628">
              <a:extLst>
                <a:ext uri="{FF2B5EF4-FFF2-40B4-BE49-F238E27FC236}">
                  <a16:creationId xmlns:a16="http://schemas.microsoft.com/office/drawing/2014/main" id="{9019BF32-68E3-40AD-BF94-4F5A9CBFB57A}"/>
                </a:ext>
              </a:extLst>
            </p:cNvPr>
            <p:cNvSpPr/>
            <p:nvPr/>
          </p:nvSpPr>
          <p:spPr bwMode="auto">
            <a:xfrm rot="10800000">
              <a:off x="6786502" y="1609330"/>
              <a:ext cx="354123" cy="605753"/>
            </a:xfrm>
            <a:custGeom>
              <a:avLst/>
              <a:gdLst>
                <a:gd name="connsiteX0" fmla="*/ 116681 w 354123"/>
                <a:gd name="connsiteY0" fmla="*/ 605753 h 605753"/>
                <a:gd name="connsiteX1" fmla="*/ 0 w 354123"/>
                <a:gd name="connsiteY1" fmla="*/ 605753 h 605753"/>
                <a:gd name="connsiteX2" fmla="*/ 295782 w 354123"/>
                <a:gd name="connsiteY2" fmla="*/ 0 h 605753"/>
                <a:gd name="connsiteX3" fmla="*/ 354123 w 354123"/>
                <a:gd name="connsiteY3" fmla="*/ 11948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4123" h="605753">
                  <a:moveTo>
                    <a:pt x="116681" y="605753"/>
                  </a:moveTo>
                  <a:lnTo>
                    <a:pt x="0" y="605753"/>
                  </a:lnTo>
                  <a:lnTo>
                    <a:pt x="295782" y="0"/>
                  </a:lnTo>
                  <a:lnTo>
                    <a:pt x="354123" y="11948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0" name="フリーフォーム: 図形 629">
              <a:extLst>
                <a:ext uri="{FF2B5EF4-FFF2-40B4-BE49-F238E27FC236}">
                  <a16:creationId xmlns:a16="http://schemas.microsoft.com/office/drawing/2014/main" id="{0683336E-B10C-4DCC-ABBF-5DBF6A363DE6}"/>
                </a:ext>
              </a:extLst>
            </p:cNvPr>
            <p:cNvSpPr/>
            <p:nvPr/>
          </p:nvSpPr>
          <p:spPr bwMode="auto">
            <a:xfrm rot="10800000">
              <a:off x="6549061" y="1609330"/>
              <a:ext cx="357694" cy="605753"/>
            </a:xfrm>
            <a:custGeom>
              <a:avLst/>
              <a:gdLst>
                <a:gd name="connsiteX0" fmla="*/ 357694 w 357694"/>
                <a:gd name="connsiteY0" fmla="*/ 605753 h 605753"/>
                <a:gd name="connsiteX1" fmla="*/ 233869 w 357694"/>
                <a:gd name="connsiteY1" fmla="*/ 605753 h 605753"/>
                <a:gd name="connsiteX2" fmla="*/ 0 w 357694"/>
                <a:gd name="connsiteY2" fmla="*/ 126795 h 605753"/>
                <a:gd name="connsiteX3" fmla="*/ 61912 w 357694"/>
                <a:gd name="connsiteY3" fmla="*/ 0 h 605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7694" h="605753">
                  <a:moveTo>
                    <a:pt x="357694" y="605753"/>
                  </a:moveTo>
                  <a:lnTo>
                    <a:pt x="233869" y="605753"/>
                  </a:lnTo>
                  <a:lnTo>
                    <a:pt x="0" y="126795"/>
                  </a:lnTo>
                  <a:lnTo>
                    <a:pt x="61912" y="0"/>
                  </a:lnTo>
                  <a:close/>
                </a:path>
              </a:pathLst>
            </a:custGeom>
            <a:solidFill>
              <a:srgbClr val="00206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31" name="グループ化 630">
              <a:extLst>
                <a:ext uri="{FF2B5EF4-FFF2-40B4-BE49-F238E27FC236}">
                  <a16:creationId xmlns:a16="http://schemas.microsoft.com/office/drawing/2014/main" id="{3A513801-5014-4048-B1FF-6CBC0244D49D}"/>
                </a:ext>
              </a:extLst>
            </p:cNvPr>
            <p:cNvGrpSpPr/>
            <p:nvPr/>
          </p:nvGrpSpPr>
          <p:grpSpPr>
            <a:xfrm rot="20700000">
              <a:off x="6135433" y="1024625"/>
              <a:ext cx="296864" cy="450370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645" name="楕円 644">
                <a:extLst>
                  <a:ext uri="{FF2B5EF4-FFF2-40B4-BE49-F238E27FC236}">
                    <a16:creationId xmlns:a16="http://schemas.microsoft.com/office/drawing/2014/main" id="{199E007D-F332-436E-B75A-8BC9E302F64E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6" name="楕円 645">
                <a:extLst>
                  <a:ext uri="{FF2B5EF4-FFF2-40B4-BE49-F238E27FC236}">
                    <a16:creationId xmlns:a16="http://schemas.microsoft.com/office/drawing/2014/main" id="{22D53800-7C88-4BC9-820D-DBD234C17802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2" name="グループ化 631">
              <a:extLst>
                <a:ext uri="{FF2B5EF4-FFF2-40B4-BE49-F238E27FC236}">
                  <a16:creationId xmlns:a16="http://schemas.microsoft.com/office/drawing/2014/main" id="{A5A663C6-BAD5-492F-9C00-776C6CB64413}"/>
                </a:ext>
              </a:extLst>
            </p:cNvPr>
            <p:cNvGrpSpPr/>
            <p:nvPr/>
          </p:nvGrpSpPr>
          <p:grpSpPr>
            <a:xfrm rot="900000" flipH="1">
              <a:off x="7273144" y="1024625"/>
              <a:ext cx="296864" cy="450370"/>
              <a:chOff x="3782870" y="2000249"/>
              <a:chExt cx="427230" cy="483645"/>
            </a:xfrm>
            <a:solidFill>
              <a:srgbClr val="FFCC99"/>
            </a:solidFill>
          </p:grpSpPr>
          <p:sp>
            <p:nvSpPr>
              <p:cNvPr id="643" name="楕円 642">
                <a:extLst>
                  <a:ext uri="{FF2B5EF4-FFF2-40B4-BE49-F238E27FC236}">
                    <a16:creationId xmlns:a16="http://schemas.microsoft.com/office/drawing/2014/main" id="{03D4BD09-EB99-4749-9872-9717314B4C80}"/>
                  </a:ext>
                </a:extLst>
              </p:cNvPr>
              <p:cNvSpPr/>
              <p:nvPr/>
            </p:nvSpPr>
            <p:spPr bwMode="auto">
              <a:xfrm>
                <a:off x="3782870" y="2000249"/>
                <a:ext cx="427230" cy="483645"/>
              </a:xfrm>
              <a:prstGeom prst="ellipse">
                <a:avLst/>
              </a:prstGeom>
              <a:grpFill/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4" name="楕円 643">
                <a:extLst>
                  <a:ext uri="{FF2B5EF4-FFF2-40B4-BE49-F238E27FC236}">
                    <a16:creationId xmlns:a16="http://schemas.microsoft.com/office/drawing/2014/main" id="{CA3D836B-B03B-4B3E-AF28-3CFB5E94542D}"/>
                  </a:ext>
                </a:extLst>
              </p:cNvPr>
              <p:cNvSpPr/>
              <p:nvPr/>
            </p:nvSpPr>
            <p:spPr bwMode="auto">
              <a:xfrm>
                <a:off x="3863882" y="2091959"/>
                <a:ext cx="265206" cy="300226"/>
              </a:xfrm>
              <a:prstGeom prst="ellipse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33" name="フリーフォーム: 図形 632">
              <a:extLst>
                <a:ext uri="{FF2B5EF4-FFF2-40B4-BE49-F238E27FC236}">
                  <a16:creationId xmlns:a16="http://schemas.microsoft.com/office/drawing/2014/main" id="{9BD98E4B-6B8A-44B0-8C48-E144191DA291}"/>
                </a:ext>
              </a:extLst>
            </p:cNvPr>
            <p:cNvSpPr/>
            <p:nvPr/>
          </p:nvSpPr>
          <p:spPr bwMode="auto">
            <a:xfrm>
              <a:off x="6306557" y="2192421"/>
              <a:ext cx="1076624" cy="309836"/>
            </a:xfrm>
            <a:custGeom>
              <a:avLst/>
              <a:gdLst>
                <a:gd name="connsiteX0" fmla="*/ 47448 w 1040637"/>
                <a:gd name="connsiteY0" fmla="*/ 0 h 276463"/>
                <a:gd name="connsiteX1" fmla="*/ 993146 w 1040637"/>
                <a:gd name="connsiteY1" fmla="*/ 0 h 276463"/>
                <a:gd name="connsiteX2" fmla="*/ 1018827 w 1040637"/>
                <a:gd name="connsiteY2" fmla="*/ 109346 h 276463"/>
                <a:gd name="connsiteX3" fmla="*/ 1040637 w 1040637"/>
                <a:gd name="connsiteY3" fmla="*/ 271729 h 276463"/>
                <a:gd name="connsiteX4" fmla="*/ 1029209 w 1040637"/>
                <a:gd name="connsiteY4" fmla="*/ 276463 h 276463"/>
                <a:gd name="connsiteX5" fmla="*/ 12211 w 1040637"/>
                <a:gd name="connsiteY5" fmla="*/ 276463 h 276463"/>
                <a:gd name="connsiteX6" fmla="*/ 0 w 1040637"/>
                <a:gd name="connsiteY6" fmla="*/ 271405 h 276463"/>
                <a:gd name="connsiteX7" fmla="*/ 21767 w 1040637"/>
                <a:gd name="connsiteY7" fmla="*/ 109346 h 27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40637" h="276463">
                  <a:moveTo>
                    <a:pt x="47448" y="0"/>
                  </a:moveTo>
                  <a:lnTo>
                    <a:pt x="993146" y="0"/>
                  </a:lnTo>
                  <a:lnTo>
                    <a:pt x="1018827" y="109346"/>
                  </a:lnTo>
                  <a:lnTo>
                    <a:pt x="1040637" y="271729"/>
                  </a:lnTo>
                  <a:lnTo>
                    <a:pt x="1029209" y="276463"/>
                  </a:lnTo>
                  <a:lnTo>
                    <a:pt x="12211" y="276463"/>
                  </a:lnTo>
                  <a:lnTo>
                    <a:pt x="0" y="271405"/>
                  </a:lnTo>
                  <a:lnTo>
                    <a:pt x="21767" y="109346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4" name="楕円 227">
              <a:extLst>
                <a:ext uri="{FF2B5EF4-FFF2-40B4-BE49-F238E27FC236}">
                  <a16:creationId xmlns:a16="http://schemas.microsoft.com/office/drawing/2014/main" id="{9D2C9F96-F81F-4A3C-B9B0-CF189B6B8A1F}"/>
                </a:ext>
              </a:extLst>
            </p:cNvPr>
            <p:cNvSpPr/>
            <p:nvPr/>
          </p:nvSpPr>
          <p:spPr bwMode="auto">
            <a:xfrm>
              <a:off x="6264722" y="607603"/>
              <a:ext cx="1170130" cy="1215134"/>
            </a:xfrm>
            <a:custGeom>
              <a:avLst/>
              <a:gdLst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585065 h 1170130"/>
                <a:gd name="connsiteX1" fmla="*/ 585065 w 1170130"/>
                <a:gd name="connsiteY1" fmla="*/ 0 h 1170130"/>
                <a:gd name="connsiteX2" fmla="*/ 1170130 w 1170130"/>
                <a:gd name="connsiteY2" fmla="*/ 585065 h 1170130"/>
                <a:gd name="connsiteX3" fmla="*/ 585065 w 1170130"/>
                <a:gd name="connsiteY3" fmla="*/ 1170130 h 1170130"/>
                <a:gd name="connsiteX4" fmla="*/ 0 w 1170130"/>
                <a:gd name="connsiteY4" fmla="*/ 585065 h 1170130"/>
                <a:gd name="connsiteX0" fmla="*/ 0 w 1170130"/>
                <a:gd name="connsiteY0" fmla="*/ 811284 h 1396349"/>
                <a:gd name="connsiteX1" fmla="*/ 589828 w 1170130"/>
                <a:gd name="connsiteY1" fmla="*/ 0 h 1396349"/>
                <a:gd name="connsiteX2" fmla="*/ 1170130 w 1170130"/>
                <a:gd name="connsiteY2" fmla="*/ 811284 h 1396349"/>
                <a:gd name="connsiteX3" fmla="*/ 585065 w 1170130"/>
                <a:gd name="connsiteY3" fmla="*/ 1396349 h 1396349"/>
                <a:gd name="connsiteX4" fmla="*/ 0 w 1170130"/>
                <a:gd name="connsiteY4" fmla="*/ 811284 h 13963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70130" h="1396349">
                  <a:moveTo>
                    <a:pt x="0" y="811284"/>
                  </a:moveTo>
                  <a:cubicBezTo>
                    <a:pt x="0" y="488162"/>
                    <a:pt x="266706" y="0"/>
                    <a:pt x="589828" y="0"/>
                  </a:cubicBezTo>
                  <a:cubicBezTo>
                    <a:pt x="912950" y="0"/>
                    <a:pt x="1170130" y="488162"/>
                    <a:pt x="1170130" y="811284"/>
                  </a:cubicBezTo>
                  <a:cubicBezTo>
                    <a:pt x="1170130" y="1134406"/>
                    <a:pt x="908187" y="1396349"/>
                    <a:pt x="585065" y="1396349"/>
                  </a:cubicBezTo>
                  <a:cubicBezTo>
                    <a:pt x="261943" y="1396349"/>
                    <a:pt x="0" y="1134406"/>
                    <a:pt x="0" y="811284"/>
                  </a:cubicBezTo>
                  <a:close/>
                </a:path>
              </a:pathLst>
            </a:custGeom>
            <a:solidFill>
              <a:srgbClr val="FFCC99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5" name="フリーフォーム: 図形 634">
              <a:extLst>
                <a:ext uri="{FF2B5EF4-FFF2-40B4-BE49-F238E27FC236}">
                  <a16:creationId xmlns:a16="http://schemas.microsoft.com/office/drawing/2014/main" id="{0EDD9E59-F1BA-4FEE-B9E6-2B5FB40D9160}"/>
                </a:ext>
              </a:extLst>
            </p:cNvPr>
            <p:cNvSpPr/>
            <p:nvPr/>
          </p:nvSpPr>
          <p:spPr bwMode="auto">
            <a:xfrm>
              <a:off x="6408745" y="996534"/>
              <a:ext cx="855612" cy="285142"/>
            </a:xfrm>
            <a:custGeom>
              <a:avLst/>
              <a:gdLst>
                <a:gd name="connsiteX0" fmla="*/ 619638 w 855612"/>
                <a:gd name="connsiteY0" fmla="*/ 39509 h 285142"/>
                <a:gd name="connsiteX1" fmla="*/ 516576 w 855612"/>
                <a:gd name="connsiteY1" fmla="*/ 142571 h 285142"/>
                <a:gd name="connsiteX2" fmla="*/ 619638 w 855612"/>
                <a:gd name="connsiteY2" fmla="*/ 245633 h 285142"/>
                <a:gd name="connsiteX3" fmla="*/ 722700 w 855612"/>
                <a:gd name="connsiteY3" fmla="*/ 142571 h 285142"/>
                <a:gd name="connsiteX4" fmla="*/ 619638 w 855612"/>
                <a:gd name="connsiteY4" fmla="*/ 39509 h 285142"/>
                <a:gd name="connsiteX5" fmla="*/ 238048 w 855612"/>
                <a:gd name="connsiteY5" fmla="*/ 39509 h 285142"/>
                <a:gd name="connsiteX6" fmla="*/ 134986 w 855612"/>
                <a:gd name="connsiteY6" fmla="*/ 142571 h 285142"/>
                <a:gd name="connsiteX7" fmla="*/ 238048 w 855612"/>
                <a:gd name="connsiteY7" fmla="*/ 245633 h 285142"/>
                <a:gd name="connsiteX8" fmla="*/ 341110 w 855612"/>
                <a:gd name="connsiteY8" fmla="*/ 142571 h 285142"/>
                <a:gd name="connsiteX9" fmla="*/ 238048 w 855612"/>
                <a:gd name="connsiteY9" fmla="*/ 39509 h 285142"/>
                <a:gd name="connsiteX10" fmla="*/ 238048 w 855612"/>
                <a:gd name="connsiteY10" fmla="*/ 0 h 285142"/>
                <a:gd name="connsiteX11" fmla="*/ 338861 w 855612"/>
                <a:gd name="connsiteY11" fmla="*/ 41758 h 285142"/>
                <a:gd name="connsiteX12" fmla="*/ 365653 w 855612"/>
                <a:gd name="connsiteY12" fmla="*/ 81497 h 285142"/>
                <a:gd name="connsiteX13" fmla="*/ 379802 w 855612"/>
                <a:gd name="connsiteY13" fmla="*/ 67767 h 285142"/>
                <a:gd name="connsiteX14" fmla="*/ 425460 w 855612"/>
                <a:gd name="connsiteY14" fmla="*/ 55285 h 285142"/>
                <a:gd name="connsiteX15" fmla="*/ 471474 w 855612"/>
                <a:gd name="connsiteY15" fmla="*/ 66381 h 285142"/>
                <a:gd name="connsiteX16" fmla="*/ 490505 w 855612"/>
                <a:gd name="connsiteY16" fmla="*/ 83763 h 285142"/>
                <a:gd name="connsiteX17" fmla="*/ 518825 w 855612"/>
                <a:gd name="connsiteY17" fmla="*/ 41758 h 285142"/>
                <a:gd name="connsiteX18" fmla="*/ 619638 w 855612"/>
                <a:gd name="connsiteY18" fmla="*/ 0 h 285142"/>
                <a:gd name="connsiteX19" fmla="*/ 751005 w 855612"/>
                <a:gd name="connsiteY19" fmla="*/ 87076 h 285142"/>
                <a:gd name="connsiteX20" fmla="*/ 757677 w 855612"/>
                <a:gd name="connsiteY20" fmla="*/ 120121 h 285142"/>
                <a:gd name="connsiteX21" fmla="*/ 758666 w 855612"/>
                <a:gd name="connsiteY21" fmla="*/ 119711 h 285142"/>
                <a:gd name="connsiteX22" fmla="*/ 832752 w 855612"/>
                <a:gd name="connsiteY22" fmla="*/ 119711 h 285142"/>
                <a:gd name="connsiteX23" fmla="*/ 855612 w 855612"/>
                <a:gd name="connsiteY23" fmla="*/ 142571 h 285142"/>
                <a:gd name="connsiteX24" fmla="*/ 855611 w 855612"/>
                <a:gd name="connsiteY24" fmla="*/ 142571 h 285142"/>
                <a:gd name="connsiteX25" fmla="*/ 832751 w 855612"/>
                <a:gd name="connsiteY25" fmla="*/ 165431 h 285142"/>
                <a:gd name="connsiteX26" fmla="*/ 758666 w 855612"/>
                <a:gd name="connsiteY26" fmla="*/ 165430 h 285142"/>
                <a:gd name="connsiteX27" fmla="*/ 757677 w 855612"/>
                <a:gd name="connsiteY27" fmla="*/ 165020 h 285142"/>
                <a:gd name="connsiteX28" fmla="*/ 751005 w 855612"/>
                <a:gd name="connsiteY28" fmla="*/ 198066 h 285142"/>
                <a:gd name="connsiteX29" fmla="*/ 619638 w 855612"/>
                <a:gd name="connsiteY29" fmla="*/ 285142 h 285142"/>
                <a:gd name="connsiteX30" fmla="*/ 477067 w 855612"/>
                <a:gd name="connsiteY30" fmla="*/ 142571 h 285142"/>
                <a:gd name="connsiteX31" fmla="*/ 482901 w 855612"/>
                <a:gd name="connsiteY31" fmla="*/ 113676 h 285142"/>
                <a:gd name="connsiteX32" fmla="*/ 481543 w 855612"/>
                <a:gd name="connsiteY32" fmla="*/ 114563 h 285142"/>
                <a:gd name="connsiteX33" fmla="*/ 425908 w 855612"/>
                <a:gd name="connsiteY33" fmla="*/ 85003 h 285142"/>
                <a:gd name="connsiteX34" fmla="*/ 394534 w 855612"/>
                <a:gd name="connsiteY34" fmla="*/ 93580 h 285142"/>
                <a:gd name="connsiteX35" fmla="*/ 374628 w 855612"/>
                <a:gd name="connsiteY35" fmla="*/ 112897 h 285142"/>
                <a:gd name="connsiteX36" fmla="*/ 380619 w 855612"/>
                <a:gd name="connsiteY36" fmla="*/ 142571 h 285142"/>
                <a:gd name="connsiteX37" fmla="*/ 238048 w 855612"/>
                <a:gd name="connsiteY37" fmla="*/ 285142 h 285142"/>
                <a:gd name="connsiteX38" fmla="*/ 106681 w 855612"/>
                <a:gd name="connsiteY38" fmla="*/ 198066 h 285142"/>
                <a:gd name="connsiteX39" fmla="*/ 99850 w 855612"/>
                <a:gd name="connsiteY39" fmla="*/ 164228 h 285142"/>
                <a:gd name="connsiteX40" fmla="*/ 96945 w 855612"/>
                <a:gd name="connsiteY40" fmla="*/ 165431 h 285142"/>
                <a:gd name="connsiteX41" fmla="*/ 22860 w 855612"/>
                <a:gd name="connsiteY41" fmla="*/ 165430 h 285142"/>
                <a:gd name="connsiteX42" fmla="*/ 6695 w 855612"/>
                <a:gd name="connsiteY42" fmla="*/ 158734 h 285142"/>
                <a:gd name="connsiteX43" fmla="*/ 0 w 855612"/>
                <a:gd name="connsiteY43" fmla="*/ 142571 h 285142"/>
                <a:gd name="connsiteX44" fmla="*/ 6695 w 855612"/>
                <a:gd name="connsiteY44" fmla="*/ 126407 h 285142"/>
                <a:gd name="connsiteX45" fmla="*/ 22860 w 855612"/>
                <a:gd name="connsiteY45" fmla="*/ 119711 h 285142"/>
                <a:gd name="connsiteX46" fmla="*/ 96946 w 855612"/>
                <a:gd name="connsiteY46" fmla="*/ 119711 h 285142"/>
                <a:gd name="connsiteX47" fmla="*/ 99850 w 855612"/>
                <a:gd name="connsiteY47" fmla="*/ 120914 h 285142"/>
                <a:gd name="connsiteX48" fmla="*/ 106681 w 855612"/>
                <a:gd name="connsiteY48" fmla="*/ 87076 h 285142"/>
                <a:gd name="connsiteX49" fmla="*/ 238048 w 855612"/>
                <a:gd name="connsiteY49" fmla="*/ 0 h 2851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</a:cxnLst>
              <a:rect l="l" t="t" r="r" b="b"/>
              <a:pathLst>
                <a:path w="855612" h="285142">
                  <a:moveTo>
                    <a:pt x="619638" y="39509"/>
                  </a:moveTo>
                  <a:cubicBezTo>
                    <a:pt x="562718" y="39509"/>
                    <a:pt x="516576" y="85651"/>
                    <a:pt x="516576" y="142571"/>
                  </a:cubicBezTo>
                  <a:cubicBezTo>
                    <a:pt x="516576" y="199491"/>
                    <a:pt x="562718" y="245633"/>
                    <a:pt x="619638" y="245633"/>
                  </a:cubicBezTo>
                  <a:cubicBezTo>
                    <a:pt x="676558" y="245633"/>
                    <a:pt x="722700" y="199491"/>
                    <a:pt x="722700" y="142571"/>
                  </a:cubicBezTo>
                  <a:cubicBezTo>
                    <a:pt x="722700" y="85651"/>
                    <a:pt x="676558" y="39509"/>
                    <a:pt x="619638" y="39509"/>
                  </a:cubicBezTo>
                  <a:close/>
                  <a:moveTo>
                    <a:pt x="238048" y="39509"/>
                  </a:moveTo>
                  <a:cubicBezTo>
                    <a:pt x="181128" y="39509"/>
                    <a:pt x="134986" y="85651"/>
                    <a:pt x="134986" y="142571"/>
                  </a:cubicBezTo>
                  <a:cubicBezTo>
                    <a:pt x="134986" y="199491"/>
                    <a:pt x="181128" y="245633"/>
                    <a:pt x="238048" y="245633"/>
                  </a:cubicBezTo>
                  <a:cubicBezTo>
                    <a:pt x="294968" y="245633"/>
                    <a:pt x="341110" y="199491"/>
                    <a:pt x="341110" y="142571"/>
                  </a:cubicBezTo>
                  <a:cubicBezTo>
                    <a:pt x="341110" y="85651"/>
                    <a:pt x="294968" y="39509"/>
                    <a:pt x="238048" y="39509"/>
                  </a:cubicBezTo>
                  <a:close/>
                  <a:moveTo>
                    <a:pt x="238048" y="0"/>
                  </a:moveTo>
                  <a:cubicBezTo>
                    <a:pt x="277418" y="0"/>
                    <a:pt x="313061" y="15958"/>
                    <a:pt x="338861" y="41758"/>
                  </a:cubicBezTo>
                  <a:lnTo>
                    <a:pt x="365653" y="81497"/>
                  </a:lnTo>
                  <a:lnTo>
                    <a:pt x="379802" y="67767"/>
                  </a:lnTo>
                  <a:cubicBezTo>
                    <a:pt x="393512" y="59942"/>
                    <a:pt x="409170" y="55531"/>
                    <a:pt x="425460" y="55285"/>
                  </a:cubicBezTo>
                  <a:cubicBezTo>
                    <a:pt x="441749" y="55039"/>
                    <a:pt x="457534" y="58975"/>
                    <a:pt x="471474" y="66381"/>
                  </a:cubicBezTo>
                  <a:lnTo>
                    <a:pt x="490505" y="83763"/>
                  </a:lnTo>
                  <a:lnTo>
                    <a:pt x="518825" y="41758"/>
                  </a:lnTo>
                  <a:cubicBezTo>
                    <a:pt x="544626" y="15958"/>
                    <a:pt x="580268" y="0"/>
                    <a:pt x="619638" y="0"/>
                  </a:cubicBezTo>
                  <a:cubicBezTo>
                    <a:pt x="678693" y="0"/>
                    <a:pt x="729362" y="35905"/>
                    <a:pt x="751005" y="87076"/>
                  </a:cubicBezTo>
                  <a:lnTo>
                    <a:pt x="757677" y="120121"/>
                  </a:lnTo>
                  <a:lnTo>
                    <a:pt x="758666" y="119711"/>
                  </a:lnTo>
                  <a:lnTo>
                    <a:pt x="832752" y="119711"/>
                  </a:lnTo>
                  <a:cubicBezTo>
                    <a:pt x="845377" y="119711"/>
                    <a:pt x="855612" y="129946"/>
                    <a:pt x="855612" y="142571"/>
                  </a:cubicBezTo>
                  <a:lnTo>
                    <a:pt x="855611" y="142571"/>
                  </a:lnTo>
                  <a:cubicBezTo>
                    <a:pt x="855611" y="155196"/>
                    <a:pt x="845376" y="165431"/>
                    <a:pt x="832751" y="165431"/>
                  </a:cubicBezTo>
                  <a:lnTo>
                    <a:pt x="758666" y="165430"/>
                  </a:lnTo>
                  <a:lnTo>
                    <a:pt x="757677" y="165020"/>
                  </a:lnTo>
                  <a:lnTo>
                    <a:pt x="751005" y="198066"/>
                  </a:lnTo>
                  <a:cubicBezTo>
                    <a:pt x="729362" y="249237"/>
                    <a:pt x="678693" y="285142"/>
                    <a:pt x="619638" y="285142"/>
                  </a:cubicBezTo>
                  <a:cubicBezTo>
                    <a:pt x="540898" y="285142"/>
                    <a:pt x="477067" y="221311"/>
                    <a:pt x="477067" y="142571"/>
                  </a:cubicBezTo>
                  <a:lnTo>
                    <a:pt x="482901" y="113676"/>
                  </a:lnTo>
                  <a:lnTo>
                    <a:pt x="481543" y="114563"/>
                  </a:lnTo>
                  <a:cubicBezTo>
                    <a:pt x="469294" y="95822"/>
                    <a:pt x="448295" y="84665"/>
                    <a:pt x="425908" y="85003"/>
                  </a:cubicBezTo>
                  <a:cubicBezTo>
                    <a:pt x="414714" y="85172"/>
                    <a:pt x="403955" y="88203"/>
                    <a:pt x="394534" y="93580"/>
                  </a:cubicBezTo>
                  <a:lnTo>
                    <a:pt x="374628" y="112897"/>
                  </a:lnTo>
                  <a:lnTo>
                    <a:pt x="380619" y="142571"/>
                  </a:lnTo>
                  <a:cubicBezTo>
                    <a:pt x="380619" y="221311"/>
                    <a:pt x="316788" y="285142"/>
                    <a:pt x="238048" y="285142"/>
                  </a:cubicBezTo>
                  <a:cubicBezTo>
                    <a:pt x="178993" y="285142"/>
                    <a:pt x="128325" y="249237"/>
                    <a:pt x="106681" y="198066"/>
                  </a:cubicBezTo>
                  <a:lnTo>
                    <a:pt x="99850" y="164228"/>
                  </a:lnTo>
                  <a:lnTo>
                    <a:pt x="96945" y="165431"/>
                  </a:lnTo>
                  <a:lnTo>
                    <a:pt x="22860" y="165430"/>
                  </a:lnTo>
                  <a:cubicBezTo>
                    <a:pt x="16547" y="165430"/>
                    <a:pt x="10832" y="162871"/>
                    <a:pt x="6695" y="158734"/>
                  </a:cubicBezTo>
                  <a:lnTo>
                    <a:pt x="0" y="142571"/>
                  </a:lnTo>
                  <a:lnTo>
                    <a:pt x="6695" y="126407"/>
                  </a:lnTo>
                  <a:cubicBezTo>
                    <a:pt x="10832" y="122270"/>
                    <a:pt x="16547" y="119711"/>
                    <a:pt x="22860" y="119711"/>
                  </a:cubicBezTo>
                  <a:lnTo>
                    <a:pt x="96946" y="119711"/>
                  </a:lnTo>
                  <a:lnTo>
                    <a:pt x="99850" y="120914"/>
                  </a:lnTo>
                  <a:lnTo>
                    <a:pt x="106681" y="87076"/>
                  </a:lnTo>
                  <a:cubicBezTo>
                    <a:pt x="128325" y="35905"/>
                    <a:pt x="178993" y="0"/>
                    <a:pt x="238048" y="0"/>
                  </a:cubicBezTo>
                  <a:close/>
                </a:path>
              </a:pathLst>
            </a:cu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6" name="フリーフォーム: 図形 635">
              <a:extLst>
                <a:ext uri="{FF2B5EF4-FFF2-40B4-BE49-F238E27FC236}">
                  <a16:creationId xmlns:a16="http://schemas.microsoft.com/office/drawing/2014/main" id="{773C11D2-B6FE-48EF-9E91-A35B3B4082A1}"/>
                </a:ext>
              </a:extLst>
            </p:cNvPr>
            <p:cNvSpPr/>
            <p:nvPr/>
          </p:nvSpPr>
          <p:spPr bwMode="auto">
            <a:xfrm>
              <a:off x="6568231" y="1095528"/>
              <a:ext cx="145168" cy="84492"/>
            </a:xfrm>
            <a:custGeom>
              <a:avLst/>
              <a:gdLst>
                <a:gd name="connsiteX0" fmla="*/ 133606 w 239394"/>
                <a:gd name="connsiteY0" fmla="*/ 0 h 139335"/>
                <a:gd name="connsiteX1" fmla="*/ 228080 w 239394"/>
                <a:gd name="connsiteY1" fmla="*/ 32138 h 139335"/>
                <a:gd name="connsiteX2" fmla="*/ 239394 w 239394"/>
                <a:gd name="connsiteY2" fmla="*/ 45920 h 139335"/>
                <a:gd name="connsiteX3" fmla="*/ 156177 w 239394"/>
                <a:gd name="connsiteY3" fmla="*/ 55733 h 139335"/>
                <a:gd name="connsiteX4" fmla="*/ 60103 w 239394"/>
                <a:gd name="connsiteY4" fmla="*/ 93570 h 139335"/>
                <a:gd name="connsiteX5" fmla="*/ 7279 w 239394"/>
                <a:gd name="connsiteY5" fmla="*/ 139335 h 139335"/>
                <a:gd name="connsiteX6" fmla="*/ 0 w 239394"/>
                <a:gd name="connsiteY6" fmla="*/ 109725 h 139335"/>
                <a:gd name="connsiteX7" fmla="*/ 133606 w 239394"/>
                <a:gd name="connsiteY7" fmla="*/ 0 h 139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9394" h="139335">
                  <a:moveTo>
                    <a:pt x="133606" y="0"/>
                  </a:moveTo>
                  <a:cubicBezTo>
                    <a:pt x="170501" y="0"/>
                    <a:pt x="203902" y="12282"/>
                    <a:pt x="228080" y="32138"/>
                  </a:cubicBezTo>
                  <a:lnTo>
                    <a:pt x="239394" y="45920"/>
                  </a:lnTo>
                  <a:lnTo>
                    <a:pt x="156177" y="55733"/>
                  </a:lnTo>
                  <a:cubicBezTo>
                    <a:pt x="120016" y="64667"/>
                    <a:pt x="87452" y="77595"/>
                    <a:pt x="60103" y="93570"/>
                  </a:cubicBezTo>
                  <a:lnTo>
                    <a:pt x="7279" y="139335"/>
                  </a:lnTo>
                  <a:lnTo>
                    <a:pt x="0" y="109725"/>
                  </a:lnTo>
                  <a:cubicBezTo>
                    <a:pt x="0" y="49126"/>
                    <a:pt x="59817" y="0"/>
                    <a:pt x="13360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37" name="フリーフォーム: 図形 636">
              <a:extLst>
                <a:ext uri="{FF2B5EF4-FFF2-40B4-BE49-F238E27FC236}">
                  <a16:creationId xmlns:a16="http://schemas.microsoft.com/office/drawing/2014/main" id="{0C06B056-4157-4307-9D95-68D5471F2AC1}"/>
                </a:ext>
              </a:extLst>
            </p:cNvPr>
            <p:cNvSpPr/>
            <p:nvPr/>
          </p:nvSpPr>
          <p:spPr bwMode="auto">
            <a:xfrm flipH="1">
              <a:off x="6956374" y="1095528"/>
              <a:ext cx="145168" cy="84492"/>
            </a:xfrm>
            <a:custGeom>
              <a:avLst/>
              <a:gdLst>
                <a:gd name="connsiteX0" fmla="*/ 133606 w 239394"/>
                <a:gd name="connsiteY0" fmla="*/ 0 h 139335"/>
                <a:gd name="connsiteX1" fmla="*/ 228080 w 239394"/>
                <a:gd name="connsiteY1" fmla="*/ 32138 h 139335"/>
                <a:gd name="connsiteX2" fmla="*/ 239394 w 239394"/>
                <a:gd name="connsiteY2" fmla="*/ 45920 h 139335"/>
                <a:gd name="connsiteX3" fmla="*/ 156177 w 239394"/>
                <a:gd name="connsiteY3" fmla="*/ 55733 h 139335"/>
                <a:gd name="connsiteX4" fmla="*/ 60103 w 239394"/>
                <a:gd name="connsiteY4" fmla="*/ 93570 h 139335"/>
                <a:gd name="connsiteX5" fmla="*/ 7279 w 239394"/>
                <a:gd name="connsiteY5" fmla="*/ 139335 h 139335"/>
                <a:gd name="connsiteX6" fmla="*/ 0 w 239394"/>
                <a:gd name="connsiteY6" fmla="*/ 109725 h 139335"/>
                <a:gd name="connsiteX7" fmla="*/ 133606 w 239394"/>
                <a:gd name="connsiteY7" fmla="*/ 0 h 139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9394" h="139335">
                  <a:moveTo>
                    <a:pt x="133606" y="0"/>
                  </a:moveTo>
                  <a:cubicBezTo>
                    <a:pt x="170501" y="0"/>
                    <a:pt x="203902" y="12282"/>
                    <a:pt x="228080" y="32138"/>
                  </a:cubicBezTo>
                  <a:lnTo>
                    <a:pt x="239394" y="45920"/>
                  </a:lnTo>
                  <a:lnTo>
                    <a:pt x="156177" y="55733"/>
                  </a:lnTo>
                  <a:cubicBezTo>
                    <a:pt x="120016" y="64667"/>
                    <a:pt x="87452" y="77595"/>
                    <a:pt x="60103" y="93570"/>
                  </a:cubicBezTo>
                  <a:lnTo>
                    <a:pt x="7279" y="139335"/>
                  </a:lnTo>
                  <a:lnTo>
                    <a:pt x="0" y="109725"/>
                  </a:lnTo>
                  <a:cubicBezTo>
                    <a:pt x="0" y="49126"/>
                    <a:pt x="59817" y="0"/>
                    <a:pt x="13360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38" name="月 637">
              <a:extLst>
                <a:ext uri="{FF2B5EF4-FFF2-40B4-BE49-F238E27FC236}">
                  <a16:creationId xmlns:a16="http://schemas.microsoft.com/office/drawing/2014/main" id="{A0CE39DE-913C-4E37-B178-CCFF2DAEA8E0}"/>
                </a:ext>
              </a:extLst>
            </p:cNvPr>
            <p:cNvSpPr/>
            <p:nvPr/>
          </p:nvSpPr>
          <p:spPr bwMode="auto">
            <a:xfrm rot="2700000">
              <a:off x="6595227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39" name="月 638">
              <a:extLst>
                <a:ext uri="{FF2B5EF4-FFF2-40B4-BE49-F238E27FC236}">
                  <a16:creationId xmlns:a16="http://schemas.microsoft.com/office/drawing/2014/main" id="{C7620DCE-6EFC-415A-A1C1-4BEE0D722E95}"/>
                </a:ext>
              </a:extLst>
            </p:cNvPr>
            <p:cNvSpPr/>
            <p:nvPr/>
          </p:nvSpPr>
          <p:spPr bwMode="auto">
            <a:xfrm rot="18900000" flipH="1">
              <a:off x="7023064" y="1422713"/>
              <a:ext cx="53316" cy="215520"/>
            </a:xfrm>
            <a:prstGeom prst="moon">
              <a:avLst/>
            </a:pr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40" name="フリーフォーム: 図形 639">
              <a:extLst>
                <a:ext uri="{FF2B5EF4-FFF2-40B4-BE49-F238E27FC236}">
                  <a16:creationId xmlns:a16="http://schemas.microsoft.com/office/drawing/2014/main" id="{39BAC5C3-019E-480E-B793-04B6511B604A}"/>
                </a:ext>
              </a:extLst>
            </p:cNvPr>
            <p:cNvSpPr/>
            <p:nvPr/>
          </p:nvSpPr>
          <p:spPr bwMode="auto">
            <a:xfrm rot="10800000">
              <a:off x="6695465" y="1589803"/>
              <a:ext cx="298266" cy="45720"/>
            </a:xfrm>
            <a:custGeom>
              <a:avLst/>
              <a:gdLst>
                <a:gd name="connsiteX0" fmla="*/ 85359 w 170719"/>
                <a:gd name="connsiteY0" fmla="*/ 0 h 39356"/>
                <a:gd name="connsiteX1" fmla="*/ 158636 w 170719"/>
                <a:gd name="connsiteY1" fmla="*/ 20069 h 39356"/>
                <a:gd name="connsiteX2" fmla="*/ 170719 w 170719"/>
                <a:gd name="connsiteY2" fmla="*/ 39356 h 39356"/>
                <a:gd name="connsiteX3" fmla="*/ 85359 w 170719"/>
                <a:gd name="connsiteY3" fmla="*/ 34925 h 39356"/>
                <a:gd name="connsiteX4" fmla="*/ 0 w 170719"/>
                <a:gd name="connsiteY4" fmla="*/ 39356 h 39356"/>
                <a:gd name="connsiteX5" fmla="*/ 12082 w 170719"/>
                <a:gd name="connsiteY5" fmla="*/ 20069 h 39356"/>
                <a:gd name="connsiteX6" fmla="*/ 85359 w 170719"/>
                <a:gd name="connsiteY6" fmla="*/ 0 h 39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0719" h="39356">
                  <a:moveTo>
                    <a:pt x="85359" y="0"/>
                  </a:moveTo>
                  <a:cubicBezTo>
                    <a:pt x="113976" y="0"/>
                    <a:pt x="139883" y="7669"/>
                    <a:pt x="158636" y="20069"/>
                  </a:cubicBezTo>
                  <a:lnTo>
                    <a:pt x="170719" y="39356"/>
                  </a:lnTo>
                  <a:lnTo>
                    <a:pt x="85359" y="34925"/>
                  </a:lnTo>
                  <a:lnTo>
                    <a:pt x="0" y="39356"/>
                  </a:lnTo>
                  <a:lnTo>
                    <a:pt x="12082" y="20069"/>
                  </a:lnTo>
                  <a:cubicBezTo>
                    <a:pt x="30836" y="7669"/>
                    <a:pt x="56743" y="0"/>
                    <a:pt x="85359" y="0"/>
                  </a:cubicBezTo>
                  <a:close/>
                </a:path>
              </a:pathLst>
            </a:custGeom>
            <a:solidFill>
              <a:srgbClr val="FF0000"/>
            </a:solidFill>
            <a:ln w="1270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41" name="楕円 357">
              <a:extLst>
                <a:ext uri="{FF2B5EF4-FFF2-40B4-BE49-F238E27FC236}">
                  <a16:creationId xmlns:a16="http://schemas.microsoft.com/office/drawing/2014/main" id="{67DA3805-D8BF-4AB8-A419-997FE9E3B066}"/>
                </a:ext>
              </a:extLst>
            </p:cNvPr>
            <p:cNvSpPr/>
            <p:nvPr/>
          </p:nvSpPr>
          <p:spPr bwMode="auto">
            <a:xfrm>
              <a:off x="6721330" y="1346765"/>
              <a:ext cx="232890" cy="129124"/>
            </a:xfrm>
            <a:custGeom>
              <a:avLst/>
              <a:gdLst>
                <a:gd name="connsiteX0" fmla="*/ 0 w 232889"/>
                <a:gd name="connsiteY0" fmla="*/ 49084 h 98168"/>
                <a:gd name="connsiteX1" fmla="*/ 116445 w 232889"/>
                <a:gd name="connsiteY1" fmla="*/ 0 h 98168"/>
                <a:gd name="connsiteX2" fmla="*/ 232890 w 232889"/>
                <a:gd name="connsiteY2" fmla="*/ 49084 h 98168"/>
                <a:gd name="connsiteX3" fmla="*/ 116445 w 232889"/>
                <a:gd name="connsiteY3" fmla="*/ 98168 h 98168"/>
                <a:gd name="connsiteX4" fmla="*/ 0 w 232889"/>
                <a:gd name="connsiteY4" fmla="*/ 49084 h 98168"/>
                <a:gd name="connsiteX0" fmla="*/ 0 w 232890"/>
                <a:gd name="connsiteY0" fmla="*/ 49084 h 98168"/>
                <a:gd name="connsiteX1" fmla="*/ 116445 w 232890"/>
                <a:gd name="connsiteY1" fmla="*/ 0 h 98168"/>
                <a:gd name="connsiteX2" fmla="*/ 232890 w 232890"/>
                <a:gd name="connsiteY2" fmla="*/ 49084 h 98168"/>
                <a:gd name="connsiteX3" fmla="*/ 116445 w 232890"/>
                <a:gd name="connsiteY3" fmla="*/ 98168 h 98168"/>
                <a:gd name="connsiteX4" fmla="*/ 0 w 232890"/>
                <a:gd name="connsiteY4" fmla="*/ 49084 h 98168"/>
                <a:gd name="connsiteX0" fmla="*/ 0 w 232890"/>
                <a:gd name="connsiteY0" fmla="*/ 49084 h 98168"/>
                <a:gd name="connsiteX1" fmla="*/ 116445 w 232890"/>
                <a:gd name="connsiteY1" fmla="*/ 0 h 98168"/>
                <a:gd name="connsiteX2" fmla="*/ 232890 w 232890"/>
                <a:gd name="connsiteY2" fmla="*/ 49084 h 98168"/>
                <a:gd name="connsiteX3" fmla="*/ 116445 w 232890"/>
                <a:gd name="connsiteY3" fmla="*/ 98168 h 98168"/>
                <a:gd name="connsiteX4" fmla="*/ 0 w 232890"/>
                <a:gd name="connsiteY4" fmla="*/ 49084 h 98168"/>
                <a:gd name="connsiteX0" fmla="*/ 0 w 232890"/>
                <a:gd name="connsiteY0" fmla="*/ 80040 h 129124"/>
                <a:gd name="connsiteX1" fmla="*/ 109302 w 232890"/>
                <a:gd name="connsiteY1" fmla="*/ 0 h 129124"/>
                <a:gd name="connsiteX2" fmla="*/ 232890 w 232890"/>
                <a:gd name="connsiteY2" fmla="*/ 80040 h 129124"/>
                <a:gd name="connsiteX3" fmla="*/ 116445 w 232890"/>
                <a:gd name="connsiteY3" fmla="*/ 129124 h 129124"/>
                <a:gd name="connsiteX4" fmla="*/ 0 w 232890"/>
                <a:gd name="connsiteY4" fmla="*/ 80040 h 1291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2890" h="129124">
                  <a:moveTo>
                    <a:pt x="0" y="80040"/>
                  </a:moveTo>
                  <a:cubicBezTo>
                    <a:pt x="0" y="52932"/>
                    <a:pt x="44991" y="0"/>
                    <a:pt x="109302" y="0"/>
                  </a:cubicBezTo>
                  <a:cubicBezTo>
                    <a:pt x="173613" y="0"/>
                    <a:pt x="232890" y="52932"/>
                    <a:pt x="232890" y="80040"/>
                  </a:cubicBezTo>
                  <a:cubicBezTo>
                    <a:pt x="232890" y="107148"/>
                    <a:pt x="180756" y="129124"/>
                    <a:pt x="116445" y="129124"/>
                  </a:cubicBezTo>
                  <a:cubicBezTo>
                    <a:pt x="52134" y="129124"/>
                    <a:pt x="0" y="107148"/>
                    <a:pt x="0" y="80040"/>
                  </a:cubicBezTo>
                  <a:close/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2" name="フリーフォーム: 図形 641">
              <a:extLst>
                <a:ext uri="{FF2B5EF4-FFF2-40B4-BE49-F238E27FC236}">
                  <a16:creationId xmlns:a16="http://schemas.microsoft.com/office/drawing/2014/main" id="{6A2874CE-66DF-4ECB-985E-00DEEA5B8EF0}"/>
                </a:ext>
              </a:extLst>
            </p:cNvPr>
            <p:cNvSpPr/>
            <p:nvPr/>
          </p:nvSpPr>
          <p:spPr bwMode="auto">
            <a:xfrm>
              <a:off x="6775519" y="1299705"/>
              <a:ext cx="124512" cy="184936"/>
            </a:xfrm>
            <a:custGeom>
              <a:avLst/>
              <a:gdLst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  <a:gd name="connsiteX7" fmla="*/ 27827 w 124512"/>
                <a:gd name="connsiteY7" fmla="*/ 11644 h 184936"/>
                <a:gd name="connsiteX8" fmla="*/ 62256 w 124512"/>
                <a:gd name="connsiteY8" fmla="*/ 20630 h 184936"/>
                <a:gd name="connsiteX9" fmla="*/ 96685 w 124512"/>
                <a:gd name="connsiteY9" fmla="*/ 11644 h 184936"/>
                <a:gd name="connsiteX0" fmla="*/ 62256 w 153696"/>
                <a:gd name="connsiteY0" fmla="*/ 20630 h 184936"/>
                <a:gd name="connsiteX1" fmla="*/ 96685 w 153696"/>
                <a:gd name="connsiteY1" fmla="*/ 11644 h 184936"/>
                <a:gd name="connsiteX2" fmla="*/ 110045 w 153696"/>
                <a:gd name="connsiteY2" fmla="*/ 0 h 184936"/>
                <a:gd name="connsiteX3" fmla="*/ 119620 w 153696"/>
                <a:gd name="connsiteY3" fmla="*/ 26083 h 184936"/>
                <a:gd name="connsiteX4" fmla="*/ 124512 w 153696"/>
                <a:gd name="connsiteY4" fmla="*/ 70591 h 184936"/>
                <a:gd name="connsiteX5" fmla="*/ 62256 w 153696"/>
                <a:gd name="connsiteY5" fmla="*/ 184936 h 184936"/>
                <a:gd name="connsiteX6" fmla="*/ 0 w 153696"/>
                <a:gd name="connsiteY6" fmla="*/ 70591 h 184936"/>
                <a:gd name="connsiteX7" fmla="*/ 4893 w 153696"/>
                <a:gd name="connsiteY7" fmla="*/ 26083 h 184936"/>
                <a:gd name="connsiteX8" fmla="*/ 14467 w 153696"/>
                <a:gd name="connsiteY8" fmla="*/ 0 h 184936"/>
                <a:gd name="connsiteX9" fmla="*/ 27827 w 153696"/>
                <a:gd name="connsiteY9" fmla="*/ 11644 h 184936"/>
                <a:gd name="connsiteX10" fmla="*/ 153696 w 153696"/>
                <a:gd name="connsiteY10" fmla="*/ 112070 h 184936"/>
                <a:gd name="connsiteX0" fmla="*/ 62256 w 124512"/>
                <a:gd name="connsiteY0" fmla="*/ 20630 h 184936"/>
                <a:gd name="connsiteX1" fmla="*/ 96685 w 124512"/>
                <a:gd name="connsiteY1" fmla="*/ 11644 h 184936"/>
                <a:gd name="connsiteX2" fmla="*/ 110045 w 124512"/>
                <a:gd name="connsiteY2" fmla="*/ 0 h 184936"/>
                <a:gd name="connsiteX3" fmla="*/ 119620 w 124512"/>
                <a:gd name="connsiteY3" fmla="*/ 26083 h 184936"/>
                <a:gd name="connsiteX4" fmla="*/ 124512 w 124512"/>
                <a:gd name="connsiteY4" fmla="*/ 70591 h 184936"/>
                <a:gd name="connsiteX5" fmla="*/ 62256 w 124512"/>
                <a:gd name="connsiteY5" fmla="*/ 184936 h 184936"/>
                <a:gd name="connsiteX6" fmla="*/ 0 w 124512"/>
                <a:gd name="connsiteY6" fmla="*/ 70591 h 184936"/>
                <a:gd name="connsiteX7" fmla="*/ 4893 w 124512"/>
                <a:gd name="connsiteY7" fmla="*/ 26083 h 184936"/>
                <a:gd name="connsiteX8" fmla="*/ 14467 w 124512"/>
                <a:gd name="connsiteY8" fmla="*/ 0 h 184936"/>
                <a:gd name="connsiteX9" fmla="*/ 27827 w 124512"/>
                <a:gd name="connsiteY9" fmla="*/ 11644 h 184936"/>
                <a:gd name="connsiteX0" fmla="*/ 96685 w 124512"/>
                <a:gd name="connsiteY0" fmla="*/ 11644 h 184936"/>
                <a:gd name="connsiteX1" fmla="*/ 110045 w 124512"/>
                <a:gd name="connsiteY1" fmla="*/ 0 h 184936"/>
                <a:gd name="connsiteX2" fmla="*/ 119620 w 124512"/>
                <a:gd name="connsiteY2" fmla="*/ 26083 h 184936"/>
                <a:gd name="connsiteX3" fmla="*/ 124512 w 124512"/>
                <a:gd name="connsiteY3" fmla="*/ 70591 h 184936"/>
                <a:gd name="connsiteX4" fmla="*/ 62256 w 124512"/>
                <a:gd name="connsiteY4" fmla="*/ 184936 h 184936"/>
                <a:gd name="connsiteX5" fmla="*/ 0 w 124512"/>
                <a:gd name="connsiteY5" fmla="*/ 70591 h 184936"/>
                <a:gd name="connsiteX6" fmla="*/ 4893 w 124512"/>
                <a:gd name="connsiteY6" fmla="*/ 26083 h 184936"/>
                <a:gd name="connsiteX7" fmla="*/ 14467 w 124512"/>
                <a:gd name="connsiteY7" fmla="*/ 0 h 184936"/>
                <a:gd name="connsiteX8" fmla="*/ 27827 w 124512"/>
                <a:gd name="connsiteY8" fmla="*/ 11644 h 184936"/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  <a:gd name="connsiteX7" fmla="*/ 27827 w 124512"/>
                <a:gd name="connsiteY7" fmla="*/ 11644 h 184936"/>
                <a:gd name="connsiteX0" fmla="*/ 110045 w 124512"/>
                <a:gd name="connsiteY0" fmla="*/ 0 h 184936"/>
                <a:gd name="connsiteX1" fmla="*/ 119620 w 124512"/>
                <a:gd name="connsiteY1" fmla="*/ 26083 h 184936"/>
                <a:gd name="connsiteX2" fmla="*/ 124512 w 124512"/>
                <a:gd name="connsiteY2" fmla="*/ 70591 h 184936"/>
                <a:gd name="connsiteX3" fmla="*/ 62256 w 124512"/>
                <a:gd name="connsiteY3" fmla="*/ 184936 h 184936"/>
                <a:gd name="connsiteX4" fmla="*/ 0 w 124512"/>
                <a:gd name="connsiteY4" fmla="*/ 70591 h 184936"/>
                <a:gd name="connsiteX5" fmla="*/ 4893 w 124512"/>
                <a:gd name="connsiteY5" fmla="*/ 26083 h 184936"/>
                <a:gd name="connsiteX6" fmla="*/ 14467 w 124512"/>
                <a:gd name="connsiteY6" fmla="*/ 0 h 1849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512" h="184936">
                  <a:moveTo>
                    <a:pt x="110045" y="0"/>
                  </a:moveTo>
                  <a:lnTo>
                    <a:pt x="119620" y="26083"/>
                  </a:lnTo>
                  <a:cubicBezTo>
                    <a:pt x="122770" y="39763"/>
                    <a:pt x="124512" y="54803"/>
                    <a:pt x="124512" y="70591"/>
                  </a:cubicBezTo>
                  <a:cubicBezTo>
                    <a:pt x="124512" y="133742"/>
                    <a:pt x="96639" y="184936"/>
                    <a:pt x="62256" y="184936"/>
                  </a:cubicBezTo>
                  <a:cubicBezTo>
                    <a:pt x="27873" y="184936"/>
                    <a:pt x="0" y="133742"/>
                    <a:pt x="0" y="70591"/>
                  </a:cubicBezTo>
                  <a:cubicBezTo>
                    <a:pt x="0" y="54803"/>
                    <a:pt x="1742" y="39763"/>
                    <a:pt x="4893" y="26083"/>
                  </a:cubicBezTo>
                  <a:lnTo>
                    <a:pt x="14467" y="0"/>
                  </a:lnTo>
                </a:path>
              </a:pathLst>
            </a:custGeom>
            <a:solidFill>
              <a:srgbClr val="FF9966"/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http//www.digipot.net</Manager>
  <Company>http//www.digipot.net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pptx709_おばあちゃんのイラスト</dc:title>
  <dc:subject>pptx709_おばあちゃんのイラスト</dc:subject>
  <dc:creator>http//www.digipot.net</dc:creator>
  <cp:lastModifiedBy/>
  <cp:revision>1</cp:revision>
  <dcterms:created xsi:type="dcterms:W3CDTF">2014-01-30T05:12:09Z</dcterms:created>
  <dcterms:modified xsi:type="dcterms:W3CDTF">2018-03-01T06:40:10Z</dcterms:modified>
  <cp:category/>
  <cp:version>1</cp:version>
</cp:coreProperties>
</file>