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78" d="100"/>
          <a:sy n="78" d="100"/>
        </p:scale>
        <p:origin x="84" y="42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Copyright©2018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3CF5D6D4-AD5A-4D01-8E18-A78E2AC8FB6D}"/>
              </a:ext>
            </a:extLst>
          </p:cNvPr>
          <p:cNvGrpSpPr/>
          <p:nvPr/>
        </p:nvGrpSpPr>
        <p:grpSpPr>
          <a:xfrm>
            <a:off x="1412112" y="1265339"/>
            <a:ext cx="1303136" cy="1970771"/>
            <a:chOff x="4953000" y="555858"/>
            <a:chExt cx="2605729" cy="394072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644F64E5-962C-4879-888E-251D634DCBC8}"/>
                </a:ext>
              </a:extLst>
            </p:cNvPr>
            <p:cNvGrpSpPr/>
            <p:nvPr/>
          </p:nvGrpSpPr>
          <p:grpSpPr>
            <a:xfrm>
              <a:off x="5330840" y="3742714"/>
              <a:ext cx="575836" cy="753866"/>
              <a:chOff x="5362891" y="3740973"/>
              <a:chExt cx="480745" cy="753866"/>
            </a:xfrm>
          </p:grpSpPr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4EB0A04D-6887-4790-BEE6-6949C97B204F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2948A7BF-22A5-4106-8D60-D82BBCB4DE31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2C9CC0A5-7750-4F35-AB34-15781F88671C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70493514-EBE1-46B9-8124-60B1EE7A56D6}"/>
                </a:ext>
              </a:extLst>
            </p:cNvPr>
            <p:cNvGrpSpPr/>
            <p:nvPr/>
          </p:nvGrpSpPr>
          <p:grpSpPr>
            <a:xfrm>
              <a:off x="5741146" y="3742714"/>
              <a:ext cx="575836" cy="753866"/>
              <a:chOff x="5773197" y="3740973"/>
              <a:chExt cx="480745" cy="753866"/>
            </a:xfrm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1C9D5E19-881D-4206-BC20-A4525AAE3593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4D6B9C2E-F759-457B-AE01-8005499EAF9E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C6315D24-CE48-4C01-8B29-20CC4088DE0C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842FC05-65E6-42B4-92E3-944FFCA57B7F}"/>
                </a:ext>
              </a:extLst>
            </p:cNvPr>
            <p:cNvSpPr/>
            <p:nvPr/>
          </p:nvSpPr>
          <p:spPr bwMode="auto">
            <a:xfrm>
              <a:off x="4953000" y="555858"/>
              <a:ext cx="2605729" cy="2653715"/>
            </a:xfrm>
            <a:custGeom>
              <a:avLst/>
              <a:gdLst>
                <a:gd name="connsiteX0" fmla="*/ 1538328 w 2514813"/>
                <a:gd name="connsiteY0" fmla="*/ 0 h 2561125"/>
                <a:gd name="connsiteX1" fmla="*/ 2208145 w 2514813"/>
                <a:gd name="connsiteY1" fmla="*/ 455906 h 2561125"/>
                <a:gd name="connsiteX2" fmla="*/ 2514813 w 2514813"/>
                <a:gd name="connsiteY2" fmla="*/ 1226804 h 2561125"/>
                <a:gd name="connsiteX3" fmla="*/ 2341195 w 2514813"/>
                <a:gd name="connsiteY3" fmla="*/ 2018234 h 2561125"/>
                <a:gd name="connsiteX4" fmla="*/ 1753605 w 2514813"/>
                <a:gd name="connsiteY4" fmla="*/ 2527899 h 2561125"/>
                <a:gd name="connsiteX5" fmla="*/ 976485 w 2514813"/>
                <a:gd name="connsiteY5" fmla="*/ 2561125 h 2561125"/>
                <a:gd name="connsiteX6" fmla="*/ 306668 w 2514813"/>
                <a:gd name="connsiteY6" fmla="*/ 2105218 h 2561125"/>
                <a:gd name="connsiteX7" fmla="*/ 0 w 2514813"/>
                <a:gd name="connsiteY7" fmla="*/ 1334321 h 2561125"/>
                <a:gd name="connsiteX8" fmla="*/ 173618 w 2514813"/>
                <a:gd name="connsiteY8" fmla="*/ 542890 h 2561125"/>
                <a:gd name="connsiteX9" fmla="*/ 761208 w 2514813"/>
                <a:gd name="connsiteY9" fmla="*/ 33225 h 2561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14813" h="2561125">
                  <a:moveTo>
                    <a:pt x="1538328" y="0"/>
                  </a:moveTo>
                  <a:lnTo>
                    <a:pt x="2208145" y="455906"/>
                  </a:lnTo>
                  <a:lnTo>
                    <a:pt x="2514813" y="1226804"/>
                  </a:lnTo>
                  <a:lnTo>
                    <a:pt x="2341195" y="2018234"/>
                  </a:lnTo>
                  <a:lnTo>
                    <a:pt x="1753605" y="2527899"/>
                  </a:lnTo>
                  <a:lnTo>
                    <a:pt x="976485" y="2561125"/>
                  </a:lnTo>
                  <a:lnTo>
                    <a:pt x="306668" y="2105218"/>
                  </a:lnTo>
                  <a:lnTo>
                    <a:pt x="0" y="1334321"/>
                  </a:lnTo>
                  <a:lnTo>
                    <a:pt x="173618" y="542890"/>
                  </a:lnTo>
                  <a:lnTo>
                    <a:pt x="761208" y="332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0070C0">
                    <a:shade val="30000"/>
                    <a:satMod val="115000"/>
                  </a:srgbClr>
                </a:gs>
                <a:gs pos="50000">
                  <a:srgbClr val="0070C0">
                    <a:shade val="67500"/>
                    <a:satMod val="115000"/>
                  </a:srgbClr>
                </a:gs>
                <a:gs pos="100000">
                  <a:srgbClr val="0070C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楕円 1">
              <a:extLst>
                <a:ext uri="{FF2B5EF4-FFF2-40B4-BE49-F238E27FC236}">
                  <a16:creationId xmlns:a16="http://schemas.microsoft.com/office/drawing/2014/main" id="{D705BD62-B739-4377-B7F0-FA1878FC369E}"/>
                </a:ext>
              </a:extLst>
            </p:cNvPr>
            <p:cNvSpPr/>
            <p:nvPr/>
          </p:nvSpPr>
          <p:spPr bwMode="auto">
            <a:xfrm>
              <a:off x="5088015" y="1835382"/>
              <a:ext cx="1766264" cy="202347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57CA9759-8047-460B-AD71-FECB0D4CF8F1}"/>
                </a:ext>
              </a:extLst>
            </p:cNvPr>
            <p:cNvSpPr/>
            <p:nvPr/>
          </p:nvSpPr>
          <p:spPr bwMode="auto">
            <a:xfrm>
              <a:off x="5760518" y="3225124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CAD8E10F-D8B1-4BBE-9B7F-B42B29BF1B68}"/>
                </a:ext>
              </a:extLst>
            </p:cNvPr>
            <p:cNvSpPr/>
            <p:nvPr/>
          </p:nvSpPr>
          <p:spPr bwMode="auto">
            <a:xfrm>
              <a:off x="5760518" y="3539415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7630BF7-E208-46FA-A885-6F867FBAE7C2}"/>
                </a:ext>
              </a:extLst>
            </p:cNvPr>
            <p:cNvSpPr/>
            <p:nvPr/>
          </p:nvSpPr>
          <p:spPr bwMode="auto">
            <a:xfrm rot="1850628">
              <a:off x="5866576" y="2721330"/>
              <a:ext cx="488586" cy="531568"/>
            </a:xfrm>
            <a:custGeom>
              <a:avLst/>
              <a:gdLst>
                <a:gd name="connsiteX0" fmla="*/ 35761 w 1028530"/>
                <a:gd name="connsiteY0" fmla="*/ 0 h 1119015"/>
                <a:gd name="connsiteX1" fmla="*/ 178799 w 1028530"/>
                <a:gd name="connsiteY1" fmla="*/ 0 h 1119015"/>
                <a:gd name="connsiteX2" fmla="*/ 214560 w 1028530"/>
                <a:gd name="connsiteY2" fmla="*/ 35761 h 1119015"/>
                <a:gd name="connsiteX3" fmla="*/ 214560 w 1028530"/>
                <a:gd name="connsiteY3" fmla="*/ 637855 h 1119015"/>
                <a:gd name="connsiteX4" fmla="*/ 213488 w 1028530"/>
                <a:gd name="connsiteY4" fmla="*/ 640444 h 1119015"/>
                <a:gd name="connsiteX5" fmla="*/ 215931 w 1028530"/>
                <a:gd name="connsiteY5" fmla="*/ 664686 h 1119015"/>
                <a:gd name="connsiteX6" fmla="*/ 513073 w 1028530"/>
                <a:gd name="connsiteY6" fmla="*/ 906863 h 1119015"/>
                <a:gd name="connsiteX7" fmla="*/ 816377 w 1028530"/>
                <a:gd name="connsiteY7" fmla="*/ 603559 h 1119015"/>
                <a:gd name="connsiteX8" fmla="*/ 727541 w 1028530"/>
                <a:gd name="connsiteY8" fmla="*/ 389091 h 1119015"/>
                <a:gd name="connsiteX9" fmla="*/ 704829 w 1028530"/>
                <a:gd name="connsiteY9" fmla="*/ 370351 h 1119015"/>
                <a:gd name="connsiteX10" fmla="*/ 832127 w 1028530"/>
                <a:gd name="connsiteY10" fmla="*/ 201594 h 1119015"/>
                <a:gd name="connsiteX11" fmla="*/ 877556 w 1028530"/>
                <a:gd name="connsiteY11" fmla="*/ 239077 h 1119015"/>
                <a:gd name="connsiteX12" fmla="*/ 1028530 w 1028530"/>
                <a:gd name="connsiteY12" fmla="*/ 603559 h 1119015"/>
                <a:gd name="connsiteX13" fmla="*/ 513074 w 1028530"/>
                <a:gd name="connsiteY13" fmla="*/ 1119015 h 1119015"/>
                <a:gd name="connsiteX14" fmla="*/ 8091 w 1028530"/>
                <a:gd name="connsiteY14" fmla="*/ 707441 h 1119015"/>
                <a:gd name="connsiteX15" fmla="*/ 1422 w 1028530"/>
                <a:gd name="connsiteY15" fmla="*/ 641287 h 1119015"/>
                <a:gd name="connsiteX16" fmla="*/ 0 w 1028530"/>
                <a:gd name="connsiteY16" fmla="*/ 637855 h 1119015"/>
                <a:gd name="connsiteX17" fmla="*/ 0 w 1028530"/>
                <a:gd name="connsiteY17" fmla="*/ 35761 h 1119015"/>
                <a:gd name="connsiteX18" fmla="*/ 35761 w 1028530"/>
                <a:gd name="connsiteY18" fmla="*/ 0 h 1119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028530" h="1119015">
                  <a:moveTo>
                    <a:pt x="35761" y="0"/>
                  </a:moveTo>
                  <a:lnTo>
                    <a:pt x="178799" y="0"/>
                  </a:lnTo>
                  <a:cubicBezTo>
                    <a:pt x="198549" y="0"/>
                    <a:pt x="214560" y="16011"/>
                    <a:pt x="214560" y="35761"/>
                  </a:cubicBezTo>
                  <a:lnTo>
                    <a:pt x="214560" y="637855"/>
                  </a:lnTo>
                  <a:lnTo>
                    <a:pt x="213488" y="640444"/>
                  </a:lnTo>
                  <a:lnTo>
                    <a:pt x="215931" y="664686"/>
                  </a:lnTo>
                  <a:cubicBezTo>
                    <a:pt x="244213" y="802896"/>
                    <a:pt x="366502" y="906863"/>
                    <a:pt x="513073" y="906863"/>
                  </a:cubicBezTo>
                  <a:cubicBezTo>
                    <a:pt x="680583" y="906863"/>
                    <a:pt x="816377" y="771069"/>
                    <a:pt x="816377" y="603559"/>
                  </a:cubicBezTo>
                  <a:cubicBezTo>
                    <a:pt x="816377" y="519804"/>
                    <a:pt x="782429" y="443978"/>
                    <a:pt x="727541" y="389091"/>
                  </a:cubicBezTo>
                  <a:lnTo>
                    <a:pt x="704829" y="370351"/>
                  </a:lnTo>
                  <a:lnTo>
                    <a:pt x="832127" y="201594"/>
                  </a:lnTo>
                  <a:lnTo>
                    <a:pt x="877556" y="239077"/>
                  </a:lnTo>
                  <a:cubicBezTo>
                    <a:pt x="970836" y="332356"/>
                    <a:pt x="1028530" y="461220"/>
                    <a:pt x="1028530" y="603559"/>
                  </a:cubicBezTo>
                  <a:cubicBezTo>
                    <a:pt x="1028530" y="888237"/>
                    <a:pt x="797752" y="1119015"/>
                    <a:pt x="513074" y="1119015"/>
                  </a:cubicBezTo>
                  <a:cubicBezTo>
                    <a:pt x="263981" y="1119015"/>
                    <a:pt x="56155" y="942326"/>
                    <a:pt x="8091" y="707441"/>
                  </a:cubicBezTo>
                  <a:lnTo>
                    <a:pt x="1422" y="641287"/>
                  </a:lnTo>
                  <a:lnTo>
                    <a:pt x="0" y="637855"/>
                  </a:lnTo>
                  <a:lnTo>
                    <a:pt x="0" y="35761"/>
                  </a:lnTo>
                  <a:cubicBezTo>
                    <a:pt x="0" y="16011"/>
                    <a:pt x="16011" y="0"/>
                    <a:pt x="35761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49">
              <a:extLst>
                <a:ext uri="{FF2B5EF4-FFF2-40B4-BE49-F238E27FC236}">
                  <a16:creationId xmlns:a16="http://schemas.microsoft.com/office/drawing/2014/main" id="{81DCAC3C-958F-496B-8FF7-EF90F7E9BB4A}"/>
                </a:ext>
              </a:extLst>
            </p:cNvPr>
            <p:cNvSpPr/>
            <p:nvPr/>
          </p:nvSpPr>
          <p:spPr bwMode="auto">
            <a:xfrm>
              <a:off x="5321316" y="1139036"/>
              <a:ext cx="1366338" cy="1299664"/>
            </a:xfrm>
            <a:custGeom>
              <a:avLst/>
              <a:gdLst>
                <a:gd name="connsiteX0" fmla="*/ 0 w 1299663"/>
                <a:gd name="connsiteY0" fmla="*/ 649832 h 1299663"/>
                <a:gd name="connsiteX1" fmla="*/ 649832 w 1299663"/>
                <a:gd name="connsiteY1" fmla="*/ 0 h 1299663"/>
                <a:gd name="connsiteX2" fmla="*/ 1299664 w 1299663"/>
                <a:gd name="connsiteY2" fmla="*/ 649832 h 1299663"/>
                <a:gd name="connsiteX3" fmla="*/ 649832 w 1299663"/>
                <a:gd name="connsiteY3" fmla="*/ 1299664 h 1299663"/>
                <a:gd name="connsiteX4" fmla="*/ 0 w 1299663"/>
                <a:gd name="connsiteY4" fmla="*/ 649832 h 1299663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338" h="1299664">
                  <a:moveTo>
                    <a:pt x="0" y="649832"/>
                  </a:moveTo>
                  <a:cubicBezTo>
                    <a:pt x="0" y="290940"/>
                    <a:pt x="290940" y="0"/>
                    <a:pt x="649832" y="0"/>
                  </a:cubicBezTo>
                  <a:cubicBezTo>
                    <a:pt x="1008724" y="0"/>
                    <a:pt x="1261564" y="229028"/>
                    <a:pt x="1366338" y="730795"/>
                  </a:cubicBezTo>
                  <a:cubicBezTo>
                    <a:pt x="1213938" y="1089688"/>
                    <a:pt x="1008724" y="1299664"/>
                    <a:pt x="649832" y="1299664"/>
                  </a:cubicBezTo>
                  <a:cubicBezTo>
                    <a:pt x="290940" y="1299664"/>
                    <a:pt x="0" y="1008724"/>
                    <a:pt x="0" y="649832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5E225CE9-FE0D-40BF-A319-ACFCC364966F}"/>
                </a:ext>
              </a:extLst>
            </p:cNvPr>
            <p:cNvSpPr/>
            <p:nvPr/>
          </p:nvSpPr>
          <p:spPr bwMode="auto">
            <a:xfrm>
              <a:off x="5330839" y="1309814"/>
              <a:ext cx="1120461" cy="1127555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月 11">
              <a:extLst>
                <a:ext uri="{FF2B5EF4-FFF2-40B4-BE49-F238E27FC236}">
                  <a16:creationId xmlns:a16="http://schemas.microsoft.com/office/drawing/2014/main" id="{396CFAE1-4177-4F19-993D-FBF192A4FD46}"/>
                </a:ext>
              </a:extLst>
            </p:cNvPr>
            <p:cNvSpPr/>
            <p:nvPr/>
          </p:nvSpPr>
          <p:spPr bwMode="auto">
            <a:xfrm rot="5400000">
              <a:off x="5789101" y="2051008"/>
              <a:ext cx="103635" cy="3472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3547DF17-3A53-4D5F-8A90-2F01F795D402}"/>
                </a:ext>
              </a:extLst>
            </p:cNvPr>
            <p:cNvSpPr/>
            <p:nvPr/>
          </p:nvSpPr>
          <p:spPr bwMode="auto">
            <a:xfrm>
              <a:off x="5497723" y="1674838"/>
              <a:ext cx="149966" cy="207764"/>
            </a:xfrm>
            <a:prstGeom prst="ellipse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2CA32D84-6093-4B8F-A84F-A0272CD7B228}"/>
                </a:ext>
              </a:extLst>
            </p:cNvPr>
            <p:cNvSpPr/>
            <p:nvPr/>
          </p:nvSpPr>
          <p:spPr bwMode="auto">
            <a:xfrm>
              <a:off x="6012073" y="1674838"/>
              <a:ext cx="149966" cy="207764"/>
            </a:xfrm>
            <a:prstGeom prst="ellipse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月 14">
              <a:extLst>
                <a:ext uri="{FF2B5EF4-FFF2-40B4-BE49-F238E27FC236}">
                  <a16:creationId xmlns:a16="http://schemas.microsoft.com/office/drawing/2014/main" id="{481C5F51-B2E7-4200-A7F1-8C1E2E349700}"/>
                </a:ext>
              </a:extLst>
            </p:cNvPr>
            <p:cNvSpPr/>
            <p:nvPr/>
          </p:nvSpPr>
          <p:spPr bwMode="auto">
            <a:xfrm rot="5400000">
              <a:off x="5808128" y="1984393"/>
              <a:ext cx="45720" cy="120166"/>
            </a:xfrm>
            <a:prstGeom prst="moon">
              <a:avLst>
                <a:gd name="adj" fmla="val 87500"/>
              </a:avLst>
            </a:prstGeom>
            <a:solidFill>
              <a:srgbClr val="FF66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月 15">
              <a:extLst>
                <a:ext uri="{FF2B5EF4-FFF2-40B4-BE49-F238E27FC236}">
                  <a16:creationId xmlns:a16="http://schemas.microsoft.com/office/drawing/2014/main" id="{29B8A237-0D54-45F3-820B-F37FAF325D64}"/>
                </a:ext>
              </a:extLst>
            </p:cNvPr>
            <p:cNvSpPr/>
            <p:nvPr/>
          </p:nvSpPr>
          <p:spPr bwMode="auto">
            <a:xfrm rot="5400000">
              <a:off x="5554715" y="1448706"/>
              <a:ext cx="64556" cy="208443"/>
            </a:xfrm>
            <a:prstGeom prst="moon">
              <a:avLst>
                <a:gd name="adj" fmla="val 7940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月 16">
              <a:extLst>
                <a:ext uri="{FF2B5EF4-FFF2-40B4-BE49-F238E27FC236}">
                  <a16:creationId xmlns:a16="http://schemas.microsoft.com/office/drawing/2014/main" id="{1A6573F1-4488-4FF2-A461-FB0DDE9E6FD6}"/>
                </a:ext>
              </a:extLst>
            </p:cNvPr>
            <p:cNvSpPr/>
            <p:nvPr/>
          </p:nvSpPr>
          <p:spPr bwMode="auto">
            <a:xfrm rot="5400000">
              <a:off x="6070253" y="1448708"/>
              <a:ext cx="64557" cy="208444"/>
            </a:xfrm>
            <a:prstGeom prst="moon">
              <a:avLst>
                <a:gd name="adj" fmla="val 7571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EA8B8AE3-6758-427E-81E5-622320FC9936}"/>
                </a:ext>
              </a:extLst>
            </p:cNvPr>
            <p:cNvSpPr/>
            <p:nvPr/>
          </p:nvSpPr>
          <p:spPr bwMode="auto">
            <a:xfrm>
              <a:off x="5967412" y="2309877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四角形: 上の 2 つの角を丸める 18">
              <a:extLst>
                <a:ext uri="{FF2B5EF4-FFF2-40B4-BE49-F238E27FC236}">
                  <a16:creationId xmlns:a16="http://schemas.microsoft.com/office/drawing/2014/main" id="{323E9104-4CF1-42D4-ADAD-081DA45B3B66}"/>
                </a:ext>
              </a:extLst>
            </p:cNvPr>
            <p:cNvSpPr/>
            <p:nvPr/>
          </p:nvSpPr>
          <p:spPr bwMode="auto">
            <a:xfrm rot="8250392">
              <a:off x="6281771" y="2410707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23041A67-3E37-4063-A25E-4F4CCAD19DFC}"/>
                </a:ext>
              </a:extLst>
            </p:cNvPr>
            <p:cNvSpPr/>
            <p:nvPr/>
          </p:nvSpPr>
          <p:spPr bwMode="auto">
            <a:xfrm>
              <a:off x="5839136" y="2508241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1" name="四角形: 上の 2 つの角を丸める 20">
              <a:extLst>
                <a:ext uri="{FF2B5EF4-FFF2-40B4-BE49-F238E27FC236}">
                  <a16:creationId xmlns:a16="http://schemas.microsoft.com/office/drawing/2014/main" id="{D9412638-FF66-45EC-8B73-8E2E8237B6BF}"/>
                </a:ext>
              </a:extLst>
            </p:cNvPr>
            <p:cNvSpPr/>
            <p:nvPr/>
          </p:nvSpPr>
          <p:spPr bwMode="auto">
            <a:xfrm rot="15771291">
              <a:off x="5436284" y="2354805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E2E8CB7C-9DBC-4FED-A507-64C01EABC430}"/>
                </a:ext>
              </a:extLst>
            </p:cNvPr>
            <p:cNvSpPr/>
            <p:nvPr/>
          </p:nvSpPr>
          <p:spPr bwMode="auto">
            <a:xfrm>
              <a:off x="5547729" y="1701545"/>
              <a:ext cx="49954" cy="68870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87CD0D3D-684A-48C4-B973-18524DC01C95}"/>
                </a:ext>
              </a:extLst>
            </p:cNvPr>
            <p:cNvSpPr/>
            <p:nvPr/>
          </p:nvSpPr>
          <p:spPr bwMode="auto">
            <a:xfrm>
              <a:off x="6062079" y="1701545"/>
              <a:ext cx="49954" cy="68870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871CF2DE-AD18-4D1C-BF6C-59F9FDBD66BE}"/>
              </a:ext>
            </a:extLst>
          </p:cNvPr>
          <p:cNvGrpSpPr/>
          <p:nvPr/>
        </p:nvGrpSpPr>
        <p:grpSpPr>
          <a:xfrm>
            <a:off x="4195049" y="4127595"/>
            <a:ext cx="1303136" cy="1967029"/>
            <a:chOff x="2441462" y="2783345"/>
            <a:chExt cx="1052728" cy="1589049"/>
          </a:xfrm>
        </p:grpSpPr>
        <p:sp>
          <p:nvSpPr>
            <p:cNvPr id="31" name="四角形: 上の 2 つの角を丸める 30">
              <a:extLst>
                <a:ext uri="{FF2B5EF4-FFF2-40B4-BE49-F238E27FC236}">
                  <a16:creationId xmlns:a16="http://schemas.microsoft.com/office/drawing/2014/main" id="{DD017849-1F08-416D-8017-7E7B1E287F83}"/>
                </a:ext>
              </a:extLst>
            </p:cNvPr>
            <p:cNvSpPr/>
            <p:nvPr/>
          </p:nvSpPr>
          <p:spPr bwMode="auto">
            <a:xfrm rot="8380477">
              <a:off x="3228573" y="3511644"/>
              <a:ext cx="154028" cy="273817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" name="四角形: 角を丸くする 31">
              <a:extLst>
                <a:ext uri="{FF2B5EF4-FFF2-40B4-BE49-F238E27FC236}">
                  <a16:creationId xmlns:a16="http://schemas.microsoft.com/office/drawing/2014/main" id="{5EE72E77-4EE5-4514-9C81-A00563A02484}"/>
                </a:ext>
              </a:extLst>
            </p:cNvPr>
            <p:cNvSpPr/>
            <p:nvPr/>
          </p:nvSpPr>
          <p:spPr bwMode="auto">
            <a:xfrm>
              <a:off x="2965316" y="4070849"/>
              <a:ext cx="90741" cy="167836"/>
            </a:xfrm>
            <a:prstGeom prst="roundRect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C7C88926-5012-4C89-87DD-7812900AE72F}"/>
                </a:ext>
              </a:extLst>
            </p:cNvPr>
            <p:cNvSpPr/>
            <p:nvPr/>
          </p:nvSpPr>
          <p:spPr bwMode="auto">
            <a:xfrm>
              <a:off x="2931864" y="4155291"/>
              <a:ext cx="203804" cy="217103"/>
            </a:xfrm>
            <a:custGeom>
              <a:avLst/>
              <a:gdLst>
                <a:gd name="connsiteX0" fmla="*/ 28676 w 203804"/>
                <a:gd name="connsiteY0" fmla="*/ 0 h 217103"/>
                <a:gd name="connsiteX1" fmla="*/ 143378 w 203804"/>
                <a:gd name="connsiteY1" fmla="*/ 0 h 217103"/>
                <a:gd name="connsiteX2" fmla="*/ 172054 w 203804"/>
                <a:gd name="connsiteY2" fmla="*/ 28676 h 217103"/>
                <a:gd name="connsiteX3" fmla="*/ 172054 w 203804"/>
                <a:gd name="connsiteY3" fmla="*/ 97272 h 217103"/>
                <a:gd name="connsiteX4" fmla="*/ 184708 w 203804"/>
                <a:gd name="connsiteY4" fmla="*/ 105803 h 217103"/>
                <a:gd name="connsiteX5" fmla="*/ 203804 w 203804"/>
                <a:gd name="connsiteY5" fmla="*/ 151905 h 217103"/>
                <a:gd name="connsiteX6" fmla="*/ 163984 w 203804"/>
                <a:gd name="connsiteY6" fmla="*/ 211980 h 217103"/>
                <a:gd name="connsiteX7" fmla="*/ 147915 w 203804"/>
                <a:gd name="connsiteY7" fmla="*/ 215224 h 217103"/>
                <a:gd name="connsiteX8" fmla="*/ 143378 w 203804"/>
                <a:gd name="connsiteY8" fmla="*/ 217103 h 217103"/>
                <a:gd name="connsiteX9" fmla="*/ 138606 w 203804"/>
                <a:gd name="connsiteY9" fmla="*/ 217103 h 217103"/>
                <a:gd name="connsiteX10" fmla="*/ 96948 w 203804"/>
                <a:gd name="connsiteY10" fmla="*/ 217103 h 217103"/>
                <a:gd name="connsiteX11" fmla="*/ 28676 w 203804"/>
                <a:gd name="connsiteY11" fmla="*/ 217103 h 217103"/>
                <a:gd name="connsiteX12" fmla="*/ 0 w 203804"/>
                <a:gd name="connsiteY12" fmla="*/ 188427 h 217103"/>
                <a:gd name="connsiteX13" fmla="*/ 0 w 203804"/>
                <a:gd name="connsiteY13" fmla="*/ 28676 h 217103"/>
                <a:gd name="connsiteX14" fmla="*/ 28676 w 203804"/>
                <a:gd name="connsiteY14" fmla="*/ 0 h 217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03804" h="217103">
                  <a:moveTo>
                    <a:pt x="28676" y="0"/>
                  </a:moveTo>
                  <a:lnTo>
                    <a:pt x="143378" y="0"/>
                  </a:lnTo>
                  <a:cubicBezTo>
                    <a:pt x="159215" y="0"/>
                    <a:pt x="172054" y="12839"/>
                    <a:pt x="172054" y="28676"/>
                  </a:cubicBezTo>
                  <a:lnTo>
                    <a:pt x="172054" y="97272"/>
                  </a:lnTo>
                  <a:lnTo>
                    <a:pt x="184708" y="105803"/>
                  </a:lnTo>
                  <a:cubicBezTo>
                    <a:pt x="196507" y="117602"/>
                    <a:pt x="203804" y="133901"/>
                    <a:pt x="203804" y="151905"/>
                  </a:cubicBezTo>
                  <a:cubicBezTo>
                    <a:pt x="203804" y="178911"/>
                    <a:pt x="187385" y="202082"/>
                    <a:pt x="163984" y="211980"/>
                  </a:cubicBezTo>
                  <a:lnTo>
                    <a:pt x="147915" y="215224"/>
                  </a:lnTo>
                  <a:lnTo>
                    <a:pt x="143378" y="217103"/>
                  </a:lnTo>
                  <a:lnTo>
                    <a:pt x="138606" y="217103"/>
                  </a:lnTo>
                  <a:lnTo>
                    <a:pt x="96948" y="217103"/>
                  </a:lnTo>
                  <a:lnTo>
                    <a:pt x="28676" y="217103"/>
                  </a:lnTo>
                  <a:cubicBezTo>
                    <a:pt x="12839" y="217103"/>
                    <a:pt x="0" y="204264"/>
                    <a:pt x="0" y="188427"/>
                  </a:cubicBezTo>
                  <a:lnTo>
                    <a:pt x="0" y="28676"/>
                  </a:lnTo>
                  <a:cubicBezTo>
                    <a:pt x="0" y="12839"/>
                    <a:pt x="12839" y="0"/>
                    <a:pt x="28676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四角形: 角を丸くする 33">
              <a:extLst>
                <a:ext uri="{FF2B5EF4-FFF2-40B4-BE49-F238E27FC236}">
                  <a16:creationId xmlns:a16="http://schemas.microsoft.com/office/drawing/2014/main" id="{D5A17B9A-F70B-4E8E-94C4-17EA28675270}"/>
                </a:ext>
              </a:extLst>
            </p:cNvPr>
            <p:cNvSpPr/>
            <p:nvPr/>
          </p:nvSpPr>
          <p:spPr bwMode="auto">
            <a:xfrm>
              <a:off x="3127241" y="4070849"/>
              <a:ext cx="90741" cy="167836"/>
            </a:xfrm>
            <a:prstGeom prst="roundRect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楕円 1">
              <a:extLst>
                <a:ext uri="{FF2B5EF4-FFF2-40B4-BE49-F238E27FC236}">
                  <a16:creationId xmlns:a16="http://schemas.microsoft.com/office/drawing/2014/main" id="{20656833-BC68-4D23-B651-38F58E128C38}"/>
                </a:ext>
              </a:extLst>
            </p:cNvPr>
            <p:cNvSpPr/>
            <p:nvPr/>
          </p:nvSpPr>
          <p:spPr bwMode="auto">
            <a:xfrm>
              <a:off x="2754927" y="3300279"/>
              <a:ext cx="713580" cy="81749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2A300BBC-8413-4E67-B751-E5DB6B6303D4}"/>
                </a:ext>
              </a:extLst>
            </p:cNvPr>
            <p:cNvSpPr/>
            <p:nvPr/>
          </p:nvSpPr>
          <p:spPr bwMode="auto">
            <a:xfrm flipH="1">
              <a:off x="2441462" y="2783345"/>
              <a:ext cx="1052728" cy="1072115"/>
            </a:xfrm>
            <a:custGeom>
              <a:avLst/>
              <a:gdLst>
                <a:gd name="connsiteX0" fmla="*/ 1538328 w 2514813"/>
                <a:gd name="connsiteY0" fmla="*/ 0 h 2561125"/>
                <a:gd name="connsiteX1" fmla="*/ 2208145 w 2514813"/>
                <a:gd name="connsiteY1" fmla="*/ 455906 h 2561125"/>
                <a:gd name="connsiteX2" fmla="*/ 2514813 w 2514813"/>
                <a:gd name="connsiteY2" fmla="*/ 1226804 h 2561125"/>
                <a:gd name="connsiteX3" fmla="*/ 2341195 w 2514813"/>
                <a:gd name="connsiteY3" fmla="*/ 2018234 h 2561125"/>
                <a:gd name="connsiteX4" fmla="*/ 1753605 w 2514813"/>
                <a:gd name="connsiteY4" fmla="*/ 2527899 h 2561125"/>
                <a:gd name="connsiteX5" fmla="*/ 976485 w 2514813"/>
                <a:gd name="connsiteY5" fmla="*/ 2561125 h 2561125"/>
                <a:gd name="connsiteX6" fmla="*/ 306668 w 2514813"/>
                <a:gd name="connsiteY6" fmla="*/ 2105218 h 2561125"/>
                <a:gd name="connsiteX7" fmla="*/ 0 w 2514813"/>
                <a:gd name="connsiteY7" fmla="*/ 1334321 h 2561125"/>
                <a:gd name="connsiteX8" fmla="*/ 173618 w 2514813"/>
                <a:gd name="connsiteY8" fmla="*/ 542890 h 2561125"/>
                <a:gd name="connsiteX9" fmla="*/ 761208 w 2514813"/>
                <a:gd name="connsiteY9" fmla="*/ 33225 h 2561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14813" h="2561125">
                  <a:moveTo>
                    <a:pt x="1538328" y="0"/>
                  </a:moveTo>
                  <a:lnTo>
                    <a:pt x="2208145" y="455906"/>
                  </a:lnTo>
                  <a:lnTo>
                    <a:pt x="2514813" y="1226804"/>
                  </a:lnTo>
                  <a:lnTo>
                    <a:pt x="2341195" y="2018234"/>
                  </a:lnTo>
                  <a:lnTo>
                    <a:pt x="1753605" y="2527899"/>
                  </a:lnTo>
                  <a:lnTo>
                    <a:pt x="976485" y="2561125"/>
                  </a:lnTo>
                  <a:lnTo>
                    <a:pt x="306668" y="2105218"/>
                  </a:lnTo>
                  <a:lnTo>
                    <a:pt x="0" y="1334321"/>
                  </a:lnTo>
                  <a:lnTo>
                    <a:pt x="173618" y="542890"/>
                  </a:lnTo>
                  <a:lnTo>
                    <a:pt x="761208" y="33225"/>
                  </a:ln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C72C87D5-D6AD-4D8E-9C63-0AFCE3C54F92}"/>
                </a:ext>
              </a:extLst>
            </p:cNvPr>
            <p:cNvSpPr/>
            <p:nvPr/>
          </p:nvSpPr>
          <p:spPr bwMode="auto">
            <a:xfrm>
              <a:off x="3093789" y="4155291"/>
              <a:ext cx="203804" cy="217103"/>
            </a:xfrm>
            <a:custGeom>
              <a:avLst/>
              <a:gdLst>
                <a:gd name="connsiteX0" fmla="*/ 28676 w 203804"/>
                <a:gd name="connsiteY0" fmla="*/ 0 h 217103"/>
                <a:gd name="connsiteX1" fmla="*/ 143378 w 203804"/>
                <a:gd name="connsiteY1" fmla="*/ 0 h 217103"/>
                <a:gd name="connsiteX2" fmla="*/ 172054 w 203804"/>
                <a:gd name="connsiteY2" fmla="*/ 28676 h 217103"/>
                <a:gd name="connsiteX3" fmla="*/ 172054 w 203804"/>
                <a:gd name="connsiteY3" fmla="*/ 97272 h 217103"/>
                <a:gd name="connsiteX4" fmla="*/ 184708 w 203804"/>
                <a:gd name="connsiteY4" fmla="*/ 105803 h 217103"/>
                <a:gd name="connsiteX5" fmla="*/ 203804 w 203804"/>
                <a:gd name="connsiteY5" fmla="*/ 151905 h 217103"/>
                <a:gd name="connsiteX6" fmla="*/ 163984 w 203804"/>
                <a:gd name="connsiteY6" fmla="*/ 211980 h 217103"/>
                <a:gd name="connsiteX7" fmla="*/ 147915 w 203804"/>
                <a:gd name="connsiteY7" fmla="*/ 215224 h 217103"/>
                <a:gd name="connsiteX8" fmla="*/ 143378 w 203804"/>
                <a:gd name="connsiteY8" fmla="*/ 217103 h 217103"/>
                <a:gd name="connsiteX9" fmla="*/ 138606 w 203804"/>
                <a:gd name="connsiteY9" fmla="*/ 217103 h 217103"/>
                <a:gd name="connsiteX10" fmla="*/ 96948 w 203804"/>
                <a:gd name="connsiteY10" fmla="*/ 217103 h 217103"/>
                <a:gd name="connsiteX11" fmla="*/ 28676 w 203804"/>
                <a:gd name="connsiteY11" fmla="*/ 217103 h 217103"/>
                <a:gd name="connsiteX12" fmla="*/ 0 w 203804"/>
                <a:gd name="connsiteY12" fmla="*/ 188427 h 217103"/>
                <a:gd name="connsiteX13" fmla="*/ 0 w 203804"/>
                <a:gd name="connsiteY13" fmla="*/ 28676 h 217103"/>
                <a:gd name="connsiteX14" fmla="*/ 28676 w 203804"/>
                <a:gd name="connsiteY14" fmla="*/ 0 h 217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03804" h="217103">
                  <a:moveTo>
                    <a:pt x="28676" y="0"/>
                  </a:moveTo>
                  <a:lnTo>
                    <a:pt x="143378" y="0"/>
                  </a:lnTo>
                  <a:cubicBezTo>
                    <a:pt x="159215" y="0"/>
                    <a:pt x="172054" y="12839"/>
                    <a:pt x="172054" y="28676"/>
                  </a:cubicBezTo>
                  <a:lnTo>
                    <a:pt x="172054" y="97272"/>
                  </a:lnTo>
                  <a:lnTo>
                    <a:pt x="184708" y="105803"/>
                  </a:lnTo>
                  <a:cubicBezTo>
                    <a:pt x="196507" y="117602"/>
                    <a:pt x="203804" y="133901"/>
                    <a:pt x="203804" y="151905"/>
                  </a:cubicBezTo>
                  <a:cubicBezTo>
                    <a:pt x="203804" y="178911"/>
                    <a:pt x="187385" y="202082"/>
                    <a:pt x="163984" y="211980"/>
                  </a:cubicBezTo>
                  <a:lnTo>
                    <a:pt x="147915" y="215224"/>
                  </a:lnTo>
                  <a:lnTo>
                    <a:pt x="143378" y="217103"/>
                  </a:lnTo>
                  <a:lnTo>
                    <a:pt x="138606" y="217103"/>
                  </a:lnTo>
                  <a:lnTo>
                    <a:pt x="96948" y="217103"/>
                  </a:lnTo>
                  <a:lnTo>
                    <a:pt x="28676" y="217103"/>
                  </a:lnTo>
                  <a:cubicBezTo>
                    <a:pt x="12839" y="217103"/>
                    <a:pt x="0" y="204264"/>
                    <a:pt x="0" y="188427"/>
                  </a:cubicBezTo>
                  <a:lnTo>
                    <a:pt x="0" y="28676"/>
                  </a:lnTo>
                  <a:cubicBezTo>
                    <a:pt x="0" y="12839"/>
                    <a:pt x="12839" y="0"/>
                    <a:pt x="28676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台形 37">
              <a:extLst>
                <a:ext uri="{FF2B5EF4-FFF2-40B4-BE49-F238E27FC236}">
                  <a16:creationId xmlns:a16="http://schemas.microsoft.com/office/drawing/2014/main" id="{353D1D68-8D16-47CB-9E71-E97DF0E59383}"/>
                </a:ext>
              </a:extLst>
            </p:cNvPr>
            <p:cNvSpPr/>
            <p:nvPr/>
          </p:nvSpPr>
          <p:spPr bwMode="auto">
            <a:xfrm rot="17100000">
              <a:off x="2804972" y="3239268"/>
              <a:ext cx="61888" cy="83400"/>
            </a:xfrm>
            <a:prstGeom prst="trapezoid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F606B98A-CCE2-491E-923F-1AFB8B55914A}"/>
              </a:ext>
            </a:extLst>
          </p:cNvPr>
          <p:cNvGrpSpPr/>
          <p:nvPr/>
        </p:nvGrpSpPr>
        <p:grpSpPr>
          <a:xfrm>
            <a:off x="4141374" y="1177723"/>
            <a:ext cx="1719527" cy="2088729"/>
            <a:chOff x="4819529" y="820810"/>
            <a:chExt cx="1389106" cy="1687363"/>
          </a:xfrm>
        </p:grpSpPr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38A8A68D-741C-45C0-910D-B3B4115EEAF5}"/>
                </a:ext>
              </a:extLst>
            </p:cNvPr>
            <p:cNvGrpSpPr/>
            <p:nvPr/>
          </p:nvGrpSpPr>
          <p:grpSpPr>
            <a:xfrm rot="1800000">
              <a:off x="5126715" y="2172656"/>
              <a:ext cx="232641" cy="304566"/>
              <a:chOff x="5362891" y="3740973"/>
              <a:chExt cx="480745" cy="753866"/>
            </a:xfrm>
          </p:grpSpPr>
          <p:sp>
            <p:nvSpPr>
              <p:cNvPr id="61" name="四角形: 角を丸くする 60">
                <a:extLst>
                  <a:ext uri="{FF2B5EF4-FFF2-40B4-BE49-F238E27FC236}">
                    <a16:creationId xmlns:a16="http://schemas.microsoft.com/office/drawing/2014/main" id="{8523A31C-BEDA-4046-A27C-36F214D58493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54C3782F-C128-4937-B8D1-4EE355F49C29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913B5495-36DC-4E4B-8846-1563ADAB2BEF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1359D0FE-CF04-4F72-8A8B-1698D375E8DF}"/>
                </a:ext>
              </a:extLst>
            </p:cNvPr>
            <p:cNvGrpSpPr/>
            <p:nvPr/>
          </p:nvGrpSpPr>
          <p:grpSpPr>
            <a:xfrm rot="19800000">
              <a:off x="5530908" y="2203607"/>
              <a:ext cx="232641" cy="304566"/>
              <a:chOff x="5773197" y="3740973"/>
              <a:chExt cx="480745" cy="753866"/>
            </a:xfrm>
          </p:grpSpPr>
          <p:sp>
            <p:nvSpPr>
              <p:cNvPr id="58" name="四角形: 角を丸くする 57">
                <a:extLst>
                  <a:ext uri="{FF2B5EF4-FFF2-40B4-BE49-F238E27FC236}">
                    <a16:creationId xmlns:a16="http://schemas.microsoft.com/office/drawing/2014/main" id="{686971E4-97EA-4958-BE19-A9883E07F598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753A4E97-E3D6-4470-8C4A-5489D58057D3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AC350024-A8CC-42D0-BAA1-7EFC35E5F1F5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2" name="楕円 1">
              <a:extLst>
                <a:ext uri="{FF2B5EF4-FFF2-40B4-BE49-F238E27FC236}">
                  <a16:creationId xmlns:a16="http://schemas.microsoft.com/office/drawing/2014/main" id="{7B3CE05E-4E56-470A-9BCF-A1307B193C3F}"/>
                </a:ext>
              </a:extLst>
            </p:cNvPr>
            <p:cNvSpPr/>
            <p:nvPr/>
          </p:nvSpPr>
          <p:spPr bwMode="auto">
            <a:xfrm>
              <a:off x="5165524" y="1418139"/>
              <a:ext cx="651076" cy="81749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55A33DB4-51E8-40DA-AA68-F3003A6A54BA}"/>
                </a:ext>
              </a:extLst>
            </p:cNvPr>
            <p:cNvSpPr/>
            <p:nvPr/>
          </p:nvSpPr>
          <p:spPr bwMode="auto">
            <a:xfrm>
              <a:off x="5236768" y="1947649"/>
              <a:ext cx="75757" cy="75757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07D05385-2226-4BD6-907B-7298D6DAFB05}"/>
                </a:ext>
              </a:extLst>
            </p:cNvPr>
            <p:cNvSpPr/>
            <p:nvPr/>
          </p:nvSpPr>
          <p:spPr bwMode="auto">
            <a:xfrm>
              <a:off x="5194724" y="2074624"/>
              <a:ext cx="75757" cy="75757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7372A337-F7C3-43F6-8BF9-E6EB8962C5DF}"/>
                </a:ext>
              </a:extLst>
            </p:cNvPr>
            <p:cNvSpPr/>
            <p:nvPr/>
          </p:nvSpPr>
          <p:spPr bwMode="auto">
            <a:xfrm rot="1177705">
              <a:off x="5251504" y="1788859"/>
              <a:ext cx="197391" cy="214756"/>
            </a:xfrm>
            <a:custGeom>
              <a:avLst/>
              <a:gdLst>
                <a:gd name="connsiteX0" fmla="*/ 35761 w 1028530"/>
                <a:gd name="connsiteY0" fmla="*/ 0 h 1119015"/>
                <a:gd name="connsiteX1" fmla="*/ 178799 w 1028530"/>
                <a:gd name="connsiteY1" fmla="*/ 0 h 1119015"/>
                <a:gd name="connsiteX2" fmla="*/ 214560 w 1028530"/>
                <a:gd name="connsiteY2" fmla="*/ 35761 h 1119015"/>
                <a:gd name="connsiteX3" fmla="*/ 214560 w 1028530"/>
                <a:gd name="connsiteY3" fmla="*/ 637855 h 1119015"/>
                <a:gd name="connsiteX4" fmla="*/ 213488 w 1028530"/>
                <a:gd name="connsiteY4" fmla="*/ 640444 h 1119015"/>
                <a:gd name="connsiteX5" fmla="*/ 215931 w 1028530"/>
                <a:gd name="connsiteY5" fmla="*/ 664686 h 1119015"/>
                <a:gd name="connsiteX6" fmla="*/ 513073 w 1028530"/>
                <a:gd name="connsiteY6" fmla="*/ 906863 h 1119015"/>
                <a:gd name="connsiteX7" fmla="*/ 816377 w 1028530"/>
                <a:gd name="connsiteY7" fmla="*/ 603559 h 1119015"/>
                <a:gd name="connsiteX8" fmla="*/ 727541 w 1028530"/>
                <a:gd name="connsiteY8" fmla="*/ 389091 h 1119015"/>
                <a:gd name="connsiteX9" fmla="*/ 704829 w 1028530"/>
                <a:gd name="connsiteY9" fmla="*/ 370351 h 1119015"/>
                <a:gd name="connsiteX10" fmla="*/ 832127 w 1028530"/>
                <a:gd name="connsiteY10" fmla="*/ 201594 h 1119015"/>
                <a:gd name="connsiteX11" fmla="*/ 877556 w 1028530"/>
                <a:gd name="connsiteY11" fmla="*/ 239077 h 1119015"/>
                <a:gd name="connsiteX12" fmla="*/ 1028530 w 1028530"/>
                <a:gd name="connsiteY12" fmla="*/ 603559 h 1119015"/>
                <a:gd name="connsiteX13" fmla="*/ 513074 w 1028530"/>
                <a:gd name="connsiteY13" fmla="*/ 1119015 h 1119015"/>
                <a:gd name="connsiteX14" fmla="*/ 8091 w 1028530"/>
                <a:gd name="connsiteY14" fmla="*/ 707441 h 1119015"/>
                <a:gd name="connsiteX15" fmla="*/ 1422 w 1028530"/>
                <a:gd name="connsiteY15" fmla="*/ 641287 h 1119015"/>
                <a:gd name="connsiteX16" fmla="*/ 0 w 1028530"/>
                <a:gd name="connsiteY16" fmla="*/ 637855 h 1119015"/>
                <a:gd name="connsiteX17" fmla="*/ 0 w 1028530"/>
                <a:gd name="connsiteY17" fmla="*/ 35761 h 1119015"/>
                <a:gd name="connsiteX18" fmla="*/ 35761 w 1028530"/>
                <a:gd name="connsiteY18" fmla="*/ 0 h 1119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028530" h="1119015">
                  <a:moveTo>
                    <a:pt x="35761" y="0"/>
                  </a:moveTo>
                  <a:lnTo>
                    <a:pt x="178799" y="0"/>
                  </a:lnTo>
                  <a:cubicBezTo>
                    <a:pt x="198549" y="0"/>
                    <a:pt x="214560" y="16011"/>
                    <a:pt x="214560" y="35761"/>
                  </a:cubicBezTo>
                  <a:lnTo>
                    <a:pt x="214560" y="637855"/>
                  </a:lnTo>
                  <a:lnTo>
                    <a:pt x="213488" y="640444"/>
                  </a:lnTo>
                  <a:lnTo>
                    <a:pt x="215931" y="664686"/>
                  </a:lnTo>
                  <a:cubicBezTo>
                    <a:pt x="244213" y="802896"/>
                    <a:pt x="366502" y="906863"/>
                    <a:pt x="513073" y="906863"/>
                  </a:cubicBezTo>
                  <a:cubicBezTo>
                    <a:pt x="680583" y="906863"/>
                    <a:pt x="816377" y="771069"/>
                    <a:pt x="816377" y="603559"/>
                  </a:cubicBezTo>
                  <a:cubicBezTo>
                    <a:pt x="816377" y="519804"/>
                    <a:pt x="782429" y="443978"/>
                    <a:pt x="727541" y="389091"/>
                  </a:cubicBezTo>
                  <a:lnTo>
                    <a:pt x="704829" y="370351"/>
                  </a:lnTo>
                  <a:lnTo>
                    <a:pt x="832127" y="201594"/>
                  </a:lnTo>
                  <a:lnTo>
                    <a:pt x="877556" y="239077"/>
                  </a:lnTo>
                  <a:cubicBezTo>
                    <a:pt x="970836" y="332356"/>
                    <a:pt x="1028530" y="461220"/>
                    <a:pt x="1028530" y="603559"/>
                  </a:cubicBezTo>
                  <a:cubicBezTo>
                    <a:pt x="1028530" y="888237"/>
                    <a:pt x="797752" y="1119015"/>
                    <a:pt x="513074" y="1119015"/>
                  </a:cubicBezTo>
                  <a:cubicBezTo>
                    <a:pt x="263981" y="1119015"/>
                    <a:pt x="56155" y="942326"/>
                    <a:pt x="8091" y="707441"/>
                  </a:cubicBezTo>
                  <a:lnTo>
                    <a:pt x="1422" y="641287"/>
                  </a:lnTo>
                  <a:lnTo>
                    <a:pt x="0" y="637855"/>
                  </a:lnTo>
                  <a:lnTo>
                    <a:pt x="0" y="35761"/>
                  </a:lnTo>
                  <a:cubicBezTo>
                    <a:pt x="0" y="16011"/>
                    <a:pt x="16011" y="0"/>
                    <a:pt x="35761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楕円 49">
              <a:extLst>
                <a:ext uri="{FF2B5EF4-FFF2-40B4-BE49-F238E27FC236}">
                  <a16:creationId xmlns:a16="http://schemas.microsoft.com/office/drawing/2014/main" id="{5D363F29-C2CA-4749-9B44-AB1C725C69CE}"/>
                </a:ext>
              </a:extLst>
            </p:cNvPr>
            <p:cNvSpPr/>
            <p:nvPr/>
          </p:nvSpPr>
          <p:spPr bwMode="auto">
            <a:xfrm>
              <a:off x="5228527" y="1136812"/>
              <a:ext cx="552008" cy="525071"/>
            </a:xfrm>
            <a:custGeom>
              <a:avLst/>
              <a:gdLst>
                <a:gd name="connsiteX0" fmla="*/ 0 w 1299663"/>
                <a:gd name="connsiteY0" fmla="*/ 649832 h 1299663"/>
                <a:gd name="connsiteX1" fmla="*/ 649832 w 1299663"/>
                <a:gd name="connsiteY1" fmla="*/ 0 h 1299663"/>
                <a:gd name="connsiteX2" fmla="*/ 1299664 w 1299663"/>
                <a:gd name="connsiteY2" fmla="*/ 649832 h 1299663"/>
                <a:gd name="connsiteX3" fmla="*/ 649832 w 1299663"/>
                <a:gd name="connsiteY3" fmla="*/ 1299664 h 1299663"/>
                <a:gd name="connsiteX4" fmla="*/ 0 w 1299663"/>
                <a:gd name="connsiteY4" fmla="*/ 649832 h 1299663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338" h="1299664">
                  <a:moveTo>
                    <a:pt x="0" y="649832"/>
                  </a:moveTo>
                  <a:cubicBezTo>
                    <a:pt x="0" y="290940"/>
                    <a:pt x="290940" y="0"/>
                    <a:pt x="649832" y="0"/>
                  </a:cubicBezTo>
                  <a:cubicBezTo>
                    <a:pt x="1008724" y="0"/>
                    <a:pt x="1261564" y="229028"/>
                    <a:pt x="1366338" y="730795"/>
                  </a:cubicBezTo>
                  <a:cubicBezTo>
                    <a:pt x="1213938" y="1089688"/>
                    <a:pt x="1008724" y="1299664"/>
                    <a:pt x="649832" y="1299664"/>
                  </a:cubicBezTo>
                  <a:cubicBezTo>
                    <a:pt x="290940" y="1299664"/>
                    <a:pt x="0" y="1008724"/>
                    <a:pt x="0" y="649832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楕円 46">
              <a:extLst>
                <a:ext uri="{FF2B5EF4-FFF2-40B4-BE49-F238E27FC236}">
                  <a16:creationId xmlns:a16="http://schemas.microsoft.com/office/drawing/2014/main" id="{5AA94680-D926-4577-9B89-5D99DCA07DFC}"/>
                </a:ext>
              </a:extLst>
            </p:cNvPr>
            <p:cNvSpPr/>
            <p:nvPr/>
          </p:nvSpPr>
          <p:spPr bwMode="auto">
            <a:xfrm>
              <a:off x="5232376" y="1205807"/>
              <a:ext cx="387754" cy="455538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33780EA8-E1F5-4360-875E-6853E8AAA0B9}"/>
                </a:ext>
              </a:extLst>
            </p:cNvPr>
            <p:cNvSpPr/>
            <p:nvPr/>
          </p:nvSpPr>
          <p:spPr bwMode="auto">
            <a:xfrm rot="16200000">
              <a:off x="5292576" y="1527682"/>
              <a:ext cx="45719" cy="91566"/>
            </a:xfrm>
            <a:custGeom>
              <a:avLst/>
              <a:gdLst>
                <a:gd name="connsiteX0" fmla="*/ 54487 w 54487"/>
                <a:gd name="connsiteY0" fmla="*/ 110215 h 110216"/>
                <a:gd name="connsiteX1" fmla="*/ 54487 w 54487"/>
                <a:gd name="connsiteY1" fmla="*/ 110216 h 110216"/>
                <a:gd name="connsiteX2" fmla="*/ 0 w 54487"/>
                <a:gd name="connsiteY2" fmla="*/ 40080 h 110216"/>
                <a:gd name="connsiteX3" fmla="*/ 339 w 54487"/>
                <a:gd name="connsiteY3" fmla="*/ 37917 h 110216"/>
                <a:gd name="connsiteX4" fmla="*/ 4514 w 54487"/>
                <a:gd name="connsiteY4" fmla="*/ 31726 h 110216"/>
                <a:gd name="connsiteX5" fmla="*/ 51568 w 54487"/>
                <a:gd name="connsiteY5" fmla="*/ 0 h 110216"/>
                <a:gd name="connsiteX6" fmla="*/ 47676 w 54487"/>
                <a:gd name="connsiteY6" fmla="*/ 40079 h 110216"/>
                <a:gd name="connsiteX7" fmla="*/ 54487 w 54487"/>
                <a:gd name="connsiteY7" fmla="*/ 110215 h 110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4487" h="110216">
                  <a:moveTo>
                    <a:pt x="54487" y="110215"/>
                  </a:moveTo>
                  <a:lnTo>
                    <a:pt x="54487" y="110216"/>
                  </a:lnTo>
                  <a:cubicBezTo>
                    <a:pt x="24395" y="110216"/>
                    <a:pt x="0" y="78815"/>
                    <a:pt x="0" y="40080"/>
                  </a:cubicBezTo>
                  <a:lnTo>
                    <a:pt x="339" y="37917"/>
                  </a:lnTo>
                  <a:lnTo>
                    <a:pt x="4514" y="31726"/>
                  </a:lnTo>
                  <a:lnTo>
                    <a:pt x="51568" y="0"/>
                  </a:lnTo>
                  <a:lnTo>
                    <a:pt x="47676" y="40079"/>
                  </a:lnTo>
                  <a:cubicBezTo>
                    <a:pt x="47676" y="63641"/>
                    <a:pt x="49947" y="87202"/>
                    <a:pt x="54487" y="110215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F5B1DE76-CE90-4B8F-9531-C21E50202B9F}"/>
                </a:ext>
              </a:extLst>
            </p:cNvPr>
            <p:cNvSpPr/>
            <p:nvPr/>
          </p:nvSpPr>
          <p:spPr bwMode="auto">
            <a:xfrm rot="1050023">
              <a:off x="5389088" y="1216865"/>
              <a:ext cx="32219" cy="58631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" name="楕円 49">
              <a:extLst>
                <a:ext uri="{FF2B5EF4-FFF2-40B4-BE49-F238E27FC236}">
                  <a16:creationId xmlns:a16="http://schemas.microsoft.com/office/drawing/2014/main" id="{001D969D-EB3F-4496-B4DB-7452757250C9}"/>
                </a:ext>
              </a:extLst>
            </p:cNvPr>
            <p:cNvSpPr/>
            <p:nvPr/>
          </p:nvSpPr>
          <p:spPr bwMode="auto">
            <a:xfrm>
              <a:off x="5226131" y="1741136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" name="楕円 50">
              <a:extLst>
                <a:ext uri="{FF2B5EF4-FFF2-40B4-BE49-F238E27FC236}">
                  <a16:creationId xmlns:a16="http://schemas.microsoft.com/office/drawing/2014/main" id="{98260D2C-110A-4828-B9D3-BA2248B7DF41}"/>
                </a:ext>
              </a:extLst>
            </p:cNvPr>
            <p:cNvSpPr/>
            <p:nvPr/>
          </p:nvSpPr>
          <p:spPr bwMode="auto">
            <a:xfrm>
              <a:off x="5269652" y="1630475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" name="台形 51">
              <a:extLst>
                <a:ext uri="{FF2B5EF4-FFF2-40B4-BE49-F238E27FC236}">
                  <a16:creationId xmlns:a16="http://schemas.microsoft.com/office/drawing/2014/main" id="{04A30E7B-5752-4116-A940-B7A775E16961}"/>
                </a:ext>
              </a:extLst>
            </p:cNvPr>
            <p:cNvSpPr/>
            <p:nvPr/>
          </p:nvSpPr>
          <p:spPr bwMode="auto">
            <a:xfrm rot="1144696">
              <a:off x="5590974" y="820810"/>
              <a:ext cx="48091" cy="83400"/>
            </a:xfrm>
            <a:prstGeom prst="trapezoid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70ACCA52-009F-4EEA-8607-05D7E23F198C}"/>
                </a:ext>
              </a:extLst>
            </p:cNvPr>
            <p:cNvSpPr/>
            <p:nvPr/>
          </p:nvSpPr>
          <p:spPr bwMode="auto">
            <a:xfrm rot="900000">
              <a:off x="4819529" y="877021"/>
              <a:ext cx="1389106" cy="493458"/>
            </a:xfrm>
            <a:custGeom>
              <a:avLst/>
              <a:gdLst>
                <a:gd name="connsiteX0" fmla="*/ 1211462 w 2425010"/>
                <a:gd name="connsiteY0" fmla="*/ 0 h 761284"/>
                <a:gd name="connsiteX1" fmla="*/ 2381677 w 2425010"/>
                <a:gd name="connsiteY1" fmla="*/ 572546 h 761284"/>
                <a:gd name="connsiteX2" fmla="*/ 2425010 w 2425010"/>
                <a:gd name="connsiteY2" fmla="*/ 675587 h 761284"/>
                <a:gd name="connsiteX3" fmla="*/ 2423354 w 2425010"/>
                <a:gd name="connsiteY3" fmla="*/ 675400 h 761284"/>
                <a:gd name="connsiteX4" fmla="*/ 2293502 w 2425010"/>
                <a:gd name="connsiteY4" fmla="*/ 670560 h 761284"/>
                <a:gd name="connsiteX5" fmla="*/ 1799154 w 2425010"/>
                <a:gd name="connsiteY5" fmla="*/ 744229 h 761284"/>
                <a:gd name="connsiteX6" fmla="*/ 1751189 w 2425010"/>
                <a:gd name="connsiteY6" fmla="*/ 761284 h 761284"/>
                <a:gd name="connsiteX7" fmla="*/ 1697810 w 2425010"/>
                <a:gd name="connsiteY7" fmla="*/ 744229 h 761284"/>
                <a:gd name="connsiteX8" fmla="*/ 1147652 w 2425010"/>
                <a:gd name="connsiteY8" fmla="*/ 670560 h 761284"/>
                <a:gd name="connsiteX9" fmla="*/ 597494 w 2425010"/>
                <a:gd name="connsiteY9" fmla="*/ 744229 h 761284"/>
                <a:gd name="connsiteX10" fmla="*/ 544115 w 2425010"/>
                <a:gd name="connsiteY10" fmla="*/ 761284 h 761284"/>
                <a:gd name="connsiteX11" fmla="*/ 496151 w 2425010"/>
                <a:gd name="connsiteY11" fmla="*/ 744229 h 761284"/>
                <a:gd name="connsiteX12" fmla="*/ 1802 w 2425010"/>
                <a:gd name="connsiteY12" fmla="*/ 670560 h 761284"/>
                <a:gd name="connsiteX13" fmla="*/ 0 w 2425010"/>
                <a:gd name="connsiteY13" fmla="*/ 670627 h 761284"/>
                <a:gd name="connsiteX14" fmla="*/ 41248 w 2425010"/>
                <a:gd name="connsiteY14" fmla="*/ 572546 h 761284"/>
                <a:gd name="connsiteX15" fmla="*/ 1211462 w 2425010"/>
                <a:gd name="connsiteY15" fmla="*/ 0 h 761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425010" h="761284">
                  <a:moveTo>
                    <a:pt x="1211462" y="0"/>
                  </a:moveTo>
                  <a:cubicBezTo>
                    <a:pt x="1737521" y="0"/>
                    <a:pt x="2188877" y="236085"/>
                    <a:pt x="2381677" y="572546"/>
                  </a:cubicBezTo>
                  <a:lnTo>
                    <a:pt x="2425010" y="675587"/>
                  </a:lnTo>
                  <a:lnTo>
                    <a:pt x="2423354" y="675400"/>
                  </a:lnTo>
                  <a:cubicBezTo>
                    <a:pt x="2380660" y="672200"/>
                    <a:pt x="2337341" y="670560"/>
                    <a:pt x="2293502" y="670560"/>
                  </a:cubicBezTo>
                  <a:cubicBezTo>
                    <a:pt x="2118149" y="670560"/>
                    <a:pt x="1951097" y="696792"/>
                    <a:pt x="1799154" y="744229"/>
                  </a:cubicBezTo>
                  <a:lnTo>
                    <a:pt x="1751189" y="761284"/>
                  </a:lnTo>
                  <a:lnTo>
                    <a:pt x="1697810" y="744229"/>
                  </a:lnTo>
                  <a:cubicBezTo>
                    <a:pt x="1528714" y="696792"/>
                    <a:pt x="1342802" y="670560"/>
                    <a:pt x="1147652" y="670560"/>
                  </a:cubicBezTo>
                  <a:cubicBezTo>
                    <a:pt x="952503" y="670560"/>
                    <a:pt x="766591" y="696792"/>
                    <a:pt x="597494" y="744229"/>
                  </a:cubicBezTo>
                  <a:lnTo>
                    <a:pt x="544115" y="761284"/>
                  </a:lnTo>
                  <a:lnTo>
                    <a:pt x="496151" y="744229"/>
                  </a:lnTo>
                  <a:cubicBezTo>
                    <a:pt x="344208" y="696792"/>
                    <a:pt x="177155" y="670560"/>
                    <a:pt x="1802" y="670560"/>
                  </a:cubicBezTo>
                  <a:lnTo>
                    <a:pt x="0" y="670627"/>
                  </a:lnTo>
                  <a:lnTo>
                    <a:pt x="41248" y="572546"/>
                  </a:lnTo>
                  <a:cubicBezTo>
                    <a:pt x="234047" y="236085"/>
                    <a:pt x="685403" y="0"/>
                    <a:pt x="1211462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44F687B0-D574-4AF6-AA31-819A25CBEA81}"/>
                </a:ext>
              </a:extLst>
            </p:cNvPr>
            <p:cNvGrpSpPr/>
            <p:nvPr/>
          </p:nvGrpSpPr>
          <p:grpSpPr>
            <a:xfrm>
              <a:off x="5273973" y="1305819"/>
              <a:ext cx="84212" cy="146231"/>
              <a:chOff x="5135314" y="1253496"/>
              <a:chExt cx="84212" cy="146231"/>
            </a:xfrm>
          </p:grpSpPr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C8D3C121-049B-47F5-827E-143BCA4985A1}"/>
                  </a:ext>
                </a:extLst>
              </p:cNvPr>
              <p:cNvSpPr/>
              <p:nvPr/>
            </p:nvSpPr>
            <p:spPr bwMode="auto">
              <a:xfrm>
                <a:off x="5140874" y="1315789"/>
                <a:ext cx="60587" cy="83938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321AA552-EC2C-4749-877A-1D40B0E9DE20}"/>
                  </a:ext>
                </a:extLst>
              </p:cNvPr>
              <p:cNvSpPr/>
              <p:nvPr/>
            </p:nvSpPr>
            <p:spPr bwMode="auto">
              <a:xfrm rot="5400000">
                <a:off x="5164379" y="1224431"/>
                <a:ext cx="26081" cy="84212"/>
              </a:xfrm>
              <a:prstGeom prst="moon">
                <a:avLst>
                  <a:gd name="adj" fmla="val 75710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2CF2D3FA-C02A-410D-8E07-083794CB3438}"/>
                  </a:ext>
                </a:extLst>
              </p:cNvPr>
              <p:cNvSpPr/>
              <p:nvPr/>
            </p:nvSpPr>
            <p:spPr bwMode="auto">
              <a:xfrm>
                <a:off x="5161077" y="1326578"/>
                <a:ext cx="20182" cy="27824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4AE95F5F-98C7-466C-AD89-73470C7E4947}"/>
              </a:ext>
            </a:extLst>
          </p:cNvPr>
          <p:cNvGrpSpPr/>
          <p:nvPr/>
        </p:nvGrpSpPr>
        <p:grpSpPr>
          <a:xfrm>
            <a:off x="6663102" y="1150923"/>
            <a:ext cx="2604466" cy="2208220"/>
            <a:chOff x="7046162" y="846200"/>
            <a:chExt cx="2103997" cy="1783893"/>
          </a:xfrm>
        </p:grpSpPr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8EEA4100-2013-49D3-AE86-F9930C5DC3EF}"/>
                </a:ext>
              </a:extLst>
            </p:cNvPr>
            <p:cNvSpPr/>
            <p:nvPr/>
          </p:nvSpPr>
          <p:spPr bwMode="auto">
            <a:xfrm>
              <a:off x="7838246" y="1485555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6" name="台形 235">
              <a:extLst>
                <a:ext uri="{FF2B5EF4-FFF2-40B4-BE49-F238E27FC236}">
                  <a16:creationId xmlns:a16="http://schemas.microsoft.com/office/drawing/2014/main" id="{D0446964-E2F7-47E8-9A62-0BE37F1ECC89}"/>
                </a:ext>
              </a:extLst>
            </p:cNvPr>
            <p:cNvSpPr/>
            <p:nvPr/>
          </p:nvSpPr>
          <p:spPr bwMode="auto">
            <a:xfrm rot="14537932">
              <a:off x="7558421" y="1433862"/>
              <a:ext cx="180020" cy="503121"/>
            </a:xfrm>
            <a:custGeom>
              <a:avLst/>
              <a:gdLst>
                <a:gd name="connsiteX0" fmla="*/ 0 w 180020"/>
                <a:gd name="connsiteY0" fmla="*/ 503121 h 503121"/>
                <a:gd name="connsiteX1" fmla="*/ 45005 w 180020"/>
                <a:gd name="connsiteY1" fmla="*/ 0 h 503121"/>
                <a:gd name="connsiteX2" fmla="*/ 135015 w 180020"/>
                <a:gd name="connsiteY2" fmla="*/ 0 h 503121"/>
                <a:gd name="connsiteX3" fmla="*/ 180020 w 180020"/>
                <a:gd name="connsiteY3" fmla="*/ 503121 h 503121"/>
                <a:gd name="connsiteX4" fmla="*/ 0 w 180020"/>
                <a:gd name="connsiteY4" fmla="*/ 503121 h 503121"/>
                <a:gd name="connsiteX0" fmla="*/ 0 w 180020"/>
                <a:gd name="connsiteY0" fmla="*/ 507974 h 507974"/>
                <a:gd name="connsiteX1" fmla="*/ 45005 w 180020"/>
                <a:gd name="connsiteY1" fmla="*/ 4853 h 507974"/>
                <a:gd name="connsiteX2" fmla="*/ 77504 w 180020"/>
                <a:gd name="connsiteY2" fmla="*/ 0 h 507974"/>
                <a:gd name="connsiteX3" fmla="*/ 135015 w 180020"/>
                <a:gd name="connsiteY3" fmla="*/ 4853 h 507974"/>
                <a:gd name="connsiteX4" fmla="*/ 180020 w 180020"/>
                <a:gd name="connsiteY4" fmla="*/ 507974 h 507974"/>
                <a:gd name="connsiteX5" fmla="*/ 0 w 180020"/>
                <a:gd name="connsiteY5" fmla="*/ 507974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5" fmla="*/ 168944 w 180020"/>
                <a:gd name="connsiteY5" fmla="*/ 91440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0" fmla="*/ 135015 w 180020"/>
                <a:gd name="connsiteY0" fmla="*/ 0 h 503121"/>
                <a:gd name="connsiteX1" fmla="*/ 180020 w 180020"/>
                <a:gd name="connsiteY1" fmla="*/ 503121 h 503121"/>
                <a:gd name="connsiteX2" fmla="*/ 0 w 180020"/>
                <a:gd name="connsiteY2" fmla="*/ 503121 h 503121"/>
                <a:gd name="connsiteX3" fmla="*/ 45005 w 180020"/>
                <a:gd name="connsiteY3" fmla="*/ 0 h 503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0020" h="503121">
                  <a:moveTo>
                    <a:pt x="135015" y="0"/>
                  </a:moveTo>
                  <a:lnTo>
                    <a:pt x="180020" y="503121"/>
                  </a:lnTo>
                  <a:lnTo>
                    <a:pt x="0" y="503121"/>
                  </a:lnTo>
                  <a:lnTo>
                    <a:pt x="45005" y="0"/>
                  </a:lnTo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FB0FE790-9ACB-4A7F-A41C-93F54DBF1CDC}"/>
                </a:ext>
              </a:extLst>
            </p:cNvPr>
            <p:cNvGrpSpPr/>
            <p:nvPr/>
          </p:nvGrpSpPr>
          <p:grpSpPr>
            <a:xfrm rot="19800000">
              <a:off x="7215788" y="2294576"/>
              <a:ext cx="232641" cy="304566"/>
              <a:chOff x="5362891" y="3740973"/>
              <a:chExt cx="480745" cy="753866"/>
            </a:xfrm>
          </p:grpSpPr>
          <p:sp>
            <p:nvSpPr>
              <p:cNvPr id="86" name="四角形: 角を丸くする 85">
                <a:extLst>
                  <a:ext uri="{FF2B5EF4-FFF2-40B4-BE49-F238E27FC236}">
                    <a16:creationId xmlns:a16="http://schemas.microsoft.com/office/drawing/2014/main" id="{F5B7CA8C-0BD9-44ED-8445-EAB9C5A7DB14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DAED917F-BA9F-47E1-A841-6DC63239BE86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B5301A41-794C-4E47-B207-7687A5C73D70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DB637158-EAE3-409F-AAB5-9D43EA3EEBBC}"/>
                </a:ext>
              </a:extLst>
            </p:cNvPr>
            <p:cNvGrpSpPr/>
            <p:nvPr/>
          </p:nvGrpSpPr>
          <p:grpSpPr>
            <a:xfrm rot="19800000">
              <a:off x="7298748" y="2325527"/>
              <a:ext cx="232641" cy="304566"/>
              <a:chOff x="5773197" y="3740973"/>
              <a:chExt cx="480745" cy="753866"/>
            </a:xfrm>
          </p:grpSpPr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59BF7E92-5947-409A-951A-56CA8BC5F94E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91CA8D0E-1ABA-4A52-90CC-28F90A64AAC7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18DC7DA8-EEA1-4918-B694-31F389CF3B79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6550F9DF-693D-49F9-9BC2-8B96A4BE93C7}"/>
                </a:ext>
              </a:extLst>
            </p:cNvPr>
            <p:cNvGrpSpPr/>
            <p:nvPr/>
          </p:nvGrpSpPr>
          <p:grpSpPr>
            <a:xfrm rot="900000">
              <a:off x="7046162" y="1531092"/>
              <a:ext cx="651076" cy="817494"/>
              <a:chOff x="6933364" y="3323139"/>
              <a:chExt cx="651076" cy="817494"/>
            </a:xfrm>
            <a:solidFill>
              <a:srgbClr val="00B0F0"/>
            </a:solidFill>
          </p:grpSpPr>
          <p:sp>
            <p:nvSpPr>
              <p:cNvPr id="80" name="楕円 1">
                <a:extLst>
                  <a:ext uri="{FF2B5EF4-FFF2-40B4-BE49-F238E27FC236}">
                    <a16:creationId xmlns:a16="http://schemas.microsoft.com/office/drawing/2014/main" id="{58005A02-E37B-4A13-852A-1A14DC025781}"/>
                  </a:ext>
                </a:extLst>
              </p:cNvPr>
              <p:cNvSpPr/>
              <p:nvPr/>
            </p:nvSpPr>
            <p:spPr bwMode="auto">
              <a:xfrm>
                <a:off x="6933364" y="3323139"/>
                <a:ext cx="651076" cy="817494"/>
              </a:xfrm>
              <a:custGeom>
                <a:avLst/>
                <a:gdLst>
                  <a:gd name="connsiteX0" fmla="*/ 0 w 2115235"/>
                  <a:gd name="connsiteY0" fmla="*/ 399034 h 798067"/>
                  <a:gd name="connsiteX1" fmla="*/ 1057618 w 2115235"/>
                  <a:gd name="connsiteY1" fmla="*/ 0 h 798067"/>
                  <a:gd name="connsiteX2" fmla="*/ 2115236 w 2115235"/>
                  <a:gd name="connsiteY2" fmla="*/ 399034 h 798067"/>
                  <a:gd name="connsiteX3" fmla="*/ 1057618 w 2115235"/>
                  <a:gd name="connsiteY3" fmla="*/ 798068 h 798067"/>
                  <a:gd name="connsiteX4" fmla="*/ 0 w 2115235"/>
                  <a:gd name="connsiteY4" fmla="*/ 399034 h 798067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187980"/>
                  <a:gd name="connsiteX1" fmla="*/ 1041639 w 2115236"/>
                  <a:gd name="connsiteY1" fmla="*/ 0 h 2187980"/>
                  <a:gd name="connsiteX2" fmla="*/ 2115236 w 2115236"/>
                  <a:gd name="connsiteY2" fmla="*/ 1897090 h 2187980"/>
                  <a:gd name="connsiteX3" fmla="*/ 1046211 w 2115236"/>
                  <a:gd name="connsiteY3" fmla="*/ 2187980 h 2187980"/>
                  <a:gd name="connsiteX4" fmla="*/ 0 w 2115236"/>
                  <a:gd name="connsiteY4" fmla="*/ 1897090 h 21879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5236" h="2187980">
                    <a:moveTo>
                      <a:pt x="0" y="1897090"/>
                    </a:moveTo>
                    <a:cubicBezTo>
                      <a:pt x="193918" y="1417984"/>
                      <a:pt x="628637" y="340176"/>
                      <a:pt x="1041639" y="0"/>
                    </a:cubicBezTo>
                    <a:cubicBezTo>
                      <a:pt x="1409013" y="335385"/>
                      <a:pt x="1875691" y="1398820"/>
                      <a:pt x="2115236" y="1897090"/>
                    </a:cubicBezTo>
                    <a:cubicBezTo>
                      <a:pt x="2115236" y="2117470"/>
                      <a:pt x="1630317" y="2187980"/>
                      <a:pt x="1046211" y="2187980"/>
                    </a:cubicBezTo>
                    <a:cubicBezTo>
                      <a:pt x="462105" y="2187980"/>
                      <a:pt x="0" y="2117470"/>
                      <a:pt x="0" y="189709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0F41AE69-D7AD-4213-9516-CA9B6BF9E2E7}"/>
                  </a:ext>
                </a:extLst>
              </p:cNvPr>
              <p:cNvSpPr/>
              <p:nvPr/>
            </p:nvSpPr>
            <p:spPr bwMode="auto">
              <a:xfrm>
                <a:off x="7004608" y="3852649"/>
                <a:ext cx="75757" cy="75757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52CFDE5A-87C6-4CEB-81AB-9ED457499454}"/>
                  </a:ext>
                </a:extLst>
              </p:cNvPr>
              <p:cNvSpPr/>
              <p:nvPr/>
            </p:nvSpPr>
            <p:spPr bwMode="auto">
              <a:xfrm>
                <a:off x="6962564" y="3979624"/>
                <a:ext cx="75757" cy="75757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64B5B33F-690B-42DB-B8CF-C35794F3A3D2}"/>
                </a:ext>
              </a:extLst>
            </p:cNvPr>
            <p:cNvGrpSpPr/>
            <p:nvPr/>
          </p:nvGrpSpPr>
          <p:grpSpPr>
            <a:xfrm rot="2700000">
              <a:off x="8127970" y="954145"/>
              <a:ext cx="197391" cy="784761"/>
              <a:chOff x="6189261" y="3121866"/>
              <a:chExt cx="197391" cy="784761"/>
            </a:xfrm>
          </p:grpSpPr>
          <p:sp>
            <p:nvSpPr>
              <p:cNvPr id="78" name="正方形/長方形 77">
                <a:extLst>
                  <a:ext uri="{FF2B5EF4-FFF2-40B4-BE49-F238E27FC236}">
                    <a16:creationId xmlns:a16="http://schemas.microsoft.com/office/drawing/2014/main" id="{0A2E1C3D-F789-4FC5-80E6-B3B50969DB05}"/>
                  </a:ext>
                </a:extLst>
              </p:cNvPr>
              <p:cNvSpPr/>
              <p:nvPr/>
            </p:nvSpPr>
            <p:spPr bwMode="auto">
              <a:xfrm rot="1050023">
                <a:off x="6319362" y="3121866"/>
                <a:ext cx="32219" cy="586318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59A51BE0-FB39-4D1C-94BB-33C8661A00FC}"/>
                  </a:ext>
                </a:extLst>
              </p:cNvPr>
              <p:cNvSpPr/>
              <p:nvPr/>
            </p:nvSpPr>
            <p:spPr bwMode="auto">
              <a:xfrm rot="1177705">
                <a:off x="6189261" y="3691871"/>
                <a:ext cx="197391" cy="214756"/>
              </a:xfrm>
              <a:custGeom>
                <a:avLst/>
                <a:gdLst>
                  <a:gd name="connsiteX0" fmla="*/ 35761 w 1028530"/>
                  <a:gd name="connsiteY0" fmla="*/ 0 h 1119015"/>
                  <a:gd name="connsiteX1" fmla="*/ 178799 w 1028530"/>
                  <a:gd name="connsiteY1" fmla="*/ 0 h 1119015"/>
                  <a:gd name="connsiteX2" fmla="*/ 214560 w 1028530"/>
                  <a:gd name="connsiteY2" fmla="*/ 35761 h 1119015"/>
                  <a:gd name="connsiteX3" fmla="*/ 214560 w 1028530"/>
                  <a:gd name="connsiteY3" fmla="*/ 637855 h 1119015"/>
                  <a:gd name="connsiteX4" fmla="*/ 213488 w 1028530"/>
                  <a:gd name="connsiteY4" fmla="*/ 640444 h 1119015"/>
                  <a:gd name="connsiteX5" fmla="*/ 215931 w 1028530"/>
                  <a:gd name="connsiteY5" fmla="*/ 664686 h 1119015"/>
                  <a:gd name="connsiteX6" fmla="*/ 513073 w 1028530"/>
                  <a:gd name="connsiteY6" fmla="*/ 906863 h 1119015"/>
                  <a:gd name="connsiteX7" fmla="*/ 816377 w 1028530"/>
                  <a:gd name="connsiteY7" fmla="*/ 603559 h 1119015"/>
                  <a:gd name="connsiteX8" fmla="*/ 727541 w 1028530"/>
                  <a:gd name="connsiteY8" fmla="*/ 389091 h 1119015"/>
                  <a:gd name="connsiteX9" fmla="*/ 704829 w 1028530"/>
                  <a:gd name="connsiteY9" fmla="*/ 370351 h 1119015"/>
                  <a:gd name="connsiteX10" fmla="*/ 832127 w 1028530"/>
                  <a:gd name="connsiteY10" fmla="*/ 201594 h 1119015"/>
                  <a:gd name="connsiteX11" fmla="*/ 877556 w 1028530"/>
                  <a:gd name="connsiteY11" fmla="*/ 239077 h 1119015"/>
                  <a:gd name="connsiteX12" fmla="*/ 1028530 w 1028530"/>
                  <a:gd name="connsiteY12" fmla="*/ 603559 h 1119015"/>
                  <a:gd name="connsiteX13" fmla="*/ 513074 w 1028530"/>
                  <a:gd name="connsiteY13" fmla="*/ 1119015 h 1119015"/>
                  <a:gd name="connsiteX14" fmla="*/ 8091 w 1028530"/>
                  <a:gd name="connsiteY14" fmla="*/ 707441 h 1119015"/>
                  <a:gd name="connsiteX15" fmla="*/ 1422 w 1028530"/>
                  <a:gd name="connsiteY15" fmla="*/ 641287 h 1119015"/>
                  <a:gd name="connsiteX16" fmla="*/ 0 w 1028530"/>
                  <a:gd name="connsiteY16" fmla="*/ 637855 h 1119015"/>
                  <a:gd name="connsiteX17" fmla="*/ 0 w 1028530"/>
                  <a:gd name="connsiteY17" fmla="*/ 35761 h 1119015"/>
                  <a:gd name="connsiteX18" fmla="*/ 35761 w 1028530"/>
                  <a:gd name="connsiteY18" fmla="*/ 0 h 1119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28530" h="1119015">
                    <a:moveTo>
                      <a:pt x="35761" y="0"/>
                    </a:moveTo>
                    <a:lnTo>
                      <a:pt x="178799" y="0"/>
                    </a:lnTo>
                    <a:cubicBezTo>
                      <a:pt x="198549" y="0"/>
                      <a:pt x="214560" y="16011"/>
                      <a:pt x="214560" y="35761"/>
                    </a:cubicBezTo>
                    <a:lnTo>
                      <a:pt x="214560" y="637855"/>
                    </a:lnTo>
                    <a:lnTo>
                      <a:pt x="213488" y="640444"/>
                    </a:lnTo>
                    <a:lnTo>
                      <a:pt x="215931" y="664686"/>
                    </a:lnTo>
                    <a:cubicBezTo>
                      <a:pt x="244213" y="802896"/>
                      <a:pt x="366502" y="906863"/>
                      <a:pt x="513073" y="906863"/>
                    </a:cubicBezTo>
                    <a:cubicBezTo>
                      <a:pt x="680583" y="906863"/>
                      <a:pt x="816377" y="771069"/>
                      <a:pt x="816377" y="603559"/>
                    </a:cubicBezTo>
                    <a:cubicBezTo>
                      <a:pt x="816377" y="519804"/>
                      <a:pt x="782429" y="443978"/>
                      <a:pt x="727541" y="389091"/>
                    </a:cubicBezTo>
                    <a:lnTo>
                      <a:pt x="704829" y="370351"/>
                    </a:lnTo>
                    <a:lnTo>
                      <a:pt x="832127" y="201594"/>
                    </a:lnTo>
                    <a:lnTo>
                      <a:pt x="877556" y="239077"/>
                    </a:lnTo>
                    <a:cubicBezTo>
                      <a:pt x="970836" y="332356"/>
                      <a:pt x="1028530" y="461220"/>
                      <a:pt x="1028530" y="603559"/>
                    </a:cubicBezTo>
                    <a:cubicBezTo>
                      <a:pt x="1028530" y="888237"/>
                      <a:pt x="797752" y="1119015"/>
                      <a:pt x="513074" y="1119015"/>
                    </a:cubicBezTo>
                    <a:cubicBezTo>
                      <a:pt x="263981" y="1119015"/>
                      <a:pt x="56155" y="942326"/>
                      <a:pt x="8091" y="707441"/>
                    </a:cubicBezTo>
                    <a:lnTo>
                      <a:pt x="1422" y="641287"/>
                    </a:lnTo>
                    <a:lnTo>
                      <a:pt x="0" y="637855"/>
                    </a:lnTo>
                    <a:lnTo>
                      <a:pt x="0" y="35761"/>
                    </a:lnTo>
                    <a:cubicBezTo>
                      <a:pt x="0" y="16011"/>
                      <a:pt x="16011" y="0"/>
                      <a:pt x="35761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F8AA0A4F-87FF-40C3-A3D9-70A7CC2D3F2B}"/>
                </a:ext>
              </a:extLst>
            </p:cNvPr>
            <p:cNvSpPr/>
            <p:nvPr/>
          </p:nvSpPr>
          <p:spPr bwMode="auto">
            <a:xfrm rot="1800000">
              <a:off x="7304399" y="1198837"/>
              <a:ext cx="492146" cy="521546"/>
            </a:xfrm>
            <a:custGeom>
              <a:avLst/>
              <a:gdLst>
                <a:gd name="connsiteX0" fmla="*/ 202674 w 492146"/>
                <a:gd name="connsiteY0" fmla="*/ 0 h 521546"/>
                <a:gd name="connsiteX1" fmla="*/ 492146 w 492146"/>
                <a:gd name="connsiteY1" fmla="*/ 295245 h 521546"/>
                <a:gd name="connsiteX2" fmla="*/ 254216 w 492146"/>
                <a:gd name="connsiteY2" fmla="*/ 521143 h 521546"/>
                <a:gd name="connsiteX3" fmla="*/ 248924 w 492146"/>
                <a:gd name="connsiteY3" fmla="*/ 521546 h 521546"/>
                <a:gd name="connsiteX4" fmla="*/ 253110 w 492146"/>
                <a:gd name="connsiteY4" fmla="*/ 517489 h 521546"/>
                <a:gd name="connsiteX5" fmla="*/ 318291 w 492146"/>
                <a:gd name="connsiteY5" fmla="*/ 332619 h 521546"/>
                <a:gd name="connsiteX6" fmla="*/ 95749 w 492146"/>
                <a:gd name="connsiteY6" fmla="*/ 71174 h 521546"/>
                <a:gd name="connsiteX7" fmla="*/ 9125 w 492146"/>
                <a:gd name="connsiteY7" fmla="*/ 91720 h 521546"/>
                <a:gd name="connsiteX8" fmla="*/ 0 w 492146"/>
                <a:gd name="connsiteY8" fmla="*/ 97538 h 521546"/>
                <a:gd name="connsiteX9" fmla="*/ 17033 w 492146"/>
                <a:gd name="connsiteY9" fmla="*/ 76895 h 521546"/>
                <a:gd name="connsiteX10" fmla="*/ 202674 w 492146"/>
                <a:gd name="connsiteY10" fmla="*/ 0 h 52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92146" h="521546">
                  <a:moveTo>
                    <a:pt x="202674" y="0"/>
                  </a:moveTo>
                  <a:cubicBezTo>
                    <a:pt x="347668" y="0"/>
                    <a:pt x="449817" y="92529"/>
                    <a:pt x="492146" y="295245"/>
                  </a:cubicBezTo>
                  <a:cubicBezTo>
                    <a:pt x="438272" y="422115"/>
                    <a:pt x="368062" y="502923"/>
                    <a:pt x="254216" y="521143"/>
                  </a:cubicBezTo>
                  <a:lnTo>
                    <a:pt x="248924" y="521546"/>
                  </a:lnTo>
                  <a:lnTo>
                    <a:pt x="253110" y="517489"/>
                  </a:lnTo>
                  <a:cubicBezTo>
                    <a:pt x="293382" y="470176"/>
                    <a:pt x="318291" y="404815"/>
                    <a:pt x="318291" y="332619"/>
                  </a:cubicBezTo>
                  <a:cubicBezTo>
                    <a:pt x="318291" y="188227"/>
                    <a:pt x="218656" y="71174"/>
                    <a:pt x="95749" y="71174"/>
                  </a:cubicBezTo>
                  <a:cubicBezTo>
                    <a:pt x="65022" y="71174"/>
                    <a:pt x="35750" y="78490"/>
                    <a:pt x="9125" y="91720"/>
                  </a:cubicBezTo>
                  <a:lnTo>
                    <a:pt x="0" y="97538"/>
                  </a:lnTo>
                  <a:lnTo>
                    <a:pt x="17033" y="76895"/>
                  </a:lnTo>
                  <a:cubicBezTo>
                    <a:pt x="64543" y="29385"/>
                    <a:pt x="130177" y="0"/>
                    <a:pt x="202674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315380E1-21CA-40B4-B669-68C4E0A11BF7}"/>
                </a:ext>
              </a:extLst>
            </p:cNvPr>
            <p:cNvSpPr/>
            <p:nvPr/>
          </p:nvSpPr>
          <p:spPr bwMode="auto">
            <a:xfrm rot="1800000">
              <a:off x="7215007" y="1192440"/>
              <a:ext cx="443733" cy="491424"/>
            </a:xfrm>
            <a:custGeom>
              <a:avLst/>
              <a:gdLst>
                <a:gd name="connsiteX0" fmla="*/ 118412 w 387754"/>
                <a:gd name="connsiteY0" fmla="*/ 17899 h 455538"/>
                <a:gd name="connsiteX1" fmla="*/ 193877 w 387754"/>
                <a:gd name="connsiteY1" fmla="*/ 0 h 455538"/>
                <a:gd name="connsiteX2" fmla="*/ 387754 w 387754"/>
                <a:gd name="connsiteY2" fmla="*/ 227769 h 455538"/>
                <a:gd name="connsiteX3" fmla="*/ 193877 w 387754"/>
                <a:gd name="connsiteY3" fmla="*/ 455538 h 455538"/>
                <a:gd name="connsiteX4" fmla="*/ 140192 w 387754"/>
                <a:gd name="connsiteY4" fmla="*/ 442805 h 455538"/>
                <a:gd name="connsiteX5" fmla="*/ 160674 w 387754"/>
                <a:gd name="connsiteY5" fmla="*/ 413938 h 455538"/>
                <a:gd name="connsiteX6" fmla="*/ 162657 w 387754"/>
                <a:gd name="connsiteY6" fmla="*/ 328722 h 455538"/>
                <a:gd name="connsiteX7" fmla="*/ 35175 w 387754"/>
                <a:gd name="connsiteY7" fmla="*/ 292772 h 455538"/>
                <a:gd name="connsiteX8" fmla="*/ 12743 w 387754"/>
                <a:gd name="connsiteY8" fmla="*/ 301917 h 455538"/>
                <a:gd name="connsiteX9" fmla="*/ 0 w 387754"/>
                <a:gd name="connsiteY9" fmla="*/ 227769 h 455538"/>
                <a:gd name="connsiteX10" fmla="*/ 118412 w 387754"/>
                <a:gd name="connsiteY10" fmla="*/ 17899 h 4555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7754" h="455538">
                  <a:moveTo>
                    <a:pt x="118412" y="17899"/>
                  </a:moveTo>
                  <a:cubicBezTo>
                    <a:pt x="141606" y="6374"/>
                    <a:pt x="167108" y="0"/>
                    <a:pt x="193877" y="0"/>
                  </a:cubicBezTo>
                  <a:cubicBezTo>
                    <a:pt x="300952" y="0"/>
                    <a:pt x="387754" y="101976"/>
                    <a:pt x="387754" y="227769"/>
                  </a:cubicBezTo>
                  <a:cubicBezTo>
                    <a:pt x="387754" y="353562"/>
                    <a:pt x="300952" y="455538"/>
                    <a:pt x="193877" y="455538"/>
                  </a:cubicBezTo>
                  <a:lnTo>
                    <a:pt x="140192" y="442805"/>
                  </a:lnTo>
                  <a:lnTo>
                    <a:pt x="160674" y="413938"/>
                  </a:lnTo>
                  <a:cubicBezTo>
                    <a:pt x="175075" y="384109"/>
                    <a:pt x="176874" y="353346"/>
                    <a:pt x="162657" y="328722"/>
                  </a:cubicBezTo>
                  <a:cubicBezTo>
                    <a:pt x="141332" y="291786"/>
                    <a:pt x="90029" y="279151"/>
                    <a:pt x="35175" y="292772"/>
                  </a:cubicBezTo>
                  <a:lnTo>
                    <a:pt x="12743" y="301917"/>
                  </a:lnTo>
                  <a:lnTo>
                    <a:pt x="0" y="227769"/>
                  </a:lnTo>
                  <a:cubicBezTo>
                    <a:pt x="0" y="133424"/>
                    <a:pt x="48827" y="52476"/>
                    <a:pt x="118412" y="17899"/>
                  </a:cubicBezTo>
                  <a:close/>
                </a:path>
              </a:pathLst>
            </a:cu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楕円 72">
              <a:extLst>
                <a:ext uri="{FF2B5EF4-FFF2-40B4-BE49-F238E27FC236}">
                  <a16:creationId xmlns:a16="http://schemas.microsoft.com/office/drawing/2014/main" id="{7DE31D97-73EC-446A-B72E-C3E4669E4E5D}"/>
                </a:ext>
              </a:extLst>
            </p:cNvPr>
            <p:cNvSpPr/>
            <p:nvPr/>
          </p:nvSpPr>
          <p:spPr bwMode="auto">
            <a:xfrm>
              <a:off x="7325682" y="1224804"/>
              <a:ext cx="196578" cy="196578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FC76E058-1BF5-47C4-932A-6EAD6E7608B2}"/>
                </a:ext>
              </a:extLst>
            </p:cNvPr>
            <p:cNvSpPr/>
            <p:nvPr/>
          </p:nvSpPr>
          <p:spPr bwMode="auto">
            <a:xfrm>
              <a:off x="7428546" y="1265852"/>
              <a:ext cx="62562" cy="62562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C2B2B113-0F8E-46A6-A507-B73CDD0B2D46}"/>
                </a:ext>
              </a:extLst>
            </p:cNvPr>
            <p:cNvSpPr/>
            <p:nvPr/>
          </p:nvSpPr>
          <p:spPr bwMode="auto">
            <a:xfrm>
              <a:off x="7879423" y="1578702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台形 235">
              <a:extLst>
                <a:ext uri="{FF2B5EF4-FFF2-40B4-BE49-F238E27FC236}">
                  <a16:creationId xmlns:a16="http://schemas.microsoft.com/office/drawing/2014/main" id="{F757D49F-D20F-44B7-8CC9-5276789B5361}"/>
                </a:ext>
              </a:extLst>
            </p:cNvPr>
            <p:cNvSpPr/>
            <p:nvPr/>
          </p:nvSpPr>
          <p:spPr bwMode="auto">
            <a:xfrm rot="15300000">
              <a:off x="7599445" y="1473874"/>
              <a:ext cx="180020" cy="503121"/>
            </a:xfrm>
            <a:custGeom>
              <a:avLst/>
              <a:gdLst>
                <a:gd name="connsiteX0" fmla="*/ 0 w 180020"/>
                <a:gd name="connsiteY0" fmla="*/ 503121 h 503121"/>
                <a:gd name="connsiteX1" fmla="*/ 45005 w 180020"/>
                <a:gd name="connsiteY1" fmla="*/ 0 h 503121"/>
                <a:gd name="connsiteX2" fmla="*/ 135015 w 180020"/>
                <a:gd name="connsiteY2" fmla="*/ 0 h 503121"/>
                <a:gd name="connsiteX3" fmla="*/ 180020 w 180020"/>
                <a:gd name="connsiteY3" fmla="*/ 503121 h 503121"/>
                <a:gd name="connsiteX4" fmla="*/ 0 w 180020"/>
                <a:gd name="connsiteY4" fmla="*/ 503121 h 503121"/>
                <a:gd name="connsiteX0" fmla="*/ 0 w 180020"/>
                <a:gd name="connsiteY0" fmla="*/ 507974 h 507974"/>
                <a:gd name="connsiteX1" fmla="*/ 45005 w 180020"/>
                <a:gd name="connsiteY1" fmla="*/ 4853 h 507974"/>
                <a:gd name="connsiteX2" fmla="*/ 77504 w 180020"/>
                <a:gd name="connsiteY2" fmla="*/ 0 h 507974"/>
                <a:gd name="connsiteX3" fmla="*/ 135015 w 180020"/>
                <a:gd name="connsiteY3" fmla="*/ 4853 h 507974"/>
                <a:gd name="connsiteX4" fmla="*/ 180020 w 180020"/>
                <a:gd name="connsiteY4" fmla="*/ 507974 h 507974"/>
                <a:gd name="connsiteX5" fmla="*/ 0 w 180020"/>
                <a:gd name="connsiteY5" fmla="*/ 507974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5" fmla="*/ 168944 w 180020"/>
                <a:gd name="connsiteY5" fmla="*/ 91440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0" fmla="*/ 135015 w 180020"/>
                <a:gd name="connsiteY0" fmla="*/ 0 h 503121"/>
                <a:gd name="connsiteX1" fmla="*/ 180020 w 180020"/>
                <a:gd name="connsiteY1" fmla="*/ 503121 h 503121"/>
                <a:gd name="connsiteX2" fmla="*/ 0 w 180020"/>
                <a:gd name="connsiteY2" fmla="*/ 503121 h 503121"/>
                <a:gd name="connsiteX3" fmla="*/ 45005 w 180020"/>
                <a:gd name="connsiteY3" fmla="*/ 0 h 503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0020" h="503121">
                  <a:moveTo>
                    <a:pt x="135015" y="0"/>
                  </a:moveTo>
                  <a:lnTo>
                    <a:pt x="180020" y="503121"/>
                  </a:lnTo>
                  <a:lnTo>
                    <a:pt x="0" y="503121"/>
                  </a:lnTo>
                  <a:lnTo>
                    <a:pt x="45005" y="0"/>
                  </a:lnTo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5B0860BB-A383-4A0F-B3F9-EFCB7C89E593}"/>
                </a:ext>
              </a:extLst>
            </p:cNvPr>
            <p:cNvSpPr/>
            <p:nvPr/>
          </p:nvSpPr>
          <p:spPr bwMode="auto">
            <a:xfrm rot="14400000">
              <a:off x="8484484" y="659079"/>
              <a:ext cx="478553" cy="852796"/>
            </a:xfrm>
            <a:custGeom>
              <a:avLst/>
              <a:gdLst>
                <a:gd name="connsiteX0" fmla="*/ 208308 w 478553"/>
                <a:gd name="connsiteY0" fmla="*/ 0 h 852796"/>
                <a:gd name="connsiteX1" fmla="*/ 270245 w 478553"/>
                <a:gd name="connsiteY1" fmla="*/ 0 h 852796"/>
                <a:gd name="connsiteX2" fmla="*/ 478553 w 478553"/>
                <a:gd name="connsiteY2" fmla="*/ 852796 h 852796"/>
                <a:gd name="connsiteX3" fmla="*/ 318710 w 478553"/>
                <a:gd name="connsiteY3" fmla="*/ 627614 h 852796"/>
                <a:gd name="connsiteX4" fmla="*/ 298655 w 478553"/>
                <a:gd name="connsiteY4" fmla="*/ 841026 h 852796"/>
                <a:gd name="connsiteX5" fmla="*/ 234760 w 478553"/>
                <a:gd name="connsiteY5" fmla="*/ 574970 h 852796"/>
                <a:gd name="connsiteX6" fmla="*/ 177358 w 478553"/>
                <a:gd name="connsiteY6" fmla="*/ 813993 h 852796"/>
                <a:gd name="connsiteX7" fmla="*/ 159843 w 478553"/>
                <a:gd name="connsiteY7" fmla="*/ 627615 h 852796"/>
                <a:gd name="connsiteX8" fmla="*/ 0 w 478553"/>
                <a:gd name="connsiteY8" fmla="*/ 852796 h 85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78553" h="852796">
                  <a:moveTo>
                    <a:pt x="208308" y="0"/>
                  </a:moveTo>
                  <a:lnTo>
                    <a:pt x="270245" y="0"/>
                  </a:lnTo>
                  <a:lnTo>
                    <a:pt x="478553" y="852796"/>
                  </a:lnTo>
                  <a:lnTo>
                    <a:pt x="318710" y="627614"/>
                  </a:lnTo>
                  <a:lnTo>
                    <a:pt x="298655" y="841026"/>
                  </a:lnTo>
                  <a:lnTo>
                    <a:pt x="234760" y="574970"/>
                  </a:lnTo>
                  <a:lnTo>
                    <a:pt x="177358" y="813993"/>
                  </a:lnTo>
                  <a:lnTo>
                    <a:pt x="159843" y="627615"/>
                  </a:lnTo>
                  <a:lnTo>
                    <a:pt x="0" y="852796"/>
                  </a:ln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72072D91-C648-439F-9889-B5C9DBF6CA43}"/>
              </a:ext>
            </a:extLst>
          </p:cNvPr>
          <p:cNvGrpSpPr/>
          <p:nvPr/>
        </p:nvGrpSpPr>
        <p:grpSpPr>
          <a:xfrm>
            <a:off x="1266855" y="4116828"/>
            <a:ext cx="1636997" cy="2005398"/>
            <a:chOff x="2409718" y="4670565"/>
            <a:chExt cx="1322435" cy="1620045"/>
          </a:xfrm>
        </p:grpSpPr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FB16C338-3C9E-4826-ACCC-C0500FFBFA5D}"/>
                </a:ext>
              </a:extLst>
            </p:cNvPr>
            <p:cNvGrpSpPr/>
            <p:nvPr/>
          </p:nvGrpSpPr>
          <p:grpSpPr>
            <a:xfrm rot="19727201">
              <a:off x="3147819" y="5949739"/>
              <a:ext cx="232641" cy="304566"/>
              <a:chOff x="1085220" y="5958071"/>
              <a:chExt cx="232641" cy="304566"/>
            </a:xfrm>
          </p:grpSpPr>
          <p:sp>
            <p:nvSpPr>
              <p:cNvPr id="119" name="四角形: 角を丸くする 118">
                <a:extLst>
                  <a:ext uri="{FF2B5EF4-FFF2-40B4-BE49-F238E27FC236}">
                    <a16:creationId xmlns:a16="http://schemas.microsoft.com/office/drawing/2014/main" id="{10F33C6E-3D40-480C-ACAF-04F7C6E678E1}"/>
                  </a:ext>
                </a:extLst>
              </p:cNvPr>
              <p:cNvSpPr/>
              <p:nvPr/>
            </p:nvSpPr>
            <p:spPr bwMode="auto">
              <a:xfrm>
                <a:off x="1193667" y="5958071"/>
                <a:ext cx="90741" cy="167836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1358BF32-8DC8-4048-A632-DFED1EB6ECAF}"/>
                  </a:ext>
                </a:extLst>
              </p:cNvPr>
              <p:cNvSpPr/>
              <p:nvPr/>
            </p:nvSpPr>
            <p:spPr bwMode="auto">
              <a:xfrm>
                <a:off x="1085220" y="6045533"/>
                <a:ext cx="232641" cy="217104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B3D1EA07-42D9-4001-9193-A97995B54A20}"/>
                  </a:ext>
                </a:extLst>
              </p:cNvPr>
              <p:cNvSpPr/>
              <p:nvPr/>
            </p:nvSpPr>
            <p:spPr bwMode="auto">
              <a:xfrm>
                <a:off x="1099627" y="6146606"/>
                <a:ext cx="36729" cy="43446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A504C4C7-9BD2-4051-9CAE-767A0495F639}"/>
                </a:ext>
              </a:extLst>
            </p:cNvPr>
            <p:cNvGrpSpPr/>
            <p:nvPr/>
          </p:nvGrpSpPr>
          <p:grpSpPr>
            <a:xfrm>
              <a:off x="2679425" y="4670565"/>
              <a:ext cx="1052728" cy="1592072"/>
              <a:chOff x="4953000" y="555858"/>
              <a:chExt cx="2605729" cy="3940722"/>
            </a:xfrm>
          </p:grpSpPr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3BC3A1DA-EF19-4082-8662-822E867B495D}"/>
                  </a:ext>
                </a:extLst>
              </p:cNvPr>
              <p:cNvGrpSpPr/>
              <p:nvPr/>
            </p:nvGrpSpPr>
            <p:grpSpPr>
              <a:xfrm>
                <a:off x="5330840" y="3742714"/>
                <a:ext cx="575836" cy="753866"/>
                <a:chOff x="5362891" y="3740973"/>
                <a:chExt cx="480745" cy="753866"/>
              </a:xfrm>
            </p:grpSpPr>
            <p:sp>
              <p:nvSpPr>
                <p:cNvPr id="116" name="四角形: 角を丸くする 115">
                  <a:extLst>
                    <a:ext uri="{FF2B5EF4-FFF2-40B4-BE49-F238E27FC236}">
                      <a16:creationId xmlns:a16="http://schemas.microsoft.com/office/drawing/2014/main" id="{29A5B77A-4697-4A98-93D6-E932126A5B30}"/>
                    </a:ext>
                  </a:extLst>
                </p:cNvPr>
                <p:cNvSpPr/>
                <p:nvPr/>
              </p:nvSpPr>
              <p:spPr bwMode="auto">
                <a:xfrm>
                  <a:off x="5586993" y="3740973"/>
                  <a:ext cx="187514" cy="415431"/>
                </a:xfrm>
                <a:prstGeom prst="roundRect">
                  <a:avLst/>
                </a:prstGeom>
                <a:solidFill>
                  <a:srgbClr val="FFCC66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フリーフォーム: 図形 116">
                  <a:extLst>
                    <a:ext uri="{FF2B5EF4-FFF2-40B4-BE49-F238E27FC236}">
                      <a16:creationId xmlns:a16="http://schemas.microsoft.com/office/drawing/2014/main" id="{A3F55514-9371-46D3-BAFF-43EE078AB197}"/>
                    </a:ext>
                  </a:extLst>
                </p:cNvPr>
                <p:cNvSpPr/>
                <p:nvPr/>
              </p:nvSpPr>
              <p:spPr bwMode="auto">
                <a:xfrm>
                  <a:off x="5362891" y="3957461"/>
                  <a:ext cx="480745" cy="537378"/>
                </a:xfrm>
                <a:custGeom>
                  <a:avLst/>
                  <a:gdLst>
                    <a:gd name="connsiteX0" fmla="*/ 209269 w 480745"/>
                    <a:gd name="connsiteY0" fmla="*/ 0 h 537378"/>
                    <a:gd name="connsiteX1" fmla="*/ 426449 w 480745"/>
                    <a:gd name="connsiteY1" fmla="*/ 0 h 537378"/>
                    <a:gd name="connsiteX2" fmla="*/ 480745 w 480745"/>
                    <a:gd name="connsiteY2" fmla="*/ 54296 h 537378"/>
                    <a:gd name="connsiteX3" fmla="*/ 480745 w 480745"/>
                    <a:gd name="connsiteY3" fmla="*/ 400692 h 537378"/>
                    <a:gd name="connsiteX4" fmla="*/ 480744 w 480745"/>
                    <a:gd name="connsiteY4" fmla="*/ 400697 h 537378"/>
                    <a:gd name="connsiteX5" fmla="*/ 480744 w 480745"/>
                    <a:gd name="connsiteY5" fmla="*/ 495058 h 537378"/>
                    <a:gd name="connsiteX6" fmla="*/ 438424 w 480745"/>
                    <a:gd name="connsiteY6" fmla="*/ 537378 h 537378"/>
                    <a:gd name="connsiteX7" fmla="*/ 302427 w 480745"/>
                    <a:gd name="connsiteY7" fmla="*/ 537378 h 537378"/>
                    <a:gd name="connsiteX8" fmla="*/ 223028 w 480745"/>
                    <a:gd name="connsiteY8" fmla="*/ 537378 h 537378"/>
                    <a:gd name="connsiteX9" fmla="*/ 133347 w 480745"/>
                    <a:gd name="connsiteY9" fmla="*/ 537378 h 537378"/>
                    <a:gd name="connsiteX10" fmla="*/ 0 w 480745"/>
                    <a:gd name="connsiteY10" fmla="*/ 404031 h 537378"/>
                    <a:gd name="connsiteX11" fmla="*/ 0 w 480745"/>
                    <a:gd name="connsiteY11" fmla="*/ 368563 h 537378"/>
                    <a:gd name="connsiteX12" fmla="*/ 103105 w 480745"/>
                    <a:gd name="connsiteY12" fmla="*/ 213014 h 537378"/>
                    <a:gd name="connsiteX13" fmla="*/ 154973 w 480745"/>
                    <a:gd name="connsiteY13" fmla="*/ 202542 h 537378"/>
                    <a:gd name="connsiteX14" fmla="*/ 154973 w 480745"/>
                    <a:gd name="connsiteY14" fmla="*/ 54296 h 537378"/>
                    <a:gd name="connsiteX15" fmla="*/ 209269 w 480745"/>
                    <a:gd name="connsiteY15" fmla="*/ 0 h 5373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480745" h="537378">
                      <a:moveTo>
                        <a:pt x="209269" y="0"/>
                      </a:moveTo>
                      <a:lnTo>
                        <a:pt x="426449" y="0"/>
                      </a:lnTo>
                      <a:cubicBezTo>
                        <a:pt x="456436" y="0"/>
                        <a:pt x="480745" y="24309"/>
                        <a:pt x="480745" y="54296"/>
                      </a:cubicBezTo>
                      <a:lnTo>
                        <a:pt x="480745" y="400692"/>
                      </a:lnTo>
                      <a:lnTo>
                        <a:pt x="480744" y="400697"/>
                      </a:lnTo>
                      <a:lnTo>
                        <a:pt x="480744" y="495058"/>
                      </a:lnTo>
                      <a:cubicBezTo>
                        <a:pt x="480744" y="518431"/>
                        <a:pt x="461797" y="537378"/>
                        <a:pt x="438424" y="537378"/>
                      </a:cubicBezTo>
                      <a:lnTo>
                        <a:pt x="302427" y="537378"/>
                      </a:lnTo>
                      <a:lnTo>
                        <a:pt x="223028" y="537378"/>
                      </a:lnTo>
                      <a:lnTo>
                        <a:pt x="133347" y="537378"/>
                      </a:lnTo>
                      <a:cubicBezTo>
                        <a:pt x="59701" y="537378"/>
                        <a:pt x="0" y="477677"/>
                        <a:pt x="0" y="404031"/>
                      </a:cubicBezTo>
                      <a:lnTo>
                        <a:pt x="0" y="368563"/>
                      </a:lnTo>
                      <a:cubicBezTo>
                        <a:pt x="0" y="298637"/>
                        <a:pt x="42515" y="238641"/>
                        <a:pt x="103105" y="213014"/>
                      </a:cubicBezTo>
                      <a:lnTo>
                        <a:pt x="154973" y="202542"/>
                      </a:lnTo>
                      <a:lnTo>
                        <a:pt x="154973" y="54296"/>
                      </a:lnTo>
                      <a:cubicBezTo>
                        <a:pt x="154973" y="24309"/>
                        <a:pt x="179282" y="0"/>
                        <a:pt x="209269" y="0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E077516D-FC78-4A2B-93FE-FEF4053DA0EC}"/>
                    </a:ext>
                  </a:extLst>
                </p:cNvPr>
                <p:cNvSpPr/>
                <p:nvPr/>
              </p:nvSpPr>
              <p:spPr bwMode="auto">
                <a:xfrm>
                  <a:off x="5393394" y="4207637"/>
                  <a:ext cx="75900" cy="107537"/>
                </a:xfrm>
                <a:custGeom>
                  <a:avLst/>
                  <a:gdLst>
                    <a:gd name="connsiteX0" fmla="*/ 101494 w 132752"/>
                    <a:gd name="connsiteY0" fmla="*/ 0 h 188086"/>
                    <a:gd name="connsiteX1" fmla="*/ 132752 w 132752"/>
                    <a:gd name="connsiteY1" fmla="*/ 47593 h 188086"/>
                    <a:gd name="connsiteX2" fmla="*/ 56940 w 132752"/>
                    <a:gd name="connsiteY2" fmla="*/ 188086 h 188086"/>
                    <a:gd name="connsiteX3" fmla="*/ 0 w 132752"/>
                    <a:gd name="connsiteY3" fmla="*/ 188086 h 188086"/>
                    <a:gd name="connsiteX4" fmla="*/ 101494 w 132752"/>
                    <a:gd name="connsiteY4" fmla="*/ 0 h 1880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752" h="188086">
                      <a:moveTo>
                        <a:pt x="101494" y="0"/>
                      </a:moveTo>
                      <a:lnTo>
                        <a:pt x="132752" y="47593"/>
                      </a:lnTo>
                      <a:cubicBezTo>
                        <a:pt x="85435" y="78670"/>
                        <a:pt x="56940" y="131476"/>
                        <a:pt x="56940" y="188086"/>
                      </a:cubicBezTo>
                      <a:lnTo>
                        <a:pt x="0" y="188086"/>
                      </a:lnTo>
                      <a:cubicBezTo>
                        <a:pt x="0" y="112300"/>
                        <a:pt x="38148" y="41604"/>
                        <a:pt x="101494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F99F58B4-1759-4932-B0C5-66870E7472A2}"/>
                  </a:ext>
                </a:extLst>
              </p:cNvPr>
              <p:cNvSpPr/>
              <p:nvPr/>
            </p:nvSpPr>
            <p:spPr bwMode="auto">
              <a:xfrm>
                <a:off x="4953000" y="555858"/>
                <a:ext cx="2605729" cy="2653715"/>
              </a:xfrm>
              <a:custGeom>
                <a:avLst/>
                <a:gdLst>
                  <a:gd name="connsiteX0" fmla="*/ 1538328 w 2514813"/>
                  <a:gd name="connsiteY0" fmla="*/ 0 h 2561125"/>
                  <a:gd name="connsiteX1" fmla="*/ 2208145 w 2514813"/>
                  <a:gd name="connsiteY1" fmla="*/ 455906 h 2561125"/>
                  <a:gd name="connsiteX2" fmla="*/ 2514813 w 2514813"/>
                  <a:gd name="connsiteY2" fmla="*/ 1226804 h 2561125"/>
                  <a:gd name="connsiteX3" fmla="*/ 2341195 w 2514813"/>
                  <a:gd name="connsiteY3" fmla="*/ 2018234 h 2561125"/>
                  <a:gd name="connsiteX4" fmla="*/ 1753605 w 2514813"/>
                  <a:gd name="connsiteY4" fmla="*/ 2527899 h 2561125"/>
                  <a:gd name="connsiteX5" fmla="*/ 976485 w 2514813"/>
                  <a:gd name="connsiteY5" fmla="*/ 2561125 h 2561125"/>
                  <a:gd name="connsiteX6" fmla="*/ 306668 w 2514813"/>
                  <a:gd name="connsiteY6" fmla="*/ 2105218 h 2561125"/>
                  <a:gd name="connsiteX7" fmla="*/ 0 w 2514813"/>
                  <a:gd name="connsiteY7" fmla="*/ 1334321 h 2561125"/>
                  <a:gd name="connsiteX8" fmla="*/ 173618 w 2514813"/>
                  <a:gd name="connsiteY8" fmla="*/ 542890 h 2561125"/>
                  <a:gd name="connsiteX9" fmla="*/ 761208 w 2514813"/>
                  <a:gd name="connsiteY9" fmla="*/ 33225 h 2561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14813" h="2561125">
                    <a:moveTo>
                      <a:pt x="1538328" y="0"/>
                    </a:moveTo>
                    <a:lnTo>
                      <a:pt x="2208145" y="455906"/>
                    </a:lnTo>
                    <a:lnTo>
                      <a:pt x="2514813" y="1226804"/>
                    </a:lnTo>
                    <a:lnTo>
                      <a:pt x="2341195" y="2018234"/>
                    </a:lnTo>
                    <a:lnTo>
                      <a:pt x="1753605" y="2527899"/>
                    </a:lnTo>
                    <a:lnTo>
                      <a:pt x="976485" y="2561125"/>
                    </a:lnTo>
                    <a:lnTo>
                      <a:pt x="306668" y="2105218"/>
                    </a:lnTo>
                    <a:lnTo>
                      <a:pt x="0" y="1334321"/>
                    </a:lnTo>
                    <a:lnTo>
                      <a:pt x="173618" y="542890"/>
                    </a:lnTo>
                    <a:lnTo>
                      <a:pt x="761208" y="3322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0070C0">
                      <a:shade val="30000"/>
                      <a:satMod val="115000"/>
                    </a:srgbClr>
                  </a:gs>
                  <a:gs pos="50000">
                    <a:srgbClr val="0070C0">
                      <a:shade val="67500"/>
                      <a:satMod val="115000"/>
                    </a:srgbClr>
                  </a:gs>
                  <a:gs pos="100000">
                    <a:srgbClr val="0070C0">
                      <a:shade val="100000"/>
                      <a:satMod val="11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楕円 1">
                <a:extLst>
                  <a:ext uri="{FF2B5EF4-FFF2-40B4-BE49-F238E27FC236}">
                    <a16:creationId xmlns:a16="http://schemas.microsoft.com/office/drawing/2014/main" id="{3F35C6CD-CC83-4C74-93DF-D0A5E50F7DE3}"/>
                  </a:ext>
                </a:extLst>
              </p:cNvPr>
              <p:cNvSpPr/>
              <p:nvPr/>
            </p:nvSpPr>
            <p:spPr bwMode="auto">
              <a:xfrm>
                <a:off x="5088015" y="1835382"/>
                <a:ext cx="1766264" cy="2023474"/>
              </a:xfrm>
              <a:custGeom>
                <a:avLst/>
                <a:gdLst>
                  <a:gd name="connsiteX0" fmla="*/ 0 w 2115235"/>
                  <a:gd name="connsiteY0" fmla="*/ 399034 h 798067"/>
                  <a:gd name="connsiteX1" fmla="*/ 1057618 w 2115235"/>
                  <a:gd name="connsiteY1" fmla="*/ 0 h 798067"/>
                  <a:gd name="connsiteX2" fmla="*/ 2115236 w 2115235"/>
                  <a:gd name="connsiteY2" fmla="*/ 399034 h 798067"/>
                  <a:gd name="connsiteX3" fmla="*/ 1057618 w 2115235"/>
                  <a:gd name="connsiteY3" fmla="*/ 798068 h 798067"/>
                  <a:gd name="connsiteX4" fmla="*/ 0 w 2115235"/>
                  <a:gd name="connsiteY4" fmla="*/ 399034 h 798067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187980"/>
                  <a:gd name="connsiteX1" fmla="*/ 1041639 w 2115236"/>
                  <a:gd name="connsiteY1" fmla="*/ 0 h 2187980"/>
                  <a:gd name="connsiteX2" fmla="*/ 2115236 w 2115236"/>
                  <a:gd name="connsiteY2" fmla="*/ 1897090 h 2187980"/>
                  <a:gd name="connsiteX3" fmla="*/ 1046211 w 2115236"/>
                  <a:gd name="connsiteY3" fmla="*/ 2187980 h 2187980"/>
                  <a:gd name="connsiteX4" fmla="*/ 0 w 2115236"/>
                  <a:gd name="connsiteY4" fmla="*/ 1897090 h 21879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5236" h="2187980">
                    <a:moveTo>
                      <a:pt x="0" y="1897090"/>
                    </a:moveTo>
                    <a:cubicBezTo>
                      <a:pt x="193918" y="1417984"/>
                      <a:pt x="628637" y="340176"/>
                      <a:pt x="1041639" y="0"/>
                    </a:cubicBezTo>
                    <a:cubicBezTo>
                      <a:pt x="1409013" y="335385"/>
                      <a:pt x="1875691" y="1398820"/>
                      <a:pt x="2115236" y="1897090"/>
                    </a:cubicBezTo>
                    <a:cubicBezTo>
                      <a:pt x="2115236" y="2117470"/>
                      <a:pt x="1630317" y="2187980"/>
                      <a:pt x="1046211" y="2187980"/>
                    </a:cubicBezTo>
                    <a:cubicBezTo>
                      <a:pt x="462105" y="2187980"/>
                      <a:pt x="0" y="2117470"/>
                      <a:pt x="0" y="1897090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D27C60E0-73C6-487A-A02C-83F03D7B5BFD}"/>
                  </a:ext>
                </a:extLst>
              </p:cNvPr>
              <p:cNvSpPr/>
              <p:nvPr/>
            </p:nvSpPr>
            <p:spPr bwMode="auto">
              <a:xfrm>
                <a:off x="5760518" y="3225124"/>
                <a:ext cx="187514" cy="187514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253A5D38-6A44-4B0E-81D9-FDA780AD0A92}"/>
                  </a:ext>
                </a:extLst>
              </p:cNvPr>
              <p:cNvSpPr/>
              <p:nvPr/>
            </p:nvSpPr>
            <p:spPr bwMode="auto">
              <a:xfrm>
                <a:off x="5760518" y="3539415"/>
                <a:ext cx="187514" cy="187514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124F5588-C9B8-417C-B0D6-9FBCC0CCE97D}"/>
                  </a:ext>
                </a:extLst>
              </p:cNvPr>
              <p:cNvSpPr/>
              <p:nvPr/>
            </p:nvSpPr>
            <p:spPr bwMode="auto">
              <a:xfrm rot="1850628">
                <a:off x="5866576" y="2721330"/>
                <a:ext cx="488586" cy="531568"/>
              </a:xfrm>
              <a:custGeom>
                <a:avLst/>
                <a:gdLst>
                  <a:gd name="connsiteX0" fmla="*/ 35761 w 1028530"/>
                  <a:gd name="connsiteY0" fmla="*/ 0 h 1119015"/>
                  <a:gd name="connsiteX1" fmla="*/ 178799 w 1028530"/>
                  <a:gd name="connsiteY1" fmla="*/ 0 h 1119015"/>
                  <a:gd name="connsiteX2" fmla="*/ 214560 w 1028530"/>
                  <a:gd name="connsiteY2" fmla="*/ 35761 h 1119015"/>
                  <a:gd name="connsiteX3" fmla="*/ 214560 w 1028530"/>
                  <a:gd name="connsiteY3" fmla="*/ 637855 h 1119015"/>
                  <a:gd name="connsiteX4" fmla="*/ 213488 w 1028530"/>
                  <a:gd name="connsiteY4" fmla="*/ 640444 h 1119015"/>
                  <a:gd name="connsiteX5" fmla="*/ 215931 w 1028530"/>
                  <a:gd name="connsiteY5" fmla="*/ 664686 h 1119015"/>
                  <a:gd name="connsiteX6" fmla="*/ 513073 w 1028530"/>
                  <a:gd name="connsiteY6" fmla="*/ 906863 h 1119015"/>
                  <a:gd name="connsiteX7" fmla="*/ 816377 w 1028530"/>
                  <a:gd name="connsiteY7" fmla="*/ 603559 h 1119015"/>
                  <a:gd name="connsiteX8" fmla="*/ 727541 w 1028530"/>
                  <a:gd name="connsiteY8" fmla="*/ 389091 h 1119015"/>
                  <a:gd name="connsiteX9" fmla="*/ 704829 w 1028530"/>
                  <a:gd name="connsiteY9" fmla="*/ 370351 h 1119015"/>
                  <a:gd name="connsiteX10" fmla="*/ 832127 w 1028530"/>
                  <a:gd name="connsiteY10" fmla="*/ 201594 h 1119015"/>
                  <a:gd name="connsiteX11" fmla="*/ 877556 w 1028530"/>
                  <a:gd name="connsiteY11" fmla="*/ 239077 h 1119015"/>
                  <a:gd name="connsiteX12" fmla="*/ 1028530 w 1028530"/>
                  <a:gd name="connsiteY12" fmla="*/ 603559 h 1119015"/>
                  <a:gd name="connsiteX13" fmla="*/ 513074 w 1028530"/>
                  <a:gd name="connsiteY13" fmla="*/ 1119015 h 1119015"/>
                  <a:gd name="connsiteX14" fmla="*/ 8091 w 1028530"/>
                  <a:gd name="connsiteY14" fmla="*/ 707441 h 1119015"/>
                  <a:gd name="connsiteX15" fmla="*/ 1422 w 1028530"/>
                  <a:gd name="connsiteY15" fmla="*/ 641287 h 1119015"/>
                  <a:gd name="connsiteX16" fmla="*/ 0 w 1028530"/>
                  <a:gd name="connsiteY16" fmla="*/ 637855 h 1119015"/>
                  <a:gd name="connsiteX17" fmla="*/ 0 w 1028530"/>
                  <a:gd name="connsiteY17" fmla="*/ 35761 h 1119015"/>
                  <a:gd name="connsiteX18" fmla="*/ 35761 w 1028530"/>
                  <a:gd name="connsiteY18" fmla="*/ 0 h 1119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28530" h="1119015">
                    <a:moveTo>
                      <a:pt x="35761" y="0"/>
                    </a:moveTo>
                    <a:lnTo>
                      <a:pt x="178799" y="0"/>
                    </a:lnTo>
                    <a:cubicBezTo>
                      <a:pt x="198549" y="0"/>
                      <a:pt x="214560" y="16011"/>
                      <a:pt x="214560" y="35761"/>
                    </a:cubicBezTo>
                    <a:lnTo>
                      <a:pt x="214560" y="637855"/>
                    </a:lnTo>
                    <a:lnTo>
                      <a:pt x="213488" y="640444"/>
                    </a:lnTo>
                    <a:lnTo>
                      <a:pt x="215931" y="664686"/>
                    </a:lnTo>
                    <a:cubicBezTo>
                      <a:pt x="244213" y="802896"/>
                      <a:pt x="366502" y="906863"/>
                      <a:pt x="513073" y="906863"/>
                    </a:cubicBezTo>
                    <a:cubicBezTo>
                      <a:pt x="680583" y="906863"/>
                      <a:pt x="816377" y="771069"/>
                      <a:pt x="816377" y="603559"/>
                    </a:cubicBezTo>
                    <a:cubicBezTo>
                      <a:pt x="816377" y="519804"/>
                      <a:pt x="782429" y="443978"/>
                      <a:pt x="727541" y="389091"/>
                    </a:cubicBezTo>
                    <a:lnTo>
                      <a:pt x="704829" y="370351"/>
                    </a:lnTo>
                    <a:lnTo>
                      <a:pt x="832127" y="201594"/>
                    </a:lnTo>
                    <a:lnTo>
                      <a:pt x="877556" y="239077"/>
                    </a:lnTo>
                    <a:cubicBezTo>
                      <a:pt x="970836" y="332356"/>
                      <a:pt x="1028530" y="461220"/>
                      <a:pt x="1028530" y="603559"/>
                    </a:cubicBezTo>
                    <a:cubicBezTo>
                      <a:pt x="1028530" y="888237"/>
                      <a:pt x="797752" y="1119015"/>
                      <a:pt x="513074" y="1119015"/>
                    </a:cubicBezTo>
                    <a:cubicBezTo>
                      <a:pt x="263981" y="1119015"/>
                      <a:pt x="56155" y="942326"/>
                      <a:pt x="8091" y="707441"/>
                    </a:cubicBezTo>
                    <a:lnTo>
                      <a:pt x="1422" y="641287"/>
                    </a:lnTo>
                    <a:lnTo>
                      <a:pt x="0" y="637855"/>
                    </a:lnTo>
                    <a:lnTo>
                      <a:pt x="0" y="35761"/>
                    </a:lnTo>
                    <a:cubicBezTo>
                      <a:pt x="0" y="16011"/>
                      <a:pt x="16011" y="0"/>
                      <a:pt x="3576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楕円 49">
                <a:extLst>
                  <a:ext uri="{FF2B5EF4-FFF2-40B4-BE49-F238E27FC236}">
                    <a16:creationId xmlns:a16="http://schemas.microsoft.com/office/drawing/2014/main" id="{FB6725F8-1EF9-4D05-8174-2B5FE579613A}"/>
                  </a:ext>
                </a:extLst>
              </p:cNvPr>
              <p:cNvSpPr/>
              <p:nvPr/>
            </p:nvSpPr>
            <p:spPr bwMode="auto">
              <a:xfrm>
                <a:off x="5321316" y="1139036"/>
                <a:ext cx="1366338" cy="1299664"/>
              </a:xfrm>
              <a:custGeom>
                <a:avLst/>
                <a:gdLst>
                  <a:gd name="connsiteX0" fmla="*/ 0 w 1299663"/>
                  <a:gd name="connsiteY0" fmla="*/ 649832 h 1299663"/>
                  <a:gd name="connsiteX1" fmla="*/ 649832 w 1299663"/>
                  <a:gd name="connsiteY1" fmla="*/ 0 h 1299663"/>
                  <a:gd name="connsiteX2" fmla="*/ 1299664 w 1299663"/>
                  <a:gd name="connsiteY2" fmla="*/ 649832 h 1299663"/>
                  <a:gd name="connsiteX3" fmla="*/ 649832 w 1299663"/>
                  <a:gd name="connsiteY3" fmla="*/ 1299664 h 1299663"/>
                  <a:gd name="connsiteX4" fmla="*/ 0 w 1299663"/>
                  <a:gd name="connsiteY4" fmla="*/ 649832 h 1299663"/>
                  <a:gd name="connsiteX0" fmla="*/ 0 w 1299664"/>
                  <a:gd name="connsiteY0" fmla="*/ 649832 h 1299664"/>
                  <a:gd name="connsiteX1" fmla="*/ 649832 w 1299664"/>
                  <a:gd name="connsiteY1" fmla="*/ 0 h 1299664"/>
                  <a:gd name="connsiteX2" fmla="*/ 1299664 w 1299664"/>
                  <a:gd name="connsiteY2" fmla="*/ 649832 h 1299664"/>
                  <a:gd name="connsiteX3" fmla="*/ 649832 w 1299664"/>
                  <a:gd name="connsiteY3" fmla="*/ 1299664 h 1299664"/>
                  <a:gd name="connsiteX4" fmla="*/ 0 w 1299664"/>
                  <a:gd name="connsiteY4" fmla="*/ 649832 h 1299664"/>
                  <a:gd name="connsiteX0" fmla="*/ 0 w 1299664"/>
                  <a:gd name="connsiteY0" fmla="*/ 649832 h 1299664"/>
                  <a:gd name="connsiteX1" fmla="*/ 649832 w 1299664"/>
                  <a:gd name="connsiteY1" fmla="*/ 0 h 1299664"/>
                  <a:gd name="connsiteX2" fmla="*/ 1299664 w 1299664"/>
                  <a:gd name="connsiteY2" fmla="*/ 649832 h 1299664"/>
                  <a:gd name="connsiteX3" fmla="*/ 649832 w 1299664"/>
                  <a:gd name="connsiteY3" fmla="*/ 1299664 h 1299664"/>
                  <a:gd name="connsiteX4" fmla="*/ 0 w 1299664"/>
                  <a:gd name="connsiteY4" fmla="*/ 649832 h 1299664"/>
                  <a:gd name="connsiteX0" fmla="*/ 0 w 1299664"/>
                  <a:gd name="connsiteY0" fmla="*/ 649832 h 1299664"/>
                  <a:gd name="connsiteX1" fmla="*/ 649832 w 1299664"/>
                  <a:gd name="connsiteY1" fmla="*/ 0 h 1299664"/>
                  <a:gd name="connsiteX2" fmla="*/ 1299664 w 1299664"/>
                  <a:gd name="connsiteY2" fmla="*/ 649832 h 1299664"/>
                  <a:gd name="connsiteX3" fmla="*/ 649832 w 1299664"/>
                  <a:gd name="connsiteY3" fmla="*/ 1299664 h 1299664"/>
                  <a:gd name="connsiteX4" fmla="*/ 0 w 1299664"/>
                  <a:gd name="connsiteY4" fmla="*/ 649832 h 1299664"/>
                  <a:gd name="connsiteX0" fmla="*/ 0 w 1342526"/>
                  <a:gd name="connsiteY0" fmla="*/ 649832 h 1299664"/>
                  <a:gd name="connsiteX1" fmla="*/ 649832 w 1342526"/>
                  <a:gd name="connsiteY1" fmla="*/ 0 h 1299664"/>
                  <a:gd name="connsiteX2" fmla="*/ 1342526 w 1342526"/>
                  <a:gd name="connsiteY2" fmla="*/ 668882 h 1299664"/>
                  <a:gd name="connsiteX3" fmla="*/ 649832 w 1342526"/>
                  <a:gd name="connsiteY3" fmla="*/ 1299664 h 1299664"/>
                  <a:gd name="connsiteX4" fmla="*/ 0 w 1342526"/>
                  <a:gd name="connsiteY4" fmla="*/ 649832 h 1299664"/>
                  <a:gd name="connsiteX0" fmla="*/ 0 w 1342526"/>
                  <a:gd name="connsiteY0" fmla="*/ 649832 h 1299664"/>
                  <a:gd name="connsiteX1" fmla="*/ 649832 w 1342526"/>
                  <a:gd name="connsiteY1" fmla="*/ 0 h 1299664"/>
                  <a:gd name="connsiteX2" fmla="*/ 1342526 w 1342526"/>
                  <a:gd name="connsiteY2" fmla="*/ 668882 h 1299664"/>
                  <a:gd name="connsiteX3" fmla="*/ 649832 w 1342526"/>
                  <a:gd name="connsiteY3" fmla="*/ 1299664 h 1299664"/>
                  <a:gd name="connsiteX4" fmla="*/ 0 w 1342526"/>
                  <a:gd name="connsiteY4" fmla="*/ 649832 h 1299664"/>
                  <a:gd name="connsiteX0" fmla="*/ 0 w 1342526"/>
                  <a:gd name="connsiteY0" fmla="*/ 649832 h 1299664"/>
                  <a:gd name="connsiteX1" fmla="*/ 649832 w 1342526"/>
                  <a:gd name="connsiteY1" fmla="*/ 0 h 1299664"/>
                  <a:gd name="connsiteX2" fmla="*/ 1342526 w 1342526"/>
                  <a:gd name="connsiteY2" fmla="*/ 668882 h 1299664"/>
                  <a:gd name="connsiteX3" fmla="*/ 649832 w 1342526"/>
                  <a:gd name="connsiteY3" fmla="*/ 1299664 h 1299664"/>
                  <a:gd name="connsiteX4" fmla="*/ 0 w 1342526"/>
                  <a:gd name="connsiteY4" fmla="*/ 649832 h 1299664"/>
                  <a:gd name="connsiteX0" fmla="*/ 0 w 1361576"/>
                  <a:gd name="connsiteY0" fmla="*/ 649832 h 1299664"/>
                  <a:gd name="connsiteX1" fmla="*/ 649832 w 1361576"/>
                  <a:gd name="connsiteY1" fmla="*/ 0 h 1299664"/>
                  <a:gd name="connsiteX2" fmla="*/ 1361576 w 1361576"/>
                  <a:gd name="connsiteY2" fmla="*/ 802232 h 1299664"/>
                  <a:gd name="connsiteX3" fmla="*/ 649832 w 1361576"/>
                  <a:gd name="connsiteY3" fmla="*/ 1299664 h 1299664"/>
                  <a:gd name="connsiteX4" fmla="*/ 0 w 1361576"/>
                  <a:gd name="connsiteY4" fmla="*/ 649832 h 1299664"/>
                  <a:gd name="connsiteX0" fmla="*/ 0 w 1361576"/>
                  <a:gd name="connsiteY0" fmla="*/ 649832 h 1299664"/>
                  <a:gd name="connsiteX1" fmla="*/ 649832 w 1361576"/>
                  <a:gd name="connsiteY1" fmla="*/ 0 h 1299664"/>
                  <a:gd name="connsiteX2" fmla="*/ 1361576 w 1361576"/>
                  <a:gd name="connsiteY2" fmla="*/ 802232 h 1299664"/>
                  <a:gd name="connsiteX3" fmla="*/ 649832 w 1361576"/>
                  <a:gd name="connsiteY3" fmla="*/ 1299664 h 1299664"/>
                  <a:gd name="connsiteX4" fmla="*/ 0 w 1361576"/>
                  <a:gd name="connsiteY4" fmla="*/ 649832 h 1299664"/>
                  <a:gd name="connsiteX0" fmla="*/ 0 w 1366338"/>
                  <a:gd name="connsiteY0" fmla="*/ 649832 h 1299664"/>
                  <a:gd name="connsiteX1" fmla="*/ 649832 w 1366338"/>
                  <a:gd name="connsiteY1" fmla="*/ 0 h 1299664"/>
                  <a:gd name="connsiteX2" fmla="*/ 1366338 w 1366338"/>
                  <a:gd name="connsiteY2" fmla="*/ 730795 h 1299664"/>
                  <a:gd name="connsiteX3" fmla="*/ 649832 w 1366338"/>
                  <a:gd name="connsiteY3" fmla="*/ 1299664 h 1299664"/>
                  <a:gd name="connsiteX4" fmla="*/ 0 w 1366338"/>
                  <a:gd name="connsiteY4" fmla="*/ 649832 h 1299664"/>
                  <a:gd name="connsiteX0" fmla="*/ 0 w 1366338"/>
                  <a:gd name="connsiteY0" fmla="*/ 649832 h 1299664"/>
                  <a:gd name="connsiteX1" fmla="*/ 649832 w 1366338"/>
                  <a:gd name="connsiteY1" fmla="*/ 0 h 1299664"/>
                  <a:gd name="connsiteX2" fmla="*/ 1366338 w 1366338"/>
                  <a:gd name="connsiteY2" fmla="*/ 730795 h 1299664"/>
                  <a:gd name="connsiteX3" fmla="*/ 649832 w 1366338"/>
                  <a:gd name="connsiteY3" fmla="*/ 1299664 h 1299664"/>
                  <a:gd name="connsiteX4" fmla="*/ 0 w 1366338"/>
                  <a:gd name="connsiteY4" fmla="*/ 649832 h 1299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66338" h="1299664">
                    <a:moveTo>
                      <a:pt x="0" y="649832"/>
                    </a:moveTo>
                    <a:cubicBezTo>
                      <a:pt x="0" y="290940"/>
                      <a:pt x="290940" y="0"/>
                      <a:pt x="649832" y="0"/>
                    </a:cubicBezTo>
                    <a:cubicBezTo>
                      <a:pt x="1008724" y="0"/>
                      <a:pt x="1261564" y="229028"/>
                      <a:pt x="1366338" y="730795"/>
                    </a:cubicBezTo>
                    <a:cubicBezTo>
                      <a:pt x="1213938" y="1089688"/>
                      <a:pt x="1008724" y="1299664"/>
                      <a:pt x="649832" y="1299664"/>
                    </a:cubicBezTo>
                    <a:cubicBezTo>
                      <a:pt x="290940" y="1299664"/>
                      <a:pt x="0" y="1008724"/>
                      <a:pt x="0" y="649832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楕円 110">
                <a:extLst>
                  <a:ext uri="{FF2B5EF4-FFF2-40B4-BE49-F238E27FC236}">
                    <a16:creationId xmlns:a16="http://schemas.microsoft.com/office/drawing/2014/main" id="{3B3FCDD1-FE81-4272-96C0-AE7D17CA7362}"/>
                  </a:ext>
                </a:extLst>
              </p:cNvPr>
              <p:cNvSpPr/>
              <p:nvPr/>
            </p:nvSpPr>
            <p:spPr bwMode="auto">
              <a:xfrm>
                <a:off x="5330840" y="1309813"/>
                <a:ext cx="1120462" cy="1127554"/>
              </a:xfrm>
              <a:prstGeom prst="ellipse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月 111">
                <a:extLst>
                  <a:ext uri="{FF2B5EF4-FFF2-40B4-BE49-F238E27FC236}">
                    <a16:creationId xmlns:a16="http://schemas.microsoft.com/office/drawing/2014/main" id="{19A86B09-C91A-4853-A16C-F0C1B1D5067E}"/>
                  </a:ext>
                </a:extLst>
              </p:cNvPr>
              <p:cNvSpPr/>
              <p:nvPr/>
            </p:nvSpPr>
            <p:spPr bwMode="auto">
              <a:xfrm rot="16200000">
                <a:off x="5789101" y="2051007"/>
                <a:ext cx="103635" cy="347201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月 112">
                <a:extLst>
                  <a:ext uri="{FF2B5EF4-FFF2-40B4-BE49-F238E27FC236}">
                    <a16:creationId xmlns:a16="http://schemas.microsoft.com/office/drawing/2014/main" id="{5C66B97B-2046-4BA4-AEDA-B93DFABFA46B}"/>
                  </a:ext>
                </a:extLst>
              </p:cNvPr>
              <p:cNvSpPr/>
              <p:nvPr/>
            </p:nvSpPr>
            <p:spPr bwMode="auto">
              <a:xfrm rot="5400000">
                <a:off x="5808128" y="1984393"/>
                <a:ext cx="45720" cy="120166"/>
              </a:xfrm>
              <a:prstGeom prst="moon">
                <a:avLst>
                  <a:gd name="adj" fmla="val 87500"/>
                </a:avLst>
              </a:prstGeom>
              <a:solidFill>
                <a:srgbClr val="FF66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楕円 113">
                <a:extLst>
                  <a:ext uri="{FF2B5EF4-FFF2-40B4-BE49-F238E27FC236}">
                    <a16:creationId xmlns:a16="http://schemas.microsoft.com/office/drawing/2014/main" id="{60D8ECB7-DE2B-4689-87E8-3DB0DFCBF3D5}"/>
                  </a:ext>
                </a:extLst>
              </p:cNvPr>
              <p:cNvSpPr/>
              <p:nvPr/>
            </p:nvSpPr>
            <p:spPr bwMode="auto">
              <a:xfrm>
                <a:off x="5967413" y="2387349"/>
                <a:ext cx="381621" cy="328783"/>
              </a:xfrm>
              <a:prstGeom prst="ellipse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四角形: 上の 2 つの角を丸める 114">
                <a:extLst>
                  <a:ext uri="{FF2B5EF4-FFF2-40B4-BE49-F238E27FC236}">
                    <a16:creationId xmlns:a16="http://schemas.microsoft.com/office/drawing/2014/main" id="{EBA44EB9-463B-49EB-BAC8-46A2B456BD39}"/>
                  </a:ext>
                </a:extLst>
              </p:cNvPr>
              <p:cNvSpPr/>
              <p:nvPr/>
            </p:nvSpPr>
            <p:spPr bwMode="auto">
              <a:xfrm rot="7850570">
                <a:off x="6281770" y="2488180"/>
                <a:ext cx="381253" cy="677756"/>
              </a:xfrm>
              <a:prstGeom prst="round2SameRect">
                <a:avLst>
                  <a:gd name="adj1" fmla="val 50000"/>
                  <a:gd name="adj2" fmla="val 8213"/>
                </a:avLst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2" name="アーチ 91">
              <a:extLst>
                <a:ext uri="{FF2B5EF4-FFF2-40B4-BE49-F238E27FC236}">
                  <a16:creationId xmlns:a16="http://schemas.microsoft.com/office/drawing/2014/main" id="{8F8480D2-0FC5-4851-B3EE-65D92AA09DE4}"/>
                </a:ext>
              </a:extLst>
            </p:cNvPr>
            <p:cNvSpPr/>
            <p:nvPr/>
          </p:nvSpPr>
          <p:spPr bwMode="auto">
            <a:xfrm>
              <a:off x="2882120" y="5139190"/>
              <a:ext cx="95548" cy="90010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アーチ 92">
              <a:extLst>
                <a:ext uri="{FF2B5EF4-FFF2-40B4-BE49-F238E27FC236}">
                  <a16:creationId xmlns:a16="http://schemas.microsoft.com/office/drawing/2014/main" id="{5380C255-81ED-48FA-8344-A471DA50A65A}"/>
                </a:ext>
              </a:extLst>
            </p:cNvPr>
            <p:cNvSpPr/>
            <p:nvPr/>
          </p:nvSpPr>
          <p:spPr bwMode="auto">
            <a:xfrm>
              <a:off x="3089288" y="5139190"/>
              <a:ext cx="95548" cy="90010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8E074337-4661-4E45-ADE0-63D8050A835F}"/>
                </a:ext>
              </a:extLst>
            </p:cNvPr>
            <p:cNvGrpSpPr/>
            <p:nvPr/>
          </p:nvGrpSpPr>
          <p:grpSpPr>
            <a:xfrm rot="2700000">
              <a:off x="1973023" y="5617965"/>
              <a:ext cx="1109340" cy="235950"/>
              <a:chOff x="1848731" y="5515550"/>
              <a:chExt cx="1109340" cy="235950"/>
            </a:xfrm>
          </p:grpSpPr>
          <p:sp>
            <p:nvSpPr>
              <p:cNvPr id="99" name="四角形: 角を丸くする 98">
                <a:extLst>
                  <a:ext uri="{FF2B5EF4-FFF2-40B4-BE49-F238E27FC236}">
                    <a16:creationId xmlns:a16="http://schemas.microsoft.com/office/drawing/2014/main" id="{723AED6F-AF88-4BB7-81B9-D5FEB3F4E3CF}"/>
                  </a:ext>
                </a:extLst>
              </p:cNvPr>
              <p:cNvSpPr/>
              <p:nvPr/>
            </p:nvSpPr>
            <p:spPr bwMode="auto">
              <a:xfrm>
                <a:off x="2794780" y="5558866"/>
                <a:ext cx="163291" cy="32557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四角形: 角を丸くする 99">
                <a:extLst>
                  <a:ext uri="{FF2B5EF4-FFF2-40B4-BE49-F238E27FC236}">
                    <a16:creationId xmlns:a16="http://schemas.microsoft.com/office/drawing/2014/main" id="{5EAD3B2E-AD8E-429D-9386-D56E82CCBB09}"/>
                  </a:ext>
                </a:extLst>
              </p:cNvPr>
              <p:cNvSpPr/>
              <p:nvPr/>
            </p:nvSpPr>
            <p:spPr bwMode="auto">
              <a:xfrm>
                <a:off x="2011305" y="5558866"/>
                <a:ext cx="163291" cy="32557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0E3680DB-192E-4DA8-A296-F55E0ABF28AA}"/>
                  </a:ext>
                </a:extLst>
              </p:cNvPr>
              <p:cNvSpPr/>
              <p:nvPr/>
            </p:nvSpPr>
            <p:spPr bwMode="auto">
              <a:xfrm rot="5400000">
                <a:off x="1857413" y="5545427"/>
                <a:ext cx="197391" cy="214756"/>
              </a:xfrm>
              <a:custGeom>
                <a:avLst/>
                <a:gdLst>
                  <a:gd name="connsiteX0" fmla="*/ 35761 w 1028530"/>
                  <a:gd name="connsiteY0" fmla="*/ 0 h 1119015"/>
                  <a:gd name="connsiteX1" fmla="*/ 178799 w 1028530"/>
                  <a:gd name="connsiteY1" fmla="*/ 0 h 1119015"/>
                  <a:gd name="connsiteX2" fmla="*/ 214560 w 1028530"/>
                  <a:gd name="connsiteY2" fmla="*/ 35761 h 1119015"/>
                  <a:gd name="connsiteX3" fmla="*/ 214560 w 1028530"/>
                  <a:gd name="connsiteY3" fmla="*/ 637855 h 1119015"/>
                  <a:gd name="connsiteX4" fmla="*/ 213488 w 1028530"/>
                  <a:gd name="connsiteY4" fmla="*/ 640444 h 1119015"/>
                  <a:gd name="connsiteX5" fmla="*/ 215931 w 1028530"/>
                  <a:gd name="connsiteY5" fmla="*/ 664686 h 1119015"/>
                  <a:gd name="connsiteX6" fmla="*/ 513073 w 1028530"/>
                  <a:gd name="connsiteY6" fmla="*/ 906863 h 1119015"/>
                  <a:gd name="connsiteX7" fmla="*/ 816377 w 1028530"/>
                  <a:gd name="connsiteY7" fmla="*/ 603559 h 1119015"/>
                  <a:gd name="connsiteX8" fmla="*/ 727541 w 1028530"/>
                  <a:gd name="connsiteY8" fmla="*/ 389091 h 1119015"/>
                  <a:gd name="connsiteX9" fmla="*/ 704829 w 1028530"/>
                  <a:gd name="connsiteY9" fmla="*/ 370351 h 1119015"/>
                  <a:gd name="connsiteX10" fmla="*/ 832127 w 1028530"/>
                  <a:gd name="connsiteY10" fmla="*/ 201594 h 1119015"/>
                  <a:gd name="connsiteX11" fmla="*/ 877556 w 1028530"/>
                  <a:gd name="connsiteY11" fmla="*/ 239077 h 1119015"/>
                  <a:gd name="connsiteX12" fmla="*/ 1028530 w 1028530"/>
                  <a:gd name="connsiteY12" fmla="*/ 603559 h 1119015"/>
                  <a:gd name="connsiteX13" fmla="*/ 513074 w 1028530"/>
                  <a:gd name="connsiteY13" fmla="*/ 1119015 h 1119015"/>
                  <a:gd name="connsiteX14" fmla="*/ 8091 w 1028530"/>
                  <a:gd name="connsiteY14" fmla="*/ 707441 h 1119015"/>
                  <a:gd name="connsiteX15" fmla="*/ 1422 w 1028530"/>
                  <a:gd name="connsiteY15" fmla="*/ 641287 h 1119015"/>
                  <a:gd name="connsiteX16" fmla="*/ 0 w 1028530"/>
                  <a:gd name="connsiteY16" fmla="*/ 637855 h 1119015"/>
                  <a:gd name="connsiteX17" fmla="*/ 0 w 1028530"/>
                  <a:gd name="connsiteY17" fmla="*/ 35761 h 1119015"/>
                  <a:gd name="connsiteX18" fmla="*/ 35761 w 1028530"/>
                  <a:gd name="connsiteY18" fmla="*/ 0 h 1119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28530" h="1119015">
                    <a:moveTo>
                      <a:pt x="35761" y="0"/>
                    </a:moveTo>
                    <a:lnTo>
                      <a:pt x="178799" y="0"/>
                    </a:lnTo>
                    <a:cubicBezTo>
                      <a:pt x="198549" y="0"/>
                      <a:pt x="214560" y="16011"/>
                      <a:pt x="214560" y="35761"/>
                    </a:cubicBezTo>
                    <a:lnTo>
                      <a:pt x="214560" y="637855"/>
                    </a:lnTo>
                    <a:lnTo>
                      <a:pt x="213488" y="640444"/>
                    </a:lnTo>
                    <a:lnTo>
                      <a:pt x="215931" y="664686"/>
                    </a:lnTo>
                    <a:cubicBezTo>
                      <a:pt x="244213" y="802896"/>
                      <a:pt x="366502" y="906863"/>
                      <a:pt x="513073" y="906863"/>
                    </a:cubicBezTo>
                    <a:cubicBezTo>
                      <a:pt x="680583" y="906863"/>
                      <a:pt x="816377" y="771069"/>
                      <a:pt x="816377" y="603559"/>
                    </a:cubicBezTo>
                    <a:cubicBezTo>
                      <a:pt x="816377" y="519804"/>
                      <a:pt x="782429" y="443978"/>
                      <a:pt x="727541" y="389091"/>
                    </a:cubicBezTo>
                    <a:lnTo>
                      <a:pt x="704829" y="370351"/>
                    </a:lnTo>
                    <a:lnTo>
                      <a:pt x="832127" y="201594"/>
                    </a:lnTo>
                    <a:lnTo>
                      <a:pt x="877556" y="239077"/>
                    </a:lnTo>
                    <a:cubicBezTo>
                      <a:pt x="970836" y="332356"/>
                      <a:pt x="1028530" y="461220"/>
                      <a:pt x="1028530" y="603559"/>
                    </a:cubicBezTo>
                    <a:cubicBezTo>
                      <a:pt x="1028530" y="888237"/>
                      <a:pt x="797752" y="1119015"/>
                      <a:pt x="513074" y="1119015"/>
                    </a:cubicBezTo>
                    <a:cubicBezTo>
                      <a:pt x="263981" y="1119015"/>
                      <a:pt x="56155" y="942326"/>
                      <a:pt x="8091" y="707441"/>
                    </a:cubicBezTo>
                    <a:lnTo>
                      <a:pt x="1422" y="641287"/>
                    </a:lnTo>
                    <a:lnTo>
                      <a:pt x="0" y="637855"/>
                    </a:lnTo>
                    <a:lnTo>
                      <a:pt x="0" y="35761"/>
                    </a:lnTo>
                    <a:cubicBezTo>
                      <a:pt x="0" y="16011"/>
                      <a:pt x="16011" y="0"/>
                      <a:pt x="3576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101">
                <a:extLst>
                  <a:ext uri="{FF2B5EF4-FFF2-40B4-BE49-F238E27FC236}">
                    <a16:creationId xmlns:a16="http://schemas.microsoft.com/office/drawing/2014/main" id="{3DB31472-AA63-4A42-BB01-5B46B82BA3EC}"/>
                  </a:ext>
                </a:extLst>
              </p:cNvPr>
              <p:cNvSpPr/>
              <p:nvPr/>
            </p:nvSpPr>
            <p:spPr bwMode="auto">
              <a:xfrm rot="5400000">
                <a:off x="2454911" y="5172069"/>
                <a:ext cx="114162" cy="801123"/>
              </a:xfrm>
              <a:prstGeom prst="trapezoid">
                <a:avLst>
                  <a:gd name="adj" fmla="val 41108"/>
                </a:avLst>
              </a:prstGeom>
              <a:solidFill>
                <a:srgbClr val="C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台形 102">
                <a:extLst>
                  <a:ext uri="{FF2B5EF4-FFF2-40B4-BE49-F238E27FC236}">
                    <a16:creationId xmlns:a16="http://schemas.microsoft.com/office/drawing/2014/main" id="{A79A310D-F637-4389-B7BC-BB06C0665C9D}"/>
                  </a:ext>
                </a:extLst>
              </p:cNvPr>
              <p:cNvSpPr/>
              <p:nvPr/>
            </p:nvSpPr>
            <p:spPr bwMode="auto">
              <a:xfrm rot="5400000">
                <a:off x="2481286" y="5165751"/>
                <a:ext cx="48776" cy="813759"/>
              </a:xfrm>
              <a:prstGeom prst="trapezoid">
                <a:avLst>
                  <a:gd name="adj" fmla="val 41108"/>
                </a:avLst>
              </a:pr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5" name="楕円 94">
              <a:extLst>
                <a:ext uri="{FF2B5EF4-FFF2-40B4-BE49-F238E27FC236}">
                  <a16:creationId xmlns:a16="http://schemas.microsoft.com/office/drawing/2014/main" id="{B71ED94F-CE21-4FE4-90D3-583EED3160C9}"/>
                </a:ext>
              </a:extLst>
            </p:cNvPr>
            <p:cNvSpPr/>
            <p:nvPr/>
          </p:nvSpPr>
          <p:spPr bwMode="auto">
            <a:xfrm>
              <a:off x="2515060" y="5586849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6" name="台形 360">
              <a:extLst>
                <a:ext uri="{FF2B5EF4-FFF2-40B4-BE49-F238E27FC236}">
                  <a16:creationId xmlns:a16="http://schemas.microsoft.com/office/drawing/2014/main" id="{116A7172-853D-4457-BB6C-8EF57106FC57}"/>
                </a:ext>
              </a:extLst>
            </p:cNvPr>
            <p:cNvSpPr/>
            <p:nvPr/>
          </p:nvSpPr>
          <p:spPr bwMode="auto">
            <a:xfrm rot="3968747">
              <a:off x="2692445" y="5358528"/>
              <a:ext cx="187119" cy="409408"/>
            </a:xfrm>
            <a:custGeom>
              <a:avLst/>
              <a:gdLst>
                <a:gd name="connsiteX0" fmla="*/ 0 w 149412"/>
                <a:gd name="connsiteY0" fmla="*/ 321353 h 321353"/>
                <a:gd name="connsiteX1" fmla="*/ 25446 w 149412"/>
                <a:gd name="connsiteY1" fmla="*/ 0 h 321353"/>
                <a:gd name="connsiteX2" fmla="*/ 123966 w 149412"/>
                <a:gd name="connsiteY2" fmla="*/ 0 h 321353"/>
                <a:gd name="connsiteX3" fmla="*/ 149412 w 149412"/>
                <a:gd name="connsiteY3" fmla="*/ 321353 h 321353"/>
                <a:gd name="connsiteX4" fmla="*/ 0 w 149412"/>
                <a:gd name="connsiteY4" fmla="*/ 321353 h 321353"/>
                <a:gd name="connsiteX0" fmla="*/ 0 w 149412"/>
                <a:gd name="connsiteY0" fmla="*/ 322345 h 322345"/>
                <a:gd name="connsiteX1" fmla="*/ 25446 w 149412"/>
                <a:gd name="connsiteY1" fmla="*/ 992 h 322345"/>
                <a:gd name="connsiteX2" fmla="*/ 84199 w 149412"/>
                <a:gd name="connsiteY2" fmla="*/ 0 h 322345"/>
                <a:gd name="connsiteX3" fmla="*/ 123966 w 149412"/>
                <a:gd name="connsiteY3" fmla="*/ 992 h 322345"/>
                <a:gd name="connsiteX4" fmla="*/ 149412 w 149412"/>
                <a:gd name="connsiteY4" fmla="*/ 322345 h 322345"/>
                <a:gd name="connsiteX5" fmla="*/ 0 w 149412"/>
                <a:gd name="connsiteY5" fmla="*/ 322345 h 322345"/>
                <a:gd name="connsiteX0" fmla="*/ 84199 w 175639"/>
                <a:gd name="connsiteY0" fmla="*/ 0 h 322345"/>
                <a:gd name="connsiteX1" fmla="*/ 123966 w 175639"/>
                <a:gd name="connsiteY1" fmla="*/ 992 h 322345"/>
                <a:gd name="connsiteX2" fmla="*/ 149412 w 175639"/>
                <a:gd name="connsiteY2" fmla="*/ 322345 h 322345"/>
                <a:gd name="connsiteX3" fmla="*/ 0 w 175639"/>
                <a:gd name="connsiteY3" fmla="*/ 322345 h 322345"/>
                <a:gd name="connsiteX4" fmla="*/ 25446 w 175639"/>
                <a:gd name="connsiteY4" fmla="*/ 992 h 322345"/>
                <a:gd name="connsiteX5" fmla="*/ 175639 w 175639"/>
                <a:gd name="connsiteY5" fmla="*/ 91440 h 322345"/>
                <a:gd name="connsiteX0" fmla="*/ 84199 w 149412"/>
                <a:gd name="connsiteY0" fmla="*/ 0 h 322345"/>
                <a:gd name="connsiteX1" fmla="*/ 123966 w 149412"/>
                <a:gd name="connsiteY1" fmla="*/ 992 h 322345"/>
                <a:gd name="connsiteX2" fmla="*/ 149412 w 149412"/>
                <a:gd name="connsiteY2" fmla="*/ 322345 h 322345"/>
                <a:gd name="connsiteX3" fmla="*/ 0 w 149412"/>
                <a:gd name="connsiteY3" fmla="*/ 322345 h 322345"/>
                <a:gd name="connsiteX4" fmla="*/ 25446 w 149412"/>
                <a:gd name="connsiteY4" fmla="*/ 992 h 322345"/>
                <a:gd name="connsiteX0" fmla="*/ 123966 w 149412"/>
                <a:gd name="connsiteY0" fmla="*/ 0 h 321353"/>
                <a:gd name="connsiteX1" fmla="*/ 149412 w 149412"/>
                <a:gd name="connsiteY1" fmla="*/ 321353 h 321353"/>
                <a:gd name="connsiteX2" fmla="*/ 0 w 149412"/>
                <a:gd name="connsiteY2" fmla="*/ 321353 h 321353"/>
                <a:gd name="connsiteX3" fmla="*/ 25446 w 149412"/>
                <a:gd name="connsiteY3" fmla="*/ 0 h 321353"/>
                <a:gd name="connsiteX0" fmla="*/ 102574 w 149412"/>
                <a:gd name="connsiteY0" fmla="*/ 70751 h 321353"/>
                <a:gd name="connsiteX1" fmla="*/ 149412 w 149412"/>
                <a:gd name="connsiteY1" fmla="*/ 321353 h 321353"/>
                <a:gd name="connsiteX2" fmla="*/ 0 w 149412"/>
                <a:gd name="connsiteY2" fmla="*/ 321353 h 321353"/>
                <a:gd name="connsiteX3" fmla="*/ 25446 w 149412"/>
                <a:gd name="connsiteY3" fmla="*/ 0 h 321353"/>
                <a:gd name="connsiteX0" fmla="*/ 97138 w 143976"/>
                <a:gd name="connsiteY0" fmla="*/ 70751 h 385641"/>
                <a:gd name="connsiteX1" fmla="*/ 143976 w 143976"/>
                <a:gd name="connsiteY1" fmla="*/ 321353 h 385641"/>
                <a:gd name="connsiteX2" fmla="*/ 0 w 143976"/>
                <a:gd name="connsiteY2" fmla="*/ 385641 h 385641"/>
                <a:gd name="connsiteX3" fmla="*/ 20010 w 143976"/>
                <a:gd name="connsiteY3" fmla="*/ 0 h 385641"/>
                <a:gd name="connsiteX0" fmla="*/ 97138 w 158564"/>
                <a:gd name="connsiteY0" fmla="*/ 70751 h 385641"/>
                <a:gd name="connsiteX1" fmla="*/ 158564 w 158564"/>
                <a:gd name="connsiteY1" fmla="*/ 345806 h 385641"/>
                <a:gd name="connsiteX2" fmla="*/ 0 w 158564"/>
                <a:gd name="connsiteY2" fmla="*/ 385641 h 385641"/>
                <a:gd name="connsiteX3" fmla="*/ 20010 w 158564"/>
                <a:gd name="connsiteY3" fmla="*/ 0 h 385641"/>
                <a:gd name="connsiteX0" fmla="*/ 97138 w 158564"/>
                <a:gd name="connsiteY0" fmla="*/ 72574 h 387464"/>
                <a:gd name="connsiteX1" fmla="*/ 158564 w 158564"/>
                <a:gd name="connsiteY1" fmla="*/ 347629 h 387464"/>
                <a:gd name="connsiteX2" fmla="*/ 0 w 158564"/>
                <a:gd name="connsiteY2" fmla="*/ 387464 h 387464"/>
                <a:gd name="connsiteX3" fmla="*/ 16320 w 158564"/>
                <a:gd name="connsiteY3" fmla="*/ 0 h 3874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64" h="387464">
                  <a:moveTo>
                    <a:pt x="97138" y="72574"/>
                  </a:moveTo>
                  <a:lnTo>
                    <a:pt x="158564" y="347629"/>
                  </a:lnTo>
                  <a:lnTo>
                    <a:pt x="0" y="387464"/>
                  </a:lnTo>
                  <a:lnTo>
                    <a:pt x="16320" y="0"/>
                  </a:lnTo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7" name="月 96">
              <a:extLst>
                <a:ext uri="{FF2B5EF4-FFF2-40B4-BE49-F238E27FC236}">
                  <a16:creationId xmlns:a16="http://schemas.microsoft.com/office/drawing/2014/main" id="{E22060B2-AD44-4BEE-8582-B75606285F16}"/>
                </a:ext>
              </a:extLst>
            </p:cNvPr>
            <p:cNvSpPr/>
            <p:nvPr/>
          </p:nvSpPr>
          <p:spPr bwMode="auto">
            <a:xfrm rot="5400000">
              <a:off x="2918157" y="5031733"/>
              <a:ext cx="26081" cy="84212"/>
            </a:xfrm>
            <a:prstGeom prst="moon">
              <a:avLst>
                <a:gd name="adj" fmla="val 7940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" name="月 97">
              <a:extLst>
                <a:ext uri="{FF2B5EF4-FFF2-40B4-BE49-F238E27FC236}">
                  <a16:creationId xmlns:a16="http://schemas.microsoft.com/office/drawing/2014/main" id="{3783C786-CB05-4105-B8F1-3EBB5E1AA28D}"/>
                </a:ext>
              </a:extLst>
            </p:cNvPr>
            <p:cNvSpPr/>
            <p:nvPr/>
          </p:nvSpPr>
          <p:spPr bwMode="auto">
            <a:xfrm rot="5400000">
              <a:off x="3125326" y="5031734"/>
              <a:ext cx="26081" cy="84212"/>
            </a:xfrm>
            <a:prstGeom prst="moon">
              <a:avLst>
                <a:gd name="adj" fmla="val 7940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227D754E-A5FB-4E7C-B3BD-52FF3A34A281}"/>
              </a:ext>
            </a:extLst>
          </p:cNvPr>
          <p:cNvGrpSpPr/>
          <p:nvPr/>
        </p:nvGrpSpPr>
        <p:grpSpPr>
          <a:xfrm>
            <a:off x="7005993" y="4205424"/>
            <a:ext cx="1819031" cy="1743608"/>
            <a:chOff x="4175753" y="4872529"/>
            <a:chExt cx="1469490" cy="1408560"/>
          </a:xfrm>
        </p:grpSpPr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30A9A16D-6E60-4DAF-B4B6-982C56F17688}"/>
                </a:ext>
              </a:extLst>
            </p:cNvPr>
            <p:cNvSpPr/>
            <p:nvPr/>
          </p:nvSpPr>
          <p:spPr bwMode="auto">
            <a:xfrm>
              <a:off x="4605364" y="4872529"/>
              <a:ext cx="180631" cy="26357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24" name="グループ化 123">
              <a:extLst>
                <a:ext uri="{FF2B5EF4-FFF2-40B4-BE49-F238E27FC236}">
                  <a16:creationId xmlns:a16="http://schemas.microsoft.com/office/drawing/2014/main" id="{D6BBA18D-4C2C-4322-B7BD-EA61E6B2FE5A}"/>
                </a:ext>
              </a:extLst>
            </p:cNvPr>
            <p:cNvGrpSpPr/>
            <p:nvPr/>
          </p:nvGrpSpPr>
          <p:grpSpPr>
            <a:xfrm>
              <a:off x="4175753" y="4941274"/>
              <a:ext cx="1469490" cy="1339815"/>
              <a:chOff x="1508537" y="892970"/>
              <a:chExt cx="5904262" cy="5383244"/>
            </a:xfrm>
          </p:grpSpPr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31CC342D-71AB-4667-A411-D7EDD24C1395}"/>
                  </a:ext>
                </a:extLst>
              </p:cNvPr>
              <p:cNvSpPr/>
              <p:nvPr/>
            </p:nvSpPr>
            <p:spPr bwMode="auto">
              <a:xfrm>
                <a:off x="1802651" y="894348"/>
                <a:ext cx="5308267" cy="5381866"/>
              </a:xfrm>
              <a:custGeom>
                <a:avLst/>
                <a:gdLst>
                  <a:gd name="connsiteX0" fmla="*/ 655468 w 1310936"/>
                  <a:gd name="connsiteY0" fmla="*/ 0 h 1329112"/>
                  <a:gd name="connsiteX1" fmla="*/ 1060569 w 1310936"/>
                  <a:gd name="connsiteY1" fmla="*/ 126919 h 1329112"/>
                  <a:gd name="connsiteX2" fmla="*/ 1310936 w 1310936"/>
                  <a:gd name="connsiteY2" fmla="*/ 459197 h 1329112"/>
                  <a:gd name="connsiteX3" fmla="*/ 1310936 w 1310936"/>
                  <a:gd name="connsiteY3" fmla="*/ 869915 h 1329112"/>
                  <a:gd name="connsiteX4" fmla="*/ 1060569 w 1310936"/>
                  <a:gd name="connsiteY4" fmla="*/ 1202193 h 1329112"/>
                  <a:gd name="connsiteX5" fmla="*/ 655468 w 1310936"/>
                  <a:gd name="connsiteY5" fmla="*/ 1329112 h 1329112"/>
                  <a:gd name="connsiteX6" fmla="*/ 250367 w 1310936"/>
                  <a:gd name="connsiteY6" fmla="*/ 1202193 h 1329112"/>
                  <a:gd name="connsiteX7" fmla="*/ 0 w 1310936"/>
                  <a:gd name="connsiteY7" fmla="*/ 869915 h 1329112"/>
                  <a:gd name="connsiteX8" fmla="*/ 0 w 1310936"/>
                  <a:gd name="connsiteY8" fmla="*/ 459197 h 1329112"/>
                  <a:gd name="connsiteX9" fmla="*/ 250367 w 1310936"/>
                  <a:gd name="connsiteY9" fmla="*/ 126919 h 13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936" h="1329112">
                    <a:moveTo>
                      <a:pt x="655468" y="0"/>
                    </a:moveTo>
                    <a:lnTo>
                      <a:pt x="1060569" y="126919"/>
                    </a:lnTo>
                    <a:lnTo>
                      <a:pt x="1310936" y="459197"/>
                    </a:lnTo>
                    <a:lnTo>
                      <a:pt x="1310936" y="869915"/>
                    </a:lnTo>
                    <a:lnTo>
                      <a:pt x="1060569" y="1202193"/>
                    </a:lnTo>
                    <a:lnTo>
                      <a:pt x="655468" y="1329112"/>
                    </a:lnTo>
                    <a:lnTo>
                      <a:pt x="250367" y="1202193"/>
                    </a:lnTo>
                    <a:lnTo>
                      <a:pt x="0" y="869915"/>
                    </a:lnTo>
                    <a:lnTo>
                      <a:pt x="0" y="459197"/>
                    </a:lnTo>
                    <a:lnTo>
                      <a:pt x="250367" y="126919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D2432D35-414E-41C3-B22B-B9E931F93A5C}"/>
                  </a:ext>
                </a:extLst>
              </p:cNvPr>
              <p:cNvSpPr/>
              <p:nvPr/>
            </p:nvSpPr>
            <p:spPr bwMode="auto">
              <a:xfrm>
                <a:off x="2819400" y="892970"/>
                <a:ext cx="1638759" cy="2690812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38759" h="2690812">
                    <a:moveTo>
                      <a:pt x="1638301" y="2690812"/>
                    </a:moveTo>
                    <a:lnTo>
                      <a:pt x="0" y="516731"/>
                    </a:lnTo>
                    <a:lnTo>
                      <a:pt x="1638301" y="0"/>
                    </a:lnTo>
                    <a:cubicBezTo>
                      <a:pt x="1636713" y="894556"/>
                      <a:pt x="1639889" y="1796256"/>
                      <a:pt x="1638301" y="2690812"/>
                    </a:cubicBezTo>
                    <a:close/>
                  </a:path>
                </a:pathLst>
              </a:custGeom>
              <a:solidFill>
                <a:srgbClr val="FFFFFF">
                  <a:alpha val="2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249358D9-C58E-419B-83CE-771404F5F523}"/>
                  </a:ext>
                </a:extLst>
              </p:cNvPr>
              <p:cNvSpPr/>
              <p:nvPr/>
            </p:nvSpPr>
            <p:spPr bwMode="auto">
              <a:xfrm flipH="1">
                <a:off x="4457572" y="892970"/>
                <a:ext cx="1638759" cy="2690812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38759" h="2690812">
                    <a:moveTo>
                      <a:pt x="1638301" y="2690812"/>
                    </a:moveTo>
                    <a:lnTo>
                      <a:pt x="0" y="516731"/>
                    </a:lnTo>
                    <a:lnTo>
                      <a:pt x="1638301" y="0"/>
                    </a:lnTo>
                    <a:cubicBezTo>
                      <a:pt x="1636713" y="894556"/>
                      <a:pt x="1639889" y="1796256"/>
                      <a:pt x="1638301" y="2690812"/>
                    </a:cubicBezTo>
                    <a:close/>
                  </a:path>
                </a:pathLst>
              </a:custGeom>
              <a:solidFill>
                <a:srgbClr val="FFFFFF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4008BF54-5682-4D25-BE8D-19B35A9425A7}"/>
                  </a:ext>
                </a:extLst>
              </p:cNvPr>
              <p:cNvGrpSpPr/>
              <p:nvPr/>
            </p:nvGrpSpPr>
            <p:grpSpPr>
              <a:xfrm rot="10800000">
                <a:off x="2816440" y="3585402"/>
                <a:ext cx="3276931" cy="2690812"/>
                <a:chOff x="2819400" y="1375570"/>
                <a:chExt cx="3276931" cy="2690812"/>
              </a:xfrm>
              <a:solidFill>
                <a:schemeClr val="tx1"/>
              </a:solidFill>
            </p:grpSpPr>
            <p:sp>
              <p:nvSpPr>
                <p:cNvPr id="141" name="フリーフォーム: 図形 140">
                  <a:extLst>
                    <a:ext uri="{FF2B5EF4-FFF2-40B4-BE49-F238E27FC236}">
                      <a16:creationId xmlns:a16="http://schemas.microsoft.com/office/drawing/2014/main" id="{393F1046-5B11-447C-BD46-55467A36DD90}"/>
                    </a:ext>
                  </a:extLst>
                </p:cNvPr>
                <p:cNvSpPr/>
                <p:nvPr/>
              </p:nvSpPr>
              <p:spPr bwMode="auto">
                <a:xfrm>
                  <a:off x="2819400" y="1375570"/>
                  <a:ext cx="1638759" cy="2690812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638759" h="2690812">
                      <a:moveTo>
                        <a:pt x="1638301" y="2690812"/>
                      </a:moveTo>
                      <a:lnTo>
                        <a:pt x="0" y="516731"/>
                      </a:lnTo>
                      <a:lnTo>
                        <a:pt x="1638301" y="0"/>
                      </a:lnTo>
                      <a:cubicBezTo>
                        <a:pt x="1636713" y="894556"/>
                        <a:pt x="1639889" y="1796256"/>
                        <a:pt x="1638301" y="2690812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2DD627A4-B30B-4A2F-A239-8F1B3CCC55E9}"/>
                    </a:ext>
                  </a:extLst>
                </p:cNvPr>
                <p:cNvSpPr/>
                <p:nvPr/>
              </p:nvSpPr>
              <p:spPr bwMode="auto">
                <a:xfrm flipH="1">
                  <a:off x="4457572" y="1375570"/>
                  <a:ext cx="1638759" cy="2690812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638759" h="2690812">
                      <a:moveTo>
                        <a:pt x="1638301" y="2690812"/>
                      </a:moveTo>
                      <a:lnTo>
                        <a:pt x="0" y="516731"/>
                      </a:lnTo>
                      <a:lnTo>
                        <a:pt x="1638301" y="0"/>
                      </a:lnTo>
                      <a:cubicBezTo>
                        <a:pt x="1636713" y="894556"/>
                        <a:pt x="1639889" y="1796256"/>
                        <a:pt x="1638301" y="2690812"/>
                      </a:cubicBezTo>
                      <a:close/>
                    </a:path>
                  </a:pathLst>
                </a:custGeom>
                <a:solidFill>
                  <a:srgbClr val="000000">
                    <a:alpha val="1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8AED996F-B8E8-4BE8-8BA7-1C511A2B98E5}"/>
                  </a:ext>
                </a:extLst>
              </p:cNvPr>
              <p:cNvSpPr/>
              <p:nvPr/>
            </p:nvSpPr>
            <p:spPr bwMode="auto">
              <a:xfrm rot="15171356">
                <a:off x="2564602" y="3369727"/>
                <a:ext cx="1596211" cy="2776430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  <a:gd name="connsiteX0" fmla="*/ 1638301 w 1638392"/>
                  <a:gd name="connsiteY0" fmla="*/ 2783087 h 2783087"/>
                  <a:gd name="connsiteX1" fmla="*/ 0 w 1638392"/>
                  <a:gd name="connsiteY1" fmla="*/ 609006 h 2783087"/>
                  <a:gd name="connsiteX2" fmla="*/ 1621910 w 1638392"/>
                  <a:gd name="connsiteY2" fmla="*/ 0 h 2783087"/>
                  <a:gd name="connsiteX3" fmla="*/ 1638301 w 1638392"/>
                  <a:gd name="connsiteY3" fmla="*/ 2783087 h 2783087"/>
                  <a:gd name="connsiteX0" fmla="*/ 1601508 w 1601599"/>
                  <a:gd name="connsiteY0" fmla="*/ 2783087 h 2783087"/>
                  <a:gd name="connsiteX1" fmla="*/ 0 w 1601599"/>
                  <a:gd name="connsiteY1" fmla="*/ 570517 h 2783087"/>
                  <a:gd name="connsiteX2" fmla="*/ 1585117 w 1601599"/>
                  <a:gd name="connsiteY2" fmla="*/ 0 h 2783087"/>
                  <a:gd name="connsiteX3" fmla="*/ 1601508 w 1601599"/>
                  <a:gd name="connsiteY3" fmla="*/ 2783087 h 2783087"/>
                  <a:gd name="connsiteX0" fmla="*/ 1596087 w 1596211"/>
                  <a:gd name="connsiteY0" fmla="*/ 2776430 h 2776430"/>
                  <a:gd name="connsiteX1" fmla="*/ 0 w 1596211"/>
                  <a:gd name="connsiteY1" fmla="*/ 570517 h 2776430"/>
                  <a:gd name="connsiteX2" fmla="*/ 1585117 w 1596211"/>
                  <a:gd name="connsiteY2" fmla="*/ 0 h 2776430"/>
                  <a:gd name="connsiteX3" fmla="*/ 1596087 w 1596211"/>
                  <a:gd name="connsiteY3" fmla="*/ 2776430 h 27764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596211" h="2776430">
                    <a:moveTo>
                      <a:pt x="1596087" y="2776430"/>
                    </a:moveTo>
                    <a:lnTo>
                      <a:pt x="0" y="570517"/>
                    </a:lnTo>
                    <a:lnTo>
                      <a:pt x="1585117" y="0"/>
                    </a:lnTo>
                    <a:cubicBezTo>
                      <a:pt x="1583529" y="894556"/>
                      <a:pt x="1597675" y="1881874"/>
                      <a:pt x="1596087" y="2776430"/>
                    </a:cubicBezTo>
                    <a:close/>
                  </a:path>
                </a:pathLst>
              </a:custGeom>
              <a:solidFill>
                <a:schemeClr val="bg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34F838C5-AA1F-4922-85A6-084B3F29D1EE}"/>
                  </a:ext>
                </a:extLst>
              </p:cNvPr>
              <p:cNvSpPr/>
              <p:nvPr/>
            </p:nvSpPr>
            <p:spPr bwMode="auto">
              <a:xfrm rot="15171356" flipH="1">
                <a:off x="2101312" y="1857916"/>
                <a:ext cx="1590178" cy="2775728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  <a:gd name="connsiteX0" fmla="*/ 1638301 w 1646993"/>
                  <a:gd name="connsiteY0" fmla="*/ 2775728 h 2775728"/>
                  <a:gd name="connsiteX1" fmla="*/ 0 w 1646993"/>
                  <a:gd name="connsiteY1" fmla="*/ 601647 h 2775728"/>
                  <a:gd name="connsiteX2" fmla="*/ 1646993 w 1646993"/>
                  <a:gd name="connsiteY2" fmla="*/ 0 h 2775728"/>
                  <a:gd name="connsiteX3" fmla="*/ 1638301 w 1646993"/>
                  <a:gd name="connsiteY3" fmla="*/ 2775728 h 2775728"/>
                  <a:gd name="connsiteX0" fmla="*/ 1581486 w 1590178"/>
                  <a:gd name="connsiteY0" fmla="*/ 2775728 h 2775728"/>
                  <a:gd name="connsiteX1" fmla="*/ 0 w 1590178"/>
                  <a:gd name="connsiteY1" fmla="*/ 486933 h 2775728"/>
                  <a:gd name="connsiteX2" fmla="*/ 1590178 w 1590178"/>
                  <a:gd name="connsiteY2" fmla="*/ 0 h 2775728"/>
                  <a:gd name="connsiteX3" fmla="*/ 1581486 w 1590178"/>
                  <a:gd name="connsiteY3" fmla="*/ 2775728 h 277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590178" h="2775728">
                    <a:moveTo>
                      <a:pt x="1581486" y="2775728"/>
                    </a:moveTo>
                    <a:lnTo>
                      <a:pt x="0" y="486933"/>
                    </a:lnTo>
                    <a:lnTo>
                      <a:pt x="1590178" y="0"/>
                    </a:lnTo>
                    <a:cubicBezTo>
                      <a:pt x="1588590" y="894556"/>
                      <a:pt x="1583074" y="1881172"/>
                      <a:pt x="1581486" y="2775728"/>
                    </a:cubicBezTo>
                    <a:close/>
                  </a:path>
                </a:pathLst>
              </a:custGeom>
              <a:solidFill>
                <a:srgbClr val="000000">
                  <a:alpha val="1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1" name="グループ化 130">
                <a:extLst>
                  <a:ext uri="{FF2B5EF4-FFF2-40B4-BE49-F238E27FC236}">
                    <a16:creationId xmlns:a16="http://schemas.microsoft.com/office/drawing/2014/main" id="{F86922E6-F03A-4365-9635-DE960E988E7B}"/>
                  </a:ext>
                </a:extLst>
              </p:cNvPr>
              <p:cNvGrpSpPr/>
              <p:nvPr/>
            </p:nvGrpSpPr>
            <p:grpSpPr>
              <a:xfrm flipH="1">
                <a:off x="4170413" y="2450691"/>
                <a:ext cx="3242386" cy="3105356"/>
                <a:chOff x="5356637" y="2450691"/>
                <a:chExt cx="3242386" cy="3105356"/>
              </a:xfrm>
            </p:grpSpPr>
            <p:sp>
              <p:nvSpPr>
                <p:cNvPr id="139" name="フリーフォーム: 図形 138">
                  <a:extLst>
                    <a:ext uri="{FF2B5EF4-FFF2-40B4-BE49-F238E27FC236}">
                      <a16:creationId xmlns:a16="http://schemas.microsoft.com/office/drawing/2014/main" id="{C5F22943-719E-449E-AB4E-8EAC0C1DF19F}"/>
                    </a:ext>
                  </a:extLst>
                </p:cNvPr>
                <p:cNvSpPr/>
                <p:nvPr/>
              </p:nvSpPr>
              <p:spPr bwMode="auto">
                <a:xfrm rot="15171356">
                  <a:off x="6412702" y="3369727"/>
                  <a:ext cx="1596211" cy="2776430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  <a:gd name="connsiteX0" fmla="*/ 1638301 w 1638392"/>
                    <a:gd name="connsiteY0" fmla="*/ 2783087 h 2783087"/>
                    <a:gd name="connsiteX1" fmla="*/ 0 w 1638392"/>
                    <a:gd name="connsiteY1" fmla="*/ 609006 h 2783087"/>
                    <a:gd name="connsiteX2" fmla="*/ 1621910 w 1638392"/>
                    <a:gd name="connsiteY2" fmla="*/ 0 h 2783087"/>
                    <a:gd name="connsiteX3" fmla="*/ 1638301 w 1638392"/>
                    <a:gd name="connsiteY3" fmla="*/ 2783087 h 2783087"/>
                    <a:gd name="connsiteX0" fmla="*/ 1601508 w 1601599"/>
                    <a:gd name="connsiteY0" fmla="*/ 2783087 h 2783087"/>
                    <a:gd name="connsiteX1" fmla="*/ 0 w 1601599"/>
                    <a:gd name="connsiteY1" fmla="*/ 570517 h 2783087"/>
                    <a:gd name="connsiteX2" fmla="*/ 1585117 w 1601599"/>
                    <a:gd name="connsiteY2" fmla="*/ 0 h 2783087"/>
                    <a:gd name="connsiteX3" fmla="*/ 1601508 w 1601599"/>
                    <a:gd name="connsiteY3" fmla="*/ 2783087 h 2783087"/>
                    <a:gd name="connsiteX0" fmla="*/ 1596087 w 1596211"/>
                    <a:gd name="connsiteY0" fmla="*/ 2776430 h 2776430"/>
                    <a:gd name="connsiteX1" fmla="*/ 0 w 1596211"/>
                    <a:gd name="connsiteY1" fmla="*/ 570517 h 2776430"/>
                    <a:gd name="connsiteX2" fmla="*/ 1585117 w 1596211"/>
                    <a:gd name="connsiteY2" fmla="*/ 0 h 2776430"/>
                    <a:gd name="connsiteX3" fmla="*/ 1596087 w 1596211"/>
                    <a:gd name="connsiteY3" fmla="*/ 2776430 h 27764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96211" h="2776430">
                      <a:moveTo>
                        <a:pt x="1596087" y="2776430"/>
                      </a:moveTo>
                      <a:lnTo>
                        <a:pt x="0" y="570517"/>
                      </a:lnTo>
                      <a:lnTo>
                        <a:pt x="1585117" y="0"/>
                      </a:lnTo>
                      <a:cubicBezTo>
                        <a:pt x="1583529" y="894556"/>
                        <a:pt x="1597675" y="1881874"/>
                        <a:pt x="1596087" y="2776430"/>
                      </a:cubicBezTo>
                      <a:close/>
                    </a:path>
                  </a:pathLst>
                </a:custGeom>
                <a:solidFill>
                  <a:schemeClr val="bg1">
                    <a:alpha val="20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0" name="フリーフォーム: 図形 139">
                  <a:extLst>
                    <a:ext uri="{FF2B5EF4-FFF2-40B4-BE49-F238E27FC236}">
                      <a16:creationId xmlns:a16="http://schemas.microsoft.com/office/drawing/2014/main" id="{EFE533AB-19E2-4D90-94B4-5D931EA34C03}"/>
                    </a:ext>
                  </a:extLst>
                </p:cNvPr>
                <p:cNvSpPr/>
                <p:nvPr/>
              </p:nvSpPr>
              <p:spPr bwMode="auto">
                <a:xfrm rot="15171356" flipH="1">
                  <a:off x="5949412" y="1857916"/>
                  <a:ext cx="1590178" cy="2775728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  <a:gd name="connsiteX0" fmla="*/ 1638301 w 1646993"/>
                    <a:gd name="connsiteY0" fmla="*/ 2775728 h 2775728"/>
                    <a:gd name="connsiteX1" fmla="*/ 0 w 1646993"/>
                    <a:gd name="connsiteY1" fmla="*/ 601647 h 2775728"/>
                    <a:gd name="connsiteX2" fmla="*/ 1646993 w 1646993"/>
                    <a:gd name="connsiteY2" fmla="*/ 0 h 2775728"/>
                    <a:gd name="connsiteX3" fmla="*/ 1638301 w 1646993"/>
                    <a:gd name="connsiteY3" fmla="*/ 2775728 h 2775728"/>
                    <a:gd name="connsiteX0" fmla="*/ 1581486 w 1590178"/>
                    <a:gd name="connsiteY0" fmla="*/ 2775728 h 2775728"/>
                    <a:gd name="connsiteX1" fmla="*/ 0 w 1590178"/>
                    <a:gd name="connsiteY1" fmla="*/ 486933 h 2775728"/>
                    <a:gd name="connsiteX2" fmla="*/ 1590178 w 1590178"/>
                    <a:gd name="connsiteY2" fmla="*/ 0 h 2775728"/>
                    <a:gd name="connsiteX3" fmla="*/ 1581486 w 1590178"/>
                    <a:gd name="connsiteY3" fmla="*/ 2775728 h 27757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90178" h="2775728">
                      <a:moveTo>
                        <a:pt x="1581486" y="2775728"/>
                      </a:moveTo>
                      <a:lnTo>
                        <a:pt x="0" y="486933"/>
                      </a:lnTo>
                      <a:lnTo>
                        <a:pt x="1590178" y="0"/>
                      </a:lnTo>
                      <a:cubicBezTo>
                        <a:pt x="1588590" y="894556"/>
                        <a:pt x="1583074" y="1881172"/>
                        <a:pt x="1581486" y="2775728"/>
                      </a:cubicBezTo>
                      <a:close/>
                    </a:path>
                  </a:pathLst>
                </a:custGeom>
                <a:solidFill>
                  <a:srgbClr val="000000">
                    <a:alpha val="1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cxnSp>
            <p:nvCxnSpPr>
              <p:cNvPr id="132" name="直線コネクタ 131">
                <a:extLst>
                  <a:ext uri="{FF2B5EF4-FFF2-40B4-BE49-F238E27FC236}">
                    <a16:creationId xmlns:a16="http://schemas.microsoft.com/office/drawing/2014/main" id="{B8E8B8D5-A0D7-4E5B-A91D-224FB884C9E1}"/>
                  </a:ext>
                </a:extLst>
              </p:cNvPr>
              <p:cNvCxnSpPr>
                <a:stCxn id="125" idx="7"/>
                <a:endCxn id="125" idx="2"/>
              </p:cNvCxnSpPr>
              <p:nvPr/>
            </p:nvCxnSpPr>
            <p:spPr bwMode="auto">
              <a:xfrm flipV="1">
                <a:off x="1802650" y="2753739"/>
                <a:ext cx="5308265" cy="1663087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3" name="直線コネクタ 132">
                <a:extLst>
                  <a:ext uri="{FF2B5EF4-FFF2-40B4-BE49-F238E27FC236}">
                    <a16:creationId xmlns:a16="http://schemas.microsoft.com/office/drawing/2014/main" id="{75A7ED52-7B91-466E-A7F6-3566757C2A09}"/>
                  </a:ext>
                </a:extLst>
              </p:cNvPr>
              <p:cNvCxnSpPr>
                <a:cxnSpLocks/>
                <a:stCxn id="125" idx="8"/>
                <a:endCxn id="125" idx="3"/>
              </p:cNvCxnSpPr>
              <p:nvPr/>
            </p:nvCxnSpPr>
            <p:spPr bwMode="auto">
              <a:xfrm>
                <a:off x="1802650" y="2753739"/>
                <a:ext cx="5308265" cy="1663087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4" name="直線コネクタ 133">
                <a:extLst>
                  <a:ext uri="{FF2B5EF4-FFF2-40B4-BE49-F238E27FC236}">
                    <a16:creationId xmlns:a16="http://schemas.microsoft.com/office/drawing/2014/main" id="{0E6823BF-E2D6-483B-BFC4-3CAB3DF888CA}"/>
                  </a:ext>
                </a:extLst>
              </p:cNvPr>
              <p:cNvCxnSpPr>
                <a:cxnSpLocks/>
                <a:stCxn id="125" idx="9"/>
                <a:endCxn id="125" idx="4"/>
              </p:cNvCxnSpPr>
              <p:nvPr/>
            </p:nvCxnSpPr>
            <p:spPr bwMode="auto">
              <a:xfrm>
                <a:off x="2816440" y="1408273"/>
                <a:ext cx="3280684" cy="4354019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5" name="直線コネクタ 134">
                <a:extLst>
                  <a:ext uri="{FF2B5EF4-FFF2-40B4-BE49-F238E27FC236}">
                    <a16:creationId xmlns:a16="http://schemas.microsoft.com/office/drawing/2014/main" id="{C9B9926B-4534-484E-BAB0-C06C07A15B90}"/>
                  </a:ext>
                </a:extLst>
              </p:cNvPr>
              <p:cNvCxnSpPr>
                <a:cxnSpLocks/>
                <a:stCxn id="125" idx="1"/>
                <a:endCxn id="125" idx="6"/>
              </p:cNvCxnSpPr>
              <p:nvPr/>
            </p:nvCxnSpPr>
            <p:spPr bwMode="auto">
              <a:xfrm flipH="1">
                <a:off x="2816440" y="1408273"/>
                <a:ext cx="3280684" cy="4354019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6" name="直線コネクタ 135">
                <a:extLst>
                  <a:ext uri="{FF2B5EF4-FFF2-40B4-BE49-F238E27FC236}">
                    <a16:creationId xmlns:a16="http://schemas.microsoft.com/office/drawing/2014/main" id="{DF3D70FB-344C-4945-A6C1-E01B6DAE8E83}"/>
                  </a:ext>
                </a:extLst>
              </p:cNvPr>
              <p:cNvCxnSpPr>
                <a:cxnSpLocks/>
                <a:stCxn id="125" idx="0"/>
                <a:endCxn id="125" idx="5"/>
              </p:cNvCxnSpPr>
              <p:nvPr/>
            </p:nvCxnSpPr>
            <p:spPr bwMode="auto">
              <a:xfrm>
                <a:off x="4456783" y="894350"/>
                <a:ext cx="0" cy="5381864"/>
              </a:xfrm>
              <a:prstGeom prst="line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sp>
            <p:nvSpPr>
              <p:cNvPr id="137" name="楕円 136">
                <a:extLst>
                  <a:ext uri="{FF2B5EF4-FFF2-40B4-BE49-F238E27FC236}">
                    <a16:creationId xmlns:a16="http://schemas.microsoft.com/office/drawing/2014/main" id="{0D81A85C-C6BA-4C5A-A981-13AC331DF3A8}"/>
                  </a:ext>
                </a:extLst>
              </p:cNvPr>
              <p:cNvSpPr/>
              <p:nvPr/>
            </p:nvSpPr>
            <p:spPr bwMode="auto">
              <a:xfrm>
                <a:off x="4343151" y="3463482"/>
                <a:ext cx="243601" cy="243601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397B6024-0543-4A19-B945-3911DF85B618}"/>
                  </a:ext>
                </a:extLst>
              </p:cNvPr>
              <p:cNvSpPr/>
              <p:nvPr/>
            </p:nvSpPr>
            <p:spPr bwMode="auto">
              <a:xfrm>
                <a:off x="1800469" y="894348"/>
                <a:ext cx="5308267" cy="5381866"/>
              </a:xfrm>
              <a:custGeom>
                <a:avLst/>
                <a:gdLst>
                  <a:gd name="connsiteX0" fmla="*/ 655468 w 1310936"/>
                  <a:gd name="connsiteY0" fmla="*/ 0 h 1329112"/>
                  <a:gd name="connsiteX1" fmla="*/ 1060569 w 1310936"/>
                  <a:gd name="connsiteY1" fmla="*/ 126919 h 1329112"/>
                  <a:gd name="connsiteX2" fmla="*/ 1310936 w 1310936"/>
                  <a:gd name="connsiteY2" fmla="*/ 459197 h 1329112"/>
                  <a:gd name="connsiteX3" fmla="*/ 1310936 w 1310936"/>
                  <a:gd name="connsiteY3" fmla="*/ 869915 h 1329112"/>
                  <a:gd name="connsiteX4" fmla="*/ 1060569 w 1310936"/>
                  <a:gd name="connsiteY4" fmla="*/ 1202193 h 1329112"/>
                  <a:gd name="connsiteX5" fmla="*/ 655468 w 1310936"/>
                  <a:gd name="connsiteY5" fmla="*/ 1329112 h 1329112"/>
                  <a:gd name="connsiteX6" fmla="*/ 250367 w 1310936"/>
                  <a:gd name="connsiteY6" fmla="*/ 1202193 h 1329112"/>
                  <a:gd name="connsiteX7" fmla="*/ 0 w 1310936"/>
                  <a:gd name="connsiteY7" fmla="*/ 869915 h 1329112"/>
                  <a:gd name="connsiteX8" fmla="*/ 0 w 1310936"/>
                  <a:gd name="connsiteY8" fmla="*/ 459197 h 1329112"/>
                  <a:gd name="connsiteX9" fmla="*/ 250367 w 1310936"/>
                  <a:gd name="connsiteY9" fmla="*/ 126919 h 13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936" h="1329112">
                    <a:moveTo>
                      <a:pt x="655468" y="0"/>
                    </a:moveTo>
                    <a:lnTo>
                      <a:pt x="1060569" y="126919"/>
                    </a:lnTo>
                    <a:lnTo>
                      <a:pt x="1310936" y="459197"/>
                    </a:lnTo>
                    <a:lnTo>
                      <a:pt x="1310936" y="869915"/>
                    </a:lnTo>
                    <a:lnTo>
                      <a:pt x="1060569" y="1202193"/>
                    </a:lnTo>
                    <a:lnTo>
                      <a:pt x="655468" y="1329112"/>
                    </a:lnTo>
                    <a:lnTo>
                      <a:pt x="250367" y="1202193"/>
                    </a:lnTo>
                    <a:lnTo>
                      <a:pt x="0" y="869915"/>
                    </a:lnTo>
                    <a:lnTo>
                      <a:pt x="0" y="459197"/>
                    </a:lnTo>
                    <a:lnTo>
                      <a:pt x="250367" y="126919"/>
                    </a:lnTo>
                    <a:close/>
                  </a:path>
                </a:pathLst>
              </a:custGeom>
              <a:no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5601A31-EBCD-4BBD-B5DA-44B62EAC5EFF}"/>
              </a:ext>
            </a:extLst>
          </p:cNvPr>
          <p:cNvGrpSpPr/>
          <p:nvPr/>
        </p:nvGrpSpPr>
        <p:grpSpPr>
          <a:xfrm>
            <a:off x="1412112" y="1265339"/>
            <a:ext cx="1303136" cy="1970771"/>
            <a:chOff x="4953000" y="555858"/>
            <a:chExt cx="2605729" cy="394072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B6994323-826A-4414-8ECD-813D7D0DFE39}"/>
                </a:ext>
              </a:extLst>
            </p:cNvPr>
            <p:cNvGrpSpPr/>
            <p:nvPr/>
          </p:nvGrpSpPr>
          <p:grpSpPr>
            <a:xfrm>
              <a:off x="5330840" y="3742714"/>
              <a:ext cx="575836" cy="753866"/>
              <a:chOff x="5362891" y="3740973"/>
              <a:chExt cx="480745" cy="753866"/>
            </a:xfrm>
          </p:grpSpPr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AC9D3B9F-1F13-43BE-B3B4-6C83CC51948E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72019627-4CD8-438D-A117-337D159ABA32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FEA1C4D4-1B1E-4610-A2F1-65E4553A097A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BC289CE7-CB22-459A-97FA-EF558649C60D}"/>
                </a:ext>
              </a:extLst>
            </p:cNvPr>
            <p:cNvGrpSpPr/>
            <p:nvPr/>
          </p:nvGrpSpPr>
          <p:grpSpPr>
            <a:xfrm>
              <a:off x="5741146" y="3742714"/>
              <a:ext cx="575836" cy="753866"/>
              <a:chOff x="5773197" y="3740973"/>
              <a:chExt cx="480745" cy="753866"/>
            </a:xfrm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06F8D9B3-E4CF-4D43-AE85-4ECB9BD7F484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BE01DC70-95BE-48CD-9DCB-D4C663352484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A05AD257-71C2-4B1F-9CD1-DD8755D185D8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AE211E4D-ECED-46CA-9998-AE7E4D16A0DD}"/>
                </a:ext>
              </a:extLst>
            </p:cNvPr>
            <p:cNvSpPr/>
            <p:nvPr/>
          </p:nvSpPr>
          <p:spPr bwMode="auto">
            <a:xfrm>
              <a:off x="4953000" y="555858"/>
              <a:ext cx="2605729" cy="2653715"/>
            </a:xfrm>
            <a:custGeom>
              <a:avLst/>
              <a:gdLst>
                <a:gd name="connsiteX0" fmla="*/ 1538328 w 2514813"/>
                <a:gd name="connsiteY0" fmla="*/ 0 h 2561125"/>
                <a:gd name="connsiteX1" fmla="*/ 2208145 w 2514813"/>
                <a:gd name="connsiteY1" fmla="*/ 455906 h 2561125"/>
                <a:gd name="connsiteX2" fmla="*/ 2514813 w 2514813"/>
                <a:gd name="connsiteY2" fmla="*/ 1226804 h 2561125"/>
                <a:gd name="connsiteX3" fmla="*/ 2341195 w 2514813"/>
                <a:gd name="connsiteY3" fmla="*/ 2018234 h 2561125"/>
                <a:gd name="connsiteX4" fmla="*/ 1753605 w 2514813"/>
                <a:gd name="connsiteY4" fmla="*/ 2527899 h 2561125"/>
                <a:gd name="connsiteX5" fmla="*/ 976485 w 2514813"/>
                <a:gd name="connsiteY5" fmla="*/ 2561125 h 2561125"/>
                <a:gd name="connsiteX6" fmla="*/ 306668 w 2514813"/>
                <a:gd name="connsiteY6" fmla="*/ 2105218 h 2561125"/>
                <a:gd name="connsiteX7" fmla="*/ 0 w 2514813"/>
                <a:gd name="connsiteY7" fmla="*/ 1334321 h 2561125"/>
                <a:gd name="connsiteX8" fmla="*/ 173618 w 2514813"/>
                <a:gd name="connsiteY8" fmla="*/ 542890 h 2561125"/>
                <a:gd name="connsiteX9" fmla="*/ 761208 w 2514813"/>
                <a:gd name="connsiteY9" fmla="*/ 33225 h 2561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14813" h="2561125">
                  <a:moveTo>
                    <a:pt x="1538328" y="0"/>
                  </a:moveTo>
                  <a:lnTo>
                    <a:pt x="2208145" y="455906"/>
                  </a:lnTo>
                  <a:lnTo>
                    <a:pt x="2514813" y="1226804"/>
                  </a:lnTo>
                  <a:lnTo>
                    <a:pt x="2341195" y="2018234"/>
                  </a:lnTo>
                  <a:lnTo>
                    <a:pt x="1753605" y="2527899"/>
                  </a:lnTo>
                  <a:lnTo>
                    <a:pt x="976485" y="2561125"/>
                  </a:lnTo>
                  <a:lnTo>
                    <a:pt x="306668" y="2105218"/>
                  </a:lnTo>
                  <a:lnTo>
                    <a:pt x="0" y="1334321"/>
                  </a:lnTo>
                  <a:lnTo>
                    <a:pt x="173618" y="542890"/>
                  </a:lnTo>
                  <a:lnTo>
                    <a:pt x="761208" y="332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0070C0">
                    <a:shade val="30000"/>
                    <a:satMod val="115000"/>
                  </a:srgbClr>
                </a:gs>
                <a:gs pos="50000">
                  <a:srgbClr val="0070C0">
                    <a:shade val="67500"/>
                    <a:satMod val="115000"/>
                  </a:srgbClr>
                </a:gs>
                <a:gs pos="100000">
                  <a:srgbClr val="0070C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楕円 1">
              <a:extLst>
                <a:ext uri="{FF2B5EF4-FFF2-40B4-BE49-F238E27FC236}">
                  <a16:creationId xmlns:a16="http://schemas.microsoft.com/office/drawing/2014/main" id="{A3D943E3-A30A-43D4-AF5F-43D7CC383B5C}"/>
                </a:ext>
              </a:extLst>
            </p:cNvPr>
            <p:cNvSpPr/>
            <p:nvPr/>
          </p:nvSpPr>
          <p:spPr bwMode="auto">
            <a:xfrm>
              <a:off x="5088015" y="1835382"/>
              <a:ext cx="1766264" cy="202347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C36EDBA7-B992-4A84-99CB-0CC174391D02}"/>
                </a:ext>
              </a:extLst>
            </p:cNvPr>
            <p:cNvSpPr/>
            <p:nvPr/>
          </p:nvSpPr>
          <p:spPr bwMode="auto">
            <a:xfrm>
              <a:off x="5760518" y="3225124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2A780BDF-A60D-4748-A856-DFF84BE3A30D}"/>
                </a:ext>
              </a:extLst>
            </p:cNvPr>
            <p:cNvSpPr/>
            <p:nvPr/>
          </p:nvSpPr>
          <p:spPr bwMode="auto">
            <a:xfrm>
              <a:off x="5760518" y="3539415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08330B1-71DB-4ABE-A366-CEC1C239D171}"/>
                </a:ext>
              </a:extLst>
            </p:cNvPr>
            <p:cNvSpPr/>
            <p:nvPr/>
          </p:nvSpPr>
          <p:spPr bwMode="auto">
            <a:xfrm rot="1850628">
              <a:off x="5866576" y="2721330"/>
              <a:ext cx="488586" cy="531568"/>
            </a:xfrm>
            <a:custGeom>
              <a:avLst/>
              <a:gdLst>
                <a:gd name="connsiteX0" fmla="*/ 35761 w 1028530"/>
                <a:gd name="connsiteY0" fmla="*/ 0 h 1119015"/>
                <a:gd name="connsiteX1" fmla="*/ 178799 w 1028530"/>
                <a:gd name="connsiteY1" fmla="*/ 0 h 1119015"/>
                <a:gd name="connsiteX2" fmla="*/ 214560 w 1028530"/>
                <a:gd name="connsiteY2" fmla="*/ 35761 h 1119015"/>
                <a:gd name="connsiteX3" fmla="*/ 214560 w 1028530"/>
                <a:gd name="connsiteY3" fmla="*/ 637855 h 1119015"/>
                <a:gd name="connsiteX4" fmla="*/ 213488 w 1028530"/>
                <a:gd name="connsiteY4" fmla="*/ 640444 h 1119015"/>
                <a:gd name="connsiteX5" fmla="*/ 215931 w 1028530"/>
                <a:gd name="connsiteY5" fmla="*/ 664686 h 1119015"/>
                <a:gd name="connsiteX6" fmla="*/ 513073 w 1028530"/>
                <a:gd name="connsiteY6" fmla="*/ 906863 h 1119015"/>
                <a:gd name="connsiteX7" fmla="*/ 816377 w 1028530"/>
                <a:gd name="connsiteY7" fmla="*/ 603559 h 1119015"/>
                <a:gd name="connsiteX8" fmla="*/ 727541 w 1028530"/>
                <a:gd name="connsiteY8" fmla="*/ 389091 h 1119015"/>
                <a:gd name="connsiteX9" fmla="*/ 704829 w 1028530"/>
                <a:gd name="connsiteY9" fmla="*/ 370351 h 1119015"/>
                <a:gd name="connsiteX10" fmla="*/ 832127 w 1028530"/>
                <a:gd name="connsiteY10" fmla="*/ 201594 h 1119015"/>
                <a:gd name="connsiteX11" fmla="*/ 877556 w 1028530"/>
                <a:gd name="connsiteY11" fmla="*/ 239077 h 1119015"/>
                <a:gd name="connsiteX12" fmla="*/ 1028530 w 1028530"/>
                <a:gd name="connsiteY12" fmla="*/ 603559 h 1119015"/>
                <a:gd name="connsiteX13" fmla="*/ 513074 w 1028530"/>
                <a:gd name="connsiteY13" fmla="*/ 1119015 h 1119015"/>
                <a:gd name="connsiteX14" fmla="*/ 8091 w 1028530"/>
                <a:gd name="connsiteY14" fmla="*/ 707441 h 1119015"/>
                <a:gd name="connsiteX15" fmla="*/ 1422 w 1028530"/>
                <a:gd name="connsiteY15" fmla="*/ 641287 h 1119015"/>
                <a:gd name="connsiteX16" fmla="*/ 0 w 1028530"/>
                <a:gd name="connsiteY16" fmla="*/ 637855 h 1119015"/>
                <a:gd name="connsiteX17" fmla="*/ 0 w 1028530"/>
                <a:gd name="connsiteY17" fmla="*/ 35761 h 1119015"/>
                <a:gd name="connsiteX18" fmla="*/ 35761 w 1028530"/>
                <a:gd name="connsiteY18" fmla="*/ 0 h 1119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028530" h="1119015">
                  <a:moveTo>
                    <a:pt x="35761" y="0"/>
                  </a:moveTo>
                  <a:lnTo>
                    <a:pt x="178799" y="0"/>
                  </a:lnTo>
                  <a:cubicBezTo>
                    <a:pt x="198549" y="0"/>
                    <a:pt x="214560" y="16011"/>
                    <a:pt x="214560" y="35761"/>
                  </a:cubicBezTo>
                  <a:lnTo>
                    <a:pt x="214560" y="637855"/>
                  </a:lnTo>
                  <a:lnTo>
                    <a:pt x="213488" y="640444"/>
                  </a:lnTo>
                  <a:lnTo>
                    <a:pt x="215931" y="664686"/>
                  </a:lnTo>
                  <a:cubicBezTo>
                    <a:pt x="244213" y="802896"/>
                    <a:pt x="366502" y="906863"/>
                    <a:pt x="513073" y="906863"/>
                  </a:cubicBezTo>
                  <a:cubicBezTo>
                    <a:pt x="680583" y="906863"/>
                    <a:pt x="816377" y="771069"/>
                    <a:pt x="816377" y="603559"/>
                  </a:cubicBezTo>
                  <a:cubicBezTo>
                    <a:pt x="816377" y="519804"/>
                    <a:pt x="782429" y="443978"/>
                    <a:pt x="727541" y="389091"/>
                  </a:cubicBezTo>
                  <a:lnTo>
                    <a:pt x="704829" y="370351"/>
                  </a:lnTo>
                  <a:lnTo>
                    <a:pt x="832127" y="201594"/>
                  </a:lnTo>
                  <a:lnTo>
                    <a:pt x="877556" y="239077"/>
                  </a:lnTo>
                  <a:cubicBezTo>
                    <a:pt x="970836" y="332356"/>
                    <a:pt x="1028530" y="461220"/>
                    <a:pt x="1028530" y="603559"/>
                  </a:cubicBezTo>
                  <a:cubicBezTo>
                    <a:pt x="1028530" y="888237"/>
                    <a:pt x="797752" y="1119015"/>
                    <a:pt x="513074" y="1119015"/>
                  </a:cubicBezTo>
                  <a:cubicBezTo>
                    <a:pt x="263981" y="1119015"/>
                    <a:pt x="56155" y="942326"/>
                    <a:pt x="8091" y="707441"/>
                  </a:cubicBezTo>
                  <a:lnTo>
                    <a:pt x="1422" y="641287"/>
                  </a:lnTo>
                  <a:lnTo>
                    <a:pt x="0" y="637855"/>
                  </a:lnTo>
                  <a:lnTo>
                    <a:pt x="0" y="35761"/>
                  </a:lnTo>
                  <a:cubicBezTo>
                    <a:pt x="0" y="16011"/>
                    <a:pt x="16011" y="0"/>
                    <a:pt x="35761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49">
              <a:extLst>
                <a:ext uri="{FF2B5EF4-FFF2-40B4-BE49-F238E27FC236}">
                  <a16:creationId xmlns:a16="http://schemas.microsoft.com/office/drawing/2014/main" id="{2FAED477-08B6-40F3-8318-AE235C8B9BE4}"/>
                </a:ext>
              </a:extLst>
            </p:cNvPr>
            <p:cNvSpPr/>
            <p:nvPr/>
          </p:nvSpPr>
          <p:spPr bwMode="auto">
            <a:xfrm>
              <a:off x="5321316" y="1139036"/>
              <a:ext cx="1366338" cy="1299664"/>
            </a:xfrm>
            <a:custGeom>
              <a:avLst/>
              <a:gdLst>
                <a:gd name="connsiteX0" fmla="*/ 0 w 1299663"/>
                <a:gd name="connsiteY0" fmla="*/ 649832 h 1299663"/>
                <a:gd name="connsiteX1" fmla="*/ 649832 w 1299663"/>
                <a:gd name="connsiteY1" fmla="*/ 0 h 1299663"/>
                <a:gd name="connsiteX2" fmla="*/ 1299664 w 1299663"/>
                <a:gd name="connsiteY2" fmla="*/ 649832 h 1299663"/>
                <a:gd name="connsiteX3" fmla="*/ 649832 w 1299663"/>
                <a:gd name="connsiteY3" fmla="*/ 1299664 h 1299663"/>
                <a:gd name="connsiteX4" fmla="*/ 0 w 1299663"/>
                <a:gd name="connsiteY4" fmla="*/ 649832 h 1299663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338" h="1299664">
                  <a:moveTo>
                    <a:pt x="0" y="649832"/>
                  </a:moveTo>
                  <a:cubicBezTo>
                    <a:pt x="0" y="290940"/>
                    <a:pt x="290940" y="0"/>
                    <a:pt x="649832" y="0"/>
                  </a:cubicBezTo>
                  <a:cubicBezTo>
                    <a:pt x="1008724" y="0"/>
                    <a:pt x="1261564" y="229028"/>
                    <a:pt x="1366338" y="730795"/>
                  </a:cubicBezTo>
                  <a:cubicBezTo>
                    <a:pt x="1213938" y="1089688"/>
                    <a:pt x="1008724" y="1299664"/>
                    <a:pt x="649832" y="1299664"/>
                  </a:cubicBezTo>
                  <a:cubicBezTo>
                    <a:pt x="290940" y="1299664"/>
                    <a:pt x="0" y="1008724"/>
                    <a:pt x="0" y="649832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C8138473-8102-4BBA-BAB3-1588F685CB4F}"/>
                </a:ext>
              </a:extLst>
            </p:cNvPr>
            <p:cNvSpPr/>
            <p:nvPr/>
          </p:nvSpPr>
          <p:spPr bwMode="auto">
            <a:xfrm>
              <a:off x="5330839" y="1309814"/>
              <a:ext cx="1120461" cy="1127555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月 11">
              <a:extLst>
                <a:ext uri="{FF2B5EF4-FFF2-40B4-BE49-F238E27FC236}">
                  <a16:creationId xmlns:a16="http://schemas.microsoft.com/office/drawing/2014/main" id="{D2D08BB4-9495-4D24-8C2E-F1B031AE2E2B}"/>
                </a:ext>
              </a:extLst>
            </p:cNvPr>
            <p:cNvSpPr/>
            <p:nvPr/>
          </p:nvSpPr>
          <p:spPr bwMode="auto">
            <a:xfrm rot="5400000">
              <a:off x="5789101" y="2051008"/>
              <a:ext cx="103635" cy="3472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D4B35E51-EF0D-4DD7-8366-CEDDF8A8395D}"/>
                </a:ext>
              </a:extLst>
            </p:cNvPr>
            <p:cNvSpPr/>
            <p:nvPr/>
          </p:nvSpPr>
          <p:spPr bwMode="auto">
            <a:xfrm>
              <a:off x="5497723" y="1674838"/>
              <a:ext cx="149966" cy="207764"/>
            </a:xfrm>
            <a:prstGeom prst="ellipse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84EAD54A-E4CD-4922-A194-4761658BA4E7}"/>
                </a:ext>
              </a:extLst>
            </p:cNvPr>
            <p:cNvSpPr/>
            <p:nvPr/>
          </p:nvSpPr>
          <p:spPr bwMode="auto">
            <a:xfrm>
              <a:off x="6012073" y="1674838"/>
              <a:ext cx="149966" cy="207764"/>
            </a:xfrm>
            <a:prstGeom prst="ellipse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月 14">
              <a:extLst>
                <a:ext uri="{FF2B5EF4-FFF2-40B4-BE49-F238E27FC236}">
                  <a16:creationId xmlns:a16="http://schemas.microsoft.com/office/drawing/2014/main" id="{724D6614-88B6-422B-AC40-7503475F59A4}"/>
                </a:ext>
              </a:extLst>
            </p:cNvPr>
            <p:cNvSpPr/>
            <p:nvPr/>
          </p:nvSpPr>
          <p:spPr bwMode="auto">
            <a:xfrm rot="5400000">
              <a:off x="5808128" y="1984393"/>
              <a:ext cx="45720" cy="120166"/>
            </a:xfrm>
            <a:prstGeom prst="moon">
              <a:avLst>
                <a:gd name="adj" fmla="val 87500"/>
              </a:avLst>
            </a:prstGeom>
            <a:solidFill>
              <a:srgbClr val="FF66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月 15">
              <a:extLst>
                <a:ext uri="{FF2B5EF4-FFF2-40B4-BE49-F238E27FC236}">
                  <a16:creationId xmlns:a16="http://schemas.microsoft.com/office/drawing/2014/main" id="{B152627A-339D-46D8-8F05-CBA038C97E30}"/>
                </a:ext>
              </a:extLst>
            </p:cNvPr>
            <p:cNvSpPr/>
            <p:nvPr/>
          </p:nvSpPr>
          <p:spPr bwMode="auto">
            <a:xfrm rot="5400000">
              <a:off x="5554715" y="1448706"/>
              <a:ext cx="64556" cy="208443"/>
            </a:xfrm>
            <a:prstGeom prst="moon">
              <a:avLst>
                <a:gd name="adj" fmla="val 7940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月 16">
              <a:extLst>
                <a:ext uri="{FF2B5EF4-FFF2-40B4-BE49-F238E27FC236}">
                  <a16:creationId xmlns:a16="http://schemas.microsoft.com/office/drawing/2014/main" id="{93F29254-099D-419F-80BC-377847485D03}"/>
                </a:ext>
              </a:extLst>
            </p:cNvPr>
            <p:cNvSpPr/>
            <p:nvPr/>
          </p:nvSpPr>
          <p:spPr bwMode="auto">
            <a:xfrm rot="5400000">
              <a:off x="6070253" y="1448708"/>
              <a:ext cx="64557" cy="208444"/>
            </a:xfrm>
            <a:prstGeom prst="moon">
              <a:avLst>
                <a:gd name="adj" fmla="val 7571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659A76E3-EF12-4A9C-8C5E-B2631BC4579F}"/>
                </a:ext>
              </a:extLst>
            </p:cNvPr>
            <p:cNvSpPr/>
            <p:nvPr/>
          </p:nvSpPr>
          <p:spPr bwMode="auto">
            <a:xfrm>
              <a:off x="5967412" y="2309877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四角形: 上の 2 つの角を丸める 18">
              <a:extLst>
                <a:ext uri="{FF2B5EF4-FFF2-40B4-BE49-F238E27FC236}">
                  <a16:creationId xmlns:a16="http://schemas.microsoft.com/office/drawing/2014/main" id="{A52833F0-165B-4922-B299-9CD04F173D06}"/>
                </a:ext>
              </a:extLst>
            </p:cNvPr>
            <p:cNvSpPr/>
            <p:nvPr/>
          </p:nvSpPr>
          <p:spPr bwMode="auto">
            <a:xfrm rot="8250392">
              <a:off x="6281771" y="2410707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0D912C80-4581-4681-944C-189963BD282C}"/>
                </a:ext>
              </a:extLst>
            </p:cNvPr>
            <p:cNvSpPr/>
            <p:nvPr/>
          </p:nvSpPr>
          <p:spPr bwMode="auto">
            <a:xfrm>
              <a:off x="5839136" y="2508241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1" name="四角形: 上の 2 つの角を丸める 20">
              <a:extLst>
                <a:ext uri="{FF2B5EF4-FFF2-40B4-BE49-F238E27FC236}">
                  <a16:creationId xmlns:a16="http://schemas.microsoft.com/office/drawing/2014/main" id="{3BFA74E4-3D36-460E-BFD9-C9ECDE00F7B9}"/>
                </a:ext>
              </a:extLst>
            </p:cNvPr>
            <p:cNvSpPr/>
            <p:nvPr/>
          </p:nvSpPr>
          <p:spPr bwMode="auto">
            <a:xfrm rot="15771291">
              <a:off x="5436284" y="2354805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7A709AE6-61A7-4D6A-B49F-BD81ADA66904}"/>
                </a:ext>
              </a:extLst>
            </p:cNvPr>
            <p:cNvSpPr/>
            <p:nvPr/>
          </p:nvSpPr>
          <p:spPr bwMode="auto">
            <a:xfrm>
              <a:off x="5547729" y="1701545"/>
              <a:ext cx="49954" cy="68870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78F1A51C-5306-49BB-BF6D-7259C62E22ED}"/>
                </a:ext>
              </a:extLst>
            </p:cNvPr>
            <p:cNvSpPr/>
            <p:nvPr/>
          </p:nvSpPr>
          <p:spPr bwMode="auto">
            <a:xfrm>
              <a:off x="6062079" y="1701545"/>
              <a:ext cx="49954" cy="68870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2F364C13-4006-4D6C-8ADB-CEB91C0A7B21}"/>
              </a:ext>
            </a:extLst>
          </p:cNvPr>
          <p:cNvGrpSpPr/>
          <p:nvPr/>
        </p:nvGrpSpPr>
        <p:grpSpPr>
          <a:xfrm>
            <a:off x="4195049" y="4127595"/>
            <a:ext cx="1303136" cy="1967029"/>
            <a:chOff x="2441462" y="2783345"/>
            <a:chExt cx="1052728" cy="1589049"/>
          </a:xfrm>
        </p:grpSpPr>
        <p:sp>
          <p:nvSpPr>
            <p:cNvPr id="31" name="四角形: 上の 2 つの角を丸める 30">
              <a:extLst>
                <a:ext uri="{FF2B5EF4-FFF2-40B4-BE49-F238E27FC236}">
                  <a16:creationId xmlns:a16="http://schemas.microsoft.com/office/drawing/2014/main" id="{B6A1394C-ADB0-42DA-AA4A-691C43EF8BD5}"/>
                </a:ext>
              </a:extLst>
            </p:cNvPr>
            <p:cNvSpPr/>
            <p:nvPr/>
          </p:nvSpPr>
          <p:spPr bwMode="auto">
            <a:xfrm rot="8380477">
              <a:off x="3228573" y="3511644"/>
              <a:ext cx="154028" cy="273817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" name="四角形: 角を丸くする 31">
              <a:extLst>
                <a:ext uri="{FF2B5EF4-FFF2-40B4-BE49-F238E27FC236}">
                  <a16:creationId xmlns:a16="http://schemas.microsoft.com/office/drawing/2014/main" id="{60F3085F-5648-4FC2-90D9-D4343B8280FA}"/>
                </a:ext>
              </a:extLst>
            </p:cNvPr>
            <p:cNvSpPr/>
            <p:nvPr/>
          </p:nvSpPr>
          <p:spPr bwMode="auto">
            <a:xfrm>
              <a:off x="2965316" y="4070849"/>
              <a:ext cx="90741" cy="167836"/>
            </a:xfrm>
            <a:prstGeom prst="roundRect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9DB47D9A-60F4-4C94-8840-35BB54773C94}"/>
                </a:ext>
              </a:extLst>
            </p:cNvPr>
            <p:cNvSpPr/>
            <p:nvPr/>
          </p:nvSpPr>
          <p:spPr bwMode="auto">
            <a:xfrm>
              <a:off x="2931864" y="4155291"/>
              <a:ext cx="203804" cy="217103"/>
            </a:xfrm>
            <a:custGeom>
              <a:avLst/>
              <a:gdLst>
                <a:gd name="connsiteX0" fmla="*/ 28676 w 203804"/>
                <a:gd name="connsiteY0" fmla="*/ 0 h 217103"/>
                <a:gd name="connsiteX1" fmla="*/ 143378 w 203804"/>
                <a:gd name="connsiteY1" fmla="*/ 0 h 217103"/>
                <a:gd name="connsiteX2" fmla="*/ 172054 w 203804"/>
                <a:gd name="connsiteY2" fmla="*/ 28676 h 217103"/>
                <a:gd name="connsiteX3" fmla="*/ 172054 w 203804"/>
                <a:gd name="connsiteY3" fmla="*/ 97272 h 217103"/>
                <a:gd name="connsiteX4" fmla="*/ 184708 w 203804"/>
                <a:gd name="connsiteY4" fmla="*/ 105803 h 217103"/>
                <a:gd name="connsiteX5" fmla="*/ 203804 w 203804"/>
                <a:gd name="connsiteY5" fmla="*/ 151905 h 217103"/>
                <a:gd name="connsiteX6" fmla="*/ 163984 w 203804"/>
                <a:gd name="connsiteY6" fmla="*/ 211980 h 217103"/>
                <a:gd name="connsiteX7" fmla="*/ 147915 w 203804"/>
                <a:gd name="connsiteY7" fmla="*/ 215224 h 217103"/>
                <a:gd name="connsiteX8" fmla="*/ 143378 w 203804"/>
                <a:gd name="connsiteY8" fmla="*/ 217103 h 217103"/>
                <a:gd name="connsiteX9" fmla="*/ 138606 w 203804"/>
                <a:gd name="connsiteY9" fmla="*/ 217103 h 217103"/>
                <a:gd name="connsiteX10" fmla="*/ 96948 w 203804"/>
                <a:gd name="connsiteY10" fmla="*/ 217103 h 217103"/>
                <a:gd name="connsiteX11" fmla="*/ 28676 w 203804"/>
                <a:gd name="connsiteY11" fmla="*/ 217103 h 217103"/>
                <a:gd name="connsiteX12" fmla="*/ 0 w 203804"/>
                <a:gd name="connsiteY12" fmla="*/ 188427 h 217103"/>
                <a:gd name="connsiteX13" fmla="*/ 0 w 203804"/>
                <a:gd name="connsiteY13" fmla="*/ 28676 h 217103"/>
                <a:gd name="connsiteX14" fmla="*/ 28676 w 203804"/>
                <a:gd name="connsiteY14" fmla="*/ 0 h 217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03804" h="217103">
                  <a:moveTo>
                    <a:pt x="28676" y="0"/>
                  </a:moveTo>
                  <a:lnTo>
                    <a:pt x="143378" y="0"/>
                  </a:lnTo>
                  <a:cubicBezTo>
                    <a:pt x="159215" y="0"/>
                    <a:pt x="172054" y="12839"/>
                    <a:pt x="172054" y="28676"/>
                  </a:cubicBezTo>
                  <a:lnTo>
                    <a:pt x="172054" y="97272"/>
                  </a:lnTo>
                  <a:lnTo>
                    <a:pt x="184708" y="105803"/>
                  </a:lnTo>
                  <a:cubicBezTo>
                    <a:pt x="196507" y="117602"/>
                    <a:pt x="203804" y="133901"/>
                    <a:pt x="203804" y="151905"/>
                  </a:cubicBezTo>
                  <a:cubicBezTo>
                    <a:pt x="203804" y="178911"/>
                    <a:pt x="187385" y="202082"/>
                    <a:pt x="163984" y="211980"/>
                  </a:cubicBezTo>
                  <a:lnTo>
                    <a:pt x="147915" y="215224"/>
                  </a:lnTo>
                  <a:lnTo>
                    <a:pt x="143378" y="217103"/>
                  </a:lnTo>
                  <a:lnTo>
                    <a:pt x="138606" y="217103"/>
                  </a:lnTo>
                  <a:lnTo>
                    <a:pt x="96948" y="217103"/>
                  </a:lnTo>
                  <a:lnTo>
                    <a:pt x="28676" y="217103"/>
                  </a:lnTo>
                  <a:cubicBezTo>
                    <a:pt x="12839" y="217103"/>
                    <a:pt x="0" y="204264"/>
                    <a:pt x="0" y="188427"/>
                  </a:cubicBezTo>
                  <a:lnTo>
                    <a:pt x="0" y="28676"/>
                  </a:lnTo>
                  <a:cubicBezTo>
                    <a:pt x="0" y="12839"/>
                    <a:pt x="12839" y="0"/>
                    <a:pt x="28676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四角形: 角を丸くする 33">
              <a:extLst>
                <a:ext uri="{FF2B5EF4-FFF2-40B4-BE49-F238E27FC236}">
                  <a16:creationId xmlns:a16="http://schemas.microsoft.com/office/drawing/2014/main" id="{72C11962-4F24-48CB-A04E-50BDD7DBCEA3}"/>
                </a:ext>
              </a:extLst>
            </p:cNvPr>
            <p:cNvSpPr/>
            <p:nvPr/>
          </p:nvSpPr>
          <p:spPr bwMode="auto">
            <a:xfrm>
              <a:off x="3127241" y="4070849"/>
              <a:ext cx="90741" cy="167836"/>
            </a:xfrm>
            <a:prstGeom prst="roundRect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楕円 1">
              <a:extLst>
                <a:ext uri="{FF2B5EF4-FFF2-40B4-BE49-F238E27FC236}">
                  <a16:creationId xmlns:a16="http://schemas.microsoft.com/office/drawing/2014/main" id="{98D8E797-DBAD-468C-B496-D2810BEBCE86}"/>
                </a:ext>
              </a:extLst>
            </p:cNvPr>
            <p:cNvSpPr/>
            <p:nvPr/>
          </p:nvSpPr>
          <p:spPr bwMode="auto">
            <a:xfrm>
              <a:off x="2754927" y="3300279"/>
              <a:ext cx="713580" cy="81749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9607F2B5-8D10-4663-8EDD-E4AC1C91AB3B}"/>
                </a:ext>
              </a:extLst>
            </p:cNvPr>
            <p:cNvSpPr/>
            <p:nvPr/>
          </p:nvSpPr>
          <p:spPr bwMode="auto">
            <a:xfrm flipH="1">
              <a:off x="2441462" y="2783345"/>
              <a:ext cx="1052728" cy="1072115"/>
            </a:xfrm>
            <a:custGeom>
              <a:avLst/>
              <a:gdLst>
                <a:gd name="connsiteX0" fmla="*/ 1538328 w 2514813"/>
                <a:gd name="connsiteY0" fmla="*/ 0 h 2561125"/>
                <a:gd name="connsiteX1" fmla="*/ 2208145 w 2514813"/>
                <a:gd name="connsiteY1" fmla="*/ 455906 h 2561125"/>
                <a:gd name="connsiteX2" fmla="*/ 2514813 w 2514813"/>
                <a:gd name="connsiteY2" fmla="*/ 1226804 h 2561125"/>
                <a:gd name="connsiteX3" fmla="*/ 2341195 w 2514813"/>
                <a:gd name="connsiteY3" fmla="*/ 2018234 h 2561125"/>
                <a:gd name="connsiteX4" fmla="*/ 1753605 w 2514813"/>
                <a:gd name="connsiteY4" fmla="*/ 2527899 h 2561125"/>
                <a:gd name="connsiteX5" fmla="*/ 976485 w 2514813"/>
                <a:gd name="connsiteY5" fmla="*/ 2561125 h 2561125"/>
                <a:gd name="connsiteX6" fmla="*/ 306668 w 2514813"/>
                <a:gd name="connsiteY6" fmla="*/ 2105218 h 2561125"/>
                <a:gd name="connsiteX7" fmla="*/ 0 w 2514813"/>
                <a:gd name="connsiteY7" fmla="*/ 1334321 h 2561125"/>
                <a:gd name="connsiteX8" fmla="*/ 173618 w 2514813"/>
                <a:gd name="connsiteY8" fmla="*/ 542890 h 2561125"/>
                <a:gd name="connsiteX9" fmla="*/ 761208 w 2514813"/>
                <a:gd name="connsiteY9" fmla="*/ 33225 h 2561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14813" h="2561125">
                  <a:moveTo>
                    <a:pt x="1538328" y="0"/>
                  </a:moveTo>
                  <a:lnTo>
                    <a:pt x="2208145" y="455906"/>
                  </a:lnTo>
                  <a:lnTo>
                    <a:pt x="2514813" y="1226804"/>
                  </a:lnTo>
                  <a:lnTo>
                    <a:pt x="2341195" y="2018234"/>
                  </a:lnTo>
                  <a:lnTo>
                    <a:pt x="1753605" y="2527899"/>
                  </a:lnTo>
                  <a:lnTo>
                    <a:pt x="976485" y="2561125"/>
                  </a:lnTo>
                  <a:lnTo>
                    <a:pt x="306668" y="2105218"/>
                  </a:lnTo>
                  <a:lnTo>
                    <a:pt x="0" y="1334321"/>
                  </a:lnTo>
                  <a:lnTo>
                    <a:pt x="173618" y="542890"/>
                  </a:lnTo>
                  <a:lnTo>
                    <a:pt x="761208" y="33225"/>
                  </a:lnTo>
                  <a:close/>
                </a:path>
              </a:pathLst>
            </a:cu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94916F43-82E7-4CA3-AAE2-3DCB17641DC2}"/>
                </a:ext>
              </a:extLst>
            </p:cNvPr>
            <p:cNvSpPr/>
            <p:nvPr/>
          </p:nvSpPr>
          <p:spPr bwMode="auto">
            <a:xfrm>
              <a:off x="3093789" y="4155291"/>
              <a:ext cx="203804" cy="217103"/>
            </a:xfrm>
            <a:custGeom>
              <a:avLst/>
              <a:gdLst>
                <a:gd name="connsiteX0" fmla="*/ 28676 w 203804"/>
                <a:gd name="connsiteY0" fmla="*/ 0 h 217103"/>
                <a:gd name="connsiteX1" fmla="*/ 143378 w 203804"/>
                <a:gd name="connsiteY1" fmla="*/ 0 h 217103"/>
                <a:gd name="connsiteX2" fmla="*/ 172054 w 203804"/>
                <a:gd name="connsiteY2" fmla="*/ 28676 h 217103"/>
                <a:gd name="connsiteX3" fmla="*/ 172054 w 203804"/>
                <a:gd name="connsiteY3" fmla="*/ 97272 h 217103"/>
                <a:gd name="connsiteX4" fmla="*/ 184708 w 203804"/>
                <a:gd name="connsiteY4" fmla="*/ 105803 h 217103"/>
                <a:gd name="connsiteX5" fmla="*/ 203804 w 203804"/>
                <a:gd name="connsiteY5" fmla="*/ 151905 h 217103"/>
                <a:gd name="connsiteX6" fmla="*/ 163984 w 203804"/>
                <a:gd name="connsiteY6" fmla="*/ 211980 h 217103"/>
                <a:gd name="connsiteX7" fmla="*/ 147915 w 203804"/>
                <a:gd name="connsiteY7" fmla="*/ 215224 h 217103"/>
                <a:gd name="connsiteX8" fmla="*/ 143378 w 203804"/>
                <a:gd name="connsiteY8" fmla="*/ 217103 h 217103"/>
                <a:gd name="connsiteX9" fmla="*/ 138606 w 203804"/>
                <a:gd name="connsiteY9" fmla="*/ 217103 h 217103"/>
                <a:gd name="connsiteX10" fmla="*/ 96948 w 203804"/>
                <a:gd name="connsiteY10" fmla="*/ 217103 h 217103"/>
                <a:gd name="connsiteX11" fmla="*/ 28676 w 203804"/>
                <a:gd name="connsiteY11" fmla="*/ 217103 h 217103"/>
                <a:gd name="connsiteX12" fmla="*/ 0 w 203804"/>
                <a:gd name="connsiteY12" fmla="*/ 188427 h 217103"/>
                <a:gd name="connsiteX13" fmla="*/ 0 w 203804"/>
                <a:gd name="connsiteY13" fmla="*/ 28676 h 217103"/>
                <a:gd name="connsiteX14" fmla="*/ 28676 w 203804"/>
                <a:gd name="connsiteY14" fmla="*/ 0 h 217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03804" h="217103">
                  <a:moveTo>
                    <a:pt x="28676" y="0"/>
                  </a:moveTo>
                  <a:lnTo>
                    <a:pt x="143378" y="0"/>
                  </a:lnTo>
                  <a:cubicBezTo>
                    <a:pt x="159215" y="0"/>
                    <a:pt x="172054" y="12839"/>
                    <a:pt x="172054" y="28676"/>
                  </a:cubicBezTo>
                  <a:lnTo>
                    <a:pt x="172054" y="97272"/>
                  </a:lnTo>
                  <a:lnTo>
                    <a:pt x="184708" y="105803"/>
                  </a:lnTo>
                  <a:cubicBezTo>
                    <a:pt x="196507" y="117602"/>
                    <a:pt x="203804" y="133901"/>
                    <a:pt x="203804" y="151905"/>
                  </a:cubicBezTo>
                  <a:cubicBezTo>
                    <a:pt x="203804" y="178911"/>
                    <a:pt x="187385" y="202082"/>
                    <a:pt x="163984" y="211980"/>
                  </a:cubicBezTo>
                  <a:lnTo>
                    <a:pt x="147915" y="215224"/>
                  </a:lnTo>
                  <a:lnTo>
                    <a:pt x="143378" y="217103"/>
                  </a:lnTo>
                  <a:lnTo>
                    <a:pt x="138606" y="217103"/>
                  </a:lnTo>
                  <a:lnTo>
                    <a:pt x="96948" y="217103"/>
                  </a:lnTo>
                  <a:lnTo>
                    <a:pt x="28676" y="217103"/>
                  </a:lnTo>
                  <a:cubicBezTo>
                    <a:pt x="12839" y="217103"/>
                    <a:pt x="0" y="204264"/>
                    <a:pt x="0" y="188427"/>
                  </a:cubicBezTo>
                  <a:lnTo>
                    <a:pt x="0" y="28676"/>
                  </a:lnTo>
                  <a:cubicBezTo>
                    <a:pt x="0" y="12839"/>
                    <a:pt x="12839" y="0"/>
                    <a:pt x="28676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台形 37">
              <a:extLst>
                <a:ext uri="{FF2B5EF4-FFF2-40B4-BE49-F238E27FC236}">
                  <a16:creationId xmlns:a16="http://schemas.microsoft.com/office/drawing/2014/main" id="{63EBE165-EFF8-429E-8806-6B3EF6871F36}"/>
                </a:ext>
              </a:extLst>
            </p:cNvPr>
            <p:cNvSpPr/>
            <p:nvPr/>
          </p:nvSpPr>
          <p:spPr bwMode="auto">
            <a:xfrm rot="17100000">
              <a:off x="2804972" y="3239268"/>
              <a:ext cx="61888" cy="83400"/>
            </a:xfrm>
            <a:prstGeom prst="trapezoid">
              <a:avLst/>
            </a:prstGeom>
            <a:solidFill>
              <a:schemeClr val="bg1">
                <a:lumMod val="85000"/>
              </a:schemeClr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0C58911A-0E2A-4CBC-AE14-A88F75F7D8FE}"/>
              </a:ext>
            </a:extLst>
          </p:cNvPr>
          <p:cNvGrpSpPr/>
          <p:nvPr/>
        </p:nvGrpSpPr>
        <p:grpSpPr>
          <a:xfrm>
            <a:off x="4141374" y="1177723"/>
            <a:ext cx="1719527" cy="2088729"/>
            <a:chOff x="4819529" y="820810"/>
            <a:chExt cx="1389106" cy="1687363"/>
          </a:xfrm>
        </p:grpSpPr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7342CDB6-46B3-4861-BBCF-280EE664875F}"/>
                </a:ext>
              </a:extLst>
            </p:cNvPr>
            <p:cNvGrpSpPr/>
            <p:nvPr/>
          </p:nvGrpSpPr>
          <p:grpSpPr>
            <a:xfrm rot="1800000">
              <a:off x="5126715" y="2172656"/>
              <a:ext cx="232641" cy="304566"/>
              <a:chOff x="5362891" y="3740973"/>
              <a:chExt cx="480745" cy="753866"/>
            </a:xfrm>
          </p:grpSpPr>
          <p:sp>
            <p:nvSpPr>
              <p:cNvPr id="61" name="四角形: 角を丸くする 60">
                <a:extLst>
                  <a:ext uri="{FF2B5EF4-FFF2-40B4-BE49-F238E27FC236}">
                    <a16:creationId xmlns:a16="http://schemas.microsoft.com/office/drawing/2014/main" id="{7A37996A-4F89-464C-AD77-D441E24FFBDE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00B65799-89F1-4570-BC46-C2A5B6CEF937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C9AEA016-FA68-477E-B1E1-F41C759E5FD2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6705AFF8-95CA-45C0-82E8-99700102A536}"/>
                </a:ext>
              </a:extLst>
            </p:cNvPr>
            <p:cNvGrpSpPr/>
            <p:nvPr/>
          </p:nvGrpSpPr>
          <p:grpSpPr>
            <a:xfrm rot="19800000">
              <a:off x="5530908" y="2203607"/>
              <a:ext cx="232641" cy="304566"/>
              <a:chOff x="5773197" y="3740973"/>
              <a:chExt cx="480745" cy="753866"/>
            </a:xfrm>
          </p:grpSpPr>
          <p:sp>
            <p:nvSpPr>
              <p:cNvPr id="58" name="四角形: 角を丸くする 57">
                <a:extLst>
                  <a:ext uri="{FF2B5EF4-FFF2-40B4-BE49-F238E27FC236}">
                    <a16:creationId xmlns:a16="http://schemas.microsoft.com/office/drawing/2014/main" id="{125EF734-B89A-4B73-8C09-ED299AEB4A1C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8842CE7F-1C72-42B4-A76C-08C6E22FC115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0CFD0334-9B92-462E-B58F-ABA73E8A7E24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2" name="楕円 1">
              <a:extLst>
                <a:ext uri="{FF2B5EF4-FFF2-40B4-BE49-F238E27FC236}">
                  <a16:creationId xmlns:a16="http://schemas.microsoft.com/office/drawing/2014/main" id="{E38E5DA7-7B45-4DDE-8AA6-D3A4BFA27841}"/>
                </a:ext>
              </a:extLst>
            </p:cNvPr>
            <p:cNvSpPr/>
            <p:nvPr/>
          </p:nvSpPr>
          <p:spPr bwMode="auto">
            <a:xfrm>
              <a:off x="5165524" y="1418139"/>
              <a:ext cx="651076" cy="81749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CAE25AC9-6E69-43FE-B375-28AC0B5C2268}"/>
                </a:ext>
              </a:extLst>
            </p:cNvPr>
            <p:cNvSpPr/>
            <p:nvPr/>
          </p:nvSpPr>
          <p:spPr bwMode="auto">
            <a:xfrm>
              <a:off x="5236768" y="1947649"/>
              <a:ext cx="75757" cy="75757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BABE0583-32FD-4E9C-9D4E-10508333F34E}"/>
                </a:ext>
              </a:extLst>
            </p:cNvPr>
            <p:cNvSpPr/>
            <p:nvPr/>
          </p:nvSpPr>
          <p:spPr bwMode="auto">
            <a:xfrm>
              <a:off x="5194724" y="2074624"/>
              <a:ext cx="75757" cy="75757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A64329CE-D827-4187-A173-C8418250171E}"/>
                </a:ext>
              </a:extLst>
            </p:cNvPr>
            <p:cNvSpPr/>
            <p:nvPr/>
          </p:nvSpPr>
          <p:spPr bwMode="auto">
            <a:xfrm rot="1177705">
              <a:off x="5251504" y="1788859"/>
              <a:ext cx="197391" cy="214756"/>
            </a:xfrm>
            <a:custGeom>
              <a:avLst/>
              <a:gdLst>
                <a:gd name="connsiteX0" fmla="*/ 35761 w 1028530"/>
                <a:gd name="connsiteY0" fmla="*/ 0 h 1119015"/>
                <a:gd name="connsiteX1" fmla="*/ 178799 w 1028530"/>
                <a:gd name="connsiteY1" fmla="*/ 0 h 1119015"/>
                <a:gd name="connsiteX2" fmla="*/ 214560 w 1028530"/>
                <a:gd name="connsiteY2" fmla="*/ 35761 h 1119015"/>
                <a:gd name="connsiteX3" fmla="*/ 214560 w 1028530"/>
                <a:gd name="connsiteY3" fmla="*/ 637855 h 1119015"/>
                <a:gd name="connsiteX4" fmla="*/ 213488 w 1028530"/>
                <a:gd name="connsiteY4" fmla="*/ 640444 h 1119015"/>
                <a:gd name="connsiteX5" fmla="*/ 215931 w 1028530"/>
                <a:gd name="connsiteY5" fmla="*/ 664686 h 1119015"/>
                <a:gd name="connsiteX6" fmla="*/ 513073 w 1028530"/>
                <a:gd name="connsiteY6" fmla="*/ 906863 h 1119015"/>
                <a:gd name="connsiteX7" fmla="*/ 816377 w 1028530"/>
                <a:gd name="connsiteY7" fmla="*/ 603559 h 1119015"/>
                <a:gd name="connsiteX8" fmla="*/ 727541 w 1028530"/>
                <a:gd name="connsiteY8" fmla="*/ 389091 h 1119015"/>
                <a:gd name="connsiteX9" fmla="*/ 704829 w 1028530"/>
                <a:gd name="connsiteY9" fmla="*/ 370351 h 1119015"/>
                <a:gd name="connsiteX10" fmla="*/ 832127 w 1028530"/>
                <a:gd name="connsiteY10" fmla="*/ 201594 h 1119015"/>
                <a:gd name="connsiteX11" fmla="*/ 877556 w 1028530"/>
                <a:gd name="connsiteY11" fmla="*/ 239077 h 1119015"/>
                <a:gd name="connsiteX12" fmla="*/ 1028530 w 1028530"/>
                <a:gd name="connsiteY12" fmla="*/ 603559 h 1119015"/>
                <a:gd name="connsiteX13" fmla="*/ 513074 w 1028530"/>
                <a:gd name="connsiteY13" fmla="*/ 1119015 h 1119015"/>
                <a:gd name="connsiteX14" fmla="*/ 8091 w 1028530"/>
                <a:gd name="connsiteY14" fmla="*/ 707441 h 1119015"/>
                <a:gd name="connsiteX15" fmla="*/ 1422 w 1028530"/>
                <a:gd name="connsiteY15" fmla="*/ 641287 h 1119015"/>
                <a:gd name="connsiteX16" fmla="*/ 0 w 1028530"/>
                <a:gd name="connsiteY16" fmla="*/ 637855 h 1119015"/>
                <a:gd name="connsiteX17" fmla="*/ 0 w 1028530"/>
                <a:gd name="connsiteY17" fmla="*/ 35761 h 1119015"/>
                <a:gd name="connsiteX18" fmla="*/ 35761 w 1028530"/>
                <a:gd name="connsiteY18" fmla="*/ 0 h 1119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028530" h="1119015">
                  <a:moveTo>
                    <a:pt x="35761" y="0"/>
                  </a:moveTo>
                  <a:lnTo>
                    <a:pt x="178799" y="0"/>
                  </a:lnTo>
                  <a:cubicBezTo>
                    <a:pt x="198549" y="0"/>
                    <a:pt x="214560" y="16011"/>
                    <a:pt x="214560" y="35761"/>
                  </a:cubicBezTo>
                  <a:lnTo>
                    <a:pt x="214560" y="637855"/>
                  </a:lnTo>
                  <a:lnTo>
                    <a:pt x="213488" y="640444"/>
                  </a:lnTo>
                  <a:lnTo>
                    <a:pt x="215931" y="664686"/>
                  </a:lnTo>
                  <a:cubicBezTo>
                    <a:pt x="244213" y="802896"/>
                    <a:pt x="366502" y="906863"/>
                    <a:pt x="513073" y="906863"/>
                  </a:cubicBezTo>
                  <a:cubicBezTo>
                    <a:pt x="680583" y="906863"/>
                    <a:pt x="816377" y="771069"/>
                    <a:pt x="816377" y="603559"/>
                  </a:cubicBezTo>
                  <a:cubicBezTo>
                    <a:pt x="816377" y="519804"/>
                    <a:pt x="782429" y="443978"/>
                    <a:pt x="727541" y="389091"/>
                  </a:cubicBezTo>
                  <a:lnTo>
                    <a:pt x="704829" y="370351"/>
                  </a:lnTo>
                  <a:lnTo>
                    <a:pt x="832127" y="201594"/>
                  </a:lnTo>
                  <a:lnTo>
                    <a:pt x="877556" y="239077"/>
                  </a:lnTo>
                  <a:cubicBezTo>
                    <a:pt x="970836" y="332356"/>
                    <a:pt x="1028530" y="461220"/>
                    <a:pt x="1028530" y="603559"/>
                  </a:cubicBezTo>
                  <a:cubicBezTo>
                    <a:pt x="1028530" y="888237"/>
                    <a:pt x="797752" y="1119015"/>
                    <a:pt x="513074" y="1119015"/>
                  </a:cubicBezTo>
                  <a:cubicBezTo>
                    <a:pt x="263981" y="1119015"/>
                    <a:pt x="56155" y="942326"/>
                    <a:pt x="8091" y="707441"/>
                  </a:cubicBezTo>
                  <a:lnTo>
                    <a:pt x="1422" y="641287"/>
                  </a:lnTo>
                  <a:lnTo>
                    <a:pt x="0" y="637855"/>
                  </a:lnTo>
                  <a:lnTo>
                    <a:pt x="0" y="35761"/>
                  </a:lnTo>
                  <a:cubicBezTo>
                    <a:pt x="0" y="16011"/>
                    <a:pt x="16011" y="0"/>
                    <a:pt x="35761" y="0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楕円 49">
              <a:extLst>
                <a:ext uri="{FF2B5EF4-FFF2-40B4-BE49-F238E27FC236}">
                  <a16:creationId xmlns:a16="http://schemas.microsoft.com/office/drawing/2014/main" id="{53D92BAB-AE8D-40A2-9887-BA20BA6F99EC}"/>
                </a:ext>
              </a:extLst>
            </p:cNvPr>
            <p:cNvSpPr/>
            <p:nvPr/>
          </p:nvSpPr>
          <p:spPr bwMode="auto">
            <a:xfrm>
              <a:off x="5228527" y="1136812"/>
              <a:ext cx="552008" cy="525071"/>
            </a:xfrm>
            <a:custGeom>
              <a:avLst/>
              <a:gdLst>
                <a:gd name="connsiteX0" fmla="*/ 0 w 1299663"/>
                <a:gd name="connsiteY0" fmla="*/ 649832 h 1299663"/>
                <a:gd name="connsiteX1" fmla="*/ 649832 w 1299663"/>
                <a:gd name="connsiteY1" fmla="*/ 0 h 1299663"/>
                <a:gd name="connsiteX2" fmla="*/ 1299664 w 1299663"/>
                <a:gd name="connsiteY2" fmla="*/ 649832 h 1299663"/>
                <a:gd name="connsiteX3" fmla="*/ 649832 w 1299663"/>
                <a:gd name="connsiteY3" fmla="*/ 1299664 h 1299663"/>
                <a:gd name="connsiteX4" fmla="*/ 0 w 1299663"/>
                <a:gd name="connsiteY4" fmla="*/ 649832 h 1299663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338" h="1299664">
                  <a:moveTo>
                    <a:pt x="0" y="649832"/>
                  </a:moveTo>
                  <a:cubicBezTo>
                    <a:pt x="0" y="290940"/>
                    <a:pt x="290940" y="0"/>
                    <a:pt x="649832" y="0"/>
                  </a:cubicBezTo>
                  <a:cubicBezTo>
                    <a:pt x="1008724" y="0"/>
                    <a:pt x="1261564" y="229028"/>
                    <a:pt x="1366338" y="730795"/>
                  </a:cubicBezTo>
                  <a:cubicBezTo>
                    <a:pt x="1213938" y="1089688"/>
                    <a:pt x="1008724" y="1299664"/>
                    <a:pt x="649832" y="1299664"/>
                  </a:cubicBezTo>
                  <a:cubicBezTo>
                    <a:pt x="290940" y="1299664"/>
                    <a:pt x="0" y="1008724"/>
                    <a:pt x="0" y="649832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楕円 46">
              <a:extLst>
                <a:ext uri="{FF2B5EF4-FFF2-40B4-BE49-F238E27FC236}">
                  <a16:creationId xmlns:a16="http://schemas.microsoft.com/office/drawing/2014/main" id="{D288F886-3A64-45E3-918F-9E0444DC974A}"/>
                </a:ext>
              </a:extLst>
            </p:cNvPr>
            <p:cNvSpPr/>
            <p:nvPr/>
          </p:nvSpPr>
          <p:spPr bwMode="auto">
            <a:xfrm>
              <a:off x="5232376" y="1205807"/>
              <a:ext cx="387754" cy="455538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FC97227F-EF42-43B0-88E7-A7D48167E305}"/>
                </a:ext>
              </a:extLst>
            </p:cNvPr>
            <p:cNvSpPr/>
            <p:nvPr/>
          </p:nvSpPr>
          <p:spPr bwMode="auto">
            <a:xfrm rot="16200000">
              <a:off x="5292576" y="1527682"/>
              <a:ext cx="45719" cy="91566"/>
            </a:xfrm>
            <a:custGeom>
              <a:avLst/>
              <a:gdLst>
                <a:gd name="connsiteX0" fmla="*/ 54487 w 54487"/>
                <a:gd name="connsiteY0" fmla="*/ 110215 h 110216"/>
                <a:gd name="connsiteX1" fmla="*/ 54487 w 54487"/>
                <a:gd name="connsiteY1" fmla="*/ 110216 h 110216"/>
                <a:gd name="connsiteX2" fmla="*/ 0 w 54487"/>
                <a:gd name="connsiteY2" fmla="*/ 40080 h 110216"/>
                <a:gd name="connsiteX3" fmla="*/ 339 w 54487"/>
                <a:gd name="connsiteY3" fmla="*/ 37917 h 110216"/>
                <a:gd name="connsiteX4" fmla="*/ 4514 w 54487"/>
                <a:gd name="connsiteY4" fmla="*/ 31726 h 110216"/>
                <a:gd name="connsiteX5" fmla="*/ 51568 w 54487"/>
                <a:gd name="connsiteY5" fmla="*/ 0 h 110216"/>
                <a:gd name="connsiteX6" fmla="*/ 47676 w 54487"/>
                <a:gd name="connsiteY6" fmla="*/ 40079 h 110216"/>
                <a:gd name="connsiteX7" fmla="*/ 54487 w 54487"/>
                <a:gd name="connsiteY7" fmla="*/ 110215 h 110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4487" h="110216">
                  <a:moveTo>
                    <a:pt x="54487" y="110215"/>
                  </a:moveTo>
                  <a:lnTo>
                    <a:pt x="54487" y="110216"/>
                  </a:lnTo>
                  <a:cubicBezTo>
                    <a:pt x="24395" y="110216"/>
                    <a:pt x="0" y="78815"/>
                    <a:pt x="0" y="40080"/>
                  </a:cubicBezTo>
                  <a:lnTo>
                    <a:pt x="339" y="37917"/>
                  </a:lnTo>
                  <a:lnTo>
                    <a:pt x="4514" y="31726"/>
                  </a:lnTo>
                  <a:lnTo>
                    <a:pt x="51568" y="0"/>
                  </a:lnTo>
                  <a:lnTo>
                    <a:pt x="47676" y="40079"/>
                  </a:lnTo>
                  <a:cubicBezTo>
                    <a:pt x="47676" y="63641"/>
                    <a:pt x="49947" y="87202"/>
                    <a:pt x="54487" y="110215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550462F0-6EE0-4BAF-9DEF-1B779E241B7A}"/>
                </a:ext>
              </a:extLst>
            </p:cNvPr>
            <p:cNvSpPr/>
            <p:nvPr/>
          </p:nvSpPr>
          <p:spPr bwMode="auto">
            <a:xfrm rot="1050023">
              <a:off x="5389088" y="1216865"/>
              <a:ext cx="32219" cy="58631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" name="楕円 49">
              <a:extLst>
                <a:ext uri="{FF2B5EF4-FFF2-40B4-BE49-F238E27FC236}">
                  <a16:creationId xmlns:a16="http://schemas.microsoft.com/office/drawing/2014/main" id="{88E35F73-D863-49EA-92F5-E1C400A87F68}"/>
                </a:ext>
              </a:extLst>
            </p:cNvPr>
            <p:cNvSpPr/>
            <p:nvPr/>
          </p:nvSpPr>
          <p:spPr bwMode="auto">
            <a:xfrm>
              <a:off x="5226131" y="1741136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" name="楕円 50">
              <a:extLst>
                <a:ext uri="{FF2B5EF4-FFF2-40B4-BE49-F238E27FC236}">
                  <a16:creationId xmlns:a16="http://schemas.microsoft.com/office/drawing/2014/main" id="{81B473E8-6B36-471B-A2E0-33879A1C0356}"/>
                </a:ext>
              </a:extLst>
            </p:cNvPr>
            <p:cNvSpPr/>
            <p:nvPr/>
          </p:nvSpPr>
          <p:spPr bwMode="auto">
            <a:xfrm>
              <a:off x="5269652" y="1630475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" name="台形 51">
              <a:extLst>
                <a:ext uri="{FF2B5EF4-FFF2-40B4-BE49-F238E27FC236}">
                  <a16:creationId xmlns:a16="http://schemas.microsoft.com/office/drawing/2014/main" id="{A8919766-2471-4917-8564-A0F24F2B212D}"/>
                </a:ext>
              </a:extLst>
            </p:cNvPr>
            <p:cNvSpPr/>
            <p:nvPr/>
          </p:nvSpPr>
          <p:spPr bwMode="auto">
            <a:xfrm rot="1144696">
              <a:off x="5590974" y="820810"/>
              <a:ext cx="48091" cy="83400"/>
            </a:xfrm>
            <a:prstGeom prst="trapezoid">
              <a:avLst/>
            </a:prstGeom>
            <a:solidFill>
              <a:schemeClr val="bg1">
                <a:lumMod val="85000"/>
              </a:schemeClr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A26CD1F-7C47-440B-8033-79AAD784C24D}"/>
                </a:ext>
              </a:extLst>
            </p:cNvPr>
            <p:cNvSpPr/>
            <p:nvPr/>
          </p:nvSpPr>
          <p:spPr bwMode="auto">
            <a:xfrm rot="900000">
              <a:off x="4819529" y="877021"/>
              <a:ext cx="1389106" cy="493458"/>
            </a:xfrm>
            <a:custGeom>
              <a:avLst/>
              <a:gdLst>
                <a:gd name="connsiteX0" fmla="*/ 1211462 w 2425010"/>
                <a:gd name="connsiteY0" fmla="*/ 0 h 761284"/>
                <a:gd name="connsiteX1" fmla="*/ 2381677 w 2425010"/>
                <a:gd name="connsiteY1" fmla="*/ 572546 h 761284"/>
                <a:gd name="connsiteX2" fmla="*/ 2425010 w 2425010"/>
                <a:gd name="connsiteY2" fmla="*/ 675587 h 761284"/>
                <a:gd name="connsiteX3" fmla="*/ 2423354 w 2425010"/>
                <a:gd name="connsiteY3" fmla="*/ 675400 h 761284"/>
                <a:gd name="connsiteX4" fmla="*/ 2293502 w 2425010"/>
                <a:gd name="connsiteY4" fmla="*/ 670560 h 761284"/>
                <a:gd name="connsiteX5" fmla="*/ 1799154 w 2425010"/>
                <a:gd name="connsiteY5" fmla="*/ 744229 h 761284"/>
                <a:gd name="connsiteX6" fmla="*/ 1751189 w 2425010"/>
                <a:gd name="connsiteY6" fmla="*/ 761284 h 761284"/>
                <a:gd name="connsiteX7" fmla="*/ 1697810 w 2425010"/>
                <a:gd name="connsiteY7" fmla="*/ 744229 h 761284"/>
                <a:gd name="connsiteX8" fmla="*/ 1147652 w 2425010"/>
                <a:gd name="connsiteY8" fmla="*/ 670560 h 761284"/>
                <a:gd name="connsiteX9" fmla="*/ 597494 w 2425010"/>
                <a:gd name="connsiteY9" fmla="*/ 744229 h 761284"/>
                <a:gd name="connsiteX10" fmla="*/ 544115 w 2425010"/>
                <a:gd name="connsiteY10" fmla="*/ 761284 h 761284"/>
                <a:gd name="connsiteX11" fmla="*/ 496151 w 2425010"/>
                <a:gd name="connsiteY11" fmla="*/ 744229 h 761284"/>
                <a:gd name="connsiteX12" fmla="*/ 1802 w 2425010"/>
                <a:gd name="connsiteY12" fmla="*/ 670560 h 761284"/>
                <a:gd name="connsiteX13" fmla="*/ 0 w 2425010"/>
                <a:gd name="connsiteY13" fmla="*/ 670627 h 761284"/>
                <a:gd name="connsiteX14" fmla="*/ 41248 w 2425010"/>
                <a:gd name="connsiteY14" fmla="*/ 572546 h 761284"/>
                <a:gd name="connsiteX15" fmla="*/ 1211462 w 2425010"/>
                <a:gd name="connsiteY15" fmla="*/ 0 h 761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425010" h="761284">
                  <a:moveTo>
                    <a:pt x="1211462" y="0"/>
                  </a:moveTo>
                  <a:cubicBezTo>
                    <a:pt x="1737521" y="0"/>
                    <a:pt x="2188877" y="236085"/>
                    <a:pt x="2381677" y="572546"/>
                  </a:cubicBezTo>
                  <a:lnTo>
                    <a:pt x="2425010" y="675587"/>
                  </a:lnTo>
                  <a:lnTo>
                    <a:pt x="2423354" y="675400"/>
                  </a:lnTo>
                  <a:cubicBezTo>
                    <a:pt x="2380660" y="672200"/>
                    <a:pt x="2337341" y="670560"/>
                    <a:pt x="2293502" y="670560"/>
                  </a:cubicBezTo>
                  <a:cubicBezTo>
                    <a:pt x="2118149" y="670560"/>
                    <a:pt x="1951097" y="696792"/>
                    <a:pt x="1799154" y="744229"/>
                  </a:cubicBezTo>
                  <a:lnTo>
                    <a:pt x="1751189" y="761284"/>
                  </a:lnTo>
                  <a:lnTo>
                    <a:pt x="1697810" y="744229"/>
                  </a:lnTo>
                  <a:cubicBezTo>
                    <a:pt x="1528714" y="696792"/>
                    <a:pt x="1342802" y="670560"/>
                    <a:pt x="1147652" y="670560"/>
                  </a:cubicBezTo>
                  <a:cubicBezTo>
                    <a:pt x="952503" y="670560"/>
                    <a:pt x="766591" y="696792"/>
                    <a:pt x="597494" y="744229"/>
                  </a:cubicBezTo>
                  <a:lnTo>
                    <a:pt x="544115" y="761284"/>
                  </a:lnTo>
                  <a:lnTo>
                    <a:pt x="496151" y="744229"/>
                  </a:lnTo>
                  <a:cubicBezTo>
                    <a:pt x="344208" y="696792"/>
                    <a:pt x="177155" y="670560"/>
                    <a:pt x="1802" y="670560"/>
                  </a:cubicBezTo>
                  <a:lnTo>
                    <a:pt x="0" y="670627"/>
                  </a:lnTo>
                  <a:lnTo>
                    <a:pt x="41248" y="572546"/>
                  </a:lnTo>
                  <a:cubicBezTo>
                    <a:pt x="234047" y="236085"/>
                    <a:pt x="685403" y="0"/>
                    <a:pt x="1211462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F6141CB7-AD02-4B14-A3C8-661CD3B5DB8D}"/>
                </a:ext>
              </a:extLst>
            </p:cNvPr>
            <p:cNvGrpSpPr/>
            <p:nvPr/>
          </p:nvGrpSpPr>
          <p:grpSpPr>
            <a:xfrm>
              <a:off x="5273973" y="1305819"/>
              <a:ext cx="84212" cy="146231"/>
              <a:chOff x="5135314" y="1253496"/>
              <a:chExt cx="84212" cy="146231"/>
            </a:xfrm>
          </p:grpSpPr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DE43488F-985B-44CE-9E7A-47DF157AD734}"/>
                  </a:ext>
                </a:extLst>
              </p:cNvPr>
              <p:cNvSpPr/>
              <p:nvPr/>
            </p:nvSpPr>
            <p:spPr bwMode="auto">
              <a:xfrm>
                <a:off x="5140874" y="1315789"/>
                <a:ext cx="60587" cy="83938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C95642E0-F5D2-4A04-9FA8-8717EF8A8A71}"/>
                  </a:ext>
                </a:extLst>
              </p:cNvPr>
              <p:cNvSpPr/>
              <p:nvPr/>
            </p:nvSpPr>
            <p:spPr bwMode="auto">
              <a:xfrm rot="5400000">
                <a:off x="5164379" y="1224431"/>
                <a:ext cx="26081" cy="84212"/>
              </a:xfrm>
              <a:prstGeom prst="moon">
                <a:avLst>
                  <a:gd name="adj" fmla="val 75710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B4FD9B87-4F35-47F4-A958-5F77992F1999}"/>
                  </a:ext>
                </a:extLst>
              </p:cNvPr>
              <p:cNvSpPr/>
              <p:nvPr/>
            </p:nvSpPr>
            <p:spPr bwMode="auto">
              <a:xfrm>
                <a:off x="5161077" y="1326578"/>
                <a:ext cx="20182" cy="27824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0A30A522-0BB9-4ED0-91EC-DAC0FE95CF56}"/>
              </a:ext>
            </a:extLst>
          </p:cNvPr>
          <p:cNvGrpSpPr/>
          <p:nvPr/>
        </p:nvGrpSpPr>
        <p:grpSpPr>
          <a:xfrm>
            <a:off x="6663102" y="1150923"/>
            <a:ext cx="2604466" cy="2208220"/>
            <a:chOff x="7046162" y="846200"/>
            <a:chExt cx="2103997" cy="1783893"/>
          </a:xfrm>
        </p:grpSpPr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E5C3D3B3-96EB-4AC4-9351-7348B1C6F421}"/>
                </a:ext>
              </a:extLst>
            </p:cNvPr>
            <p:cNvSpPr/>
            <p:nvPr/>
          </p:nvSpPr>
          <p:spPr bwMode="auto">
            <a:xfrm>
              <a:off x="7838246" y="1485555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6" name="台形 235">
              <a:extLst>
                <a:ext uri="{FF2B5EF4-FFF2-40B4-BE49-F238E27FC236}">
                  <a16:creationId xmlns:a16="http://schemas.microsoft.com/office/drawing/2014/main" id="{6AFF4F1A-6D76-4298-AC35-9C83690999EE}"/>
                </a:ext>
              </a:extLst>
            </p:cNvPr>
            <p:cNvSpPr/>
            <p:nvPr/>
          </p:nvSpPr>
          <p:spPr bwMode="auto">
            <a:xfrm rot="14537932">
              <a:off x="7558421" y="1433862"/>
              <a:ext cx="180020" cy="503121"/>
            </a:xfrm>
            <a:custGeom>
              <a:avLst/>
              <a:gdLst>
                <a:gd name="connsiteX0" fmla="*/ 0 w 180020"/>
                <a:gd name="connsiteY0" fmla="*/ 503121 h 503121"/>
                <a:gd name="connsiteX1" fmla="*/ 45005 w 180020"/>
                <a:gd name="connsiteY1" fmla="*/ 0 h 503121"/>
                <a:gd name="connsiteX2" fmla="*/ 135015 w 180020"/>
                <a:gd name="connsiteY2" fmla="*/ 0 h 503121"/>
                <a:gd name="connsiteX3" fmla="*/ 180020 w 180020"/>
                <a:gd name="connsiteY3" fmla="*/ 503121 h 503121"/>
                <a:gd name="connsiteX4" fmla="*/ 0 w 180020"/>
                <a:gd name="connsiteY4" fmla="*/ 503121 h 503121"/>
                <a:gd name="connsiteX0" fmla="*/ 0 w 180020"/>
                <a:gd name="connsiteY0" fmla="*/ 507974 h 507974"/>
                <a:gd name="connsiteX1" fmla="*/ 45005 w 180020"/>
                <a:gd name="connsiteY1" fmla="*/ 4853 h 507974"/>
                <a:gd name="connsiteX2" fmla="*/ 77504 w 180020"/>
                <a:gd name="connsiteY2" fmla="*/ 0 h 507974"/>
                <a:gd name="connsiteX3" fmla="*/ 135015 w 180020"/>
                <a:gd name="connsiteY3" fmla="*/ 4853 h 507974"/>
                <a:gd name="connsiteX4" fmla="*/ 180020 w 180020"/>
                <a:gd name="connsiteY4" fmla="*/ 507974 h 507974"/>
                <a:gd name="connsiteX5" fmla="*/ 0 w 180020"/>
                <a:gd name="connsiteY5" fmla="*/ 507974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5" fmla="*/ 168944 w 180020"/>
                <a:gd name="connsiteY5" fmla="*/ 91440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0" fmla="*/ 135015 w 180020"/>
                <a:gd name="connsiteY0" fmla="*/ 0 h 503121"/>
                <a:gd name="connsiteX1" fmla="*/ 180020 w 180020"/>
                <a:gd name="connsiteY1" fmla="*/ 503121 h 503121"/>
                <a:gd name="connsiteX2" fmla="*/ 0 w 180020"/>
                <a:gd name="connsiteY2" fmla="*/ 503121 h 503121"/>
                <a:gd name="connsiteX3" fmla="*/ 45005 w 180020"/>
                <a:gd name="connsiteY3" fmla="*/ 0 h 503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0020" h="503121">
                  <a:moveTo>
                    <a:pt x="135015" y="0"/>
                  </a:moveTo>
                  <a:lnTo>
                    <a:pt x="180020" y="503121"/>
                  </a:lnTo>
                  <a:lnTo>
                    <a:pt x="0" y="503121"/>
                  </a:lnTo>
                  <a:lnTo>
                    <a:pt x="45005" y="0"/>
                  </a:lnTo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702F5DB2-5DF7-45C2-99D8-B4B3BE0575A0}"/>
                </a:ext>
              </a:extLst>
            </p:cNvPr>
            <p:cNvGrpSpPr/>
            <p:nvPr/>
          </p:nvGrpSpPr>
          <p:grpSpPr>
            <a:xfrm rot="19800000">
              <a:off x="7215788" y="2294576"/>
              <a:ext cx="232641" cy="304566"/>
              <a:chOff x="5362891" y="3740973"/>
              <a:chExt cx="480745" cy="753866"/>
            </a:xfrm>
          </p:grpSpPr>
          <p:sp>
            <p:nvSpPr>
              <p:cNvPr id="86" name="四角形: 角を丸くする 85">
                <a:extLst>
                  <a:ext uri="{FF2B5EF4-FFF2-40B4-BE49-F238E27FC236}">
                    <a16:creationId xmlns:a16="http://schemas.microsoft.com/office/drawing/2014/main" id="{960FB034-9140-43E6-B6C0-F3C430E3C6C8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DB7CED6D-6580-4B7D-88FB-4BDC223971F4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1809799A-91CA-4623-B909-BB2C9D92A9B0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2218EC87-24F4-4264-AABD-543CEC18A0F6}"/>
                </a:ext>
              </a:extLst>
            </p:cNvPr>
            <p:cNvGrpSpPr/>
            <p:nvPr/>
          </p:nvGrpSpPr>
          <p:grpSpPr>
            <a:xfrm rot="19800000">
              <a:off x="7298748" y="2325527"/>
              <a:ext cx="232641" cy="304566"/>
              <a:chOff x="5773197" y="3740973"/>
              <a:chExt cx="480745" cy="753866"/>
            </a:xfrm>
          </p:grpSpPr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3AADC36B-35F4-4299-8E79-A9BA5047BBDE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B9B0DF4D-376F-41C6-9D32-5322CF5D7447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BFC53054-7ABC-4AE2-9983-AA251BBBF2AC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7E03D3F2-3CCB-4531-B1AC-C18692D0F444}"/>
                </a:ext>
              </a:extLst>
            </p:cNvPr>
            <p:cNvGrpSpPr/>
            <p:nvPr/>
          </p:nvGrpSpPr>
          <p:grpSpPr>
            <a:xfrm rot="900000">
              <a:off x="7046162" y="1531092"/>
              <a:ext cx="651076" cy="817494"/>
              <a:chOff x="6933364" y="3323139"/>
              <a:chExt cx="651076" cy="817494"/>
            </a:xfrm>
            <a:solidFill>
              <a:srgbClr val="00B0F0"/>
            </a:solidFill>
          </p:grpSpPr>
          <p:sp>
            <p:nvSpPr>
              <p:cNvPr id="80" name="楕円 1">
                <a:extLst>
                  <a:ext uri="{FF2B5EF4-FFF2-40B4-BE49-F238E27FC236}">
                    <a16:creationId xmlns:a16="http://schemas.microsoft.com/office/drawing/2014/main" id="{8F38E536-A8D7-4DE3-A186-08B56B2BE278}"/>
                  </a:ext>
                </a:extLst>
              </p:cNvPr>
              <p:cNvSpPr/>
              <p:nvPr/>
            </p:nvSpPr>
            <p:spPr bwMode="auto">
              <a:xfrm>
                <a:off x="6933364" y="3323139"/>
                <a:ext cx="651076" cy="817494"/>
              </a:xfrm>
              <a:custGeom>
                <a:avLst/>
                <a:gdLst>
                  <a:gd name="connsiteX0" fmla="*/ 0 w 2115235"/>
                  <a:gd name="connsiteY0" fmla="*/ 399034 h 798067"/>
                  <a:gd name="connsiteX1" fmla="*/ 1057618 w 2115235"/>
                  <a:gd name="connsiteY1" fmla="*/ 0 h 798067"/>
                  <a:gd name="connsiteX2" fmla="*/ 2115236 w 2115235"/>
                  <a:gd name="connsiteY2" fmla="*/ 399034 h 798067"/>
                  <a:gd name="connsiteX3" fmla="*/ 1057618 w 2115235"/>
                  <a:gd name="connsiteY3" fmla="*/ 798068 h 798067"/>
                  <a:gd name="connsiteX4" fmla="*/ 0 w 2115235"/>
                  <a:gd name="connsiteY4" fmla="*/ 399034 h 798067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187980"/>
                  <a:gd name="connsiteX1" fmla="*/ 1041639 w 2115236"/>
                  <a:gd name="connsiteY1" fmla="*/ 0 h 2187980"/>
                  <a:gd name="connsiteX2" fmla="*/ 2115236 w 2115236"/>
                  <a:gd name="connsiteY2" fmla="*/ 1897090 h 2187980"/>
                  <a:gd name="connsiteX3" fmla="*/ 1046211 w 2115236"/>
                  <a:gd name="connsiteY3" fmla="*/ 2187980 h 2187980"/>
                  <a:gd name="connsiteX4" fmla="*/ 0 w 2115236"/>
                  <a:gd name="connsiteY4" fmla="*/ 1897090 h 21879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5236" h="2187980">
                    <a:moveTo>
                      <a:pt x="0" y="1897090"/>
                    </a:moveTo>
                    <a:cubicBezTo>
                      <a:pt x="193918" y="1417984"/>
                      <a:pt x="628637" y="340176"/>
                      <a:pt x="1041639" y="0"/>
                    </a:cubicBezTo>
                    <a:cubicBezTo>
                      <a:pt x="1409013" y="335385"/>
                      <a:pt x="1875691" y="1398820"/>
                      <a:pt x="2115236" y="1897090"/>
                    </a:cubicBezTo>
                    <a:cubicBezTo>
                      <a:pt x="2115236" y="2117470"/>
                      <a:pt x="1630317" y="2187980"/>
                      <a:pt x="1046211" y="2187980"/>
                    </a:cubicBezTo>
                    <a:cubicBezTo>
                      <a:pt x="462105" y="2187980"/>
                      <a:pt x="0" y="2117470"/>
                      <a:pt x="0" y="1897090"/>
                    </a:cubicBezTo>
                    <a:close/>
                  </a:path>
                </a:pathLst>
              </a:custGeom>
              <a:grpFill/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E45D88E8-E1C9-4213-B38A-579A75EB4AF0}"/>
                  </a:ext>
                </a:extLst>
              </p:cNvPr>
              <p:cNvSpPr/>
              <p:nvPr/>
            </p:nvSpPr>
            <p:spPr bwMode="auto">
              <a:xfrm>
                <a:off x="7004608" y="3852649"/>
                <a:ext cx="75757" cy="75757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24364139-5FF5-4D22-8A76-30DB12619568}"/>
                  </a:ext>
                </a:extLst>
              </p:cNvPr>
              <p:cNvSpPr/>
              <p:nvPr/>
            </p:nvSpPr>
            <p:spPr bwMode="auto">
              <a:xfrm>
                <a:off x="6962564" y="3979624"/>
                <a:ext cx="75757" cy="75757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36FDA648-A2DC-4355-864A-3196B969026F}"/>
                </a:ext>
              </a:extLst>
            </p:cNvPr>
            <p:cNvGrpSpPr/>
            <p:nvPr/>
          </p:nvGrpSpPr>
          <p:grpSpPr>
            <a:xfrm rot="2700000">
              <a:off x="8127970" y="954145"/>
              <a:ext cx="197391" cy="784761"/>
              <a:chOff x="6189261" y="3121866"/>
              <a:chExt cx="197391" cy="784761"/>
            </a:xfrm>
          </p:grpSpPr>
          <p:sp>
            <p:nvSpPr>
              <p:cNvPr id="78" name="正方形/長方形 77">
                <a:extLst>
                  <a:ext uri="{FF2B5EF4-FFF2-40B4-BE49-F238E27FC236}">
                    <a16:creationId xmlns:a16="http://schemas.microsoft.com/office/drawing/2014/main" id="{03DAD177-327B-429C-9930-4A57CCD88C65}"/>
                  </a:ext>
                </a:extLst>
              </p:cNvPr>
              <p:cNvSpPr/>
              <p:nvPr/>
            </p:nvSpPr>
            <p:spPr bwMode="auto">
              <a:xfrm rot="1050023">
                <a:off x="6319362" y="3121866"/>
                <a:ext cx="32219" cy="586318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73A4B75A-5637-4E40-9D1C-838C0FC19E51}"/>
                  </a:ext>
                </a:extLst>
              </p:cNvPr>
              <p:cNvSpPr/>
              <p:nvPr/>
            </p:nvSpPr>
            <p:spPr bwMode="auto">
              <a:xfrm rot="1177705">
                <a:off x="6189261" y="3691871"/>
                <a:ext cx="197391" cy="214756"/>
              </a:xfrm>
              <a:custGeom>
                <a:avLst/>
                <a:gdLst>
                  <a:gd name="connsiteX0" fmla="*/ 35761 w 1028530"/>
                  <a:gd name="connsiteY0" fmla="*/ 0 h 1119015"/>
                  <a:gd name="connsiteX1" fmla="*/ 178799 w 1028530"/>
                  <a:gd name="connsiteY1" fmla="*/ 0 h 1119015"/>
                  <a:gd name="connsiteX2" fmla="*/ 214560 w 1028530"/>
                  <a:gd name="connsiteY2" fmla="*/ 35761 h 1119015"/>
                  <a:gd name="connsiteX3" fmla="*/ 214560 w 1028530"/>
                  <a:gd name="connsiteY3" fmla="*/ 637855 h 1119015"/>
                  <a:gd name="connsiteX4" fmla="*/ 213488 w 1028530"/>
                  <a:gd name="connsiteY4" fmla="*/ 640444 h 1119015"/>
                  <a:gd name="connsiteX5" fmla="*/ 215931 w 1028530"/>
                  <a:gd name="connsiteY5" fmla="*/ 664686 h 1119015"/>
                  <a:gd name="connsiteX6" fmla="*/ 513073 w 1028530"/>
                  <a:gd name="connsiteY6" fmla="*/ 906863 h 1119015"/>
                  <a:gd name="connsiteX7" fmla="*/ 816377 w 1028530"/>
                  <a:gd name="connsiteY7" fmla="*/ 603559 h 1119015"/>
                  <a:gd name="connsiteX8" fmla="*/ 727541 w 1028530"/>
                  <a:gd name="connsiteY8" fmla="*/ 389091 h 1119015"/>
                  <a:gd name="connsiteX9" fmla="*/ 704829 w 1028530"/>
                  <a:gd name="connsiteY9" fmla="*/ 370351 h 1119015"/>
                  <a:gd name="connsiteX10" fmla="*/ 832127 w 1028530"/>
                  <a:gd name="connsiteY10" fmla="*/ 201594 h 1119015"/>
                  <a:gd name="connsiteX11" fmla="*/ 877556 w 1028530"/>
                  <a:gd name="connsiteY11" fmla="*/ 239077 h 1119015"/>
                  <a:gd name="connsiteX12" fmla="*/ 1028530 w 1028530"/>
                  <a:gd name="connsiteY12" fmla="*/ 603559 h 1119015"/>
                  <a:gd name="connsiteX13" fmla="*/ 513074 w 1028530"/>
                  <a:gd name="connsiteY13" fmla="*/ 1119015 h 1119015"/>
                  <a:gd name="connsiteX14" fmla="*/ 8091 w 1028530"/>
                  <a:gd name="connsiteY14" fmla="*/ 707441 h 1119015"/>
                  <a:gd name="connsiteX15" fmla="*/ 1422 w 1028530"/>
                  <a:gd name="connsiteY15" fmla="*/ 641287 h 1119015"/>
                  <a:gd name="connsiteX16" fmla="*/ 0 w 1028530"/>
                  <a:gd name="connsiteY16" fmla="*/ 637855 h 1119015"/>
                  <a:gd name="connsiteX17" fmla="*/ 0 w 1028530"/>
                  <a:gd name="connsiteY17" fmla="*/ 35761 h 1119015"/>
                  <a:gd name="connsiteX18" fmla="*/ 35761 w 1028530"/>
                  <a:gd name="connsiteY18" fmla="*/ 0 h 1119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28530" h="1119015">
                    <a:moveTo>
                      <a:pt x="35761" y="0"/>
                    </a:moveTo>
                    <a:lnTo>
                      <a:pt x="178799" y="0"/>
                    </a:lnTo>
                    <a:cubicBezTo>
                      <a:pt x="198549" y="0"/>
                      <a:pt x="214560" y="16011"/>
                      <a:pt x="214560" y="35761"/>
                    </a:cubicBezTo>
                    <a:lnTo>
                      <a:pt x="214560" y="637855"/>
                    </a:lnTo>
                    <a:lnTo>
                      <a:pt x="213488" y="640444"/>
                    </a:lnTo>
                    <a:lnTo>
                      <a:pt x="215931" y="664686"/>
                    </a:lnTo>
                    <a:cubicBezTo>
                      <a:pt x="244213" y="802896"/>
                      <a:pt x="366502" y="906863"/>
                      <a:pt x="513073" y="906863"/>
                    </a:cubicBezTo>
                    <a:cubicBezTo>
                      <a:pt x="680583" y="906863"/>
                      <a:pt x="816377" y="771069"/>
                      <a:pt x="816377" y="603559"/>
                    </a:cubicBezTo>
                    <a:cubicBezTo>
                      <a:pt x="816377" y="519804"/>
                      <a:pt x="782429" y="443978"/>
                      <a:pt x="727541" y="389091"/>
                    </a:cubicBezTo>
                    <a:lnTo>
                      <a:pt x="704829" y="370351"/>
                    </a:lnTo>
                    <a:lnTo>
                      <a:pt x="832127" y="201594"/>
                    </a:lnTo>
                    <a:lnTo>
                      <a:pt x="877556" y="239077"/>
                    </a:lnTo>
                    <a:cubicBezTo>
                      <a:pt x="970836" y="332356"/>
                      <a:pt x="1028530" y="461220"/>
                      <a:pt x="1028530" y="603559"/>
                    </a:cubicBezTo>
                    <a:cubicBezTo>
                      <a:pt x="1028530" y="888237"/>
                      <a:pt x="797752" y="1119015"/>
                      <a:pt x="513074" y="1119015"/>
                    </a:cubicBezTo>
                    <a:cubicBezTo>
                      <a:pt x="263981" y="1119015"/>
                      <a:pt x="56155" y="942326"/>
                      <a:pt x="8091" y="707441"/>
                    </a:cubicBezTo>
                    <a:lnTo>
                      <a:pt x="1422" y="641287"/>
                    </a:lnTo>
                    <a:lnTo>
                      <a:pt x="0" y="637855"/>
                    </a:lnTo>
                    <a:lnTo>
                      <a:pt x="0" y="35761"/>
                    </a:lnTo>
                    <a:cubicBezTo>
                      <a:pt x="0" y="16011"/>
                      <a:pt x="16011" y="0"/>
                      <a:pt x="35761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B0D5CC0D-57D9-4328-9E8C-FD36BFADFEDB}"/>
                </a:ext>
              </a:extLst>
            </p:cNvPr>
            <p:cNvSpPr/>
            <p:nvPr/>
          </p:nvSpPr>
          <p:spPr bwMode="auto">
            <a:xfrm rot="1800000">
              <a:off x="7304399" y="1198837"/>
              <a:ext cx="492146" cy="521546"/>
            </a:xfrm>
            <a:custGeom>
              <a:avLst/>
              <a:gdLst>
                <a:gd name="connsiteX0" fmla="*/ 202674 w 492146"/>
                <a:gd name="connsiteY0" fmla="*/ 0 h 521546"/>
                <a:gd name="connsiteX1" fmla="*/ 492146 w 492146"/>
                <a:gd name="connsiteY1" fmla="*/ 295245 h 521546"/>
                <a:gd name="connsiteX2" fmla="*/ 254216 w 492146"/>
                <a:gd name="connsiteY2" fmla="*/ 521143 h 521546"/>
                <a:gd name="connsiteX3" fmla="*/ 248924 w 492146"/>
                <a:gd name="connsiteY3" fmla="*/ 521546 h 521546"/>
                <a:gd name="connsiteX4" fmla="*/ 253110 w 492146"/>
                <a:gd name="connsiteY4" fmla="*/ 517489 h 521546"/>
                <a:gd name="connsiteX5" fmla="*/ 318291 w 492146"/>
                <a:gd name="connsiteY5" fmla="*/ 332619 h 521546"/>
                <a:gd name="connsiteX6" fmla="*/ 95749 w 492146"/>
                <a:gd name="connsiteY6" fmla="*/ 71174 h 521546"/>
                <a:gd name="connsiteX7" fmla="*/ 9125 w 492146"/>
                <a:gd name="connsiteY7" fmla="*/ 91720 h 521546"/>
                <a:gd name="connsiteX8" fmla="*/ 0 w 492146"/>
                <a:gd name="connsiteY8" fmla="*/ 97538 h 521546"/>
                <a:gd name="connsiteX9" fmla="*/ 17033 w 492146"/>
                <a:gd name="connsiteY9" fmla="*/ 76895 h 521546"/>
                <a:gd name="connsiteX10" fmla="*/ 202674 w 492146"/>
                <a:gd name="connsiteY10" fmla="*/ 0 h 52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92146" h="521546">
                  <a:moveTo>
                    <a:pt x="202674" y="0"/>
                  </a:moveTo>
                  <a:cubicBezTo>
                    <a:pt x="347668" y="0"/>
                    <a:pt x="449817" y="92529"/>
                    <a:pt x="492146" y="295245"/>
                  </a:cubicBezTo>
                  <a:cubicBezTo>
                    <a:pt x="438272" y="422115"/>
                    <a:pt x="368062" y="502923"/>
                    <a:pt x="254216" y="521143"/>
                  </a:cubicBezTo>
                  <a:lnTo>
                    <a:pt x="248924" y="521546"/>
                  </a:lnTo>
                  <a:lnTo>
                    <a:pt x="253110" y="517489"/>
                  </a:lnTo>
                  <a:cubicBezTo>
                    <a:pt x="293382" y="470176"/>
                    <a:pt x="318291" y="404815"/>
                    <a:pt x="318291" y="332619"/>
                  </a:cubicBezTo>
                  <a:cubicBezTo>
                    <a:pt x="318291" y="188227"/>
                    <a:pt x="218656" y="71174"/>
                    <a:pt x="95749" y="71174"/>
                  </a:cubicBezTo>
                  <a:cubicBezTo>
                    <a:pt x="65022" y="71174"/>
                    <a:pt x="35750" y="78490"/>
                    <a:pt x="9125" y="91720"/>
                  </a:cubicBezTo>
                  <a:lnTo>
                    <a:pt x="0" y="97538"/>
                  </a:lnTo>
                  <a:lnTo>
                    <a:pt x="17033" y="76895"/>
                  </a:lnTo>
                  <a:cubicBezTo>
                    <a:pt x="64543" y="29385"/>
                    <a:pt x="130177" y="0"/>
                    <a:pt x="202674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B3A50D05-F5A8-4531-8D75-28FDA2602BA8}"/>
                </a:ext>
              </a:extLst>
            </p:cNvPr>
            <p:cNvSpPr/>
            <p:nvPr/>
          </p:nvSpPr>
          <p:spPr bwMode="auto">
            <a:xfrm rot="1800000">
              <a:off x="7215007" y="1192440"/>
              <a:ext cx="443733" cy="491424"/>
            </a:xfrm>
            <a:custGeom>
              <a:avLst/>
              <a:gdLst>
                <a:gd name="connsiteX0" fmla="*/ 118412 w 387754"/>
                <a:gd name="connsiteY0" fmla="*/ 17899 h 455538"/>
                <a:gd name="connsiteX1" fmla="*/ 193877 w 387754"/>
                <a:gd name="connsiteY1" fmla="*/ 0 h 455538"/>
                <a:gd name="connsiteX2" fmla="*/ 387754 w 387754"/>
                <a:gd name="connsiteY2" fmla="*/ 227769 h 455538"/>
                <a:gd name="connsiteX3" fmla="*/ 193877 w 387754"/>
                <a:gd name="connsiteY3" fmla="*/ 455538 h 455538"/>
                <a:gd name="connsiteX4" fmla="*/ 140192 w 387754"/>
                <a:gd name="connsiteY4" fmla="*/ 442805 h 455538"/>
                <a:gd name="connsiteX5" fmla="*/ 160674 w 387754"/>
                <a:gd name="connsiteY5" fmla="*/ 413938 h 455538"/>
                <a:gd name="connsiteX6" fmla="*/ 162657 w 387754"/>
                <a:gd name="connsiteY6" fmla="*/ 328722 h 455538"/>
                <a:gd name="connsiteX7" fmla="*/ 35175 w 387754"/>
                <a:gd name="connsiteY7" fmla="*/ 292772 h 455538"/>
                <a:gd name="connsiteX8" fmla="*/ 12743 w 387754"/>
                <a:gd name="connsiteY8" fmla="*/ 301917 h 455538"/>
                <a:gd name="connsiteX9" fmla="*/ 0 w 387754"/>
                <a:gd name="connsiteY9" fmla="*/ 227769 h 455538"/>
                <a:gd name="connsiteX10" fmla="*/ 118412 w 387754"/>
                <a:gd name="connsiteY10" fmla="*/ 17899 h 4555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7754" h="455538">
                  <a:moveTo>
                    <a:pt x="118412" y="17899"/>
                  </a:moveTo>
                  <a:cubicBezTo>
                    <a:pt x="141606" y="6374"/>
                    <a:pt x="167108" y="0"/>
                    <a:pt x="193877" y="0"/>
                  </a:cubicBezTo>
                  <a:cubicBezTo>
                    <a:pt x="300952" y="0"/>
                    <a:pt x="387754" y="101976"/>
                    <a:pt x="387754" y="227769"/>
                  </a:cubicBezTo>
                  <a:cubicBezTo>
                    <a:pt x="387754" y="353562"/>
                    <a:pt x="300952" y="455538"/>
                    <a:pt x="193877" y="455538"/>
                  </a:cubicBezTo>
                  <a:lnTo>
                    <a:pt x="140192" y="442805"/>
                  </a:lnTo>
                  <a:lnTo>
                    <a:pt x="160674" y="413938"/>
                  </a:lnTo>
                  <a:cubicBezTo>
                    <a:pt x="175075" y="384109"/>
                    <a:pt x="176874" y="353346"/>
                    <a:pt x="162657" y="328722"/>
                  </a:cubicBezTo>
                  <a:cubicBezTo>
                    <a:pt x="141332" y="291786"/>
                    <a:pt x="90029" y="279151"/>
                    <a:pt x="35175" y="292772"/>
                  </a:cubicBezTo>
                  <a:lnTo>
                    <a:pt x="12743" y="301917"/>
                  </a:lnTo>
                  <a:lnTo>
                    <a:pt x="0" y="227769"/>
                  </a:lnTo>
                  <a:cubicBezTo>
                    <a:pt x="0" y="133424"/>
                    <a:pt x="48827" y="52476"/>
                    <a:pt x="118412" y="17899"/>
                  </a:cubicBezTo>
                  <a:close/>
                </a:path>
              </a:pathLst>
            </a:cu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楕円 72">
              <a:extLst>
                <a:ext uri="{FF2B5EF4-FFF2-40B4-BE49-F238E27FC236}">
                  <a16:creationId xmlns:a16="http://schemas.microsoft.com/office/drawing/2014/main" id="{67F4AE22-B512-438C-B41B-73F4087A57BB}"/>
                </a:ext>
              </a:extLst>
            </p:cNvPr>
            <p:cNvSpPr/>
            <p:nvPr/>
          </p:nvSpPr>
          <p:spPr bwMode="auto">
            <a:xfrm>
              <a:off x="7325682" y="1224804"/>
              <a:ext cx="196578" cy="196578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CAD28100-75F0-4F93-B28B-60478F378F2A}"/>
                </a:ext>
              </a:extLst>
            </p:cNvPr>
            <p:cNvSpPr/>
            <p:nvPr/>
          </p:nvSpPr>
          <p:spPr bwMode="auto">
            <a:xfrm>
              <a:off x="7428546" y="1265852"/>
              <a:ext cx="62562" cy="62562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D2751997-CD1B-4A0E-AF4E-1207ADD2B5B9}"/>
                </a:ext>
              </a:extLst>
            </p:cNvPr>
            <p:cNvSpPr/>
            <p:nvPr/>
          </p:nvSpPr>
          <p:spPr bwMode="auto">
            <a:xfrm>
              <a:off x="7879423" y="1578702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台形 235">
              <a:extLst>
                <a:ext uri="{FF2B5EF4-FFF2-40B4-BE49-F238E27FC236}">
                  <a16:creationId xmlns:a16="http://schemas.microsoft.com/office/drawing/2014/main" id="{570C74AC-F014-411A-84C3-E953817F45A6}"/>
                </a:ext>
              </a:extLst>
            </p:cNvPr>
            <p:cNvSpPr/>
            <p:nvPr/>
          </p:nvSpPr>
          <p:spPr bwMode="auto">
            <a:xfrm rot="15300000">
              <a:off x="7599445" y="1473874"/>
              <a:ext cx="180020" cy="503121"/>
            </a:xfrm>
            <a:custGeom>
              <a:avLst/>
              <a:gdLst>
                <a:gd name="connsiteX0" fmla="*/ 0 w 180020"/>
                <a:gd name="connsiteY0" fmla="*/ 503121 h 503121"/>
                <a:gd name="connsiteX1" fmla="*/ 45005 w 180020"/>
                <a:gd name="connsiteY1" fmla="*/ 0 h 503121"/>
                <a:gd name="connsiteX2" fmla="*/ 135015 w 180020"/>
                <a:gd name="connsiteY2" fmla="*/ 0 h 503121"/>
                <a:gd name="connsiteX3" fmla="*/ 180020 w 180020"/>
                <a:gd name="connsiteY3" fmla="*/ 503121 h 503121"/>
                <a:gd name="connsiteX4" fmla="*/ 0 w 180020"/>
                <a:gd name="connsiteY4" fmla="*/ 503121 h 503121"/>
                <a:gd name="connsiteX0" fmla="*/ 0 w 180020"/>
                <a:gd name="connsiteY0" fmla="*/ 507974 h 507974"/>
                <a:gd name="connsiteX1" fmla="*/ 45005 w 180020"/>
                <a:gd name="connsiteY1" fmla="*/ 4853 h 507974"/>
                <a:gd name="connsiteX2" fmla="*/ 77504 w 180020"/>
                <a:gd name="connsiteY2" fmla="*/ 0 h 507974"/>
                <a:gd name="connsiteX3" fmla="*/ 135015 w 180020"/>
                <a:gd name="connsiteY3" fmla="*/ 4853 h 507974"/>
                <a:gd name="connsiteX4" fmla="*/ 180020 w 180020"/>
                <a:gd name="connsiteY4" fmla="*/ 507974 h 507974"/>
                <a:gd name="connsiteX5" fmla="*/ 0 w 180020"/>
                <a:gd name="connsiteY5" fmla="*/ 507974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5" fmla="*/ 168944 w 180020"/>
                <a:gd name="connsiteY5" fmla="*/ 91440 h 507974"/>
                <a:gd name="connsiteX0" fmla="*/ 77504 w 180020"/>
                <a:gd name="connsiteY0" fmla="*/ 0 h 507974"/>
                <a:gd name="connsiteX1" fmla="*/ 135015 w 180020"/>
                <a:gd name="connsiteY1" fmla="*/ 4853 h 507974"/>
                <a:gd name="connsiteX2" fmla="*/ 180020 w 180020"/>
                <a:gd name="connsiteY2" fmla="*/ 507974 h 507974"/>
                <a:gd name="connsiteX3" fmla="*/ 0 w 180020"/>
                <a:gd name="connsiteY3" fmla="*/ 507974 h 507974"/>
                <a:gd name="connsiteX4" fmla="*/ 45005 w 180020"/>
                <a:gd name="connsiteY4" fmla="*/ 4853 h 507974"/>
                <a:gd name="connsiteX0" fmla="*/ 135015 w 180020"/>
                <a:gd name="connsiteY0" fmla="*/ 0 h 503121"/>
                <a:gd name="connsiteX1" fmla="*/ 180020 w 180020"/>
                <a:gd name="connsiteY1" fmla="*/ 503121 h 503121"/>
                <a:gd name="connsiteX2" fmla="*/ 0 w 180020"/>
                <a:gd name="connsiteY2" fmla="*/ 503121 h 503121"/>
                <a:gd name="connsiteX3" fmla="*/ 45005 w 180020"/>
                <a:gd name="connsiteY3" fmla="*/ 0 h 503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0020" h="503121">
                  <a:moveTo>
                    <a:pt x="135015" y="0"/>
                  </a:moveTo>
                  <a:lnTo>
                    <a:pt x="180020" y="503121"/>
                  </a:lnTo>
                  <a:lnTo>
                    <a:pt x="0" y="503121"/>
                  </a:lnTo>
                  <a:lnTo>
                    <a:pt x="45005" y="0"/>
                  </a:lnTo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85CA7705-3A5D-4ED9-B089-238C7C31114A}"/>
                </a:ext>
              </a:extLst>
            </p:cNvPr>
            <p:cNvSpPr/>
            <p:nvPr/>
          </p:nvSpPr>
          <p:spPr bwMode="auto">
            <a:xfrm rot="14400000">
              <a:off x="8484484" y="659079"/>
              <a:ext cx="478553" cy="852796"/>
            </a:xfrm>
            <a:custGeom>
              <a:avLst/>
              <a:gdLst>
                <a:gd name="connsiteX0" fmla="*/ 208308 w 478553"/>
                <a:gd name="connsiteY0" fmla="*/ 0 h 852796"/>
                <a:gd name="connsiteX1" fmla="*/ 270245 w 478553"/>
                <a:gd name="connsiteY1" fmla="*/ 0 h 852796"/>
                <a:gd name="connsiteX2" fmla="*/ 478553 w 478553"/>
                <a:gd name="connsiteY2" fmla="*/ 852796 h 852796"/>
                <a:gd name="connsiteX3" fmla="*/ 318710 w 478553"/>
                <a:gd name="connsiteY3" fmla="*/ 627614 h 852796"/>
                <a:gd name="connsiteX4" fmla="*/ 298655 w 478553"/>
                <a:gd name="connsiteY4" fmla="*/ 841026 h 852796"/>
                <a:gd name="connsiteX5" fmla="*/ 234760 w 478553"/>
                <a:gd name="connsiteY5" fmla="*/ 574970 h 852796"/>
                <a:gd name="connsiteX6" fmla="*/ 177358 w 478553"/>
                <a:gd name="connsiteY6" fmla="*/ 813993 h 852796"/>
                <a:gd name="connsiteX7" fmla="*/ 159843 w 478553"/>
                <a:gd name="connsiteY7" fmla="*/ 627615 h 852796"/>
                <a:gd name="connsiteX8" fmla="*/ 0 w 478553"/>
                <a:gd name="connsiteY8" fmla="*/ 852796 h 85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78553" h="852796">
                  <a:moveTo>
                    <a:pt x="208308" y="0"/>
                  </a:moveTo>
                  <a:lnTo>
                    <a:pt x="270245" y="0"/>
                  </a:lnTo>
                  <a:lnTo>
                    <a:pt x="478553" y="852796"/>
                  </a:lnTo>
                  <a:lnTo>
                    <a:pt x="318710" y="627614"/>
                  </a:lnTo>
                  <a:lnTo>
                    <a:pt x="298655" y="841026"/>
                  </a:lnTo>
                  <a:lnTo>
                    <a:pt x="234760" y="574970"/>
                  </a:lnTo>
                  <a:lnTo>
                    <a:pt x="177358" y="813993"/>
                  </a:lnTo>
                  <a:lnTo>
                    <a:pt x="159843" y="627615"/>
                  </a:lnTo>
                  <a:lnTo>
                    <a:pt x="0" y="852796"/>
                  </a:lnTo>
                  <a:close/>
                </a:path>
              </a:pathLst>
            </a:cu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66754CCC-C4B2-4704-B8A6-CA4CD41B2F79}"/>
              </a:ext>
            </a:extLst>
          </p:cNvPr>
          <p:cNvGrpSpPr/>
          <p:nvPr/>
        </p:nvGrpSpPr>
        <p:grpSpPr>
          <a:xfrm>
            <a:off x="1266855" y="4116828"/>
            <a:ext cx="1636997" cy="2005398"/>
            <a:chOff x="2409718" y="4670565"/>
            <a:chExt cx="1322435" cy="1620045"/>
          </a:xfrm>
        </p:grpSpPr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09AED898-BBD5-45A6-82D0-2AD8B3619D94}"/>
                </a:ext>
              </a:extLst>
            </p:cNvPr>
            <p:cNvGrpSpPr/>
            <p:nvPr/>
          </p:nvGrpSpPr>
          <p:grpSpPr>
            <a:xfrm rot="19727201">
              <a:off x="3147819" y="5949739"/>
              <a:ext cx="232641" cy="304566"/>
              <a:chOff x="1085220" y="5958071"/>
              <a:chExt cx="232641" cy="304566"/>
            </a:xfrm>
          </p:grpSpPr>
          <p:sp>
            <p:nvSpPr>
              <p:cNvPr id="119" name="四角形: 角を丸くする 118">
                <a:extLst>
                  <a:ext uri="{FF2B5EF4-FFF2-40B4-BE49-F238E27FC236}">
                    <a16:creationId xmlns:a16="http://schemas.microsoft.com/office/drawing/2014/main" id="{8018947F-8BF1-4E8D-8046-F1FB235D87CB}"/>
                  </a:ext>
                </a:extLst>
              </p:cNvPr>
              <p:cNvSpPr/>
              <p:nvPr/>
            </p:nvSpPr>
            <p:spPr bwMode="auto">
              <a:xfrm>
                <a:off x="1193667" y="5958071"/>
                <a:ext cx="90741" cy="167836"/>
              </a:xfrm>
              <a:prstGeom prst="roundRect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1D6AAE0C-405F-4612-88D5-911AC92B2F28}"/>
                  </a:ext>
                </a:extLst>
              </p:cNvPr>
              <p:cNvSpPr/>
              <p:nvPr/>
            </p:nvSpPr>
            <p:spPr bwMode="auto">
              <a:xfrm>
                <a:off x="1085220" y="6045533"/>
                <a:ext cx="232641" cy="217104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CAA127B0-826C-4985-8E5E-A2F379BB413A}"/>
                  </a:ext>
                </a:extLst>
              </p:cNvPr>
              <p:cNvSpPr/>
              <p:nvPr/>
            </p:nvSpPr>
            <p:spPr bwMode="auto">
              <a:xfrm>
                <a:off x="1099627" y="6146606"/>
                <a:ext cx="36729" cy="43446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5C346B6C-E996-4D00-9F48-D7FC83CCA364}"/>
                </a:ext>
              </a:extLst>
            </p:cNvPr>
            <p:cNvGrpSpPr/>
            <p:nvPr/>
          </p:nvGrpSpPr>
          <p:grpSpPr>
            <a:xfrm>
              <a:off x="2679425" y="4670565"/>
              <a:ext cx="1052728" cy="1592072"/>
              <a:chOff x="4953000" y="555858"/>
              <a:chExt cx="2605729" cy="3940722"/>
            </a:xfrm>
          </p:grpSpPr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FB65937E-ECD5-407D-92B5-8D96BE993BA8}"/>
                  </a:ext>
                </a:extLst>
              </p:cNvPr>
              <p:cNvGrpSpPr/>
              <p:nvPr/>
            </p:nvGrpSpPr>
            <p:grpSpPr>
              <a:xfrm>
                <a:off x="5330840" y="3742714"/>
                <a:ext cx="575836" cy="753866"/>
                <a:chOff x="5362891" y="3740973"/>
                <a:chExt cx="480745" cy="753866"/>
              </a:xfrm>
            </p:grpSpPr>
            <p:sp>
              <p:nvSpPr>
                <p:cNvPr id="116" name="四角形: 角を丸くする 115">
                  <a:extLst>
                    <a:ext uri="{FF2B5EF4-FFF2-40B4-BE49-F238E27FC236}">
                      <a16:creationId xmlns:a16="http://schemas.microsoft.com/office/drawing/2014/main" id="{65FC323A-3E9C-4DB1-AC59-F7F2ABDBBA0E}"/>
                    </a:ext>
                  </a:extLst>
                </p:cNvPr>
                <p:cNvSpPr/>
                <p:nvPr/>
              </p:nvSpPr>
              <p:spPr bwMode="auto">
                <a:xfrm>
                  <a:off x="5586993" y="3740973"/>
                  <a:ext cx="187514" cy="415431"/>
                </a:xfrm>
                <a:prstGeom prst="roundRect">
                  <a:avLst/>
                </a:prstGeom>
                <a:solidFill>
                  <a:srgbClr val="FFCC66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フリーフォーム: 図形 116">
                  <a:extLst>
                    <a:ext uri="{FF2B5EF4-FFF2-40B4-BE49-F238E27FC236}">
                      <a16:creationId xmlns:a16="http://schemas.microsoft.com/office/drawing/2014/main" id="{E2A6FCE2-6E04-495E-A331-6BDD9B681844}"/>
                    </a:ext>
                  </a:extLst>
                </p:cNvPr>
                <p:cNvSpPr/>
                <p:nvPr/>
              </p:nvSpPr>
              <p:spPr bwMode="auto">
                <a:xfrm>
                  <a:off x="5362891" y="3957461"/>
                  <a:ext cx="480745" cy="537378"/>
                </a:xfrm>
                <a:custGeom>
                  <a:avLst/>
                  <a:gdLst>
                    <a:gd name="connsiteX0" fmla="*/ 209269 w 480745"/>
                    <a:gd name="connsiteY0" fmla="*/ 0 h 537378"/>
                    <a:gd name="connsiteX1" fmla="*/ 426449 w 480745"/>
                    <a:gd name="connsiteY1" fmla="*/ 0 h 537378"/>
                    <a:gd name="connsiteX2" fmla="*/ 480745 w 480745"/>
                    <a:gd name="connsiteY2" fmla="*/ 54296 h 537378"/>
                    <a:gd name="connsiteX3" fmla="*/ 480745 w 480745"/>
                    <a:gd name="connsiteY3" fmla="*/ 400692 h 537378"/>
                    <a:gd name="connsiteX4" fmla="*/ 480744 w 480745"/>
                    <a:gd name="connsiteY4" fmla="*/ 400697 h 537378"/>
                    <a:gd name="connsiteX5" fmla="*/ 480744 w 480745"/>
                    <a:gd name="connsiteY5" fmla="*/ 495058 h 537378"/>
                    <a:gd name="connsiteX6" fmla="*/ 438424 w 480745"/>
                    <a:gd name="connsiteY6" fmla="*/ 537378 h 537378"/>
                    <a:gd name="connsiteX7" fmla="*/ 302427 w 480745"/>
                    <a:gd name="connsiteY7" fmla="*/ 537378 h 537378"/>
                    <a:gd name="connsiteX8" fmla="*/ 223028 w 480745"/>
                    <a:gd name="connsiteY8" fmla="*/ 537378 h 537378"/>
                    <a:gd name="connsiteX9" fmla="*/ 133347 w 480745"/>
                    <a:gd name="connsiteY9" fmla="*/ 537378 h 537378"/>
                    <a:gd name="connsiteX10" fmla="*/ 0 w 480745"/>
                    <a:gd name="connsiteY10" fmla="*/ 404031 h 537378"/>
                    <a:gd name="connsiteX11" fmla="*/ 0 w 480745"/>
                    <a:gd name="connsiteY11" fmla="*/ 368563 h 537378"/>
                    <a:gd name="connsiteX12" fmla="*/ 103105 w 480745"/>
                    <a:gd name="connsiteY12" fmla="*/ 213014 h 537378"/>
                    <a:gd name="connsiteX13" fmla="*/ 154973 w 480745"/>
                    <a:gd name="connsiteY13" fmla="*/ 202542 h 537378"/>
                    <a:gd name="connsiteX14" fmla="*/ 154973 w 480745"/>
                    <a:gd name="connsiteY14" fmla="*/ 54296 h 537378"/>
                    <a:gd name="connsiteX15" fmla="*/ 209269 w 480745"/>
                    <a:gd name="connsiteY15" fmla="*/ 0 h 5373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480745" h="537378">
                      <a:moveTo>
                        <a:pt x="209269" y="0"/>
                      </a:moveTo>
                      <a:lnTo>
                        <a:pt x="426449" y="0"/>
                      </a:lnTo>
                      <a:cubicBezTo>
                        <a:pt x="456436" y="0"/>
                        <a:pt x="480745" y="24309"/>
                        <a:pt x="480745" y="54296"/>
                      </a:cubicBezTo>
                      <a:lnTo>
                        <a:pt x="480745" y="400692"/>
                      </a:lnTo>
                      <a:lnTo>
                        <a:pt x="480744" y="400697"/>
                      </a:lnTo>
                      <a:lnTo>
                        <a:pt x="480744" y="495058"/>
                      </a:lnTo>
                      <a:cubicBezTo>
                        <a:pt x="480744" y="518431"/>
                        <a:pt x="461797" y="537378"/>
                        <a:pt x="438424" y="537378"/>
                      </a:cubicBezTo>
                      <a:lnTo>
                        <a:pt x="302427" y="537378"/>
                      </a:lnTo>
                      <a:lnTo>
                        <a:pt x="223028" y="537378"/>
                      </a:lnTo>
                      <a:lnTo>
                        <a:pt x="133347" y="537378"/>
                      </a:lnTo>
                      <a:cubicBezTo>
                        <a:pt x="59701" y="537378"/>
                        <a:pt x="0" y="477677"/>
                        <a:pt x="0" y="404031"/>
                      </a:cubicBezTo>
                      <a:lnTo>
                        <a:pt x="0" y="368563"/>
                      </a:lnTo>
                      <a:cubicBezTo>
                        <a:pt x="0" y="298637"/>
                        <a:pt x="42515" y="238641"/>
                        <a:pt x="103105" y="213014"/>
                      </a:cubicBezTo>
                      <a:lnTo>
                        <a:pt x="154973" y="202542"/>
                      </a:lnTo>
                      <a:lnTo>
                        <a:pt x="154973" y="54296"/>
                      </a:lnTo>
                      <a:cubicBezTo>
                        <a:pt x="154973" y="24309"/>
                        <a:pt x="179282" y="0"/>
                        <a:pt x="209269" y="0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51357580-8616-47DB-B5D0-B5FAE3A1DBFE}"/>
                    </a:ext>
                  </a:extLst>
                </p:cNvPr>
                <p:cNvSpPr/>
                <p:nvPr/>
              </p:nvSpPr>
              <p:spPr bwMode="auto">
                <a:xfrm>
                  <a:off x="5393394" y="4207637"/>
                  <a:ext cx="75900" cy="107537"/>
                </a:xfrm>
                <a:custGeom>
                  <a:avLst/>
                  <a:gdLst>
                    <a:gd name="connsiteX0" fmla="*/ 101494 w 132752"/>
                    <a:gd name="connsiteY0" fmla="*/ 0 h 188086"/>
                    <a:gd name="connsiteX1" fmla="*/ 132752 w 132752"/>
                    <a:gd name="connsiteY1" fmla="*/ 47593 h 188086"/>
                    <a:gd name="connsiteX2" fmla="*/ 56940 w 132752"/>
                    <a:gd name="connsiteY2" fmla="*/ 188086 h 188086"/>
                    <a:gd name="connsiteX3" fmla="*/ 0 w 132752"/>
                    <a:gd name="connsiteY3" fmla="*/ 188086 h 188086"/>
                    <a:gd name="connsiteX4" fmla="*/ 101494 w 132752"/>
                    <a:gd name="connsiteY4" fmla="*/ 0 h 1880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752" h="188086">
                      <a:moveTo>
                        <a:pt x="101494" y="0"/>
                      </a:moveTo>
                      <a:lnTo>
                        <a:pt x="132752" y="47593"/>
                      </a:lnTo>
                      <a:cubicBezTo>
                        <a:pt x="85435" y="78670"/>
                        <a:pt x="56940" y="131476"/>
                        <a:pt x="56940" y="188086"/>
                      </a:cubicBezTo>
                      <a:lnTo>
                        <a:pt x="0" y="188086"/>
                      </a:lnTo>
                      <a:cubicBezTo>
                        <a:pt x="0" y="112300"/>
                        <a:pt x="38148" y="41604"/>
                        <a:pt x="101494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AEEB1FEB-15CB-4A5B-849F-56F3F0DD77DC}"/>
                  </a:ext>
                </a:extLst>
              </p:cNvPr>
              <p:cNvSpPr/>
              <p:nvPr/>
            </p:nvSpPr>
            <p:spPr bwMode="auto">
              <a:xfrm>
                <a:off x="4953000" y="555858"/>
                <a:ext cx="2605729" cy="2653715"/>
              </a:xfrm>
              <a:custGeom>
                <a:avLst/>
                <a:gdLst>
                  <a:gd name="connsiteX0" fmla="*/ 1538328 w 2514813"/>
                  <a:gd name="connsiteY0" fmla="*/ 0 h 2561125"/>
                  <a:gd name="connsiteX1" fmla="*/ 2208145 w 2514813"/>
                  <a:gd name="connsiteY1" fmla="*/ 455906 h 2561125"/>
                  <a:gd name="connsiteX2" fmla="*/ 2514813 w 2514813"/>
                  <a:gd name="connsiteY2" fmla="*/ 1226804 h 2561125"/>
                  <a:gd name="connsiteX3" fmla="*/ 2341195 w 2514813"/>
                  <a:gd name="connsiteY3" fmla="*/ 2018234 h 2561125"/>
                  <a:gd name="connsiteX4" fmla="*/ 1753605 w 2514813"/>
                  <a:gd name="connsiteY4" fmla="*/ 2527899 h 2561125"/>
                  <a:gd name="connsiteX5" fmla="*/ 976485 w 2514813"/>
                  <a:gd name="connsiteY5" fmla="*/ 2561125 h 2561125"/>
                  <a:gd name="connsiteX6" fmla="*/ 306668 w 2514813"/>
                  <a:gd name="connsiteY6" fmla="*/ 2105218 h 2561125"/>
                  <a:gd name="connsiteX7" fmla="*/ 0 w 2514813"/>
                  <a:gd name="connsiteY7" fmla="*/ 1334321 h 2561125"/>
                  <a:gd name="connsiteX8" fmla="*/ 173618 w 2514813"/>
                  <a:gd name="connsiteY8" fmla="*/ 542890 h 2561125"/>
                  <a:gd name="connsiteX9" fmla="*/ 761208 w 2514813"/>
                  <a:gd name="connsiteY9" fmla="*/ 33225 h 2561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14813" h="2561125">
                    <a:moveTo>
                      <a:pt x="1538328" y="0"/>
                    </a:moveTo>
                    <a:lnTo>
                      <a:pt x="2208145" y="455906"/>
                    </a:lnTo>
                    <a:lnTo>
                      <a:pt x="2514813" y="1226804"/>
                    </a:lnTo>
                    <a:lnTo>
                      <a:pt x="2341195" y="2018234"/>
                    </a:lnTo>
                    <a:lnTo>
                      <a:pt x="1753605" y="2527899"/>
                    </a:lnTo>
                    <a:lnTo>
                      <a:pt x="976485" y="2561125"/>
                    </a:lnTo>
                    <a:lnTo>
                      <a:pt x="306668" y="2105218"/>
                    </a:lnTo>
                    <a:lnTo>
                      <a:pt x="0" y="1334321"/>
                    </a:lnTo>
                    <a:lnTo>
                      <a:pt x="173618" y="542890"/>
                    </a:lnTo>
                    <a:lnTo>
                      <a:pt x="761208" y="3322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0070C0">
                      <a:shade val="30000"/>
                      <a:satMod val="115000"/>
                    </a:srgbClr>
                  </a:gs>
                  <a:gs pos="50000">
                    <a:srgbClr val="0070C0">
                      <a:shade val="67500"/>
                      <a:satMod val="115000"/>
                    </a:srgbClr>
                  </a:gs>
                  <a:gs pos="100000">
                    <a:srgbClr val="0070C0">
                      <a:shade val="100000"/>
                      <a:satMod val="11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楕円 1">
                <a:extLst>
                  <a:ext uri="{FF2B5EF4-FFF2-40B4-BE49-F238E27FC236}">
                    <a16:creationId xmlns:a16="http://schemas.microsoft.com/office/drawing/2014/main" id="{36D6DC85-B019-4CF8-992F-3289ADBF01AD}"/>
                  </a:ext>
                </a:extLst>
              </p:cNvPr>
              <p:cNvSpPr/>
              <p:nvPr/>
            </p:nvSpPr>
            <p:spPr bwMode="auto">
              <a:xfrm>
                <a:off x="5088015" y="1835382"/>
                <a:ext cx="1766264" cy="2023474"/>
              </a:xfrm>
              <a:custGeom>
                <a:avLst/>
                <a:gdLst>
                  <a:gd name="connsiteX0" fmla="*/ 0 w 2115235"/>
                  <a:gd name="connsiteY0" fmla="*/ 399034 h 798067"/>
                  <a:gd name="connsiteX1" fmla="*/ 1057618 w 2115235"/>
                  <a:gd name="connsiteY1" fmla="*/ 0 h 798067"/>
                  <a:gd name="connsiteX2" fmla="*/ 2115236 w 2115235"/>
                  <a:gd name="connsiteY2" fmla="*/ 399034 h 798067"/>
                  <a:gd name="connsiteX3" fmla="*/ 1057618 w 2115235"/>
                  <a:gd name="connsiteY3" fmla="*/ 798068 h 798067"/>
                  <a:gd name="connsiteX4" fmla="*/ 0 w 2115235"/>
                  <a:gd name="connsiteY4" fmla="*/ 399034 h 798067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399034 h 798068"/>
                  <a:gd name="connsiteX1" fmla="*/ 1057618 w 2115236"/>
                  <a:gd name="connsiteY1" fmla="*/ 0 h 798068"/>
                  <a:gd name="connsiteX2" fmla="*/ 2115236 w 2115236"/>
                  <a:gd name="connsiteY2" fmla="*/ 399034 h 798068"/>
                  <a:gd name="connsiteX3" fmla="*/ 1057618 w 2115236"/>
                  <a:gd name="connsiteY3" fmla="*/ 798068 h 798068"/>
                  <a:gd name="connsiteX4" fmla="*/ 0 w 2115236"/>
                  <a:gd name="connsiteY4" fmla="*/ 399034 h 798068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296124"/>
                  <a:gd name="connsiteX1" fmla="*/ 1041639 w 2115236"/>
                  <a:gd name="connsiteY1" fmla="*/ 0 h 2296124"/>
                  <a:gd name="connsiteX2" fmla="*/ 2115236 w 2115236"/>
                  <a:gd name="connsiteY2" fmla="*/ 1897090 h 2296124"/>
                  <a:gd name="connsiteX3" fmla="*/ 1057618 w 2115236"/>
                  <a:gd name="connsiteY3" fmla="*/ 2296124 h 2296124"/>
                  <a:gd name="connsiteX4" fmla="*/ 0 w 2115236"/>
                  <a:gd name="connsiteY4" fmla="*/ 1897090 h 2296124"/>
                  <a:gd name="connsiteX0" fmla="*/ 0 w 2115236"/>
                  <a:gd name="connsiteY0" fmla="*/ 1897090 h 2187980"/>
                  <a:gd name="connsiteX1" fmla="*/ 1041639 w 2115236"/>
                  <a:gd name="connsiteY1" fmla="*/ 0 h 2187980"/>
                  <a:gd name="connsiteX2" fmla="*/ 2115236 w 2115236"/>
                  <a:gd name="connsiteY2" fmla="*/ 1897090 h 2187980"/>
                  <a:gd name="connsiteX3" fmla="*/ 1046211 w 2115236"/>
                  <a:gd name="connsiteY3" fmla="*/ 2187980 h 2187980"/>
                  <a:gd name="connsiteX4" fmla="*/ 0 w 2115236"/>
                  <a:gd name="connsiteY4" fmla="*/ 1897090 h 21879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5236" h="2187980">
                    <a:moveTo>
                      <a:pt x="0" y="1897090"/>
                    </a:moveTo>
                    <a:cubicBezTo>
                      <a:pt x="193918" y="1417984"/>
                      <a:pt x="628637" y="340176"/>
                      <a:pt x="1041639" y="0"/>
                    </a:cubicBezTo>
                    <a:cubicBezTo>
                      <a:pt x="1409013" y="335385"/>
                      <a:pt x="1875691" y="1398820"/>
                      <a:pt x="2115236" y="1897090"/>
                    </a:cubicBezTo>
                    <a:cubicBezTo>
                      <a:pt x="2115236" y="2117470"/>
                      <a:pt x="1630317" y="2187980"/>
                      <a:pt x="1046211" y="2187980"/>
                    </a:cubicBezTo>
                    <a:cubicBezTo>
                      <a:pt x="462105" y="2187980"/>
                      <a:pt x="0" y="2117470"/>
                      <a:pt x="0" y="1897090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ABC81024-8405-4015-B295-3786305AF455}"/>
                  </a:ext>
                </a:extLst>
              </p:cNvPr>
              <p:cNvSpPr/>
              <p:nvPr/>
            </p:nvSpPr>
            <p:spPr bwMode="auto">
              <a:xfrm>
                <a:off x="5760518" y="3225124"/>
                <a:ext cx="187514" cy="187514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8080252B-121C-46AC-83D6-A7E74D1A8454}"/>
                  </a:ext>
                </a:extLst>
              </p:cNvPr>
              <p:cNvSpPr/>
              <p:nvPr/>
            </p:nvSpPr>
            <p:spPr bwMode="auto">
              <a:xfrm>
                <a:off x="5760518" y="3539415"/>
                <a:ext cx="187514" cy="187514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DE83FBA9-ED99-4BDB-9A80-A275767DA11B}"/>
                  </a:ext>
                </a:extLst>
              </p:cNvPr>
              <p:cNvSpPr/>
              <p:nvPr/>
            </p:nvSpPr>
            <p:spPr bwMode="auto">
              <a:xfrm rot="1850628">
                <a:off x="5866576" y="2721330"/>
                <a:ext cx="488586" cy="531568"/>
              </a:xfrm>
              <a:custGeom>
                <a:avLst/>
                <a:gdLst>
                  <a:gd name="connsiteX0" fmla="*/ 35761 w 1028530"/>
                  <a:gd name="connsiteY0" fmla="*/ 0 h 1119015"/>
                  <a:gd name="connsiteX1" fmla="*/ 178799 w 1028530"/>
                  <a:gd name="connsiteY1" fmla="*/ 0 h 1119015"/>
                  <a:gd name="connsiteX2" fmla="*/ 214560 w 1028530"/>
                  <a:gd name="connsiteY2" fmla="*/ 35761 h 1119015"/>
                  <a:gd name="connsiteX3" fmla="*/ 214560 w 1028530"/>
                  <a:gd name="connsiteY3" fmla="*/ 637855 h 1119015"/>
                  <a:gd name="connsiteX4" fmla="*/ 213488 w 1028530"/>
                  <a:gd name="connsiteY4" fmla="*/ 640444 h 1119015"/>
                  <a:gd name="connsiteX5" fmla="*/ 215931 w 1028530"/>
                  <a:gd name="connsiteY5" fmla="*/ 664686 h 1119015"/>
                  <a:gd name="connsiteX6" fmla="*/ 513073 w 1028530"/>
                  <a:gd name="connsiteY6" fmla="*/ 906863 h 1119015"/>
                  <a:gd name="connsiteX7" fmla="*/ 816377 w 1028530"/>
                  <a:gd name="connsiteY7" fmla="*/ 603559 h 1119015"/>
                  <a:gd name="connsiteX8" fmla="*/ 727541 w 1028530"/>
                  <a:gd name="connsiteY8" fmla="*/ 389091 h 1119015"/>
                  <a:gd name="connsiteX9" fmla="*/ 704829 w 1028530"/>
                  <a:gd name="connsiteY9" fmla="*/ 370351 h 1119015"/>
                  <a:gd name="connsiteX10" fmla="*/ 832127 w 1028530"/>
                  <a:gd name="connsiteY10" fmla="*/ 201594 h 1119015"/>
                  <a:gd name="connsiteX11" fmla="*/ 877556 w 1028530"/>
                  <a:gd name="connsiteY11" fmla="*/ 239077 h 1119015"/>
                  <a:gd name="connsiteX12" fmla="*/ 1028530 w 1028530"/>
                  <a:gd name="connsiteY12" fmla="*/ 603559 h 1119015"/>
                  <a:gd name="connsiteX13" fmla="*/ 513074 w 1028530"/>
                  <a:gd name="connsiteY13" fmla="*/ 1119015 h 1119015"/>
                  <a:gd name="connsiteX14" fmla="*/ 8091 w 1028530"/>
                  <a:gd name="connsiteY14" fmla="*/ 707441 h 1119015"/>
                  <a:gd name="connsiteX15" fmla="*/ 1422 w 1028530"/>
                  <a:gd name="connsiteY15" fmla="*/ 641287 h 1119015"/>
                  <a:gd name="connsiteX16" fmla="*/ 0 w 1028530"/>
                  <a:gd name="connsiteY16" fmla="*/ 637855 h 1119015"/>
                  <a:gd name="connsiteX17" fmla="*/ 0 w 1028530"/>
                  <a:gd name="connsiteY17" fmla="*/ 35761 h 1119015"/>
                  <a:gd name="connsiteX18" fmla="*/ 35761 w 1028530"/>
                  <a:gd name="connsiteY18" fmla="*/ 0 h 1119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28530" h="1119015">
                    <a:moveTo>
                      <a:pt x="35761" y="0"/>
                    </a:moveTo>
                    <a:lnTo>
                      <a:pt x="178799" y="0"/>
                    </a:lnTo>
                    <a:cubicBezTo>
                      <a:pt x="198549" y="0"/>
                      <a:pt x="214560" y="16011"/>
                      <a:pt x="214560" y="35761"/>
                    </a:cubicBezTo>
                    <a:lnTo>
                      <a:pt x="214560" y="637855"/>
                    </a:lnTo>
                    <a:lnTo>
                      <a:pt x="213488" y="640444"/>
                    </a:lnTo>
                    <a:lnTo>
                      <a:pt x="215931" y="664686"/>
                    </a:lnTo>
                    <a:cubicBezTo>
                      <a:pt x="244213" y="802896"/>
                      <a:pt x="366502" y="906863"/>
                      <a:pt x="513073" y="906863"/>
                    </a:cubicBezTo>
                    <a:cubicBezTo>
                      <a:pt x="680583" y="906863"/>
                      <a:pt x="816377" y="771069"/>
                      <a:pt x="816377" y="603559"/>
                    </a:cubicBezTo>
                    <a:cubicBezTo>
                      <a:pt x="816377" y="519804"/>
                      <a:pt x="782429" y="443978"/>
                      <a:pt x="727541" y="389091"/>
                    </a:cubicBezTo>
                    <a:lnTo>
                      <a:pt x="704829" y="370351"/>
                    </a:lnTo>
                    <a:lnTo>
                      <a:pt x="832127" y="201594"/>
                    </a:lnTo>
                    <a:lnTo>
                      <a:pt x="877556" y="239077"/>
                    </a:lnTo>
                    <a:cubicBezTo>
                      <a:pt x="970836" y="332356"/>
                      <a:pt x="1028530" y="461220"/>
                      <a:pt x="1028530" y="603559"/>
                    </a:cubicBezTo>
                    <a:cubicBezTo>
                      <a:pt x="1028530" y="888237"/>
                      <a:pt x="797752" y="1119015"/>
                      <a:pt x="513074" y="1119015"/>
                    </a:cubicBezTo>
                    <a:cubicBezTo>
                      <a:pt x="263981" y="1119015"/>
                      <a:pt x="56155" y="942326"/>
                      <a:pt x="8091" y="707441"/>
                    </a:cubicBezTo>
                    <a:lnTo>
                      <a:pt x="1422" y="641287"/>
                    </a:lnTo>
                    <a:lnTo>
                      <a:pt x="0" y="637855"/>
                    </a:lnTo>
                    <a:lnTo>
                      <a:pt x="0" y="35761"/>
                    </a:lnTo>
                    <a:cubicBezTo>
                      <a:pt x="0" y="16011"/>
                      <a:pt x="16011" y="0"/>
                      <a:pt x="3576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楕円 49">
                <a:extLst>
                  <a:ext uri="{FF2B5EF4-FFF2-40B4-BE49-F238E27FC236}">
                    <a16:creationId xmlns:a16="http://schemas.microsoft.com/office/drawing/2014/main" id="{2294665A-2BFC-4BD1-856D-D37A171C428A}"/>
                  </a:ext>
                </a:extLst>
              </p:cNvPr>
              <p:cNvSpPr/>
              <p:nvPr/>
            </p:nvSpPr>
            <p:spPr bwMode="auto">
              <a:xfrm>
                <a:off x="5321316" y="1139036"/>
                <a:ext cx="1366338" cy="1299664"/>
              </a:xfrm>
              <a:custGeom>
                <a:avLst/>
                <a:gdLst>
                  <a:gd name="connsiteX0" fmla="*/ 0 w 1299663"/>
                  <a:gd name="connsiteY0" fmla="*/ 649832 h 1299663"/>
                  <a:gd name="connsiteX1" fmla="*/ 649832 w 1299663"/>
                  <a:gd name="connsiteY1" fmla="*/ 0 h 1299663"/>
                  <a:gd name="connsiteX2" fmla="*/ 1299664 w 1299663"/>
                  <a:gd name="connsiteY2" fmla="*/ 649832 h 1299663"/>
                  <a:gd name="connsiteX3" fmla="*/ 649832 w 1299663"/>
                  <a:gd name="connsiteY3" fmla="*/ 1299664 h 1299663"/>
                  <a:gd name="connsiteX4" fmla="*/ 0 w 1299663"/>
                  <a:gd name="connsiteY4" fmla="*/ 649832 h 1299663"/>
                  <a:gd name="connsiteX0" fmla="*/ 0 w 1299664"/>
                  <a:gd name="connsiteY0" fmla="*/ 649832 h 1299664"/>
                  <a:gd name="connsiteX1" fmla="*/ 649832 w 1299664"/>
                  <a:gd name="connsiteY1" fmla="*/ 0 h 1299664"/>
                  <a:gd name="connsiteX2" fmla="*/ 1299664 w 1299664"/>
                  <a:gd name="connsiteY2" fmla="*/ 649832 h 1299664"/>
                  <a:gd name="connsiteX3" fmla="*/ 649832 w 1299664"/>
                  <a:gd name="connsiteY3" fmla="*/ 1299664 h 1299664"/>
                  <a:gd name="connsiteX4" fmla="*/ 0 w 1299664"/>
                  <a:gd name="connsiteY4" fmla="*/ 649832 h 1299664"/>
                  <a:gd name="connsiteX0" fmla="*/ 0 w 1299664"/>
                  <a:gd name="connsiteY0" fmla="*/ 649832 h 1299664"/>
                  <a:gd name="connsiteX1" fmla="*/ 649832 w 1299664"/>
                  <a:gd name="connsiteY1" fmla="*/ 0 h 1299664"/>
                  <a:gd name="connsiteX2" fmla="*/ 1299664 w 1299664"/>
                  <a:gd name="connsiteY2" fmla="*/ 649832 h 1299664"/>
                  <a:gd name="connsiteX3" fmla="*/ 649832 w 1299664"/>
                  <a:gd name="connsiteY3" fmla="*/ 1299664 h 1299664"/>
                  <a:gd name="connsiteX4" fmla="*/ 0 w 1299664"/>
                  <a:gd name="connsiteY4" fmla="*/ 649832 h 1299664"/>
                  <a:gd name="connsiteX0" fmla="*/ 0 w 1299664"/>
                  <a:gd name="connsiteY0" fmla="*/ 649832 h 1299664"/>
                  <a:gd name="connsiteX1" fmla="*/ 649832 w 1299664"/>
                  <a:gd name="connsiteY1" fmla="*/ 0 h 1299664"/>
                  <a:gd name="connsiteX2" fmla="*/ 1299664 w 1299664"/>
                  <a:gd name="connsiteY2" fmla="*/ 649832 h 1299664"/>
                  <a:gd name="connsiteX3" fmla="*/ 649832 w 1299664"/>
                  <a:gd name="connsiteY3" fmla="*/ 1299664 h 1299664"/>
                  <a:gd name="connsiteX4" fmla="*/ 0 w 1299664"/>
                  <a:gd name="connsiteY4" fmla="*/ 649832 h 1299664"/>
                  <a:gd name="connsiteX0" fmla="*/ 0 w 1342526"/>
                  <a:gd name="connsiteY0" fmla="*/ 649832 h 1299664"/>
                  <a:gd name="connsiteX1" fmla="*/ 649832 w 1342526"/>
                  <a:gd name="connsiteY1" fmla="*/ 0 h 1299664"/>
                  <a:gd name="connsiteX2" fmla="*/ 1342526 w 1342526"/>
                  <a:gd name="connsiteY2" fmla="*/ 668882 h 1299664"/>
                  <a:gd name="connsiteX3" fmla="*/ 649832 w 1342526"/>
                  <a:gd name="connsiteY3" fmla="*/ 1299664 h 1299664"/>
                  <a:gd name="connsiteX4" fmla="*/ 0 w 1342526"/>
                  <a:gd name="connsiteY4" fmla="*/ 649832 h 1299664"/>
                  <a:gd name="connsiteX0" fmla="*/ 0 w 1342526"/>
                  <a:gd name="connsiteY0" fmla="*/ 649832 h 1299664"/>
                  <a:gd name="connsiteX1" fmla="*/ 649832 w 1342526"/>
                  <a:gd name="connsiteY1" fmla="*/ 0 h 1299664"/>
                  <a:gd name="connsiteX2" fmla="*/ 1342526 w 1342526"/>
                  <a:gd name="connsiteY2" fmla="*/ 668882 h 1299664"/>
                  <a:gd name="connsiteX3" fmla="*/ 649832 w 1342526"/>
                  <a:gd name="connsiteY3" fmla="*/ 1299664 h 1299664"/>
                  <a:gd name="connsiteX4" fmla="*/ 0 w 1342526"/>
                  <a:gd name="connsiteY4" fmla="*/ 649832 h 1299664"/>
                  <a:gd name="connsiteX0" fmla="*/ 0 w 1342526"/>
                  <a:gd name="connsiteY0" fmla="*/ 649832 h 1299664"/>
                  <a:gd name="connsiteX1" fmla="*/ 649832 w 1342526"/>
                  <a:gd name="connsiteY1" fmla="*/ 0 h 1299664"/>
                  <a:gd name="connsiteX2" fmla="*/ 1342526 w 1342526"/>
                  <a:gd name="connsiteY2" fmla="*/ 668882 h 1299664"/>
                  <a:gd name="connsiteX3" fmla="*/ 649832 w 1342526"/>
                  <a:gd name="connsiteY3" fmla="*/ 1299664 h 1299664"/>
                  <a:gd name="connsiteX4" fmla="*/ 0 w 1342526"/>
                  <a:gd name="connsiteY4" fmla="*/ 649832 h 1299664"/>
                  <a:gd name="connsiteX0" fmla="*/ 0 w 1361576"/>
                  <a:gd name="connsiteY0" fmla="*/ 649832 h 1299664"/>
                  <a:gd name="connsiteX1" fmla="*/ 649832 w 1361576"/>
                  <a:gd name="connsiteY1" fmla="*/ 0 h 1299664"/>
                  <a:gd name="connsiteX2" fmla="*/ 1361576 w 1361576"/>
                  <a:gd name="connsiteY2" fmla="*/ 802232 h 1299664"/>
                  <a:gd name="connsiteX3" fmla="*/ 649832 w 1361576"/>
                  <a:gd name="connsiteY3" fmla="*/ 1299664 h 1299664"/>
                  <a:gd name="connsiteX4" fmla="*/ 0 w 1361576"/>
                  <a:gd name="connsiteY4" fmla="*/ 649832 h 1299664"/>
                  <a:gd name="connsiteX0" fmla="*/ 0 w 1361576"/>
                  <a:gd name="connsiteY0" fmla="*/ 649832 h 1299664"/>
                  <a:gd name="connsiteX1" fmla="*/ 649832 w 1361576"/>
                  <a:gd name="connsiteY1" fmla="*/ 0 h 1299664"/>
                  <a:gd name="connsiteX2" fmla="*/ 1361576 w 1361576"/>
                  <a:gd name="connsiteY2" fmla="*/ 802232 h 1299664"/>
                  <a:gd name="connsiteX3" fmla="*/ 649832 w 1361576"/>
                  <a:gd name="connsiteY3" fmla="*/ 1299664 h 1299664"/>
                  <a:gd name="connsiteX4" fmla="*/ 0 w 1361576"/>
                  <a:gd name="connsiteY4" fmla="*/ 649832 h 1299664"/>
                  <a:gd name="connsiteX0" fmla="*/ 0 w 1366338"/>
                  <a:gd name="connsiteY0" fmla="*/ 649832 h 1299664"/>
                  <a:gd name="connsiteX1" fmla="*/ 649832 w 1366338"/>
                  <a:gd name="connsiteY1" fmla="*/ 0 h 1299664"/>
                  <a:gd name="connsiteX2" fmla="*/ 1366338 w 1366338"/>
                  <a:gd name="connsiteY2" fmla="*/ 730795 h 1299664"/>
                  <a:gd name="connsiteX3" fmla="*/ 649832 w 1366338"/>
                  <a:gd name="connsiteY3" fmla="*/ 1299664 h 1299664"/>
                  <a:gd name="connsiteX4" fmla="*/ 0 w 1366338"/>
                  <a:gd name="connsiteY4" fmla="*/ 649832 h 1299664"/>
                  <a:gd name="connsiteX0" fmla="*/ 0 w 1366338"/>
                  <a:gd name="connsiteY0" fmla="*/ 649832 h 1299664"/>
                  <a:gd name="connsiteX1" fmla="*/ 649832 w 1366338"/>
                  <a:gd name="connsiteY1" fmla="*/ 0 h 1299664"/>
                  <a:gd name="connsiteX2" fmla="*/ 1366338 w 1366338"/>
                  <a:gd name="connsiteY2" fmla="*/ 730795 h 1299664"/>
                  <a:gd name="connsiteX3" fmla="*/ 649832 w 1366338"/>
                  <a:gd name="connsiteY3" fmla="*/ 1299664 h 1299664"/>
                  <a:gd name="connsiteX4" fmla="*/ 0 w 1366338"/>
                  <a:gd name="connsiteY4" fmla="*/ 649832 h 1299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66338" h="1299664">
                    <a:moveTo>
                      <a:pt x="0" y="649832"/>
                    </a:moveTo>
                    <a:cubicBezTo>
                      <a:pt x="0" y="290940"/>
                      <a:pt x="290940" y="0"/>
                      <a:pt x="649832" y="0"/>
                    </a:cubicBezTo>
                    <a:cubicBezTo>
                      <a:pt x="1008724" y="0"/>
                      <a:pt x="1261564" y="229028"/>
                      <a:pt x="1366338" y="730795"/>
                    </a:cubicBezTo>
                    <a:cubicBezTo>
                      <a:pt x="1213938" y="1089688"/>
                      <a:pt x="1008724" y="1299664"/>
                      <a:pt x="649832" y="1299664"/>
                    </a:cubicBezTo>
                    <a:cubicBezTo>
                      <a:pt x="290940" y="1299664"/>
                      <a:pt x="0" y="1008724"/>
                      <a:pt x="0" y="649832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楕円 110">
                <a:extLst>
                  <a:ext uri="{FF2B5EF4-FFF2-40B4-BE49-F238E27FC236}">
                    <a16:creationId xmlns:a16="http://schemas.microsoft.com/office/drawing/2014/main" id="{1E332BD3-2C79-4059-99EE-BF9C99950E33}"/>
                  </a:ext>
                </a:extLst>
              </p:cNvPr>
              <p:cNvSpPr/>
              <p:nvPr/>
            </p:nvSpPr>
            <p:spPr bwMode="auto">
              <a:xfrm>
                <a:off x="5330840" y="1309813"/>
                <a:ext cx="1120462" cy="1127554"/>
              </a:xfrm>
              <a:prstGeom prst="ellipse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月 111">
                <a:extLst>
                  <a:ext uri="{FF2B5EF4-FFF2-40B4-BE49-F238E27FC236}">
                    <a16:creationId xmlns:a16="http://schemas.microsoft.com/office/drawing/2014/main" id="{B52BDF5C-2643-4680-BC3B-242842066774}"/>
                  </a:ext>
                </a:extLst>
              </p:cNvPr>
              <p:cNvSpPr/>
              <p:nvPr/>
            </p:nvSpPr>
            <p:spPr bwMode="auto">
              <a:xfrm rot="16200000">
                <a:off x="5789101" y="2051007"/>
                <a:ext cx="103635" cy="347201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月 112">
                <a:extLst>
                  <a:ext uri="{FF2B5EF4-FFF2-40B4-BE49-F238E27FC236}">
                    <a16:creationId xmlns:a16="http://schemas.microsoft.com/office/drawing/2014/main" id="{24DE4C9A-C7B2-40D7-94DB-9F97EE48DE44}"/>
                  </a:ext>
                </a:extLst>
              </p:cNvPr>
              <p:cNvSpPr/>
              <p:nvPr/>
            </p:nvSpPr>
            <p:spPr bwMode="auto">
              <a:xfrm rot="5400000">
                <a:off x="5808128" y="1984393"/>
                <a:ext cx="45720" cy="120166"/>
              </a:xfrm>
              <a:prstGeom prst="moon">
                <a:avLst>
                  <a:gd name="adj" fmla="val 87500"/>
                </a:avLst>
              </a:prstGeom>
              <a:solidFill>
                <a:srgbClr val="FF66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楕円 113">
                <a:extLst>
                  <a:ext uri="{FF2B5EF4-FFF2-40B4-BE49-F238E27FC236}">
                    <a16:creationId xmlns:a16="http://schemas.microsoft.com/office/drawing/2014/main" id="{AAB32E04-185B-45F7-B6B2-467E158A03E0}"/>
                  </a:ext>
                </a:extLst>
              </p:cNvPr>
              <p:cNvSpPr/>
              <p:nvPr/>
            </p:nvSpPr>
            <p:spPr bwMode="auto">
              <a:xfrm>
                <a:off x="5967413" y="2387349"/>
                <a:ext cx="381621" cy="328783"/>
              </a:xfrm>
              <a:prstGeom prst="ellipse">
                <a:avLst/>
              </a:prstGeom>
              <a:solidFill>
                <a:srgbClr val="FFCC66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四角形: 上の 2 つの角を丸める 114">
                <a:extLst>
                  <a:ext uri="{FF2B5EF4-FFF2-40B4-BE49-F238E27FC236}">
                    <a16:creationId xmlns:a16="http://schemas.microsoft.com/office/drawing/2014/main" id="{EDE973AF-FC72-48F3-995F-180B9D93AAC3}"/>
                  </a:ext>
                </a:extLst>
              </p:cNvPr>
              <p:cNvSpPr/>
              <p:nvPr/>
            </p:nvSpPr>
            <p:spPr bwMode="auto">
              <a:xfrm rot="7850570">
                <a:off x="6281770" y="2488180"/>
                <a:ext cx="381253" cy="677756"/>
              </a:xfrm>
              <a:prstGeom prst="round2SameRect">
                <a:avLst>
                  <a:gd name="adj1" fmla="val 50000"/>
                  <a:gd name="adj2" fmla="val 8213"/>
                </a:avLst>
              </a:pr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2" name="アーチ 91">
              <a:extLst>
                <a:ext uri="{FF2B5EF4-FFF2-40B4-BE49-F238E27FC236}">
                  <a16:creationId xmlns:a16="http://schemas.microsoft.com/office/drawing/2014/main" id="{5AF2FAE8-D026-4708-90E9-67ADD184BC13}"/>
                </a:ext>
              </a:extLst>
            </p:cNvPr>
            <p:cNvSpPr/>
            <p:nvPr/>
          </p:nvSpPr>
          <p:spPr bwMode="auto">
            <a:xfrm>
              <a:off x="2882120" y="5139190"/>
              <a:ext cx="95548" cy="90010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アーチ 92">
              <a:extLst>
                <a:ext uri="{FF2B5EF4-FFF2-40B4-BE49-F238E27FC236}">
                  <a16:creationId xmlns:a16="http://schemas.microsoft.com/office/drawing/2014/main" id="{FBF4DBAB-1510-4D43-A5D7-BFC8F0797112}"/>
                </a:ext>
              </a:extLst>
            </p:cNvPr>
            <p:cNvSpPr/>
            <p:nvPr/>
          </p:nvSpPr>
          <p:spPr bwMode="auto">
            <a:xfrm>
              <a:off x="3089288" y="5139190"/>
              <a:ext cx="95548" cy="90010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81AC0D0F-2FF1-490D-B45D-7E9E03828A1D}"/>
                </a:ext>
              </a:extLst>
            </p:cNvPr>
            <p:cNvGrpSpPr/>
            <p:nvPr/>
          </p:nvGrpSpPr>
          <p:grpSpPr>
            <a:xfrm rot="2700000">
              <a:off x="1973023" y="5617965"/>
              <a:ext cx="1109340" cy="235950"/>
              <a:chOff x="1848731" y="5515550"/>
              <a:chExt cx="1109340" cy="235950"/>
            </a:xfrm>
          </p:grpSpPr>
          <p:sp>
            <p:nvSpPr>
              <p:cNvPr id="99" name="四角形: 角を丸くする 98">
                <a:extLst>
                  <a:ext uri="{FF2B5EF4-FFF2-40B4-BE49-F238E27FC236}">
                    <a16:creationId xmlns:a16="http://schemas.microsoft.com/office/drawing/2014/main" id="{601A4159-2CAB-4B77-B5EA-D7BA90252E3F}"/>
                  </a:ext>
                </a:extLst>
              </p:cNvPr>
              <p:cNvSpPr/>
              <p:nvPr/>
            </p:nvSpPr>
            <p:spPr bwMode="auto">
              <a:xfrm>
                <a:off x="2794780" y="5558866"/>
                <a:ext cx="163291" cy="32557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四角形: 角を丸くする 99">
                <a:extLst>
                  <a:ext uri="{FF2B5EF4-FFF2-40B4-BE49-F238E27FC236}">
                    <a16:creationId xmlns:a16="http://schemas.microsoft.com/office/drawing/2014/main" id="{485294CD-649D-4EAB-B002-1121D140EA66}"/>
                  </a:ext>
                </a:extLst>
              </p:cNvPr>
              <p:cNvSpPr/>
              <p:nvPr/>
            </p:nvSpPr>
            <p:spPr bwMode="auto">
              <a:xfrm>
                <a:off x="2011305" y="5558866"/>
                <a:ext cx="163291" cy="32557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9C9928EA-774C-491A-9CCD-C122D01B1168}"/>
                  </a:ext>
                </a:extLst>
              </p:cNvPr>
              <p:cNvSpPr/>
              <p:nvPr/>
            </p:nvSpPr>
            <p:spPr bwMode="auto">
              <a:xfrm rot="5400000">
                <a:off x="1857413" y="5545427"/>
                <a:ext cx="197391" cy="214756"/>
              </a:xfrm>
              <a:custGeom>
                <a:avLst/>
                <a:gdLst>
                  <a:gd name="connsiteX0" fmla="*/ 35761 w 1028530"/>
                  <a:gd name="connsiteY0" fmla="*/ 0 h 1119015"/>
                  <a:gd name="connsiteX1" fmla="*/ 178799 w 1028530"/>
                  <a:gd name="connsiteY1" fmla="*/ 0 h 1119015"/>
                  <a:gd name="connsiteX2" fmla="*/ 214560 w 1028530"/>
                  <a:gd name="connsiteY2" fmla="*/ 35761 h 1119015"/>
                  <a:gd name="connsiteX3" fmla="*/ 214560 w 1028530"/>
                  <a:gd name="connsiteY3" fmla="*/ 637855 h 1119015"/>
                  <a:gd name="connsiteX4" fmla="*/ 213488 w 1028530"/>
                  <a:gd name="connsiteY4" fmla="*/ 640444 h 1119015"/>
                  <a:gd name="connsiteX5" fmla="*/ 215931 w 1028530"/>
                  <a:gd name="connsiteY5" fmla="*/ 664686 h 1119015"/>
                  <a:gd name="connsiteX6" fmla="*/ 513073 w 1028530"/>
                  <a:gd name="connsiteY6" fmla="*/ 906863 h 1119015"/>
                  <a:gd name="connsiteX7" fmla="*/ 816377 w 1028530"/>
                  <a:gd name="connsiteY7" fmla="*/ 603559 h 1119015"/>
                  <a:gd name="connsiteX8" fmla="*/ 727541 w 1028530"/>
                  <a:gd name="connsiteY8" fmla="*/ 389091 h 1119015"/>
                  <a:gd name="connsiteX9" fmla="*/ 704829 w 1028530"/>
                  <a:gd name="connsiteY9" fmla="*/ 370351 h 1119015"/>
                  <a:gd name="connsiteX10" fmla="*/ 832127 w 1028530"/>
                  <a:gd name="connsiteY10" fmla="*/ 201594 h 1119015"/>
                  <a:gd name="connsiteX11" fmla="*/ 877556 w 1028530"/>
                  <a:gd name="connsiteY11" fmla="*/ 239077 h 1119015"/>
                  <a:gd name="connsiteX12" fmla="*/ 1028530 w 1028530"/>
                  <a:gd name="connsiteY12" fmla="*/ 603559 h 1119015"/>
                  <a:gd name="connsiteX13" fmla="*/ 513074 w 1028530"/>
                  <a:gd name="connsiteY13" fmla="*/ 1119015 h 1119015"/>
                  <a:gd name="connsiteX14" fmla="*/ 8091 w 1028530"/>
                  <a:gd name="connsiteY14" fmla="*/ 707441 h 1119015"/>
                  <a:gd name="connsiteX15" fmla="*/ 1422 w 1028530"/>
                  <a:gd name="connsiteY15" fmla="*/ 641287 h 1119015"/>
                  <a:gd name="connsiteX16" fmla="*/ 0 w 1028530"/>
                  <a:gd name="connsiteY16" fmla="*/ 637855 h 1119015"/>
                  <a:gd name="connsiteX17" fmla="*/ 0 w 1028530"/>
                  <a:gd name="connsiteY17" fmla="*/ 35761 h 1119015"/>
                  <a:gd name="connsiteX18" fmla="*/ 35761 w 1028530"/>
                  <a:gd name="connsiteY18" fmla="*/ 0 h 1119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28530" h="1119015">
                    <a:moveTo>
                      <a:pt x="35761" y="0"/>
                    </a:moveTo>
                    <a:lnTo>
                      <a:pt x="178799" y="0"/>
                    </a:lnTo>
                    <a:cubicBezTo>
                      <a:pt x="198549" y="0"/>
                      <a:pt x="214560" y="16011"/>
                      <a:pt x="214560" y="35761"/>
                    </a:cubicBezTo>
                    <a:lnTo>
                      <a:pt x="214560" y="637855"/>
                    </a:lnTo>
                    <a:lnTo>
                      <a:pt x="213488" y="640444"/>
                    </a:lnTo>
                    <a:lnTo>
                      <a:pt x="215931" y="664686"/>
                    </a:lnTo>
                    <a:cubicBezTo>
                      <a:pt x="244213" y="802896"/>
                      <a:pt x="366502" y="906863"/>
                      <a:pt x="513073" y="906863"/>
                    </a:cubicBezTo>
                    <a:cubicBezTo>
                      <a:pt x="680583" y="906863"/>
                      <a:pt x="816377" y="771069"/>
                      <a:pt x="816377" y="603559"/>
                    </a:cubicBezTo>
                    <a:cubicBezTo>
                      <a:pt x="816377" y="519804"/>
                      <a:pt x="782429" y="443978"/>
                      <a:pt x="727541" y="389091"/>
                    </a:cubicBezTo>
                    <a:lnTo>
                      <a:pt x="704829" y="370351"/>
                    </a:lnTo>
                    <a:lnTo>
                      <a:pt x="832127" y="201594"/>
                    </a:lnTo>
                    <a:lnTo>
                      <a:pt x="877556" y="239077"/>
                    </a:lnTo>
                    <a:cubicBezTo>
                      <a:pt x="970836" y="332356"/>
                      <a:pt x="1028530" y="461220"/>
                      <a:pt x="1028530" y="603559"/>
                    </a:cubicBezTo>
                    <a:cubicBezTo>
                      <a:pt x="1028530" y="888237"/>
                      <a:pt x="797752" y="1119015"/>
                      <a:pt x="513074" y="1119015"/>
                    </a:cubicBezTo>
                    <a:cubicBezTo>
                      <a:pt x="263981" y="1119015"/>
                      <a:pt x="56155" y="942326"/>
                      <a:pt x="8091" y="707441"/>
                    </a:cubicBezTo>
                    <a:lnTo>
                      <a:pt x="1422" y="641287"/>
                    </a:lnTo>
                    <a:lnTo>
                      <a:pt x="0" y="637855"/>
                    </a:lnTo>
                    <a:lnTo>
                      <a:pt x="0" y="35761"/>
                    </a:lnTo>
                    <a:cubicBezTo>
                      <a:pt x="0" y="16011"/>
                      <a:pt x="16011" y="0"/>
                      <a:pt x="3576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101">
                <a:extLst>
                  <a:ext uri="{FF2B5EF4-FFF2-40B4-BE49-F238E27FC236}">
                    <a16:creationId xmlns:a16="http://schemas.microsoft.com/office/drawing/2014/main" id="{830C5F29-A9CA-4B0B-BBA0-18412D638DD9}"/>
                  </a:ext>
                </a:extLst>
              </p:cNvPr>
              <p:cNvSpPr/>
              <p:nvPr/>
            </p:nvSpPr>
            <p:spPr bwMode="auto">
              <a:xfrm rot="5400000">
                <a:off x="2454911" y="5172069"/>
                <a:ext cx="114162" cy="801123"/>
              </a:xfrm>
              <a:prstGeom prst="trapezoid">
                <a:avLst>
                  <a:gd name="adj" fmla="val 41108"/>
                </a:avLst>
              </a:prstGeom>
              <a:solidFill>
                <a:srgbClr val="C0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台形 102">
                <a:extLst>
                  <a:ext uri="{FF2B5EF4-FFF2-40B4-BE49-F238E27FC236}">
                    <a16:creationId xmlns:a16="http://schemas.microsoft.com/office/drawing/2014/main" id="{40373F07-86C5-4614-8EFB-8BE87EA5A86B}"/>
                  </a:ext>
                </a:extLst>
              </p:cNvPr>
              <p:cNvSpPr/>
              <p:nvPr/>
            </p:nvSpPr>
            <p:spPr bwMode="auto">
              <a:xfrm rot="5400000">
                <a:off x="2481286" y="5165751"/>
                <a:ext cx="48776" cy="813759"/>
              </a:xfrm>
              <a:prstGeom prst="trapezoid">
                <a:avLst>
                  <a:gd name="adj" fmla="val 41108"/>
                </a:avLst>
              </a:pr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5" name="楕円 94">
              <a:extLst>
                <a:ext uri="{FF2B5EF4-FFF2-40B4-BE49-F238E27FC236}">
                  <a16:creationId xmlns:a16="http://schemas.microsoft.com/office/drawing/2014/main" id="{09BA3C82-7AD8-4D05-AB19-45CBE2A462D8}"/>
                </a:ext>
              </a:extLst>
            </p:cNvPr>
            <p:cNvSpPr/>
            <p:nvPr/>
          </p:nvSpPr>
          <p:spPr bwMode="auto">
            <a:xfrm>
              <a:off x="2515060" y="5586849"/>
              <a:ext cx="154177" cy="132830"/>
            </a:xfrm>
            <a:prstGeom prst="ellipse">
              <a:avLst/>
            </a:prstGeom>
            <a:solidFill>
              <a:srgbClr val="FFCC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6" name="台形 360">
              <a:extLst>
                <a:ext uri="{FF2B5EF4-FFF2-40B4-BE49-F238E27FC236}">
                  <a16:creationId xmlns:a16="http://schemas.microsoft.com/office/drawing/2014/main" id="{DA1BB979-72A5-4DC0-AB7B-474CACEE76D4}"/>
                </a:ext>
              </a:extLst>
            </p:cNvPr>
            <p:cNvSpPr/>
            <p:nvPr/>
          </p:nvSpPr>
          <p:spPr bwMode="auto">
            <a:xfrm rot="3968747">
              <a:off x="2692445" y="5358528"/>
              <a:ext cx="187119" cy="409408"/>
            </a:xfrm>
            <a:custGeom>
              <a:avLst/>
              <a:gdLst>
                <a:gd name="connsiteX0" fmla="*/ 0 w 149412"/>
                <a:gd name="connsiteY0" fmla="*/ 321353 h 321353"/>
                <a:gd name="connsiteX1" fmla="*/ 25446 w 149412"/>
                <a:gd name="connsiteY1" fmla="*/ 0 h 321353"/>
                <a:gd name="connsiteX2" fmla="*/ 123966 w 149412"/>
                <a:gd name="connsiteY2" fmla="*/ 0 h 321353"/>
                <a:gd name="connsiteX3" fmla="*/ 149412 w 149412"/>
                <a:gd name="connsiteY3" fmla="*/ 321353 h 321353"/>
                <a:gd name="connsiteX4" fmla="*/ 0 w 149412"/>
                <a:gd name="connsiteY4" fmla="*/ 321353 h 321353"/>
                <a:gd name="connsiteX0" fmla="*/ 0 w 149412"/>
                <a:gd name="connsiteY0" fmla="*/ 322345 h 322345"/>
                <a:gd name="connsiteX1" fmla="*/ 25446 w 149412"/>
                <a:gd name="connsiteY1" fmla="*/ 992 h 322345"/>
                <a:gd name="connsiteX2" fmla="*/ 84199 w 149412"/>
                <a:gd name="connsiteY2" fmla="*/ 0 h 322345"/>
                <a:gd name="connsiteX3" fmla="*/ 123966 w 149412"/>
                <a:gd name="connsiteY3" fmla="*/ 992 h 322345"/>
                <a:gd name="connsiteX4" fmla="*/ 149412 w 149412"/>
                <a:gd name="connsiteY4" fmla="*/ 322345 h 322345"/>
                <a:gd name="connsiteX5" fmla="*/ 0 w 149412"/>
                <a:gd name="connsiteY5" fmla="*/ 322345 h 322345"/>
                <a:gd name="connsiteX0" fmla="*/ 84199 w 175639"/>
                <a:gd name="connsiteY0" fmla="*/ 0 h 322345"/>
                <a:gd name="connsiteX1" fmla="*/ 123966 w 175639"/>
                <a:gd name="connsiteY1" fmla="*/ 992 h 322345"/>
                <a:gd name="connsiteX2" fmla="*/ 149412 w 175639"/>
                <a:gd name="connsiteY2" fmla="*/ 322345 h 322345"/>
                <a:gd name="connsiteX3" fmla="*/ 0 w 175639"/>
                <a:gd name="connsiteY3" fmla="*/ 322345 h 322345"/>
                <a:gd name="connsiteX4" fmla="*/ 25446 w 175639"/>
                <a:gd name="connsiteY4" fmla="*/ 992 h 322345"/>
                <a:gd name="connsiteX5" fmla="*/ 175639 w 175639"/>
                <a:gd name="connsiteY5" fmla="*/ 91440 h 322345"/>
                <a:gd name="connsiteX0" fmla="*/ 84199 w 149412"/>
                <a:gd name="connsiteY0" fmla="*/ 0 h 322345"/>
                <a:gd name="connsiteX1" fmla="*/ 123966 w 149412"/>
                <a:gd name="connsiteY1" fmla="*/ 992 h 322345"/>
                <a:gd name="connsiteX2" fmla="*/ 149412 w 149412"/>
                <a:gd name="connsiteY2" fmla="*/ 322345 h 322345"/>
                <a:gd name="connsiteX3" fmla="*/ 0 w 149412"/>
                <a:gd name="connsiteY3" fmla="*/ 322345 h 322345"/>
                <a:gd name="connsiteX4" fmla="*/ 25446 w 149412"/>
                <a:gd name="connsiteY4" fmla="*/ 992 h 322345"/>
                <a:gd name="connsiteX0" fmla="*/ 123966 w 149412"/>
                <a:gd name="connsiteY0" fmla="*/ 0 h 321353"/>
                <a:gd name="connsiteX1" fmla="*/ 149412 w 149412"/>
                <a:gd name="connsiteY1" fmla="*/ 321353 h 321353"/>
                <a:gd name="connsiteX2" fmla="*/ 0 w 149412"/>
                <a:gd name="connsiteY2" fmla="*/ 321353 h 321353"/>
                <a:gd name="connsiteX3" fmla="*/ 25446 w 149412"/>
                <a:gd name="connsiteY3" fmla="*/ 0 h 321353"/>
                <a:gd name="connsiteX0" fmla="*/ 102574 w 149412"/>
                <a:gd name="connsiteY0" fmla="*/ 70751 h 321353"/>
                <a:gd name="connsiteX1" fmla="*/ 149412 w 149412"/>
                <a:gd name="connsiteY1" fmla="*/ 321353 h 321353"/>
                <a:gd name="connsiteX2" fmla="*/ 0 w 149412"/>
                <a:gd name="connsiteY2" fmla="*/ 321353 h 321353"/>
                <a:gd name="connsiteX3" fmla="*/ 25446 w 149412"/>
                <a:gd name="connsiteY3" fmla="*/ 0 h 321353"/>
                <a:gd name="connsiteX0" fmla="*/ 97138 w 143976"/>
                <a:gd name="connsiteY0" fmla="*/ 70751 h 385641"/>
                <a:gd name="connsiteX1" fmla="*/ 143976 w 143976"/>
                <a:gd name="connsiteY1" fmla="*/ 321353 h 385641"/>
                <a:gd name="connsiteX2" fmla="*/ 0 w 143976"/>
                <a:gd name="connsiteY2" fmla="*/ 385641 h 385641"/>
                <a:gd name="connsiteX3" fmla="*/ 20010 w 143976"/>
                <a:gd name="connsiteY3" fmla="*/ 0 h 385641"/>
                <a:gd name="connsiteX0" fmla="*/ 97138 w 158564"/>
                <a:gd name="connsiteY0" fmla="*/ 70751 h 385641"/>
                <a:gd name="connsiteX1" fmla="*/ 158564 w 158564"/>
                <a:gd name="connsiteY1" fmla="*/ 345806 h 385641"/>
                <a:gd name="connsiteX2" fmla="*/ 0 w 158564"/>
                <a:gd name="connsiteY2" fmla="*/ 385641 h 385641"/>
                <a:gd name="connsiteX3" fmla="*/ 20010 w 158564"/>
                <a:gd name="connsiteY3" fmla="*/ 0 h 385641"/>
                <a:gd name="connsiteX0" fmla="*/ 97138 w 158564"/>
                <a:gd name="connsiteY0" fmla="*/ 72574 h 387464"/>
                <a:gd name="connsiteX1" fmla="*/ 158564 w 158564"/>
                <a:gd name="connsiteY1" fmla="*/ 347629 h 387464"/>
                <a:gd name="connsiteX2" fmla="*/ 0 w 158564"/>
                <a:gd name="connsiteY2" fmla="*/ 387464 h 387464"/>
                <a:gd name="connsiteX3" fmla="*/ 16320 w 158564"/>
                <a:gd name="connsiteY3" fmla="*/ 0 h 3874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64" h="387464">
                  <a:moveTo>
                    <a:pt x="97138" y="72574"/>
                  </a:moveTo>
                  <a:lnTo>
                    <a:pt x="158564" y="347629"/>
                  </a:lnTo>
                  <a:lnTo>
                    <a:pt x="0" y="387464"/>
                  </a:lnTo>
                  <a:lnTo>
                    <a:pt x="16320" y="0"/>
                  </a:lnTo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7" name="月 96">
              <a:extLst>
                <a:ext uri="{FF2B5EF4-FFF2-40B4-BE49-F238E27FC236}">
                  <a16:creationId xmlns:a16="http://schemas.microsoft.com/office/drawing/2014/main" id="{96CA0C37-071E-4772-AC4E-552EBAA9BB0F}"/>
                </a:ext>
              </a:extLst>
            </p:cNvPr>
            <p:cNvSpPr/>
            <p:nvPr/>
          </p:nvSpPr>
          <p:spPr bwMode="auto">
            <a:xfrm rot="5400000">
              <a:off x="2918157" y="5031733"/>
              <a:ext cx="26081" cy="84212"/>
            </a:xfrm>
            <a:prstGeom prst="moon">
              <a:avLst>
                <a:gd name="adj" fmla="val 7940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" name="月 97">
              <a:extLst>
                <a:ext uri="{FF2B5EF4-FFF2-40B4-BE49-F238E27FC236}">
                  <a16:creationId xmlns:a16="http://schemas.microsoft.com/office/drawing/2014/main" id="{918CD4A3-14C2-48C7-A873-FB1917DC57FA}"/>
                </a:ext>
              </a:extLst>
            </p:cNvPr>
            <p:cNvSpPr/>
            <p:nvPr/>
          </p:nvSpPr>
          <p:spPr bwMode="auto">
            <a:xfrm rot="5400000">
              <a:off x="3125326" y="5031734"/>
              <a:ext cx="26081" cy="84212"/>
            </a:xfrm>
            <a:prstGeom prst="moon">
              <a:avLst>
                <a:gd name="adj" fmla="val 79400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034F8A5E-6A3D-45BC-A373-63A18CDEA0F3}"/>
              </a:ext>
            </a:extLst>
          </p:cNvPr>
          <p:cNvGrpSpPr/>
          <p:nvPr/>
        </p:nvGrpSpPr>
        <p:grpSpPr>
          <a:xfrm>
            <a:off x="7005993" y="4205424"/>
            <a:ext cx="1819031" cy="1743608"/>
            <a:chOff x="4175753" y="4872529"/>
            <a:chExt cx="1469490" cy="1408560"/>
          </a:xfrm>
        </p:grpSpPr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4D4EC6E3-0630-4F5A-A5BE-5321DEC51EF8}"/>
                </a:ext>
              </a:extLst>
            </p:cNvPr>
            <p:cNvSpPr/>
            <p:nvPr/>
          </p:nvSpPr>
          <p:spPr bwMode="auto">
            <a:xfrm>
              <a:off x="4605364" y="4872529"/>
              <a:ext cx="180631" cy="26357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24" name="グループ化 123">
              <a:extLst>
                <a:ext uri="{FF2B5EF4-FFF2-40B4-BE49-F238E27FC236}">
                  <a16:creationId xmlns:a16="http://schemas.microsoft.com/office/drawing/2014/main" id="{BF4BF1D3-546C-4E50-8CDB-D606550B6BFB}"/>
                </a:ext>
              </a:extLst>
            </p:cNvPr>
            <p:cNvGrpSpPr/>
            <p:nvPr/>
          </p:nvGrpSpPr>
          <p:grpSpPr>
            <a:xfrm>
              <a:off x="4175753" y="4941274"/>
              <a:ext cx="1469490" cy="1339815"/>
              <a:chOff x="1508537" y="892970"/>
              <a:chExt cx="5904262" cy="5383244"/>
            </a:xfrm>
          </p:grpSpPr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3C0D57F1-692E-402C-B38B-5F9E44579728}"/>
                  </a:ext>
                </a:extLst>
              </p:cNvPr>
              <p:cNvSpPr/>
              <p:nvPr/>
            </p:nvSpPr>
            <p:spPr bwMode="auto">
              <a:xfrm>
                <a:off x="1802651" y="894348"/>
                <a:ext cx="5308267" cy="5381866"/>
              </a:xfrm>
              <a:custGeom>
                <a:avLst/>
                <a:gdLst>
                  <a:gd name="connsiteX0" fmla="*/ 655468 w 1310936"/>
                  <a:gd name="connsiteY0" fmla="*/ 0 h 1329112"/>
                  <a:gd name="connsiteX1" fmla="*/ 1060569 w 1310936"/>
                  <a:gd name="connsiteY1" fmla="*/ 126919 h 1329112"/>
                  <a:gd name="connsiteX2" fmla="*/ 1310936 w 1310936"/>
                  <a:gd name="connsiteY2" fmla="*/ 459197 h 1329112"/>
                  <a:gd name="connsiteX3" fmla="*/ 1310936 w 1310936"/>
                  <a:gd name="connsiteY3" fmla="*/ 869915 h 1329112"/>
                  <a:gd name="connsiteX4" fmla="*/ 1060569 w 1310936"/>
                  <a:gd name="connsiteY4" fmla="*/ 1202193 h 1329112"/>
                  <a:gd name="connsiteX5" fmla="*/ 655468 w 1310936"/>
                  <a:gd name="connsiteY5" fmla="*/ 1329112 h 1329112"/>
                  <a:gd name="connsiteX6" fmla="*/ 250367 w 1310936"/>
                  <a:gd name="connsiteY6" fmla="*/ 1202193 h 1329112"/>
                  <a:gd name="connsiteX7" fmla="*/ 0 w 1310936"/>
                  <a:gd name="connsiteY7" fmla="*/ 869915 h 1329112"/>
                  <a:gd name="connsiteX8" fmla="*/ 0 w 1310936"/>
                  <a:gd name="connsiteY8" fmla="*/ 459197 h 1329112"/>
                  <a:gd name="connsiteX9" fmla="*/ 250367 w 1310936"/>
                  <a:gd name="connsiteY9" fmla="*/ 126919 h 13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936" h="1329112">
                    <a:moveTo>
                      <a:pt x="655468" y="0"/>
                    </a:moveTo>
                    <a:lnTo>
                      <a:pt x="1060569" y="126919"/>
                    </a:lnTo>
                    <a:lnTo>
                      <a:pt x="1310936" y="459197"/>
                    </a:lnTo>
                    <a:lnTo>
                      <a:pt x="1310936" y="869915"/>
                    </a:lnTo>
                    <a:lnTo>
                      <a:pt x="1060569" y="1202193"/>
                    </a:lnTo>
                    <a:lnTo>
                      <a:pt x="655468" y="1329112"/>
                    </a:lnTo>
                    <a:lnTo>
                      <a:pt x="250367" y="1202193"/>
                    </a:lnTo>
                    <a:lnTo>
                      <a:pt x="0" y="869915"/>
                    </a:lnTo>
                    <a:lnTo>
                      <a:pt x="0" y="459197"/>
                    </a:lnTo>
                    <a:lnTo>
                      <a:pt x="250367" y="126919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86174BA6-7574-4406-A508-8FF96F5CD00A}"/>
                  </a:ext>
                </a:extLst>
              </p:cNvPr>
              <p:cNvSpPr/>
              <p:nvPr/>
            </p:nvSpPr>
            <p:spPr bwMode="auto">
              <a:xfrm>
                <a:off x="2819400" y="892970"/>
                <a:ext cx="1638759" cy="2690812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38759" h="2690812">
                    <a:moveTo>
                      <a:pt x="1638301" y="2690812"/>
                    </a:moveTo>
                    <a:lnTo>
                      <a:pt x="0" y="516731"/>
                    </a:lnTo>
                    <a:lnTo>
                      <a:pt x="1638301" y="0"/>
                    </a:lnTo>
                    <a:cubicBezTo>
                      <a:pt x="1636713" y="894556"/>
                      <a:pt x="1639889" y="1796256"/>
                      <a:pt x="1638301" y="2690812"/>
                    </a:cubicBezTo>
                    <a:close/>
                  </a:path>
                </a:pathLst>
              </a:custGeom>
              <a:solidFill>
                <a:srgbClr val="FFFFFF">
                  <a:alpha val="2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2D7F2E9D-0E92-4BC9-931E-B606FA91F493}"/>
                  </a:ext>
                </a:extLst>
              </p:cNvPr>
              <p:cNvSpPr/>
              <p:nvPr/>
            </p:nvSpPr>
            <p:spPr bwMode="auto">
              <a:xfrm flipH="1">
                <a:off x="4457572" y="892970"/>
                <a:ext cx="1638759" cy="2690812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38759" h="2690812">
                    <a:moveTo>
                      <a:pt x="1638301" y="2690812"/>
                    </a:moveTo>
                    <a:lnTo>
                      <a:pt x="0" y="516731"/>
                    </a:lnTo>
                    <a:lnTo>
                      <a:pt x="1638301" y="0"/>
                    </a:lnTo>
                    <a:cubicBezTo>
                      <a:pt x="1636713" y="894556"/>
                      <a:pt x="1639889" y="1796256"/>
                      <a:pt x="1638301" y="2690812"/>
                    </a:cubicBezTo>
                    <a:close/>
                  </a:path>
                </a:pathLst>
              </a:custGeom>
              <a:solidFill>
                <a:srgbClr val="FFFFFF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8210C0B2-EE4C-45BB-A8A8-1AAD699A26A0}"/>
                  </a:ext>
                </a:extLst>
              </p:cNvPr>
              <p:cNvGrpSpPr/>
              <p:nvPr/>
            </p:nvGrpSpPr>
            <p:grpSpPr>
              <a:xfrm rot="10800000">
                <a:off x="2816440" y="3585402"/>
                <a:ext cx="3276931" cy="2690812"/>
                <a:chOff x="2819400" y="1375570"/>
                <a:chExt cx="3276931" cy="2690812"/>
              </a:xfrm>
              <a:solidFill>
                <a:schemeClr val="tx1"/>
              </a:solidFill>
            </p:grpSpPr>
            <p:sp>
              <p:nvSpPr>
                <p:cNvPr id="141" name="フリーフォーム: 図形 140">
                  <a:extLst>
                    <a:ext uri="{FF2B5EF4-FFF2-40B4-BE49-F238E27FC236}">
                      <a16:creationId xmlns:a16="http://schemas.microsoft.com/office/drawing/2014/main" id="{89B8D88A-70C9-4186-8D53-6052B3E04434}"/>
                    </a:ext>
                  </a:extLst>
                </p:cNvPr>
                <p:cNvSpPr/>
                <p:nvPr/>
              </p:nvSpPr>
              <p:spPr bwMode="auto">
                <a:xfrm>
                  <a:off x="2819400" y="1375570"/>
                  <a:ext cx="1638759" cy="2690812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638759" h="2690812">
                      <a:moveTo>
                        <a:pt x="1638301" y="2690812"/>
                      </a:moveTo>
                      <a:lnTo>
                        <a:pt x="0" y="516731"/>
                      </a:lnTo>
                      <a:lnTo>
                        <a:pt x="1638301" y="0"/>
                      </a:lnTo>
                      <a:cubicBezTo>
                        <a:pt x="1636713" y="894556"/>
                        <a:pt x="1639889" y="1796256"/>
                        <a:pt x="1638301" y="2690812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4EF2AFA2-7448-48B3-A099-3383B9989837}"/>
                    </a:ext>
                  </a:extLst>
                </p:cNvPr>
                <p:cNvSpPr/>
                <p:nvPr/>
              </p:nvSpPr>
              <p:spPr bwMode="auto">
                <a:xfrm flipH="1">
                  <a:off x="4457572" y="1375570"/>
                  <a:ext cx="1638759" cy="2690812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638759" h="2690812">
                      <a:moveTo>
                        <a:pt x="1638301" y="2690812"/>
                      </a:moveTo>
                      <a:lnTo>
                        <a:pt x="0" y="516731"/>
                      </a:lnTo>
                      <a:lnTo>
                        <a:pt x="1638301" y="0"/>
                      </a:lnTo>
                      <a:cubicBezTo>
                        <a:pt x="1636713" y="894556"/>
                        <a:pt x="1639889" y="1796256"/>
                        <a:pt x="1638301" y="2690812"/>
                      </a:cubicBezTo>
                      <a:close/>
                    </a:path>
                  </a:pathLst>
                </a:custGeom>
                <a:solidFill>
                  <a:srgbClr val="000000">
                    <a:alpha val="1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CC2CFCFB-48B3-4BB5-8B47-B9AE8922E6F2}"/>
                  </a:ext>
                </a:extLst>
              </p:cNvPr>
              <p:cNvSpPr/>
              <p:nvPr/>
            </p:nvSpPr>
            <p:spPr bwMode="auto">
              <a:xfrm rot="15171356">
                <a:off x="2564602" y="3369727"/>
                <a:ext cx="1596211" cy="2776430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  <a:gd name="connsiteX0" fmla="*/ 1638301 w 1638392"/>
                  <a:gd name="connsiteY0" fmla="*/ 2783087 h 2783087"/>
                  <a:gd name="connsiteX1" fmla="*/ 0 w 1638392"/>
                  <a:gd name="connsiteY1" fmla="*/ 609006 h 2783087"/>
                  <a:gd name="connsiteX2" fmla="*/ 1621910 w 1638392"/>
                  <a:gd name="connsiteY2" fmla="*/ 0 h 2783087"/>
                  <a:gd name="connsiteX3" fmla="*/ 1638301 w 1638392"/>
                  <a:gd name="connsiteY3" fmla="*/ 2783087 h 2783087"/>
                  <a:gd name="connsiteX0" fmla="*/ 1601508 w 1601599"/>
                  <a:gd name="connsiteY0" fmla="*/ 2783087 h 2783087"/>
                  <a:gd name="connsiteX1" fmla="*/ 0 w 1601599"/>
                  <a:gd name="connsiteY1" fmla="*/ 570517 h 2783087"/>
                  <a:gd name="connsiteX2" fmla="*/ 1585117 w 1601599"/>
                  <a:gd name="connsiteY2" fmla="*/ 0 h 2783087"/>
                  <a:gd name="connsiteX3" fmla="*/ 1601508 w 1601599"/>
                  <a:gd name="connsiteY3" fmla="*/ 2783087 h 2783087"/>
                  <a:gd name="connsiteX0" fmla="*/ 1596087 w 1596211"/>
                  <a:gd name="connsiteY0" fmla="*/ 2776430 h 2776430"/>
                  <a:gd name="connsiteX1" fmla="*/ 0 w 1596211"/>
                  <a:gd name="connsiteY1" fmla="*/ 570517 h 2776430"/>
                  <a:gd name="connsiteX2" fmla="*/ 1585117 w 1596211"/>
                  <a:gd name="connsiteY2" fmla="*/ 0 h 2776430"/>
                  <a:gd name="connsiteX3" fmla="*/ 1596087 w 1596211"/>
                  <a:gd name="connsiteY3" fmla="*/ 2776430 h 27764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596211" h="2776430">
                    <a:moveTo>
                      <a:pt x="1596087" y="2776430"/>
                    </a:moveTo>
                    <a:lnTo>
                      <a:pt x="0" y="570517"/>
                    </a:lnTo>
                    <a:lnTo>
                      <a:pt x="1585117" y="0"/>
                    </a:lnTo>
                    <a:cubicBezTo>
                      <a:pt x="1583529" y="894556"/>
                      <a:pt x="1597675" y="1881874"/>
                      <a:pt x="1596087" y="2776430"/>
                    </a:cubicBezTo>
                    <a:close/>
                  </a:path>
                </a:pathLst>
              </a:custGeom>
              <a:solidFill>
                <a:schemeClr val="bg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83541F72-B221-4776-86A7-A5748F938B2B}"/>
                  </a:ext>
                </a:extLst>
              </p:cNvPr>
              <p:cNvSpPr/>
              <p:nvPr/>
            </p:nvSpPr>
            <p:spPr bwMode="auto">
              <a:xfrm rot="15171356" flipH="1">
                <a:off x="2101312" y="1857916"/>
                <a:ext cx="1590178" cy="2775728"/>
              </a:xfrm>
              <a:custGeom>
                <a:avLst/>
                <a:gdLst>
                  <a:gd name="connsiteX0" fmla="*/ 1633538 w 1633538"/>
                  <a:gd name="connsiteY0" fmla="*/ 2405063 h 2405063"/>
                  <a:gd name="connsiteX1" fmla="*/ 0 w 1633538"/>
                  <a:gd name="connsiteY1" fmla="*/ 238125 h 2405063"/>
                  <a:gd name="connsiteX2" fmla="*/ 1395413 w 1633538"/>
                  <a:gd name="connsiteY2" fmla="*/ 0 h 2405063"/>
                  <a:gd name="connsiteX3" fmla="*/ 1633538 w 1633538"/>
                  <a:gd name="connsiteY3" fmla="*/ 2405063 h 2405063"/>
                  <a:gd name="connsiteX0" fmla="*/ 1633538 w 1638301"/>
                  <a:gd name="connsiteY0" fmla="*/ 2683669 h 2683669"/>
                  <a:gd name="connsiteX1" fmla="*/ 0 w 1638301"/>
                  <a:gd name="connsiteY1" fmla="*/ 516731 h 2683669"/>
                  <a:gd name="connsiteX2" fmla="*/ 1638301 w 1638301"/>
                  <a:gd name="connsiteY2" fmla="*/ 0 h 2683669"/>
                  <a:gd name="connsiteX3" fmla="*/ 1633538 w 1638301"/>
                  <a:gd name="connsiteY3" fmla="*/ 2683669 h 2683669"/>
                  <a:gd name="connsiteX0" fmla="*/ 1638301 w 1638759"/>
                  <a:gd name="connsiteY0" fmla="*/ 2690812 h 2690812"/>
                  <a:gd name="connsiteX1" fmla="*/ 0 w 1638759"/>
                  <a:gd name="connsiteY1" fmla="*/ 516731 h 2690812"/>
                  <a:gd name="connsiteX2" fmla="*/ 1638301 w 1638759"/>
                  <a:gd name="connsiteY2" fmla="*/ 0 h 2690812"/>
                  <a:gd name="connsiteX3" fmla="*/ 1638301 w 1638759"/>
                  <a:gd name="connsiteY3" fmla="*/ 2690812 h 2690812"/>
                  <a:gd name="connsiteX0" fmla="*/ 1638301 w 1646993"/>
                  <a:gd name="connsiteY0" fmla="*/ 2775728 h 2775728"/>
                  <a:gd name="connsiteX1" fmla="*/ 0 w 1646993"/>
                  <a:gd name="connsiteY1" fmla="*/ 601647 h 2775728"/>
                  <a:gd name="connsiteX2" fmla="*/ 1646993 w 1646993"/>
                  <a:gd name="connsiteY2" fmla="*/ 0 h 2775728"/>
                  <a:gd name="connsiteX3" fmla="*/ 1638301 w 1646993"/>
                  <a:gd name="connsiteY3" fmla="*/ 2775728 h 2775728"/>
                  <a:gd name="connsiteX0" fmla="*/ 1581486 w 1590178"/>
                  <a:gd name="connsiteY0" fmla="*/ 2775728 h 2775728"/>
                  <a:gd name="connsiteX1" fmla="*/ 0 w 1590178"/>
                  <a:gd name="connsiteY1" fmla="*/ 486933 h 2775728"/>
                  <a:gd name="connsiteX2" fmla="*/ 1590178 w 1590178"/>
                  <a:gd name="connsiteY2" fmla="*/ 0 h 2775728"/>
                  <a:gd name="connsiteX3" fmla="*/ 1581486 w 1590178"/>
                  <a:gd name="connsiteY3" fmla="*/ 2775728 h 277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590178" h="2775728">
                    <a:moveTo>
                      <a:pt x="1581486" y="2775728"/>
                    </a:moveTo>
                    <a:lnTo>
                      <a:pt x="0" y="486933"/>
                    </a:lnTo>
                    <a:lnTo>
                      <a:pt x="1590178" y="0"/>
                    </a:lnTo>
                    <a:cubicBezTo>
                      <a:pt x="1588590" y="894556"/>
                      <a:pt x="1583074" y="1881172"/>
                      <a:pt x="1581486" y="2775728"/>
                    </a:cubicBezTo>
                    <a:close/>
                  </a:path>
                </a:pathLst>
              </a:custGeom>
              <a:solidFill>
                <a:srgbClr val="000000">
                  <a:alpha val="1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1" name="グループ化 130">
                <a:extLst>
                  <a:ext uri="{FF2B5EF4-FFF2-40B4-BE49-F238E27FC236}">
                    <a16:creationId xmlns:a16="http://schemas.microsoft.com/office/drawing/2014/main" id="{6BF4B6E8-153D-451A-B0FF-D6C4F35123A5}"/>
                  </a:ext>
                </a:extLst>
              </p:cNvPr>
              <p:cNvGrpSpPr/>
              <p:nvPr/>
            </p:nvGrpSpPr>
            <p:grpSpPr>
              <a:xfrm flipH="1">
                <a:off x="4170413" y="2450691"/>
                <a:ext cx="3242386" cy="3105356"/>
                <a:chOff x="5356637" y="2450691"/>
                <a:chExt cx="3242386" cy="3105356"/>
              </a:xfrm>
            </p:grpSpPr>
            <p:sp>
              <p:nvSpPr>
                <p:cNvPr id="139" name="フリーフォーム: 図形 138">
                  <a:extLst>
                    <a:ext uri="{FF2B5EF4-FFF2-40B4-BE49-F238E27FC236}">
                      <a16:creationId xmlns:a16="http://schemas.microsoft.com/office/drawing/2014/main" id="{A60C8F7D-62F4-42A3-B0CF-9698ED45D405}"/>
                    </a:ext>
                  </a:extLst>
                </p:cNvPr>
                <p:cNvSpPr/>
                <p:nvPr/>
              </p:nvSpPr>
              <p:spPr bwMode="auto">
                <a:xfrm rot="15171356">
                  <a:off x="6412702" y="3369727"/>
                  <a:ext cx="1596211" cy="2776430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  <a:gd name="connsiteX0" fmla="*/ 1638301 w 1638392"/>
                    <a:gd name="connsiteY0" fmla="*/ 2783087 h 2783087"/>
                    <a:gd name="connsiteX1" fmla="*/ 0 w 1638392"/>
                    <a:gd name="connsiteY1" fmla="*/ 609006 h 2783087"/>
                    <a:gd name="connsiteX2" fmla="*/ 1621910 w 1638392"/>
                    <a:gd name="connsiteY2" fmla="*/ 0 h 2783087"/>
                    <a:gd name="connsiteX3" fmla="*/ 1638301 w 1638392"/>
                    <a:gd name="connsiteY3" fmla="*/ 2783087 h 2783087"/>
                    <a:gd name="connsiteX0" fmla="*/ 1601508 w 1601599"/>
                    <a:gd name="connsiteY0" fmla="*/ 2783087 h 2783087"/>
                    <a:gd name="connsiteX1" fmla="*/ 0 w 1601599"/>
                    <a:gd name="connsiteY1" fmla="*/ 570517 h 2783087"/>
                    <a:gd name="connsiteX2" fmla="*/ 1585117 w 1601599"/>
                    <a:gd name="connsiteY2" fmla="*/ 0 h 2783087"/>
                    <a:gd name="connsiteX3" fmla="*/ 1601508 w 1601599"/>
                    <a:gd name="connsiteY3" fmla="*/ 2783087 h 2783087"/>
                    <a:gd name="connsiteX0" fmla="*/ 1596087 w 1596211"/>
                    <a:gd name="connsiteY0" fmla="*/ 2776430 h 2776430"/>
                    <a:gd name="connsiteX1" fmla="*/ 0 w 1596211"/>
                    <a:gd name="connsiteY1" fmla="*/ 570517 h 2776430"/>
                    <a:gd name="connsiteX2" fmla="*/ 1585117 w 1596211"/>
                    <a:gd name="connsiteY2" fmla="*/ 0 h 2776430"/>
                    <a:gd name="connsiteX3" fmla="*/ 1596087 w 1596211"/>
                    <a:gd name="connsiteY3" fmla="*/ 2776430 h 27764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96211" h="2776430">
                      <a:moveTo>
                        <a:pt x="1596087" y="2776430"/>
                      </a:moveTo>
                      <a:lnTo>
                        <a:pt x="0" y="570517"/>
                      </a:lnTo>
                      <a:lnTo>
                        <a:pt x="1585117" y="0"/>
                      </a:lnTo>
                      <a:cubicBezTo>
                        <a:pt x="1583529" y="894556"/>
                        <a:pt x="1597675" y="1881874"/>
                        <a:pt x="1596087" y="2776430"/>
                      </a:cubicBezTo>
                      <a:close/>
                    </a:path>
                  </a:pathLst>
                </a:custGeom>
                <a:solidFill>
                  <a:schemeClr val="bg1">
                    <a:alpha val="20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0" name="フリーフォーム: 図形 139">
                  <a:extLst>
                    <a:ext uri="{FF2B5EF4-FFF2-40B4-BE49-F238E27FC236}">
                      <a16:creationId xmlns:a16="http://schemas.microsoft.com/office/drawing/2014/main" id="{176545B3-DB51-483F-B9F3-BFEF77982235}"/>
                    </a:ext>
                  </a:extLst>
                </p:cNvPr>
                <p:cNvSpPr/>
                <p:nvPr/>
              </p:nvSpPr>
              <p:spPr bwMode="auto">
                <a:xfrm rot="15171356" flipH="1">
                  <a:off x="5949412" y="1857916"/>
                  <a:ext cx="1590178" cy="2775728"/>
                </a:xfrm>
                <a:custGeom>
                  <a:avLst/>
                  <a:gdLst>
                    <a:gd name="connsiteX0" fmla="*/ 1633538 w 1633538"/>
                    <a:gd name="connsiteY0" fmla="*/ 2405063 h 2405063"/>
                    <a:gd name="connsiteX1" fmla="*/ 0 w 1633538"/>
                    <a:gd name="connsiteY1" fmla="*/ 238125 h 2405063"/>
                    <a:gd name="connsiteX2" fmla="*/ 1395413 w 1633538"/>
                    <a:gd name="connsiteY2" fmla="*/ 0 h 2405063"/>
                    <a:gd name="connsiteX3" fmla="*/ 1633538 w 1633538"/>
                    <a:gd name="connsiteY3" fmla="*/ 2405063 h 2405063"/>
                    <a:gd name="connsiteX0" fmla="*/ 1633538 w 1638301"/>
                    <a:gd name="connsiteY0" fmla="*/ 2683669 h 2683669"/>
                    <a:gd name="connsiteX1" fmla="*/ 0 w 1638301"/>
                    <a:gd name="connsiteY1" fmla="*/ 516731 h 2683669"/>
                    <a:gd name="connsiteX2" fmla="*/ 1638301 w 1638301"/>
                    <a:gd name="connsiteY2" fmla="*/ 0 h 2683669"/>
                    <a:gd name="connsiteX3" fmla="*/ 1633538 w 1638301"/>
                    <a:gd name="connsiteY3" fmla="*/ 2683669 h 2683669"/>
                    <a:gd name="connsiteX0" fmla="*/ 1638301 w 1638759"/>
                    <a:gd name="connsiteY0" fmla="*/ 2690812 h 2690812"/>
                    <a:gd name="connsiteX1" fmla="*/ 0 w 1638759"/>
                    <a:gd name="connsiteY1" fmla="*/ 516731 h 2690812"/>
                    <a:gd name="connsiteX2" fmla="*/ 1638301 w 1638759"/>
                    <a:gd name="connsiteY2" fmla="*/ 0 h 2690812"/>
                    <a:gd name="connsiteX3" fmla="*/ 1638301 w 1638759"/>
                    <a:gd name="connsiteY3" fmla="*/ 2690812 h 2690812"/>
                    <a:gd name="connsiteX0" fmla="*/ 1638301 w 1646993"/>
                    <a:gd name="connsiteY0" fmla="*/ 2775728 h 2775728"/>
                    <a:gd name="connsiteX1" fmla="*/ 0 w 1646993"/>
                    <a:gd name="connsiteY1" fmla="*/ 601647 h 2775728"/>
                    <a:gd name="connsiteX2" fmla="*/ 1646993 w 1646993"/>
                    <a:gd name="connsiteY2" fmla="*/ 0 h 2775728"/>
                    <a:gd name="connsiteX3" fmla="*/ 1638301 w 1646993"/>
                    <a:gd name="connsiteY3" fmla="*/ 2775728 h 2775728"/>
                    <a:gd name="connsiteX0" fmla="*/ 1581486 w 1590178"/>
                    <a:gd name="connsiteY0" fmla="*/ 2775728 h 2775728"/>
                    <a:gd name="connsiteX1" fmla="*/ 0 w 1590178"/>
                    <a:gd name="connsiteY1" fmla="*/ 486933 h 2775728"/>
                    <a:gd name="connsiteX2" fmla="*/ 1590178 w 1590178"/>
                    <a:gd name="connsiteY2" fmla="*/ 0 h 2775728"/>
                    <a:gd name="connsiteX3" fmla="*/ 1581486 w 1590178"/>
                    <a:gd name="connsiteY3" fmla="*/ 2775728 h 27757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90178" h="2775728">
                      <a:moveTo>
                        <a:pt x="1581486" y="2775728"/>
                      </a:moveTo>
                      <a:lnTo>
                        <a:pt x="0" y="486933"/>
                      </a:lnTo>
                      <a:lnTo>
                        <a:pt x="1590178" y="0"/>
                      </a:lnTo>
                      <a:cubicBezTo>
                        <a:pt x="1588590" y="894556"/>
                        <a:pt x="1583074" y="1881172"/>
                        <a:pt x="1581486" y="2775728"/>
                      </a:cubicBezTo>
                      <a:close/>
                    </a:path>
                  </a:pathLst>
                </a:custGeom>
                <a:solidFill>
                  <a:srgbClr val="000000">
                    <a:alpha val="1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cxnSp>
            <p:nvCxnSpPr>
              <p:cNvPr id="132" name="直線コネクタ 131">
                <a:extLst>
                  <a:ext uri="{FF2B5EF4-FFF2-40B4-BE49-F238E27FC236}">
                    <a16:creationId xmlns:a16="http://schemas.microsoft.com/office/drawing/2014/main" id="{F225F279-1DF1-472F-A3B3-07210D920C0E}"/>
                  </a:ext>
                </a:extLst>
              </p:cNvPr>
              <p:cNvCxnSpPr>
                <a:stCxn id="125" idx="7"/>
                <a:endCxn id="125" idx="2"/>
              </p:cNvCxnSpPr>
              <p:nvPr/>
            </p:nvCxnSpPr>
            <p:spPr bwMode="auto">
              <a:xfrm flipV="1">
                <a:off x="1802650" y="2753739"/>
                <a:ext cx="5308265" cy="1663087"/>
              </a:xfrm>
              <a:prstGeom prst="line">
                <a:avLst/>
              </a:prstGeom>
              <a:noFill/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3" name="直線コネクタ 132">
                <a:extLst>
                  <a:ext uri="{FF2B5EF4-FFF2-40B4-BE49-F238E27FC236}">
                    <a16:creationId xmlns:a16="http://schemas.microsoft.com/office/drawing/2014/main" id="{FB4B01F7-5EE0-42CB-BBBD-C37A3C3F1375}"/>
                  </a:ext>
                </a:extLst>
              </p:cNvPr>
              <p:cNvCxnSpPr>
                <a:cxnSpLocks/>
                <a:stCxn id="125" idx="8"/>
                <a:endCxn id="125" idx="3"/>
              </p:cNvCxnSpPr>
              <p:nvPr/>
            </p:nvCxnSpPr>
            <p:spPr bwMode="auto">
              <a:xfrm>
                <a:off x="1802650" y="2753739"/>
                <a:ext cx="5308265" cy="1663087"/>
              </a:xfrm>
              <a:prstGeom prst="line">
                <a:avLst/>
              </a:prstGeom>
              <a:noFill/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4" name="直線コネクタ 133">
                <a:extLst>
                  <a:ext uri="{FF2B5EF4-FFF2-40B4-BE49-F238E27FC236}">
                    <a16:creationId xmlns:a16="http://schemas.microsoft.com/office/drawing/2014/main" id="{70DE4B95-1747-492E-A9C7-329EF89AD616}"/>
                  </a:ext>
                </a:extLst>
              </p:cNvPr>
              <p:cNvCxnSpPr>
                <a:cxnSpLocks/>
                <a:stCxn id="125" idx="9"/>
                <a:endCxn id="125" idx="4"/>
              </p:cNvCxnSpPr>
              <p:nvPr/>
            </p:nvCxnSpPr>
            <p:spPr bwMode="auto">
              <a:xfrm>
                <a:off x="2816440" y="1408273"/>
                <a:ext cx="3280684" cy="4354019"/>
              </a:xfrm>
              <a:prstGeom prst="line">
                <a:avLst/>
              </a:prstGeom>
              <a:noFill/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5" name="直線コネクタ 134">
                <a:extLst>
                  <a:ext uri="{FF2B5EF4-FFF2-40B4-BE49-F238E27FC236}">
                    <a16:creationId xmlns:a16="http://schemas.microsoft.com/office/drawing/2014/main" id="{CA39F379-4B7C-49F5-8455-B5831C7FD642}"/>
                  </a:ext>
                </a:extLst>
              </p:cNvPr>
              <p:cNvCxnSpPr>
                <a:cxnSpLocks/>
                <a:stCxn id="125" idx="1"/>
                <a:endCxn id="125" idx="6"/>
              </p:cNvCxnSpPr>
              <p:nvPr/>
            </p:nvCxnSpPr>
            <p:spPr bwMode="auto">
              <a:xfrm flipH="1">
                <a:off x="2816440" y="1408273"/>
                <a:ext cx="3280684" cy="4354019"/>
              </a:xfrm>
              <a:prstGeom prst="line">
                <a:avLst/>
              </a:prstGeom>
              <a:noFill/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36" name="直線コネクタ 135">
                <a:extLst>
                  <a:ext uri="{FF2B5EF4-FFF2-40B4-BE49-F238E27FC236}">
                    <a16:creationId xmlns:a16="http://schemas.microsoft.com/office/drawing/2014/main" id="{FF9A9D51-4651-4BAD-A6E0-EC25735AC0F3}"/>
                  </a:ext>
                </a:extLst>
              </p:cNvPr>
              <p:cNvCxnSpPr>
                <a:cxnSpLocks/>
                <a:stCxn id="125" idx="0"/>
                <a:endCxn id="125" idx="5"/>
              </p:cNvCxnSpPr>
              <p:nvPr/>
            </p:nvCxnSpPr>
            <p:spPr bwMode="auto">
              <a:xfrm>
                <a:off x="4456783" y="894350"/>
                <a:ext cx="0" cy="5381864"/>
              </a:xfrm>
              <a:prstGeom prst="line">
                <a:avLst/>
              </a:prstGeom>
              <a:noFill/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sp>
            <p:nvSpPr>
              <p:cNvPr id="137" name="楕円 136">
                <a:extLst>
                  <a:ext uri="{FF2B5EF4-FFF2-40B4-BE49-F238E27FC236}">
                    <a16:creationId xmlns:a16="http://schemas.microsoft.com/office/drawing/2014/main" id="{C1559714-5E02-4637-90CB-3DC8CCF1ACAA}"/>
                  </a:ext>
                </a:extLst>
              </p:cNvPr>
              <p:cNvSpPr/>
              <p:nvPr/>
            </p:nvSpPr>
            <p:spPr bwMode="auto">
              <a:xfrm>
                <a:off x="4343151" y="3463482"/>
                <a:ext cx="243601" cy="243601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A6AB9828-222B-44CE-A311-7565A29BF3CB}"/>
                  </a:ext>
                </a:extLst>
              </p:cNvPr>
              <p:cNvSpPr/>
              <p:nvPr/>
            </p:nvSpPr>
            <p:spPr bwMode="auto">
              <a:xfrm>
                <a:off x="1800469" y="894348"/>
                <a:ext cx="5308267" cy="5381866"/>
              </a:xfrm>
              <a:custGeom>
                <a:avLst/>
                <a:gdLst>
                  <a:gd name="connsiteX0" fmla="*/ 655468 w 1310936"/>
                  <a:gd name="connsiteY0" fmla="*/ 0 h 1329112"/>
                  <a:gd name="connsiteX1" fmla="*/ 1060569 w 1310936"/>
                  <a:gd name="connsiteY1" fmla="*/ 126919 h 1329112"/>
                  <a:gd name="connsiteX2" fmla="*/ 1310936 w 1310936"/>
                  <a:gd name="connsiteY2" fmla="*/ 459197 h 1329112"/>
                  <a:gd name="connsiteX3" fmla="*/ 1310936 w 1310936"/>
                  <a:gd name="connsiteY3" fmla="*/ 869915 h 1329112"/>
                  <a:gd name="connsiteX4" fmla="*/ 1060569 w 1310936"/>
                  <a:gd name="connsiteY4" fmla="*/ 1202193 h 1329112"/>
                  <a:gd name="connsiteX5" fmla="*/ 655468 w 1310936"/>
                  <a:gd name="connsiteY5" fmla="*/ 1329112 h 1329112"/>
                  <a:gd name="connsiteX6" fmla="*/ 250367 w 1310936"/>
                  <a:gd name="connsiteY6" fmla="*/ 1202193 h 1329112"/>
                  <a:gd name="connsiteX7" fmla="*/ 0 w 1310936"/>
                  <a:gd name="connsiteY7" fmla="*/ 869915 h 1329112"/>
                  <a:gd name="connsiteX8" fmla="*/ 0 w 1310936"/>
                  <a:gd name="connsiteY8" fmla="*/ 459197 h 1329112"/>
                  <a:gd name="connsiteX9" fmla="*/ 250367 w 1310936"/>
                  <a:gd name="connsiteY9" fmla="*/ 126919 h 13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936" h="1329112">
                    <a:moveTo>
                      <a:pt x="655468" y="0"/>
                    </a:moveTo>
                    <a:lnTo>
                      <a:pt x="1060569" y="126919"/>
                    </a:lnTo>
                    <a:lnTo>
                      <a:pt x="1310936" y="459197"/>
                    </a:lnTo>
                    <a:lnTo>
                      <a:pt x="1310936" y="869915"/>
                    </a:lnTo>
                    <a:lnTo>
                      <a:pt x="1060569" y="1202193"/>
                    </a:lnTo>
                    <a:lnTo>
                      <a:pt x="655468" y="1329112"/>
                    </a:lnTo>
                    <a:lnTo>
                      <a:pt x="250367" y="1202193"/>
                    </a:lnTo>
                    <a:lnTo>
                      <a:pt x="0" y="869915"/>
                    </a:lnTo>
                    <a:lnTo>
                      <a:pt x="0" y="459197"/>
                    </a:lnTo>
                    <a:lnTo>
                      <a:pt x="250367" y="126919"/>
                    </a:lnTo>
                    <a:close/>
                  </a:path>
                </a:pathLst>
              </a:custGeom>
              <a:noFill/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pptx708_傘をさす男の子のイラスト</dc:title>
  <dc:subject>pptx708_傘をさす男の子のイラスト</dc:subject>
  <dc:creator>http://www.digipot.net</dc:creator>
  <cp:lastModifiedBy/>
  <cp:revision>1</cp:revision>
  <dcterms:created xsi:type="dcterms:W3CDTF">2014-01-30T05:12:09Z</dcterms:created>
  <dcterms:modified xsi:type="dcterms:W3CDTF">2018-02-27T01:49:41Z</dcterms:modified>
  <cp:category/>
  <cp:version>1</cp:version>
</cp:coreProperties>
</file>