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8" d="100"/>
          <a:sy n="78" d="100"/>
        </p:scale>
        <p:origin x="84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9700B074-46BC-4ADB-B2A2-C831F3E7DBFA}"/>
              </a:ext>
            </a:extLst>
          </p:cNvPr>
          <p:cNvGrpSpPr/>
          <p:nvPr/>
        </p:nvGrpSpPr>
        <p:grpSpPr>
          <a:xfrm>
            <a:off x="1396996" y="1248324"/>
            <a:ext cx="1311901" cy="1984027"/>
            <a:chOff x="4953000" y="555858"/>
            <a:chExt cx="2605729" cy="3940722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9EE9B8D-733E-4FA8-AA65-374575AB97BB}"/>
                </a:ext>
              </a:extLst>
            </p:cNvPr>
            <p:cNvGrpSpPr/>
            <p:nvPr/>
          </p:nvGrpSpPr>
          <p:grpSpPr>
            <a:xfrm>
              <a:off x="5330840" y="3742714"/>
              <a:ext cx="575836" cy="753866"/>
              <a:chOff x="5362891" y="3740973"/>
              <a:chExt cx="480745" cy="753866"/>
            </a:xfrm>
          </p:grpSpPr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8EEDE800-0CDC-4428-B866-FB3E385250C0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FD885D54-4403-4385-80B4-49DFF7D7A6A7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AFD86E5-F0BC-49FC-9B38-FF1A0B2ECCDD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56C4B85B-F420-4578-AF70-AF1ADA192E88}"/>
                </a:ext>
              </a:extLst>
            </p:cNvPr>
            <p:cNvGrpSpPr/>
            <p:nvPr/>
          </p:nvGrpSpPr>
          <p:grpSpPr>
            <a:xfrm>
              <a:off x="5741146" y="3742714"/>
              <a:ext cx="575836" cy="753866"/>
              <a:chOff x="5773197" y="3740973"/>
              <a:chExt cx="480745" cy="75386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2252EBBC-02C6-44C2-AB98-0BDFFE4AB9D2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D703AF8-FCF1-4B9D-85F4-821AE182D9FA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83AD100-228C-4140-BF58-7817DDD70DA5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E50483C-B020-41F1-9582-D7297E9F0D81}"/>
                </a:ext>
              </a:extLst>
            </p:cNvPr>
            <p:cNvSpPr/>
            <p:nvPr/>
          </p:nvSpPr>
          <p:spPr bwMode="auto">
            <a:xfrm>
              <a:off x="4953000" y="555858"/>
              <a:ext cx="2605729" cy="26537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A264265E-F51E-4901-AEAB-EE2F9700D248}"/>
                </a:ext>
              </a:extLst>
            </p:cNvPr>
            <p:cNvSpPr/>
            <p:nvPr/>
          </p:nvSpPr>
          <p:spPr bwMode="auto">
            <a:xfrm>
              <a:off x="5088015" y="1835382"/>
              <a:ext cx="1766264" cy="202347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1EFF6967-F588-4C05-9A4A-C60B1CC9B482}"/>
                </a:ext>
              </a:extLst>
            </p:cNvPr>
            <p:cNvSpPr/>
            <p:nvPr/>
          </p:nvSpPr>
          <p:spPr bwMode="auto">
            <a:xfrm>
              <a:off x="5760518" y="3225124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3A120EE2-8D47-4575-BF1E-95F00577E683}"/>
                </a:ext>
              </a:extLst>
            </p:cNvPr>
            <p:cNvSpPr/>
            <p:nvPr/>
          </p:nvSpPr>
          <p:spPr bwMode="auto">
            <a:xfrm>
              <a:off x="5760518" y="3539415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5975FE4-3652-45FD-BC7D-02E6CBA02E7A}"/>
                </a:ext>
              </a:extLst>
            </p:cNvPr>
            <p:cNvSpPr/>
            <p:nvPr/>
          </p:nvSpPr>
          <p:spPr bwMode="auto">
            <a:xfrm rot="1850628">
              <a:off x="5866576" y="2721330"/>
              <a:ext cx="488586" cy="531568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9">
              <a:extLst>
                <a:ext uri="{FF2B5EF4-FFF2-40B4-BE49-F238E27FC236}">
                  <a16:creationId xmlns:a16="http://schemas.microsoft.com/office/drawing/2014/main" id="{407836B6-ADAF-456E-9EFD-999D8313FB8C}"/>
                </a:ext>
              </a:extLst>
            </p:cNvPr>
            <p:cNvSpPr/>
            <p:nvPr/>
          </p:nvSpPr>
          <p:spPr bwMode="auto">
            <a:xfrm>
              <a:off x="5321316" y="1139036"/>
              <a:ext cx="1366338" cy="1299664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55B7ED5C-76EF-4A0A-9D5F-51091D404EB7}"/>
                </a:ext>
              </a:extLst>
            </p:cNvPr>
            <p:cNvGrpSpPr/>
            <p:nvPr/>
          </p:nvGrpSpPr>
          <p:grpSpPr>
            <a:xfrm>
              <a:off x="5113829" y="1341859"/>
              <a:ext cx="1692540" cy="1286160"/>
              <a:chOff x="5113829" y="1341859"/>
              <a:chExt cx="1692540" cy="1286160"/>
            </a:xfrm>
            <a:solidFill>
              <a:schemeClr val="tx1"/>
            </a:solidFill>
          </p:grpSpPr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25D228D1-1E49-4C57-A20C-015DAD1C743B}"/>
                  </a:ext>
                </a:extLst>
              </p:cNvPr>
              <p:cNvSpPr/>
              <p:nvPr/>
            </p:nvSpPr>
            <p:spPr bwMode="auto">
              <a:xfrm rot="17100000">
                <a:off x="5316996" y="1210982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FC62958D-C805-4D0B-AB94-D37A4CCF9EC4}"/>
                  </a:ext>
                </a:extLst>
              </p:cNvPr>
              <p:cNvSpPr/>
              <p:nvPr/>
            </p:nvSpPr>
            <p:spPr bwMode="auto">
              <a:xfrm rot="16200000">
                <a:off x="5269661" y="1331828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C5C8B832-7B15-455C-8C30-99EEAEC59F69}"/>
                  </a:ext>
                </a:extLst>
              </p:cNvPr>
              <p:cNvSpPr/>
              <p:nvPr/>
            </p:nvSpPr>
            <p:spPr bwMode="auto">
              <a:xfrm rot="15300000">
                <a:off x="5244706" y="1458570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41042A1E-2E44-4C2F-AA61-893E19147E32}"/>
                  </a:ext>
                </a:extLst>
              </p:cNvPr>
              <p:cNvSpPr/>
              <p:nvPr/>
            </p:nvSpPr>
            <p:spPr bwMode="auto">
              <a:xfrm rot="19509033">
                <a:off x="6063670" y="1628811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BD76341C-C9B8-4280-B3A3-2AE01B9398E5}"/>
                  </a:ext>
                </a:extLst>
              </p:cNvPr>
              <p:cNvSpPr/>
              <p:nvPr/>
            </p:nvSpPr>
            <p:spPr bwMode="auto">
              <a:xfrm rot="18696039">
                <a:off x="6056963" y="1521568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A31DC8C0-CB1B-43EB-974F-F01E27C14C20}"/>
                </a:ext>
              </a:extLst>
            </p:cNvPr>
            <p:cNvSpPr/>
            <p:nvPr/>
          </p:nvSpPr>
          <p:spPr bwMode="auto">
            <a:xfrm>
              <a:off x="5330840" y="1309813"/>
              <a:ext cx="1120462" cy="1127554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A568C1F6-B307-4F92-9DFA-10B105163666}"/>
                </a:ext>
              </a:extLst>
            </p:cNvPr>
            <p:cNvSpPr/>
            <p:nvPr/>
          </p:nvSpPr>
          <p:spPr bwMode="auto">
            <a:xfrm rot="5400000">
              <a:off x="5789101" y="2051008"/>
              <a:ext cx="103635" cy="3472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2B497CB-76A5-4074-9F25-C081095F11F5}"/>
                </a:ext>
              </a:extLst>
            </p:cNvPr>
            <p:cNvSpPr/>
            <p:nvPr/>
          </p:nvSpPr>
          <p:spPr bwMode="auto">
            <a:xfrm>
              <a:off x="5454714" y="1638316"/>
              <a:ext cx="222186" cy="294306"/>
            </a:xfrm>
            <a:custGeom>
              <a:avLst/>
              <a:gdLst>
                <a:gd name="connsiteX0" fmla="*/ 4933 w 222186"/>
                <a:gd name="connsiteY0" fmla="*/ 0 h 294306"/>
                <a:gd name="connsiteX1" fmla="*/ 22775 w 222186"/>
                <a:gd name="connsiteY1" fmla="*/ 45579 h 294306"/>
                <a:gd name="connsiteX2" fmla="*/ 60453 w 222186"/>
                <a:gd name="connsiteY2" fmla="*/ 74361 h 294306"/>
                <a:gd name="connsiteX3" fmla="*/ 68706 w 222186"/>
                <a:gd name="connsiteY3" fmla="*/ 55301 h 294306"/>
                <a:gd name="connsiteX4" fmla="*/ 132279 w 222186"/>
                <a:gd name="connsiteY4" fmla="*/ 14294 h 294306"/>
                <a:gd name="connsiteX5" fmla="*/ 222186 w 222186"/>
                <a:gd name="connsiteY5" fmla="*/ 154300 h 294306"/>
                <a:gd name="connsiteX6" fmla="*/ 132279 w 222186"/>
                <a:gd name="connsiteY6" fmla="*/ 294306 h 294306"/>
                <a:gd name="connsiteX7" fmla="*/ 42372 w 222186"/>
                <a:gd name="connsiteY7" fmla="*/ 154300 h 294306"/>
                <a:gd name="connsiteX8" fmla="*/ 49438 w 222186"/>
                <a:gd name="connsiteY8" fmla="*/ 99803 h 294306"/>
                <a:gd name="connsiteX9" fmla="*/ 50743 w 222186"/>
                <a:gd name="connsiteY9" fmla="*/ 96789 h 294306"/>
                <a:gd name="connsiteX10" fmla="*/ 27165 w 222186"/>
                <a:gd name="connsiteY10" fmla="*/ 81626 h 294306"/>
                <a:gd name="connsiteX11" fmla="*/ 4933 w 222186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2186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60453" y="74361"/>
                  </a:lnTo>
                  <a:lnTo>
                    <a:pt x="68706" y="55301"/>
                  </a:lnTo>
                  <a:cubicBezTo>
                    <a:pt x="84976" y="29965"/>
                    <a:pt x="107452" y="14294"/>
                    <a:pt x="132279" y="14294"/>
                  </a:cubicBezTo>
                  <a:cubicBezTo>
                    <a:pt x="181933" y="14294"/>
                    <a:pt x="222186" y="76977"/>
                    <a:pt x="222186" y="154300"/>
                  </a:cubicBezTo>
                  <a:cubicBezTo>
                    <a:pt x="222186" y="231623"/>
                    <a:pt x="181933" y="294306"/>
                    <a:pt x="132279" y="294306"/>
                  </a:cubicBezTo>
                  <a:cubicBezTo>
                    <a:pt x="82625" y="294306"/>
                    <a:pt x="42372" y="231623"/>
                    <a:pt x="42372" y="154300"/>
                  </a:cubicBezTo>
                  <a:cubicBezTo>
                    <a:pt x="42372" y="134969"/>
                    <a:pt x="44888" y="116554"/>
                    <a:pt x="49438" y="99803"/>
                  </a:cubicBezTo>
                  <a:lnTo>
                    <a:pt x="50743" y="96789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3446743-56CF-4202-A7F2-A6025C014AF5}"/>
                </a:ext>
              </a:extLst>
            </p:cNvPr>
            <p:cNvSpPr/>
            <p:nvPr/>
          </p:nvSpPr>
          <p:spPr bwMode="auto">
            <a:xfrm>
              <a:off x="5978590" y="1638316"/>
              <a:ext cx="212660" cy="294306"/>
            </a:xfrm>
            <a:custGeom>
              <a:avLst/>
              <a:gdLst>
                <a:gd name="connsiteX0" fmla="*/ 4933 w 212660"/>
                <a:gd name="connsiteY0" fmla="*/ 0 h 294306"/>
                <a:gd name="connsiteX1" fmla="*/ 22775 w 212660"/>
                <a:gd name="connsiteY1" fmla="*/ 45579 h 294306"/>
                <a:gd name="connsiteX2" fmla="*/ 53295 w 212660"/>
                <a:gd name="connsiteY2" fmla="*/ 68893 h 294306"/>
                <a:gd name="connsiteX3" fmla="*/ 59180 w 212660"/>
                <a:gd name="connsiteY3" fmla="*/ 55301 h 294306"/>
                <a:gd name="connsiteX4" fmla="*/ 122753 w 212660"/>
                <a:gd name="connsiteY4" fmla="*/ 14294 h 294306"/>
                <a:gd name="connsiteX5" fmla="*/ 212660 w 212660"/>
                <a:gd name="connsiteY5" fmla="*/ 154300 h 294306"/>
                <a:gd name="connsiteX6" fmla="*/ 122753 w 212660"/>
                <a:gd name="connsiteY6" fmla="*/ 294306 h 294306"/>
                <a:gd name="connsiteX7" fmla="*/ 32846 w 212660"/>
                <a:gd name="connsiteY7" fmla="*/ 154300 h 294306"/>
                <a:gd name="connsiteX8" fmla="*/ 39912 w 212660"/>
                <a:gd name="connsiteY8" fmla="*/ 99803 h 294306"/>
                <a:gd name="connsiteX9" fmla="*/ 43292 w 212660"/>
                <a:gd name="connsiteY9" fmla="*/ 91997 h 294306"/>
                <a:gd name="connsiteX10" fmla="*/ 27165 w 212660"/>
                <a:gd name="connsiteY10" fmla="*/ 81626 h 294306"/>
                <a:gd name="connsiteX11" fmla="*/ 4933 w 212660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60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53295" y="68893"/>
                  </a:lnTo>
                  <a:lnTo>
                    <a:pt x="59180" y="55301"/>
                  </a:lnTo>
                  <a:cubicBezTo>
                    <a:pt x="75450" y="29965"/>
                    <a:pt x="97926" y="14294"/>
                    <a:pt x="122753" y="14294"/>
                  </a:cubicBezTo>
                  <a:cubicBezTo>
                    <a:pt x="172407" y="14294"/>
                    <a:pt x="212660" y="76977"/>
                    <a:pt x="212660" y="154300"/>
                  </a:cubicBezTo>
                  <a:cubicBezTo>
                    <a:pt x="212660" y="231623"/>
                    <a:pt x="172407" y="294306"/>
                    <a:pt x="122753" y="294306"/>
                  </a:cubicBezTo>
                  <a:cubicBezTo>
                    <a:pt x="73099" y="294306"/>
                    <a:pt x="32846" y="231623"/>
                    <a:pt x="32846" y="154300"/>
                  </a:cubicBezTo>
                  <a:cubicBezTo>
                    <a:pt x="32846" y="134969"/>
                    <a:pt x="35362" y="116554"/>
                    <a:pt x="39912" y="99803"/>
                  </a:cubicBezTo>
                  <a:lnTo>
                    <a:pt x="43292" y="91997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99517208-F0EE-4E50-B184-3D2BB71A854A}"/>
                </a:ext>
              </a:extLst>
            </p:cNvPr>
            <p:cNvSpPr/>
            <p:nvPr/>
          </p:nvSpPr>
          <p:spPr bwMode="auto">
            <a:xfrm>
              <a:off x="553042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2EBAE8CB-D646-4CDD-AC65-EFE52B614163}"/>
                </a:ext>
              </a:extLst>
            </p:cNvPr>
            <p:cNvSpPr/>
            <p:nvPr/>
          </p:nvSpPr>
          <p:spPr bwMode="auto">
            <a:xfrm>
              <a:off x="604477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9D5971F-4C85-4883-A87B-150040E160F2}"/>
                </a:ext>
              </a:extLst>
            </p:cNvPr>
            <p:cNvSpPr/>
            <p:nvPr/>
          </p:nvSpPr>
          <p:spPr bwMode="auto">
            <a:xfrm rot="5400000">
              <a:off x="5808128" y="1984393"/>
              <a:ext cx="45720" cy="120166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B1F99D3C-E5A7-412B-AA74-44977D0184C9}"/>
                </a:ext>
              </a:extLst>
            </p:cNvPr>
            <p:cNvSpPr/>
            <p:nvPr/>
          </p:nvSpPr>
          <p:spPr bwMode="auto">
            <a:xfrm rot="5400000">
              <a:off x="5554714" y="1448706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A2679AA9-FF3A-4278-86D0-20EF2BADD84B}"/>
                </a:ext>
              </a:extLst>
            </p:cNvPr>
            <p:cNvSpPr/>
            <p:nvPr/>
          </p:nvSpPr>
          <p:spPr bwMode="auto">
            <a:xfrm rot="5400000">
              <a:off x="6070253" y="1448708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BDE479CA-58BB-4655-AC90-955E4C8D5935}"/>
                </a:ext>
              </a:extLst>
            </p:cNvPr>
            <p:cNvSpPr/>
            <p:nvPr/>
          </p:nvSpPr>
          <p:spPr bwMode="auto">
            <a:xfrm>
              <a:off x="5401269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C0F061A-755A-4FD7-B41B-BD918F2157A2}"/>
                </a:ext>
              </a:extLst>
            </p:cNvPr>
            <p:cNvSpPr/>
            <p:nvPr/>
          </p:nvSpPr>
          <p:spPr bwMode="auto">
            <a:xfrm>
              <a:off x="6158507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FB46AD1B-A307-43A7-9C30-8B15FC964EB9}"/>
                </a:ext>
              </a:extLst>
            </p:cNvPr>
            <p:cNvSpPr/>
            <p:nvPr/>
          </p:nvSpPr>
          <p:spPr bwMode="auto">
            <a:xfrm>
              <a:off x="5967412" y="2309877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FD13A5E-65F2-4479-9319-F3511CE05653}"/>
                </a:ext>
              </a:extLst>
            </p:cNvPr>
            <p:cNvSpPr/>
            <p:nvPr/>
          </p:nvSpPr>
          <p:spPr bwMode="auto">
            <a:xfrm rot="8250392">
              <a:off x="6281771" y="2410707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1C58800D-C595-4C12-9C38-E018FCDF31BD}"/>
                </a:ext>
              </a:extLst>
            </p:cNvPr>
            <p:cNvSpPr/>
            <p:nvPr/>
          </p:nvSpPr>
          <p:spPr bwMode="auto">
            <a:xfrm>
              <a:off x="5839136" y="2508241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DBE0527E-87B2-4480-A6C9-E3119BD76112}"/>
                </a:ext>
              </a:extLst>
            </p:cNvPr>
            <p:cNvSpPr/>
            <p:nvPr/>
          </p:nvSpPr>
          <p:spPr bwMode="auto">
            <a:xfrm rot="15771291">
              <a:off x="5436284" y="2354805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F5B8F16-0F4B-458D-8B55-D0A4F335168C}"/>
              </a:ext>
            </a:extLst>
          </p:cNvPr>
          <p:cNvGrpSpPr/>
          <p:nvPr/>
        </p:nvGrpSpPr>
        <p:grpSpPr>
          <a:xfrm>
            <a:off x="4193447" y="4093505"/>
            <a:ext cx="1311901" cy="1980260"/>
            <a:chOff x="507887" y="2783345"/>
            <a:chExt cx="1052728" cy="1589049"/>
          </a:xfrm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27767222-9BF8-4903-9973-C0CF15A2FDD6}"/>
                </a:ext>
              </a:extLst>
            </p:cNvPr>
            <p:cNvSpPr/>
            <p:nvPr/>
          </p:nvSpPr>
          <p:spPr bwMode="auto">
            <a:xfrm rot="8380477">
              <a:off x="1294404" y="3511644"/>
              <a:ext cx="154028" cy="273817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44446265-3D1E-4804-B26B-E31DB3EDBBA4}"/>
                </a:ext>
              </a:extLst>
            </p:cNvPr>
            <p:cNvSpPr/>
            <p:nvPr/>
          </p:nvSpPr>
          <p:spPr bwMode="auto">
            <a:xfrm>
              <a:off x="1031741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7502C49-83B1-47FD-BC29-384EEB470EEA}"/>
                </a:ext>
              </a:extLst>
            </p:cNvPr>
            <p:cNvSpPr/>
            <p:nvPr/>
          </p:nvSpPr>
          <p:spPr bwMode="auto">
            <a:xfrm>
              <a:off x="998289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1EA0CF32-1FA2-4495-83CA-D7ECC197B628}"/>
                </a:ext>
              </a:extLst>
            </p:cNvPr>
            <p:cNvSpPr/>
            <p:nvPr/>
          </p:nvSpPr>
          <p:spPr bwMode="auto">
            <a:xfrm>
              <a:off x="1193666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1">
              <a:extLst>
                <a:ext uri="{FF2B5EF4-FFF2-40B4-BE49-F238E27FC236}">
                  <a16:creationId xmlns:a16="http://schemas.microsoft.com/office/drawing/2014/main" id="{B6A5904C-A260-4435-A1F0-5396FBC975E5}"/>
                </a:ext>
              </a:extLst>
            </p:cNvPr>
            <p:cNvSpPr/>
            <p:nvPr/>
          </p:nvSpPr>
          <p:spPr bwMode="auto">
            <a:xfrm>
              <a:off x="821352" y="3300279"/>
              <a:ext cx="713580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113FC7E-17EF-4153-BA85-1A2467929BB2}"/>
                </a:ext>
              </a:extLst>
            </p:cNvPr>
            <p:cNvSpPr/>
            <p:nvPr/>
          </p:nvSpPr>
          <p:spPr bwMode="auto">
            <a:xfrm flipH="1">
              <a:off x="507887" y="2783345"/>
              <a:ext cx="1052728" cy="10721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E6DB18D-C267-4DD9-B743-E07646B37F21}"/>
                </a:ext>
              </a:extLst>
            </p:cNvPr>
            <p:cNvSpPr/>
            <p:nvPr/>
          </p:nvSpPr>
          <p:spPr bwMode="auto">
            <a:xfrm>
              <a:off x="1160214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5216006D-7841-498E-BED9-361532D01A35}"/>
                </a:ext>
              </a:extLst>
            </p:cNvPr>
            <p:cNvSpPr/>
            <p:nvPr/>
          </p:nvSpPr>
          <p:spPr bwMode="auto">
            <a:xfrm rot="17100000">
              <a:off x="871397" y="3239268"/>
              <a:ext cx="61888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0D54480-76C1-46BB-AE11-D902FAF2D53C}"/>
              </a:ext>
            </a:extLst>
          </p:cNvPr>
          <p:cNvGrpSpPr/>
          <p:nvPr/>
        </p:nvGrpSpPr>
        <p:grpSpPr>
          <a:xfrm>
            <a:off x="1277028" y="4083606"/>
            <a:ext cx="1648008" cy="2018887"/>
            <a:chOff x="497098" y="4670565"/>
            <a:chExt cx="1322435" cy="1620045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87CCBE8-2EA3-4677-ACB6-8BC7C38D33C0}"/>
                </a:ext>
              </a:extLst>
            </p:cNvPr>
            <p:cNvGrpSpPr/>
            <p:nvPr/>
          </p:nvGrpSpPr>
          <p:grpSpPr>
            <a:xfrm rot="19727201">
              <a:off x="1235199" y="5949739"/>
              <a:ext cx="232641" cy="304566"/>
              <a:chOff x="1085220" y="5958071"/>
              <a:chExt cx="232641" cy="304566"/>
            </a:xfrm>
          </p:grpSpPr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106BD5AF-B08B-4AF8-92BE-A7C5A8126888}"/>
                  </a:ext>
                </a:extLst>
              </p:cNvPr>
              <p:cNvSpPr/>
              <p:nvPr/>
            </p:nvSpPr>
            <p:spPr bwMode="auto">
              <a:xfrm>
                <a:off x="1193667" y="5958071"/>
                <a:ext cx="90741" cy="167836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71A7D03-F7EA-4238-A7BD-ED4A13416E97}"/>
                  </a:ext>
                </a:extLst>
              </p:cNvPr>
              <p:cNvSpPr/>
              <p:nvPr/>
            </p:nvSpPr>
            <p:spPr bwMode="auto">
              <a:xfrm>
                <a:off x="1085220" y="6045533"/>
                <a:ext cx="232641" cy="217104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88B4FE2-C67D-4785-B086-6D1BFF6F221B}"/>
                  </a:ext>
                </a:extLst>
              </p:cNvPr>
              <p:cNvSpPr/>
              <p:nvPr/>
            </p:nvSpPr>
            <p:spPr bwMode="auto">
              <a:xfrm>
                <a:off x="1099627" y="6146606"/>
                <a:ext cx="36729" cy="43446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4098C106-4F77-4CB4-9626-E53D293E14FC}"/>
                </a:ext>
              </a:extLst>
            </p:cNvPr>
            <p:cNvGrpSpPr/>
            <p:nvPr/>
          </p:nvGrpSpPr>
          <p:grpSpPr>
            <a:xfrm>
              <a:off x="766805" y="4670565"/>
              <a:ext cx="1052728" cy="1592072"/>
              <a:chOff x="4953000" y="555858"/>
              <a:chExt cx="2605729" cy="3940722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DB780F5-07AE-460C-8693-D28D4D645048}"/>
                  </a:ext>
                </a:extLst>
              </p:cNvPr>
              <p:cNvGrpSpPr/>
              <p:nvPr/>
            </p:nvGrpSpPr>
            <p:grpSpPr>
              <a:xfrm>
                <a:off x="5330840" y="3742714"/>
                <a:ext cx="575836" cy="753866"/>
                <a:chOff x="5362891" y="3740973"/>
                <a:chExt cx="480745" cy="753866"/>
              </a:xfrm>
            </p:grpSpPr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CFE9AFB1-996E-480E-9A85-AA526DB103C9}"/>
                    </a:ext>
                  </a:extLst>
                </p:cNvPr>
                <p:cNvSpPr/>
                <p:nvPr/>
              </p:nvSpPr>
              <p:spPr bwMode="auto">
                <a:xfrm>
                  <a:off x="5586993" y="3740973"/>
                  <a:ext cx="187514" cy="415431"/>
                </a:xfrm>
                <a:prstGeom prst="roundRect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3703429F-5D88-44A6-BB07-40B7F19B13C2}"/>
                    </a:ext>
                  </a:extLst>
                </p:cNvPr>
                <p:cNvSpPr/>
                <p:nvPr/>
              </p:nvSpPr>
              <p:spPr bwMode="auto">
                <a:xfrm>
                  <a:off x="5362891" y="3957461"/>
                  <a:ext cx="480745" cy="537378"/>
                </a:xfrm>
                <a:custGeom>
                  <a:avLst/>
                  <a:gdLst>
                    <a:gd name="connsiteX0" fmla="*/ 209269 w 480745"/>
                    <a:gd name="connsiteY0" fmla="*/ 0 h 537378"/>
                    <a:gd name="connsiteX1" fmla="*/ 426449 w 480745"/>
                    <a:gd name="connsiteY1" fmla="*/ 0 h 537378"/>
                    <a:gd name="connsiteX2" fmla="*/ 480745 w 480745"/>
                    <a:gd name="connsiteY2" fmla="*/ 54296 h 537378"/>
                    <a:gd name="connsiteX3" fmla="*/ 480745 w 480745"/>
                    <a:gd name="connsiteY3" fmla="*/ 400692 h 537378"/>
                    <a:gd name="connsiteX4" fmla="*/ 480744 w 480745"/>
                    <a:gd name="connsiteY4" fmla="*/ 400697 h 537378"/>
                    <a:gd name="connsiteX5" fmla="*/ 480744 w 480745"/>
                    <a:gd name="connsiteY5" fmla="*/ 495058 h 537378"/>
                    <a:gd name="connsiteX6" fmla="*/ 438424 w 480745"/>
                    <a:gd name="connsiteY6" fmla="*/ 537378 h 537378"/>
                    <a:gd name="connsiteX7" fmla="*/ 302427 w 480745"/>
                    <a:gd name="connsiteY7" fmla="*/ 537378 h 537378"/>
                    <a:gd name="connsiteX8" fmla="*/ 223028 w 480745"/>
                    <a:gd name="connsiteY8" fmla="*/ 537378 h 537378"/>
                    <a:gd name="connsiteX9" fmla="*/ 133347 w 480745"/>
                    <a:gd name="connsiteY9" fmla="*/ 537378 h 537378"/>
                    <a:gd name="connsiteX10" fmla="*/ 0 w 480745"/>
                    <a:gd name="connsiteY10" fmla="*/ 404031 h 537378"/>
                    <a:gd name="connsiteX11" fmla="*/ 0 w 480745"/>
                    <a:gd name="connsiteY11" fmla="*/ 368563 h 537378"/>
                    <a:gd name="connsiteX12" fmla="*/ 103105 w 480745"/>
                    <a:gd name="connsiteY12" fmla="*/ 213014 h 537378"/>
                    <a:gd name="connsiteX13" fmla="*/ 154973 w 480745"/>
                    <a:gd name="connsiteY13" fmla="*/ 202542 h 537378"/>
                    <a:gd name="connsiteX14" fmla="*/ 154973 w 480745"/>
                    <a:gd name="connsiteY14" fmla="*/ 54296 h 537378"/>
                    <a:gd name="connsiteX15" fmla="*/ 209269 w 480745"/>
                    <a:gd name="connsiteY15" fmla="*/ 0 h 537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0745" h="537378">
                      <a:moveTo>
                        <a:pt x="209269" y="0"/>
                      </a:moveTo>
                      <a:lnTo>
                        <a:pt x="426449" y="0"/>
                      </a:lnTo>
                      <a:cubicBezTo>
                        <a:pt x="456436" y="0"/>
                        <a:pt x="480745" y="24309"/>
                        <a:pt x="480745" y="54296"/>
                      </a:cubicBezTo>
                      <a:lnTo>
                        <a:pt x="480745" y="400692"/>
                      </a:lnTo>
                      <a:lnTo>
                        <a:pt x="480744" y="400697"/>
                      </a:lnTo>
                      <a:lnTo>
                        <a:pt x="480744" y="495058"/>
                      </a:lnTo>
                      <a:cubicBezTo>
                        <a:pt x="480744" y="518431"/>
                        <a:pt x="461797" y="537378"/>
                        <a:pt x="438424" y="537378"/>
                      </a:cubicBezTo>
                      <a:lnTo>
                        <a:pt x="302427" y="537378"/>
                      </a:lnTo>
                      <a:lnTo>
                        <a:pt x="223028" y="537378"/>
                      </a:lnTo>
                      <a:lnTo>
                        <a:pt x="133347" y="537378"/>
                      </a:lnTo>
                      <a:cubicBezTo>
                        <a:pt x="59701" y="537378"/>
                        <a:pt x="0" y="477677"/>
                        <a:pt x="0" y="404031"/>
                      </a:cubicBezTo>
                      <a:lnTo>
                        <a:pt x="0" y="368563"/>
                      </a:lnTo>
                      <a:cubicBezTo>
                        <a:pt x="0" y="298637"/>
                        <a:pt x="42515" y="238641"/>
                        <a:pt x="103105" y="213014"/>
                      </a:cubicBezTo>
                      <a:lnTo>
                        <a:pt x="154973" y="202542"/>
                      </a:lnTo>
                      <a:lnTo>
                        <a:pt x="154973" y="54296"/>
                      </a:lnTo>
                      <a:cubicBezTo>
                        <a:pt x="154973" y="24309"/>
                        <a:pt x="179282" y="0"/>
                        <a:pt x="20926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95A79023-462B-47E2-BF57-84F97A9E9745}"/>
                    </a:ext>
                  </a:extLst>
                </p:cNvPr>
                <p:cNvSpPr/>
                <p:nvPr/>
              </p:nvSpPr>
              <p:spPr bwMode="auto">
                <a:xfrm>
                  <a:off x="5393394" y="4207637"/>
                  <a:ext cx="75900" cy="107537"/>
                </a:xfrm>
                <a:custGeom>
                  <a:avLst/>
                  <a:gdLst>
                    <a:gd name="connsiteX0" fmla="*/ 101494 w 132752"/>
                    <a:gd name="connsiteY0" fmla="*/ 0 h 188086"/>
                    <a:gd name="connsiteX1" fmla="*/ 132752 w 132752"/>
                    <a:gd name="connsiteY1" fmla="*/ 47593 h 188086"/>
                    <a:gd name="connsiteX2" fmla="*/ 56940 w 132752"/>
                    <a:gd name="connsiteY2" fmla="*/ 188086 h 188086"/>
                    <a:gd name="connsiteX3" fmla="*/ 0 w 132752"/>
                    <a:gd name="connsiteY3" fmla="*/ 188086 h 188086"/>
                    <a:gd name="connsiteX4" fmla="*/ 101494 w 132752"/>
                    <a:gd name="connsiteY4" fmla="*/ 0 h 18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52" h="188086">
                      <a:moveTo>
                        <a:pt x="101494" y="0"/>
                      </a:moveTo>
                      <a:lnTo>
                        <a:pt x="132752" y="47593"/>
                      </a:lnTo>
                      <a:cubicBezTo>
                        <a:pt x="85435" y="78670"/>
                        <a:pt x="56940" y="131476"/>
                        <a:pt x="56940" y="188086"/>
                      </a:cubicBezTo>
                      <a:lnTo>
                        <a:pt x="0" y="188086"/>
                      </a:lnTo>
                      <a:cubicBezTo>
                        <a:pt x="0" y="112300"/>
                        <a:pt x="38148" y="41604"/>
                        <a:pt x="1014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4250EB34-8C4B-427A-A9F1-0717C73D91E5}"/>
                  </a:ext>
                </a:extLst>
              </p:cNvPr>
              <p:cNvSpPr/>
              <p:nvPr/>
            </p:nvSpPr>
            <p:spPr bwMode="auto">
              <a:xfrm>
                <a:off x="4953000" y="555858"/>
                <a:ext cx="2605729" cy="2653715"/>
              </a:xfrm>
              <a:custGeom>
                <a:avLst/>
                <a:gdLst>
                  <a:gd name="connsiteX0" fmla="*/ 1538328 w 2514813"/>
                  <a:gd name="connsiteY0" fmla="*/ 0 h 2561125"/>
                  <a:gd name="connsiteX1" fmla="*/ 2208145 w 2514813"/>
                  <a:gd name="connsiteY1" fmla="*/ 455906 h 2561125"/>
                  <a:gd name="connsiteX2" fmla="*/ 2514813 w 2514813"/>
                  <a:gd name="connsiteY2" fmla="*/ 1226804 h 2561125"/>
                  <a:gd name="connsiteX3" fmla="*/ 2341195 w 2514813"/>
                  <a:gd name="connsiteY3" fmla="*/ 2018234 h 2561125"/>
                  <a:gd name="connsiteX4" fmla="*/ 1753605 w 2514813"/>
                  <a:gd name="connsiteY4" fmla="*/ 2527899 h 2561125"/>
                  <a:gd name="connsiteX5" fmla="*/ 976485 w 2514813"/>
                  <a:gd name="connsiteY5" fmla="*/ 2561125 h 2561125"/>
                  <a:gd name="connsiteX6" fmla="*/ 306668 w 2514813"/>
                  <a:gd name="connsiteY6" fmla="*/ 2105218 h 2561125"/>
                  <a:gd name="connsiteX7" fmla="*/ 0 w 2514813"/>
                  <a:gd name="connsiteY7" fmla="*/ 1334321 h 2561125"/>
                  <a:gd name="connsiteX8" fmla="*/ 173618 w 2514813"/>
                  <a:gd name="connsiteY8" fmla="*/ 542890 h 2561125"/>
                  <a:gd name="connsiteX9" fmla="*/ 761208 w 2514813"/>
                  <a:gd name="connsiteY9" fmla="*/ 33225 h 256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4813" h="2561125">
                    <a:moveTo>
                      <a:pt x="1538328" y="0"/>
                    </a:moveTo>
                    <a:lnTo>
                      <a:pt x="2208145" y="455906"/>
                    </a:lnTo>
                    <a:lnTo>
                      <a:pt x="2514813" y="1226804"/>
                    </a:lnTo>
                    <a:lnTo>
                      <a:pt x="2341195" y="2018234"/>
                    </a:lnTo>
                    <a:lnTo>
                      <a:pt x="1753605" y="2527899"/>
                    </a:lnTo>
                    <a:lnTo>
                      <a:pt x="976485" y="2561125"/>
                    </a:lnTo>
                    <a:lnTo>
                      <a:pt x="306668" y="2105218"/>
                    </a:lnTo>
                    <a:lnTo>
                      <a:pt x="0" y="1334321"/>
                    </a:lnTo>
                    <a:lnTo>
                      <a:pt x="173618" y="542890"/>
                    </a:lnTo>
                    <a:lnTo>
                      <a:pt x="761208" y="33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1">
                <a:extLst>
                  <a:ext uri="{FF2B5EF4-FFF2-40B4-BE49-F238E27FC236}">
                    <a16:creationId xmlns:a16="http://schemas.microsoft.com/office/drawing/2014/main" id="{4E916D0B-CF24-478D-97C1-B2BE636C00A3}"/>
                  </a:ext>
                </a:extLst>
              </p:cNvPr>
              <p:cNvSpPr/>
              <p:nvPr/>
            </p:nvSpPr>
            <p:spPr bwMode="auto">
              <a:xfrm>
                <a:off x="5088015" y="1835382"/>
                <a:ext cx="1766264" cy="202347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AB6AE4E0-2D0A-499C-B3CB-09F95F45EFD0}"/>
                  </a:ext>
                </a:extLst>
              </p:cNvPr>
              <p:cNvSpPr/>
              <p:nvPr/>
            </p:nvSpPr>
            <p:spPr bwMode="auto">
              <a:xfrm>
                <a:off x="5760518" y="3225124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CC80783-D7D3-4FD8-8AC4-004063BE5C32}"/>
                  </a:ext>
                </a:extLst>
              </p:cNvPr>
              <p:cNvSpPr/>
              <p:nvPr/>
            </p:nvSpPr>
            <p:spPr bwMode="auto">
              <a:xfrm>
                <a:off x="5760518" y="3539415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5BCF30D-9025-479F-B62B-D0D2CA12DB00}"/>
                  </a:ext>
                </a:extLst>
              </p:cNvPr>
              <p:cNvSpPr/>
              <p:nvPr/>
            </p:nvSpPr>
            <p:spPr bwMode="auto">
              <a:xfrm rot="1850628">
                <a:off x="5866576" y="2721330"/>
                <a:ext cx="488586" cy="531568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49">
                <a:extLst>
                  <a:ext uri="{FF2B5EF4-FFF2-40B4-BE49-F238E27FC236}">
                    <a16:creationId xmlns:a16="http://schemas.microsoft.com/office/drawing/2014/main" id="{02D5088D-3C8A-42D5-B153-3E9973299C70}"/>
                  </a:ext>
                </a:extLst>
              </p:cNvPr>
              <p:cNvSpPr/>
              <p:nvPr/>
            </p:nvSpPr>
            <p:spPr bwMode="auto">
              <a:xfrm>
                <a:off x="5321316" y="1139036"/>
                <a:ext cx="1366338" cy="1299664"/>
              </a:xfrm>
              <a:custGeom>
                <a:avLst/>
                <a:gdLst>
                  <a:gd name="connsiteX0" fmla="*/ 0 w 1299663"/>
                  <a:gd name="connsiteY0" fmla="*/ 649832 h 1299663"/>
                  <a:gd name="connsiteX1" fmla="*/ 649832 w 1299663"/>
                  <a:gd name="connsiteY1" fmla="*/ 0 h 1299663"/>
                  <a:gd name="connsiteX2" fmla="*/ 1299664 w 1299663"/>
                  <a:gd name="connsiteY2" fmla="*/ 649832 h 1299663"/>
                  <a:gd name="connsiteX3" fmla="*/ 649832 w 1299663"/>
                  <a:gd name="connsiteY3" fmla="*/ 1299664 h 1299663"/>
                  <a:gd name="connsiteX4" fmla="*/ 0 w 1299663"/>
                  <a:gd name="connsiteY4" fmla="*/ 649832 h 1299663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6338" h="1299664">
                    <a:moveTo>
                      <a:pt x="0" y="649832"/>
                    </a:moveTo>
                    <a:cubicBezTo>
                      <a:pt x="0" y="290940"/>
                      <a:pt x="290940" y="0"/>
                      <a:pt x="649832" y="0"/>
                    </a:cubicBezTo>
                    <a:cubicBezTo>
                      <a:pt x="1008724" y="0"/>
                      <a:pt x="1261564" y="229028"/>
                      <a:pt x="1366338" y="730795"/>
                    </a:cubicBezTo>
                    <a:cubicBezTo>
                      <a:pt x="1213938" y="1089688"/>
                      <a:pt x="1008724" y="1299664"/>
                      <a:pt x="649832" y="1299664"/>
                    </a:cubicBezTo>
                    <a:cubicBezTo>
                      <a:pt x="290940" y="1299664"/>
                      <a:pt x="0" y="1008724"/>
                      <a:pt x="0" y="64983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8EC95C9D-CDDE-4E21-AF94-BA3FFCDB114B}"/>
                  </a:ext>
                </a:extLst>
              </p:cNvPr>
              <p:cNvGrpSpPr/>
              <p:nvPr/>
            </p:nvGrpSpPr>
            <p:grpSpPr>
              <a:xfrm>
                <a:off x="5113829" y="1341859"/>
                <a:ext cx="1692540" cy="1286160"/>
                <a:chOff x="5113829" y="1341859"/>
                <a:chExt cx="1692540" cy="1286160"/>
              </a:xfrm>
              <a:solidFill>
                <a:schemeClr val="tx1"/>
              </a:solidFill>
            </p:grpSpPr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E109EE6A-037F-4E9B-AEE6-5A831DE0FFA6}"/>
                    </a:ext>
                  </a:extLst>
                </p:cNvPr>
                <p:cNvSpPr/>
                <p:nvPr/>
              </p:nvSpPr>
              <p:spPr bwMode="auto">
                <a:xfrm rot="17100000">
                  <a:off x="5316996" y="1210982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44916B79-C866-4451-A5A9-2E956E2410C5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9661" y="1331828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9233B680-0C9B-431C-BA37-BC6170410210}"/>
                    </a:ext>
                  </a:extLst>
                </p:cNvPr>
                <p:cNvSpPr/>
                <p:nvPr/>
              </p:nvSpPr>
              <p:spPr bwMode="auto">
                <a:xfrm rot="15300000">
                  <a:off x="5244706" y="1458570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0B97205E-F44D-49EE-95D1-C8C180336C5D}"/>
                    </a:ext>
                  </a:extLst>
                </p:cNvPr>
                <p:cNvSpPr/>
                <p:nvPr/>
              </p:nvSpPr>
              <p:spPr bwMode="auto">
                <a:xfrm rot="19509033">
                  <a:off x="6063670" y="1628811"/>
                  <a:ext cx="499604" cy="999208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4408BE49-62CD-47EA-A800-E7834F41F1D6}"/>
                    </a:ext>
                  </a:extLst>
                </p:cNvPr>
                <p:cNvSpPr/>
                <p:nvPr/>
              </p:nvSpPr>
              <p:spPr bwMode="auto">
                <a:xfrm rot="18696039">
                  <a:off x="6056963" y="1521568"/>
                  <a:ext cx="499604" cy="999208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2175B9FA-F4AF-4645-87F4-7B93B14CA632}"/>
                  </a:ext>
                </a:extLst>
              </p:cNvPr>
              <p:cNvSpPr/>
              <p:nvPr/>
            </p:nvSpPr>
            <p:spPr bwMode="auto">
              <a:xfrm>
                <a:off x="5330840" y="1309813"/>
                <a:ext cx="1120462" cy="1127554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8917AF1B-62FC-4DB2-8582-5F054390A2F4}"/>
                  </a:ext>
                </a:extLst>
              </p:cNvPr>
              <p:cNvSpPr/>
              <p:nvPr/>
            </p:nvSpPr>
            <p:spPr bwMode="auto">
              <a:xfrm rot="16200000">
                <a:off x="5789101" y="2051007"/>
                <a:ext cx="103635" cy="34720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0C77CCAF-49A3-4138-842C-02D9DDC114D5}"/>
                  </a:ext>
                </a:extLst>
              </p:cNvPr>
              <p:cNvSpPr/>
              <p:nvPr/>
            </p:nvSpPr>
            <p:spPr bwMode="auto">
              <a:xfrm rot="5400000">
                <a:off x="5808128" y="1984393"/>
                <a:ext cx="45720" cy="120166"/>
              </a:xfrm>
              <a:prstGeom prst="moon">
                <a:avLst>
                  <a:gd name="adj" fmla="val 875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A5CE5D47-C008-4535-B09E-EC169F53A32F}"/>
                  </a:ext>
                </a:extLst>
              </p:cNvPr>
              <p:cNvSpPr/>
              <p:nvPr/>
            </p:nvSpPr>
            <p:spPr bwMode="auto">
              <a:xfrm rot="5400000">
                <a:off x="5554714" y="1448706"/>
                <a:ext cx="64557" cy="208444"/>
              </a:xfrm>
              <a:prstGeom prst="moon">
                <a:avLst>
                  <a:gd name="adj" fmla="val 4251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28147FA3-74C6-4247-8B98-0A5B4DE38CB3}"/>
                  </a:ext>
                </a:extLst>
              </p:cNvPr>
              <p:cNvSpPr/>
              <p:nvPr/>
            </p:nvSpPr>
            <p:spPr bwMode="auto">
              <a:xfrm rot="5400000">
                <a:off x="6070253" y="1448708"/>
                <a:ext cx="64557" cy="208444"/>
              </a:xfrm>
              <a:prstGeom prst="moon">
                <a:avLst>
                  <a:gd name="adj" fmla="val 4251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D5405DB9-2E37-4365-AF0D-470BDE7B9F0E}"/>
                  </a:ext>
                </a:extLst>
              </p:cNvPr>
              <p:cNvSpPr/>
              <p:nvPr/>
            </p:nvSpPr>
            <p:spPr bwMode="auto">
              <a:xfrm>
                <a:off x="5401269" y="1993107"/>
                <a:ext cx="154188" cy="105588"/>
              </a:xfrm>
              <a:prstGeom prst="ellipse">
                <a:avLst/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50639739-3AF9-49D1-A5D5-A60115F491E2}"/>
                  </a:ext>
                </a:extLst>
              </p:cNvPr>
              <p:cNvSpPr/>
              <p:nvPr/>
            </p:nvSpPr>
            <p:spPr bwMode="auto">
              <a:xfrm>
                <a:off x="6158507" y="1993107"/>
                <a:ext cx="154188" cy="105588"/>
              </a:xfrm>
              <a:prstGeom prst="ellipse">
                <a:avLst/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10CA0148-09A5-4D48-9725-CF6805901F44}"/>
                  </a:ext>
                </a:extLst>
              </p:cNvPr>
              <p:cNvSpPr/>
              <p:nvPr/>
            </p:nvSpPr>
            <p:spPr bwMode="auto">
              <a:xfrm>
                <a:off x="5967413" y="2387349"/>
                <a:ext cx="381621" cy="32878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7C206850-0788-4546-9D13-C71CFD014F5B}"/>
                  </a:ext>
                </a:extLst>
              </p:cNvPr>
              <p:cNvSpPr/>
              <p:nvPr/>
            </p:nvSpPr>
            <p:spPr bwMode="auto">
              <a:xfrm rot="7850570">
                <a:off x="6281770" y="2488180"/>
                <a:ext cx="381253" cy="677756"/>
              </a:xfrm>
              <a:prstGeom prst="round2SameRect">
                <a:avLst>
                  <a:gd name="adj1" fmla="val 50000"/>
                  <a:gd name="adj2" fmla="val 8213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" name="アーチ 85">
              <a:extLst>
                <a:ext uri="{FF2B5EF4-FFF2-40B4-BE49-F238E27FC236}">
                  <a16:creationId xmlns:a16="http://schemas.microsoft.com/office/drawing/2014/main" id="{F11344DC-16CF-485F-AA1F-0978D12CC134}"/>
                </a:ext>
              </a:extLst>
            </p:cNvPr>
            <p:cNvSpPr/>
            <p:nvPr/>
          </p:nvSpPr>
          <p:spPr bwMode="auto">
            <a:xfrm>
              <a:off x="969500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アーチ 86">
              <a:extLst>
                <a:ext uri="{FF2B5EF4-FFF2-40B4-BE49-F238E27FC236}">
                  <a16:creationId xmlns:a16="http://schemas.microsoft.com/office/drawing/2014/main" id="{05DF98B2-8F0E-43CD-8779-3A62319FD8C7}"/>
                </a:ext>
              </a:extLst>
            </p:cNvPr>
            <p:cNvSpPr/>
            <p:nvPr/>
          </p:nvSpPr>
          <p:spPr bwMode="auto">
            <a:xfrm>
              <a:off x="1176668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C45F6C0-52A2-4915-AADC-078B71FC7921}"/>
                </a:ext>
              </a:extLst>
            </p:cNvPr>
            <p:cNvGrpSpPr/>
            <p:nvPr/>
          </p:nvGrpSpPr>
          <p:grpSpPr>
            <a:xfrm rot="2700000">
              <a:off x="60403" y="5617965"/>
              <a:ext cx="1109340" cy="235950"/>
              <a:chOff x="1848731" y="5515550"/>
              <a:chExt cx="1109340" cy="235950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3A296B63-3368-4C37-B7D7-F7367AC54784}"/>
                  </a:ext>
                </a:extLst>
              </p:cNvPr>
              <p:cNvSpPr/>
              <p:nvPr/>
            </p:nvSpPr>
            <p:spPr bwMode="auto">
              <a:xfrm>
                <a:off x="2794780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AFCAED18-2CF7-48EB-95DF-DD30A946B795}"/>
                  </a:ext>
                </a:extLst>
              </p:cNvPr>
              <p:cNvSpPr/>
              <p:nvPr/>
            </p:nvSpPr>
            <p:spPr bwMode="auto">
              <a:xfrm>
                <a:off x="2011305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685FDAF-1250-4C60-993B-C5E588B3BF3B}"/>
                  </a:ext>
                </a:extLst>
              </p:cNvPr>
              <p:cNvSpPr/>
              <p:nvPr/>
            </p:nvSpPr>
            <p:spPr bwMode="auto">
              <a:xfrm rot="5400000">
                <a:off x="1857413" y="5545427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DF556C73-A274-4061-9CA1-76EB50C43F4C}"/>
                  </a:ext>
                </a:extLst>
              </p:cNvPr>
              <p:cNvSpPr/>
              <p:nvPr/>
            </p:nvSpPr>
            <p:spPr bwMode="auto">
              <a:xfrm rot="5400000">
                <a:off x="2454911" y="5172069"/>
                <a:ext cx="114162" cy="801123"/>
              </a:xfrm>
              <a:prstGeom prst="trapezoid">
                <a:avLst>
                  <a:gd name="adj" fmla="val 41108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0084BE48-F170-47AC-841D-B92B1FA24C70}"/>
                  </a:ext>
                </a:extLst>
              </p:cNvPr>
              <p:cNvSpPr/>
              <p:nvPr/>
            </p:nvSpPr>
            <p:spPr bwMode="auto">
              <a:xfrm rot="5400000">
                <a:off x="2481286" y="5165751"/>
                <a:ext cx="48776" cy="813759"/>
              </a:xfrm>
              <a:prstGeom prst="trapezoid">
                <a:avLst>
                  <a:gd name="adj" fmla="val 41108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A936F53E-B5E4-42DE-B765-CBF5DB588CFB}"/>
                </a:ext>
              </a:extLst>
            </p:cNvPr>
            <p:cNvSpPr/>
            <p:nvPr/>
          </p:nvSpPr>
          <p:spPr bwMode="auto">
            <a:xfrm>
              <a:off x="602440" y="5586849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台形 360">
              <a:extLst>
                <a:ext uri="{FF2B5EF4-FFF2-40B4-BE49-F238E27FC236}">
                  <a16:creationId xmlns:a16="http://schemas.microsoft.com/office/drawing/2014/main" id="{FA9DF5A9-B0A7-4F99-8FA0-A9A3E2BBC923}"/>
                </a:ext>
              </a:extLst>
            </p:cNvPr>
            <p:cNvSpPr/>
            <p:nvPr/>
          </p:nvSpPr>
          <p:spPr bwMode="auto">
            <a:xfrm rot="3968747">
              <a:off x="779825" y="5358528"/>
              <a:ext cx="187119" cy="409408"/>
            </a:xfrm>
            <a:custGeom>
              <a:avLst/>
              <a:gdLst>
                <a:gd name="connsiteX0" fmla="*/ 0 w 149412"/>
                <a:gd name="connsiteY0" fmla="*/ 321353 h 321353"/>
                <a:gd name="connsiteX1" fmla="*/ 25446 w 149412"/>
                <a:gd name="connsiteY1" fmla="*/ 0 h 321353"/>
                <a:gd name="connsiteX2" fmla="*/ 123966 w 149412"/>
                <a:gd name="connsiteY2" fmla="*/ 0 h 321353"/>
                <a:gd name="connsiteX3" fmla="*/ 149412 w 149412"/>
                <a:gd name="connsiteY3" fmla="*/ 321353 h 321353"/>
                <a:gd name="connsiteX4" fmla="*/ 0 w 149412"/>
                <a:gd name="connsiteY4" fmla="*/ 321353 h 321353"/>
                <a:gd name="connsiteX0" fmla="*/ 0 w 149412"/>
                <a:gd name="connsiteY0" fmla="*/ 322345 h 322345"/>
                <a:gd name="connsiteX1" fmla="*/ 25446 w 149412"/>
                <a:gd name="connsiteY1" fmla="*/ 992 h 322345"/>
                <a:gd name="connsiteX2" fmla="*/ 84199 w 149412"/>
                <a:gd name="connsiteY2" fmla="*/ 0 h 322345"/>
                <a:gd name="connsiteX3" fmla="*/ 123966 w 149412"/>
                <a:gd name="connsiteY3" fmla="*/ 992 h 322345"/>
                <a:gd name="connsiteX4" fmla="*/ 149412 w 149412"/>
                <a:gd name="connsiteY4" fmla="*/ 322345 h 322345"/>
                <a:gd name="connsiteX5" fmla="*/ 0 w 149412"/>
                <a:gd name="connsiteY5" fmla="*/ 322345 h 322345"/>
                <a:gd name="connsiteX0" fmla="*/ 84199 w 175639"/>
                <a:gd name="connsiteY0" fmla="*/ 0 h 322345"/>
                <a:gd name="connsiteX1" fmla="*/ 123966 w 175639"/>
                <a:gd name="connsiteY1" fmla="*/ 992 h 322345"/>
                <a:gd name="connsiteX2" fmla="*/ 149412 w 175639"/>
                <a:gd name="connsiteY2" fmla="*/ 322345 h 322345"/>
                <a:gd name="connsiteX3" fmla="*/ 0 w 175639"/>
                <a:gd name="connsiteY3" fmla="*/ 322345 h 322345"/>
                <a:gd name="connsiteX4" fmla="*/ 25446 w 175639"/>
                <a:gd name="connsiteY4" fmla="*/ 992 h 322345"/>
                <a:gd name="connsiteX5" fmla="*/ 175639 w 175639"/>
                <a:gd name="connsiteY5" fmla="*/ 91440 h 322345"/>
                <a:gd name="connsiteX0" fmla="*/ 84199 w 149412"/>
                <a:gd name="connsiteY0" fmla="*/ 0 h 322345"/>
                <a:gd name="connsiteX1" fmla="*/ 123966 w 149412"/>
                <a:gd name="connsiteY1" fmla="*/ 992 h 322345"/>
                <a:gd name="connsiteX2" fmla="*/ 149412 w 149412"/>
                <a:gd name="connsiteY2" fmla="*/ 322345 h 322345"/>
                <a:gd name="connsiteX3" fmla="*/ 0 w 149412"/>
                <a:gd name="connsiteY3" fmla="*/ 322345 h 322345"/>
                <a:gd name="connsiteX4" fmla="*/ 25446 w 149412"/>
                <a:gd name="connsiteY4" fmla="*/ 992 h 322345"/>
                <a:gd name="connsiteX0" fmla="*/ 123966 w 149412"/>
                <a:gd name="connsiteY0" fmla="*/ 0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102574 w 149412"/>
                <a:gd name="connsiteY0" fmla="*/ 70751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97138 w 143976"/>
                <a:gd name="connsiteY0" fmla="*/ 70751 h 385641"/>
                <a:gd name="connsiteX1" fmla="*/ 143976 w 143976"/>
                <a:gd name="connsiteY1" fmla="*/ 321353 h 385641"/>
                <a:gd name="connsiteX2" fmla="*/ 0 w 143976"/>
                <a:gd name="connsiteY2" fmla="*/ 385641 h 385641"/>
                <a:gd name="connsiteX3" fmla="*/ 20010 w 143976"/>
                <a:gd name="connsiteY3" fmla="*/ 0 h 385641"/>
                <a:gd name="connsiteX0" fmla="*/ 97138 w 158564"/>
                <a:gd name="connsiteY0" fmla="*/ 70751 h 385641"/>
                <a:gd name="connsiteX1" fmla="*/ 158564 w 158564"/>
                <a:gd name="connsiteY1" fmla="*/ 345806 h 385641"/>
                <a:gd name="connsiteX2" fmla="*/ 0 w 158564"/>
                <a:gd name="connsiteY2" fmla="*/ 385641 h 385641"/>
                <a:gd name="connsiteX3" fmla="*/ 20010 w 158564"/>
                <a:gd name="connsiteY3" fmla="*/ 0 h 385641"/>
                <a:gd name="connsiteX0" fmla="*/ 97138 w 158564"/>
                <a:gd name="connsiteY0" fmla="*/ 72574 h 387464"/>
                <a:gd name="connsiteX1" fmla="*/ 158564 w 158564"/>
                <a:gd name="connsiteY1" fmla="*/ 347629 h 387464"/>
                <a:gd name="connsiteX2" fmla="*/ 0 w 158564"/>
                <a:gd name="connsiteY2" fmla="*/ 387464 h 387464"/>
                <a:gd name="connsiteX3" fmla="*/ 16320 w 158564"/>
                <a:gd name="connsiteY3" fmla="*/ 0 h 38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4" h="387464">
                  <a:moveTo>
                    <a:pt x="97138" y="72574"/>
                  </a:moveTo>
                  <a:lnTo>
                    <a:pt x="158564" y="347629"/>
                  </a:lnTo>
                  <a:lnTo>
                    <a:pt x="0" y="387464"/>
                  </a:lnTo>
                  <a:lnTo>
                    <a:pt x="16320" y="0"/>
                  </a:lnTo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8FE83CCA-163A-4B6D-80BE-39535A8ED8A3}"/>
              </a:ext>
            </a:extLst>
          </p:cNvPr>
          <p:cNvGrpSpPr/>
          <p:nvPr/>
        </p:nvGrpSpPr>
        <p:grpSpPr>
          <a:xfrm>
            <a:off x="4081486" y="1101542"/>
            <a:ext cx="1731093" cy="2102779"/>
            <a:chOff x="4819529" y="2725810"/>
            <a:chExt cx="1389106" cy="1687363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06C08A35-6A45-40CC-8656-D21CF31A1F63}"/>
                </a:ext>
              </a:extLst>
            </p:cNvPr>
            <p:cNvGrpSpPr/>
            <p:nvPr/>
          </p:nvGrpSpPr>
          <p:grpSpPr>
            <a:xfrm rot="1800000">
              <a:off x="5126715" y="4077656"/>
              <a:ext cx="232641" cy="304566"/>
              <a:chOff x="5362891" y="3740973"/>
              <a:chExt cx="480745" cy="753866"/>
            </a:xfrm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12893C32-6A68-4E41-9464-0D1DFA50BA06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90AC66D6-E501-43CE-94FF-6E88EE145560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5DCAC893-9B64-4022-A1D1-386E23B93DAA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8D1490D8-87A4-4B46-9342-0A694D33B88F}"/>
                </a:ext>
              </a:extLst>
            </p:cNvPr>
            <p:cNvGrpSpPr/>
            <p:nvPr/>
          </p:nvGrpSpPr>
          <p:grpSpPr>
            <a:xfrm rot="19800000">
              <a:off x="5530908" y="4108607"/>
              <a:ext cx="232641" cy="304566"/>
              <a:chOff x="5773197" y="3740973"/>
              <a:chExt cx="480745" cy="753866"/>
            </a:xfrm>
          </p:grpSpPr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46F2485F-8CA9-4EB9-9F01-70C1CAFFF356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152838B-1309-4665-8E5A-7C68851DC42C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F111C92-1766-4F9F-9811-C41F962E7013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楕円 1">
              <a:extLst>
                <a:ext uri="{FF2B5EF4-FFF2-40B4-BE49-F238E27FC236}">
                  <a16:creationId xmlns:a16="http://schemas.microsoft.com/office/drawing/2014/main" id="{19627248-A6B8-411D-8A8E-12E25DE6AAD1}"/>
                </a:ext>
              </a:extLst>
            </p:cNvPr>
            <p:cNvSpPr/>
            <p:nvPr/>
          </p:nvSpPr>
          <p:spPr bwMode="auto">
            <a:xfrm>
              <a:off x="5165524" y="3323139"/>
              <a:ext cx="651076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0C49D418-692B-4F1F-BBFA-B42BA72604D2}"/>
                </a:ext>
              </a:extLst>
            </p:cNvPr>
            <p:cNvSpPr/>
            <p:nvPr/>
          </p:nvSpPr>
          <p:spPr bwMode="auto">
            <a:xfrm>
              <a:off x="5236768" y="3852649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49794E41-73AE-41FC-84E1-3146ACFEC733}"/>
                </a:ext>
              </a:extLst>
            </p:cNvPr>
            <p:cNvSpPr/>
            <p:nvPr/>
          </p:nvSpPr>
          <p:spPr bwMode="auto">
            <a:xfrm>
              <a:off x="5194724" y="3979624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D963237-D65E-47BD-8612-17B1B0454DFC}"/>
                </a:ext>
              </a:extLst>
            </p:cNvPr>
            <p:cNvSpPr/>
            <p:nvPr/>
          </p:nvSpPr>
          <p:spPr bwMode="auto">
            <a:xfrm rot="1177705">
              <a:off x="5251504" y="3693859"/>
              <a:ext cx="197391" cy="214756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49">
              <a:extLst>
                <a:ext uri="{FF2B5EF4-FFF2-40B4-BE49-F238E27FC236}">
                  <a16:creationId xmlns:a16="http://schemas.microsoft.com/office/drawing/2014/main" id="{7D83057E-D684-4CBA-BE6E-3F0044CC50FF}"/>
                </a:ext>
              </a:extLst>
            </p:cNvPr>
            <p:cNvSpPr/>
            <p:nvPr/>
          </p:nvSpPr>
          <p:spPr bwMode="auto">
            <a:xfrm>
              <a:off x="5228527" y="3041812"/>
              <a:ext cx="552008" cy="525071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A0298D33-AF53-4380-B9E9-7A58498DF1FA}"/>
                </a:ext>
              </a:extLst>
            </p:cNvPr>
            <p:cNvGrpSpPr/>
            <p:nvPr/>
          </p:nvGrpSpPr>
          <p:grpSpPr>
            <a:xfrm>
              <a:off x="5144704" y="3123754"/>
              <a:ext cx="635831" cy="501199"/>
              <a:chOff x="5113829" y="1341859"/>
              <a:chExt cx="1692538" cy="1286160"/>
            </a:xfrm>
            <a:solidFill>
              <a:schemeClr val="tx1"/>
            </a:solidFill>
          </p:grpSpPr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C9E65BCE-634D-4A7E-B204-4F5CBC1AFD91}"/>
                  </a:ext>
                </a:extLst>
              </p:cNvPr>
              <p:cNvSpPr/>
              <p:nvPr/>
            </p:nvSpPr>
            <p:spPr bwMode="auto">
              <a:xfrm rot="17100000">
                <a:off x="5316996" y="1210982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014491AA-8D4B-4DF2-801F-C5C2B94612DF}"/>
                  </a:ext>
                </a:extLst>
              </p:cNvPr>
              <p:cNvSpPr/>
              <p:nvPr/>
            </p:nvSpPr>
            <p:spPr bwMode="auto">
              <a:xfrm rot="16200000">
                <a:off x="5269661" y="1331828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711FCD7A-3119-4F9E-AB49-39240A1CDF97}"/>
                  </a:ext>
                </a:extLst>
              </p:cNvPr>
              <p:cNvSpPr/>
              <p:nvPr/>
            </p:nvSpPr>
            <p:spPr bwMode="auto">
              <a:xfrm rot="15300000">
                <a:off x="5244706" y="1458570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6D3B2207-0D93-473B-BC99-6380E6346CD9}"/>
                  </a:ext>
                </a:extLst>
              </p:cNvPr>
              <p:cNvSpPr/>
              <p:nvPr/>
            </p:nvSpPr>
            <p:spPr bwMode="auto">
              <a:xfrm rot="19509033">
                <a:off x="6063670" y="1628811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D8B8FD55-AA5B-405C-91A7-8EA17408DC99}"/>
                  </a:ext>
                </a:extLst>
              </p:cNvPr>
              <p:cNvSpPr/>
              <p:nvPr/>
            </p:nvSpPr>
            <p:spPr bwMode="auto">
              <a:xfrm rot="18696039">
                <a:off x="6056962" y="1521568"/>
                <a:ext cx="499603" cy="999207"/>
              </a:xfrm>
              <a:prstGeom prst="moon">
                <a:avLst>
                  <a:gd name="adj" fmla="val 70942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EF2D9DAF-24CA-436C-945F-2AD5E729F121}"/>
                </a:ext>
              </a:extLst>
            </p:cNvPr>
            <p:cNvSpPr/>
            <p:nvPr/>
          </p:nvSpPr>
          <p:spPr bwMode="auto">
            <a:xfrm>
              <a:off x="5232376" y="3110807"/>
              <a:ext cx="387754" cy="455538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0267620C-88D3-49F3-9FF5-63823FE79FA4}"/>
                </a:ext>
              </a:extLst>
            </p:cNvPr>
            <p:cNvSpPr/>
            <p:nvPr/>
          </p:nvSpPr>
          <p:spPr bwMode="auto">
            <a:xfrm rot="16200000">
              <a:off x="5292576" y="3432682"/>
              <a:ext cx="45719" cy="91566"/>
            </a:xfrm>
            <a:custGeom>
              <a:avLst/>
              <a:gdLst>
                <a:gd name="connsiteX0" fmla="*/ 54487 w 54487"/>
                <a:gd name="connsiteY0" fmla="*/ 110215 h 110216"/>
                <a:gd name="connsiteX1" fmla="*/ 54487 w 54487"/>
                <a:gd name="connsiteY1" fmla="*/ 110216 h 110216"/>
                <a:gd name="connsiteX2" fmla="*/ 0 w 54487"/>
                <a:gd name="connsiteY2" fmla="*/ 40080 h 110216"/>
                <a:gd name="connsiteX3" fmla="*/ 339 w 54487"/>
                <a:gd name="connsiteY3" fmla="*/ 37917 h 110216"/>
                <a:gd name="connsiteX4" fmla="*/ 4514 w 54487"/>
                <a:gd name="connsiteY4" fmla="*/ 31726 h 110216"/>
                <a:gd name="connsiteX5" fmla="*/ 51568 w 54487"/>
                <a:gd name="connsiteY5" fmla="*/ 0 h 110216"/>
                <a:gd name="connsiteX6" fmla="*/ 47676 w 54487"/>
                <a:gd name="connsiteY6" fmla="*/ 40079 h 110216"/>
                <a:gd name="connsiteX7" fmla="*/ 54487 w 54487"/>
                <a:gd name="connsiteY7" fmla="*/ 110215 h 11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487" h="110216">
                  <a:moveTo>
                    <a:pt x="54487" y="110215"/>
                  </a:moveTo>
                  <a:lnTo>
                    <a:pt x="54487" y="110216"/>
                  </a:lnTo>
                  <a:cubicBezTo>
                    <a:pt x="24395" y="110216"/>
                    <a:pt x="0" y="78815"/>
                    <a:pt x="0" y="40080"/>
                  </a:cubicBezTo>
                  <a:lnTo>
                    <a:pt x="339" y="37917"/>
                  </a:lnTo>
                  <a:lnTo>
                    <a:pt x="4514" y="31726"/>
                  </a:lnTo>
                  <a:lnTo>
                    <a:pt x="51568" y="0"/>
                  </a:lnTo>
                  <a:lnTo>
                    <a:pt x="47676" y="40079"/>
                  </a:lnTo>
                  <a:cubicBezTo>
                    <a:pt x="47676" y="63641"/>
                    <a:pt x="49947" y="87202"/>
                    <a:pt x="54487" y="11021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2E558A6-E553-4807-AF00-2A684AD0D275}"/>
                </a:ext>
              </a:extLst>
            </p:cNvPr>
            <p:cNvSpPr/>
            <p:nvPr/>
          </p:nvSpPr>
          <p:spPr bwMode="auto">
            <a:xfrm>
              <a:off x="5282420" y="3243524"/>
              <a:ext cx="89764" cy="118901"/>
            </a:xfrm>
            <a:custGeom>
              <a:avLst/>
              <a:gdLst>
                <a:gd name="connsiteX0" fmla="*/ 4933 w 222186"/>
                <a:gd name="connsiteY0" fmla="*/ 0 h 294306"/>
                <a:gd name="connsiteX1" fmla="*/ 22775 w 222186"/>
                <a:gd name="connsiteY1" fmla="*/ 45579 h 294306"/>
                <a:gd name="connsiteX2" fmla="*/ 60453 w 222186"/>
                <a:gd name="connsiteY2" fmla="*/ 74361 h 294306"/>
                <a:gd name="connsiteX3" fmla="*/ 68706 w 222186"/>
                <a:gd name="connsiteY3" fmla="*/ 55301 h 294306"/>
                <a:gd name="connsiteX4" fmla="*/ 132279 w 222186"/>
                <a:gd name="connsiteY4" fmla="*/ 14294 h 294306"/>
                <a:gd name="connsiteX5" fmla="*/ 222186 w 222186"/>
                <a:gd name="connsiteY5" fmla="*/ 154300 h 294306"/>
                <a:gd name="connsiteX6" fmla="*/ 132279 w 222186"/>
                <a:gd name="connsiteY6" fmla="*/ 294306 h 294306"/>
                <a:gd name="connsiteX7" fmla="*/ 42372 w 222186"/>
                <a:gd name="connsiteY7" fmla="*/ 154300 h 294306"/>
                <a:gd name="connsiteX8" fmla="*/ 49438 w 222186"/>
                <a:gd name="connsiteY8" fmla="*/ 99803 h 294306"/>
                <a:gd name="connsiteX9" fmla="*/ 50743 w 222186"/>
                <a:gd name="connsiteY9" fmla="*/ 96789 h 294306"/>
                <a:gd name="connsiteX10" fmla="*/ 27165 w 222186"/>
                <a:gd name="connsiteY10" fmla="*/ 81626 h 294306"/>
                <a:gd name="connsiteX11" fmla="*/ 4933 w 222186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2186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60453" y="74361"/>
                  </a:lnTo>
                  <a:lnTo>
                    <a:pt x="68706" y="55301"/>
                  </a:lnTo>
                  <a:cubicBezTo>
                    <a:pt x="84976" y="29965"/>
                    <a:pt x="107452" y="14294"/>
                    <a:pt x="132279" y="14294"/>
                  </a:cubicBezTo>
                  <a:cubicBezTo>
                    <a:pt x="181933" y="14294"/>
                    <a:pt x="222186" y="76977"/>
                    <a:pt x="222186" y="154300"/>
                  </a:cubicBezTo>
                  <a:cubicBezTo>
                    <a:pt x="222186" y="231623"/>
                    <a:pt x="181933" y="294306"/>
                    <a:pt x="132279" y="294306"/>
                  </a:cubicBezTo>
                  <a:cubicBezTo>
                    <a:pt x="82625" y="294306"/>
                    <a:pt x="42372" y="231623"/>
                    <a:pt x="42372" y="154300"/>
                  </a:cubicBezTo>
                  <a:cubicBezTo>
                    <a:pt x="42372" y="134969"/>
                    <a:pt x="44888" y="116554"/>
                    <a:pt x="49438" y="99803"/>
                  </a:cubicBezTo>
                  <a:lnTo>
                    <a:pt x="50743" y="96789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9A6CF8FD-B201-4D39-8C84-6609EC57108C}"/>
                </a:ext>
              </a:extLst>
            </p:cNvPr>
            <p:cNvSpPr/>
            <p:nvPr/>
          </p:nvSpPr>
          <p:spPr bwMode="auto">
            <a:xfrm>
              <a:off x="5313008" y="3264682"/>
              <a:ext cx="34164" cy="32333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B4AE2095-2D43-4EFD-93BC-7D1D8F7A509E}"/>
                </a:ext>
              </a:extLst>
            </p:cNvPr>
            <p:cNvSpPr/>
            <p:nvPr/>
          </p:nvSpPr>
          <p:spPr bwMode="auto">
            <a:xfrm rot="5400000">
              <a:off x="5322821" y="3166920"/>
              <a:ext cx="26081" cy="84212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CE0D0036-9D17-4D23-B4BB-86EDC0E00B97}"/>
                </a:ext>
              </a:extLst>
            </p:cNvPr>
            <p:cNvSpPr/>
            <p:nvPr/>
          </p:nvSpPr>
          <p:spPr bwMode="auto">
            <a:xfrm>
              <a:off x="5334677" y="3386861"/>
              <a:ext cx="62293" cy="4265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BB3BDFCF-8823-4260-9371-9DF971A38C68}"/>
                </a:ext>
              </a:extLst>
            </p:cNvPr>
            <p:cNvSpPr/>
            <p:nvPr/>
          </p:nvSpPr>
          <p:spPr bwMode="auto">
            <a:xfrm rot="1050023">
              <a:off x="5389088" y="3121865"/>
              <a:ext cx="32219" cy="5863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AC21478A-A53E-4F85-9CD6-3235B7E61FB5}"/>
                </a:ext>
              </a:extLst>
            </p:cNvPr>
            <p:cNvSpPr/>
            <p:nvPr/>
          </p:nvSpPr>
          <p:spPr bwMode="auto">
            <a:xfrm>
              <a:off x="5226131" y="3646136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6AFEB964-7761-4858-A62A-6FBF62A67A42}"/>
                </a:ext>
              </a:extLst>
            </p:cNvPr>
            <p:cNvSpPr/>
            <p:nvPr/>
          </p:nvSpPr>
          <p:spPr bwMode="auto">
            <a:xfrm>
              <a:off x="5269652" y="353547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台形 141">
              <a:extLst>
                <a:ext uri="{FF2B5EF4-FFF2-40B4-BE49-F238E27FC236}">
                  <a16:creationId xmlns:a16="http://schemas.microsoft.com/office/drawing/2014/main" id="{7FA465CE-594D-4DD1-8BA4-90368F668EFC}"/>
                </a:ext>
              </a:extLst>
            </p:cNvPr>
            <p:cNvSpPr/>
            <p:nvPr/>
          </p:nvSpPr>
          <p:spPr bwMode="auto">
            <a:xfrm rot="1144696">
              <a:off x="5590974" y="2725810"/>
              <a:ext cx="48091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4BA6CD6-65D3-46B7-9E0E-0BE9B0E79E26}"/>
                </a:ext>
              </a:extLst>
            </p:cNvPr>
            <p:cNvSpPr/>
            <p:nvPr/>
          </p:nvSpPr>
          <p:spPr bwMode="auto">
            <a:xfrm rot="900000">
              <a:off x="4819529" y="2782021"/>
              <a:ext cx="1389106" cy="493458"/>
            </a:xfrm>
            <a:custGeom>
              <a:avLst/>
              <a:gdLst>
                <a:gd name="connsiteX0" fmla="*/ 1211462 w 2425010"/>
                <a:gd name="connsiteY0" fmla="*/ 0 h 761284"/>
                <a:gd name="connsiteX1" fmla="*/ 2381677 w 2425010"/>
                <a:gd name="connsiteY1" fmla="*/ 572546 h 761284"/>
                <a:gd name="connsiteX2" fmla="*/ 2425010 w 2425010"/>
                <a:gd name="connsiteY2" fmla="*/ 675587 h 761284"/>
                <a:gd name="connsiteX3" fmla="*/ 2423354 w 2425010"/>
                <a:gd name="connsiteY3" fmla="*/ 675400 h 761284"/>
                <a:gd name="connsiteX4" fmla="*/ 2293502 w 2425010"/>
                <a:gd name="connsiteY4" fmla="*/ 670560 h 761284"/>
                <a:gd name="connsiteX5" fmla="*/ 1799154 w 2425010"/>
                <a:gd name="connsiteY5" fmla="*/ 744229 h 761284"/>
                <a:gd name="connsiteX6" fmla="*/ 1751189 w 2425010"/>
                <a:gd name="connsiteY6" fmla="*/ 761284 h 761284"/>
                <a:gd name="connsiteX7" fmla="*/ 1697810 w 2425010"/>
                <a:gd name="connsiteY7" fmla="*/ 744229 h 761284"/>
                <a:gd name="connsiteX8" fmla="*/ 1147652 w 2425010"/>
                <a:gd name="connsiteY8" fmla="*/ 670560 h 761284"/>
                <a:gd name="connsiteX9" fmla="*/ 597494 w 2425010"/>
                <a:gd name="connsiteY9" fmla="*/ 744229 h 761284"/>
                <a:gd name="connsiteX10" fmla="*/ 544115 w 2425010"/>
                <a:gd name="connsiteY10" fmla="*/ 761284 h 761284"/>
                <a:gd name="connsiteX11" fmla="*/ 496151 w 2425010"/>
                <a:gd name="connsiteY11" fmla="*/ 744229 h 761284"/>
                <a:gd name="connsiteX12" fmla="*/ 1802 w 2425010"/>
                <a:gd name="connsiteY12" fmla="*/ 670560 h 761284"/>
                <a:gd name="connsiteX13" fmla="*/ 0 w 2425010"/>
                <a:gd name="connsiteY13" fmla="*/ 670627 h 761284"/>
                <a:gd name="connsiteX14" fmla="*/ 41248 w 2425010"/>
                <a:gd name="connsiteY14" fmla="*/ 572546 h 761284"/>
                <a:gd name="connsiteX15" fmla="*/ 1211462 w 2425010"/>
                <a:gd name="connsiteY15" fmla="*/ 0 h 76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25010" h="761284">
                  <a:moveTo>
                    <a:pt x="1211462" y="0"/>
                  </a:moveTo>
                  <a:cubicBezTo>
                    <a:pt x="1737521" y="0"/>
                    <a:pt x="2188877" y="236085"/>
                    <a:pt x="2381677" y="572546"/>
                  </a:cubicBezTo>
                  <a:lnTo>
                    <a:pt x="2425010" y="675587"/>
                  </a:lnTo>
                  <a:lnTo>
                    <a:pt x="2423354" y="675400"/>
                  </a:lnTo>
                  <a:cubicBezTo>
                    <a:pt x="2380660" y="672200"/>
                    <a:pt x="2337341" y="670560"/>
                    <a:pt x="2293502" y="670560"/>
                  </a:cubicBezTo>
                  <a:cubicBezTo>
                    <a:pt x="2118149" y="670560"/>
                    <a:pt x="1951097" y="696792"/>
                    <a:pt x="1799154" y="744229"/>
                  </a:cubicBezTo>
                  <a:lnTo>
                    <a:pt x="1751189" y="761284"/>
                  </a:lnTo>
                  <a:lnTo>
                    <a:pt x="1697810" y="744229"/>
                  </a:lnTo>
                  <a:cubicBezTo>
                    <a:pt x="1528714" y="696792"/>
                    <a:pt x="1342802" y="670560"/>
                    <a:pt x="1147652" y="670560"/>
                  </a:cubicBezTo>
                  <a:cubicBezTo>
                    <a:pt x="952503" y="670560"/>
                    <a:pt x="766591" y="696792"/>
                    <a:pt x="597494" y="744229"/>
                  </a:cubicBezTo>
                  <a:lnTo>
                    <a:pt x="544115" y="761284"/>
                  </a:lnTo>
                  <a:lnTo>
                    <a:pt x="496151" y="744229"/>
                  </a:lnTo>
                  <a:cubicBezTo>
                    <a:pt x="344208" y="696792"/>
                    <a:pt x="177155" y="670560"/>
                    <a:pt x="1802" y="670560"/>
                  </a:cubicBezTo>
                  <a:lnTo>
                    <a:pt x="0" y="670627"/>
                  </a:lnTo>
                  <a:lnTo>
                    <a:pt x="41248" y="572546"/>
                  </a:lnTo>
                  <a:cubicBezTo>
                    <a:pt x="234047" y="236085"/>
                    <a:pt x="685403" y="0"/>
                    <a:pt x="1211462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35DF1F40-C239-4D01-8846-45975D8F8E3F}"/>
              </a:ext>
            </a:extLst>
          </p:cNvPr>
          <p:cNvGrpSpPr/>
          <p:nvPr/>
        </p:nvGrpSpPr>
        <p:grpSpPr>
          <a:xfrm>
            <a:off x="6618319" y="1130365"/>
            <a:ext cx="2621984" cy="2223073"/>
            <a:chOff x="7046162" y="2629280"/>
            <a:chExt cx="2103997" cy="1783893"/>
          </a:xfrm>
        </p:grpSpPr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7E0F3929-DA99-4DA4-B1A9-4CDDD8908BD0}"/>
                </a:ext>
              </a:extLst>
            </p:cNvPr>
            <p:cNvSpPr/>
            <p:nvPr/>
          </p:nvSpPr>
          <p:spPr bwMode="auto">
            <a:xfrm>
              <a:off x="7838246" y="326863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台形 235">
              <a:extLst>
                <a:ext uri="{FF2B5EF4-FFF2-40B4-BE49-F238E27FC236}">
                  <a16:creationId xmlns:a16="http://schemas.microsoft.com/office/drawing/2014/main" id="{1FFA7F35-CA29-46F4-A5E8-999FF3CB0103}"/>
                </a:ext>
              </a:extLst>
            </p:cNvPr>
            <p:cNvSpPr/>
            <p:nvPr/>
          </p:nvSpPr>
          <p:spPr bwMode="auto">
            <a:xfrm rot="14537932">
              <a:off x="7558421" y="3216942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B069FCD3-C836-497E-8196-C160E513F2BB}"/>
                </a:ext>
              </a:extLst>
            </p:cNvPr>
            <p:cNvGrpSpPr/>
            <p:nvPr/>
          </p:nvGrpSpPr>
          <p:grpSpPr>
            <a:xfrm rot="19800000">
              <a:off x="7215788" y="4077656"/>
              <a:ext cx="232641" cy="304566"/>
              <a:chOff x="5362891" y="3740973"/>
              <a:chExt cx="480745" cy="753866"/>
            </a:xfrm>
          </p:grpSpPr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417765D1-6FD4-4461-B095-5E14BBD01F86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EC21719E-847D-4EDA-8992-23EB9904B120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D3EC6CB-E024-437F-9EB0-58CD73EB78F6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F308FC04-0C2B-4998-B5C4-64EC64664919}"/>
                </a:ext>
              </a:extLst>
            </p:cNvPr>
            <p:cNvGrpSpPr/>
            <p:nvPr/>
          </p:nvGrpSpPr>
          <p:grpSpPr>
            <a:xfrm rot="19800000">
              <a:off x="7298748" y="4108607"/>
              <a:ext cx="232641" cy="304566"/>
              <a:chOff x="5773197" y="3740973"/>
              <a:chExt cx="480745" cy="753866"/>
            </a:xfrm>
          </p:grpSpPr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91EAA9B9-10B8-4383-800E-8F0E66FD609F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F216E562-3FD4-4DF1-8584-9E758F284B92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5BB4B96-EBB5-4F56-8DDB-22517F9FA63D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210F148F-4C54-4C9A-9999-5CBEFC0FDBAC}"/>
                </a:ext>
              </a:extLst>
            </p:cNvPr>
            <p:cNvGrpSpPr/>
            <p:nvPr/>
          </p:nvGrpSpPr>
          <p:grpSpPr>
            <a:xfrm rot="900000">
              <a:off x="7046162" y="3314172"/>
              <a:ext cx="651076" cy="817494"/>
              <a:chOff x="6933364" y="3323139"/>
              <a:chExt cx="651076" cy="817494"/>
            </a:xfrm>
          </p:grpSpPr>
          <p:sp>
            <p:nvSpPr>
              <p:cNvPr id="178" name="楕円 1">
                <a:extLst>
                  <a:ext uri="{FF2B5EF4-FFF2-40B4-BE49-F238E27FC236}">
                    <a16:creationId xmlns:a16="http://schemas.microsoft.com/office/drawing/2014/main" id="{A3DC5FF5-396F-409C-99E2-67B74C521C2D}"/>
                  </a:ext>
                </a:extLst>
              </p:cNvPr>
              <p:cNvSpPr/>
              <p:nvPr/>
            </p:nvSpPr>
            <p:spPr bwMode="auto">
              <a:xfrm>
                <a:off x="6933364" y="3323139"/>
                <a:ext cx="651076" cy="81749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B4D7CA5F-25B1-4348-BD5B-02E365863C28}"/>
                  </a:ext>
                </a:extLst>
              </p:cNvPr>
              <p:cNvSpPr/>
              <p:nvPr/>
            </p:nvSpPr>
            <p:spPr bwMode="auto">
              <a:xfrm>
                <a:off x="7004608" y="3852649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052C5374-BD76-40A8-9D68-69724175D34B}"/>
                  </a:ext>
                </a:extLst>
              </p:cNvPr>
              <p:cNvSpPr/>
              <p:nvPr/>
            </p:nvSpPr>
            <p:spPr bwMode="auto">
              <a:xfrm>
                <a:off x="6962564" y="3979624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21C28BB9-B9B4-4963-A25E-9CD4C76A40D5}"/>
                </a:ext>
              </a:extLst>
            </p:cNvPr>
            <p:cNvGrpSpPr/>
            <p:nvPr/>
          </p:nvGrpSpPr>
          <p:grpSpPr>
            <a:xfrm rot="2700000">
              <a:off x="8127970" y="2737225"/>
              <a:ext cx="197391" cy="784761"/>
              <a:chOff x="6189261" y="3121866"/>
              <a:chExt cx="197391" cy="784761"/>
            </a:xfrm>
          </p:grpSpPr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D89BA23F-D48B-4134-9592-C319E63B6B57}"/>
                  </a:ext>
                </a:extLst>
              </p:cNvPr>
              <p:cNvSpPr/>
              <p:nvPr/>
            </p:nvSpPr>
            <p:spPr bwMode="auto">
              <a:xfrm rot="1050023">
                <a:off x="6319362" y="3121866"/>
                <a:ext cx="32219" cy="5863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6BC93A4C-4C12-4776-8D48-ACD4F29FAC33}"/>
                  </a:ext>
                </a:extLst>
              </p:cNvPr>
              <p:cNvSpPr/>
              <p:nvPr/>
            </p:nvSpPr>
            <p:spPr bwMode="auto">
              <a:xfrm rot="1177705">
                <a:off x="6189261" y="3691871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66C1833F-1282-4232-8980-92AE987BC348}"/>
                </a:ext>
              </a:extLst>
            </p:cNvPr>
            <p:cNvGrpSpPr/>
            <p:nvPr/>
          </p:nvGrpSpPr>
          <p:grpSpPr>
            <a:xfrm>
              <a:off x="7134455" y="2981917"/>
              <a:ext cx="662090" cy="537605"/>
              <a:chOff x="8534169" y="3081859"/>
              <a:chExt cx="662090" cy="537605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D847E84-C8D8-450B-97FE-4F573F631CAD}"/>
                  </a:ext>
                </a:extLst>
              </p:cNvPr>
              <p:cNvGrpSpPr/>
              <p:nvPr/>
            </p:nvGrpSpPr>
            <p:grpSpPr>
              <a:xfrm rot="2569370">
                <a:off x="8534169" y="3118265"/>
                <a:ext cx="635831" cy="501199"/>
                <a:chOff x="5113829" y="1341859"/>
                <a:chExt cx="1692538" cy="1286160"/>
              </a:xfrm>
              <a:solidFill>
                <a:schemeClr val="tx1"/>
              </a:solidFill>
            </p:grpSpPr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CB77858C-AB53-4052-A5B6-00045085FCE5}"/>
                    </a:ext>
                  </a:extLst>
                </p:cNvPr>
                <p:cNvSpPr/>
                <p:nvPr/>
              </p:nvSpPr>
              <p:spPr bwMode="auto">
                <a:xfrm rot="17100000">
                  <a:off x="5316996" y="1210982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月 171">
                  <a:extLst>
                    <a:ext uri="{FF2B5EF4-FFF2-40B4-BE49-F238E27FC236}">
                      <a16:creationId xmlns:a16="http://schemas.microsoft.com/office/drawing/2014/main" id="{6892312A-73C3-4875-A84B-5A168866AF9D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9661" y="1331828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7C2E35F4-A972-4AEA-A240-6B7257829BEE}"/>
                    </a:ext>
                  </a:extLst>
                </p:cNvPr>
                <p:cNvSpPr/>
                <p:nvPr/>
              </p:nvSpPr>
              <p:spPr bwMode="auto">
                <a:xfrm rot="15300000">
                  <a:off x="5244706" y="1458570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月 173">
                  <a:extLst>
                    <a:ext uri="{FF2B5EF4-FFF2-40B4-BE49-F238E27FC236}">
                      <a16:creationId xmlns:a16="http://schemas.microsoft.com/office/drawing/2014/main" id="{D8105310-44BD-4037-A8BB-6B0079D1E439}"/>
                    </a:ext>
                  </a:extLst>
                </p:cNvPr>
                <p:cNvSpPr/>
                <p:nvPr/>
              </p:nvSpPr>
              <p:spPr bwMode="auto">
                <a:xfrm rot="19509033">
                  <a:off x="6063670" y="1628811"/>
                  <a:ext cx="499604" cy="999208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120208D1-32E2-47C5-B998-F2F78BB31DEC}"/>
                    </a:ext>
                  </a:extLst>
                </p:cNvPr>
                <p:cNvSpPr/>
                <p:nvPr/>
              </p:nvSpPr>
              <p:spPr bwMode="auto">
                <a:xfrm rot="18696039">
                  <a:off x="6056962" y="1521568"/>
                  <a:ext cx="499603" cy="999207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47FF4B3-F79E-4E1A-850C-B0AE94310793}"/>
                  </a:ext>
                </a:extLst>
              </p:cNvPr>
              <p:cNvSpPr/>
              <p:nvPr/>
            </p:nvSpPr>
            <p:spPr bwMode="auto">
              <a:xfrm rot="1800000">
                <a:off x="8704113" y="3081859"/>
                <a:ext cx="492146" cy="521546"/>
              </a:xfrm>
              <a:custGeom>
                <a:avLst/>
                <a:gdLst>
                  <a:gd name="connsiteX0" fmla="*/ 202674 w 492146"/>
                  <a:gd name="connsiteY0" fmla="*/ 0 h 521546"/>
                  <a:gd name="connsiteX1" fmla="*/ 492146 w 492146"/>
                  <a:gd name="connsiteY1" fmla="*/ 295245 h 521546"/>
                  <a:gd name="connsiteX2" fmla="*/ 254216 w 492146"/>
                  <a:gd name="connsiteY2" fmla="*/ 521143 h 521546"/>
                  <a:gd name="connsiteX3" fmla="*/ 248924 w 492146"/>
                  <a:gd name="connsiteY3" fmla="*/ 521546 h 521546"/>
                  <a:gd name="connsiteX4" fmla="*/ 253110 w 492146"/>
                  <a:gd name="connsiteY4" fmla="*/ 517489 h 521546"/>
                  <a:gd name="connsiteX5" fmla="*/ 318291 w 492146"/>
                  <a:gd name="connsiteY5" fmla="*/ 332619 h 521546"/>
                  <a:gd name="connsiteX6" fmla="*/ 95749 w 492146"/>
                  <a:gd name="connsiteY6" fmla="*/ 71174 h 521546"/>
                  <a:gd name="connsiteX7" fmla="*/ 9125 w 492146"/>
                  <a:gd name="connsiteY7" fmla="*/ 91720 h 521546"/>
                  <a:gd name="connsiteX8" fmla="*/ 0 w 492146"/>
                  <a:gd name="connsiteY8" fmla="*/ 97538 h 521546"/>
                  <a:gd name="connsiteX9" fmla="*/ 17033 w 492146"/>
                  <a:gd name="connsiteY9" fmla="*/ 76895 h 521546"/>
                  <a:gd name="connsiteX10" fmla="*/ 202674 w 492146"/>
                  <a:gd name="connsiteY10" fmla="*/ 0 h 521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2146" h="521546">
                    <a:moveTo>
                      <a:pt x="202674" y="0"/>
                    </a:moveTo>
                    <a:cubicBezTo>
                      <a:pt x="347668" y="0"/>
                      <a:pt x="449817" y="92529"/>
                      <a:pt x="492146" y="295245"/>
                    </a:cubicBezTo>
                    <a:cubicBezTo>
                      <a:pt x="438272" y="422115"/>
                      <a:pt x="368062" y="502923"/>
                      <a:pt x="254216" y="521143"/>
                    </a:cubicBezTo>
                    <a:lnTo>
                      <a:pt x="248924" y="521546"/>
                    </a:lnTo>
                    <a:lnTo>
                      <a:pt x="253110" y="517489"/>
                    </a:lnTo>
                    <a:cubicBezTo>
                      <a:pt x="293382" y="470176"/>
                      <a:pt x="318291" y="404815"/>
                      <a:pt x="318291" y="332619"/>
                    </a:cubicBezTo>
                    <a:cubicBezTo>
                      <a:pt x="318291" y="188227"/>
                      <a:pt x="218656" y="71174"/>
                      <a:pt x="95749" y="71174"/>
                    </a:cubicBezTo>
                    <a:cubicBezTo>
                      <a:pt x="65022" y="71174"/>
                      <a:pt x="35750" y="78490"/>
                      <a:pt x="9125" y="91720"/>
                    </a:cubicBezTo>
                    <a:lnTo>
                      <a:pt x="0" y="97538"/>
                    </a:lnTo>
                    <a:lnTo>
                      <a:pt x="17033" y="76895"/>
                    </a:lnTo>
                    <a:cubicBezTo>
                      <a:pt x="64543" y="29385"/>
                      <a:pt x="130177" y="0"/>
                      <a:pt x="20267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3CC3630-B33E-4C3F-9DE5-86EAA592FCF3}"/>
                  </a:ext>
                </a:extLst>
              </p:cNvPr>
              <p:cNvSpPr/>
              <p:nvPr/>
            </p:nvSpPr>
            <p:spPr bwMode="auto">
              <a:xfrm rot="1800000">
                <a:off x="8637744" y="3097349"/>
                <a:ext cx="414846" cy="475705"/>
              </a:xfrm>
              <a:custGeom>
                <a:avLst/>
                <a:gdLst>
                  <a:gd name="connsiteX0" fmla="*/ 118412 w 387754"/>
                  <a:gd name="connsiteY0" fmla="*/ 17899 h 455538"/>
                  <a:gd name="connsiteX1" fmla="*/ 193877 w 387754"/>
                  <a:gd name="connsiteY1" fmla="*/ 0 h 455538"/>
                  <a:gd name="connsiteX2" fmla="*/ 387754 w 387754"/>
                  <a:gd name="connsiteY2" fmla="*/ 227769 h 455538"/>
                  <a:gd name="connsiteX3" fmla="*/ 193877 w 387754"/>
                  <a:gd name="connsiteY3" fmla="*/ 455538 h 455538"/>
                  <a:gd name="connsiteX4" fmla="*/ 140192 w 387754"/>
                  <a:gd name="connsiteY4" fmla="*/ 442805 h 455538"/>
                  <a:gd name="connsiteX5" fmla="*/ 160674 w 387754"/>
                  <a:gd name="connsiteY5" fmla="*/ 413938 h 455538"/>
                  <a:gd name="connsiteX6" fmla="*/ 162657 w 387754"/>
                  <a:gd name="connsiteY6" fmla="*/ 328722 h 455538"/>
                  <a:gd name="connsiteX7" fmla="*/ 35175 w 387754"/>
                  <a:gd name="connsiteY7" fmla="*/ 292772 h 455538"/>
                  <a:gd name="connsiteX8" fmla="*/ 12743 w 387754"/>
                  <a:gd name="connsiteY8" fmla="*/ 301917 h 455538"/>
                  <a:gd name="connsiteX9" fmla="*/ 0 w 387754"/>
                  <a:gd name="connsiteY9" fmla="*/ 227769 h 455538"/>
                  <a:gd name="connsiteX10" fmla="*/ 118412 w 387754"/>
                  <a:gd name="connsiteY10" fmla="*/ 17899 h 455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754" h="455538">
                    <a:moveTo>
                      <a:pt x="118412" y="17899"/>
                    </a:moveTo>
                    <a:cubicBezTo>
                      <a:pt x="141606" y="6374"/>
                      <a:pt x="167108" y="0"/>
                      <a:pt x="193877" y="0"/>
                    </a:cubicBezTo>
                    <a:cubicBezTo>
                      <a:pt x="300952" y="0"/>
                      <a:pt x="387754" y="101976"/>
                      <a:pt x="387754" y="227769"/>
                    </a:cubicBezTo>
                    <a:cubicBezTo>
                      <a:pt x="387754" y="353562"/>
                      <a:pt x="300952" y="455538"/>
                      <a:pt x="193877" y="455538"/>
                    </a:cubicBezTo>
                    <a:lnTo>
                      <a:pt x="140192" y="442805"/>
                    </a:lnTo>
                    <a:lnTo>
                      <a:pt x="160674" y="413938"/>
                    </a:lnTo>
                    <a:cubicBezTo>
                      <a:pt x="175075" y="384109"/>
                      <a:pt x="176874" y="353346"/>
                      <a:pt x="162657" y="328722"/>
                    </a:cubicBezTo>
                    <a:cubicBezTo>
                      <a:pt x="141332" y="291786"/>
                      <a:pt x="90029" y="279151"/>
                      <a:pt x="35175" y="292772"/>
                    </a:cubicBezTo>
                    <a:lnTo>
                      <a:pt x="12743" y="301917"/>
                    </a:lnTo>
                    <a:lnTo>
                      <a:pt x="0" y="227769"/>
                    </a:lnTo>
                    <a:cubicBezTo>
                      <a:pt x="0" y="133424"/>
                      <a:pt x="48827" y="52476"/>
                      <a:pt x="118412" y="178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B089BCEE-AAA2-4541-BB39-8ACFD1C198EA}"/>
                  </a:ext>
                </a:extLst>
              </p:cNvPr>
              <p:cNvSpPr/>
              <p:nvPr/>
            </p:nvSpPr>
            <p:spPr bwMode="auto">
              <a:xfrm>
                <a:off x="8725396" y="3107826"/>
                <a:ext cx="196578" cy="19657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5A45BF56-FA9F-4677-BFC7-10488F222D12}"/>
                  </a:ext>
                </a:extLst>
              </p:cNvPr>
              <p:cNvSpPr/>
              <p:nvPr/>
            </p:nvSpPr>
            <p:spPr bwMode="auto">
              <a:xfrm>
                <a:off x="8828260" y="3148874"/>
                <a:ext cx="62562" cy="6256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D5AE083F-18AA-4E29-8255-73DD2204F0DF}"/>
                </a:ext>
              </a:extLst>
            </p:cNvPr>
            <p:cNvSpPr/>
            <p:nvPr/>
          </p:nvSpPr>
          <p:spPr bwMode="auto">
            <a:xfrm>
              <a:off x="7879423" y="3361782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" name="台形 235">
              <a:extLst>
                <a:ext uri="{FF2B5EF4-FFF2-40B4-BE49-F238E27FC236}">
                  <a16:creationId xmlns:a16="http://schemas.microsoft.com/office/drawing/2014/main" id="{364DFA65-AE48-43FC-90A3-00AFB358AD85}"/>
                </a:ext>
              </a:extLst>
            </p:cNvPr>
            <p:cNvSpPr/>
            <p:nvPr/>
          </p:nvSpPr>
          <p:spPr bwMode="auto">
            <a:xfrm rot="15300000">
              <a:off x="7599445" y="3256954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3650D0A8-A931-44FB-B9C9-3D414E2757C6}"/>
                </a:ext>
              </a:extLst>
            </p:cNvPr>
            <p:cNvSpPr/>
            <p:nvPr/>
          </p:nvSpPr>
          <p:spPr bwMode="auto">
            <a:xfrm rot="14400000">
              <a:off x="8484484" y="2442159"/>
              <a:ext cx="478553" cy="852796"/>
            </a:xfrm>
            <a:custGeom>
              <a:avLst/>
              <a:gdLst>
                <a:gd name="connsiteX0" fmla="*/ 208308 w 478553"/>
                <a:gd name="connsiteY0" fmla="*/ 0 h 852796"/>
                <a:gd name="connsiteX1" fmla="*/ 270245 w 478553"/>
                <a:gd name="connsiteY1" fmla="*/ 0 h 852796"/>
                <a:gd name="connsiteX2" fmla="*/ 478553 w 478553"/>
                <a:gd name="connsiteY2" fmla="*/ 852796 h 852796"/>
                <a:gd name="connsiteX3" fmla="*/ 318710 w 478553"/>
                <a:gd name="connsiteY3" fmla="*/ 627614 h 852796"/>
                <a:gd name="connsiteX4" fmla="*/ 298655 w 478553"/>
                <a:gd name="connsiteY4" fmla="*/ 841026 h 852796"/>
                <a:gd name="connsiteX5" fmla="*/ 234760 w 478553"/>
                <a:gd name="connsiteY5" fmla="*/ 574970 h 852796"/>
                <a:gd name="connsiteX6" fmla="*/ 177358 w 478553"/>
                <a:gd name="connsiteY6" fmla="*/ 813993 h 852796"/>
                <a:gd name="connsiteX7" fmla="*/ 159843 w 478553"/>
                <a:gd name="connsiteY7" fmla="*/ 627615 h 852796"/>
                <a:gd name="connsiteX8" fmla="*/ 0 w 478553"/>
                <a:gd name="connsiteY8" fmla="*/ 852796 h 85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553" h="852796">
                  <a:moveTo>
                    <a:pt x="208308" y="0"/>
                  </a:moveTo>
                  <a:lnTo>
                    <a:pt x="270245" y="0"/>
                  </a:lnTo>
                  <a:lnTo>
                    <a:pt x="478553" y="852796"/>
                  </a:lnTo>
                  <a:lnTo>
                    <a:pt x="318710" y="627614"/>
                  </a:lnTo>
                  <a:lnTo>
                    <a:pt x="298655" y="841026"/>
                  </a:lnTo>
                  <a:lnTo>
                    <a:pt x="234760" y="574970"/>
                  </a:lnTo>
                  <a:lnTo>
                    <a:pt x="177358" y="813993"/>
                  </a:lnTo>
                  <a:lnTo>
                    <a:pt x="159843" y="627615"/>
                  </a:lnTo>
                  <a:lnTo>
                    <a:pt x="0" y="85279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3D92C56-6CA3-4C61-A77A-2A6961F1EB6A}"/>
              </a:ext>
            </a:extLst>
          </p:cNvPr>
          <p:cNvGrpSpPr/>
          <p:nvPr/>
        </p:nvGrpSpPr>
        <p:grpSpPr>
          <a:xfrm>
            <a:off x="6965786" y="4253290"/>
            <a:ext cx="1831267" cy="1755337"/>
            <a:chOff x="4175753" y="4872529"/>
            <a:chExt cx="1469490" cy="1408560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B0ECA2D8-19D0-41C7-8B7E-A8050E7C3C7E}"/>
                </a:ext>
              </a:extLst>
            </p:cNvPr>
            <p:cNvSpPr/>
            <p:nvPr/>
          </p:nvSpPr>
          <p:spPr bwMode="auto">
            <a:xfrm>
              <a:off x="4605364" y="4872529"/>
              <a:ext cx="180631" cy="2635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0E545749-C4DA-4AAE-B9EF-F316EF4A8C35}"/>
                </a:ext>
              </a:extLst>
            </p:cNvPr>
            <p:cNvGrpSpPr/>
            <p:nvPr/>
          </p:nvGrpSpPr>
          <p:grpSpPr>
            <a:xfrm>
              <a:off x="4175753" y="4941274"/>
              <a:ext cx="1469490" cy="1339815"/>
              <a:chOff x="1508537" y="892970"/>
              <a:chExt cx="5904262" cy="5383244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7BB5C015-A8F9-461A-8717-F6094555B937}"/>
                  </a:ext>
                </a:extLst>
              </p:cNvPr>
              <p:cNvSpPr/>
              <p:nvPr/>
            </p:nvSpPr>
            <p:spPr bwMode="auto">
              <a:xfrm>
                <a:off x="1802651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48EBE01-EA77-4DF5-83A4-C87700A7E97A}"/>
                  </a:ext>
                </a:extLst>
              </p:cNvPr>
              <p:cNvSpPr/>
              <p:nvPr/>
            </p:nvSpPr>
            <p:spPr bwMode="auto">
              <a:xfrm>
                <a:off x="2819400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30022170-0EE0-4084-A4D4-213862F58CE6}"/>
                  </a:ext>
                </a:extLst>
              </p:cNvPr>
              <p:cNvSpPr/>
              <p:nvPr/>
            </p:nvSpPr>
            <p:spPr bwMode="auto">
              <a:xfrm flipH="1">
                <a:off x="4457572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3A464502-4D24-41B2-8655-C1C750C21477}"/>
                  </a:ext>
                </a:extLst>
              </p:cNvPr>
              <p:cNvGrpSpPr/>
              <p:nvPr/>
            </p:nvGrpSpPr>
            <p:grpSpPr>
              <a:xfrm rot="10800000">
                <a:off x="2816440" y="3585402"/>
                <a:ext cx="3276931" cy="2690812"/>
                <a:chOff x="2819400" y="1375570"/>
                <a:chExt cx="3276931" cy="2690812"/>
              </a:xfrm>
              <a:solidFill>
                <a:schemeClr val="tx1"/>
              </a:solidFill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7C6C6E71-BA7D-407D-AAE6-2E2B56265BED}"/>
                    </a:ext>
                  </a:extLst>
                </p:cNvPr>
                <p:cNvSpPr/>
                <p:nvPr/>
              </p:nvSpPr>
              <p:spPr bwMode="auto">
                <a:xfrm>
                  <a:off x="2819400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6552C88-BD1B-4A06-8B4A-2C74216C1E8A}"/>
                    </a:ext>
                  </a:extLst>
                </p:cNvPr>
                <p:cNvSpPr/>
                <p:nvPr/>
              </p:nvSpPr>
              <p:spPr bwMode="auto">
                <a:xfrm flipH="1">
                  <a:off x="4457572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A7896989-EE93-40AA-88D3-FA26CC851170}"/>
                  </a:ext>
                </a:extLst>
              </p:cNvPr>
              <p:cNvSpPr/>
              <p:nvPr/>
            </p:nvSpPr>
            <p:spPr bwMode="auto">
              <a:xfrm rot="15171356">
                <a:off x="2564602" y="3369727"/>
                <a:ext cx="1596211" cy="2776430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38392"/>
                  <a:gd name="connsiteY0" fmla="*/ 2783087 h 2783087"/>
                  <a:gd name="connsiteX1" fmla="*/ 0 w 1638392"/>
                  <a:gd name="connsiteY1" fmla="*/ 609006 h 2783087"/>
                  <a:gd name="connsiteX2" fmla="*/ 1621910 w 1638392"/>
                  <a:gd name="connsiteY2" fmla="*/ 0 h 2783087"/>
                  <a:gd name="connsiteX3" fmla="*/ 1638301 w 1638392"/>
                  <a:gd name="connsiteY3" fmla="*/ 2783087 h 2783087"/>
                  <a:gd name="connsiteX0" fmla="*/ 1601508 w 1601599"/>
                  <a:gd name="connsiteY0" fmla="*/ 2783087 h 2783087"/>
                  <a:gd name="connsiteX1" fmla="*/ 0 w 1601599"/>
                  <a:gd name="connsiteY1" fmla="*/ 570517 h 2783087"/>
                  <a:gd name="connsiteX2" fmla="*/ 1585117 w 1601599"/>
                  <a:gd name="connsiteY2" fmla="*/ 0 h 2783087"/>
                  <a:gd name="connsiteX3" fmla="*/ 1601508 w 1601599"/>
                  <a:gd name="connsiteY3" fmla="*/ 2783087 h 2783087"/>
                  <a:gd name="connsiteX0" fmla="*/ 1596087 w 1596211"/>
                  <a:gd name="connsiteY0" fmla="*/ 2776430 h 2776430"/>
                  <a:gd name="connsiteX1" fmla="*/ 0 w 1596211"/>
                  <a:gd name="connsiteY1" fmla="*/ 570517 h 2776430"/>
                  <a:gd name="connsiteX2" fmla="*/ 1585117 w 1596211"/>
                  <a:gd name="connsiteY2" fmla="*/ 0 h 2776430"/>
                  <a:gd name="connsiteX3" fmla="*/ 1596087 w 1596211"/>
                  <a:gd name="connsiteY3" fmla="*/ 2776430 h 277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6211" h="2776430">
                    <a:moveTo>
                      <a:pt x="1596087" y="2776430"/>
                    </a:moveTo>
                    <a:lnTo>
                      <a:pt x="0" y="570517"/>
                    </a:lnTo>
                    <a:lnTo>
                      <a:pt x="1585117" y="0"/>
                    </a:lnTo>
                    <a:cubicBezTo>
                      <a:pt x="1583529" y="894556"/>
                      <a:pt x="1597675" y="1881874"/>
                      <a:pt x="1596087" y="277643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A7FFB944-5B6E-4F97-9017-F045B6E7A3F7}"/>
                  </a:ext>
                </a:extLst>
              </p:cNvPr>
              <p:cNvSpPr/>
              <p:nvPr/>
            </p:nvSpPr>
            <p:spPr bwMode="auto">
              <a:xfrm rot="15171356" flipH="1">
                <a:off x="2101312" y="1857916"/>
                <a:ext cx="1590178" cy="2775728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46993"/>
                  <a:gd name="connsiteY0" fmla="*/ 2775728 h 2775728"/>
                  <a:gd name="connsiteX1" fmla="*/ 0 w 1646993"/>
                  <a:gd name="connsiteY1" fmla="*/ 601647 h 2775728"/>
                  <a:gd name="connsiteX2" fmla="*/ 1646993 w 1646993"/>
                  <a:gd name="connsiteY2" fmla="*/ 0 h 2775728"/>
                  <a:gd name="connsiteX3" fmla="*/ 1638301 w 1646993"/>
                  <a:gd name="connsiteY3" fmla="*/ 2775728 h 2775728"/>
                  <a:gd name="connsiteX0" fmla="*/ 1581486 w 1590178"/>
                  <a:gd name="connsiteY0" fmla="*/ 2775728 h 2775728"/>
                  <a:gd name="connsiteX1" fmla="*/ 0 w 1590178"/>
                  <a:gd name="connsiteY1" fmla="*/ 486933 h 2775728"/>
                  <a:gd name="connsiteX2" fmla="*/ 1590178 w 1590178"/>
                  <a:gd name="connsiteY2" fmla="*/ 0 h 2775728"/>
                  <a:gd name="connsiteX3" fmla="*/ 1581486 w 1590178"/>
                  <a:gd name="connsiteY3" fmla="*/ 2775728 h 277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0178" h="2775728">
                    <a:moveTo>
                      <a:pt x="1581486" y="2775728"/>
                    </a:moveTo>
                    <a:lnTo>
                      <a:pt x="0" y="486933"/>
                    </a:lnTo>
                    <a:lnTo>
                      <a:pt x="1590178" y="0"/>
                    </a:lnTo>
                    <a:cubicBezTo>
                      <a:pt x="1588590" y="894556"/>
                      <a:pt x="1583074" y="1881172"/>
                      <a:pt x="1581486" y="2775728"/>
                    </a:cubicBez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4BFB85E1-161A-4204-9CD7-DA0B91ADB901}"/>
                  </a:ext>
                </a:extLst>
              </p:cNvPr>
              <p:cNvGrpSpPr/>
              <p:nvPr/>
            </p:nvGrpSpPr>
            <p:grpSpPr>
              <a:xfrm flipH="1">
                <a:off x="4170413" y="2450691"/>
                <a:ext cx="3242386" cy="3105356"/>
                <a:chOff x="5356637" y="2450691"/>
                <a:chExt cx="3242386" cy="3105356"/>
              </a:xfrm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69027A0-A3BC-4F46-83BE-AB065C6A36C2}"/>
                    </a:ext>
                  </a:extLst>
                </p:cNvPr>
                <p:cNvSpPr/>
                <p:nvPr/>
              </p:nvSpPr>
              <p:spPr bwMode="auto">
                <a:xfrm rot="15171356">
                  <a:off x="6412702" y="3369727"/>
                  <a:ext cx="1596211" cy="2776430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38392"/>
                    <a:gd name="connsiteY0" fmla="*/ 2783087 h 2783087"/>
                    <a:gd name="connsiteX1" fmla="*/ 0 w 1638392"/>
                    <a:gd name="connsiteY1" fmla="*/ 609006 h 2783087"/>
                    <a:gd name="connsiteX2" fmla="*/ 1621910 w 1638392"/>
                    <a:gd name="connsiteY2" fmla="*/ 0 h 2783087"/>
                    <a:gd name="connsiteX3" fmla="*/ 1638301 w 1638392"/>
                    <a:gd name="connsiteY3" fmla="*/ 2783087 h 2783087"/>
                    <a:gd name="connsiteX0" fmla="*/ 1601508 w 1601599"/>
                    <a:gd name="connsiteY0" fmla="*/ 2783087 h 2783087"/>
                    <a:gd name="connsiteX1" fmla="*/ 0 w 1601599"/>
                    <a:gd name="connsiteY1" fmla="*/ 570517 h 2783087"/>
                    <a:gd name="connsiteX2" fmla="*/ 1585117 w 1601599"/>
                    <a:gd name="connsiteY2" fmla="*/ 0 h 2783087"/>
                    <a:gd name="connsiteX3" fmla="*/ 1601508 w 1601599"/>
                    <a:gd name="connsiteY3" fmla="*/ 2783087 h 2783087"/>
                    <a:gd name="connsiteX0" fmla="*/ 1596087 w 1596211"/>
                    <a:gd name="connsiteY0" fmla="*/ 2776430 h 2776430"/>
                    <a:gd name="connsiteX1" fmla="*/ 0 w 1596211"/>
                    <a:gd name="connsiteY1" fmla="*/ 570517 h 2776430"/>
                    <a:gd name="connsiteX2" fmla="*/ 1585117 w 1596211"/>
                    <a:gd name="connsiteY2" fmla="*/ 0 h 2776430"/>
                    <a:gd name="connsiteX3" fmla="*/ 1596087 w 1596211"/>
                    <a:gd name="connsiteY3" fmla="*/ 2776430 h 277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6211" h="2776430">
                      <a:moveTo>
                        <a:pt x="1596087" y="2776430"/>
                      </a:moveTo>
                      <a:lnTo>
                        <a:pt x="0" y="570517"/>
                      </a:lnTo>
                      <a:lnTo>
                        <a:pt x="1585117" y="0"/>
                      </a:lnTo>
                      <a:cubicBezTo>
                        <a:pt x="1583529" y="894556"/>
                        <a:pt x="1597675" y="1881874"/>
                        <a:pt x="1596087" y="277643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210B71D1-6444-4F8D-BAF1-03B1038E7D46}"/>
                    </a:ext>
                  </a:extLst>
                </p:cNvPr>
                <p:cNvSpPr/>
                <p:nvPr/>
              </p:nvSpPr>
              <p:spPr bwMode="auto">
                <a:xfrm rot="15171356" flipH="1">
                  <a:off x="5949412" y="1857916"/>
                  <a:ext cx="1590178" cy="2775728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46993"/>
                    <a:gd name="connsiteY0" fmla="*/ 2775728 h 2775728"/>
                    <a:gd name="connsiteX1" fmla="*/ 0 w 1646993"/>
                    <a:gd name="connsiteY1" fmla="*/ 601647 h 2775728"/>
                    <a:gd name="connsiteX2" fmla="*/ 1646993 w 1646993"/>
                    <a:gd name="connsiteY2" fmla="*/ 0 h 2775728"/>
                    <a:gd name="connsiteX3" fmla="*/ 1638301 w 1646993"/>
                    <a:gd name="connsiteY3" fmla="*/ 2775728 h 2775728"/>
                    <a:gd name="connsiteX0" fmla="*/ 1581486 w 1590178"/>
                    <a:gd name="connsiteY0" fmla="*/ 2775728 h 2775728"/>
                    <a:gd name="connsiteX1" fmla="*/ 0 w 1590178"/>
                    <a:gd name="connsiteY1" fmla="*/ 486933 h 2775728"/>
                    <a:gd name="connsiteX2" fmla="*/ 1590178 w 1590178"/>
                    <a:gd name="connsiteY2" fmla="*/ 0 h 2775728"/>
                    <a:gd name="connsiteX3" fmla="*/ 1581486 w 1590178"/>
                    <a:gd name="connsiteY3" fmla="*/ 2775728 h 2775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0178" h="2775728">
                      <a:moveTo>
                        <a:pt x="1581486" y="2775728"/>
                      </a:moveTo>
                      <a:lnTo>
                        <a:pt x="0" y="486933"/>
                      </a:lnTo>
                      <a:lnTo>
                        <a:pt x="1590178" y="0"/>
                      </a:lnTo>
                      <a:cubicBezTo>
                        <a:pt x="1588590" y="894556"/>
                        <a:pt x="1583074" y="1881172"/>
                        <a:pt x="1581486" y="2775728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97" name="直線コネクタ 196">
                <a:extLst>
                  <a:ext uri="{FF2B5EF4-FFF2-40B4-BE49-F238E27FC236}">
                    <a16:creationId xmlns:a16="http://schemas.microsoft.com/office/drawing/2014/main" id="{76A54F44-A5F2-4B83-AD06-E2E42E4685DD}"/>
                  </a:ext>
                </a:extLst>
              </p:cNvPr>
              <p:cNvCxnSpPr>
                <a:stCxn id="190" idx="7"/>
                <a:endCxn id="190" idx="2"/>
              </p:cNvCxnSpPr>
              <p:nvPr/>
            </p:nvCxnSpPr>
            <p:spPr bwMode="auto">
              <a:xfrm flipV="1"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8" name="直線コネクタ 197">
                <a:extLst>
                  <a:ext uri="{FF2B5EF4-FFF2-40B4-BE49-F238E27FC236}">
                    <a16:creationId xmlns:a16="http://schemas.microsoft.com/office/drawing/2014/main" id="{4033448E-ED2E-4B9F-BE3E-BD2B09D5EEEE}"/>
                  </a:ext>
                </a:extLst>
              </p:cNvPr>
              <p:cNvCxnSpPr>
                <a:cxnSpLocks/>
                <a:stCxn id="190" idx="8"/>
                <a:endCxn id="190" idx="3"/>
              </p:cNvCxnSpPr>
              <p:nvPr/>
            </p:nvCxnSpPr>
            <p:spPr bwMode="auto">
              <a:xfrm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280E25D1-7E98-4002-B388-EC10190AA7BC}"/>
                  </a:ext>
                </a:extLst>
              </p:cNvPr>
              <p:cNvCxnSpPr>
                <a:cxnSpLocks/>
                <a:stCxn id="190" idx="9"/>
                <a:endCxn id="190" idx="4"/>
              </p:cNvCxnSpPr>
              <p:nvPr/>
            </p:nvCxnSpPr>
            <p:spPr bwMode="auto">
              <a:xfrm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0" name="直線コネクタ 199">
                <a:extLst>
                  <a:ext uri="{FF2B5EF4-FFF2-40B4-BE49-F238E27FC236}">
                    <a16:creationId xmlns:a16="http://schemas.microsoft.com/office/drawing/2014/main" id="{9152656C-19B5-4C43-9855-56FE93E82410}"/>
                  </a:ext>
                </a:extLst>
              </p:cNvPr>
              <p:cNvCxnSpPr>
                <a:cxnSpLocks/>
                <a:stCxn id="190" idx="1"/>
                <a:endCxn id="190" idx="6"/>
              </p:cNvCxnSpPr>
              <p:nvPr/>
            </p:nvCxnSpPr>
            <p:spPr bwMode="auto">
              <a:xfrm flipH="1"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1" name="直線コネクタ 200">
                <a:extLst>
                  <a:ext uri="{FF2B5EF4-FFF2-40B4-BE49-F238E27FC236}">
                    <a16:creationId xmlns:a16="http://schemas.microsoft.com/office/drawing/2014/main" id="{272D5307-34C9-4503-9887-A040A21B7EF2}"/>
                  </a:ext>
                </a:extLst>
              </p:cNvPr>
              <p:cNvCxnSpPr>
                <a:cxnSpLocks/>
                <a:stCxn id="190" idx="0"/>
                <a:endCxn id="190" idx="5"/>
              </p:cNvCxnSpPr>
              <p:nvPr/>
            </p:nvCxnSpPr>
            <p:spPr bwMode="auto">
              <a:xfrm>
                <a:off x="4456783" y="894350"/>
                <a:ext cx="0" cy="5381864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E5597BB7-3E4A-4AE6-9593-1097F6D49995}"/>
                  </a:ext>
                </a:extLst>
              </p:cNvPr>
              <p:cNvSpPr/>
              <p:nvPr/>
            </p:nvSpPr>
            <p:spPr bwMode="auto">
              <a:xfrm>
                <a:off x="4343151" y="3463482"/>
                <a:ext cx="243601" cy="2436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642E802-0739-4831-91B2-80A0F7F9C7C8}"/>
                  </a:ext>
                </a:extLst>
              </p:cNvPr>
              <p:cNvSpPr/>
              <p:nvPr/>
            </p:nvSpPr>
            <p:spPr bwMode="auto">
              <a:xfrm>
                <a:off x="1800469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31B450-F2C0-4FCE-8FB5-299850C4A233}"/>
              </a:ext>
            </a:extLst>
          </p:cNvPr>
          <p:cNvGrpSpPr/>
          <p:nvPr/>
        </p:nvGrpSpPr>
        <p:grpSpPr>
          <a:xfrm>
            <a:off x="1396996" y="1248324"/>
            <a:ext cx="1311901" cy="1984027"/>
            <a:chOff x="4953000" y="555858"/>
            <a:chExt cx="2605729" cy="39407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49C0570-E910-4B5C-8B81-2D1B198C03EA}"/>
                </a:ext>
              </a:extLst>
            </p:cNvPr>
            <p:cNvGrpSpPr/>
            <p:nvPr/>
          </p:nvGrpSpPr>
          <p:grpSpPr>
            <a:xfrm>
              <a:off x="5330840" y="3742714"/>
              <a:ext cx="575836" cy="753866"/>
              <a:chOff x="5362891" y="3740973"/>
              <a:chExt cx="480745" cy="753866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3506386C-A157-423B-9670-C0E1621B950B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A57F649-E636-410F-BBB5-95C9220F7016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029157E-1F22-4765-98D3-CD836EE037F0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69EADEF-4685-49EC-907D-157C6C4B897B}"/>
                </a:ext>
              </a:extLst>
            </p:cNvPr>
            <p:cNvGrpSpPr/>
            <p:nvPr/>
          </p:nvGrpSpPr>
          <p:grpSpPr>
            <a:xfrm>
              <a:off x="5741146" y="3742714"/>
              <a:ext cx="575836" cy="753866"/>
              <a:chOff x="5773197" y="3740973"/>
              <a:chExt cx="480745" cy="75386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1DB02659-27B5-4003-82A0-A4FD6AEA6D17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71D4117-8925-4F31-852E-557134007AF2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21B311D-DCE6-4A42-8B13-B9D98A07BE5D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CD2B7F8-E513-400F-AD72-FE4DDC2B4DD6}"/>
                </a:ext>
              </a:extLst>
            </p:cNvPr>
            <p:cNvSpPr/>
            <p:nvPr/>
          </p:nvSpPr>
          <p:spPr bwMode="auto">
            <a:xfrm>
              <a:off x="4953000" y="555858"/>
              <a:ext cx="2605729" cy="26537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1">
              <a:extLst>
                <a:ext uri="{FF2B5EF4-FFF2-40B4-BE49-F238E27FC236}">
                  <a16:creationId xmlns:a16="http://schemas.microsoft.com/office/drawing/2014/main" id="{7C51CF0E-EDFB-472F-AF2F-65656BB0E4B9}"/>
                </a:ext>
              </a:extLst>
            </p:cNvPr>
            <p:cNvSpPr/>
            <p:nvPr/>
          </p:nvSpPr>
          <p:spPr bwMode="auto">
            <a:xfrm>
              <a:off x="5088015" y="1835382"/>
              <a:ext cx="1766264" cy="202347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82F507D7-8734-47F5-BB32-D517E1B629E1}"/>
                </a:ext>
              </a:extLst>
            </p:cNvPr>
            <p:cNvSpPr/>
            <p:nvPr/>
          </p:nvSpPr>
          <p:spPr bwMode="auto">
            <a:xfrm>
              <a:off x="5760518" y="3225124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7972107-B886-4E29-80D7-0F1745C57A7D}"/>
                </a:ext>
              </a:extLst>
            </p:cNvPr>
            <p:cNvSpPr/>
            <p:nvPr/>
          </p:nvSpPr>
          <p:spPr bwMode="auto">
            <a:xfrm>
              <a:off x="5760518" y="3539415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AD19221-D05F-4C04-9A85-D7077E0E9F6D}"/>
                </a:ext>
              </a:extLst>
            </p:cNvPr>
            <p:cNvSpPr/>
            <p:nvPr/>
          </p:nvSpPr>
          <p:spPr bwMode="auto">
            <a:xfrm rot="1850628">
              <a:off x="5866576" y="2721330"/>
              <a:ext cx="488586" cy="531568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49">
              <a:extLst>
                <a:ext uri="{FF2B5EF4-FFF2-40B4-BE49-F238E27FC236}">
                  <a16:creationId xmlns:a16="http://schemas.microsoft.com/office/drawing/2014/main" id="{1F0F3FC6-A483-447D-A733-E7CFA3D5B8BD}"/>
                </a:ext>
              </a:extLst>
            </p:cNvPr>
            <p:cNvSpPr/>
            <p:nvPr/>
          </p:nvSpPr>
          <p:spPr bwMode="auto">
            <a:xfrm>
              <a:off x="5321316" y="1139036"/>
              <a:ext cx="1366338" cy="1299664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FC57DF5-5CE8-4976-8D58-C6415378AA4E}"/>
                </a:ext>
              </a:extLst>
            </p:cNvPr>
            <p:cNvGrpSpPr/>
            <p:nvPr/>
          </p:nvGrpSpPr>
          <p:grpSpPr>
            <a:xfrm>
              <a:off x="5113829" y="1341859"/>
              <a:ext cx="1692540" cy="1286160"/>
              <a:chOff x="5113829" y="1341859"/>
              <a:chExt cx="1692540" cy="1286160"/>
            </a:xfrm>
            <a:solidFill>
              <a:schemeClr val="tx1"/>
            </a:solidFill>
          </p:grpSpPr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156529D0-427A-4508-AA16-01BBCFC1E083}"/>
                  </a:ext>
                </a:extLst>
              </p:cNvPr>
              <p:cNvSpPr/>
              <p:nvPr/>
            </p:nvSpPr>
            <p:spPr bwMode="auto">
              <a:xfrm rot="17100000">
                <a:off x="5316996" y="1210982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B86191F6-CA71-4368-AC24-66E546D5EA03}"/>
                  </a:ext>
                </a:extLst>
              </p:cNvPr>
              <p:cNvSpPr/>
              <p:nvPr/>
            </p:nvSpPr>
            <p:spPr bwMode="auto">
              <a:xfrm rot="16200000">
                <a:off x="5269661" y="1331828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947683BF-555B-4A85-91D7-6D33C79EA46A}"/>
                  </a:ext>
                </a:extLst>
              </p:cNvPr>
              <p:cNvSpPr/>
              <p:nvPr/>
            </p:nvSpPr>
            <p:spPr bwMode="auto">
              <a:xfrm rot="15300000">
                <a:off x="5244706" y="1458570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CAD4BC57-CE2E-4B83-8A30-80930F1B0FDA}"/>
                  </a:ext>
                </a:extLst>
              </p:cNvPr>
              <p:cNvSpPr/>
              <p:nvPr/>
            </p:nvSpPr>
            <p:spPr bwMode="auto">
              <a:xfrm rot="19509033">
                <a:off x="6063670" y="1628811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0270DDFA-1967-4E3A-860D-A9754E0BCB99}"/>
                  </a:ext>
                </a:extLst>
              </p:cNvPr>
              <p:cNvSpPr/>
              <p:nvPr/>
            </p:nvSpPr>
            <p:spPr bwMode="auto">
              <a:xfrm rot="18696039">
                <a:off x="6056963" y="1521568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2551B5B8-3EFC-4496-8ACA-C70A5667885A}"/>
                </a:ext>
              </a:extLst>
            </p:cNvPr>
            <p:cNvSpPr/>
            <p:nvPr/>
          </p:nvSpPr>
          <p:spPr bwMode="auto">
            <a:xfrm>
              <a:off x="5330840" y="1309813"/>
              <a:ext cx="1120462" cy="1127554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2E3B6388-57E9-4358-9F55-671D7A899BEC}"/>
                </a:ext>
              </a:extLst>
            </p:cNvPr>
            <p:cNvSpPr/>
            <p:nvPr/>
          </p:nvSpPr>
          <p:spPr bwMode="auto">
            <a:xfrm rot="5400000">
              <a:off x="5789101" y="2051008"/>
              <a:ext cx="103635" cy="3472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2E89479-FD38-4987-99F8-A2B27108630F}"/>
                </a:ext>
              </a:extLst>
            </p:cNvPr>
            <p:cNvSpPr/>
            <p:nvPr/>
          </p:nvSpPr>
          <p:spPr bwMode="auto">
            <a:xfrm>
              <a:off x="5454714" y="1638316"/>
              <a:ext cx="222186" cy="294306"/>
            </a:xfrm>
            <a:custGeom>
              <a:avLst/>
              <a:gdLst>
                <a:gd name="connsiteX0" fmla="*/ 4933 w 222186"/>
                <a:gd name="connsiteY0" fmla="*/ 0 h 294306"/>
                <a:gd name="connsiteX1" fmla="*/ 22775 w 222186"/>
                <a:gd name="connsiteY1" fmla="*/ 45579 h 294306"/>
                <a:gd name="connsiteX2" fmla="*/ 60453 w 222186"/>
                <a:gd name="connsiteY2" fmla="*/ 74361 h 294306"/>
                <a:gd name="connsiteX3" fmla="*/ 68706 w 222186"/>
                <a:gd name="connsiteY3" fmla="*/ 55301 h 294306"/>
                <a:gd name="connsiteX4" fmla="*/ 132279 w 222186"/>
                <a:gd name="connsiteY4" fmla="*/ 14294 h 294306"/>
                <a:gd name="connsiteX5" fmla="*/ 222186 w 222186"/>
                <a:gd name="connsiteY5" fmla="*/ 154300 h 294306"/>
                <a:gd name="connsiteX6" fmla="*/ 132279 w 222186"/>
                <a:gd name="connsiteY6" fmla="*/ 294306 h 294306"/>
                <a:gd name="connsiteX7" fmla="*/ 42372 w 222186"/>
                <a:gd name="connsiteY7" fmla="*/ 154300 h 294306"/>
                <a:gd name="connsiteX8" fmla="*/ 49438 w 222186"/>
                <a:gd name="connsiteY8" fmla="*/ 99803 h 294306"/>
                <a:gd name="connsiteX9" fmla="*/ 50743 w 222186"/>
                <a:gd name="connsiteY9" fmla="*/ 96789 h 294306"/>
                <a:gd name="connsiteX10" fmla="*/ 27165 w 222186"/>
                <a:gd name="connsiteY10" fmla="*/ 81626 h 294306"/>
                <a:gd name="connsiteX11" fmla="*/ 4933 w 222186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2186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60453" y="74361"/>
                  </a:lnTo>
                  <a:lnTo>
                    <a:pt x="68706" y="55301"/>
                  </a:lnTo>
                  <a:cubicBezTo>
                    <a:pt x="84976" y="29965"/>
                    <a:pt x="107452" y="14294"/>
                    <a:pt x="132279" y="14294"/>
                  </a:cubicBezTo>
                  <a:cubicBezTo>
                    <a:pt x="181933" y="14294"/>
                    <a:pt x="222186" y="76977"/>
                    <a:pt x="222186" y="154300"/>
                  </a:cubicBezTo>
                  <a:cubicBezTo>
                    <a:pt x="222186" y="231623"/>
                    <a:pt x="181933" y="294306"/>
                    <a:pt x="132279" y="294306"/>
                  </a:cubicBezTo>
                  <a:cubicBezTo>
                    <a:pt x="82625" y="294306"/>
                    <a:pt x="42372" y="231623"/>
                    <a:pt x="42372" y="154300"/>
                  </a:cubicBezTo>
                  <a:cubicBezTo>
                    <a:pt x="42372" y="134969"/>
                    <a:pt x="44888" y="116554"/>
                    <a:pt x="49438" y="99803"/>
                  </a:cubicBezTo>
                  <a:lnTo>
                    <a:pt x="50743" y="96789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DB03B83-D8DF-4804-BDDE-FDDD519A0DF7}"/>
                </a:ext>
              </a:extLst>
            </p:cNvPr>
            <p:cNvSpPr/>
            <p:nvPr/>
          </p:nvSpPr>
          <p:spPr bwMode="auto">
            <a:xfrm>
              <a:off x="5978590" y="1638316"/>
              <a:ext cx="212660" cy="294306"/>
            </a:xfrm>
            <a:custGeom>
              <a:avLst/>
              <a:gdLst>
                <a:gd name="connsiteX0" fmla="*/ 4933 w 212660"/>
                <a:gd name="connsiteY0" fmla="*/ 0 h 294306"/>
                <a:gd name="connsiteX1" fmla="*/ 22775 w 212660"/>
                <a:gd name="connsiteY1" fmla="*/ 45579 h 294306"/>
                <a:gd name="connsiteX2" fmla="*/ 53295 w 212660"/>
                <a:gd name="connsiteY2" fmla="*/ 68893 h 294306"/>
                <a:gd name="connsiteX3" fmla="*/ 59180 w 212660"/>
                <a:gd name="connsiteY3" fmla="*/ 55301 h 294306"/>
                <a:gd name="connsiteX4" fmla="*/ 122753 w 212660"/>
                <a:gd name="connsiteY4" fmla="*/ 14294 h 294306"/>
                <a:gd name="connsiteX5" fmla="*/ 212660 w 212660"/>
                <a:gd name="connsiteY5" fmla="*/ 154300 h 294306"/>
                <a:gd name="connsiteX6" fmla="*/ 122753 w 212660"/>
                <a:gd name="connsiteY6" fmla="*/ 294306 h 294306"/>
                <a:gd name="connsiteX7" fmla="*/ 32846 w 212660"/>
                <a:gd name="connsiteY7" fmla="*/ 154300 h 294306"/>
                <a:gd name="connsiteX8" fmla="*/ 39912 w 212660"/>
                <a:gd name="connsiteY8" fmla="*/ 99803 h 294306"/>
                <a:gd name="connsiteX9" fmla="*/ 43292 w 212660"/>
                <a:gd name="connsiteY9" fmla="*/ 91997 h 294306"/>
                <a:gd name="connsiteX10" fmla="*/ 27165 w 212660"/>
                <a:gd name="connsiteY10" fmla="*/ 81626 h 294306"/>
                <a:gd name="connsiteX11" fmla="*/ 4933 w 212660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60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53295" y="68893"/>
                  </a:lnTo>
                  <a:lnTo>
                    <a:pt x="59180" y="55301"/>
                  </a:lnTo>
                  <a:cubicBezTo>
                    <a:pt x="75450" y="29965"/>
                    <a:pt x="97926" y="14294"/>
                    <a:pt x="122753" y="14294"/>
                  </a:cubicBezTo>
                  <a:cubicBezTo>
                    <a:pt x="172407" y="14294"/>
                    <a:pt x="212660" y="76977"/>
                    <a:pt x="212660" y="154300"/>
                  </a:cubicBezTo>
                  <a:cubicBezTo>
                    <a:pt x="212660" y="231623"/>
                    <a:pt x="172407" y="294306"/>
                    <a:pt x="122753" y="294306"/>
                  </a:cubicBezTo>
                  <a:cubicBezTo>
                    <a:pt x="73099" y="294306"/>
                    <a:pt x="32846" y="231623"/>
                    <a:pt x="32846" y="154300"/>
                  </a:cubicBezTo>
                  <a:cubicBezTo>
                    <a:pt x="32846" y="134969"/>
                    <a:pt x="35362" y="116554"/>
                    <a:pt x="39912" y="99803"/>
                  </a:cubicBezTo>
                  <a:lnTo>
                    <a:pt x="43292" y="91997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B6E5138-F93E-48C9-8EBF-88B4AAEB8F1A}"/>
                </a:ext>
              </a:extLst>
            </p:cNvPr>
            <p:cNvSpPr/>
            <p:nvPr/>
          </p:nvSpPr>
          <p:spPr bwMode="auto">
            <a:xfrm>
              <a:off x="553042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D831BF1-BF1E-441C-BC72-65AE20D4B637}"/>
                </a:ext>
              </a:extLst>
            </p:cNvPr>
            <p:cNvSpPr/>
            <p:nvPr/>
          </p:nvSpPr>
          <p:spPr bwMode="auto">
            <a:xfrm>
              <a:off x="6044774" y="1690688"/>
              <a:ext cx="84564" cy="8003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F18393C3-115D-4346-8E1B-C649748F2C07}"/>
                </a:ext>
              </a:extLst>
            </p:cNvPr>
            <p:cNvSpPr/>
            <p:nvPr/>
          </p:nvSpPr>
          <p:spPr bwMode="auto">
            <a:xfrm rot="5400000">
              <a:off x="5808128" y="1984393"/>
              <a:ext cx="45720" cy="120166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0E41B8A9-6F65-4A41-8724-580A09BAF4F6}"/>
                </a:ext>
              </a:extLst>
            </p:cNvPr>
            <p:cNvSpPr/>
            <p:nvPr/>
          </p:nvSpPr>
          <p:spPr bwMode="auto">
            <a:xfrm rot="5400000">
              <a:off x="5554714" y="1448706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59005F9F-A70B-495F-B41D-84D63C05657B}"/>
                </a:ext>
              </a:extLst>
            </p:cNvPr>
            <p:cNvSpPr/>
            <p:nvPr/>
          </p:nvSpPr>
          <p:spPr bwMode="auto">
            <a:xfrm rot="5400000">
              <a:off x="6070253" y="1448708"/>
              <a:ext cx="64557" cy="208444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665D1EFE-257E-4AA7-92C8-16ECEAC50F3C}"/>
                </a:ext>
              </a:extLst>
            </p:cNvPr>
            <p:cNvSpPr/>
            <p:nvPr/>
          </p:nvSpPr>
          <p:spPr bwMode="auto">
            <a:xfrm>
              <a:off x="5401269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75AA69F7-940C-41A8-BB0D-F3C94F393E9D}"/>
                </a:ext>
              </a:extLst>
            </p:cNvPr>
            <p:cNvSpPr/>
            <p:nvPr/>
          </p:nvSpPr>
          <p:spPr bwMode="auto">
            <a:xfrm>
              <a:off x="6158507" y="1993107"/>
              <a:ext cx="154188" cy="10558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DC9EEA16-D565-4093-8458-F8BC94AA2AD9}"/>
                </a:ext>
              </a:extLst>
            </p:cNvPr>
            <p:cNvSpPr/>
            <p:nvPr/>
          </p:nvSpPr>
          <p:spPr bwMode="auto">
            <a:xfrm>
              <a:off x="5967412" y="2309877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877FD2C1-B576-44C9-A36B-574B2E68E465}"/>
                </a:ext>
              </a:extLst>
            </p:cNvPr>
            <p:cNvSpPr/>
            <p:nvPr/>
          </p:nvSpPr>
          <p:spPr bwMode="auto">
            <a:xfrm rot="8250392">
              <a:off x="6281771" y="2410707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250332EF-2FBE-48F3-80D5-DD00FB9B9D76}"/>
                </a:ext>
              </a:extLst>
            </p:cNvPr>
            <p:cNvSpPr/>
            <p:nvPr/>
          </p:nvSpPr>
          <p:spPr bwMode="auto">
            <a:xfrm>
              <a:off x="5839136" y="2508241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42D31720-7BA6-4E43-ABC1-3941B1FC1601}"/>
                </a:ext>
              </a:extLst>
            </p:cNvPr>
            <p:cNvSpPr/>
            <p:nvPr/>
          </p:nvSpPr>
          <p:spPr bwMode="auto">
            <a:xfrm rot="15771291">
              <a:off x="5436284" y="2354805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8332CAF9-9456-4798-854A-F952979CFB3F}"/>
              </a:ext>
            </a:extLst>
          </p:cNvPr>
          <p:cNvGrpSpPr/>
          <p:nvPr/>
        </p:nvGrpSpPr>
        <p:grpSpPr>
          <a:xfrm>
            <a:off x="4193447" y="4093505"/>
            <a:ext cx="1311901" cy="1980260"/>
            <a:chOff x="507887" y="2783345"/>
            <a:chExt cx="1052728" cy="1589049"/>
          </a:xfrm>
        </p:grpSpPr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1A08BD4B-E12C-4120-8409-6A5AD7C282A3}"/>
                </a:ext>
              </a:extLst>
            </p:cNvPr>
            <p:cNvSpPr/>
            <p:nvPr/>
          </p:nvSpPr>
          <p:spPr bwMode="auto">
            <a:xfrm rot="8380477">
              <a:off x="1294404" y="3511644"/>
              <a:ext cx="154028" cy="273817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A4AB5CBF-752F-4018-AE03-E9A59787B17B}"/>
                </a:ext>
              </a:extLst>
            </p:cNvPr>
            <p:cNvSpPr/>
            <p:nvPr/>
          </p:nvSpPr>
          <p:spPr bwMode="auto">
            <a:xfrm>
              <a:off x="1031741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C064401-194E-4132-AB11-DBC99A550CE0}"/>
                </a:ext>
              </a:extLst>
            </p:cNvPr>
            <p:cNvSpPr/>
            <p:nvPr/>
          </p:nvSpPr>
          <p:spPr bwMode="auto">
            <a:xfrm>
              <a:off x="998289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FE3A5A6E-9DA4-43BA-A423-C4B7F870B4F2}"/>
                </a:ext>
              </a:extLst>
            </p:cNvPr>
            <p:cNvSpPr/>
            <p:nvPr/>
          </p:nvSpPr>
          <p:spPr bwMode="auto">
            <a:xfrm>
              <a:off x="1193666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1">
              <a:extLst>
                <a:ext uri="{FF2B5EF4-FFF2-40B4-BE49-F238E27FC236}">
                  <a16:creationId xmlns:a16="http://schemas.microsoft.com/office/drawing/2014/main" id="{A3A73A9D-F722-49F6-A8A5-4F3FE443D220}"/>
                </a:ext>
              </a:extLst>
            </p:cNvPr>
            <p:cNvSpPr/>
            <p:nvPr/>
          </p:nvSpPr>
          <p:spPr bwMode="auto">
            <a:xfrm>
              <a:off x="821352" y="3300279"/>
              <a:ext cx="713580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45BFDE7-0C31-40DF-916F-38002284816E}"/>
                </a:ext>
              </a:extLst>
            </p:cNvPr>
            <p:cNvSpPr/>
            <p:nvPr/>
          </p:nvSpPr>
          <p:spPr bwMode="auto">
            <a:xfrm flipH="1">
              <a:off x="507887" y="2783345"/>
              <a:ext cx="1052728" cy="10721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40259BC-1D7D-4D54-82B9-98709638A4EC}"/>
                </a:ext>
              </a:extLst>
            </p:cNvPr>
            <p:cNvSpPr/>
            <p:nvPr/>
          </p:nvSpPr>
          <p:spPr bwMode="auto">
            <a:xfrm>
              <a:off x="1160214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BCB27B76-2649-40B8-9B5C-4F8B7AE6E249}"/>
                </a:ext>
              </a:extLst>
            </p:cNvPr>
            <p:cNvSpPr/>
            <p:nvPr/>
          </p:nvSpPr>
          <p:spPr bwMode="auto">
            <a:xfrm rot="17100000">
              <a:off x="871397" y="3239268"/>
              <a:ext cx="61888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5A2F6C8-7119-42F1-85D8-D82677D73707}"/>
              </a:ext>
            </a:extLst>
          </p:cNvPr>
          <p:cNvGrpSpPr/>
          <p:nvPr/>
        </p:nvGrpSpPr>
        <p:grpSpPr>
          <a:xfrm>
            <a:off x="1277028" y="4083606"/>
            <a:ext cx="1648008" cy="2018887"/>
            <a:chOff x="497098" y="4670565"/>
            <a:chExt cx="1322435" cy="1620045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5421F2B-E527-4E98-85A2-34CFC43CA82E}"/>
                </a:ext>
              </a:extLst>
            </p:cNvPr>
            <p:cNvGrpSpPr/>
            <p:nvPr/>
          </p:nvGrpSpPr>
          <p:grpSpPr>
            <a:xfrm rot="19727201">
              <a:off x="1235199" y="5949739"/>
              <a:ext cx="232641" cy="304566"/>
              <a:chOff x="1085220" y="5958071"/>
              <a:chExt cx="232641" cy="304566"/>
            </a:xfrm>
          </p:grpSpPr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892AF321-2209-4346-82F1-5D813EFFB734}"/>
                  </a:ext>
                </a:extLst>
              </p:cNvPr>
              <p:cNvSpPr/>
              <p:nvPr/>
            </p:nvSpPr>
            <p:spPr bwMode="auto">
              <a:xfrm>
                <a:off x="1193667" y="5958071"/>
                <a:ext cx="90741" cy="167836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79A9629-4185-4067-BB75-3222CC2CD3CB}"/>
                  </a:ext>
                </a:extLst>
              </p:cNvPr>
              <p:cNvSpPr/>
              <p:nvPr/>
            </p:nvSpPr>
            <p:spPr bwMode="auto">
              <a:xfrm>
                <a:off x="1085220" y="6045533"/>
                <a:ext cx="232641" cy="217104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4D514CE6-4ECE-48FE-B9FF-8FA4FD36794F}"/>
                  </a:ext>
                </a:extLst>
              </p:cNvPr>
              <p:cNvSpPr/>
              <p:nvPr/>
            </p:nvSpPr>
            <p:spPr bwMode="auto">
              <a:xfrm>
                <a:off x="1099627" y="6146606"/>
                <a:ext cx="36729" cy="43446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1E3434B-2CE2-41A0-A60F-F7F04FD02E87}"/>
                </a:ext>
              </a:extLst>
            </p:cNvPr>
            <p:cNvGrpSpPr/>
            <p:nvPr/>
          </p:nvGrpSpPr>
          <p:grpSpPr>
            <a:xfrm>
              <a:off x="766805" y="4670565"/>
              <a:ext cx="1052728" cy="1592072"/>
              <a:chOff x="4953000" y="555858"/>
              <a:chExt cx="2605729" cy="3940722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1B451FA-447D-4DC2-95EB-BB02C4D82397}"/>
                  </a:ext>
                </a:extLst>
              </p:cNvPr>
              <p:cNvGrpSpPr/>
              <p:nvPr/>
            </p:nvGrpSpPr>
            <p:grpSpPr>
              <a:xfrm>
                <a:off x="5330840" y="3742714"/>
                <a:ext cx="575836" cy="753866"/>
                <a:chOff x="5362891" y="3740973"/>
                <a:chExt cx="480745" cy="753866"/>
              </a:xfrm>
            </p:grpSpPr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D43D45EC-35DA-42D6-B081-1A6EC9DBECD3}"/>
                    </a:ext>
                  </a:extLst>
                </p:cNvPr>
                <p:cNvSpPr/>
                <p:nvPr/>
              </p:nvSpPr>
              <p:spPr bwMode="auto">
                <a:xfrm>
                  <a:off x="5586993" y="3740973"/>
                  <a:ext cx="187514" cy="415431"/>
                </a:xfrm>
                <a:prstGeom prst="roundRect">
                  <a:avLst/>
                </a:pr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0C50DB4C-3C98-4ED4-8E6B-A629AED5B4C6}"/>
                    </a:ext>
                  </a:extLst>
                </p:cNvPr>
                <p:cNvSpPr/>
                <p:nvPr/>
              </p:nvSpPr>
              <p:spPr bwMode="auto">
                <a:xfrm>
                  <a:off x="5362891" y="3957461"/>
                  <a:ext cx="480745" cy="537378"/>
                </a:xfrm>
                <a:custGeom>
                  <a:avLst/>
                  <a:gdLst>
                    <a:gd name="connsiteX0" fmla="*/ 209269 w 480745"/>
                    <a:gd name="connsiteY0" fmla="*/ 0 h 537378"/>
                    <a:gd name="connsiteX1" fmla="*/ 426449 w 480745"/>
                    <a:gd name="connsiteY1" fmla="*/ 0 h 537378"/>
                    <a:gd name="connsiteX2" fmla="*/ 480745 w 480745"/>
                    <a:gd name="connsiteY2" fmla="*/ 54296 h 537378"/>
                    <a:gd name="connsiteX3" fmla="*/ 480745 w 480745"/>
                    <a:gd name="connsiteY3" fmla="*/ 400692 h 537378"/>
                    <a:gd name="connsiteX4" fmla="*/ 480744 w 480745"/>
                    <a:gd name="connsiteY4" fmla="*/ 400697 h 537378"/>
                    <a:gd name="connsiteX5" fmla="*/ 480744 w 480745"/>
                    <a:gd name="connsiteY5" fmla="*/ 495058 h 537378"/>
                    <a:gd name="connsiteX6" fmla="*/ 438424 w 480745"/>
                    <a:gd name="connsiteY6" fmla="*/ 537378 h 537378"/>
                    <a:gd name="connsiteX7" fmla="*/ 302427 w 480745"/>
                    <a:gd name="connsiteY7" fmla="*/ 537378 h 537378"/>
                    <a:gd name="connsiteX8" fmla="*/ 223028 w 480745"/>
                    <a:gd name="connsiteY8" fmla="*/ 537378 h 537378"/>
                    <a:gd name="connsiteX9" fmla="*/ 133347 w 480745"/>
                    <a:gd name="connsiteY9" fmla="*/ 537378 h 537378"/>
                    <a:gd name="connsiteX10" fmla="*/ 0 w 480745"/>
                    <a:gd name="connsiteY10" fmla="*/ 404031 h 537378"/>
                    <a:gd name="connsiteX11" fmla="*/ 0 w 480745"/>
                    <a:gd name="connsiteY11" fmla="*/ 368563 h 537378"/>
                    <a:gd name="connsiteX12" fmla="*/ 103105 w 480745"/>
                    <a:gd name="connsiteY12" fmla="*/ 213014 h 537378"/>
                    <a:gd name="connsiteX13" fmla="*/ 154973 w 480745"/>
                    <a:gd name="connsiteY13" fmla="*/ 202542 h 537378"/>
                    <a:gd name="connsiteX14" fmla="*/ 154973 w 480745"/>
                    <a:gd name="connsiteY14" fmla="*/ 54296 h 537378"/>
                    <a:gd name="connsiteX15" fmla="*/ 209269 w 480745"/>
                    <a:gd name="connsiteY15" fmla="*/ 0 h 537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0745" h="537378">
                      <a:moveTo>
                        <a:pt x="209269" y="0"/>
                      </a:moveTo>
                      <a:lnTo>
                        <a:pt x="426449" y="0"/>
                      </a:lnTo>
                      <a:cubicBezTo>
                        <a:pt x="456436" y="0"/>
                        <a:pt x="480745" y="24309"/>
                        <a:pt x="480745" y="54296"/>
                      </a:cubicBezTo>
                      <a:lnTo>
                        <a:pt x="480745" y="400692"/>
                      </a:lnTo>
                      <a:lnTo>
                        <a:pt x="480744" y="400697"/>
                      </a:lnTo>
                      <a:lnTo>
                        <a:pt x="480744" y="495058"/>
                      </a:lnTo>
                      <a:cubicBezTo>
                        <a:pt x="480744" y="518431"/>
                        <a:pt x="461797" y="537378"/>
                        <a:pt x="438424" y="537378"/>
                      </a:cubicBezTo>
                      <a:lnTo>
                        <a:pt x="302427" y="537378"/>
                      </a:lnTo>
                      <a:lnTo>
                        <a:pt x="223028" y="537378"/>
                      </a:lnTo>
                      <a:lnTo>
                        <a:pt x="133347" y="537378"/>
                      </a:lnTo>
                      <a:cubicBezTo>
                        <a:pt x="59701" y="537378"/>
                        <a:pt x="0" y="477677"/>
                        <a:pt x="0" y="404031"/>
                      </a:cubicBezTo>
                      <a:lnTo>
                        <a:pt x="0" y="368563"/>
                      </a:lnTo>
                      <a:cubicBezTo>
                        <a:pt x="0" y="298637"/>
                        <a:pt x="42515" y="238641"/>
                        <a:pt x="103105" y="213014"/>
                      </a:cubicBezTo>
                      <a:lnTo>
                        <a:pt x="154973" y="202542"/>
                      </a:lnTo>
                      <a:lnTo>
                        <a:pt x="154973" y="54296"/>
                      </a:lnTo>
                      <a:cubicBezTo>
                        <a:pt x="154973" y="24309"/>
                        <a:pt x="179282" y="0"/>
                        <a:pt x="20926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D9C6E31-28A9-4838-AE4F-E430F39DC68F}"/>
                    </a:ext>
                  </a:extLst>
                </p:cNvPr>
                <p:cNvSpPr/>
                <p:nvPr/>
              </p:nvSpPr>
              <p:spPr bwMode="auto">
                <a:xfrm>
                  <a:off x="5393394" y="4207637"/>
                  <a:ext cx="75900" cy="107537"/>
                </a:xfrm>
                <a:custGeom>
                  <a:avLst/>
                  <a:gdLst>
                    <a:gd name="connsiteX0" fmla="*/ 101494 w 132752"/>
                    <a:gd name="connsiteY0" fmla="*/ 0 h 188086"/>
                    <a:gd name="connsiteX1" fmla="*/ 132752 w 132752"/>
                    <a:gd name="connsiteY1" fmla="*/ 47593 h 188086"/>
                    <a:gd name="connsiteX2" fmla="*/ 56940 w 132752"/>
                    <a:gd name="connsiteY2" fmla="*/ 188086 h 188086"/>
                    <a:gd name="connsiteX3" fmla="*/ 0 w 132752"/>
                    <a:gd name="connsiteY3" fmla="*/ 188086 h 188086"/>
                    <a:gd name="connsiteX4" fmla="*/ 101494 w 132752"/>
                    <a:gd name="connsiteY4" fmla="*/ 0 h 18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52" h="188086">
                      <a:moveTo>
                        <a:pt x="101494" y="0"/>
                      </a:moveTo>
                      <a:lnTo>
                        <a:pt x="132752" y="47593"/>
                      </a:lnTo>
                      <a:cubicBezTo>
                        <a:pt x="85435" y="78670"/>
                        <a:pt x="56940" y="131476"/>
                        <a:pt x="56940" y="188086"/>
                      </a:cubicBezTo>
                      <a:lnTo>
                        <a:pt x="0" y="188086"/>
                      </a:lnTo>
                      <a:cubicBezTo>
                        <a:pt x="0" y="112300"/>
                        <a:pt x="38148" y="41604"/>
                        <a:pt x="1014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3C53EA3-7512-40EC-B68F-FCD93E70F02C}"/>
                  </a:ext>
                </a:extLst>
              </p:cNvPr>
              <p:cNvSpPr/>
              <p:nvPr/>
            </p:nvSpPr>
            <p:spPr bwMode="auto">
              <a:xfrm>
                <a:off x="4953000" y="555858"/>
                <a:ext cx="2605729" cy="2653715"/>
              </a:xfrm>
              <a:custGeom>
                <a:avLst/>
                <a:gdLst>
                  <a:gd name="connsiteX0" fmla="*/ 1538328 w 2514813"/>
                  <a:gd name="connsiteY0" fmla="*/ 0 h 2561125"/>
                  <a:gd name="connsiteX1" fmla="*/ 2208145 w 2514813"/>
                  <a:gd name="connsiteY1" fmla="*/ 455906 h 2561125"/>
                  <a:gd name="connsiteX2" fmla="*/ 2514813 w 2514813"/>
                  <a:gd name="connsiteY2" fmla="*/ 1226804 h 2561125"/>
                  <a:gd name="connsiteX3" fmla="*/ 2341195 w 2514813"/>
                  <a:gd name="connsiteY3" fmla="*/ 2018234 h 2561125"/>
                  <a:gd name="connsiteX4" fmla="*/ 1753605 w 2514813"/>
                  <a:gd name="connsiteY4" fmla="*/ 2527899 h 2561125"/>
                  <a:gd name="connsiteX5" fmla="*/ 976485 w 2514813"/>
                  <a:gd name="connsiteY5" fmla="*/ 2561125 h 2561125"/>
                  <a:gd name="connsiteX6" fmla="*/ 306668 w 2514813"/>
                  <a:gd name="connsiteY6" fmla="*/ 2105218 h 2561125"/>
                  <a:gd name="connsiteX7" fmla="*/ 0 w 2514813"/>
                  <a:gd name="connsiteY7" fmla="*/ 1334321 h 2561125"/>
                  <a:gd name="connsiteX8" fmla="*/ 173618 w 2514813"/>
                  <a:gd name="connsiteY8" fmla="*/ 542890 h 2561125"/>
                  <a:gd name="connsiteX9" fmla="*/ 761208 w 2514813"/>
                  <a:gd name="connsiteY9" fmla="*/ 33225 h 256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4813" h="2561125">
                    <a:moveTo>
                      <a:pt x="1538328" y="0"/>
                    </a:moveTo>
                    <a:lnTo>
                      <a:pt x="2208145" y="455906"/>
                    </a:lnTo>
                    <a:lnTo>
                      <a:pt x="2514813" y="1226804"/>
                    </a:lnTo>
                    <a:lnTo>
                      <a:pt x="2341195" y="2018234"/>
                    </a:lnTo>
                    <a:lnTo>
                      <a:pt x="1753605" y="2527899"/>
                    </a:lnTo>
                    <a:lnTo>
                      <a:pt x="976485" y="2561125"/>
                    </a:lnTo>
                    <a:lnTo>
                      <a:pt x="306668" y="2105218"/>
                    </a:lnTo>
                    <a:lnTo>
                      <a:pt x="0" y="1334321"/>
                    </a:lnTo>
                    <a:lnTo>
                      <a:pt x="173618" y="542890"/>
                    </a:lnTo>
                    <a:lnTo>
                      <a:pt x="761208" y="33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1">
                <a:extLst>
                  <a:ext uri="{FF2B5EF4-FFF2-40B4-BE49-F238E27FC236}">
                    <a16:creationId xmlns:a16="http://schemas.microsoft.com/office/drawing/2014/main" id="{50D30DD3-B0A3-41C2-97AB-5700A9B16CF6}"/>
                  </a:ext>
                </a:extLst>
              </p:cNvPr>
              <p:cNvSpPr/>
              <p:nvPr/>
            </p:nvSpPr>
            <p:spPr bwMode="auto">
              <a:xfrm>
                <a:off x="5088015" y="1835382"/>
                <a:ext cx="1766264" cy="202347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036D7E9-DD99-44BA-A67E-7F4DCB48B286}"/>
                  </a:ext>
                </a:extLst>
              </p:cNvPr>
              <p:cNvSpPr/>
              <p:nvPr/>
            </p:nvSpPr>
            <p:spPr bwMode="auto">
              <a:xfrm>
                <a:off x="5760518" y="3225124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01524A2C-41E2-40A9-B658-35FFD2C746EA}"/>
                  </a:ext>
                </a:extLst>
              </p:cNvPr>
              <p:cNvSpPr/>
              <p:nvPr/>
            </p:nvSpPr>
            <p:spPr bwMode="auto">
              <a:xfrm>
                <a:off x="5760518" y="3539415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1B28B98-A579-4B6B-9ECF-DB53AF8FA45C}"/>
                  </a:ext>
                </a:extLst>
              </p:cNvPr>
              <p:cNvSpPr/>
              <p:nvPr/>
            </p:nvSpPr>
            <p:spPr bwMode="auto">
              <a:xfrm rot="1850628">
                <a:off x="5866576" y="2721330"/>
                <a:ext cx="488586" cy="531568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49">
                <a:extLst>
                  <a:ext uri="{FF2B5EF4-FFF2-40B4-BE49-F238E27FC236}">
                    <a16:creationId xmlns:a16="http://schemas.microsoft.com/office/drawing/2014/main" id="{8D2F0D0D-BAEC-4334-8F33-478A9D9B2E00}"/>
                  </a:ext>
                </a:extLst>
              </p:cNvPr>
              <p:cNvSpPr/>
              <p:nvPr/>
            </p:nvSpPr>
            <p:spPr bwMode="auto">
              <a:xfrm>
                <a:off x="5321316" y="1139036"/>
                <a:ext cx="1366338" cy="1299664"/>
              </a:xfrm>
              <a:custGeom>
                <a:avLst/>
                <a:gdLst>
                  <a:gd name="connsiteX0" fmla="*/ 0 w 1299663"/>
                  <a:gd name="connsiteY0" fmla="*/ 649832 h 1299663"/>
                  <a:gd name="connsiteX1" fmla="*/ 649832 w 1299663"/>
                  <a:gd name="connsiteY1" fmla="*/ 0 h 1299663"/>
                  <a:gd name="connsiteX2" fmla="*/ 1299664 w 1299663"/>
                  <a:gd name="connsiteY2" fmla="*/ 649832 h 1299663"/>
                  <a:gd name="connsiteX3" fmla="*/ 649832 w 1299663"/>
                  <a:gd name="connsiteY3" fmla="*/ 1299664 h 1299663"/>
                  <a:gd name="connsiteX4" fmla="*/ 0 w 1299663"/>
                  <a:gd name="connsiteY4" fmla="*/ 649832 h 1299663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6338" h="1299664">
                    <a:moveTo>
                      <a:pt x="0" y="649832"/>
                    </a:moveTo>
                    <a:cubicBezTo>
                      <a:pt x="0" y="290940"/>
                      <a:pt x="290940" y="0"/>
                      <a:pt x="649832" y="0"/>
                    </a:cubicBezTo>
                    <a:cubicBezTo>
                      <a:pt x="1008724" y="0"/>
                      <a:pt x="1261564" y="229028"/>
                      <a:pt x="1366338" y="730795"/>
                    </a:cubicBezTo>
                    <a:cubicBezTo>
                      <a:pt x="1213938" y="1089688"/>
                      <a:pt x="1008724" y="1299664"/>
                      <a:pt x="649832" y="1299664"/>
                    </a:cubicBezTo>
                    <a:cubicBezTo>
                      <a:pt x="290940" y="1299664"/>
                      <a:pt x="0" y="1008724"/>
                      <a:pt x="0" y="64983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CF3F82F-4D61-4080-B995-9A1BE4AF8094}"/>
                  </a:ext>
                </a:extLst>
              </p:cNvPr>
              <p:cNvGrpSpPr/>
              <p:nvPr/>
            </p:nvGrpSpPr>
            <p:grpSpPr>
              <a:xfrm>
                <a:off x="5113829" y="1341859"/>
                <a:ext cx="1692540" cy="1286160"/>
                <a:chOff x="5113829" y="1341859"/>
                <a:chExt cx="1692540" cy="1286160"/>
              </a:xfrm>
              <a:solidFill>
                <a:schemeClr val="tx1"/>
              </a:solidFill>
            </p:grpSpPr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F3977511-499A-4BC6-840A-BD9F52BF3ABF}"/>
                    </a:ext>
                  </a:extLst>
                </p:cNvPr>
                <p:cNvSpPr/>
                <p:nvPr/>
              </p:nvSpPr>
              <p:spPr bwMode="auto">
                <a:xfrm rot="17100000">
                  <a:off x="5316996" y="1210982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67D34C27-28EF-43BD-8388-986AA4BCD9F9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9661" y="1331828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A9AF0E16-4624-48EA-9453-E60198AB58DE}"/>
                    </a:ext>
                  </a:extLst>
                </p:cNvPr>
                <p:cNvSpPr/>
                <p:nvPr/>
              </p:nvSpPr>
              <p:spPr bwMode="auto">
                <a:xfrm rot="15300000">
                  <a:off x="5244706" y="1458570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534E4807-2B8A-4A86-84D9-8741865070D1}"/>
                    </a:ext>
                  </a:extLst>
                </p:cNvPr>
                <p:cNvSpPr/>
                <p:nvPr/>
              </p:nvSpPr>
              <p:spPr bwMode="auto">
                <a:xfrm rot="19509033">
                  <a:off x="6063670" y="1628811"/>
                  <a:ext cx="499604" cy="999208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2F8DB40D-6B77-4EA1-AA00-95BEFFE8C384}"/>
                    </a:ext>
                  </a:extLst>
                </p:cNvPr>
                <p:cNvSpPr/>
                <p:nvPr/>
              </p:nvSpPr>
              <p:spPr bwMode="auto">
                <a:xfrm rot="18696039">
                  <a:off x="6056963" y="1521568"/>
                  <a:ext cx="499604" cy="999208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5908C3FD-DB07-40E0-943B-9E976922551F}"/>
                  </a:ext>
                </a:extLst>
              </p:cNvPr>
              <p:cNvSpPr/>
              <p:nvPr/>
            </p:nvSpPr>
            <p:spPr bwMode="auto">
              <a:xfrm>
                <a:off x="5330840" y="1309813"/>
                <a:ext cx="1120462" cy="1127554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CC1FB4A3-96D8-4791-A5B7-69318816F4C0}"/>
                  </a:ext>
                </a:extLst>
              </p:cNvPr>
              <p:cNvSpPr/>
              <p:nvPr/>
            </p:nvSpPr>
            <p:spPr bwMode="auto">
              <a:xfrm rot="16200000">
                <a:off x="5789101" y="2051007"/>
                <a:ext cx="103635" cy="34720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3A7AA311-EB09-4789-B581-AE023111917B}"/>
                  </a:ext>
                </a:extLst>
              </p:cNvPr>
              <p:cNvSpPr/>
              <p:nvPr/>
            </p:nvSpPr>
            <p:spPr bwMode="auto">
              <a:xfrm rot="5400000">
                <a:off x="5808128" y="1984393"/>
                <a:ext cx="45720" cy="120166"/>
              </a:xfrm>
              <a:prstGeom prst="moon">
                <a:avLst>
                  <a:gd name="adj" fmla="val 875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3523DC52-978A-442A-B502-07818434035E}"/>
                  </a:ext>
                </a:extLst>
              </p:cNvPr>
              <p:cNvSpPr/>
              <p:nvPr/>
            </p:nvSpPr>
            <p:spPr bwMode="auto">
              <a:xfrm rot="5400000">
                <a:off x="5554714" y="1448706"/>
                <a:ext cx="64557" cy="208444"/>
              </a:xfrm>
              <a:prstGeom prst="moon">
                <a:avLst>
                  <a:gd name="adj" fmla="val 4251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263FC0F6-1F5D-4ECC-8CF3-97C85CB78B89}"/>
                  </a:ext>
                </a:extLst>
              </p:cNvPr>
              <p:cNvSpPr/>
              <p:nvPr/>
            </p:nvSpPr>
            <p:spPr bwMode="auto">
              <a:xfrm rot="5400000">
                <a:off x="6070253" y="1448708"/>
                <a:ext cx="64557" cy="208444"/>
              </a:xfrm>
              <a:prstGeom prst="moon">
                <a:avLst>
                  <a:gd name="adj" fmla="val 42513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DD9A00DE-2CFA-40A5-8A3A-F5083DE16CF0}"/>
                  </a:ext>
                </a:extLst>
              </p:cNvPr>
              <p:cNvSpPr/>
              <p:nvPr/>
            </p:nvSpPr>
            <p:spPr bwMode="auto">
              <a:xfrm>
                <a:off x="5401269" y="1993107"/>
                <a:ext cx="154188" cy="105588"/>
              </a:xfrm>
              <a:prstGeom prst="ellipse">
                <a:avLst/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4D57B00B-F900-4EE8-B87A-6C76169E050E}"/>
                  </a:ext>
                </a:extLst>
              </p:cNvPr>
              <p:cNvSpPr/>
              <p:nvPr/>
            </p:nvSpPr>
            <p:spPr bwMode="auto">
              <a:xfrm>
                <a:off x="6158507" y="1993107"/>
                <a:ext cx="154188" cy="105588"/>
              </a:xfrm>
              <a:prstGeom prst="ellipse">
                <a:avLst/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BE29CB9D-9F43-4985-8EFB-B21B7A35F83D}"/>
                  </a:ext>
                </a:extLst>
              </p:cNvPr>
              <p:cNvSpPr/>
              <p:nvPr/>
            </p:nvSpPr>
            <p:spPr bwMode="auto">
              <a:xfrm>
                <a:off x="5967413" y="2387349"/>
                <a:ext cx="381621" cy="32878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2940BFF9-4207-4E5F-810F-8EBDD743A260}"/>
                  </a:ext>
                </a:extLst>
              </p:cNvPr>
              <p:cNvSpPr/>
              <p:nvPr/>
            </p:nvSpPr>
            <p:spPr bwMode="auto">
              <a:xfrm rot="7850570">
                <a:off x="6281770" y="2488180"/>
                <a:ext cx="381253" cy="677756"/>
              </a:xfrm>
              <a:prstGeom prst="round2SameRect">
                <a:avLst>
                  <a:gd name="adj1" fmla="val 50000"/>
                  <a:gd name="adj2" fmla="val 8213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アーチ 49">
              <a:extLst>
                <a:ext uri="{FF2B5EF4-FFF2-40B4-BE49-F238E27FC236}">
                  <a16:creationId xmlns:a16="http://schemas.microsoft.com/office/drawing/2014/main" id="{E7C6D21F-4C43-4CCE-A2E3-EAC5CC44A832}"/>
                </a:ext>
              </a:extLst>
            </p:cNvPr>
            <p:cNvSpPr/>
            <p:nvPr/>
          </p:nvSpPr>
          <p:spPr bwMode="auto">
            <a:xfrm>
              <a:off x="969500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アーチ 50">
              <a:extLst>
                <a:ext uri="{FF2B5EF4-FFF2-40B4-BE49-F238E27FC236}">
                  <a16:creationId xmlns:a16="http://schemas.microsoft.com/office/drawing/2014/main" id="{E2072657-8253-4D4D-AA7E-6A44757427B8}"/>
                </a:ext>
              </a:extLst>
            </p:cNvPr>
            <p:cNvSpPr/>
            <p:nvPr/>
          </p:nvSpPr>
          <p:spPr bwMode="auto">
            <a:xfrm>
              <a:off x="1176668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E350693-8BB0-4C92-A3D7-4B4D471AD541}"/>
                </a:ext>
              </a:extLst>
            </p:cNvPr>
            <p:cNvGrpSpPr/>
            <p:nvPr/>
          </p:nvGrpSpPr>
          <p:grpSpPr>
            <a:xfrm rot="2700000">
              <a:off x="60403" y="5617965"/>
              <a:ext cx="1109340" cy="235950"/>
              <a:chOff x="1848731" y="5515550"/>
              <a:chExt cx="1109340" cy="235950"/>
            </a:xfrm>
          </p:grpSpPr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64F6D6F9-7D5E-4F54-9793-3C515B24AD06}"/>
                  </a:ext>
                </a:extLst>
              </p:cNvPr>
              <p:cNvSpPr/>
              <p:nvPr/>
            </p:nvSpPr>
            <p:spPr bwMode="auto">
              <a:xfrm>
                <a:off x="2794780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20C73826-54EF-4AFB-8BB8-8B1F99730A91}"/>
                  </a:ext>
                </a:extLst>
              </p:cNvPr>
              <p:cNvSpPr/>
              <p:nvPr/>
            </p:nvSpPr>
            <p:spPr bwMode="auto">
              <a:xfrm>
                <a:off x="2011305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515574AC-58A7-48FE-82A6-B7392D2C4DB7}"/>
                  </a:ext>
                </a:extLst>
              </p:cNvPr>
              <p:cNvSpPr/>
              <p:nvPr/>
            </p:nvSpPr>
            <p:spPr bwMode="auto">
              <a:xfrm rot="5400000">
                <a:off x="1857413" y="5545427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57302EFE-9771-4693-83E0-7AC9A93A2F31}"/>
                  </a:ext>
                </a:extLst>
              </p:cNvPr>
              <p:cNvSpPr/>
              <p:nvPr/>
            </p:nvSpPr>
            <p:spPr bwMode="auto">
              <a:xfrm rot="5400000">
                <a:off x="2454911" y="5172069"/>
                <a:ext cx="114162" cy="801123"/>
              </a:xfrm>
              <a:prstGeom prst="trapezoid">
                <a:avLst>
                  <a:gd name="adj" fmla="val 41108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998D3E17-170E-4EA2-8E2B-0AB4FB953EDA}"/>
                  </a:ext>
                </a:extLst>
              </p:cNvPr>
              <p:cNvSpPr/>
              <p:nvPr/>
            </p:nvSpPr>
            <p:spPr bwMode="auto">
              <a:xfrm rot="5400000">
                <a:off x="2481286" y="5165751"/>
                <a:ext cx="48776" cy="813759"/>
              </a:xfrm>
              <a:prstGeom prst="trapezoid">
                <a:avLst>
                  <a:gd name="adj" fmla="val 41108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C625DB5-79EA-4A04-99E7-89A98E0C6D2A}"/>
                </a:ext>
              </a:extLst>
            </p:cNvPr>
            <p:cNvSpPr/>
            <p:nvPr/>
          </p:nvSpPr>
          <p:spPr bwMode="auto">
            <a:xfrm>
              <a:off x="602440" y="5586849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台形 360">
              <a:extLst>
                <a:ext uri="{FF2B5EF4-FFF2-40B4-BE49-F238E27FC236}">
                  <a16:creationId xmlns:a16="http://schemas.microsoft.com/office/drawing/2014/main" id="{A1896FA8-8CBF-432F-932D-196D4C324C49}"/>
                </a:ext>
              </a:extLst>
            </p:cNvPr>
            <p:cNvSpPr/>
            <p:nvPr/>
          </p:nvSpPr>
          <p:spPr bwMode="auto">
            <a:xfrm rot="3968747">
              <a:off x="779825" y="5358528"/>
              <a:ext cx="187119" cy="409408"/>
            </a:xfrm>
            <a:custGeom>
              <a:avLst/>
              <a:gdLst>
                <a:gd name="connsiteX0" fmla="*/ 0 w 149412"/>
                <a:gd name="connsiteY0" fmla="*/ 321353 h 321353"/>
                <a:gd name="connsiteX1" fmla="*/ 25446 w 149412"/>
                <a:gd name="connsiteY1" fmla="*/ 0 h 321353"/>
                <a:gd name="connsiteX2" fmla="*/ 123966 w 149412"/>
                <a:gd name="connsiteY2" fmla="*/ 0 h 321353"/>
                <a:gd name="connsiteX3" fmla="*/ 149412 w 149412"/>
                <a:gd name="connsiteY3" fmla="*/ 321353 h 321353"/>
                <a:gd name="connsiteX4" fmla="*/ 0 w 149412"/>
                <a:gd name="connsiteY4" fmla="*/ 321353 h 321353"/>
                <a:gd name="connsiteX0" fmla="*/ 0 w 149412"/>
                <a:gd name="connsiteY0" fmla="*/ 322345 h 322345"/>
                <a:gd name="connsiteX1" fmla="*/ 25446 w 149412"/>
                <a:gd name="connsiteY1" fmla="*/ 992 h 322345"/>
                <a:gd name="connsiteX2" fmla="*/ 84199 w 149412"/>
                <a:gd name="connsiteY2" fmla="*/ 0 h 322345"/>
                <a:gd name="connsiteX3" fmla="*/ 123966 w 149412"/>
                <a:gd name="connsiteY3" fmla="*/ 992 h 322345"/>
                <a:gd name="connsiteX4" fmla="*/ 149412 w 149412"/>
                <a:gd name="connsiteY4" fmla="*/ 322345 h 322345"/>
                <a:gd name="connsiteX5" fmla="*/ 0 w 149412"/>
                <a:gd name="connsiteY5" fmla="*/ 322345 h 322345"/>
                <a:gd name="connsiteX0" fmla="*/ 84199 w 175639"/>
                <a:gd name="connsiteY0" fmla="*/ 0 h 322345"/>
                <a:gd name="connsiteX1" fmla="*/ 123966 w 175639"/>
                <a:gd name="connsiteY1" fmla="*/ 992 h 322345"/>
                <a:gd name="connsiteX2" fmla="*/ 149412 w 175639"/>
                <a:gd name="connsiteY2" fmla="*/ 322345 h 322345"/>
                <a:gd name="connsiteX3" fmla="*/ 0 w 175639"/>
                <a:gd name="connsiteY3" fmla="*/ 322345 h 322345"/>
                <a:gd name="connsiteX4" fmla="*/ 25446 w 175639"/>
                <a:gd name="connsiteY4" fmla="*/ 992 h 322345"/>
                <a:gd name="connsiteX5" fmla="*/ 175639 w 175639"/>
                <a:gd name="connsiteY5" fmla="*/ 91440 h 322345"/>
                <a:gd name="connsiteX0" fmla="*/ 84199 w 149412"/>
                <a:gd name="connsiteY0" fmla="*/ 0 h 322345"/>
                <a:gd name="connsiteX1" fmla="*/ 123966 w 149412"/>
                <a:gd name="connsiteY1" fmla="*/ 992 h 322345"/>
                <a:gd name="connsiteX2" fmla="*/ 149412 w 149412"/>
                <a:gd name="connsiteY2" fmla="*/ 322345 h 322345"/>
                <a:gd name="connsiteX3" fmla="*/ 0 w 149412"/>
                <a:gd name="connsiteY3" fmla="*/ 322345 h 322345"/>
                <a:gd name="connsiteX4" fmla="*/ 25446 w 149412"/>
                <a:gd name="connsiteY4" fmla="*/ 992 h 322345"/>
                <a:gd name="connsiteX0" fmla="*/ 123966 w 149412"/>
                <a:gd name="connsiteY0" fmla="*/ 0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102574 w 149412"/>
                <a:gd name="connsiteY0" fmla="*/ 70751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97138 w 143976"/>
                <a:gd name="connsiteY0" fmla="*/ 70751 h 385641"/>
                <a:gd name="connsiteX1" fmla="*/ 143976 w 143976"/>
                <a:gd name="connsiteY1" fmla="*/ 321353 h 385641"/>
                <a:gd name="connsiteX2" fmla="*/ 0 w 143976"/>
                <a:gd name="connsiteY2" fmla="*/ 385641 h 385641"/>
                <a:gd name="connsiteX3" fmla="*/ 20010 w 143976"/>
                <a:gd name="connsiteY3" fmla="*/ 0 h 385641"/>
                <a:gd name="connsiteX0" fmla="*/ 97138 w 158564"/>
                <a:gd name="connsiteY0" fmla="*/ 70751 h 385641"/>
                <a:gd name="connsiteX1" fmla="*/ 158564 w 158564"/>
                <a:gd name="connsiteY1" fmla="*/ 345806 h 385641"/>
                <a:gd name="connsiteX2" fmla="*/ 0 w 158564"/>
                <a:gd name="connsiteY2" fmla="*/ 385641 h 385641"/>
                <a:gd name="connsiteX3" fmla="*/ 20010 w 158564"/>
                <a:gd name="connsiteY3" fmla="*/ 0 h 385641"/>
                <a:gd name="connsiteX0" fmla="*/ 97138 w 158564"/>
                <a:gd name="connsiteY0" fmla="*/ 72574 h 387464"/>
                <a:gd name="connsiteX1" fmla="*/ 158564 w 158564"/>
                <a:gd name="connsiteY1" fmla="*/ 347629 h 387464"/>
                <a:gd name="connsiteX2" fmla="*/ 0 w 158564"/>
                <a:gd name="connsiteY2" fmla="*/ 387464 h 387464"/>
                <a:gd name="connsiteX3" fmla="*/ 16320 w 158564"/>
                <a:gd name="connsiteY3" fmla="*/ 0 h 38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4" h="387464">
                  <a:moveTo>
                    <a:pt x="97138" y="72574"/>
                  </a:moveTo>
                  <a:lnTo>
                    <a:pt x="158564" y="347629"/>
                  </a:lnTo>
                  <a:lnTo>
                    <a:pt x="0" y="387464"/>
                  </a:lnTo>
                  <a:lnTo>
                    <a:pt x="16320" y="0"/>
                  </a:lnTo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BE5AA0B-A788-418B-A299-F18C11B650D3}"/>
              </a:ext>
            </a:extLst>
          </p:cNvPr>
          <p:cNvGrpSpPr/>
          <p:nvPr/>
        </p:nvGrpSpPr>
        <p:grpSpPr>
          <a:xfrm>
            <a:off x="4081486" y="1101542"/>
            <a:ext cx="1731093" cy="2102779"/>
            <a:chOff x="4819529" y="2725810"/>
            <a:chExt cx="1389106" cy="1687363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CE1FA3F-0C2B-4E86-BE82-13C4A3D6879F}"/>
                </a:ext>
              </a:extLst>
            </p:cNvPr>
            <p:cNvGrpSpPr/>
            <p:nvPr/>
          </p:nvGrpSpPr>
          <p:grpSpPr>
            <a:xfrm rot="1800000">
              <a:off x="5126715" y="4077656"/>
              <a:ext cx="232641" cy="304566"/>
              <a:chOff x="5362891" y="3740973"/>
              <a:chExt cx="480745" cy="753866"/>
            </a:xfrm>
          </p:grpSpPr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4D8A3C92-2253-4A04-B6D1-04385F8537EA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AE56C3B4-5A88-48F9-8E85-385E83483407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7EB0C40-8D2A-4C15-80CD-0870021C19E5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4C5307DB-746B-4516-BCC7-D465F037BB2E}"/>
                </a:ext>
              </a:extLst>
            </p:cNvPr>
            <p:cNvGrpSpPr/>
            <p:nvPr/>
          </p:nvGrpSpPr>
          <p:grpSpPr>
            <a:xfrm rot="19800000">
              <a:off x="5530908" y="4108607"/>
              <a:ext cx="232641" cy="304566"/>
              <a:chOff x="5773197" y="3740973"/>
              <a:chExt cx="480745" cy="753866"/>
            </a:xfrm>
          </p:grpSpPr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29EB2C57-93B0-42D2-88CC-F722EABEE6B9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89F358F-4947-49D1-9B6C-0701A034F9F7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1B11EEC-C5DA-4565-BBE9-949B9E9BBA41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楕円 1">
              <a:extLst>
                <a:ext uri="{FF2B5EF4-FFF2-40B4-BE49-F238E27FC236}">
                  <a16:creationId xmlns:a16="http://schemas.microsoft.com/office/drawing/2014/main" id="{E7816993-8F8A-4AE9-BC81-F5CF5AB74D1E}"/>
                </a:ext>
              </a:extLst>
            </p:cNvPr>
            <p:cNvSpPr/>
            <p:nvPr/>
          </p:nvSpPr>
          <p:spPr bwMode="auto">
            <a:xfrm>
              <a:off x="5165524" y="3323139"/>
              <a:ext cx="651076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A98F41A2-4BD5-4CC3-B32C-37D63C82072E}"/>
                </a:ext>
              </a:extLst>
            </p:cNvPr>
            <p:cNvSpPr/>
            <p:nvPr/>
          </p:nvSpPr>
          <p:spPr bwMode="auto">
            <a:xfrm>
              <a:off x="5236768" y="3852649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5B285EE0-EE1D-4CE5-B543-43AB1603AA3E}"/>
                </a:ext>
              </a:extLst>
            </p:cNvPr>
            <p:cNvSpPr/>
            <p:nvPr/>
          </p:nvSpPr>
          <p:spPr bwMode="auto">
            <a:xfrm>
              <a:off x="5194724" y="3979624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8E63C52-CFE4-40E2-A3D5-F6DE8CECC971}"/>
                </a:ext>
              </a:extLst>
            </p:cNvPr>
            <p:cNvSpPr/>
            <p:nvPr/>
          </p:nvSpPr>
          <p:spPr bwMode="auto">
            <a:xfrm rot="1177705">
              <a:off x="5251504" y="3693859"/>
              <a:ext cx="197391" cy="214756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49">
              <a:extLst>
                <a:ext uri="{FF2B5EF4-FFF2-40B4-BE49-F238E27FC236}">
                  <a16:creationId xmlns:a16="http://schemas.microsoft.com/office/drawing/2014/main" id="{8604BE49-1A10-4E29-9D26-ABEB56A6A3E3}"/>
                </a:ext>
              </a:extLst>
            </p:cNvPr>
            <p:cNvSpPr/>
            <p:nvPr/>
          </p:nvSpPr>
          <p:spPr bwMode="auto">
            <a:xfrm>
              <a:off x="5228527" y="3041812"/>
              <a:ext cx="552008" cy="525071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725978EA-C8BD-4074-9152-FF709AF45583}"/>
                </a:ext>
              </a:extLst>
            </p:cNvPr>
            <p:cNvGrpSpPr/>
            <p:nvPr/>
          </p:nvGrpSpPr>
          <p:grpSpPr>
            <a:xfrm>
              <a:off x="5144704" y="3123754"/>
              <a:ext cx="635831" cy="501199"/>
              <a:chOff x="5113829" y="1341859"/>
              <a:chExt cx="1692538" cy="1286160"/>
            </a:xfrm>
            <a:solidFill>
              <a:schemeClr val="tx1"/>
            </a:solidFill>
          </p:grpSpPr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8C793EB9-6407-449A-8A8D-7407867C4965}"/>
                  </a:ext>
                </a:extLst>
              </p:cNvPr>
              <p:cNvSpPr/>
              <p:nvPr/>
            </p:nvSpPr>
            <p:spPr bwMode="auto">
              <a:xfrm rot="17100000">
                <a:off x="5316996" y="1210982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177ED025-7E5C-4455-AB34-1DBCC8FFCBAD}"/>
                  </a:ext>
                </a:extLst>
              </p:cNvPr>
              <p:cNvSpPr/>
              <p:nvPr/>
            </p:nvSpPr>
            <p:spPr bwMode="auto">
              <a:xfrm rot="16200000">
                <a:off x="5269661" y="1331828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73897B34-0458-4D8F-AFAD-26E9BDE25970}"/>
                  </a:ext>
                </a:extLst>
              </p:cNvPr>
              <p:cNvSpPr/>
              <p:nvPr/>
            </p:nvSpPr>
            <p:spPr bwMode="auto">
              <a:xfrm rot="15300000">
                <a:off x="5244706" y="1458570"/>
                <a:ext cx="261754" cy="523508"/>
              </a:xfrm>
              <a:prstGeom prst="moon">
                <a:avLst>
                  <a:gd name="adj" fmla="val 66375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A5BE9FB9-3BBA-4B42-BB58-A5E8B1C7E013}"/>
                  </a:ext>
                </a:extLst>
              </p:cNvPr>
              <p:cNvSpPr/>
              <p:nvPr/>
            </p:nvSpPr>
            <p:spPr bwMode="auto">
              <a:xfrm rot="19509033">
                <a:off x="6063670" y="1628811"/>
                <a:ext cx="499604" cy="999208"/>
              </a:xfrm>
              <a:prstGeom prst="moon">
                <a:avLst>
                  <a:gd name="adj" fmla="val 70942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9FEB41F6-D682-4DD9-B309-0644D6D22475}"/>
                  </a:ext>
                </a:extLst>
              </p:cNvPr>
              <p:cNvSpPr/>
              <p:nvPr/>
            </p:nvSpPr>
            <p:spPr bwMode="auto">
              <a:xfrm rot="18696039">
                <a:off x="6056962" y="1521568"/>
                <a:ext cx="499603" cy="999207"/>
              </a:xfrm>
              <a:prstGeom prst="moon">
                <a:avLst>
                  <a:gd name="adj" fmla="val 70942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1B04119E-7F7B-4969-BDBD-AFC79A03D462}"/>
                </a:ext>
              </a:extLst>
            </p:cNvPr>
            <p:cNvSpPr/>
            <p:nvPr/>
          </p:nvSpPr>
          <p:spPr bwMode="auto">
            <a:xfrm>
              <a:off x="5232376" y="3110807"/>
              <a:ext cx="387754" cy="455538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7E06D0FF-C720-4604-9287-2061FCABAFB0}"/>
                </a:ext>
              </a:extLst>
            </p:cNvPr>
            <p:cNvSpPr/>
            <p:nvPr/>
          </p:nvSpPr>
          <p:spPr bwMode="auto">
            <a:xfrm rot="16200000">
              <a:off x="5292576" y="3432682"/>
              <a:ext cx="45719" cy="91566"/>
            </a:xfrm>
            <a:custGeom>
              <a:avLst/>
              <a:gdLst>
                <a:gd name="connsiteX0" fmla="*/ 54487 w 54487"/>
                <a:gd name="connsiteY0" fmla="*/ 110215 h 110216"/>
                <a:gd name="connsiteX1" fmla="*/ 54487 w 54487"/>
                <a:gd name="connsiteY1" fmla="*/ 110216 h 110216"/>
                <a:gd name="connsiteX2" fmla="*/ 0 w 54487"/>
                <a:gd name="connsiteY2" fmla="*/ 40080 h 110216"/>
                <a:gd name="connsiteX3" fmla="*/ 339 w 54487"/>
                <a:gd name="connsiteY3" fmla="*/ 37917 h 110216"/>
                <a:gd name="connsiteX4" fmla="*/ 4514 w 54487"/>
                <a:gd name="connsiteY4" fmla="*/ 31726 h 110216"/>
                <a:gd name="connsiteX5" fmla="*/ 51568 w 54487"/>
                <a:gd name="connsiteY5" fmla="*/ 0 h 110216"/>
                <a:gd name="connsiteX6" fmla="*/ 47676 w 54487"/>
                <a:gd name="connsiteY6" fmla="*/ 40079 h 110216"/>
                <a:gd name="connsiteX7" fmla="*/ 54487 w 54487"/>
                <a:gd name="connsiteY7" fmla="*/ 110215 h 11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487" h="110216">
                  <a:moveTo>
                    <a:pt x="54487" y="110215"/>
                  </a:moveTo>
                  <a:lnTo>
                    <a:pt x="54487" y="110216"/>
                  </a:lnTo>
                  <a:cubicBezTo>
                    <a:pt x="24395" y="110216"/>
                    <a:pt x="0" y="78815"/>
                    <a:pt x="0" y="40080"/>
                  </a:cubicBezTo>
                  <a:lnTo>
                    <a:pt x="339" y="37917"/>
                  </a:lnTo>
                  <a:lnTo>
                    <a:pt x="4514" y="31726"/>
                  </a:lnTo>
                  <a:lnTo>
                    <a:pt x="51568" y="0"/>
                  </a:lnTo>
                  <a:lnTo>
                    <a:pt x="47676" y="40079"/>
                  </a:lnTo>
                  <a:cubicBezTo>
                    <a:pt x="47676" y="63641"/>
                    <a:pt x="49947" y="87202"/>
                    <a:pt x="54487" y="11021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8247B838-050B-428E-8CBA-D75EC3D1D302}"/>
                </a:ext>
              </a:extLst>
            </p:cNvPr>
            <p:cNvSpPr/>
            <p:nvPr/>
          </p:nvSpPr>
          <p:spPr bwMode="auto">
            <a:xfrm>
              <a:off x="5282420" y="3243524"/>
              <a:ext cx="89764" cy="118901"/>
            </a:xfrm>
            <a:custGeom>
              <a:avLst/>
              <a:gdLst>
                <a:gd name="connsiteX0" fmla="*/ 4933 w 222186"/>
                <a:gd name="connsiteY0" fmla="*/ 0 h 294306"/>
                <a:gd name="connsiteX1" fmla="*/ 22775 w 222186"/>
                <a:gd name="connsiteY1" fmla="*/ 45579 h 294306"/>
                <a:gd name="connsiteX2" fmla="*/ 60453 w 222186"/>
                <a:gd name="connsiteY2" fmla="*/ 74361 h 294306"/>
                <a:gd name="connsiteX3" fmla="*/ 68706 w 222186"/>
                <a:gd name="connsiteY3" fmla="*/ 55301 h 294306"/>
                <a:gd name="connsiteX4" fmla="*/ 132279 w 222186"/>
                <a:gd name="connsiteY4" fmla="*/ 14294 h 294306"/>
                <a:gd name="connsiteX5" fmla="*/ 222186 w 222186"/>
                <a:gd name="connsiteY5" fmla="*/ 154300 h 294306"/>
                <a:gd name="connsiteX6" fmla="*/ 132279 w 222186"/>
                <a:gd name="connsiteY6" fmla="*/ 294306 h 294306"/>
                <a:gd name="connsiteX7" fmla="*/ 42372 w 222186"/>
                <a:gd name="connsiteY7" fmla="*/ 154300 h 294306"/>
                <a:gd name="connsiteX8" fmla="*/ 49438 w 222186"/>
                <a:gd name="connsiteY8" fmla="*/ 99803 h 294306"/>
                <a:gd name="connsiteX9" fmla="*/ 50743 w 222186"/>
                <a:gd name="connsiteY9" fmla="*/ 96789 h 294306"/>
                <a:gd name="connsiteX10" fmla="*/ 27165 w 222186"/>
                <a:gd name="connsiteY10" fmla="*/ 81626 h 294306"/>
                <a:gd name="connsiteX11" fmla="*/ 4933 w 222186"/>
                <a:gd name="connsiteY11" fmla="*/ 0 h 29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2186" h="294306">
                  <a:moveTo>
                    <a:pt x="4933" y="0"/>
                  </a:moveTo>
                  <a:cubicBezTo>
                    <a:pt x="5869" y="16202"/>
                    <a:pt x="12276" y="31990"/>
                    <a:pt x="22775" y="45579"/>
                  </a:cubicBezTo>
                  <a:lnTo>
                    <a:pt x="60453" y="74361"/>
                  </a:lnTo>
                  <a:lnTo>
                    <a:pt x="68706" y="55301"/>
                  </a:lnTo>
                  <a:cubicBezTo>
                    <a:pt x="84976" y="29965"/>
                    <a:pt x="107452" y="14294"/>
                    <a:pt x="132279" y="14294"/>
                  </a:cubicBezTo>
                  <a:cubicBezTo>
                    <a:pt x="181933" y="14294"/>
                    <a:pt x="222186" y="76977"/>
                    <a:pt x="222186" y="154300"/>
                  </a:cubicBezTo>
                  <a:cubicBezTo>
                    <a:pt x="222186" y="231623"/>
                    <a:pt x="181933" y="294306"/>
                    <a:pt x="132279" y="294306"/>
                  </a:cubicBezTo>
                  <a:cubicBezTo>
                    <a:pt x="82625" y="294306"/>
                    <a:pt x="42372" y="231623"/>
                    <a:pt x="42372" y="154300"/>
                  </a:cubicBezTo>
                  <a:cubicBezTo>
                    <a:pt x="42372" y="134969"/>
                    <a:pt x="44888" y="116554"/>
                    <a:pt x="49438" y="99803"/>
                  </a:cubicBezTo>
                  <a:lnTo>
                    <a:pt x="50743" y="96789"/>
                  </a:lnTo>
                  <a:lnTo>
                    <a:pt x="27165" y="81626"/>
                  </a:lnTo>
                  <a:cubicBezTo>
                    <a:pt x="3072" y="59437"/>
                    <a:pt x="-6790" y="27403"/>
                    <a:pt x="493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EA0910B4-666C-4781-8A26-88101C4BDC08}"/>
                </a:ext>
              </a:extLst>
            </p:cNvPr>
            <p:cNvSpPr/>
            <p:nvPr/>
          </p:nvSpPr>
          <p:spPr bwMode="auto">
            <a:xfrm>
              <a:off x="5313008" y="3264682"/>
              <a:ext cx="34164" cy="32333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45C7F6CF-BDB2-4974-A25C-E0A7BC65652E}"/>
                </a:ext>
              </a:extLst>
            </p:cNvPr>
            <p:cNvSpPr/>
            <p:nvPr/>
          </p:nvSpPr>
          <p:spPr bwMode="auto">
            <a:xfrm rot="5400000">
              <a:off x="5322821" y="3166920"/>
              <a:ext cx="26081" cy="84212"/>
            </a:xfrm>
            <a:prstGeom prst="moon">
              <a:avLst>
                <a:gd name="adj" fmla="val 4251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F4A06C16-32CD-42C0-BA34-702D11BB67D2}"/>
                </a:ext>
              </a:extLst>
            </p:cNvPr>
            <p:cNvSpPr/>
            <p:nvPr/>
          </p:nvSpPr>
          <p:spPr bwMode="auto">
            <a:xfrm>
              <a:off x="5334677" y="3386861"/>
              <a:ext cx="62293" cy="42658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34828FCE-B7F1-4F29-912E-6B7D6F6A6E1F}"/>
                </a:ext>
              </a:extLst>
            </p:cNvPr>
            <p:cNvSpPr/>
            <p:nvPr/>
          </p:nvSpPr>
          <p:spPr bwMode="auto">
            <a:xfrm rot="1050023">
              <a:off x="5389088" y="3121865"/>
              <a:ext cx="32219" cy="5863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934CB8F6-76D0-4D19-87BC-DA2B6682893B}"/>
                </a:ext>
              </a:extLst>
            </p:cNvPr>
            <p:cNvSpPr/>
            <p:nvPr/>
          </p:nvSpPr>
          <p:spPr bwMode="auto">
            <a:xfrm>
              <a:off x="5226131" y="3646136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88704043-F406-4078-B2A5-BCD918140CFC}"/>
                </a:ext>
              </a:extLst>
            </p:cNvPr>
            <p:cNvSpPr/>
            <p:nvPr/>
          </p:nvSpPr>
          <p:spPr bwMode="auto">
            <a:xfrm>
              <a:off x="5269652" y="353547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64D8360E-C1C0-4289-9838-E37719D8E276}"/>
                </a:ext>
              </a:extLst>
            </p:cNvPr>
            <p:cNvSpPr/>
            <p:nvPr/>
          </p:nvSpPr>
          <p:spPr bwMode="auto">
            <a:xfrm rot="1144696">
              <a:off x="5590974" y="2725810"/>
              <a:ext cx="48091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78DB8D9-F0B9-4584-9266-53441A030DA1}"/>
                </a:ext>
              </a:extLst>
            </p:cNvPr>
            <p:cNvSpPr/>
            <p:nvPr/>
          </p:nvSpPr>
          <p:spPr bwMode="auto">
            <a:xfrm rot="900000">
              <a:off x="4819529" y="2782021"/>
              <a:ext cx="1389106" cy="493458"/>
            </a:xfrm>
            <a:custGeom>
              <a:avLst/>
              <a:gdLst>
                <a:gd name="connsiteX0" fmla="*/ 1211462 w 2425010"/>
                <a:gd name="connsiteY0" fmla="*/ 0 h 761284"/>
                <a:gd name="connsiteX1" fmla="*/ 2381677 w 2425010"/>
                <a:gd name="connsiteY1" fmla="*/ 572546 h 761284"/>
                <a:gd name="connsiteX2" fmla="*/ 2425010 w 2425010"/>
                <a:gd name="connsiteY2" fmla="*/ 675587 h 761284"/>
                <a:gd name="connsiteX3" fmla="*/ 2423354 w 2425010"/>
                <a:gd name="connsiteY3" fmla="*/ 675400 h 761284"/>
                <a:gd name="connsiteX4" fmla="*/ 2293502 w 2425010"/>
                <a:gd name="connsiteY4" fmla="*/ 670560 h 761284"/>
                <a:gd name="connsiteX5" fmla="*/ 1799154 w 2425010"/>
                <a:gd name="connsiteY5" fmla="*/ 744229 h 761284"/>
                <a:gd name="connsiteX6" fmla="*/ 1751189 w 2425010"/>
                <a:gd name="connsiteY6" fmla="*/ 761284 h 761284"/>
                <a:gd name="connsiteX7" fmla="*/ 1697810 w 2425010"/>
                <a:gd name="connsiteY7" fmla="*/ 744229 h 761284"/>
                <a:gd name="connsiteX8" fmla="*/ 1147652 w 2425010"/>
                <a:gd name="connsiteY8" fmla="*/ 670560 h 761284"/>
                <a:gd name="connsiteX9" fmla="*/ 597494 w 2425010"/>
                <a:gd name="connsiteY9" fmla="*/ 744229 h 761284"/>
                <a:gd name="connsiteX10" fmla="*/ 544115 w 2425010"/>
                <a:gd name="connsiteY10" fmla="*/ 761284 h 761284"/>
                <a:gd name="connsiteX11" fmla="*/ 496151 w 2425010"/>
                <a:gd name="connsiteY11" fmla="*/ 744229 h 761284"/>
                <a:gd name="connsiteX12" fmla="*/ 1802 w 2425010"/>
                <a:gd name="connsiteY12" fmla="*/ 670560 h 761284"/>
                <a:gd name="connsiteX13" fmla="*/ 0 w 2425010"/>
                <a:gd name="connsiteY13" fmla="*/ 670627 h 761284"/>
                <a:gd name="connsiteX14" fmla="*/ 41248 w 2425010"/>
                <a:gd name="connsiteY14" fmla="*/ 572546 h 761284"/>
                <a:gd name="connsiteX15" fmla="*/ 1211462 w 2425010"/>
                <a:gd name="connsiteY15" fmla="*/ 0 h 76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25010" h="761284">
                  <a:moveTo>
                    <a:pt x="1211462" y="0"/>
                  </a:moveTo>
                  <a:cubicBezTo>
                    <a:pt x="1737521" y="0"/>
                    <a:pt x="2188877" y="236085"/>
                    <a:pt x="2381677" y="572546"/>
                  </a:cubicBezTo>
                  <a:lnTo>
                    <a:pt x="2425010" y="675587"/>
                  </a:lnTo>
                  <a:lnTo>
                    <a:pt x="2423354" y="675400"/>
                  </a:lnTo>
                  <a:cubicBezTo>
                    <a:pt x="2380660" y="672200"/>
                    <a:pt x="2337341" y="670560"/>
                    <a:pt x="2293502" y="670560"/>
                  </a:cubicBezTo>
                  <a:cubicBezTo>
                    <a:pt x="2118149" y="670560"/>
                    <a:pt x="1951097" y="696792"/>
                    <a:pt x="1799154" y="744229"/>
                  </a:cubicBezTo>
                  <a:lnTo>
                    <a:pt x="1751189" y="761284"/>
                  </a:lnTo>
                  <a:lnTo>
                    <a:pt x="1697810" y="744229"/>
                  </a:lnTo>
                  <a:cubicBezTo>
                    <a:pt x="1528714" y="696792"/>
                    <a:pt x="1342802" y="670560"/>
                    <a:pt x="1147652" y="670560"/>
                  </a:cubicBezTo>
                  <a:cubicBezTo>
                    <a:pt x="952503" y="670560"/>
                    <a:pt x="766591" y="696792"/>
                    <a:pt x="597494" y="744229"/>
                  </a:cubicBezTo>
                  <a:lnTo>
                    <a:pt x="544115" y="761284"/>
                  </a:lnTo>
                  <a:lnTo>
                    <a:pt x="496151" y="744229"/>
                  </a:lnTo>
                  <a:cubicBezTo>
                    <a:pt x="344208" y="696792"/>
                    <a:pt x="177155" y="670560"/>
                    <a:pt x="1802" y="670560"/>
                  </a:cubicBezTo>
                  <a:lnTo>
                    <a:pt x="0" y="670627"/>
                  </a:lnTo>
                  <a:lnTo>
                    <a:pt x="41248" y="572546"/>
                  </a:lnTo>
                  <a:cubicBezTo>
                    <a:pt x="234047" y="236085"/>
                    <a:pt x="685403" y="0"/>
                    <a:pt x="1211462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3F098BA8-F0EE-49EA-855E-69CEA80BD431}"/>
              </a:ext>
            </a:extLst>
          </p:cNvPr>
          <p:cNvGrpSpPr/>
          <p:nvPr/>
        </p:nvGrpSpPr>
        <p:grpSpPr>
          <a:xfrm>
            <a:off x="6618319" y="1130365"/>
            <a:ext cx="2621984" cy="2223073"/>
            <a:chOff x="7046162" y="2629280"/>
            <a:chExt cx="2103997" cy="1783893"/>
          </a:xfrm>
        </p:grpSpPr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2E9FCA8F-57A0-4DF5-AF88-ADC0FE85E52F}"/>
                </a:ext>
              </a:extLst>
            </p:cNvPr>
            <p:cNvSpPr/>
            <p:nvPr/>
          </p:nvSpPr>
          <p:spPr bwMode="auto">
            <a:xfrm>
              <a:off x="7838246" y="326863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台形 235">
              <a:extLst>
                <a:ext uri="{FF2B5EF4-FFF2-40B4-BE49-F238E27FC236}">
                  <a16:creationId xmlns:a16="http://schemas.microsoft.com/office/drawing/2014/main" id="{18978B26-4337-41A5-8C6A-8F01EC2C15E7}"/>
                </a:ext>
              </a:extLst>
            </p:cNvPr>
            <p:cNvSpPr/>
            <p:nvPr/>
          </p:nvSpPr>
          <p:spPr bwMode="auto">
            <a:xfrm rot="14537932">
              <a:off x="7558421" y="3216942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29C78779-5498-44C8-A174-AFA776C27979}"/>
                </a:ext>
              </a:extLst>
            </p:cNvPr>
            <p:cNvGrpSpPr/>
            <p:nvPr/>
          </p:nvGrpSpPr>
          <p:grpSpPr>
            <a:xfrm rot="19800000">
              <a:off x="7215788" y="4077656"/>
              <a:ext cx="232641" cy="304566"/>
              <a:chOff x="5362891" y="3740973"/>
              <a:chExt cx="480745" cy="753866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A1E2009C-EE83-4086-9703-24A88532FD56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8752412-6AAB-409A-A5D0-2720050CE03E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1D57ABE-E59E-4A5D-8E22-7F2573D75586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2582390-36F6-453C-846D-EA014619B069}"/>
                </a:ext>
              </a:extLst>
            </p:cNvPr>
            <p:cNvGrpSpPr/>
            <p:nvPr/>
          </p:nvGrpSpPr>
          <p:grpSpPr>
            <a:xfrm rot="19800000">
              <a:off x="7298748" y="4108607"/>
              <a:ext cx="232641" cy="304566"/>
              <a:chOff x="5773197" y="3740973"/>
              <a:chExt cx="480745" cy="753866"/>
            </a:xfrm>
          </p:grpSpPr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E2BAC6C8-4B0D-4BEE-84EA-C6A642D4EE43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D59C7A3-D694-4AD1-B813-57475E4825FB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DC6865B-254C-48B8-9C40-0591F5741575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BCC7A90-D08A-4C2E-A618-C79E3EFFF47E}"/>
                </a:ext>
              </a:extLst>
            </p:cNvPr>
            <p:cNvGrpSpPr/>
            <p:nvPr/>
          </p:nvGrpSpPr>
          <p:grpSpPr>
            <a:xfrm rot="900000">
              <a:off x="7046162" y="3314172"/>
              <a:ext cx="651076" cy="817494"/>
              <a:chOff x="6933364" y="3323139"/>
              <a:chExt cx="651076" cy="817494"/>
            </a:xfrm>
          </p:grpSpPr>
          <p:sp>
            <p:nvSpPr>
              <p:cNvPr id="142" name="楕円 1">
                <a:extLst>
                  <a:ext uri="{FF2B5EF4-FFF2-40B4-BE49-F238E27FC236}">
                    <a16:creationId xmlns:a16="http://schemas.microsoft.com/office/drawing/2014/main" id="{FB5B529A-C7A0-4D97-AAD7-F39C3DFCA540}"/>
                  </a:ext>
                </a:extLst>
              </p:cNvPr>
              <p:cNvSpPr/>
              <p:nvPr/>
            </p:nvSpPr>
            <p:spPr bwMode="auto">
              <a:xfrm>
                <a:off x="6933364" y="3323139"/>
                <a:ext cx="651076" cy="81749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170C4531-6C8A-4A87-ACFD-C3E122580292}"/>
                  </a:ext>
                </a:extLst>
              </p:cNvPr>
              <p:cNvSpPr/>
              <p:nvPr/>
            </p:nvSpPr>
            <p:spPr bwMode="auto">
              <a:xfrm>
                <a:off x="7004608" y="3852649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9461FC67-D2D1-40FD-A22E-E738C9486EE5}"/>
                  </a:ext>
                </a:extLst>
              </p:cNvPr>
              <p:cNvSpPr/>
              <p:nvPr/>
            </p:nvSpPr>
            <p:spPr bwMode="auto">
              <a:xfrm>
                <a:off x="6962564" y="3979624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93D2EF9E-0A13-49E2-A576-AFBA8C533C1B}"/>
                </a:ext>
              </a:extLst>
            </p:cNvPr>
            <p:cNvGrpSpPr/>
            <p:nvPr/>
          </p:nvGrpSpPr>
          <p:grpSpPr>
            <a:xfrm rot="2700000">
              <a:off x="8127970" y="2737225"/>
              <a:ext cx="197391" cy="784761"/>
              <a:chOff x="6189261" y="3121866"/>
              <a:chExt cx="197391" cy="784761"/>
            </a:xfrm>
          </p:grpSpPr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D148B800-7F4E-4F7E-8D92-C90BD2C41C84}"/>
                  </a:ext>
                </a:extLst>
              </p:cNvPr>
              <p:cNvSpPr/>
              <p:nvPr/>
            </p:nvSpPr>
            <p:spPr bwMode="auto">
              <a:xfrm rot="1050023">
                <a:off x="6319362" y="3121866"/>
                <a:ext cx="32219" cy="5863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9ABD0AD-9E04-4087-A4F4-0D6C9477A3BB}"/>
                  </a:ext>
                </a:extLst>
              </p:cNvPr>
              <p:cNvSpPr/>
              <p:nvPr/>
            </p:nvSpPr>
            <p:spPr bwMode="auto">
              <a:xfrm rot="1177705">
                <a:off x="6189261" y="3691871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C6B574B-A44F-493C-8D96-C659B5F5534D}"/>
                </a:ext>
              </a:extLst>
            </p:cNvPr>
            <p:cNvGrpSpPr/>
            <p:nvPr/>
          </p:nvGrpSpPr>
          <p:grpSpPr>
            <a:xfrm>
              <a:off x="7134455" y="2981917"/>
              <a:ext cx="662090" cy="537605"/>
              <a:chOff x="8534169" y="3081859"/>
              <a:chExt cx="662090" cy="537605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870865EB-0C6E-41E6-AC06-B2A15CB9EF03}"/>
                  </a:ext>
                </a:extLst>
              </p:cNvPr>
              <p:cNvGrpSpPr/>
              <p:nvPr/>
            </p:nvGrpSpPr>
            <p:grpSpPr>
              <a:xfrm rot="2569370">
                <a:off x="8534169" y="3118265"/>
                <a:ext cx="635831" cy="501199"/>
                <a:chOff x="5113829" y="1341859"/>
                <a:chExt cx="1692538" cy="1286160"/>
              </a:xfrm>
              <a:solidFill>
                <a:schemeClr val="tx1"/>
              </a:solidFill>
            </p:grpSpPr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DF7F952B-5F40-4E1B-B2CA-81910CC3AD4E}"/>
                    </a:ext>
                  </a:extLst>
                </p:cNvPr>
                <p:cNvSpPr/>
                <p:nvPr/>
              </p:nvSpPr>
              <p:spPr bwMode="auto">
                <a:xfrm rot="17100000">
                  <a:off x="5316996" y="1210982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DEAA9FB5-E3D5-4835-B2C2-082CA338AF89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9661" y="1331828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E4E75A6B-ED95-46B5-9E1B-FD566955B55F}"/>
                    </a:ext>
                  </a:extLst>
                </p:cNvPr>
                <p:cNvSpPr/>
                <p:nvPr/>
              </p:nvSpPr>
              <p:spPr bwMode="auto">
                <a:xfrm rot="15300000">
                  <a:off x="5244706" y="1458570"/>
                  <a:ext cx="261754" cy="523508"/>
                </a:xfrm>
                <a:prstGeom prst="moon">
                  <a:avLst>
                    <a:gd name="adj" fmla="val 66375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039D4316-1C13-40B5-BE19-40D7152B7C1A}"/>
                    </a:ext>
                  </a:extLst>
                </p:cNvPr>
                <p:cNvSpPr/>
                <p:nvPr/>
              </p:nvSpPr>
              <p:spPr bwMode="auto">
                <a:xfrm rot="19509033">
                  <a:off x="6063670" y="1628811"/>
                  <a:ext cx="499604" cy="999208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0C6189D4-BE5D-44EE-9187-4551C5227ACE}"/>
                    </a:ext>
                  </a:extLst>
                </p:cNvPr>
                <p:cNvSpPr/>
                <p:nvPr/>
              </p:nvSpPr>
              <p:spPr bwMode="auto">
                <a:xfrm rot="18696039">
                  <a:off x="6056962" y="1521568"/>
                  <a:ext cx="499603" cy="999207"/>
                </a:xfrm>
                <a:prstGeom prst="moon">
                  <a:avLst>
                    <a:gd name="adj" fmla="val 70942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CA3D8A7-351E-48DB-A097-47D1E951BF3D}"/>
                  </a:ext>
                </a:extLst>
              </p:cNvPr>
              <p:cNvSpPr/>
              <p:nvPr/>
            </p:nvSpPr>
            <p:spPr bwMode="auto">
              <a:xfrm rot="1800000">
                <a:off x="8704113" y="3081859"/>
                <a:ext cx="492146" cy="521546"/>
              </a:xfrm>
              <a:custGeom>
                <a:avLst/>
                <a:gdLst>
                  <a:gd name="connsiteX0" fmla="*/ 202674 w 492146"/>
                  <a:gd name="connsiteY0" fmla="*/ 0 h 521546"/>
                  <a:gd name="connsiteX1" fmla="*/ 492146 w 492146"/>
                  <a:gd name="connsiteY1" fmla="*/ 295245 h 521546"/>
                  <a:gd name="connsiteX2" fmla="*/ 254216 w 492146"/>
                  <a:gd name="connsiteY2" fmla="*/ 521143 h 521546"/>
                  <a:gd name="connsiteX3" fmla="*/ 248924 w 492146"/>
                  <a:gd name="connsiteY3" fmla="*/ 521546 h 521546"/>
                  <a:gd name="connsiteX4" fmla="*/ 253110 w 492146"/>
                  <a:gd name="connsiteY4" fmla="*/ 517489 h 521546"/>
                  <a:gd name="connsiteX5" fmla="*/ 318291 w 492146"/>
                  <a:gd name="connsiteY5" fmla="*/ 332619 h 521546"/>
                  <a:gd name="connsiteX6" fmla="*/ 95749 w 492146"/>
                  <a:gd name="connsiteY6" fmla="*/ 71174 h 521546"/>
                  <a:gd name="connsiteX7" fmla="*/ 9125 w 492146"/>
                  <a:gd name="connsiteY7" fmla="*/ 91720 h 521546"/>
                  <a:gd name="connsiteX8" fmla="*/ 0 w 492146"/>
                  <a:gd name="connsiteY8" fmla="*/ 97538 h 521546"/>
                  <a:gd name="connsiteX9" fmla="*/ 17033 w 492146"/>
                  <a:gd name="connsiteY9" fmla="*/ 76895 h 521546"/>
                  <a:gd name="connsiteX10" fmla="*/ 202674 w 492146"/>
                  <a:gd name="connsiteY10" fmla="*/ 0 h 521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2146" h="521546">
                    <a:moveTo>
                      <a:pt x="202674" y="0"/>
                    </a:moveTo>
                    <a:cubicBezTo>
                      <a:pt x="347668" y="0"/>
                      <a:pt x="449817" y="92529"/>
                      <a:pt x="492146" y="295245"/>
                    </a:cubicBezTo>
                    <a:cubicBezTo>
                      <a:pt x="438272" y="422115"/>
                      <a:pt x="368062" y="502923"/>
                      <a:pt x="254216" y="521143"/>
                    </a:cubicBezTo>
                    <a:lnTo>
                      <a:pt x="248924" y="521546"/>
                    </a:lnTo>
                    <a:lnTo>
                      <a:pt x="253110" y="517489"/>
                    </a:lnTo>
                    <a:cubicBezTo>
                      <a:pt x="293382" y="470176"/>
                      <a:pt x="318291" y="404815"/>
                      <a:pt x="318291" y="332619"/>
                    </a:cubicBezTo>
                    <a:cubicBezTo>
                      <a:pt x="318291" y="188227"/>
                      <a:pt x="218656" y="71174"/>
                      <a:pt x="95749" y="71174"/>
                    </a:cubicBezTo>
                    <a:cubicBezTo>
                      <a:pt x="65022" y="71174"/>
                      <a:pt x="35750" y="78490"/>
                      <a:pt x="9125" y="91720"/>
                    </a:cubicBezTo>
                    <a:lnTo>
                      <a:pt x="0" y="97538"/>
                    </a:lnTo>
                    <a:lnTo>
                      <a:pt x="17033" y="76895"/>
                    </a:lnTo>
                    <a:cubicBezTo>
                      <a:pt x="64543" y="29385"/>
                      <a:pt x="130177" y="0"/>
                      <a:pt x="20267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FD105582-C568-424E-9BD6-021DF9A31842}"/>
                  </a:ext>
                </a:extLst>
              </p:cNvPr>
              <p:cNvSpPr/>
              <p:nvPr/>
            </p:nvSpPr>
            <p:spPr bwMode="auto">
              <a:xfrm rot="1800000">
                <a:off x="8637744" y="3097349"/>
                <a:ext cx="414846" cy="475705"/>
              </a:xfrm>
              <a:custGeom>
                <a:avLst/>
                <a:gdLst>
                  <a:gd name="connsiteX0" fmla="*/ 118412 w 387754"/>
                  <a:gd name="connsiteY0" fmla="*/ 17899 h 455538"/>
                  <a:gd name="connsiteX1" fmla="*/ 193877 w 387754"/>
                  <a:gd name="connsiteY1" fmla="*/ 0 h 455538"/>
                  <a:gd name="connsiteX2" fmla="*/ 387754 w 387754"/>
                  <a:gd name="connsiteY2" fmla="*/ 227769 h 455538"/>
                  <a:gd name="connsiteX3" fmla="*/ 193877 w 387754"/>
                  <a:gd name="connsiteY3" fmla="*/ 455538 h 455538"/>
                  <a:gd name="connsiteX4" fmla="*/ 140192 w 387754"/>
                  <a:gd name="connsiteY4" fmla="*/ 442805 h 455538"/>
                  <a:gd name="connsiteX5" fmla="*/ 160674 w 387754"/>
                  <a:gd name="connsiteY5" fmla="*/ 413938 h 455538"/>
                  <a:gd name="connsiteX6" fmla="*/ 162657 w 387754"/>
                  <a:gd name="connsiteY6" fmla="*/ 328722 h 455538"/>
                  <a:gd name="connsiteX7" fmla="*/ 35175 w 387754"/>
                  <a:gd name="connsiteY7" fmla="*/ 292772 h 455538"/>
                  <a:gd name="connsiteX8" fmla="*/ 12743 w 387754"/>
                  <a:gd name="connsiteY8" fmla="*/ 301917 h 455538"/>
                  <a:gd name="connsiteX9" fmla="*/ 0 w 387754"/>
                  <a:gd name="connsiteY9" fmla="*/ 227769 h 455538"/>
                  <a:gd name="connsiteX10" fmla="*/ 118412 w 387754"/>
                  <a:gd name="connsiteY10" fmla="*/ 17899 h 455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754" h="455538">
                    <a:moveTo>
                      <a:pt x="118412" y="17899"/>
                    </a:moveTo>
                    <a:cubicBezTo>
                      <a:pt x="141606" y="6374"/>
                      <a:pt x="167108" y="0"/>
                      <a:pt x="193877" y="0"/>
                    </a:cubicBezTo>
                    <a:cubicBezTo>
                      <a:pt x="300952" y="0"/>
                      <a:pt x="387754" y="101976"/>
                      <a:pt x="387754" y="227769"/>
                    </a:cubicBezTo>
                    <a:cubicBezTo>
                      <a:pt x="387754" y="353562"/>
                      <a:pt x="300952" y="455538"/>
                      <a:pt x="193877" y="455538"/>
                    </a:cubicBezTo>
                    <a:lnTo>
                      <a:pt x="140192" y="442805"/>
                    </a:lnTo>
                    <a:lnTo>
                      <a:pt x="160674" y="413938"/>
                    </a:lnTo>
                    <a:cubicBezTo>
                      <a:pt x="175075" y="384109"/>
                      <a:pt x="176874" y="353346"/>
                      <a:pt x="162657" y="328722"/>
                    </a:cubicBezTo>
                    <a:cubicBezTo>
                      <a:pt x="141332" y="291786"/>
                      <a:pt x="90029" y="279151"/>
                      <a:pt x="35175" y="292772"/>
                    </a:cubicBezTo>
                    <a:lnTo>
                      <a:pt x="12743" y="301917"/>
                    </a:lnTo>
                    <a:lnTo>
                      <a:pt x="0" y="227769"/>
                    </a:lnTo>
                    <a:cubicBezTo>
                      <a:pt x="0" y="133424"/>
                      <a:pt x="48827" y="52476"/>
                      <a:pt x="118412" y="17899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2EA6AF4-D44C-4A2D-90FC-0E910B83AB25}"/>
                  </a:ext>
                </a:extLst>
              </p:cNvPr>
              <p:cNvSpPr/>
              <p:nvPr/>
            </p:nvSpPr>
            <p:spPr bwMode="auto">
              <a:xfrm>
                <a:off x="8725396" y="3107826"/>
                <a:ext cx="196578" cy="19657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1D3CD955-D0FB-4F29-A288-DD8128402DA8}"/>
                  </a:ext>
                </a:extLst>
              </p:cNvPr>
              <p:cNvSpPr/>
              <p:nvPr/>
            </p:nvSpPr>
            <p:spPr bwMode="auto">
              <a:xfrm>
                <a:off x="8828260" y="3148874"/>
                <a:ext cx="62562" cy="6256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7CDD9CCA-D8FF-4E86-ADBA-C0CF4B469957}"/>
                </a:ext>
              </a:extLst>
            </p:cNvPr>
            <p:cNvSpPr/>
            <p:nvPr/>
          </p:nvSpPr>
          <p:spPr bwMode="auto">
            <a:xfrm>
              <a:off x="7879423" y="3361782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台形 235">
              <a:extLst>
                <a:ext uri="{FF2B5EF4-FFF2-40B4-BE49-F238E27FC236}">
                  <a16:creationId xmlns:a16="http://schemas.microsoft.com/office/drawing/2014/main" id="{8B0234F0-E0B6-4647-858B-B0D3F3FB96AA}"/>
                </a:ext>
              </a:extLst>
            </p:cNvPr>
            <p:cNvSpPr/>
            <p:nvPr/>
          </p:nvSpPr>
          <p:spPr bwMode="auto">
            <a:xfrm rot="15300000">
              <a:off x="7599445" y="3256954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E27524FE-A100-45E0-9E95-754D12C7CB3D}"/>
                </a:ext>
              </a:extLst>
            </p:cNvPr>
            <p:cNvSpPr/>
            <p:nvPr/>
          </p:nvSpPr>
          <p:spPr bwMode="auto">
            <a:xfrm rot="14400000">
              <a:off x="8484484" y="2442159"/>
              <a:ext cx="478553" cy="852796"/>
            </a:xfrm>
            <a:custGeom>
              <a:avLst/>
              <a:gdLst>
                <a:gd name="connsiteX0" fmla="*/ 208308 w 478553"/>
                <a:gd name="connsiteY0" fmla="*/ 0 h 852796"/>
                <a:gd name="connsiteX1" fmla="*/ 270245 w 478553"/>
                <a:gd name="connsiteY1" fmla="*/ 0 h 852796"/>
                <a:gd name="connsiteX2" fmla="*/ 478553 w 478553"/>
                <a:gd name="connsiteY2" fmla="*/ 852796 h 852796"/>
                <a:gd name="connsiteX3" fmla="*/ 318710 w 478553"/>
                <a:gd name="connsiteY3" fmla="*/ 627614 h 852796"/>
                <a:gd name="connsiteX4" fmla="*/ 298655 w 478553"/>
                <a:gd name="connsiteY4" fmla="*/ 841026 h 852796"/>
                <a:gd name="connsiteX5" fmla="*/ 234760 w 478553"/>
                <a:gd name="connsiteY5" fmla="*/ 574970 h 852796"/>
                <a:gd name="connsiteX6" fmla="*/ 177358 w 478553"/>
                <a:gd name="connsiteY6" fmla="*/ 813993 h 852796"/>
                <a:gd name="connsiteX7" fmla="*/ 159843 w 478553"/>
                <a:gd name="connsiteY7" fmla="*/ 627615 h 852796"/>
                <a:gd name="connsiteX8" fmla="*/ 0 w 478553"/>
                <a:gd name="connsiteY8" fmla="*/ 852796 h 85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553" h="852796">
                  <a:moveTo>
                    <a:pt x="208308" y="0"/>
                  </a:moveTo>
                  <a:lnTo>
                    <a:pt x="270245" y="0"/>
                  </a:lnTo>
                  <a:lnTo>
                    <a:pt x="478553" y="852796"/>
                  </a:lnTo>
                  <a:lnTo>
                    <a:pt x="318710" y="627614"/>
                  </a:lnTo>
                  <a:lnTo>
                    <a:pt x="298655" y="841026"/>
                  </a:lnTo>
                  <a:lnTo>
                    <a:pt x="234760" y="574970"/>
                  </a:lnTo>
                  <a:lnTo>
                    <a:pt x="177358" y="813993"/>
                  </a:lnTo>
                  <a:lnTo>
                    <a:pt x="159843" y="627615"/>
                  </a:lnTo>
                  <a:lnTo>
                    <a:pt x="0" y="85279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C0B88A24-0A4F-4657-9AE2-ADBA8FAEA911}"/>
              </a:ext>
            </a:extLst>
          </p:cNvPr>
          <p:cNvGrpSpPr/>
          <p:nvPr/>
        </p:nvGrpSpPr>
        <p:grpSpPr>
          <a:xfrm>
            <a:off x="6965786" y="4253290"/>
            <a:ext cx="1831267" cy="1755337"/>
            <a:chOff x="4175753" y="4872529"/>
            <a:chExt cx="1469490" cy="1408560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6E223EEA-C3D6-45BC-AC66-FC8BB8D7E32E}"/>
                </a:ext>
              </a:extLst>
            </p:cNvPr>
            <p:cNvSpPr/>
            <p:nvPr/>
          </p:nvSpPr>
          <p:spPr bwMode="auto">
            <a:xfrm>
              <a:off x="4605364" y="4872529"/>
              <a:ext cx="180631" cy="2635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E4DAA1B1-CE17-449A-8EA0-06ECD099CD72}"/>
                </a:ext>
              </a:extLst>
            </p:cNvPr>
            <p:cNvGrpSpPr/>
            <p:nvPr/>
          </p:nvGrpSpPr>
          <p:grpSpPr>
            <a:xfrm>
              <a:off x="4175753" y="4941274"/>
              <a:ext cx="1469490" cy="1339815"/>
              <a:chOff x="1508537" y="892970"/>
              <a:chExt cx="5904262" cy="5383244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D67ADB1-56D5-43C7-BA02-8F50ECECA959}"/>
                  </a:ext>
                </a:extLst>
              </p:cNvPr>
              <p:cNvSpPr/>
              <p:nvPr/>
            </p:nvSpPr>
            <p:spPr bwMode="auto">
              <a:xfrm>
                <a:off x="1802651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52FE1E1B-B984-433F-BB38-4A0250136AB8}"/>
                  </a:ext>
                </a:extLst>
              </p:cNvPr>
              <p:cNvSpPr/>
              <p:nvPr/>
            </p:nvSpPr>
            <p:spPr bwMode="auto">
              <a:xfrm>
                <a:off x="2819400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7BF34A0-69BD-4EE5-A947-4975C58A9599}"/>
                  </a:ext>
                </a:extLst>
              </p:cNvPr>
              <p:cNvSpPr/>
              <p:nvPr/>
            </p:nvSpPr>
            <p:spPr bwMode="auto">
              <a:xfrm flipH="1">
                <a:off x="4457572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A0738205-B885-413E-874D-D8B7F7E297A4}"/>
                  </a:ext>
                </a:extLst>
              </p:cNvPr>
              <p:cNvGrpSpPr/>
              <p:nvPr/>
            </p:nvGrpSpPr>
            <p:grpSpPr>
              <a:xfrm rot="10800000">
                <a:off x="2816440" y="3585402"/>
                <a:ext cx="3276931" cy="2690812"/>
                <a:chOff x="2819400" y="1375570"/>
                <a:chExt cx="3276931" cy="2690812"/>
              </a:xfrm>
              <a:solidFill>
                <a:schemeClr val="tx1"/>
              </a:solidFill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E2AC9279-85AC-4090-A2B7-4D9C343ED490}"/>
                    </a:ext>
                  </a:extLst>
                </p:cNvPr>
                <p:cNvSpPr/>
                <p:nvPr/>
              </p:nvSpPr>
              <p:spPr bwMode="auto">
                <a:xfrm>
                  <a:off x="2819400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6B99C3FD-6BAD-46E9-89EA-72E5DB8CF2B4}"/>
                    </a:ext>
                  </a:extLst>
                </p:cNvPr>
                <p:cNvSpPr/>
                <p:nvPr/>
              </p:nvSpPr>
              <p:spPr bwMode="auto">
                <a:xfrm flipH="1">
                  <a:off x="4457572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1172525-E93A-422D-BEE2-404ADE47F6DB}"/>
                  </a:ext>
                </a:extLst>
              </p:cNvPr>
              <p:cNvSpPr/>
              <p:nvPr/>
            </p:nvSpPr>
            <p:spPr bwMode="auto">
              <a:xfrm rot="15171356">
                <a:off x="2564602" y="3369727"/>
                <a:ext cx="1596211" cy="2776430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38392"/>
                  <a:gd name="connsiteY0" fmla="*/ 2783087 h 2783087"/>
                  <a:gd name="connsiteX1" fmla="*/ 0 w 1638392"/>
                  <a:gd name="connsiteY1" fmla="*/ 609006 h 2783087"/>
                  <a:gd name="connsiteX2" fmla="*/ 1621910 w 1638392"/>
                  <a:gd name="connsiteY2" fmla="*/ 0 h 2783087"/>
                  <a:gd name="connsiteX3" fmla="*/ 1638301 w 1638392"/>
                  <a:gd name="connsiteY3" fmla="*/ 2783087 h 2783087"/>
                  <a:gd name="connsiteX0" fmla="*/ 1601508 w 1601599"/>
                  <a:gd name="connsiteY0" fmla="*/ 2783087 h 2783087"/>
                  <a:gd name="connsiteX1" fmla="*/ 0 w 1601599"/>
                  <a:gd name="connsiteY1" fmla="*/ 570517 h 2783087"/>
                  <a:gd name="connsiteX2" fmla="*/ 1585117 w 1601599"/>
                  <a:gd name="connsiteY2" fmla="*/ 0 h 2783087"/>
                  <a:gd name="connsiteX3" fmla="*/ 1601508 w 1601599"/>
                  <a:gd name="connsiteY3" fmla="*/ 2783087 h 2783087"/>
                  <a:gd name="connsiteX0" fmla="*/ 1596087 w 1596211"/>
                  <a:gd name="connsiteY0" fmla="*/ 2776430 h 2776430"/>
                  <a:gd name="connsiteX1" fmla="*/ 0 w 1596211"/>
                  <a:gd name="connsiteY1" fmla="*/ 570517 h 2776430"/>
                  <a:gd name="connsiteX2" fmla="*/ 1585117 w 1596211"/>
                  <a:gd name="connsiteY2" fmla="*/ 0 h 2776430"/>
                  <a:gd name="connsiteX3" fmla="*/ 1596087 w 1596211"/>
                  <a:gd name="connsiteY3" fmla="*/ 2776430 h 277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6211" h="2776430">
                    <a:moveTo>
                      <a:pt x="1596087" y="2776430"/>
                    </a:moveTo>
                    <a:lnTo>
                      <a:pt x="0" y="570517"/>
                    </a:lnTo>
                    <a:lnTo>
                      <a:pt x="1585117" y="0"/>
                    </a:lnTo>
                    <a:cubicBezTo>
                      <a:pt x="1583529" y="894556"/>
                      <a:pt x="1597675" y="1881874"/>
                      <a:pt x="1596087" y="277643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5B7A1549-21E8-4CA1-A76D-5CC938DDD72B}"/>
                  </a:ext>
                </a:extLst>
              </p:cNvPr>
              <p:cNvSpPr/>
              <p:nvPr/>
            </p:nvSpPr>
            <p:spPr bwMode="auto">
              <a:xfrm rot="15171356" flipH="1">
                <a:off x="2101312" y="1857916"/>
                <a:ext cx="1590178" cy="2775728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46993"/>
                  <a:gd name="connsiteY0" fmla="*/ 2775728 h 2775728"/>
                  <a:gd name="connsiteX1" fmla="*/ 0 w 1646993"/>
                  <a:gd name="connsiteY1" fmla="*/ 601647 h 2775728"/>
                  <a:gd name="connsiteX2" fmla="*/ 1646993 w 1646993"/>
                  <a:gd name="connsiteY2" fmla="*/ 0 h 2775728"/>
                  <a:gd name="connsiteX3" fmla="*/ 1638301 w 1646993"/>
                  <a:gd name="connsiteY3" fmla="*/ 2775728 h 2775728"/>
                  <a:gd name="connsiteX0" fmla="*/ 1581486 w 1590178"/>
                  <a:gd name="connsiteY0" fmla="*/ 2775728 h 2775728"/>
                  <a:gd name="connsiteX1" fmla="*/ 0 w 1590178"/>
                  <a:gd name="connsiteY1" fmla="*/ 486933 h 2775728"/>
                  <a:gd name="connsiteX2" fmla="*/ 1590178 w 1590178"/>
                  <a:gd name="connsiteY2" fmla="*/ 0 h 2775728"/>
                  <a:gd name="connsiteX3" fmla="*/ 1581486 w 1590178"/>
                  <a:gd name="connsiteY3" fmla="*/ 2775728 h 277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0178" h="2775728">
                    <a:moveTo>
                      <a:pt x="1581486" y="2775728"/>
                    </a:moveTo>
                    <a:lnTo>
                      <a:pt x="0" y="486933"/>
                    </a:lnTo>
                    <a:lnTo>
                      <a:pt x="1590178" y="0"/>
                    </a:lnTo>
                    <a:cubicBezTo>
                      <a:pt x="1588590" y="894556"/>
                      <a:pt x="1583074" y="1881172"/>
                      <a:pt x="1581486" y="2775728"/>
                    </a:cubicBez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43879259-09AD-42A8-B102-8BCE5B42F55C}"/>
                  </a:ext>
                </a:extLst>
              </p:cNvPr>
              <p:cNvGrpSpPr/>
              <p:nvPr/>
            </p:nvGrpSpPr>
            <p:grpSpPr>
              <a:xfrm flipH="1">
                <a:off x="4170413" y="2450691"/>
                <a:ext cx="3242386" cy="3105356"/>
                <a:chOff x="5356637" y="2450691"/>
                <a:chExt cx="3242386" cy="3105356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AEBB1DE-F55D-4480-BD88-0800C3BDB1F0}"/>
                    </a:ext>
                  </a:extLst>
                </p:cNvPr>
                <p:cNvSpPr/>
                <p:nvPr/>
              </p:nvSpPr>
              <p:spPr bwMode="auto">
                <a:xfrm rot="15171356">
                  <a:off x="6412702" y="3369727"/>
                  <a:ext cx="1596211" cy="2776430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38392"/>
                    <a:gd name="connsiteY0" fmla="*/ 2783087 h 2783087"/>
                    <a:gd name="connsiteX1" fmla="*/ 0 w 1638392"/>
                    <a:gd name="connsiteY1" fmla="*/ 609006 h 2783087"/>
                    <a:gd name="connsiteX2" fmla="*/ 1621910 w 1638392"/>
                    <a:gd name="connsiteY2" fmla="*/ 0 h 2783087"/>
                    <a:gd name="connsiteX3" fmla="*/ 1638301 w 1638392"/>
                    <a:gd name="connsiteY3" fmla="*/ 2783087 h 2783087"/>
                    <a:gd name="connsiteX0" fmla="*/ 1601508 w 1601599"/>
                    <a:gd name="connsiteY0" fmla="*/ 2783087 h 2783087"/>
                    <a:gd name="connsiteX1" fmla="*/ 0 w 1601599"/>
                    <a:gd name="connsiteY1" fmla="*/ 570517 h 2783087"/>
                    <a:gd name="connsiteX2" fmla="*/ 1585117 w 1601599"/>
                    <a:gd name="connsiteY2" fmla="*/ 0 h 2783087"/>
                    <a:gd name="connsiteX3" fmla="*/ 1601508 w 1601599"/>
                    <a:gd name="connsiteY3" fmla="*/ 2783087 h 2783087"/>
                    <a:gd name="connsiteX0" fmla="*/ 1596087 w 1596211"/>
                    <a:gd name="connsiteY0" fmla="*/ 2776430 h 2776430"/>
                    <a:gd name="connsiteX1" fmla="*/ 0 w 1596211"/>
                    <a:gd name="connsiteY1" fmla="*/ 570517 h 2776430"/>
                    <a:gd name="connsiteX2" fmla="*/ 1585117 w 1596211"/>
                    <a:gd name="connsiteY2" fmla="*/ 0 h 2776430"/>
                    <a:gd name="connsiteX3" fmla="*/ 1596087 w 1596211"/>
                    <a:gd name="connsiteY3" fmla="*/ 2776430 h 277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6211" h="2776430">
                      <a:moveTo>
                        <a:pt x="1596087" y="2776430"/>
                      </a:moveTo>
                      <a:lnTo>
                        <a:pt x="0" y="570517"/>
                      </a:lnTo>
                      <a:lnTo>
                        <a:pt x="1585117" y="0"/>
                      </a:lnTo>
                      <a:cubicBezTo>
                        <a:pt x="1583529" y="894556"/>
                        <a:pt x="1597675" y="1881874"/>
                        <a:pt x="1596087" y="277643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ABBE0925-D1C1-483A-BC8C-652A01F39984}"/>
                    </a:ext>
                  </a:extLst>
                </p:cNvPr>
                <p:cNvSpPr/>
                <p:nvPr/>
              </p:nvSpPr>
              <p:spPr bwMode="auto">
                <a:xfrm rot="15171356" flipH="1">
                  <a:off x="5949412" y="1857916"/>
                  <a:ext cx="1590178" cy="2775728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46993"/>
                    <a:gd name="connsiteY0" fmla="*/ 2775728 h 2775728"/>
                    <a:gd name="connsiteX1" fmla="*/ 0 w 1646993"/>
                    <a:gd name="connsiteY1" fmla="*/ 601647 h 2775728"/>
                    <a:gd name="connsiteX2" fmla="*/ 1646993 w 1646993"/>
                    <a:gd name="connsiteY2" fmla="*/ 0 h 2775728"/>
                    <a:gd name="connsiteX3" fmla="*/ 1638301 w 1646993"/>
                    <a:gd name="connsiteY3" fmla="*/ 2775728 h 2775728"/>
                    <a:gd name="connsiteX0" fmla="*/ 1581486 w 1590178"/>
                    <a:gd name="connsiteY0" fmla="*/ 2775728 h 2775728"/>
                    <a:gd name="connsiteX1" fmla="*/ 0 w 1590178"/>
                    <a:gd name="connsiteY1" fmla="*/ 486933 h 2775728"/>
                    <a:gd name="connsiteX2" fmla="*/ 1590178 w 1590178"/>
                    <a:gd name="connsiteY2" fmla="*/ 0 h 2775728"/>
                    <a:gd name="connsiteX3" fmla="*/ 1581486 w 1590178"/>
                    <a:gd name="connsiteY3" fmla="*/ 2775728 h 2775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0178" h="2775728">
                      <a:moveTo>
                        <a:pt x="1581486" y="2775728"/>
                      </a:moveTo>
                      <a:lnTo>
                        <a:pt x="0" y="486933"/>
                      </a:lnTo>
                      <a:lnTo>
                        <a:pt x="1590178" y="0"/>
                      </a:lnTo>
                      <a:cubicBezTo>
                        <a:pt x="1588590" y="894556"/>
                        <a:pt x="1583074" y="1881172"/>
                        <a:pt x="1581486" y="2775728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B85EDEB3-FCF1-4D32-A735-F6D212A1A00B}"/>
                  </a:ext>
                </a:extLst>
              </p:cNvPr>
              <p:cNvCxnSpPr>
                <a:stCxn id="154" idx="7"/>
                <a:endCxn id="154" idx="2"/>
              </p:cNvCxnSpPr>
              <p:nvPr/>
            </p:nvCxnSpPr>
            <p:spPr bwMode="auto">
              <a:xfrm flipV="1"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32001C8F-522F-4549-8573-ADA8EB30B07F}"/>
                  </a:ext>
                </a:extLst>
              </p:cNvPr>
              <p:cNvCxnSpPr>
                <a:cxnSpLocks/>
                <a:stCxn id="154" idx="8"/>
                <a:endCxn id="154" idx="3"/>
              </p:cNvCxnSpPr>
              <p:nvPr/>
            </p:nvCxnSpPr>
            <p:spPr bwMode="auto">
              <a:xfrm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60709635-B074-4390-83E4-362EA41E7029}"/>
                  </a:ext>
                </a:extLst>
              </p:cNvPr>
              <p:cNvCxnSpPr>
                <a:cxnSpLocks/>
                <a:stCxn id="154" idx="9"/>
                <a:endCxn id="154" idx="4"/>
              </p:cNvCxnSpPr>
              <p:nvPr/>
            </p:nvCxnSpPr>
            <p:spPr bwMode="auto">
              <a:xfrm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DCD313A2-34C4-4161-92CD-836A15F30F30}"/>
                  </a:ext>
                </a:extLst>
              </p:cNvPr>
              <p:cNvCxnSpPr>
                <a:cxnSpLocks/>
                <a:stCxn id="154" idx="1"/>
                <a:endCxn id="154" idx="6"/>
              </p:cNvCxnSpPr>
              <p:nvPr/>
            </p:nvCxnSpPr>
            <p:spPr bwMode="auto">
              <a:xfrm flipH="1"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直線コネクタ 164">
                <a:extLst>
                  <a:ext uri="{FF2B5EF4-FFF2-40B4-BE49-F238E27FC236}">
                    <a16:creationId xmlns:a16="http://schemas.microsoft.com/office/drawing/2014/main" id="{CBAA3EBE-5974-4FC1-B2EF-D180F1DAC6B6}"/>
                  </a:ext>
                </a:extLst>
              </p:cNvPr>
              <p:cNvCxnSpPr>
                <a:cxnSpLocks/>
                <a:stCxn id="154" idx="0"/>
                <a:endCxn id="154" idx="5"/>
              </p:cNvCxnSpPr>
              <p:nvPr/>
            </p:nvCxnSpPr>
            <p:spPr bwMode="auto">
              <a:xfrm>
                <a:off x="4456783" y="894350"/>
                <a:ext cx="0" cy="5381864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B6645216-9F6E-4C38-87BF-9374A22253C2}"/>
                  </a:ext>
                </a:extLst>
              </p:cNvPr>
              <p:cNvSpPr/>
              <p:nvPr/>
            </p:nvSpPr>
            <p:spPr bwMode="auto">
              <a:xfrm>
                <a:off x="4343151" y="3463482"/>
                <a:ext cx="243601" cy="2436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28444FB-8F16-45BB-B763-CDC8990B6018}"/>
                  </a:ext>
                </a:extLst>
              </p:cNvPr>
              <p:cNvSpPr/>
              <p:nvPr/>
            </p:nvSpPr>
            <p:spPr bwMode="auto">
              <a:xfrm>
                <a:off x="1800469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no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pptx707_傘をさす女の子のイラスト</dc:title>
  <dc:subject>pptx707_傘をさす女の子のイラスト</dc:subject>
  <dc:creator>http://www.digipot.net</dc:creator>
  <cp:lastModifiedBy/>
  <cp:revision>1</cp:revision>
  <dcterms:created xsi:type="dcterms:W3CDTF">2014-01-30T05:12:09Z</dcterms:created>
  <dcterms:modified xsi:type="dcterms:W3CDTF">2018-02-27T01:49:40Z</dcterms:modified>
  <cp:category/>
  <cp:version>1</cp:version>
</cp:coreProperties>
</file>