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8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914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AF68721-4903-4CE0-B7B9-D23FFB4EB68A}"/>
              </a:ext>
            </a:extLst>
          </p:cNvPr>
          <p:cNvGrpSpPr/>
          <p:nvPr/>
        </p:nvGrpSpPr>
        <p:grpSpPr>
          <a:xfrm>
            <a:off x="513933" y="889917"/>
            <a:ext cx="1417319" cy="1513040"/>
            <a:chOff x="-1289236" y="-216405"/>
            <a:chExt cx="2578472" cy="2752613"/>
          </a:xfrm>
        </p:grpSpPr>
        <p:sp>
          <p:nvSpPr>
            <p:cNvPr id="3" name="台形 2">
              <a:extLst>
                <a:ext uri="{FF2B5EF4-FFF2-40B4-BE49-F238E27FC236}">
                  <a16:creationId xmlns:a16="http://schemas.microsoft.com/office/drawing/2014/main" id="{646CE7CE-6E6C-4C35-8B91-F0C8EFA0DBCC}"/>
                </a:ext>
              </a:extLst>
            </p:cNvPr>
            <p:cNvSpPr/>
            <p:nvPr/>
          </p:nvSpPr>
          <p:spPr bwMode="auto">
            <a:xfrm rot="2700000" flipH="1">
              <a:off x="250869" y="1679603"/>
              <a:ext cx="150243" cy="474902"/>
            </a:xfrm>
            <a:prstGeom prst="trapezoid">
              <a:avLst/>
            </a:prstGeom>
            <a:solidFill>
              <a:srgbClr val="6633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2EC723EE-5F77-4F21-8A7D-C0B5DE01EA16}"/>
                </a:ext>
              </a:extLst>
            </p:cNvPr>
            <p:cNvSpPr/>
            <p:nvPr/>
          </p:nvSpPr>
          <p:spPr bwMode="auto">
            <a:xfrm rot="18900000">
              <a:off x="-411210" y="1679603"/>
              <a:ext cx="150243" cy="474902"/>
            </a:xfrm>
            <a:prstGeom prst="trapezoid">
              <a:avLst/>
            </a:prstGeom>
            <a:solidFill>
              <a:srgbClr val="6633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FB1C7A2-0793-4E5F-A997-6959644C51B4}"/>
                </a:ext>
              </a:extLst>
            </p:cNvPr>
            <p:cNvSpPr/>
            <p:nvPr/>
          </p:nvSpPr>
          <p:spPr bwMode="auto">
            <a:xfrm>
              <a:off x="-371603" y="1465938"/>
              <a:ext cx="743206" cy="1070270"/>
            </a:xfrm>
            <a:custGeom>
              <a:avLst/>
              <a:gdLst>
                <a:gd name="connsiteX0" fmla="*/ 202319 w 736730"/>
                <a:gd name="connsiteY0" fmla="*/ 0 h 1060944"/>
                <a:gd name="connsiteX1" fmla="*/ 534411 w 736730"/>
                <a:gd name="connsiteY1" fmla="*/ 0 h 1060944"/>
                <a:gd name="connsiteX2" fmla="*/ 629438 w 736730"/>
                <a:gd name="connsiteY2" fmla="*/ 939593 h 1060944"/>
                <a:gd name="connsiteX3" fmla="*/ 736730 w 736730"/>
                <a:gd name="connsiteY3" fmla="*/ 1060944 h 1060944"/>
                <a:gd name="connsiteX4" fmla="*/ 0 w 736730"/>
                <a:gd name="connsiteY4" fmla="*/ 1060944 h 1060944"/>
                <a:gd name="connsiteX5" fmla="*/ 107293 w 736730"/>
                <a:gd name="connsiteY5" fmla="*/ 939593 h 1060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6730" h="1060944">
                  <a:moveTo>
                    <a:pt x="202319" y="0"/>
                  </a:moveTo>
                  <a:lnTo>
                    <a:pt x="534411" y="0"/>
                  </a:lnTo>
                  <a:lnTo>
                    <a:pt x="629438" y="939593"/>
                  </a:lnTo>
                  <a:lnTo>
                    <a:pt x="736730" y="1060944"/>
                  </a:lnTo>
                  <a:lnTo>
                    <a:pt x="0" y="1060944"/>
                  </a:lnTo>
                  <a:lnTo>
                    <a:pt x="107293" y="939593"/>
                  </a:lnTo>
                  <a:close/>
                </a:path>
              </a:pathLst>
            </a:custGeom>
            <a:solidFill>
              <a:srgbClr val="6633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E28D3C1-9C9C-42E4-82EC-927B0F9F4A69}"/>
                </a:ext>
              </a:extLst>
            </p:cNvPr>
            <p:cNvSpPr/>
            <p:nvPr/>
          </p:nvSpPr>
          <p:spPr bwMode="auto">
            <a:xfrm>
              <a:off x="-1289236" y="-216405"/>
              <a:ext cx="2578472" cy="2109879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99CC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31DA0CAD-4261-448D-A42F-C041A96797E0}"/>
                </a:ext>
              </a:extLst>
            </p:cNvPr>
            <p:cNvGrpSpPr/>
            <p:nvPr/>
          </p:nvGrpSpPr>
          <p:grpSpPr>
            <a:xfrm>
              <a:off x="-1069088" y="506"/>
              <a:ext cx="2184933" cy="1631557"/>
              <a:chOff x="-1069088" y="506"/>
              <a:chExt cx="2184933" cy="1631557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8DBC4635-DC8A-46B7-9AC0-AEC789388E00}"/>
                  </a:ext>
                </a:extLst>
              </p:cNvPr>
              <p:cNvSpPr/>
              <p:nvPr/>
            </p:nvSpPr>
            <p:spPr bwMode="auto">
              <a:xfrm rot="7200000">
                <a:off x="-878246" y="1121147"/>
                <a:ext cx="235270" cy="323887"/>
              </a:xfrm>
              <a:custGeom>
                <a:avLst/>
                <a:gdLst>
                  <a:gd name="connsiteX0" fmla="*/ 215461 w 430922"/>
                  <a:gd name="connsiteY0" fmla="*/ 0 h 593234"/>
                  <a:gd name="connsiteX1" fmla="*/ 430922 w 430922"/>
                  <a:gd name="connsiteY1" fmla="*/ 315035 h 593234"/>
                  <a:gd name="connsiteX2" fmla="*/ 367815 w 430922"/>
                  <a:gd name="connsiteY2" fmla="*/ 537799 h 593234"/>
                  <a:gd name="connsiteX3" fmla="*/ 316871 w 430922"/>
                  <a:gd name="connsiteY3" fmla="*/ 588019 h 593234"/>
                  <a:gd name="connsiteX4" fmla="*/ 219040 w 430922"/>
                  <a:gd name="connsiteY4" fmla="*/ 315035 h 593234"/>
                  <a:gd name="connsiteX5" fmla="*/ 119340 w 430922"/>
                  <a:gd name="connsiteY5" fmla="*/ 593234 h 593234"/>
                  <a:gd name="connsiteX6" fmla="*/ 63107 w 430922"/>
                  <a:gd name="connsiteY6" fmla="*/ 537799 h 593234"/>
                  <a:gd name="connsiteX7" fmla="*/ 0 w 430922"/>
                  <a:gd name="connsiteY7" fmla="*/ 315035 h 593234"/>
                  <a:gd name="connsiteX8" fmla="*/ 215461 w 430922"/>
                  <a:gd name="connsiteY8" fmla="*/ 0 h 59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922" h="593234">
                    <a:moveTo>
                      <a:pt x="215461" y="0"/>
                    </a:moveTo>
                    <a:cubicBezTo>
                      <a:pt x="334457" y="0"/>
                      <a:pt x="430922" y="141046"/>
                      <a:pt x="430922" y="315035"/>
                    </a:cubicBezTo>
                    <a:cubicBezTo>
                      <a:pt x="430922" y="402030"/>
                      <a:pt x="406806" y="480789"/>
                      <a:pt x="367815" y="537799"/>
                    </a:cubicBezTo>
                    <a:lnTo>
                      <a:pt x="316871" y="588019"/>
                    </a:lnTo>
                    <a:lnTo>
                      <a:pt x="219040" y="315035"/>
                    </a:lnTo>
                    <a:lnTo>
                      <a:pt x="119340" y="593234"/>
                    </a:lnTo>
                    <a:lnTo>
                      <a:pt x="63107" y="537799"/>
                    </a:lnTo>
                    <a:cubicBezTo>
                      <a:pt x="24117" y="480789"/>
                      <a:pt x="0" y="402030"/>
                      <a:pt x="0" y="315035"/>
                    </a:cubicBezTo>
                    <a:cubicBezTo>
                      <a:pt x="0" y="141046"/>
                      <a:pt x="96465" y="0"/>
                      <a:pt x="215461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4B7CF88D-9112-4E1E-83A2-EB180F2D48F8}"/>
                  </a:ext>
                </a:extLst>
              </p:cNvPr>
              <p:cNvSpPr/>
              <p:nvPr/>
            </p:nvSpPr>
            <p:spPr bwMode="auto">
              <a:xfrm rot="900000">
                <a:off x="517153" y="1217526"/>
                <a:ext cx="235270" cy="323887"/>
              </a:xfrm>
              <a:custGeom>
                <a:avLst/>
                <a:gdLst>
                  <a:gd name="connsiteX0" fmla="*/ 215461 w 430922"/>
                  <a:gd name="connsiteY0" fmla="*/ 0 h 593234"/>
                  <a:gd name="connsiteX1" fmla="*/ 430922 w 430922"/>
                  <a:gd name="connsiteY1" fmla="*/ 315035 h 593234"/>
                  <a:gd name="connsiteX2" fmla="*/ 367815 w 430922"/>
                  <a:gd name="connsiteY2" fmla="*/ 537799 h 593234"/>
                  <a:gd name="connsiteX3" fmla="*/ 316871 w 430922"/>
                  <a:gd name="connsiteY3" fmla="*/ 588019 h 593234"/>
                  <a:gd name="connsiteX4" fmla="*/ 219040 w 430922"/>
                  <a:gd name="connsiteY4" fmla="*/ 315035 h 593234"/>
                  <a:gd name="connsiteX5" fmla="*/ 119340 w 430922"/>
                  <a:gd name="connsiteY5" fmla="*/ 593234 h 593234"/>
                  <a:gd name="connsiteX6" fmla="*/ 63107 w 430922"/>
                  <a:gd name="connsiteY6" fmla="*/ 537799 h 593234"/>
                  <a:gd name="connsiteX7" fmla="*/ 0 w 430922"/>
                  <a:gd name="connsiteY7" fmla="*/ 315035 h 593234"/>
                  <a:gd name="connsiteX8" fmla="*/ 215461 w 430922"/>
                  <a:gd name="connsiteY8" fmla="*/ 0 h 59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922" h="593234">
                    <a:moveTo>
                      <a:pt x="215461" y="0"/>
                    </a:moveTo>
                    <a:cubicBezTo>
                      <a:pt x="334457" y="0"/>
                      <a:pt x="430922" y="141046"/>
                      <a:pt x="430922" y="315035"/>
                    </a:cubicBezTo>
                    <a:cubicBezTo>
                      <a:pt x="430922" y="402030"/>
                      <a:pt x="406806" y="480789"/>
                      <a:pt x="367815" y="537799"/>
                    </a:cubicBezTo>
                    <a:lnTo>
                      <a:pt x="316871" y="588019"/>
                    </a:lnTo>
                    <a:lnTo>
                      <a:pt x="219040" y="315035"/>
                    </a:lnTo>
                    <a:lnTo>
                      <a:pt x="119340" y="593234"/>
                    </a:lnTo>
                    <a:lnTo>
                      <a:pt x="63107" y="537799"/>
                    </a:lnTo>
                    <a:cubicBezTo>
                      <a:pt x="24117" y="480789"/>
                      <a:pt x="0" y="402030"/>
                      <a:pt x="0" y="315035"/>
                    </a:cubicBezTo>
                    <a:cubicBezTo>
                      <a:pt x="0" y="141046"/>
                      <a:pt x="96465" y="0"/>
                      <a:pt x="215461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C5160D8D-CF3E-46D1-B241-048617537B8B}"/>
                  </a:ext>
                </a:extLst>
              </p:cNvPr>
              <p:cNvSpPr/>
              <p:nvPr/>
            </p:nvSpPr>
            <p:spPr bwMode="auto">
              <a:xfrm rot="2700000">
                <a:off x="-418852" y="1352484"/>
                <a:ext cx="235270" cy="323887"/>
              </a:xfrm>
              <a:custGeom>
                <a:avLst/>
                <a:gdLst>
                  <a:gd name="connsiteX0" fmla="*/ 215461 w 430922"/>
                  <a:gd name="connsiteY0" fmla="*/ 0 h 593234"/>
                  <a:gd name="connsiteX1" fmla="*/ 430922 w 430922"/>
                  <a:gd name="connsiteY1" fmla="*/ 315035 h 593234"/>
                  <a:gd name="connsiteX2" fmla="*/ 367815 w 430922"/>
                  <a:gd name="connsiteY2" fmla="*/ 537799 h 593234"/>
                  <a:gd name="connsiteX3" fmla="*/ 316871 w 430922"/>
                  <a:gd name="connsiteY3" fmla="*/ 588019 h 593234"/>
                  <a:gd name="connsiteX4" fmla="*/ 219040 w 430922"/>
                  <a:gd name="connsiteY4" fmla="*/ 315035 h 593234"/>
                  <a:gd name="connsiteX5" fmla="*/ 119340 w 430922"/>
                  <a:gd name="connsiteY5" fmla="*/ 593234 h 593234"/>
                  <a:gd name="connsiteX6" fmla="*/ 63107 w 430922"/>
                  <a:gd name="connsiteY6" fmla="*/ 537799 h 593234"/>
                  <a:gd name="connsiteX7" fmla="*/ 0 w 430922"/>
                  <a:gd name="connsiteY7" fmla="*/ 315035 h 593234"/>
                  <a:gd name="connsiteX8" fmla="*/ 215461 w 430922"/>
                  <a:gd name="connsiteY8" fmla="*/ 0 h 59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922" h="593234">
                    <a:moveTo>
                      <a:pt x="215461" y="0"/>
                    </a:moveTo>
                    <a:cubicBezTo>
                      <a:pt x="334457" y="0"/>
                      <a:pt x="430922" y="141046"/>
                      <a:pt x="430922" y="315035"/>
                    </a:cubicBezTo>
                    <a:cubicBezTo>
                      <a:pt x="430922" y="402030"/>
                      <a:pt x="406806" y="480789"/>
                      <a:pt x="367815" y="537799"/>
                    </a:cubicBezTo>
                    <a:lnTo>
                      <a:pt x="316871" y="588019"/>
                    </a:lnTo>
                    <a:lnTo>
                      <a:pt x="219040" y="315035"/>
                    </a:lnTo>
                    <a:lnTo>
                      <a:pt x="119340" y="593234"/>
                    </a:lnTo>
                    <a:lnTo>
                      <a:pt x="63107" y="537799"/>
                    </a:lnTo>
                    <a:cubicBezTo>
                      <a:pt x="24117" y="480789"/>
                      <a:pt x="0" y="402030"/>
                      <a:pt x="0" y="315035"/>
                    </a:cubicBezTo>
                    <a:cubicBezTo>
                      <a:pt x="0" y="141046"/>
                      <a:pt x="96465" y="0"/>
                      <a:pt x="215461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E2658DE7-B5F9-4D10-B8DF-A42D58D0E1A9}"/>
                  </a:ext>
                </a:extLst>
              </p:cNvPr>
              <p:cNvSpPr/>
              <p:nvPr/>
            </p:nvSpPr>
            <p:spPr bwMode="auto">
              <a:xfrm rot="2700000">
                <a:off x="-574073" y="713489"/>
                <a:ext cx="235270" cy="323887"/>
              </a:xfrm>
              <a:custGeom>
                <a:avLst/>
                <a:gdLst>
                  <a:gd name="connsiteX0" fmla="*/ 215461 w 430922"/>
                  <a:gd name="connsiteY0" fmla="*/ 0 h 593234"/>
                  <a:gd name="connsiteX1" fmla="*/ 430922 w 430922"/>
                  <a:gd name="connsiteY1" fmla="*/ 315035 h 593234"/>
                  <a:gd name="connsiteX2" fmla="*/ 367815 w 430922"/>
                  <a:gd name="connsiteY2" fmla="*/ 537799 h 593234"/>
                  <a:gd name="connsiteX3" fmla="*/ 316871 w 430922"/>
                  <a:gd name="connsiteY3" fmla="*/ 588019 h 593234"/>
                  <a:gd name="connsiteX4" fmla="*/ 219040 w 430922"/>
                  <a:gd name="connsiteY4" fmla="*/ 315035 h 593234"/>
                  <a:gd name="connsiteX5" fmla="*/ 119340 w 430922"/>
                  <a:gd name="connsiteY5" fmla="*/ 593234 h 593234"/>
                  <a:gd name="connsiteX6" fmla="*/ 63107 w 430922"/>
                  <a:gd name="connsiteY6" fmla="*/ 537799 h 593234"/>
                  <a:gd name="connsiteX7" fmla="*/ 0 w 430922"/>
                  <a:gd name="connsiteY7" fmla="*/ 315035 h 593234"/>
                  <a:gd name="connsiteX8" fmla="*/ 215461 w 430922"/>
                  <a:gd name="connsiteY8" fmla="*/ 0 h 59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922" h="593234">
                    <a:moveTo>
                      <a:pt x="215461" y="0"/>
                    </a:moveTo>
                    <a:cubicBezTo>
                      <a:pt x="334457" y="0"/>
                      <a:pt x="430922" y="141046"/>
                      <a:pt x="430922" y="315035"/>
                    </a:cubicBezTo>
                    <a:cubicBezTo>
                      <a:pt x="430922" y="402030"/>
                      <a:pt x="406806" y="480789"/>
                      <a:pt x="367815" y="537799"/>
                    </a:cubicBezTo>
                    <a:lnTo>
                      <a:pt x="316871" y="588019"/>
                    </a:lnTo>
                    <a:lnTo>
                      <a:pt x="219040" y="315035"/>
                    </a:lnTo>
                    <a:lnTo>
                      <a:pt x="119340" y="593234"/>
                    </a:lnTo>
                    <a:lnTo>
                      <a:pt x="63107" y="537799"/>
                    </a:lnTo>
                    <a:cubicBezTo>
                      <a:pt x="24117" y="480789"/>
                      <a:pt x="0" y="402030"/>
                      <a:pt x="0" y="315035"/>
                    </a:cubicBezTo>
                    <a:cubicBezTo>
                      <a:pt x="0" y="141046"/>
                      <a:pt x="96465" y="0"/>
                      <a:pt x="215461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6D9F9D5D-15FB-4AAF-B74D-8BF339228EF0}"/>
                  </a:ext>
                </a:extLst>
              </p:cNvPr>
              <p:cNvSpPr/>
              <p:nvPr/>
            </p:nvSpPr>
            <p:spPr bwMode="auto">
              <a:xfrm rot="15300000">
                <a:off x="395228" y="755639"/>
                <a:ext cx="235270" cy="323887"/>
              </a:xfrm>
              <a:custGeom>
                <a:avLst/>
                <a:gdLst>
                  <a:gd name="connsiteX0" fmla="*/ 215461 w 430922"/>
                  <a:gd name="connsiteY0" fmla="*/ 0 h 593234"/>
                  <a:gd name="connsiteX1" fmla="*/ 430922 w 430922"/>
                  <a:gd name="connsiteY1" fmla="*/ 315035 h 593234"/>
                  <a:gd name="connsiteX2" fmla="*/ 367815 w 430922"/>
                  <a:gd name="connsiteY2" fmla="*/ 537799 h 593234"/>
                  <a:gd name="connsiteX3" fmla="*/ 316871 w 430922"/>
                  <a:gd name="connsiteY3" fmla="*/ 588019 h 593234"/>
                  <a:gd name="connsiteX4" fmla="*/ 219040 w 430922"/>
                  <a:gd name="connsiteY4" fmla="*/ 315035 h 593234"/>
                  <a:gd name="connsiteX5" fmla="*/ 119340 w 430922"/>
                  <a:gd name="connsiteY5" fmla="*/ 593234 h 593234"/>
                  <a:gd name="connsiteX6" fmla="*/ 63107 w 430922"/>
                  <a:gd name="connsiteY6" fmla="*/ 537799 h 593234"/>
                  <a:gd name="connsiteX7" fmla="*/ 0 w 430922"/>
                  <a:gd name="connsiteY7" fmla="*/ 315035 h 593234"/>
                  <a:gd name="connsiteX8" fmla="*/ 215461 w 430922"/>
                  <a:gd name="connsiteY8" fmla="*/ 0 h 59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922" h="593234">
                    <a:moveTo>
                      <a:pt x="215461" y="0"/>
                    </a:moveTo>
                    <a:cubicBezTo>
                      <a:pt x="334457" y="0"/>
                      <a:pt x="430922" y="141046"/>
                      <a:pt x="430922" y="315035"/>
                    </a:cubicBezTo>
                    <a:cubicBezTo>
                      <a:pt x="430922" y="402030"/>
                      <a:pt x="406806" y="480789"/>
                      <a:pt x="367815" y="537799"/>
                    </a:cubicBezTo>
                    <a:lnTo>
                      <a:pt x="316871" y="588019"/>
                    </a:lnTo>
                    <a:lnTo>
                      <a:pt x="219040" y="315035"/>
                    </a:lnTo>
                    <a:lnTo>
                      <a:pt x="119340" y="593234"/>
                    </a:lnTo>
                    <a:lnTo>
                      <a:pt x="63107" y="537799"/>
                    </a:lnTo>
                    <a:cubicBezTo>
                      <a:pt x="24117" y="480789"/>
                      <a:pt x="0" y="402030"/>
                      <a:pt x="0" y="315035"/>
                    </a:cubicBezTo>
                    <a:cubicBezTo>
                      <a:pt x="0" y="141046"/>
                      <a:pt x="96465" y="0"/>
                      <a:pt x="215461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38D33A6D-AE5F-4901-A3AB-66E593C58C07}"/>
                  </a:ext>
                </a:extLst>
              </p:cNvPr>
              <p:cNvSpPr/>
              <p:nvPr/>
            </p:nvSpPr>
            <p:spPr bwMode="auto">
              <a:xfrm rot="3600000">
                <a:off x="-1024779" y="515797"/>
                <a:ext cx="235270" cy="323887"/>
              </a:xfrm>
              <a:custGeom>
                <a:avLst/>
                <a:gdLst>
                  <a:gd name="connsiteX0" fmla="*/ 215461 w 430922"/>
                  <a:gd name="connsiteY0" fmla="*/ 0 h 593234"/>
                  <a:gd name="connsiteX1" fmla="*/ 430922 w 430922"/>
                  <a:gd name="connsiteY1" fmla="*/ 315035 h 593234"/>
                  <a:gd name="connsiteX2" fmla="*/ 367815 w 430922"/>
                  <a:gd name="connsiteY2" fmla="*/ 537799 h 593234"/>
                  <a:gd name="connsiteX3" fmla="*/ 316871 w 430922"/>
                  <a:gd name="connsiteY3" fmla="*/ 588019 h 593234"/>
                  <a:gd name="connsiteX4" fmla="*/ 219040 w 430922"/>
                  <a:gd name="connsiteY4" fmla="*/ 315035 h 593234"/>
                  <a:gd name="connsiteX5" fmla="*/ 119340 w 430922"/>
                  <a:gd name="connsiteY5" fmla="*/ 593234 h 593234"/>
                  <a:gd name="connsiteX6" fmla="*/ 63107 w 430922"/>
                  <a:gd name="connsiteY6" fmla="*/ 537799 h 593234"/>
                  <a:gd name="connsiteX7" fmla="*/ 0 w 430922"/>
                  <a:gd name="connsiteY7" fmla="*/ 315035 h 593234"/>
                  <a:gd name="connsiteX8" fmla="*/ 215461 w 430922"/>
                  <a:gd name="connsiteY8" fmla="*/ 0 h 59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922" h="593234">
                    <a:moveTo>
                      <a:pt x="215461" y="0"/>
                    </a:moveTo>
                    <a:cubicBezTo>
                      <a:pt x="334457" y="0"/>
                      <a:pt x="430922" y="141046"/>
                      <a:pt x="430922" y="315035"/>
                    </a:cubicBezTo>
                    <a:cubicBezTo>
                      <a:pt x="430922" y="402030"/>
                      <a:pt x="406806" y="480789"/>
                      <a:pt x="367815" y="537799"/>
                    </a:cubicBezTo>
                    <a:lnTo>
                      <a:pt x="316871" y="588019"/>
                    </a:lnTo>
                    <a:lnTo>
                      <a:pt x="219040" y="315035"/>
                    </a:lnTo>
                    <a:lnTo>
                      <a:pt x="119340" y="593234"/>
                    </a:lnTo>
                    <a:lnTo>
                      <a:pt x="63107" y="537799"/>
                    </a:lnTo>
                    <a:cubicBezTo>
                      <a:pt x="24117" y="480789"/>
                      <a:pt x="0" y="402030"/>
                      <a:pt x="0" y="315035"/>
                    </a:cubicBezTo>
                    <a:cubicBezTo>
                      <a:pt x="0" y="141046"/>
                      <a:pt x="96465" y="0"/>
                      <a:pt x="215461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230EDBD0-C801-4256-AA40-862A86480C07}"/>
                  </a:ext>
                </a:extLst>
              </p:cNvPr>
              <p:cNvSpPr/>
              <p:nvPr/>
            </p:nvSpPr>
            <p:spPr bwMode="auto">
              <a:xfrm rot="7200000">
                <a:off x="836267" y="545569"/>
                <a:ext cx="235270" cy="323887"/>
              </a:xfrm>
              <a:custGeom>
                <a:avLst/>
                <a:gdLst>
                  <a:gd name="connsiteX0" fmla="*/ 215461 w 430922"/>
                  <a:gd name="connsiteY0" fmla="*/ 0 h 593234"/>
                  <a:gd name="connsiteX1" fmla="*/ 430922 w 430922"/>
                  <a:gd name="connsiteY1" fmla="*/ 315035 h 593234"/>
                  <a:gd name="connsiteX2" fmla="*/ 367815 w 430922"/>
                  <a:gd name="connsiteY2" fmla="*/ 537799 h 593234"/>
                  <a:gd name="connsiteX3" fmla="*/ 316871 w 430922"/>
                  <a:gd name="connsiteY3" fmla="*/ 588019 h 593234"/>
                  <a:gd name="connsiteX4" fmla="*/ 219040 w 430922"/>
                  <a:gd name="connsiteY4" fmla="*/ 315035 h 593234"/>
                  <a:gd name="connsiteX5" fmla="*/ 119340 w 430922"/>
                  <a:gd name="connsiteY5" fmla="*/ 593234 h 593234"/>
                  <a:gd name="connsiteX6" fmla="*/ 63107 w 430922"/>
                  <a:gd name="connsiteY6" fmla="*/ 537799 h 593234"/>
                  <a:gd name="connsiteX7" fmla="*/ 0 w 430922"/>
                  <a:gd name="connsiteY7" fmla="*/ 315035 h 593234"/>
                  <a:gd name="connsiteX8" fmla="*/ 215461 w 430922"/>
                  <a:gd name="connsiteY8" fmla="*/ 0 h 59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922" h="593234">
                    <a:moveTo>
                      <a:pt x="215461" y="0"/>
                    </a:moveTo>
                    <a:cubicBezTo>
                      <a:pt x="334457" y="0"/>
                      <a:pt x="430922" y="141046"/>
                      <a:pt x="430922" y="315035"/>
                    </a:cubicBezTo>
                    <a:cubicBezTo>
                      <a:pt x="430922" y="402030"/>
                      <a:pt x="406806" y="480789"/>
                      <a:pt x="367815" y="537799"/>
                    </a:cubicBezTo>
                    <a:lnTo>
                      <a:pt x="316871" y="588019"/>
                    </a:lnTo>
                    <a:lnTo>
                      <a:pt x="219040" y="315035"/>
                    </a:lnTo>
                    <a:lnTo>
                      <a:pt x="119340" y="593234"/>
                    </a:lnTo>
                    <a:lnTo>
                      <a:pt x="63107" y="537799"/>
                    </a:lnTo>
                    <a:cubicBezTo>
                      <a:pt x="24117" y="480789"/>
                      <a:pt x="0" y="402030"/>
                      <a:pt x="0" y="315035"/>
                    </a:cubicBezTo>
                    <a:cubicBezTo>
                      <a:pt x="0" y="141046"/>
                      <a:pt x="96465" y="0"/>
                      <a:pt x="215461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80160455-282A-49A6-BD79-3D6137CB1D9C}"/>
                  </a:ext>
                </a:extLst>
              </p:cNvPr>
              <p:cNvSpPr/>
              <p:nvPr/>
            </p:nvSpPr>
            <p:spPr bwMode="auto">
              <a:xfrm rot="14400000">
                <a:off x="408678" y="86752"/>
                <a:ext cx="235270" cy="323887"/>
              </a:xfrm>
              <a:custGeom>
                <a:avLst/>
                <a:gdLst>
                  <a:gd name="connsiteX0" fmla="*/ 215461 w 430922"/>
                  <a:gd name="connsiteY0" fmla="*/ 0 h 593234"/>
                  <a:gd name="connsiteX1" fmla="*/ 430922 w 430922"/>
                  <a:gd name="connsiteY1" fmla="*/ 315035 h 593234"/>
                  <a:gd name="connsiteX2" fmla="*/ 367815 w 430922"/>
                  <a:gd name="connsiteY2" fmla="*/ 537799 h 593234"/>
                  <a:gd name="connsiteX3" fmla="*/ 316871 w 430922"/>
                  <a:gd name="connsiteY3" fmla="*/ 588019 h 593234"/>
                  <a:gd name="connsiteX4" fmla="*/ 219040 w 430922"/>
                  <a:gd name="connsiteY4" fmla="*/ 315035 h 593234"/>
                  <a:gd name="connsiteX5" fmla="*/ 119340 w 430922"/>
                  <a:gd name="connsiteY5" fmla="*/ 593234 h 593234"/>
                  <a:gd name="connsiteX6" fmla="*/ 63107 w 430922"/>
                  <a:gd name="connsiteY6" fmla="*/ 537799 h 593234"/>
                  <a:gd name="connsiteX7" fmla="*/ 0 w 430922"/>
                  <a:gd name="connsiteY7" fmla="*/ 315035 h 593234"/>
                  <a:gd name="connsiteX8" fmla="*/ 215461 w 430922"/>
                  <a:gd name="connsiteY8" fmla="*/ 0 h 59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922" h="593234">
                    <a:moveTo>
                      <a:pt x="215461" y="0"/>
                    </a:moveTo>
                    <a:cubicBezTo>
                      <a:pt x="334457" y="0"/>
                      <a:pt x="430922" y="141046"/>
                      <a:pt x="430922" y="315035"/>
                    </a:cubicBezTo>
                    <a:cubicBezTo>
                      <a:pt x="430922" y="402030"/>
                      <a:pt x="406806" y="480789"/>
                      <a:pt x="367815" y="537799"/>
                    </a:cubicBezTo>
                    <a:lnTo>
                      <a:pt x="316871" y="588019"/>
                    </a:lnTo>
                    <a:lnTo>
                      <a:pt x="219040" y="315035"/>
                    </a:lnTo>
                    <a:lnTo>
                      <a:pt x="119340" y="593234"/>
                    </a:lnTo>
                    <a:lnTo>
                      <a:pt x="63107" y="537799"/>
                    </a:lnTo>
                    <a:cubicBezTo>
                      <a:pt x="24117" y="480789"/>
                      <a:pt x="0" y="402030"/>
                      <a:pt x="0" y="315035"/>
                    </a:cubicBezTo>
                    <a:cubicBezTo>
                      <a:pt x="0" y="141046"/>
                      <a:pt x="96465" y="0"/>
                      <a:pt x="215461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CE2E7402-3D70-49E6-8BB9-D6870D26C7AB}"/>
                  </a:ext>
                </a:extLst>
              </p:cNvPr>
              <p:cNvSpPr/>
              <p:nvPr/>
            </p:nvSpPr>
            <p:spPr bwMode="auto">
              <a:xfrm rot="18000000">
                <a:off x="-92997" y="472620"/>
                <a:ext cx="235270" cy="323887"/>
              </a:xfrm>
              <a:custGeom>
                <a:avLst/>
                <a:gdLst>
                  <a:gd name="connsiteX0" fmla="*/ 215461 w 430922"/>
                  <a:gd name="connsiteY0" fmla="*/ 0 h 593234"/>
                  <a:gd name="connsiteX1" fmla="*/ 430922 w 430922"/>
                  <a:gd name="connsiteY1" fmla="*/ 315035 h 593234"/>
                  <a:gd name="connsiteX2" fmla="*/ 367815 w 430922"/>
                  <a:gd name="connsiteY2" fmla="*/ 537799 h 593234"/>
                  <a:gd name="connsiteX3" fmla="*/ 316871 w 430922"/>
                  <a:gd name="connsiteY3" fmla="*/ 588019 h 593234"/>
                  <a:gd name="connsiteX4" fmla="*/ 219040 w 430922"/>
                  <a:gd name="connsiteY4" fmla="*/ 315035 h 593234"/>
                  <a:gd name="connsiteX5" fmla="*/ 119340 w 430922"/>
                  <a:gd name="connsiteY5" fmla="*/ 593234 h 593234"/>
                  <a:gd name="connsiteX6" fmla="*/ 63107 w 430922"/>
                  <a:gd name="connsiteY6" fmla="*/ 537799 h 593234"/>
                  <a:gd name="connsiteX7" fmla="*/ 0 w 430922"/>
                  <a:gd name="connsiteY7" fmla="*/ 315035 h 593234"/>
                  <a:gd name="connsiteX8" fmla="*/ 215461 w 430922"/>
                  <a:gd name="connsiteY8" fmla="*/ 0 h 59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922" h="593234">
                    <a:moveTo>
                      <a:pt x="215461" y="0"/>
                    </a:moveTo>
                    <a:cubicBezTo>
                      <a:pt x="334457" y="0"/>
                      <a:pt x="430922" y="141046"/>
                      <a:pt x="430922" y="315035"/>
                    </a:cubicBezTo>
                    <a:cubicBezTo>
                      <a:pt x="430922" y="402030"/>
                      <a:pt x="406806" y="480789"/>
                      <a:pt x="367815" y="537799"/>
                    </a:cubicBezTo>
                    <a:lnTo>
                      <a:pt x="316871" y="588019"/>
                    </a:lnTo>
                    <a:lnTo>
                      <a:pt x="219040" y="315035"/>
                    </a:lnTo>
                    <a:lnTo>
                      <a:pt x="119340" y="593234"/>
                    </a:lnTo>
                    <a:lnTo>
                      <a:pt x="63107" y="537799"/>
                    </a:lnTo>
                    <a:cubicBezTo>
                      <a:pt x="24117" y="480789"/>
                      <a:pt x="0" y="402030"/>
                      <a:pt x="0" y="315035"/>
                    </a:cubicBezTo>
                    <a:cubicBezTo>
                      <a:pt x="0" y="141046"/>
                      <a:pt x="96465" y="0"/>
                      <a:pt x="215461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7ACBAAF3-3FD1-4002-BE93-7C7D9CC329B9}"/>
                  </a:ext>
                </a:extLst>
              </p:cNvPr>
              <p:cNvSpPr/>
              <p:nvPr/>
            </p:nvSpPr>
            <p:spPr bwMode="auto">
              <a:xfrm rot="7200000">
                <a:off x="-693847" y="144259"/>
                <a:ext cx="235270" cy="323887"/>
              </a:xfrm>
              <a:custGeom>
                <a:avLst/>
                <a:gdLst>
                  <a:gd name="connsiteX0" fmla="*/ 215461 w 430922"/>
                  <a:gd name="connsiteY0" fmla="*/ 0 h 593234"/>
                  <a:gd name="connsiteX1" fmla="*/ 430922 w 430922"/>
                  <a:gd name="connsiteY1" fmla="*/ 315035 h 593234"/>
                  <a:gd name="connsiteX2" fmla="*/ 367815 w 430922"/>
                  <a:gd name="connsiteY2" fmla="*/ 537799 h 593234"/>
                  <a:gd name="connsiteX3" fmla="*/ 316871 w 430922"/>
                  <a:gd name="connsiteY3" fmla="*/ 588019 h 593234"/>
                  <a:gd name="connsiteX4" fmla="*/ 219040 w 430922"/>
                  <a:gd name="connsiteY4" fmla="*/ 315035 h 593234"/>
                  <a:gd name="connsiteX5" fmla="*/ 119340 w 430922"/>
                  <a:gd name="connsiteY5" fmla="*/ 593234 h 593234"/>
                  <a:gd name="connsiteX6" fmla="*/ 63107 w 430922"/>
                  <a:gd name="connsiteY6" fmla="*/ 537799 h 593234"/>
                  <a:gd name="connsiteX7" fmla="*/ 0 w 430922"/>
                  <a:gd name="connsiteY7" fmla="*/ 315035 h 593234"/>
                  <a:gd name="connsiteX8" fmla="*/ 215461 w 430922"/>
                  <a:gd name="connsiteY8" fmla="*/ 0 h 59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922" h="593234">
                    <a:moveTo>
                      <a:pt x="215461" y="0"/>
                    </a:moveTo>
                    <a:cubicBezTo>
                      <a:pt x="334457" y="0"/>
                      <a:pt x="430922" y="141046"/>
                      <a:pt x="430922" y="315035"/>
                    </a:cubicBezTo>
                    <a:cubicBezTo>
                      <a:pt x="430922" y="402030"/>
                      <a:pt x="406806" y="480789"/>
                      <a:pt x="367815" y="537799"/>
                    </a:cubicBezTo>
                    <a:lnTo>
                      <a:pt x="316871" y="588019"/>
                    </a:lnTo>
                    <a:lnTo>
                      <a:pt x="219040" y="315035"/>
                    </a:lnTo>
                    <a:lnTo>
                      <a:pt x="119340" y="593234"/>
                    </a:lnTo>
                    <a:lnTo>
                      <a:pt x="63107" y="537799"/>
                    </a:lnTo>
                    <a:cubicBezTo>
                      <a:pt x="24117" y="480789"/>
                      <a:pt x="0" y="402030"/>
                      <a:pt x="0" y="315035"/>
                    </a:cubicBezTo>
                    <a:cubicBezTo>
                      <a:pt x="0" y="141046"/>
                      <a:pt x="96465" y="0"/>
                      <a:pt x="215461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E4C418F0-B2BD-41E8-B85A-7C388309C31C}"/>
                  </a:ext>
                </a:extLst>
              </p:cNvPr>
              <p:cNvSpPr/>
              <p:nvPr/>
            </p:nvSpPr>
            <p:spPr bwMode="auto">
              <a:xfrm rot="13500000">
                <a:off x="-140316" y="-43803"/>
                <a:ext cx="235270" cy="323887"/>
              </a:xfrm>
              <a:custGeom>
                <a:avLst/>
                <a:gdLst>
                  <a:gd name="connsiteX0" fmla="*/ 215461 w 430922"/>
                  <a:gd name="connsiteY0" fmla="*/ 0 h 593234"/>
                  <a:gd name="connsiteX1" fmla="*/ 430922 w 430922"/>
                  <a:gd name="connsiteY1" fmla="*/ 315035 h 593234"/>
                  <a:gd name="connsiteX2" fmla="*/ 367815 w 430922"/>
                  <a:gd name="connsiteY2" fmla="*/ 537799 h 593234"/>
                  <a:gd name="connsiteX3" fmla="*/ 316871 w 430922"/>
                  <a:gd name="connsiteY3" fmla="*/ 588019 h 593234"/>
                  <a:gd name="connsiteX4" fmla="*/ 219040 w 430922"/>
                  <a:gd name="connsiteY4" fmla="*/ 315035 h 593234"/>
                  <a:gd name="connsiteX5" fmla="*/ 119340 w 430922"/>
                  <a:gd name="connsiteY5" fmla="*/ 593234 h 593234"/>
                  <a:gd name="connsiteX6" fmla="*/ 63107 w 430922"/>
                  <a:gd name="connsiteY6" fmla="*/ 537799 h 593234"/>
                  <a:gd name="connsiteX7" fmla="*/ 0 w 430922"/>
                  <a:gd name="connsiteY7" fmla="*/ 315035 h 593234"/>
                  <a:gd name="connsiteX8" fmla="*/ 215461 w 430922"/>
                  <a:gd name="connsiteY8" fmla="*/ 0 h 59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922" h="593234">
                    <a:moveTo>
                      <a:pt x="215461" y="0"/>
                    </a:moveTo>
                    <a:cubicBezTo>
                      <a:pt x="334457" y="0"/>
                      <a:pt x="430922" y="141046"/>
                      <a:pt x="430922" y="315035"/>
                    </a:cubicBezTo>
                    <a:cubicBezTo>
                      <a:pt x="430922" y="402030"/>
                      <a:pt x="406806" y="480789"/>
                      <a:pt x="367815" y="537799"/>
                    </a:cubicBezTo>
                    <a:lnTo>
                      <a:pt x="316871" y="588019"/>
                    </a:lnTo>
                    <a:lnTo>
                      <a:pt x="219040" y="315035"/>
                    </a:lnTo>
                    <a:lnTo>
                      <a:pt x="119340" y="593234"/>
                    </a:lnTo>
                    <a:lnTo>
                      <a:pt x="63107" y="537799"/>
                    </a:lnTo>
                    <a:cubicBezTo>
                      <a:pt x="24117" y="480789"/>
                      <a:pt x="0" y="402030"/>
                      <a:pt x="0" y="315035"/>
                    </a:cubicBezTo>
                    <a:cubicBezTo>
                      <a:pt x="0" y="141046"/>
                      <a:pt x="96465" y="0"/>
                      <a:pt x="215461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C371E870-0731-4313-BB75-1E5DE47BB4A2}"/>
                  </a:ext>
                </a:extLst>
              </p:cNvPr>
              <p:cNvSpPr/>
              <p:nvPr/>
            </p:nvSpPr>
            <p:spPr bwMode="auto">
              <a:xfrm>
                <a:off x="14560" y="1122180"/>
                <a:ext cx="235270" cy="323887"/>
              </a:xfrm>
              <a:custGeom>
                <a:avLst/>
                <a:gdLst>
                  <a:gd name="connsiteX0" fmla="*/ 215461 w 430922"/>
                  <a:gd name="connsiteY0" fmla="*/ 0 h 593234"/>
                  <a:gd name="connsiteX1" fmla="*/ 430922 w 430922"/>
                  <a:gd name="connsiteY1" fmla="*/ 315035 h 593234"/>
                  <a:gd name="connsiteX2" fmla="*/ 367815 w 430922"/>
                  <a:gd name="connsiteY2" fmla="*/ 537799 h 593234"/>
                  <a:gd name="connsiteX3" fmla="*/ 316871 w 430922"/>
                  <a:gd name="connsiteY3" fmla="*/ 588019 h 593234"/>
                  <a:gd name="connsiteX4" fmla="*/ 219040 w 430922"/>
                  <a:gd name="connsiteY4" fmla="*/ 315035 h 593234"/>
                  <a:gd name="connsiteX5" fmla="*/ 119340 w 430922"/>
                  <a:gd name="connsiteY5" fmla="*/ 593234 h 593234"/>
                  <a:gd name="connsiteX6" fmla="*/ 63107 w 430922"/>
                  <a:gd name="connsiteY6" fmla="*/ 537799 h 593234"/>
                  <a:gd name="connsiteX7" fmla="*/ 0 w 430922"/>
                  <a:gd name="connsiteY7" fmla="*/ 315035 h 593234"/>
                  <a:gd name="connsiteX8" fmla="*/ 215461 w 430922"/>
                  <a:gd name="connsiteY8" fmla="*/ 0 h 59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922" h="593234">
                    <a:moveTo>
                      <a:pt x="215461" y="0"/>
                    </a:moveTo>
                    <a:cubicBezTo>
                      <a:pt x="334457" y="0"/>
                      <a:pt x="430922" y="141046"/>
                      <a:pt x="430922" y="315035"/>
                    </a:cubicBezTo>
                    <a:cubicBezTo>
                      <a:pt x="430922" y="402030"/>
                      <a:pt x="406806" y="480789"/>
                      <a:pt x="367815" y="537799"/>
                    </a:cubicBezTo>
                    <a:lnTo>
                      <a:pt x="316871" y="588019"/>
                    </a:lnTo>
                    <a:lnTo>
                      <a:pt x="219040" y="315035"/>
                    </a:lnTo>
                    <a:lnTo>
                      <a:pt x="119340" y="593234"/>
                    </a:lnTo>
                    <a:lnTo>
                      <a:pt x="63107" y="537799"/>
                    </a:lnTo>
                    <a:cubicBezTo>
                      <a:pt x="24117" y="480789"/>
                      <a:pt x="0" y="402030"/>
                      <a:pt x="0" y="315035"/>
                    </a:cubicBezTo>
                    <a:cubicBezTo>
                      <a:pt x="0" y="141046"/>
                      <a:pt x="96465" y="0"/>
                      <a:pt x="215461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C4A5D8D6-2648-43D6-82A9-C7E2C0612989}"/>
              </a:ext>
            </a:extLst>
          </p:cNvPr>
          <p:cNvGrpSpPr/>
          <p:nvPr/>
        </p:nvGrpSpPr>
        <p:grpSpPr>
          <a:xfrm>
            <a:off x="2369188" y="889917"/>
            <a:ext cx="1417319" cy="1513040"/>
            <a:chOff x="1384953" y="-216405"/>
            <a:chExt cx="2578472" cy="2752613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D383B191-298C-4D14-AB4E-380A4CA011E2}"/>
                </a:ext>
              </a:extLst>
            </p:cNvPr>
            <p:cNvGrpSpPr/>
            <p:nvPr/>
          </p:nvGrpSpPr>
          <p:grpSpPr>
            <a:xfrm>
              <a:off x="1384953" y="-216405"/>
              <a:ext cx="2578472" cy="2752613"/>
              <a:chOff x="3816221" y="2793369"/>
              <a:chExt cx="2556004" cy="2728627"/>
            </a:xfrm>
            <a:solidFill>
              <a:srgbClr val="663300"/>
            </a:solidFill>
          </p:grpSpPr>
          <p:sp>
            <p:nvSpPr>
              <p:cNvPr id="35" name="台形 34">
                <a:extLst>
                  <a:ext uri="{FF2B5EF4-FFF2-40B4-BE49-F238E27FC236}">
                    <a16:creationId xmlns:a16="http://schemas.microsoft.com/office/drawing/2014/main" id="{1CDBCDF5-A18F-4DDD-9EA7-E722536A9A3D}"/>
                  </a:ext>
                </a:extLst>
              </p:cNvPr>
              <p:cNvSpPr/>
              <p:nvPr/>
            </p:nvSpPr>
            <p:spPr bwMode="auto">
              <a:xfrm rot="2700000" flipH="1">
                <a:off x="5342906" y="4672855"/>
                <a:ext cx="148934" cy="470764"/>
              </a:xfrm>
              <a:prstGeom prst="trapezoid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台形 35">
                <a:extLst>
                  <a:ext uri="{FF2B5EF4-FFF2-40B4-BE49-F238E27FC236}">
                    <a16:creationId xmlns:a16="http://schemas.microsoft.com/office/drawing/2014/main" id="{41A832A6-F351-4B3C-9CC6-56C370A893EB}"/>
                  </a:ext>
                </a:extLst>
              </p:cNvPr>
              <p:cNvSpPr/>
              <p:nvPr/>
            </p:nvSpPr>
            <p:spPr bwMode="auto">
              <a:xfrm rot="18900000">
                <a:off x="4686596" y="4672855"/>
                <a:ext cx="148934" cy="470764"/>
              </a:xfrm>
              <a:prstGeom prst="trapezoid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9FD2DFD1-EAB7-4CEF-A0C6-1610E69FB327}"/>
                  </a:ext>
                </a:extLst>
              </p:cNvPr>
              <p:cNvSpPr/>
              <p:nvPr/>
            </p:nvSpPr>
            <p:spPr bwMode="auto">
              <a:xfrm>
                <a:off x="4725858" y="4461052"/>
                <a:ext cx="736730" cy="1060944"/>
              </a:xfrm>
              <a:custGeom>
                <a:avLst/>
                <a:gdLst>
                  <a:gd name="connsiteX0" fmla="*/ 202319 w 736730"/>
                  <a:gd name="connsiteY0" fmla="*/ 0 h 1060944"/>
                  <a:gd name="connsiteX1" fmla="*/ 534411 w 736730"/>
                  <a:gd name="connsiteY1" fmla="*/ 0 h 1060944"/>
                  <a:gd name="connsiteX2" fmla="*/ 629438 w 736730"/>
                  <a:gd name="connsiteY2" fmla="*/ 939593 h 1060944"/>
                  <a:gd name="connsiteX3" fmla="*/ 736730 w 736730"/>
                  <a:gd name="connsiteY3" fmla="*/ 1060944 h 1060944"/>
                  <a:gd name="connsiteX4" fmla="*/ 0 w 736730"/>
                  <a:gd name="connsiteY4" fmla="*/ 1060944 h 1060944"/>
                  <a:gd name="connsiteX5" fmla="*/ 107293 w 736730"/>
                  <a:gd name="connsiteY5" fmla="*/ 939593 h 1060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730" h="1060944">
                    <a:moveTo>
                      <a:pt x="202319" y="0"/>
                    </a:moveTo>
                    <a:lnTo>
                      <a:pt x="534411" y="0"/>
                    </a:lnTo>
                    <a:lnTo>
                      <a:pt x="629438" y="939593"/>
                    </a:lnTo>
                    <a:lnTo>
                      <a:pt x="736730" y="1060944"/>
                    </a:lnTo>
                    <a:lnTo>
                      <a:pt x="0" y="1060944"/>
                    </a:lnTo>
                    <a:lnTo>
                      <a:pt x="107293" y="939593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7352C3F9-CDEB-49B1-A7DB-6897FEA49D03}"/>
                  </a:ext>
                </a:extLst>
              </p:cNvPr>
              <p:cNvSpPr/>
              <p:nvPr/>
            </p:nvSpPr>
            <p:spPr bwMode="auto">
              <a:xfrm>
                <a:off x="3816221" y="2793369"/>
                <a:ext cx="2556004" cy="2091494"/>
              </a:xfrm>
              <a:custGeom>
                <a:avLst/>
                <a:gdLst>
                  <a:gd name="connsiteX0" fmla="*/ 1148827 w 2297654"/>
                  <a:gd name="connsiteY0" fmla="*/ 0 h 2297654"/>
                  <a:gd name="connsiteX1" fmla="*/ 1348268 w 2297654"/>
                  <a:gd name="connsiteY1" fmla="*/ 82611 h 2297654"/>
                  <a:gd name="connsiteX2" fmla="*/ 1365506 w 2297654"/>
                  <a:gd name="connsiteY2" fmla="*/ 103503 h 2297654"/>
                  <a:gd name="connsiteX3" fmla="*/ 1389627 w 2297654"/>
                  <a:gd name="connsiteY3" fmla="*/ 91184 h 2297654"/>
                  <a:gd name="connsiteX4" fmla="*/ 1605473 w 2297654"/>
                  <a:gd name="connsiteY4" fmla="*/ 94655 h 2297654"/>
                  <a:gd name="connsiteX5" fmla="*/ 1755644 w 2297654"/>
                  <a:gd name="connsiteY5" fmla="*/ 249735 h 2297654"/>
                  <a:gd name="connsiteX6" fmla="*/ 1756971 w 2297654"/>
                  <a:gd name="connsiteY6" fmla="*/ 254329 h 2297654"/>
                  <a:gd name="connsiteX7" fmla="*/ 1761729 w 2297654"/>
                  <a:gd name="connsiteY7" fmla="*/ 253873 h 2297654"/>
                  <a:gd name="connsiteX8" fmla="*/ 1961170 w 2297654"/>
                  <a:gd name="connsiteY8" fmla="*/ 336484 h 2297654"/>
                  <a:gd name="connsiteX9" fmla="*/ 2043781 w 2297654"/>
                  <a:gd name="connsiteY9" fmla="*/ 535925 h 2297654"/>
                  <a:gd name="connsiteX10" fmla="*/ 2041197 w 2297654"/>
                  <a:gd name="connsiteY10" fmla="*/ 562886 h 2297654"/>
                  <a:gd name="connsiteX11" fmla="*/ 2066965 w 2297654"/>
                  <a:gd name="connsiteY11" fmla="*/ 571232 h 2297654"/>
                  <a:gd name="connsiteX12" fmla="*/ 2217136 w 2297654"/>
                  <a:gd name="connsiteY12" fmla="*/ 726312 h 2297654"/>
                  <a:gd name="connsiteX13" fmla="*/ 2213665 w 2297654"/>
                  <a:gd name="connsiteY13" fmla="*/ 942157 h 2297654"/>
                  <a:gd name="connsiteX14" fmla="*/ 2211355 w 2297654"/>
                  <a:gd name="connsiteY14" fmla="*/ 946343 h 2297654"/>
                  <a:gd name="connsiteX15" fmla="*/ 2215043 w 2297654"/>
                  <a:gd name="connsiteY15" fmla="*/ 949386 h 2297654"/>
                  <a:gd name="connsiteX16" fmla="*/ 2297654 w 2297654"/>
                  <a:gd name="connsiteY16" fmla="*/ 1148827 h 2297654"/>
                  <a:gd name="connsiteX17" fmla="*/ 2215043 w 2297654"/>
                  <a:gd name="connsiteY17" fmla="*/ 1348268 h 2297654"/>
                  <a:gd name="connsiteX18" fmla="*/ 2194151 w 2297654"/>
                  <a:gd name="connsiteY18" fmla="*/ 1365506 h 2297654"/>
                  <a:gd name="connsiteX19" fmla="*/ 2206470 w 2297654"/>
                  <a:gd name="connsiteY19" fmla="*/ 1389627 h 2297654"/>
                  <a:gd name="connsiteX20" fmla="*/ 2202999 w 2297654"/>
                  <a:gd name="connsiteY20" fmla="*/ 1605473 h 2297654"/>
                  <a:gd name="connsiteX21" fmla="*/ 2047919 w 2297654"/>
                  <a:gd name="connsiteY21" fmla="*/ 1755644 h 2297654"/>
                  <a:gd name="connsiteX22" fmla="*/ 2043325 w 2297654"/>
                  <a:gd name="connsiteY22" fmla="*/ 1756971 h 2297654"/>
                  <a:gd name="connsiteX23" fmla="*/ 2043781 w 2297654"/>
                  <a:gd name="connsiteY23" fmla="*/ 1761729 h 2297654"/>
                  <a:gd name="connsiteX24" fmla="*/ 1961170 w 2297654"/>
                  <a:gd name="connsiteY24" fmla="*/ 1961170 h 2297654"/>
                  <a:gd name="connsiteX25" fmla="*/ 1761729 w 2297654"/>
                  <a:gd name="connsiteY25" fmla="*/ 2043781 h 2297654"/>
                  <a:gd name="connsiteX26" fmla="*/ 1734768 w 2297654"/>
                  <a:gd name="connsiteY26" fmla="*/ 2041197 h 2297654"/>
                  <a:gd name="connsiteX27" fmla="*/ 1726422 w 2297654"/>
                  <a:gd name="connsiteY27" fmla="*/ 2066965 h 2297654"/>
                  <a:gd name="connsiteX28" fmla="*/ 1571342 w 2297654"/>
                  <a:gd name="connsiteY28" fmla="*/ 2217136 h 2297654"/>
                  <a:gd name="connsiteX29" fmla="*/ 1355497 w 2297654"/>
                  <a:gd name="connsiteY29" fmla="*/ 2213665 h 2297654"/>
                  <a:gd name="connsiteX30" fmla="*/ 1351311 w 2297654"/>
                  <a:gd name="connsiteY30" fmla="*/ 2211355 h 2297654"/>
                  <a:gd name="connsiteX31" fmla="*/ 1348268 w 2297654"/>
                  <a:gd name="connsiteY31" fmla="*/ 2215043 h 2297654"/>
                  <a:gd name="connsiteX32" fmla="*/ 1148827 w 2297654"/>
                  <a:gd name="connsiteY32" fmla="*/ 2297654 h 2297654"/>
                  <a:gd name="connsiteX33" fmla="*/ 949386 w 2297654"/>
                  <a:gd name="connsiteY33" fmla="*/ 2215043 h 2297654"/>
                  <a:gd name="connsiteX34" fmla="*/ 932149 w 2297654"/>
                  <a:gd name="connsiteY34" fmla="*/ 2194151 h 2297654"/>
                  <a:gd name="connsiteX35" fmla="*/ 908027 w 2297654"/>
                  <a:gd name="connsiteY35" fmla="*/ 2206470 h 2297654"/>
                  <a:gd name="connsiteX36" fmla="*/ 692182 w 2297654"/>
                  <a:gd name="connsiteY36" fmla="*/ 2202999 h 2297654"/>
                  <a:gd name="connsiteX37" fmla="*/ 542010 w 2297654"/>
                  <a:gd name="connsiteY37" fmla="*/ 2047919 h 2297654"/>
                  <a:gd name="connsiteX38" fmla="*/ 540684 w 2297654"/>
                  <a:gd name="connsiteY38" fmla="*/ 2043325 h 2297654"/>
                  <a:gd name="connsiteX39" fmla="*/ 535925 w 2297654"/>
                  <a:gd name="connsiteY39" fmla="*/ 2043781 h 2297654"/>
                  <a:gd name="connsiteX40" fmla="*/ 336484 w 2297654"/>
                  <a:gd name="connsiteY40" fmla="*/ 1961170 h 2297654"/>
                  <a:gd name="connsiteX41" fmla="*/ 253873 w 2297654"/>
                  <a:gd name="connsiteY41" fmla="*/ 1761729 h 2297654"/>
                  <a:gd name="connsiteX42" fmla="*/ 256457 w 2297654"/>
                  <a:gd name="connsiteY42" fmla="*/ 1734768 h 2297654"/>
                  <a:gd name="connsiteX43" fmla="*/ 230689 w 2297654"/>
                  <a:gd name="connsiteY43" fmla="*/ 1726422 h 2297654"/>
                  <a:gd name="connsiteX44" fmla="*/ 80518 w 2297654"/>
                  <a:gd name="connsiteY44" fmla="*/ 1571342 h 2297654"/>
                  <a:gd name="connsiteX45" fmla="*/ 83989 w 2297654"/>
                  <a:gd name="connsiteY45" fmla="*/ 1355497 h 2297654"/>
                  <a:gd name="connsiteX46" fmla="*/ 86299 w 2297654"/>
                  <a:gd name="connsiteY46" fmla="*/ 1351311 h 2297654"/>
                  <a:gd name="connsiteX47" fmla="*/ 82611 w 2297654"/>
                  <a:gd name="connsiteY47" fmla="*/ 1348268 h 2297654"/>
                  <a:gd name="connsiteX48" fmla="*/ 0 w 2297654"/>
                  <a:gd name="connsiteY48" fmla="*/ 1148827 h 2297654"/>
                  <a:gd name="connsiteX49" fmla="*/ 82611 w 2297654"/>
                  <a:gd name="connsiteY49" fmla="*/ 949386 h 2297654"/>
                  <a:gd name="connsiteX50" fmla="*/ 103503 w 2297654"/>
                  <a:gd name="connsiteY50" fmla="*/ 932149 h 2297654"/>
                  <a:gd name="connsiteX51" fmla="*/ 91184 w 2297654"/>
                  <a:gd name="connsiteY51" fmla="*/ 908027 h 2297654"/>
                  <a:gd name="connsiteX52" fmla="*/ 94655 w 2297654"/>
                  <a:gd name="connsiteY52" fmla="*/ 692182 h 2297654"/>
                  <a:gd name="connsiteX53" fmla="*/ 249735 w 2297654"/>
                  <a:gd name="connsiteY53" fmla="*/ 542010 h 2297654"/>
                  <a:gd name="connsiteX54" fmla="*/ 254329 w 2297654"/>
                  <a:gd name="connsiteY54" fmla="*/ 540684 h 2297654"/>
                  <a:gd name="connsiteX55" fmla="*/ 253873 w 2297654"/>
                  <a:gd name="connsiteY55" fmla="*/ 535925 h 2297654"/>
                  <a:gd name="connsiteX56" fmla="*/ 336484 w 2297654"/>
                  <a:gd name="connsiteY56" fmla="*/ 336484 h 2297654"/>
                  <a:gd name="connsiteX57" fmla="*/ 535925 w 2297654"/>
                  <a:gd name="connsiteY57" fmla="*/ 253873 h 2297654"/>
                  <a:gd name="connsiteX58" fmla="*/ 562886 w 2297654"/>
                  <a:gd name="connsiteY58" fmla="*/ 256457 h 2297654"/>
                  <a:gd name="connsiteX59" fmla="*/ 571232 w 2297654"/>
                  <a:gd name="connsiteY59" fmla="*/ 230690 h 2297654"/>
                  <a:gd name="connsiteX60" fmla="*/ 726312 w 2297654"/>
                  <a:gd name="connsiteY60" fmla="*/ 80518 h 2297654"/>
                  <a:gd name="connsiteX61" fmla="*/ 942158 w 2297654"/>
                  <a:gd name="connsiteY61" fmla="*/ 83989 h 2297654"/>
                  <a:gd name="connsiteX62" fmla="*/ 946343 w 2297654"/>
                  <a:gd name="connsiteY62" fmla="*/ 86299 h 2297654"/>
                  <a:gd name="connsiteX63" fmla="*/ 949386 w 2297654"/>
                  <a:gd name="connsiteY63" fmla="*/ 82611 h 2297654"/>
                  <a:gd name="connsiteX64" fmla="*/ 1148827 w 2297654"/>
                  <a:gd name="connsiteY64" fmla="*/ 0 h 229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297654" h="2297654">
                    <a:moveTo>
                      <a:pt x="1148827" y="0"/>
                    </a:moveTo>
                    <a:cubicBezTo>
                      <a:pt x="1226714" y="0"/>
                      <a:pt x="1297227" y="31570"/>
                      <a:pt x="1348268" y="82611"/>
                    </a:cubicBezTo>
                    <a:lnTo>
                      <a:pt x="1365506" y="103503"/>
                    </a:lnTo>
                    <a:lnTo>
                      <a:pt x="1389627" y="91184"/>
                    </a:lnTo>
                    <a:cubicBezTo>
                      <a:pt x="1456752" y="64636"/>
                      <a:pt x="1534003" y="63696"/>
                      <a:pt x="1605473" y="94655"/>
                    </a:cubicBezTo>
                    <a:cubicBezTo>
                      <a:pt x="1676942" y="125614"/>
                      <a:pt x="1729097" y="182611"/>
                      <a:pt x="1755644" y="249735"/>
                    </a:cubicBezTo>
                    <a:lnTo>
                      <a:pt x="1756971" y="254329"/>
                    </a:lnTo>
                    <a:lnTo>
                      <a:pt x="1761729" y="253873"/>
                    </a:lnTo>
                    <a:cubicBezTo>
                      <a:pt x="1833913" y="253873"/>
                      <a:pt x="1906096" y="281410"/>
                      <a:pt x="1961170" y="336484"/>
                    </a:cubicBezTo>
                    <a:cubicBezTo>
                      <a:pt x="2016244" y="391558"/>
                      <a:pt x="2043781" y="463742"/>
                      <a:pt x="2043781" y="535925"/>
                    </a:cubicBezTo>
                    <a:lnTo>
                      <a:pt x="2041197" y="562886"/>
                    </a:lnTo>
                    <a:lnTo>
                      <a:pt x="2066965" y="571232"/>
                    </a:lnTo>
                    <a:cubicBezTo>
                      <a:pt x="2133201" y="599924"/>
                      <a:pt x="2188491" y="653885"/>
                      <a:pt x="2217136" y="726312"/>
                    </a:cubicBezTo>
                    <a:cubicBezTo>
                      <a:pt x="2245781" y="798740"/>
                      <a:pt x="2242357" y="875921"/>
                      <a:pt x="2213665" y="942157"/>
                    </a:cubicBezTo>
                    <a:lnTo>
                      <a:pt x="2211355" y="946343"/>
                    </a:lnTo>
                    <a:lnTo>
                      <a:pt x="2215043" y="949386"/>
                    </a:lnTo>
                    <a:cubicBezTo>
                      <a:pt x="2266085" y="1000428"/>
                      <a:pt x="2297654" y="1070941"/>
                      <a:pt x="2297654" y="1148827"/>
                    </a:cubicBezTo>
                    <a:cubicBezTo>
                      <a:pt x="2297654" y="1226714"/>
                      <a:pt x="2266085" y="1297227"/>
                      <a:pt x="2215043" y="1348268"/>
                    </a:cubicBezTo>
                    <a:lnTo>
                      <a:pt x="2194151" y="1365506"/>
                    </a:lnTo>
                    <a:lnTo>
                      <a:pt x="2206470" y="1389627"/>
                    </a:lnTo>
                    <a:cubicBezTo>
                      <a:pt x="2233018" y="1456752"/>
                      <a:pt x="2233958" y="1534004"/>
                      <a:pt x="2202999" y="1605473"/>
                    </a:cubicBezTo>
                    <a:cubicBezTo>
                      <a:pt x="2172040" y="1676942"/>
                      <a:pt x="2115044" y="1729097"/>
                      <a:pt x="2047919" y="1755644"/>
                    </a:cubicBezTo>
                    <a:lnTo>
                      <a:pt x="2043325" y="1756971"/>
                    </a:lnTo>
                    <a:lnTo>
                      <a:pt x="2043781" y="1761729"/>
                    </a:lnTo>
                    <a:cubicBezTo>
                      <a:pt x="2043781" y="1833913"/>
                      <a:pt x="2016244" y="1906096"/>
                      <a:pt x="1961170" y="1961170"/>
                    </a:cubicBezTo>
                    <a:cubicBezTo>
                      <a:pt x="1906096" y="2016244"/>
                      <a:pt x="1833913" y="2043781"/>
                      <a:pt x="1761729" y="2043781"/>
                    </a:cubicBezTo>
                    <a:lnTo>
                      <a:pt x="1734768" y="2041197"/>
                    </a:lnTo>
                    <a:lnTo>
                      <a:pt x="1726422" y="2066965"/>
                    </a:lnTo>
                    <a:cubicBezTo>
                      <a:pt x="1697730" y="2133201"/>
                      <a:pt x="1643770" y="2188491"/>
                      <a:pt x="1571342" y="2217136"/>
                    </a:cubicBezTo>
                    <a:cubicBezTo>
                      <a:pt x="1498914" y="2245781"/>
                      <a:pt x="1421733" y="2242357"/>
                      <a:pt x="1355497" y="2213665"/>
                    </a:cubicBezTo>
                    <a:lnTo>
                      <a:pt x="1351311" y="2211355"/>
                    </a:lnTo>
                    <a:lnTo>
                      <a:pt x="1348268" y="2215043"/>
                    </a:lnTo>
                    <a:cubicBezTo>
                      <a:pt x="1297227" y="2266084"/>
                      <a:pt x="1226714" y="2297654"/>
                      <a:pt x="1148827" y="2297654"/>
                    </a:cubicBezTo>
                    <a:cubicBezTo>
                      <a:pt x="1070941" y="2297654"/>
                      <a:pt x="1000428" y="2266084"/>
                      <a:pt x="949386" y="2215043"/>
                    </a:cubicBezTo>
                    <a:lnTo>
                      <a:pt x="932149" y="2194151"/>
                    </a:lnTo>
                    <a:lnTo>
                      <a:pt x="908027" y="2206470"/>
                    </a:lnTo>
                    <a:cubicBezTo>
                      <a:pt x="840903" y="2233018"/>
                      <a:pt x="763651" y="2233958"/>
                      <a:pt x="692182" y="2202999"/>
                    </a:cubicBezTo>
                    <a:cubicBezTo>
                      <a:pt x="620713" y="2172040"/>
                      <a:pt x="568558" y="2115043"/>
                      <a:pt x="542010" y="2047919"/>
                    </a:cubicBezTo>
                    <a:lnTo>
                      <a:pt x="540684" y="2043325"/>
                    </a:lnTo>
                    <a:lnTo>
                      <a:pt x="535925" y="2043781"/>
                    </a:lnTo>
                    <a:cubicBezTo>
                      <a:pt x="463742" y="2043781"/>
                      <a:pt x="391559" y="2016244"/>
                      <a:pt x="336484" y="1961170"/>
                    </a:cubicBezTo>
                    <a:cubicBezTo>
                      <a:pt x="281410" y="1906096"/>
                      <a:pt x="253873" y="1833913"/>
                      <a:pt x="253873" y="1761729"/>
                    </a:cubicBezTo>
                    <a:lnTo>
                      <a:pt x="256457" y="1734768"/>
                    </a:lnTo>
                    <a:lnTo>
                      <a:pt x="230689" y="1726422"/>
                    </a:lnTo>
                    <a:cubicBezTo>
                      <a:pt x="164453" y="1697730"/>
                      <a:pt x="109163" y="1643770"/>
                      <a:pt x="80518" y="1571342"/>
                    </a:cubicBezTo>
                    <a:cubicBezTo>
                      <a:pt x="51873" y="1498914"/>
                      <a:pt x="55297" y="1421733"/>
                      <a:pt x="83989" y="1355497"/>
                    </a:cubicBezTo>
                    <a:lnTo>
                      <a:pt x="86299" y="1351311"/>
                    </a:lnTo>
                    <a:lnTo>
                      <a:pt x="82611" y="1348268"/>
                    </a:lnTo>
                    <a:cubicBezTo>
                      <a:pt x="31570" y="1297227"/>
                      <a:pt x="0" y="1226714"/>
                      <a:pt x="0" y="1148827"/>
                    </a:cubicBezTo>
                    <a:cubicBezTo>
                      <a:pt x="0" y="1070941"/>
                      <a:pt x="31570" y="1000428"/>
                      <a:pt x="82611" y="949386"/>
                    </a:cubicBezTo>
                    <a:lnTo>
                      <a:pt x="103503" y="932149"/>
                    </a:lnTo>
                    <a:lnTo>
                      <a:pt x="91184" y="908027"/>
                    </a:lnTo>
                    <a:cubicBezTo>
                      <a:pt x="64636" y="840903"/>
                      <a:pt x="63696" y="763651"/>
                      <a:pt x="94655" y="692182"/>
                    </a:cubicBezTo>
                    <a:cubicBezTo>
                      <a:pt x="125614" y="620713"/>
                      <a:pt x="182611" y="568558"/>
                      <a:pt x="249735" y="542010"/>
                    </a:cubicBezTo>
                    <a:lnTo>
                      <a:pt x="254329" y="540684"/>
                    </a:lnTo>
                    <a:lnTo>
                      <a:pt x="253873" y="535925"/>
                    </a:lnTo>
                    <a:cubicBezTo>
                      <a:pt x="253873" y="463742"/>
                      <a:pt x="281410" y="391558"/>
                      <a:pt x="336484" y="336484"/>
                    </a:cubicBezTo>
                    <a:cubicBezTo>
                      <a:pt x="391559" y="281410"/>
                      <a:pt x="463742" y="253873"/>
                      <a:pt x="535925" y="253873"/>
                    </a:cubicBezTo>
                    <a:lnTo>
                      <a:pt x="562886" y="256457"/>
                    </a:lnTo>
                    <a:lnTo>
                      <a:pt x="571232" y="230690"/>
                    </a:lnTo>
                    <a:cubicBezTo>
                      <a:pt x="599924" y="164454"/>
                      <a:pt x="653885" y="109163"/>
                      <a:pt x="726312" y="80518"/>
                    </a:cubicBezTo>
                    <a:cubicBezTo>
                      <a:pt x="798740" y="51873"/>
                      <a:pt x="875922" y="55297"/>
                      <a:pt x="942158" y="83989"/>
                    </a:cubicBezTo>
                    <a:lnTo>
                      <a:pt x="946343" y="86299"/>
                    </a:lnTo>
                    <a:lnTo>
                      <a:pt x="949386" y="82611"/>
                    </a:lnTo>
                    <a:cubicBezTo>
                      <a:pt x="1000428" y="31570"/>
                      <a:pt x="1070941" y="0"/>
                      <a:pt x="1148827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155F0795-F869-475F-9857-6C4840DA0F2B}"/>
                </a:ext>
              </a:extLst>
            </p:cNvPr>
            <p:cNvGrpSpPr/>
            <p:nvPr/>
          </p:nvGrpSpPr>
          <p:grpSpPr>
            <a:xfrm>
              <a:off x="1751061" y="60579"/>
              <a:ext cx="2018096" cy="1581477"/>
              <a:chOff x="3267772" y="60579"/>
              <a:chExt cx="2018096" cy="1581477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F8F43D8F-022A-44E1-8923-194E03232FF7}"/>
                  </a:ext>
                </a:extLst>
              </p:cNvPr>
              <p:cNvSpPr/>
              <p:nvPr/>
            </p:nvSpPr>
            <p:spPr bwMode="auto">
              <a:xfrm rot="900000">
                <a:off x="4094840" y="60579"/>
                <a:ext cx="329566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4E2C512-2B7A-4492-8B40-ADE7CF4E4C2C}"/>
                  </a:ext>
                </a:extLst>
              </p:cNvPr>
              <p:cNvSpPr/>
              <p:nvPr/>
            </p:nvSpPr>
            <p:spPr bwMode="auto">
              <a:xfrm rot="19800000">
                <a:off x="3302660" y="241221"/>
                <a:ext cx="329566" cy="141596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DA2A4E46-4EBE-402A-A7DE-19EFD8E03A3D}"/>
                  </a:ext>
                </a:extLst>
              </p:cNvPr>
              <p:cNvSpPr/>
              <p:nvPr/>
            </p:nvSpPr>
            <p:spPr bwMode="auto">
              <a:xfrm rot="7918310">
                <a:off x="4601422" y="908594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D5B86DBB-AFFB-4DEF-A161-3F3ED7F52FBB}"/>
                  </a:ext>
                </a:extLst>
              </p:cNvPr>
              <p:cNvSpPr/>
              <p:nvPr/>
            </p:nvSpPr>
            <p:spPr bwMode="auto">
              <a:xfrm rot="6951960">
                <a:off x="3373816" y="1230543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A1055354-DD9B-4134-8918-26C1D694CFF4}"/>
                  </a:ext>
                </a:extLst>
              </p:cNvPr>
              <p:cNvSpPr/>
              <p:nvPr/>
            </p:nvSpPr>
            <p:spPr bwMode="auto">
              <a:xfrm rot="4500000">
                <a:off x="4686179" y="206125"/>
                <a:ext cx="329570" cy="141596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E5205A74-5AD0-44E4-AF50-45E0B08CC81D}"/>
                  </a:ext>
                </a:extLst>
              </p:cNvPr>
              <p:cNvSpPr/>
              <p:nvPr/>
            </p:nvSpPr>
            <p:spPr bwMode="auto">
              <a:xfrm rot="1800000">
                <a:off x="3920853" y="439296"/>
                <a:ext cx="329566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10628564-44D7-43D6-AEFB-B3A1161264A9}"/>
                  </a:ext>
                </a:extLst>
              </p:cNvPr>
              <p:cNvSpPr/>
              <p:nvPr/>
            </p:nvSpPr>
            <p:spPr bwMode="auto">
              <a:xfrm rot="8143061">
                <a:off x="3815656" y="1361151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94CBFB19-F188-4312-89D4-493208488D7D}"/>
                  </a:ext>
                </a:extLst>
              </p:cNvPr>
              <p:cNvSpPr/>
              <p:nvPr/>
            </p:nvSpPr>
            <p:spPr bwMode="auto">
              <a:xfrm rot="2700000">
                <a:off x="4406818" y="1361861"/>
                <a:ext cx="391980" cy="168410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F1B28219-2A12-4BBB-828B-B101DFBA15F6}"/>
                  </a:ext>
                </a:extLst>
              </p:cNvPr>
              <p:cNvSpPr/>
              <p:nvPr/>
            </p:nvSpPr>
            <p:spPr bwMode="auto">
              <a:xfrm rot="2700000">
                <a:off x="4398191" y="516473"/>
                <a:ext cx="391980" cy="168410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D5E51802-A26A-46EA-B903-833282278443}"/>
                  </a:ext>
                </a:extLst>
              </p:cNvPr>
              <p:cNvSpPr/>
              <p:nvPr/>
            </p:nvSpPr>
            <p:spPr bwMode="auto">
              <a:xfrm rot="2700000">
                <a:off x="3155987" y="689001"/>
                <a:ext cx="391980" cy="168410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4C38CF9B-B84F-4F5C-B296-F7CD69E75F5D}"/>
                  </a:ext>
                </a:extLst>
              </p:cNvPr>
              <p:cNvSpPr/>
              <p:nvPr/>
            </p:nvSpPr>
            <p:spPr bwMode="auto">
              <a:xfrm rot="1772740">
                <a:off x="3748605" y="850792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3A2FF161-B65B-49A7-8969-1270261B42D0}"/>
                  </a:ext>
                </a:extLst>
              </p:cNvPr>
              <p:cNvSpPr/>
              <p:nvPr/>
            </p:nvSpPr>
            <p:spPr bwMode="auto">
              <a:xfrm rot="8423793">
                <a:off x="4956304" y="661011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1D79CB22-98D9-45A4-978B-7D73282BAA77}"/>
              </a:ext>
            </a:extLst>
          </p:cNvPr>
          <p:cNvGrpSpPr/>
          <p:nvPr/>
        </p:nvGrpSpPr>
        <p:grpSpPr>
          <a:xfrm>
            <a:off x="2168953" y="3089063"/>
            <a:ext cx="1849386" cy="1222698"/>
            <a:chOff x="202179" y="2825292"/>
            <a:chExt cx="4188297" cy="2769043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5DC8030B-0B3C-4710-A397-B510E21C96E5}"/>
                </a:ext>
              </a:extLst>
            </p:cNvPr>
            <p:cNvSpPr/>
            <p:nvPr/>
          </p:nvSpPr>
          <p:spPr bwMode="auto">
            <a:xfrm>
              <a:off x="1930499" y="4524065"/>
              <a:ext cx="897258" cy="1070270"/>
            </a:xfrm>
            <a:custGeom>
              <a:avLst/>
              <a:gdLst>
                <a:gd name="connsiteX0" fmla="*/ 297335 w 897258"/>
                <a:gd name="connsiteY0" fmla="*/ 0 h 1843331"/>
                <a:gd name="connsiteX1" fmla="*/ 599923 w 897258"/>
                <a:gd name="connsiteY1" fmla="*/ 0 h 1843331"/>
                <a:gd name="connsiteX2" fmla="*/ 809290 w 897258"/>
                <a:gd name="connsiteY2" fmla="*/ 1710792 h 1843331"/>
                <a:gd name="connsiteX3" fmla="*/ 897258 w 897258"/>
                <a:gd name="connsiteY3" fmla="*/ 1843331 h 1843331"/>
                <a:gd name="connsiteX4" fmla="*/ 0 w 897258"/>
                <a:gd name="connsiteY4" fmla="*/ 1843331 h 1843331"/>
                <a:gd name="connsiteX5" fmla="*/ 87968 w 897258"/>
                <a:gd name="connsiteY5" fmla="*/ 1710792 h 184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7258" h="1843331">
                  <a:moveTo>
                    <a:pt x="297335" y="0"/>
                  </a:moveTo>
                  <a:lnTo>
                    <a:pt x="599923" y="0"/>
                  </a:lnTo>
                  <a:lnTo>
                    <a:pt x="809290" y="1710792"/>
                  </a:lnTo>
                  <a:lnTo>
                    <a:pt x="897258" y="1843331"/>
                  </a:lnTo>
                  <a:lnTo>
                    <a:pt x="0" y="1843331"/>
                  </a:lnTo>
                  <a:lnTo>
                    <a:pt x="87968" y="1710792"/>
                  </a:lnTo>
                  <a:close/>
                </a:path>
              </a:pathLst>
            </a:custGeom>
            <a:solidFill>
              <a:srgbClr val="C0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67985DCE-F39D-49A8-A245-50437AC94A86}"/>
                </a:ext>
              </a:extLst>
            </p:cNvPr>
            <p:cNvSpPr/>
            <p:nvPr/>
          </p:nvSpPr>
          <p:spPr bwMode="auto">
            <a:xfrm>
              <a:off x="202179" y="2825292"/>
              <a:ext cx="4188297" cy="2402163"/>
            </a:xfrm>
            <a:custGeom>
              <a:avLst/>
              <a:gdLst>
                <a:gd name="connsiteX0" fmla="*/ 1830459 w 4188297"/>
                <a:gd name="connsiteY0" fmla="*/ 0 h 2402163"/>
                <a:gd name="connsiteX1" fmla="*/ 2095647 w 4188297"/>
                <a:gd name="connsiteY1" fmla="*/ 48268 h 2402163"/>
                <a:gd name="connsiteX2" fmla="*/ 2099002 w 4188297"/>
                <a:gd name="connsiteY2" fmla="*/ 49858 h 2402163"/>
                <a:gd name="connsiteX3" fmla="*/ 2156195 w 4188297"/>
                <a:gd name="connsiteY3" fmla="*/ 28630 h 2402163"/>
                <a:gd name="connsiteX4" fmla="*/ 2363572 w 4188297"/>
                <a:gd name="connsiteY4" fmla="*/ 0 h 2402163"/>
                <a:gd name="connsiteX5" fmla="*/ 2885515 w 4188297"/>
                <a:gd name="connsiteY5" fmla="*/ 290896 h 2402163"/>
                <a:gd name="connsiteX6" fmla="*/ 2887237 w 4188297"/>
                <a:gd name="connsiteY6" fmla="*/ 302576 h 2402163"/>
                <a:gd name="connsiteX7" fmla="*/ 2896685 w 4188297"/>
                <a:gd name="connsiteY7" fmla="*/ 301925 h 2402163"/>
                <a:gd name="connsiteX8" fmla="*/ 3429452 w 4188297"/>
                <a:gd name="connsiteY8" fmla="*/ 666244 h 2402163"/>
                <a:gd name="connsiteX9" fmla="*/ 3418628 w 4188297"/>
                <a:gd name="connsiteY9" fmla="*/ 739667 h 2402163"/>
                <a:gd name="connsiteX10" fmla="*/ 3401065 w 4188297"/>
                <a:gd name="connsiteY10" fmla="*/ 778359 h 2402163"/>
                <a:gd name="connsiteX11" fmla="*/ 3429796 w 4188297"/>
                <a:gd name="connsiteY11" fmla="*/ 776378 h 2402163"/>
                <a:gd name="connsiteX12" fmla="*/ 3962563 w 4188297"/>
                <a:gd name="connsiteY12" fmla="*/ 1140697 h 2402163"/>
                <a:gd name="connsiteX13" fmla="*/ 3920696 w 4188297"/>
                <a:gd name="connsiteY13" fmla="*/ 1282506 h 2402163"/>
                <a:gd name="connsiteX14" fmla="*/ 3894352 w 4188297"/>
                <a:gd name="connsiteY14" fmla="*/ 1315695 h 2402163"/>
                <a:gd name="connsiteX15" fmla="*/ 3953405 w 4188297"/>
                <a:gd name="connsiteY15" fmla="*/ 1337614 h 2402163"/>
                <a:gd name="connsiteX16" fmla="*/ 4188297 w 4188297"/>
                <a:gd name="connsiteY16" fmla="*/ 1639713 h 2402163"/>
                <a:gd name="connsiteX17" fmla="*/ 3862907 w 4188297"/>
                <a:gd name="connsiteY17" fmla="*/ 1975402 h 2402163"/>
                <a:gd name="connsiteX18" fmla="*/ 3812963 w 4188297"/>
                <a:gd name="connsiteY18" fmla="*/ 1986004 h 2402163"/>
                <a:gd name="connsiteX19" fmla="*/ 3807329 w 4188297"/>
                <a:gd name="connsiteY19" fmla="*/ 2007833 h 2402163"/>
                <a:gd name="connsiteX20" fmla="*/ 3414261 w 4188297"/>
                <a:gd name="connsiteY20" fmla="*/ 2239486 h 2402163"/>
                <a:gd name="connsiteX21" fmla="*/ 3334289 w 4188297"/>
                <a:gd name="connsiteY21" fmla="*/ 2244998 h 2402163"/>
                <a:gd name="connsiteX22" fmla="*/ 3273408 w 4188297"/>
                <a:gd name="connsiteY22" fmla="*/ 2295457 h 2402163"/>
                <a:gd name="connsiteX23" fmla="*/ 2896685 w 4188297"/>
                <a:gd name="connsiteY23" fmla="*/ 2402163 h 2402163"/>
                <a:gd name="connsiteX24" fmla="*/ 2689308 w 4188297"/>
                <a:gd name="connsiteY24" fmla="*/ 2373533 h 2402163"/>
                <a:gd name="connsiteX25" fmla="*/ 2628230 w 4188297"/>
                <a:gd name="connsiteY25" fmla="*/ 2350863 h 2402163"/>
                <a:gd name="connsiteX26" fmla="*/ 2522000 w 4188297"/>
                <a:gd name="connsiteY26" fmla="*/ 2385784 h 2402163"/>
                <a:gd name="connsiteX27" fmla="*/ 2363572 w 4188297"/>
                <a:gd name="connsiteY27" fmla="*/ 2402163 h 2402163"/>
                <a:gd name="connsiteX28" fmla="*/ 2156195 w 4188297"/>
                <a:gd name="connsiteY28" fmla="*/ 2373533 h 2402163"/>
                <a:gd name="connsiteX29" fmla="*/ 2097015 w 4188297"/>
                <a:gd name="connsiteY29" fmla="*/ 2351568 h 2402163"/>
                <a:gd name="connsiteX30" fmla="*/ 2037836 w 4188297"/>
                <a:gd name="connsiteY30" fmla="*/ 2373533 h 2402163"/>
                <a:gd name="connsiteX31" fmla="*/ 1830459 w 4188297"/>
                <a:gd name="connsiteY31" fmla="*/ 2402163 h 2402163"/>
                <a:gd name="connsiteX32" fmla="*/ 1623082 w 4188297"/>
                <a:gd name="connsiteY32" fmla="*/ 2373533 h 2402163"/>
                <a:gd name="connsiteX33" fmla="*/ 1563902 w 4188297"/>
                <a:gd name="connsiteY33" fmla="*/ 2351568 h 2402163"/>
                <a:gd name="connsiteX34" fmla="*/ 1504723 w 4188297"/>
                <a:gd name="connsiteY34" fmla="*/ 2373533 h 2402163"/>
                <a:gd name="connsiteX35" fmla="*/ 1297346 w 4188297"/>
                <a:gd name="connsiteY35" fmla="*/ 2402163 h 2402163"/>
                <a:gd name="connsiteX36" fmla="*/ 855567 w 4188297"/>
                <a:gd name="connsiteY36" fmla="*/ 2241539 h 2402163"/>
                <a:gd name="connsiteX37" fmla="*/ 854959 w 4188297"/>
                <a:gd name="connsiteY37" fmla="*/ 2240772 h 2402163"/>
                <a:gd name="connsiteX38" fmla="*/ 836292 w 4188297"/>
                <a:gd name="connsiteY38" fmla="*/ 2239486 h 2402163"/>
                <a:gd name="connsiteX39" fmla="*/ 452763 w 4188297"/>
                <a:gd name="connsiteY39" fmla="*/ 2024378 h 2402163"/>
                <a:gd name="connsiteX40" fmla="*/ 440645 w 4188297"/>
                <a:gd name="connsiteY40" fmla="*/ 1997682 h 2402163"/>
                <a:gd name="connsiteX41" fmla="*/ 425396 w 4188297"/>
                <a:gd name="connsiteY41" fmla="*/ 1996631 h 2402163"/>
                <a:gd name="connsiteX42" fmla="*/ 0 w 4188297"/>
                <a:gd name="connsiteY42" fmla="*/ 1639713 h 2402163"/>
                <a:gd name="connsiteX43" fmla="*/ 234893 w 4188297"/>
                <a:gd name="connsiteY43" fmla="*/ 1337614 h 2402163"/>
                <a:gd name="connsiteX44" fmla="*/ 298373 w 4188297"/>
                <a:gd name="connsiteY44" fmla="*/ 1314052 h 2402163"/>
                <a:gd name="connsiteX45" fmla="*/ 273334 w 4188297"/>
                <a:gd name="connsiteY45" fmla="*/ 1282506 h 2402163"/>
                <a:gd name="connsiteX46" fmla="*/ 231466 w 4188297"/>
                <a:gd name="connsiteY46" fmla="*/ 1140697 h 2402163"/>
                <a:gd name="connsiteX47" fmla="*/ 764233 w 4188297"/>
                <a:gd name="connsiteY47" fmla="*/ 776378 h 2402163"/>
                <a:gd name="connsiteX48" fmla="*/ 792967 w 4188297"/>
                <a:gd name="connsiteY48" fmla="*/ 778359 h 2402163"/>
                <a:gd name="connsiteX49" fmla="*/ 775403 w 4188297"/>
                <a:gd name="connsiteY49" fmla="*/ 739667 h 2402163"/>
                <a:gd name="connsiteX50" fmla="*/ 764579 w 4188297"/>
                <a:gd name="connsiteY50" fmla="*/ 666244 h 2402163"/>
                <a:gd name="connsiteX51" fmla="*/ 1297346 w 4188297"/>
                <a:gd name="connsiteY51" fmla="*/ 301925 h 2402163"/>
                <a:gd name="connsiteX52" fmla="*/ 1306794 w 4188297"/>
                <a:gd name="connsiteY52" fmla="*/ 302576 h 2402163"/>
                <a:gd name="connsiteX53" fmla="*/ 1308516 w 4188297"/>
                <a:gd name="connsiteY53" fmla="*/ 290896 h 2402163"/>
                <a:gd name="connsiteX54" fmla="*/ 1830459 w 4188297"/>
                <a:gd name="connsiteY54" fmla="*/ 0 h 2402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188297" h="2402163">
                  <a:moveTo>
                    <a:pt x="1830459" y="0"/>
                  </a:moveTo>
                  <a:cubicBezTo>
                    <a:pt x="1927006" y="0"/>
                    <a:pt x="2017555" y="17561"/>
                    <a:pt x="2095647" y="48268"/>
                  </a:cubicBezTo>
                  <a:lnTo>
                    <a:pt x="2099002" y="49858"/>
                  </a:lnTo>
                  <a:lnTo>
                    <a:pt x="2156195" y="28630"/>
                  </a:lnTo>
                  <a:cubicBezTo>
                    <a:pt x="2219934" y="10194"/>
                    <a:pt x="2290012" y="0"/>
                    <a:pt x="2363572" y="0"/>
                  </a:cubicBezTo>
                  <a:cubicBezTo>
                    <a:pt x="2621031" y="0"/>
                    <a:pt x="2835837" y="124882"/>
                    <a:pt x="2885515" y="290896"/>
                  </a:cubicBezTo>
                  <a:lnTo>
                    <a:pt x="2887237" y="302576"/>
                  </a:lnTo>
                  <a:lnTo>
                    <a:pt x="2896685" y="301925"/>
                  </a:lnTo>
                  <a:cubicBezTo>
                    <a:pt x="3190924" y="301925"/>
                    <a:pt x="3429452" y="465036"/>
                    <a:pt x="3429452" y="666244"/>
                  </a:cubicBezTo>
                  <a:cubicBezTo>
                    <a:pt x="3429452" y="691395"/>
                    <a:pt x="3425725" y="715951"/>
                    <a:pt x="3418628" y="739667"/>
                  </a:cubicBezTo>
                  <a:lnTo>
                    <a:pt x="3401065" y="778359"/>
                  </a:lnTo>
                  <a:lnTo>
                    <a:pt x="3429796" y="776378"/>
                  </a:lnTo>
                  <a:cubicBezTo>
                    <a:pt x="3724035" y="776378"/>
                    <a:pt x="3962563" y="939489"/>
                    <a:pt x="3962563" y="1140697"/>
                  </a:cubicBezTo>
                  <a:cubicBezTo>
                    <a:pt x="3962563" y="1190999"/>
                    <a:pt x="3947655" y="1238920"/>
                    <a:pt x="3920696" y="1282506"/>
                  </a:cubicBezTo>
                  <a:lnTo>
                    <a:pt x="3894352" y="1315695"/>
                  </a:lnTo>
                  <a:lnTo>
                    <a:pt x="3953405" y="1337614"/>
                  </a:lnTo>
                  <a:cubicBezTo>
                    <a:pt x="4095122" y="1403084"/>
                    <a:pt x="4188297" y="1513958"/>
                    <a:pt x="4188297" y="1639713"/>
                  </a:cubicBezTo>
                  <a:cubicBezTo>
                    <a:pt x="4188297" y="1790619"/>
                    <a:pt x="4054125" y="1920096"/>
                    <a:pt x="3862907" y="1975402"/>
                  </a:cubicBezTo>
                  <a:lnTo>
                    <a:pt x="3812963" y="1986004"/>
                  </a:lnTo>
                  <a:lnTo>
                    <a:pt x="3807329" y="2007833"/>
                  </a:lnTo>
                  <a:cubicBezTo>
                    <a:pt x="3744586" y="2125012"/>
                    <a:pt x="3596341" y="2214007"/>
                    <a:pt x="3414261" y="2239486"/>
                  </a:cubicBezTo>
                  <a:lnTo>
                    <a:pt x="3334289" y="2244998"/>
                  </a:lnTo>
                  <a:lnTo>
                    <a:pt x="3273408" y="2295457"/>
                  </a:lnTo>
                  <a:cubicBezTo>
                    <a:pt x="3176997" y="2361385"/>
                    <a:pt x="3043805" y="2402163"/>
                    <a:pt x="2896685" y="2402163"/>
                  </a:cubicBezTo>
                  <a:cubicBezTo>
                    <a:pt x="2823126" y="2402163"/>
                    <a:pt x="2753047" y="2391969"/>
                    <a:pt x="2689308" y="2373533"/>
                  </a:cubicBezTo>
                  <a:lnTo>
                    <a:pt x="2628230" y="2350863"/>
                  </a:lnTo>
                  <a:lnTo>
                    <a:pt x="2522000" y="2385784"/>
                  </a:lnTo>
                  <a:cubicBezTo>
                    <a:pt x="2471953" y="2396429"/>
                    <a:pt x="2418742" y="2402163"/>
                    <a:pt x="2363572" y="2402163"/>
                  </a:cubicBezTo>
                  <a:cubicBezTo>
                    <a:pt x="2290012" y="2402163"/>
                    <a:pt x="2219934" y="2391969"/>
                    <a:pt x="2156195" y="2373533"/>
                  </a:cubicBezTo>
                  <a:lnTo>
                    <a:pt x="2097015" y="2351568"/>
                  </a:lnTo>
                  <a:lnTo>
                    <a:pt x="2037836" y="2373533"/>
                  </a:lnTo>
                  <a:cubicBezTo>
                    <a:pt x="1974096" y="2391969"/>
                    <a:pt x="1904019" y="2402163"/>
                    <a:pt x="1830459" y="2402163"/>
                  </a:cubicBezTo>
                  <a:cubicBezTo>
                    <a:pt x="1756899" y="2402163"/>
                    <a:pt x="1686821" y="2391969"/>
                    <a:pt x="1623082" y="2373533"/>
                  </a:cubicBezTo>
                  <a:lnTo>
                    <a:pt x="1563902" y="2351568"/>
                  </a:lnTo>
                  <a:lnTo>
                    <a:pt x="1504723" y="2373533"/>
                  </a:lnTo>
                  <a:cubicBezTo>
                    <a:pt x="1440983" y="2391969"/>
                    <a:pt x="1370906" y="2402163"/>
                    <a:pt x="1297346" y="2402163"/>
                  </a:cubicBezTo>
                  <a:cubicBezTo>
                    <a:pt x="1113447" y="2402163"/>
                    <a:pt x="951309" y="2338448"/>
                    <a:pt x="855567" y="2241539"/>
                  </a:cubicBezTo>
                  <a:lnTo>
                    <a:pt x="854959" y="2240772"/>
                  </a:lnTo>
                  <a:lnTo>
                    <a:pt x="836292" y="2239486"/>
                  </a:lnTo>
                  <a:cubicBezTo>
                    <a:pt x="662883" y="2215220"/>
                    <a:pt x="520162" y="2133344"/>
                    <a:pt x="452763" y="2024378"/>
                  </a:cubicBezTo>
                  <a:lnTo>
                    <a:pt x="440645" y="1997682"/>
                  </a:lnTo>
                  <a:lnTo>
                    <a:pt x="425396" y="1996631"/>
                  </a:lnTo>
                  <a:cubicBezTo>
                    <a:pt x="182623" y="1962659"/>
                    <a:pt x="0" y="1815770"/>
                    <a:pt x="0" y="1639713"/>
                  </a:cubicBezTo>
                  <a:cubicBezTo>
                    <a:pt x="0" y="1513958"/>
                    <a:pt x="93175" y="1403084"/>
                    <a:pt x="234893" y="1337614"/>
                  </a:cubicBezTo>
                  <a:lnTo>
                    <a:pt x="298373" y="1314052"/>
                  </a:lnTo>
                  <a:lnTo>
                    <a:pt x="273334" y="1282506"/>
                  </a:lnTo>
                  <a:cubicBezTo>
                    <a:pt x="246374" y="1238920"/>
                    <a:pt x="231466" y="1190999"/>
                    <a:pt x="231466" y="1140697"/>
                  </a:cubicBezTo>
                  <a:cubicBezTo>
                    <a:pt x="231466" y="939489"/>
                    <a:pt x="469995" y="776378"/>
                    <a:pt x="764233" y="776378"/>
                  </a:cubicBezTo>
                  <a:lnTo>
                    <a:pt x="792967" y="778359"/>
                  </a:lnTo>
                  <a:lnTo>
                    <a:pt x="775403" y="739667"/>
                  </a:lnTo>
                  <a:cubicBezTo>
                    <a:pt x="768306" y="715951"/>
                    <a:pt x="764579" y="691395"/>
                    <a:pt x="764579" y="666244"/>
                  </a:cubicBezTo>
                  <a:cubicBezTo>
                    <a:pt x="764579" y="465036"/>
                    <a:pt x="1003107" y="301925"/>
                    <a:pt x="1297346" y="301925"/>
                  </a:cubicBezTo>
                  <a:lnTo>
                    <a:pt x="1306794" y="302576"/>
                  </a:lnTo>
                  <a:lnTo>
                    <a:pt x="1308516" y="290896"/>
                  </a:lnTo>
                  <a:cubicBezTo>
                    <a:pt x="1358194" y="124882"/>
                    <a:pt x="1573000" y="0"/>
                    <a:pt x="1830459" y="0"/>
                  </a:cubicBezTo>
                  <a:close/>
                </a:path>
              </a:pathLst>
            </a:custGeom>
            <a:solidFill>
              <a:srgbClr val="0066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A3E741B8-77DF-402A-A320-51F4A298B7FD}"/>
                </a:ext>
              </a:extLst>
            </p:cNvPr>
            <p:cNvGrpSpPr/>
            <p:nvPr/>
          </p:nvGrpSpPr>
          <p:grpSpPr>
            <a:xfrm>
              <a:off x="769557" y="3458517"/>
              <a:ext cx="2052493" cy="1640335"/>
              <a:chOff x="3267772" y="1721"/>
              <a:chExt cx="2052493" cy="1640335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3C2522F9-624C-45E0-B2D2-B1EF11654F5A}"/>
                  </a:ext>
                </a:extLst>
              </p:cNvPr>
              <p:cNvSpPr/>
              <p:nvPr/>
            </p:nvSpPr>
            <p:spPr bwMode="auto">
              <a:xfrm rot="900000">
                <a:off x="3810943" y="1721"/>
                <a:ext cx="329566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73A4EF1B-0826-473C-9C86-515E76A24932}"/>
                  </a:ext>
                </a:extLst>
              </p:cNvPr>
              <p:cNvSpPr/>
              <p:nvPr/>
            </p:nvSpPr>
            <p:spPr bwMode="auto">
              <a:xfrm rot="19800000">
                <a:off x="3302660" y="241221"/>
                <a:ext cx="329566" cy="141596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FE05AF67-5A82-4A98-B9A6-43E624B61747}"/>
                  </a:ext>
                </a:extLst>
              </p:cNvPr>
              <p:cNvSpPr/>
              <p:nvPr/>
            </p:nvSpPr>
            <p:spPr bwMode="auto">
              <a:xfrm rot="11110012">
                <a:off x="4990701" y="1322485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2870D6CF-3A86-463B-8B52-E68D8F060163}"/>
                  </a:ext>
                </a:extLst>
              </p:cNvPr>
              <p:cNvSpPr/>
              <p:nvPr/>
            </p:nvSpPr>
            <p:spPr bwMode="auto">
              <a:xfrm rot="6951960">
                <a:off x="3373816" y="1230543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3691DFED-0731-472D-9964-C8A79A6225BA}"/>
                  </a:ext>
                </a:extLst>
              </p:cNvPr>
              <p:cNvSpPr/>
              <p:nvPr/>
            </p:nvSpPr>
            <p:spPr bwMode="auto">
              <a:xfrm rot="4500000">
                <a:off x="4686179" y="206125"/>
                <a:ext cx="329570" cy="141596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2EAAEE81-3601-4DB8-ACF6-C5D01116F85B}"/>
                  </a:ext>
                </a:extLst>
              </p:cNvPr>
              <p:cNvSpPr/>
              <p:nvPr/>
            </p:nvSpPr>
            <p:spPr bwMode="auto">
              <a:xfrm rot="1800000">
                <a:off x="3920853" y="439296"/>
                <a:ext cx="329566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4FEF3CAC-33C8-40B7-BB3F-DC9A87B3DFE5}"/>
                  </a:ext>
                </a:extLst>
              </p:cNvPr>
              <p:cNvSpPr/>
              <p:nvPr/>
            </p:nvSpPr>
            <p:spPr bwMode="auto">
              <a:xfrm rot="8143061">
                <a:off x="3815656" y="1361151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8B5D4E1A-FB65-4C70-8D5B-9D9DE101C11C}"/>
                  </a:ext>
                </a:extLst>
              </p:cNvPr>
              <p:cNvSpPr/>
              <p:nvPr/>
            </p:nvSpPr>
            <p:spPr bwMode="auto">
              <a:xfrm rot="2700000">
                <a:off x="4406818" y="1361861"/>
                <a:ext cx="391980" cy="168410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9B4840BD-AC89-42A1-A139-746DB6F3795F}"/>
                  </a:ext>
                </a:extLst>
              </p:cNvPr>
              <p:cNvSpPr/>
              <p:nvPr/>
            </p:nvSpPr>
            <p:spPr bwMode="auto">
              <a:xfrm rot="2700000">
                <a:off x="4268308" y="199132"/>
                <a:ext cx="391980" cy="168410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FCF44F15-97EA-4139-8FE7-40C4DCA5FC20}"/>
                  </a:ext>
                </a:extLst>
              </p:cNvPr>
              <p:cNvSpPr/>
              <p:nvPr/>
            </p:nvSpPr>
            <p:spPr bwMode="auto">
              <a:xfrm rot="2700000">
                <a:off x="3155987" y="689001"/>
                <a:ext cx="391980" cy="168410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DA37F211-7CC5-4EEE-A177-6978C833E95D}"/>
                  </a:ext>
                </a:extLst>
              </p:cNvPr>
              <p:cNvSpPr/>
              <p:nvPr/>
            </p:nvSpPr>
            <p:spPr bwMode="auto">
              <a:xfrm rot="1772740">
                <a:off x="3748605" y="850792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2059BAAD-2912-4A22-9644-99836F3B9542}"/>
                  </a:ext>
                </a:extLst>
              </p:cNvPr>
              <p:cNvSpPr/>
              <p:nvPr/>
            </p:nvSpPr>
            <p:spPr bwMode="auto">
              <a:xfrm rot="8423793">
                <a:off x="4956304" y="661011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43FB9EF0-2309-40AE-BF54-FBB66FA34B58}"/>
                </a:ext>
              </a:extLst>
            </p:cNvPr>
            <p:cNvGrpSpPr/>
            <p:nvPr/>
          </p:nvGrpSpPr>
          <p:grpSpPr>
            <a:xfrm>
              <a:off x="1606760" y="3135978"/>
              <a:ext cx="2540540" cy="1807598"/>
              <a:chOff x="3095685" y="-165542"/>
              <a:chExt cx="2540540" cy="1807598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BBCFDD77-7862-4535-BF15-16E9B51EBE0D}"/>
                  </a:ext>
                </a:extLst>
              </p:cNvPr>
              <p:cNvSpPr/>
              <p:nvPr/>
            </p:nvSpPr>
            <p:spPr bwMode="auto">
              <a:xfrm rot="900000">
                <a:off x="4094840" y="60579"/>
                <a:ext cx="329566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79431189-677B-4845-ABF0-0D07A1E9A4B0}"/>
                  </a:ext>
                </a:extLst>
              </p:cNvPr>
              <p:cNvSpPr/>
              <p:nvPr/>
            </p:nvSpPr>
            <p:spPr bwMode="auto">
              <a:xfrm rot="19800000">
                <a:off x="3095685" y="-165542"/>
                <a:ext cx="329566" cy="141596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E66CFD74-4B0F-4FDA-AF76-62840CC055E2}"/>
                  </a:ext>
                </a:extLst>
              </p:cNvPr>
              <p:cNvSpPr/>
              <p:nvPr/>
            </p:nvSpPr>
            <p:spPr bwMode="auto">
              <a:xfrm rot="7918310">
                <a:off x="4882835" y="1256770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A82A1438-91DE-4FB4-9FC5-AC23ACC36ED3}"/>
                  </a:ext>
                </a:extLst>
              </p:cNvPr>
              <p:cNvSpPr/>
              <p:nvPr/>
            </p:nvSpPr>
            <p:spPr bwMode="auto">
              <a:xfrm rot="3496350">
                <a:off x="3510734" y="1161543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E049393F-6552-4A80-ADC6-5188E75EBC3E}"/>
                  </a:ext>
                </a:extLst>
              </p:cNvPr>
              <p:cNvSpPr/>
              <p:nvPr/>
            </p:nvSpPr>
            <p:spPr bwMode="auto">
              <a:xfrm rot="4500000">
                <a:off x="4686179" y="206125"/>
                <a:ext cx="329570" cy="141596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931035EF-6952-424F-A21A-A5F39F5DED6D}"/>
                  </a:ext>
                </a:extLst>
              </p:cNvPr>
              <p:cNvSpPr/>
              <p:nvPr/>
            </p:nvSpPr>
            <p:spPr bwMode="auto">
              <a:xfrm rot="1800000">
                <a:off x="3648256" y="-165540"/>
                <a:ext cx="329566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7E22572C-7947-4367-B645-07F3A30C8B45}"/>
                  </a:ext>
                </a:extLst>
              </p:cNvPr>
              <p:cNvSpPr/>
              <p:nvPr/>
            </p:nvSpPr>
            <p:spPr bwMode="auto">
              <a:xfrm rot="2933819">
                <a:off x="4401576" y="990834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F58708A0-3CE5-4B6A-A09E-F2FCA6632AFD}"/>
                  </a:ext>
                </a:extLst>
              </p:cNvPr>
              <p:cNvSpPr/>
              <p:nvPr/>
            </p:nvSpPr>
            <p:spPr bwMode="auto">
              <a:xfrm rot="2700000">
                <a:off x="4406818" y="1361861"/>
                <a:ext cx="391980" cy="168410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A528C223-CF92-4924-81F7-BC2B7746ACD1}"/>
                  </a:ext>
                </a:extLst>
              </p:cNvPr>
              <p:cNvSpPr/>
              <p:nvPr/>
            </p:nvSpPr>
            <p:spPr bwMode="auto">
              <a:xfrm rot="2700000">
                <a:off x="4398191" y="516473"/>
                <a:ext cx="391980" cy="168410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968273EF-B4E7-4527-B5E2-4AD014E0D172}"/>
                  </a:ext>
                </a:extLst>
              </p:cNvPr>
              <p:cNvSpPr/>
              <p:nvPr/>
            </p:nvSpPr>
            <p:spPr bwMode="auto">
              <a:xfrm rot="7796376">
                <a:off x="3147470" y="878296"/>
                <a:ext cx="391980" cy="168410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2E13CC55-F635-4559-B1A7-C9C249864D42}"/>
                  </a:ext>
                </a:extLst>
              </p:cNvPr>
              <p:cNvSpPr/>
              <p:nvPr/>
            </p:nvSpPr>
            <p:spPr bwMode="auto">
              <a:xfrm rot="1772740">
                <a:off x="5306661" y="1113924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784D4CEB-3549-43ED-9DB6-D176F5A65622}"/>
                  </a:ext>
                </a:extLst>
              </p:cNvPr>
              <p:cNvSpPr/>
              <p:nvPr/>
            </p:nvSpPr>
            <p:spPr bwMode="auto">
              <a:xfrm rot="8423793">
                <a:off x="4956304" y="661011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FE3C3219-E4E8-42E0-BE30-850B6525507C}"/>
              </a:ext>
            </a:extLst>
          </p:cNvPr>
          <p:cNvGrpSpPr/>
          <p:nvPr/>
        </p:nvGrpSpPr>
        <p:grpSpPr>
          <a:xfrm>
            <a:off x="270859" y="5054711"/>
            <a:ext cx="1829559" cy="1220436"/>
            <a:chOff x="-4476485" y="5856168"/>
            <a:chExt cx="4776268" cy="3186084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4AFDC7E9-610D-4AEA-9A71-4BFB25FE24E4}"/>
                </a:ext>
              </a:extLst>
            </p:cNvPr>
            <p:cNvGrpSpPr/>
            <p:nvPr/>
          </p:nvGrpSpPr>
          <p:grpSpPr>
            <a:xfrm>
              <a:off x="-3776181" y="6684970"/>
              <a:ext cx="3594434" cy="2357282"/>
              <a:chOff x="908819" y="3937683"/>
              <a:chExt cx="3594434" cy="2357282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A6DAAECE-D93E-49B1-8848-09F626988949}"/>
                  </a:ext>
                </a:extLst>
              </p:cNvPr>
              <p:cNvGrpSpPr/>
              <p:nvPr/>
            </p:nvGrpSpPr>
            <p:grpSpPr>
              <a:xfrm>
                <a:off x="908819" y="3937683"/>
                <a:ext cx="1748828" cy="1561319"/>
                <a:chOff x="908819" y="4064276"/>
                <a:chExt cx="1748828" cy="1561319"/>
              </a:xfrm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16EF16FD-4682-438F-9C1A-0BBDE23873AA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D691536A-BFB7-4C63-84C2-9E5E245B04C0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2087E7CF-ED84-417E-8600-921A655CF160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415127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BEB18B76-EB11-47D0-9D98-AE4034A1D83A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A89CBCE4-49A5-4CB7-8728-51B78E939BBD}"/>
                  </a:ext>
                </a:extLst>
              </p:cNvPr>
              <p:cNvGrpSpPr/>
              <p:nvPr/>
            </p:nvGrpSpPr>
            <p:grpSpPr>
              <a:xfrm flipH="1">
                <a:off x="2737171" y="4183867"/>
                <a:ext cx="1766082" cy="1886897"/>
                <a:chOff x="908819" y="4064276"/>
                <a:chExt cx="1766082" cy="1886897"/>
              </a:xfrm>
            </p:grpSpPr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BB7A01C0-F0CD-43B4-B542-7B9845801C3D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32F66621-7391-4C58-AEE8-0D4694541158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787AE828-C6E8-462B-B971-584D04A06D80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369763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05A0BBD5-EEE6-4546-9CAB-C2F151D3E70E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CE3C2252-BF3C-4620-A335-82F2A9FDE601}"/>
                    </a:ext>
                  </a:extLst>
                </p:cNvPr>
                <p:cNvSpPr/>
                <p:nvPr/>
              </p:nvSpPr>
              <p:spPr bwMode="auto">
                <a:xfrm rot="10800000">
                  <a:off x="1387162" y="4654435"/>
                  <a:ext cx="1287739" cy="129673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FE8DF2EF-6D84-4A98-9110-132A4515E4DE}"/>
                  </a:ext>
                </a:extLst>
              </p:cNvPr>
              <p:cNvGrpSpPr/>
              <p:nvPr/>
            </p:nvGrpSpPr>
            <p:grpSpPr>
              <a:xfrm>
                <a:off x="908819" y="4507012"/>
                <a:ext cx="1748828" cy="1561319"/>
                <a:chOff x="908819" y="4064276"/>
                <a:chExt cx="1748828" cy="1561319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36ACBD5B-56F0-4BC2-962E-2146D5D260CA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028948CB-3637-4390-BDAE-5A26C80BDEC6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55A762C7-92A8-44B9-9A1B-06909FFA9330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415127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A8F21860-2F7D-4874-BA58-3B11C5A6BA7D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2" name="台形 81">
                <a:extLst>
                  <a:ext uri="{FF2B5EF4-FFF2-40B4-BE49-F238E27FC236}">
                    <a16:creationId xmlns:a16="http://schemas.microsoft.com/office/drawing/2014/main" id="{E9828A52-0B1B-4721-9C07-328BEE5E60AD}"/>
                  </a:ext>
                </a:extLst>
              </p:cNvPr>
              <p:cNvSpPr/>
              <p:nvPr/>
            </p:nvSpPr>
            <p:spPr bwMode="auto">
              <a:xfrm>
                <a:off x="2477726" y="4351425"/>
                <a:ext cx="402330" cy="1943540"/>
              </a:xfrm>
              <a:prstGeom prst="trapezoid">
                <a:avLst>
                  <a:gd name="adj" fmla="val 35721"/>
                </a:avLst>
              </a:prstGeom>
              <a:solidFill>
                <a:srgbClr val="996633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C9E4C838-6D83-415C-B00E-AD5E9016034A}"/>
                </a:ext>
              </a:extLst>
            </p:cNvPr>
            <p:cNvSpPr/>
            <p:nvPr/>
          </p:nvSpPr>
          <p:spPr bwMode="auto">
            <a:xfrm>
              <a:off x="-4476485" y="6795294"/>
              <a:ext cx="1727385" cy="1413463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66CC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E24F019D-8071-4686-9B26-7135EECD8954}"/>
                </a:ext>
              </a:extLst>
            </p:cNvPr>
            <p:cNvSpPr/>
            <p:nvPr/>
          </p:nvSpPr>
          <p:spPr bwMode="auto">
            <a:xfrm>
              <a:off x="-3866383" y="6082213"/>
              <a:ext cx="1647484" cy="1268452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99CC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6E6286A2-D2F8-4F5E-99C1-81E0163311D3}"/>
                </a:ext>
              </a:extLst>
            </p:cNvPr>
            <p:cNvSpPr/>
            <p:nvPr/>
          </p:nvSpPr>
          <p:spPr bwMode="auto">
            <a:xfrm>
              <a:off x="-3743245" y="7244170"/>
              <a:ext cx="1584736" cy="1296738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CCFF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BDC48568-CF20-4B3D-A09E-3D7280F8CDB2}"/>
                </a:ext>
              </a:extLst>
            </p:cNvPr>
            <p:cNvSpPr/>
            <p:nvPr/>
          </p:nvSpPr>
          <p:spPr bwMode="auto">
            <a:xfrm>
              <a:off x="-1898460" y="7115921"/>
              <a:ext cx="1727385" cy="1413463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CCFF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8663B30B-7EDD-4439-9733-C2713A4E3755}"/>
                </a:ext>
              </a:extLst>
            </p:cNvPr>
            <p:cNvSpPr/>
            <p:nvPr/>
          </p:nvSpPr>
          <p:spPr bwMode="auto">
            <a:xfrm>
              <a:off x="-1301511" y="6598039"/>
              <a:ext cx="1601294" cy="1310287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66CC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0D682691-10E7-4AAB-9B93-38FF82E6D557}"/>
                </a:ext>
              </a:extLst>
            </p:cNvPr>
            <p:cNvSpPr/>
            <p:nvPr/>
          </p:nvSpPr>
          <p:spPr bwMode="auto">
            <a:xfrm>
              <a:off x="-2768001" y="5856168"/>
              <a:ext cx="1601294" cy="1310287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CCFF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A9E3DDAE-0CC7-41C9-B19A-BA86DE132C4B}"/>
                </a:ext>
              </a:extLst>
            </p:cNvPr>
            <p:cNvSpPr/>
            <p:nvPr/>
          </p:nvSpPr>
          <p:spPr bwMode="auto">
            <a:xfrm>
              <a:off x="-1888108" y="6235729"/>
              <a:ext cx="1601294" cy="1310287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99CC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0063A30A-9287-4FB3-AF64-872B00F60A56}"/>
                </a:ext>
              </a:extLst>
            </p:cNvPr>
            <p:cNvSpPr/>
            <p:nvPr/>
          </p:nvSpPr>
          <p:spPr bwMode="auto">
            <a:xfrm>
              <a:off x="-2681445" y="7571043"/>
              <a:ext cx="1308180" cy="1070441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99CC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3946EA53-AB61-416D-B715-0A92977B8E70}"/>
                </a:ext>
              </a:extLst>
            </p:cNvPr>
            <p:cNvSpPr/>
            <p:nvPr/>
          </p:nvSpPr>
          <p:spPr bwMode="auto">
            <a:xfrm>
              <a:off x="-3151116" y="6459462"/>
              <a:ext cx="1898290" cy="1553309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66CC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03E73D0A-C7FC-46A3-82B3-3138997C6879}"/>
              </a:ext>
            </a:extLst>
          </p:cNvPr>
          <p:cNvGrpSpPr/>
          <p:nvPr/>
        </p:nvGrpSpPr>
        <p:grpSpPr>
          <a:xfrm>
            <a:off x="4246434" y="889917"/>
            <a:ext cx="1417319" cy="1513040"/>
            <a:chOff x="4324324" y="-216405"/>
            <a:chExt cx="2578472" cy="2752613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18FC8624-0DDB-4809-B17D-AB1473896440}"/>
                </a:ext>
              </a:extLst>
            </p:cNvPr>
            <p:cNvGrpSpPr/>
            <p:nvPr/>
          </p:nvGrpSpPr>
          <p:grpSpPr>
            <a:xfrm>
              <a:off x="4324324" y="-216405"/>
              <a:ext cx="2578472" cy="2752613"/>
              <a:chOff x="3816221" y="2793369"/>
              <a:chExt cx="2556004" cy="2728627"/>
            </a:xfrm>
            <a:solidFill>
              <a:srgbClr val="663300"/>
            </a:solidFill>
          </p:grpSpPr>
          <p:sp>
            <p:nvSpPr>
              <p:cNvPr id="108" name="台形 107">
                <a:extLst>
                  <a:ext uri="{FF2B5EF4-FFF2-40B4-BE49-F238E27FC236}">
                    <a16:creationId xmlns:a16="http://schemas.microsoft.com/office/drawing/2014/main" id="{4CC7380F-2FF3-46DE-959A-D59EBDBD06E9}"/>
                  </a:ext>
                </a:extLst>
              </p:cNvPr>
              <p:cNvSpPr/>
              <p:nvPr/>
            </p:nvSpPr>
            <p:spPr bwMode="auto">
              <a:xfrm rot="2700000" flipH="1">
                <a:off x="5342906" y="4672855"/>
                <a:ext cx="148934" cy="470764"/>
              </a:xfrm>
              <a:prstGeom prst="trapezoid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台形 108">
                <a:extLst>
                  <a:ext uri="{FF2B5EF4-FFF2-40B4-BE49-F238E27FC236}">
                    <a16:creationId xmlns:a16="http://schemas.microsoft.com/office/drawing/2014/main" id="{AE2E95BE-2AEC-4712-8AC0-5C32A349445B}"/>
                  </a:ext>
                </a:extLst>
              </p:cNvPr>
              <p:cNvSpPr/>
              <p:nvPr/>
            </p:nvSpPr>
            <p:spPr bwMode="auto">
              <a:xfrm rot="18900000">
                <a:off x="4686596" y="4672855"/>
                <a:ext cx="148934" cy="470764"/>
              </a:xfrm>
              <a:prstGeom prst="trapezoid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7286FCFB-A9AE-4C20-B056-717422F1C050}"/>
                  </a:ext>
                </a:extLst>
              </p:cNvPr>
              <p:cNvSpPr/>
              <p:nvPr/>
            </p:nvSpPr>
            <p:spPr bwMode="auto">
              <a:xfrm>
                <a:off x="4725858" y="4461052"/>
                <a:ext cx="736730" cy="1060944"/>
              </a:xfrm>
              <a:custGeom>
                <a:avLst/>
                <a:gdLst>
                  <a:gd name="connsiteX0" fmla="*/ 202319 w 736730"/>
                  <a:gd name="connsiteY0" fmla="*/ 0 h 1060944"/>
                  <a:gd name="connsiteX1" fmla="*/ 534411 w 736730"/>
                  <a:gd name="connsiteY1" fmla="*/ 0 h 1060944"/>
                  <a:gd name="connsiteX2" fmla="*/ 629438 w 736730"/>
                  <a:gd name="connsiteY2" fmla="*/ 939593 h 1060944"/>
                  <a:gd name="connsiteX3" fmla="*/ 736730 w 736730"/>
                  <a:gd name="connsiteY3" fmla="*/ 1060944 h 1060944"/>
                  <a:gd name="connsiteX4" fmla="*/ 0 w 736730"/>
                  <a:gd name="connsiteY4" fmla="*/ 1060944 h 1060944"/>
                  <a:gd name="connsiteX5" fmla="*/ 107293 w 736730"/>
                  <a:gd name="connsiteY5" fmla="*/ 939593 h 1060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730" h="1060944">
                    <a:moveTo>
                      <a:pt x="202319" y="0"/>
                    </a:moveTo>
                    <a:lnTo>
                      <a:pt x="534411" y="0"/>
                    </a:lnTo>
                    <a:lnTo>
                      <a:pt x="629438" y="939593"/>
                    </a:lnTo>
                    <a:lnTo>
                      <a:pt x="736730" y="1060944"/>
                    </a:lnTo>
                    <a:lnTo>
                      <a:pt x="0" y="1060944"/>
                    </a:lnTo>
                    <a:lnTo>
                      <a:pt x="107293" y="939593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386EA651-0535-42A1-B64A-65B83D23ED86}"/>
                  </a:ext>
                </a:extLst>
              </p:cNvPr>
              <p:cNvSpPr/>
              <p:nvPr/>
            </p:nvSpPr>
            <p:spPr bwMode="auto">
              <a:xfrm>
                <a:off x="3816221" y="2793369"/>
                <a:ext cx="2556004" cy="2091494"/>
              </a:xfrm>
              <a:custGeom>
                <a:avLst/>
                <a:gdLst>
                  <a:gd name="connsiteX0" fmla="*/ 1148827 w 2297654"/>
                  <a:gd name="connsiteY0" fmla="*/ 0 h 2297654"/>
                  <a:gd name="connsiteX1" fmla="*/ 1348268 w 2297654"/>
                  <a:gd name="connsiteY1" fmla="*/ 82611 h 2297654"/>
                  <a:gd name="connsiteX2" fmla="*/ 1365506 w 2297654"/>
                  <a:gd name="connsiteY2" fmla="*/ 103503 h 2297654"/>
                  <a:gd name="connsiteX3" fmla="*/ 1389627 w 2297654"/>
                  <a:gd name="connsiteY3" fmla="*/ 91184 h 2297654"/>
                  <a:gd name="connsiteX4" fmla="*/ 1605473 w 2297654"/>
                  <a:gd name="connsiteY4" fmla="*/ 94655 h 2297654"/>
                  <a:gd name="connsiteX5" fmla="*/ 1755644 w 2297654"/>
                  <a:gd name="connsiteY5" fmla="*/ 249735 h 2297654"/>
                  <a:gd name="connsiteX6" fmla="*/ 1756971 w 2297654"/>
                  <a:gd name="connsiteY6" fmla="*/ 254329 h 2297654"/>
                  <a:gd name="connsiteX7" fmla="*/ 1761729 w 2297654"/>
                  <a:gd name="connsiteY7" fmla="*/ 253873 h 2297654"/>
                  <a:gd name="connsiteX8" fmla="*/ 1961170 w 2297654"/>
                  <a:gd name="connsiteY8" fmla="*/ 336484 h 2297654"/>
                  <a:gd name="connsiteX9" fmla="*/ 2043781 w 2297654"/>
                  <a:gd name="connsiteY9" fmla="*/ 535925 h 2297654"/>
                  <a:gd name="connsiteX10" fmla="*/ 2041197 w 2297654"/>
                  <a:gd name="connsiteY10" fmla="*/ 562886 h 2297654"/>
                  <a:gd name="connsiteX11" fmla="*/ 2066965 w 2297654"/>
                  <a:gd name="connsiteY11" fmla="*/ 571232 h 2297654"/>
                  <a:gd name="connsiteX12" fmla="*/ 2217136 w 2297654"/>
                  <a:gd name="connsiteY12" fmla="*/ 726312 h 2297654"/>
                  <a:gd name="connsiteX13" fmla="*/ 2213665 w 2297654"/>
                  <a:gd name="connsiteY13" fmla="*/ 942157 h 2297654"/>
                  <a:gd name="connsiteX14" fmla="*/ 2211355 w 2297654"/>
                  <a:gd name="connsiteY14" fmla="*/ 946343 h 2297654"/>
                  <a:gd name="connsiteX15" fmla="*/ 2215043 w 2297654"/>
                  <a:gd name="connsiteY15" fmla="*/ 949386 h 2297654"/>
                  <a:gd name="connsiteX16" fmla="*/ 2297654 w 2297654"/>
                  <a:gd name="connsiteY16" fmla="*/ 1148827 h 2297654"/>
                  <a:gd name="connsiteX17" fmla="*/ 2215043 w 2297654"/>
                  <a:gd name="connsiteY17" fmla="*/ 1348268 h 2297654"/>
                  <a:gd name="connsiteX18" fmla="*/ 2194151 w 2297654"/>
                  <a:gd name="connsiteY18" fmla="*/ 1365506 h 2297654"/>
                  <a:gd name="connsiteX19" fmla="*/ 2206470 w 2297654"/>
                  <a:gd name="connsiteY19" fmla="*/ 1389627 h 2297654"/>
                  <a:gd name="connsiteX20" fmla="*/ 2202999 w 2297654"/>
                  <a:gd name="connsiteY20" fmla="*/ 1605473 h 2297654"/>
                  <a:gd name="connsiteX21" fmla="*/ 2047919 w 2297654"/>
                  <a:gd name="connsiteY21" fmla="*/ 1755644 h 2297654"/>
                  <a:gd name="connsiteX22" fmla="*/ 2043325 w 2297654"/>
                  <a:gd name="connsiteY22" fmla="*/ 1756971 h 2297654"/>
                  <a:gd name="connsiteX23" fmla="*/ 2043781 w 2297654"/>
                  <a:gd name="connsiteY23" fmla="*/ 1761729 h 2297654"/>
                  <a:gd name="connsiteX24" fmla="*/ 1961170 w 2297654"/>
                  <a:gd name="connsiteY24" fmla="*/ 1961170 h 2297654"/>
                  <a:gd name="connsiteX25" fmla="*/ 1761729 w 2297654"/>
                  <a:gd name="connsiteY25" fmla="*/ 2043781 h 2297654"/>
                  <a:gd name="connsiteX26" fmla="*/ 1734768 w 2297654"/>
                  <a:gd name="connsiteY26" fmla="*/ 2041197 h 2297654"/>
                  <a:gd name="connsiteX27" fmla="*/ 1726422 w 2297654"/>
                  <a:gd name="connsiteY27" fmla="*/ 2066965 h 2297654"/>
                  <a:gd name="connsiteX28" fmla="*/ 1571342 w 2297654"/>
                  <a:gd name="connsiteY28" fmla="*/ 2217136 h 2297654"/>
                  <a:gd name="connsiteX29" fmla="*/ 1355497 w 2297654"/>
                  <a:gd name="connsiteY29" fmla="*/ 2213665 h 2297654"/>
                  <a:gd name="connsiteX30" fmla="*/ 1351311 w 2297654"/>
                  <a:gd name="connsiteY30" fmla="*/ 2211355 h 2297654"/>
                  <a:gd name="connsiteX31" fmla="*/ 1348268 w 2297654"/>
                  <a:gd name="connsiteY31" fmla="*/ 2215043 h 2297654"/>
                  <a:gd name="connsiteX32" fmla="*/ 1148827 w 2297654"/>
                  <a:gd name="connsiteY32" fmla="*/ 2297654 h 2297654"/>
                  <a:gd name="connsiteX33" fmla="*/ 949386 w 2297654"/>
                  <a:gd name="connsiteY33" fmla="*/ 2215043 h 2297654"/>
                  <a:gd name="connsiteX34" fmla="*/ 932149 w 2297654"/>
                  <a:gd name="connsiteY34" fmla="*/ 2194151 h 2297654"/>
                  <a:gd name="connsiteX35" fmla="*/ 908027 w 2297654"/>
                  <a:gd name="connsiteY35" fmla="*/ 2206470 h 2297654"/>
                  <a:gd name="connsiteX36" fmla="*/ 692182 w 2297654"/>
                  <a:gd name="connsiteY36" fmla="*/ 2202999 h 2297654"/>
                  <a:gd name="connsiteX37" fmla="*/ 542010 w 2297654"/>
                  <a:gd name="connsiteY37" fmla="*/ 2047919 h 2297654"/>
                  <a:gd name="connsiteX38" fmla="*/ 540684 w 2297654"/>
                  <a:gd name="connsiteY38" fmla="*/ 2043325 h 2297654"/>
                  <a:gd name="connsiteX39" fmla="*/ 535925 w 2297654"/>
                  <a:gd name="connsiteY39" fmla="*/ 2043781 h 2297654"/>
                  <a:gd name="connsiteX40" fmla="*/ 336484 w 2297654"/>
                  <a:gd name="connsiteY40" fmla="*/ 1961170 h 2297654"/>
                  <a:gd name="connsiteX41" fmla="*/ 253873 w 2297654"/>
                  <a:gd name="connsiteY41" fmla="*/ 1761729 h 2297654"/>
                  <a:gd name="connsiteX42" fmla="*/ 256457 w 2297654"/>
                  <a:gd name="connsiteY42" fmla="*/ 1734768 h 2297654"/>
                  <a:gd name="connsiteX43" fmla="*/ 230689 w 2297654"/>
                  <a:gd name="connsiteY43" fmla="*/ 1726422 h 2297654"/>
                  <a:gd name="connsiteX44" fmla="*/ 80518 w 2297654"/>
                  <a:gd name="connsiteY44" fmla="*/ 1571342 h 2297654"/>
                  <a:gd name="connsiteX45" fmla="*/ 83989 w 2297654"/>
                  <a:gd name="connsiteY45" fmla="*/ 1355497 h 2297654"/>
                  <a:gd name="connsiteX46" fmla="*/ 86299 w 2297654"/>
                  <a:gd name="connsiteY46" fmla="*/ 1351311 h 2297654"/>
                  <a:gd name="connsiteX47" fmla="*/ 82611 w 2297654"/>
                  <a:gd name="connsiteY47" fmla="*/ 1348268 h 2297654"/>
                  <a:gd name="connsiteX48" fmla="*/ 0 w 2297654"/>
                  <a:gd name="connsiteY48" fmla="*/ 1148827 h 2297654"/>
                  <a:gd name="connsiteX49" fmla="*/ 82611 w 2297654"/>
                  <a:gd name="connsiteY49" fmla="*/ 949386 h 2297654"/>
                  <a:gd name="connsiteX50" fmla="*/ 103503 w 2297654"/>
                  <a:gd name="connsiteY50" fmla="*/ 932149 h 2297654"/>
                  <a:gd name="connsiteX51" fmla="*/ 91184 w 2297654"/>
                  <a:gd name="connsiteY51" fmla="*/ 908027 h 2297654"/>
                  <a:gd name="connsiteX52" fmla="*/ 94655 w 2297654"/>
                  <a:gd name="connsiteY52" fmla="*/ 692182 h 2297654"/>
                  <a:gd name="connsiteX53" fmla="*/ 249735 w 2297654"/>
                  <a:gd name="connsiteY53" fmla="*/ 542010 h 2297654"/>
                  <a:gd name="connsiteX54" fmla="*/ 254329 w 2297654"/>
                  <a:gd name="connsiteY54" fmla="*/ 540684 h 2297654"/>
                  <a:gd name="connsiteX55" fmla="*/ 253873 w 2297654"/>
                  <a:gd name="connsiteY55" fmla="*/ 535925 h 2297654"/>
                  <a:gd name="connsiteX56" fmla="*/ 336484 w 2297654"/>
                  <a:gd name="connsiteY56" fmla="*/ 336484 h 2297654"/>
                  <a:gd name="connsiteX57" fmla="*/ 535925 w 2297654"/>
                  <a:gd name="connsiteY57" fmla="*/ 253873 h 2297654"/>
                  <a:gd name="connsiteX58" fmla="*/ 562886 w 2297654"/>
                  <a:gd name="connsiteY58" fmla="*/ 256457 h 2297654"/>
                  <a:gd name="connsiteX59" fmla="*/ 571232 w 2297654"/>
                  <a:gd name="connsiteY59" fmla="*/ 230690 h 2297654"/>
                  <a:gd name="connsiteX60" fmla="*/ 726312 w 2297654"/>
                  <a:gd name="connsiteY60" fmla="*/ 80518 h 2297654"/>
                  <a:gd name="connsiteX61" fmla="*/ 942158 w 2297654"/>
                  <a:gd name="connsiteY61" fmla="*/ 83989 h 2297654"/>
                  <a:gd name="connsiteX62" fmla="*/ 946343 w 2297654"/>
                  <a:gd name="connsiteY62" fmla="*/ 86299 h 2297654"/>
                  <a:gd name="connsiteX63" fmla="*/ 949386 w 2297654"/>
                  <a:gd name="connsiteY63" fmla="*/ 82611 h 2297654"/>
                  <a:gd name="connsiteX64" fmla="*/ 1148827 w 2297654"/>
                  <a:gd name="connsiteY64" fmla="*/ 0 h 229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297654" h="2297654">
                    <a:moveTo>
                      <a:pt x="1148827" y="0"/>
                    </a:moveTo>
                    <a:cubicBezTo>
                      <a:pt x="1226714" y="0"/>
                      <a:pt x="1297227" y="31570"/>
                      <a:pt x="1348268" y="82611"/>
                    </a:cubicBezTo>
                    <a:lnTo>
                      <a:pt x="1365506" y="103503"/>
                    </a:lnTo>
                    <a:lnTo>
                      <a:pt x="1389627" y="91184"/>
                    </a:lnTo>
                    <a:cubicBezTo>
                      <a:pt x="1456752" y="64636"/>
                      <a:pt x="1534003" y="63696"/>
                      <a:pt x="1605473" y="94655"/>
                    </a:cubicBezTo>
                    <a:cubicBezTo>
                      <a:pt x="1676942" y="125614"/>
                      <a:pt x="1729097" y="182611"/>
                      <a:pt x="1755644" y="249735"/>
                    </a:cubicBezTo>
                    <a:lnTo>
                      <a:pt x="1756971" y="254329"/>
                    </a:lnTo>
                    <a:lnTo>
                      <a:pt x="1761729" y="253873"/>
                    </a:lnTo>
                    <a:cubicBezTo>
                      <a:pt x="1833913" y="253873"/>
                      <a:pt x="1906096" y="281410"/>
                      <a:pt x="1961170" y="336484"/>
                    </a:cubicBezTo>
                    <a:cubicBezTo>
                      <a:pt x="2016244" y="391558"/>
                      <a:pt x="2043781" y="463742"/>
                      <a:pt x="2043781" y="535925"/>
                    </a:cubicBezTo>
                    <a:lnTo>
                      <a:pt x="2041197" y="562886"/>
                    </a:lnTo>
                    <a:lnTo>
                      <a:pt x="2066965" y="571232"/>
                    </a:lnTo>
                    <a:cubicBezTo>
                      <a:pt x="2133201" y="599924"/>
                      <a:pt x="2188491" y="653885"/>
                      <a:pt x="2217136" y="726312"/>
                    </a:cubicBezTo>
                    <a:cubicBezTo>
                      <a:pt x="2245781" y="798740"/>
                      <a:pt x="2242357" y="875921"/>
                      <a:pt x="2213665" y="942157"/>
                    </a:cubicBezTo>
                    <a:lnTo>
                      <a:pt x="2211355" y="946343"/>
                    </a:lnTo>
                    <a:lnTo>
                      <a:pt x="2215043" y="949386"/>
                    </a:lnTo>
                    <a:cubicBezTo>
                      <a:pt x="2266085" y="1000428"/>
                      <a:pt x="2297654" y="1070941"/>
                      <a:pt x="2297654" y="1148827"/>
                    </a:cubicBezTo>
                    <a:cubicBezTo>
                      <a:pt x="2297654" y="1226714"/>
                      <a:pt x="2266085" y="1297227"/>
                      <a:pt x="2215043" y="1348268"/>
                    </a:cubicBezTo>
                    <a:lnTo>
                      <a:pt x="2194151" y="1365506"/>
                    </a:lnTo>
                    <a:lnTo>
                      <a:pt x="2206470" y="1389627"/>
                    </a:lnTo>
                    <a:cubicBezTo>
                      <a:pt x="2233018" y="1456752"/>
                      <a:pt x="2233958" y="1534004"/>
                      <a:pt x="2202999" y="1605473"/>
                    </a:cubicBezTo>
                    <a:cubicBezTo>
                      <a:pt x="2172040" y="1676942"/>
                      <a:pt x="2115044" y="1729097"/>
                      <a:pt x="2047919" y="1755644"/>
                    </a:cubicBezTo>
                    <a:lnTo>
                      <a:pt x="2043325" y="1756971"/>
                    </a:lnTo>
                    <a:lnTo>
                      <a:pt x="2043781" y="1761729"/>
                    </a:lnTo>
                    <a:cubicBezTo>
                      <a:pt x="2043781" y="1833913"/>
                      <a:pt x="2016244" y="1906096"/>
                      <a:pt x="1961170" y="1961170"/>
                    </a:cubicBezTo>
                    <a:cubicBezTo>
                      <a:pt x="1906096" y="2016244"/>
                      <a:pt x="1833913" y="2043781"/>
                      <a:pt x="1761729" y="2043781"/>
                    </a:cubicBezTo>
                    <a:lnTo>
                      <a:pt x="1734768" y="2041197"/>
                    </a:lnTo>
                    <a:lnTo>
                      <a:pt x="1726422" y="2066965"/>
                    </a:lnTo>
                    <a:cubicBezTo>
                      <a:pt x="1697730" y="2133201"/>
                      <a:pt x="1643770" y="2188491"/>
                      <a:pt x="1571342" y="2217136"/>
                    </a:cubicBezTo>
                    <a:cubicBezTo>
                      <a:pt x="1498914" y="2245781"/>
                      <a:pt x="1421733" y="2242357"/>
                      <a:pt x="1355497" y="2213665"/>
                    </a:cubicBezTo>
                    <a:lnTo>
                      <a:pt x="1351311" y="2211355"/>
                    </a:lnTo>
                    <a:lnTo>
                      <a:pt x="1348268" y="2215043"/>
                    </a:lnTo>
                    <a:cubicBezTo>
                      <a:pt x="1297227" y="2266084"/>
                      <a:pt x="1226714" y="2297654"/>
                      <a:pt x="1148827" y="2297654"/>
                    </a:cubicBezTo>
                    <a:cubicBezTo>
                      <a:pt x="1070941" y="2297654"/>
                      <a:pt x="1000428" y="2266084"/>
                      <a:pt x="949386" y="2215043"/>
                    </a:cubicBezTo>
                    <a:lnTo>
                      <a:pt x="932149" y="2194151"/>
                    </a:lnTo>
                    <a:lnTo>
                      <a:pt x="908027" y="2206470"/>
                    </a:lnTo>
                    <a:cubicBezTo>
                      <a:pt x="840903" y="2233018"/>
                      <a:pt x="763651" y="2233958"/>
                      <a:pt x="692182" y="2202999"/>
                    </a:cubicBezTo>
                    <a:cubicBezTo>
                      <a:pt x="620713" y="2172040"/>
                      <a:pt x="568558" y="2115043"/>
                      <a:pt x="542010" y="2047919"/>
                    </a:cubicBezTo>
                    <a:lnTo>
                      <a:pt x="540684" y="2043325"/>
                    </a:lnTo>
                    <a:lnTo>
                      <a:pt x="535925" y="2043781"/>
                    </a:lnTo>
                    <a:cubicBezTo>
                      <a:pt x="463742" y="2043781"/>
                      <a:pt x="391559" y="2016244"/>
                      <a:pt x="336484" y="1961170"/>
                    </a:cubicBezTo>
                    <a:cubicBezTo>
                      <a:pt x="281410" y="1906096"/>
                      <a:pt x="253873" y="1833913"/>
                      <a:pt x="253873" y="1761729"/>
                    </a:cubicBezTo>
                    <a:lnTo>
                      <a:pt x="256457" y="1734768"/>
                    </a:lnTo>
                    <a:lnTo>
                      <a:pt x="230689" y="1726422"/>
                    </a:lnTo>
                    <a:cubicBezTo>
                      <a:pt x="164453" y="1697730"/>
                      <a:pt x="109163" y="1643770"/>
                      <a:pt x="80518" y="1571342"/>
                    </a:cubicBezTo>
                    <a:cubicBezTo>
                      <a:pt x="51873" y="1498914"/>
                      <a:pt x="55297" y="1421733"/>
                      <a:pt x="83989" y="1355497"/>
                    </a:cubicBezTo>
                    <a:lnTo>
                      <a:pt x="86299" y="1351311"/>
                    </a:lnTo>
                    <a:lnTo>
                      <a:pt x="82611" y="1348268"/>
                    </a:lnTo>
                    <a:cubicBezTo>
                      <a:pt x="31570" y="1297227"/>
                      <a:pt x="0" y="1226714"/>
                      <a:pt x="0" y="1148827"/>
                    </a:cubicBezTo>
                    <a:cubicBezTo>
                      <a:pt x="0" y="1070941"/>
                      <a:pt x="31570" y="1000428"/>
                      <a:pt x="82611" y="949386"/>
                    </a:cubicBezTo>
                    <a:lnTo>
                      <a:pt x="103503" y="932149"/>
                    </a:lnTo>
                    <a:lnTo>
                      <a:pt x="91184" y="908027"/>
                    </a:lnTo>
                    <a:cubicBezTo>
                      <a:pt x="64636" y="840903"/>
                      <a:pt x="63696" y="763651"/>
                      <a:pt x="94655" y="692182"/>
                    </a:cubicBezTo>
                    <a:cubicBezTo>
                      <a:pt x="125614" y="620713"/>
                      <a:pt x="182611" y="568558"/>
                      <a:pt x="249735" y="542010"/>
                    </a:cubicBezTo>
                    <a:lnTo>
                      <a:pt x="254329" y="540684"/>
                    </a:lnTo>
                    <a:lnTo>
                      <a:pt x="253873" y="535925"/>
                    </a:lnTo>
                    <a:cubicBezTo>
                      <a:pt x="253873" y="463742"/>
                      <a:pt x="281410" y="391558"/>
                      <a:pt x="336484" y="336484"/>
                    </a:cubicBezTo>
                    <a:cubicBezTo>
                      <a:pt x="391559" y="281410"/>
                      <a:pt x="463742" y="253873"/>
                      <a:pt x="535925" y="253873"/>
                    </a:cubicBezTo>
                    <a:lnTo>
                      <a:pt x="562886" y="256457"/>
                    </a:lnTo>
                    <a:lnTo>
                      <a:pt x="571232" y="230690"/>
                    </a:lnTo>
                    <a:cubicBezTo>
                      <a:pt x="599924" y="164454"/>
                      <a:pt x="653885" y="109163"/>
                      <a:pt x="726312" y="80518"/>
                    </a:cubicBezTo>
                    <a:cubicBezTo>
                      <a:pt x="798740" y="51873"/>
                      <a:pt x="875922" y="55297"/>
                      <a:pt x="942158" y="83989"/>
                    </a:cubicBezTo>
                    <a:lnTo>
                      <a:pt x="946343" y="86299"/>
                    </a:lnTo>
                    <a:lnTo>
                      <a:pt x="949386" y="82611"/>
                    </a:lnTo>
                    <a:cubicBezTo>
                      <a:pt x="1000428" y="31570"/>
                      <a:pt x="1070941" y="0"/>
                      <a:pt x="114882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B1F5815A-D30A-4F6C-8FAA-F8103B0CEAD6}"/>
                </a:ext>
              </a:extLst>
            </p:cNvPr>
            <p:cNvGrpSpPr/>
            <p:nvPr/>
          </p:nvGrpSpPr>
          <p:grpSpPr>
            <a:xfrm>
              <a:off x="4530205" y="43885"/>
              <a:ext cx="2054902" cy="1618590"/>
              <a:chOff x="4530205" y="43885"/>
              <a:chExt cx="2054902" cy="1618590"/>
            </a:xfrm>
          </p:grpSpPr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A618A018-BE00-4642-9B06-BBD12FAE563C}"/>
                  </a:ext>
                </a:extLst>
              </p:cNvPr>
              <p:cNvSpPr/>
              <p:nvPr/>
            </p:nvSpPr>
            <p:spPr bwMode="auto">
              <a:xfrm rot="18000000">
                <a:off x="4973889" y="109896"/>
                <a:ext cx="466073" cy="334052"/>
              </a:xfrm>
              <a:custGeom>
                <a:avLst/>
                <a:gdLst>
                  <a:gd name="connsiteX0" fmla="*/ 1128080 w 2568923"/>
                  <a:gd name="connsiteY0" fmla="*/ 0 h 1841244"/>
                  <a:gd name="connsiteX1" fmla="*/ 1286611 w 2568923"/>
                  <a:gd name="connsiteY1" fmla="*/ 255169 h 1841244"/>
                  <a:gd name="connsiteX2" fmla="*/ 1444861 w 2568923"/>
                  <a:gd name="connsiteY2" fmla="*/ 452 h 1841244"/>
                  <a:gd name="connsiteX3" fmla="*/ 1528671 w 2568923"/>
                  <a:gd name="connsiteY3" fmla="*/ 9873 h 1841244"/>
                  <a:gd name="connsiteX4" fmla="*/ 2567851 w 2568923"/>
                  <a:gd name="connsiteY4" fmla="*/ 902170 h 1841244"/>
                  <a:gd name="connsiteX5" fmla="*/ 2568923 w 2568923"/>
                  <a:gd name="connsiteY5" fmla="*/ 918860 h 1841244"/>
                  <a:gd name="connsiteX6" fmla="*/ 2559360 w 2568923"/>
                  <a:gd name="connsiteY6" fmla="*/ 917713 h 1841244"/>
                  <a:gd name="connsiteX7" fmla="*/ 2427460 w 2568923"/>
                  <a:gd name="connsiteY7" fmla="*/ 912477 h 1841244"/>
                  <a:gd name="connsiteX8" fmla="*/ 1357731 w 2568923"/>
                  <a:gd name="connsiteY8" fmla="*/ 1359598 h 1841244"/>
                  <a:gd name="connsiteX9" fmla="*/ 1336982 w 2568923"/>
                  <a:gd name="connsiteY9" fmla="*/ 1389649 h 1841244"/>
                  <a:gd name="connsiteX10" fmla="*/ 1377568 w 2568923"/>
                  <a:gd name="connsiteY10" fmla="*/ 1465646 h 1841244"/>
                  <a:gd name="connsiteX11" fmla="*/ 1557485 w 2568923"/>
                  <a:gd name="connsiteY11" fmla="*/ 1635820 h 1841244"/>
                  <a:gd name="connsiteX12" fmla="*/ 2038344 w 2568923"/>
                  <a:gd name="connsiteY12" fmla="*/ 1689357 h 1841244"/>
                  <a:gd name="connsiteX13" fmla="*/ 2076894 w 2568923"/>
                  <a:gd name="connsiteY13" fmla="*/ 1805584 h 1841244"/>
                  <a:gd name="connsiteX14" fmla="*/ 1494316 w 2568923"/>
                  <a:gd name="connsiteY14" fmla="*/ 1740722 h 1841244"/>
                  <a:gd name="connsiteX15" fmla="*/ 1205660 w 2568923"/>
                  <a:gd name="connsiteY15" fmla="*/ 1402203 h 1841244"/>
                  <a:gd name="connsiteX16" fmla="*/ 1186504 w 2568923"/>
                  <a:gd name="connsiteY16" fmla="*/ 1334283 h 1841244"/>
                  <a:gd name="connsiteX17" fmla="*/ 1116928 w 2568923"/>
                  <a:gd name="connsiteY17" fmla="*/ 1262935 h 1841244"/>
                  <a:gd name="connsiteX18" fmla="*/ 141460 w 2568923"/>
                  <a:gd name="connsiteY18" fmla="*/ 912477 h 1841244"/>
                  <a:gd name="connsiteX19" fmla="*/ 9560 w 2568923"/>
                  <a:gd name="connsiteY19" fmla="*/ 917713 h 1841244"/>
                  <a:gd name="connsiteX20" fmla="*/ 0 w 2568923"/>
                  <a:gd name="connsiteY20" fmla="*/ 918860 h 1841244"/>
                  <a:gd name="connsiteX21" fmla="*/ 1072 w 2568923"/>
                  <a:gd name="connsiteY21" fmla="*/ 902170 h 1841244"/>
                  <a:gd name="connsiteX22" fmla="*/ 1040252 w 2568923"/>
                  <a:gd name="connsiteY22" fmla="*/ 9873 h 1841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568923" h="1841244">
                    <a:moveTo>
                      <a:pt x="1128080" y="0"/>
                    </a:moveTo>
                    <a:lnTo>
                      <a:pt x="1286611" y="255169"/>
                    </a:lnTo>
                    <a:lnTo>
                      <a:pt x="1444861" y="452"/>
                    </a:lnTo>
                    <a:lnTo>
                      <a:pt x="1528671" y="9873"/>
                    </a:lnTo>
                    <a:cubicBezTo>
                      <a:pt x="2082200" y="93247"/>
                      <a:pt x="2510045" y="454711"/>
                      <a:pt x="2567851" y="902170"/>
                    </a:cubicBezTo>
                    <a:lnTo>
                      <a:pt x="2568923" y="918860"/>
                    </a:lnTo>
                    <a:lnTo>
                      <a:pt x="2559360" y="917713"/>
                    </a:lnTo>
                    <a:cubicBezTo>
                      <a:pt x="2515993" y="914251"/>
                      <a:pt x="2471990" y="912477"/>
                      <a:pt x="2427460" y="912477"/>
                    </a:cubicBezTo>
                    <a:cubicBezTo>
                      <a:pt x="1982163" y="912477"/>
                      <a:pt x="1589562" y="1089837"/>
                      <a:pt x="1357731" y="1359598"/>
                    </a:cubicBezTo>
                    <a:lnTo>
                      <a:pt x="1336982" y="1389649"/>
                    </a:lnTo>
                    <a:lnTo>
                      <a:pt x="1377568" y="1465646"/>
                    </a:lnTo>
                    <a:cubicBezTo>
                      <a:pt x="1424032" y="1533904"/>
                      <a:pt x="1485092" y="1592227"/>
                      <a:pt x="1557485" y="1635820"/>
                    </a:cubicBezTo>
                    <a:cubicBezTo>
                      <a:pt x="1702270" y="1723005"/>
                      <a:pt x="1877928" y="1742562"/>
                      <a:pt x="2038344" y="1689357"/>
                    </a:cubicBezTo>
                    <a:lnTo>
                      <a:pt x="2076894" y="1805584"/>
                    </a:lnTo>
                    <a:cubicBezTo>
                      <a:pt x="1882544" y="1870044"/>
                      <a:pt x="1669729" y="1846350"/>
                      <a:pt x="1494316" y="1740722"/>
                    </a:cubicBezTo>
                    <a:cubicBezTo>
                      <a:pt x="1362756" y="1661502"/>
                      <a:pt x="1262089" y="1542127"/>
                      <a:pt x="1205660" y="1402203"/>
                    </a:cubicBezTo>
                    <a:lnTo>
                      <a:pt x="1186504" y="1334283"/>
                    </a:lnTo>
                    <a:lnTo>
                      <a:pt x="1116928" y="1262935"/>
                    </a:lnTo>
                    <a:cubicBezTo>
                      <a:pt x="880385" y="1048268"/>
                      <a:pt x="531095" y="912477"/>
                      <a:pt x="141460" y="912477"/>
                    </a:cubicBezTo>
                    <a:cubicBezTo>
                      <a:pt x="96931" y="912477"/>
                      <a:pt x="52928" y="914251"/>
                      <a:pt x="9560" y="917713"/>
                    </a:cubicBezTo>
                    <a:lnTo>
                      <a:pt x="0" y="918860"/>
                    </a:lnTo>
                    <a:lnTo>
                      <a:pt x="1072" y="902170"/>
                    </a:lnTo>
                    <a:cubicBezTo>
                      <a:pt x="58877" y="454711"/>
                      <a:pt x="486723" y="93247"/>
                      <a:pt x="1040252" y="9873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262210BB-16F3-4532-912F-3131C4FC6576}"/>
                  </a:ext>
                </a:extLst>
              </p:cNvPr>
              <p:cNvSpPr/>
              <p:nvPr/>
            </p:nvSpPr>
            <p:spPr bwMode="auto">
              <a:xfrm rot="3004821">
                <a:off x="6108844" y="337824"/>
                <a:ext cx="466073" cy="334052"/>
              </a:xfrm>
              <a:custGeom>
                <a:avLst/>
                <a:gdLst>
                  <a:gd name="connsiteX0" fmla="*/ 1128080 w 2568923"/>
                  <a:gd name="connsiteY0" fmla="*/ 0 h 1841244"/>
                  <a:gd name="connsiteX1" fmla="*/ 1286611 w 2568923"/>
                  <a:gd name="connsiteY1" fmla="*/ 255169 h 1841244"/>
                  <a:gd name="connsiteX2" fmla="*/ 1444861 w 2568923"/>
                  <a:gd name="connsiteY2" fmla="*/ 452 h 1841244"/>
                  <a:gd name="connsiteX3" fmla="*/ 1528671 w 2568923"/>
                  <a:gd name="connsiteY3" fmla="*/ 9873 h 1841244"/>
                  <a:gd name="connsiteX4" fmla="*/ 2567851 w 2568923"/>
                  <a:gd name="connsiteY4" fmla="*/ 902170 h 1841244"/>
                  <a:gd name="connsiteX5" fmla="*/ 2568923 w 2568923"/>
                  <a:gd name="connsiteY5" fmla="*/ 918860 h 1841244"/>
                  <a:gd name="connsiteX6" fmla="*/ 2559360 w 2568923"/>
                  <a:gd name="connsiteY6" fmla="*/ 917713 h 1841244"/>
                  <a:gd name="connsiteX7" fmla="*/ 2427460 w 2568923"/>
                  <a:gd name="connsiteY7" fmla="*/ 912477 h 1841244"/>
                  <a:gd name="connsiteX8" fmla="*/ 1357731 w 2568923"/>
                  <a:gd name="connsiteY8" fmla="*/ 1359598 h 1841244"/>
                  <a:gd name="connsiteX9" fmla="*/ 1336982 w 2568923"/>
                  <a:gd name="connsiteY9" fmla="*/ 1389649 h 1841244"/>
                  <a:gd name="connsiteX10" fmla="*/ 1377568 w 2568923"/>
                  <a:gd name="connsiteY10" fmla="*/ 1465646 h 1841244"/>
                  <a:gd name="connsiteX11" fmla="*/ 1557485 w 2568923"/>
                  <a:gd name="connsiteY11" fmla="*/ 1635820 h 1841244"/>
                  <a:gd name="connsiteX12" fmla="*/ 2038344 w 2568923"/>
                  <a:gd name="connsiteY12" fmla="*/ 1689357 h 1841244"/>
                  <a:gd name="connsiteX13" fmla="*/ 2076894 w 2568923"/>
                  <a:gd name="connsiteY13" fmla="*/ 1805584 h 1841244"/>
                  <a:gd name="connsiteX14" fmla="*/ 1494316 w 2568923"/>
                  <a:gd name="connsiteY14" fmla="*/ 1740722 h 1841244"/>
                  <a:gd name="connsiteX15" fmla="*/ 1205660 w 2568923"/>
                  <a:gd name="connsiteY15" fmla="*/ 1402203 h 1841244"/>
                  <a:gd name="connsiteX16" fmla="*/ 1186504 w 2568923"/>
                  <a:gd name="connsiteY16" fmla="*/ 1334283 h 1841244"/>
                  <a:gd name="connsiteX17" fmla="*/ 1116928 w 2568923"/>
                  <a:gd name="connsiteY17" fmla="*/ 1262935 h 1841244"/>
                  <a:gd name="connsiteX18" fmla="*/ 141460 w 2568923"/>
                  <a:gd name="connsiteY18" fmla="*/ 912477 h 1841244"/>
                  <a:gd name="connsiteX19" fmla="*/ 9560 w 2568923"/>
                  <a:gd name="connsiteY19" fmla="*/ 917713 h 1841244"/>
                  <a:gd name="connsiteX20" fmla="*/ 0 w 2568923"/>
                  <a:gd name="connsiteY20" fmla="*/ 918860 h 1841244"/>
                  <a:gd name="connsiteX21" fmla="*/ 1072 w 2568923"/>
                  <a:gd name="connsiteY21" fmla="*/ 902170 h 1841244"/>
                  <a:gd name="connsiteX22" fmla="*/ 1040252 w 2568923"/>
                  <a:gd name="connsiteY22" fmla="*/ 9873 h 1841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568923" h="1841244">
                    <a:moveTo>
                      <a:pt x="1128080" y="0"/>
                    </a:moveTo>
                    <a:lnTo>
                      <a:pt x="1286611" y="255169"/>
                    </a:lnTo>
                    <a:lnTo>
                      <a:pt x="1444861" y="452"/>
                    </a:lnTo>
                    <a:lnTo>
                      <a:pt x="1528671" y="9873"/>
                    </a:lnTo>
                    <a:cubicBezTo>
                      <a:pt x="2082200" y="93247"/>
                      <a:pt x="2510045" y="454711"/>
                      <a:pt x="2567851" y="902170"/>
                    </a:cubicBezTo>
                    <a:lnTo>
                      <a:pt x="2568923" y="918860"/>
                    </a:lnTo>
                    <a:lnTo>
                      <a:pt x="2559360" y="917713"/>
                    </a:lnTo>
                    <a:cubicBezTo>
                      <a:pt x="2515993" y="914251"/>
                      <a:pt x="2471990" y="912477"/>
                      <a:pt x="2427460" y="912477"/>
                    </a:cubicBezTo>
                    <a:cubicBezTo>
                      <a:pt x="1982163" y="912477"/>
                      <a:pt x="1589562" y="1089837"/>
                      <a:pt x="1357731" y="1359598"/>
                    </a:cubicBezTo>
                    <a:lnTo>
                      <a:pt x="1336982" y="1389649"/>
                    </a:lnTo>
                    <a:lnTo>
                      <a:pt x="1377568" y="1465646"/>
                    </a:lnTo>
                    <a:cubicBezTo>
                      <a:pt x="1424032" y="1533904"/>
                      <a:pt x="1485092" y="1592227"/>
                      <a:pt x="1557485" y="1635820"/>
                    </a:cubicBezTo>
                    <a:cubicBezTo>
                      <a:pt x="1702270" y="1723005"/>
                      <a:pt x="1877928" y="1742562"/>
                      <a:pt x="2038344" y="1689357"/>
                    </a:cubicBezTo>
                    <a:lnTo>
                      <a:pt x="2076894" y="1805584"/>
                    </a:lnTo>
                    <a:cubicBezTo>
                      <a:pt x="1882544" y="1870044"/>
                      <a:pt x="1669729" y="1846350"/>
                      <a:pt x="1494316" y="1740722"/>
                    </a:cubicBezTo>
                    <a:cubicBezTo>
                      <a:pt x="1362756" y="1661502"/>
                      <a:pt x="1262089" y="1542127"/>
                      <a:pt x="1205660" y="1402203"/>
                    </a:cubicBezTo>
                    <a:lnTo>
                      <a:pt x="1186504" y="1334283"/>
                    </a:lnTo>
                    <a:lnTo>
                      <a:pt x="1116928" y="1262935"/>
                    </a:lnTo>
                    <a:cubicBezTo>
                      <a:pt x="880385" y="1048268"/>
                      <a:pt x="531095" y="912477"/>
                      <a:pt x="141460" y="912477"/>
                    </a:cubicBezTo>
                    <a:cubicBezTo>
                      <a:pt x="96931" y="912477"/>
                      <a:pt x="52928" y="914251"/>
                      <a:pt x="9560" y="917713"/>
                    </a:cubicBezTo>
                    <a:lnTo>
                      <a:pt x="0" y="918860"/>
                    </a:lnTo>
                    <a:lnTo>
                      <a:pt x="1072" y="902170"/>
                    </a:lnTo>
                    <a:cubicBezTo>
                      <a:pt x="58877" y="454711"/>
                      <a:pt x="486723" y="93247"/>
                      <a:pt x="1040252" y="9873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3DD49D24-B02C-4195-BD91-A63F66C53FF0}"/>
                  </a:ext>
                </a:extLst>
              </p:cNvPr>
              <p:cNvSpPr/>
              <p:nvPr/>
            </p:nvSpPr>
            <p:spPr bwMode="auto">
              <a:xfrm rot="3004821">
                <a:off x="5530994" y="820424"/>
                <a:ext cx="466073" cy="334052"/>
              </a:xfrm>
              <a:custGeom>
                <a:avLst/>
                <a:gdLst>
                  <a:gd name="connsiteX0" fmla="*/ 1128080 w 2568923"/>
                  <a:gd name="connsiteY0" fmla="*/ 0 h 1841244"/>
                  <a:gd name="connsiteX1" fmla="*/ 1286611 w 2568923"/>
                  <a:gd name="connsiteY1" fmla="*/ 255169 h 1841244"/>
                  <a:gd name="connsiteX2" fmla="*/ 1444861 w 2568923"/>
                  <a:gd name="connsiteY2" fmla="*/ 452 h 1841244"/>
                  <a:gd name="connsiteX3" fmla="*/ 1528671 w 2568923"/>
                  <a:gd name="connsiteY3" fmla="*/ 9873 h 1841244"/>
                  <a:gd name="connsiteX4" fmla="*/ 2567851 w 2568923"/>
                  <a:gd name="connsiteY4" fmla="*/ 902170 h 1841244"/>
                  <a:gd name="connsiteX5" fmla="*/ 2568923 w 2568923"/>
                  <a:gd name="connsiteY5" fmla="*/ 918860 h 1841244"/>
                  <a:gd name="connsiteX6" fmla="*/ 2559360 w 2568923"/>
                  <a:gd name="connsiteY6" fmla="*/ 917713 h 1841244"/>
                  <a:gd name="connsiteX7" fmla="*/ 2427460 w 2568923"/>
                  <a:gd name="connsiteY7" fmla="*/ 912477 h 1841244"/>
                  <a:gd name="connsiteX8" fmla="*/ 1357731 w 2568923"/>
                  <a:gd name="connsiteY8" fmla="*/ 1359598 h 1841244"/>
                  <a:gd name="connsiteX9" fmla="*/ 1336982 w 2568923"/>
                  <a:gd name="connsiteY9" fmla="*/ 1389649 h 1841244"/>
                  <a:gd name="connsiteX10" fmla="*/ 1377568 w 2568923"/>
                  <a:gd name="connsiteY10" fmla="*/ 1465646 h 1841244"/>
                  <a:gd name="connsiteX11" fmla="*/ 1557485 w 2568923"/>
                  <a:gd name="connsiteY11" fmla="*/ 1635820 h 1841244"/>
                  <a:gd name="connsiteX12" fmla="*/ 2038344 w 2568923"/>
                  <a:gd name="connsiteY12" fmla="*/ 1689357 h 1841244"/>
                  <a:gd name="connsiteX13" fmla="*/ 2076894 w 2568923"/>
                  <a:gd name="connsiteY13" fmla="*/ 1805584 h 1841244"/>
                  <a:gd name="connsiteX14" fmla="*/ 1494316 w 2568923"/>
                  <a:gd name="connsiteY14" fmla="*/ 1740722 h 1841244"/>
                  <a:gd name="connsiteX15" fmla="*/ 1205660 w 2568923"/>
                  <a:gd name="connsiteY15" fmla="*/ 1402203 h 1841244"/>
                  <a:gd name="connsiteX16" fmla="*/ 1186504 w 2568923"/>
                  <a:gd name="connsiteY16" fmla="*/ 1334283 h 1841244"/>
                  <a:gd name="connsiteX17" fmla="*/ 1116928 w 2568923"/>
                  <a:gd name="connsiteY17" fmla="*/ 1262935 h 1841244"/>
                  <a:gd name="connsiteX18" fmla="*/ 141460 w 2568923"/>
                  <a:gd name="connsiteY18" fmla="*/ 912477 h 1841244"/>
                  <a:gd name="connsiteX19" fmla="*/ 9560 w 2568923"/>
                  <a:gd name="connsiteY19" fmla="*/ 917713 h 1841244"/>
                  <a:gd name="connsiteX20" fmla="*/ 0 w 2568923"/>
                  <a:gd name="connsiteY20" fmla="*/ 918860 h 1841244"/>
                  <a:gd name="connsiteX21" fmla="*/ 1072 w 2568923"/>
                  <a:gd name="connsiteY21" fmla="*/ 902170 h 1841244"/>
                  <a:gd name="connsiteX22" fmla="*/ 1040252 w 2568923"/>
                  <a:gd name="connsiteY22" fmla="*/ 9873 h 1841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568923" h="1841244">
                    <a:moveTo>
                      <a:pt x="1128080" y="0"/>
                    </a:moveTo>
                    <a:lnTo>
                      <a:pt x="1286611" y="255169"/>
                    </a:lnTo>
                    <a:lnTo>
                      <a:pt x="1444861" y="452"/>
                    </a:lnTo>
                    <a:lnTo>
                      <a:pt x="1528671" y="9873"/>
                    </a:lnTo>
                    <a:cubicBezTo>
                      <a:pt x="2082200" y="93247"/>
                      <a:pt x="2510045" y="454711"/>
                      <a:pt x="2567851" y="902170"/>
                    </a:cubicBezTo>
                    <a:lnTo>
                      <a:pt x="2568923" y="918860"/>
                    </a:lnTo>
                    <a:lnTo>
                      <a:pt x="2559360" y="917713"/>
                    </a:lnTo>
                    <a:cubicBezTo>
                      <a:pt x="2515993" y="914251"/>
                      <a:pt x="2471990" y="912477"/>
                      <a:pt x="2427460" y="912477"/>
                    </a:cubicBezTo>
                    <a:cubicBezTo>
                      <a:pt x="1982163" y="912477"/>
                      <a:pt x="1589562" y="1089837"/>
                      <a:pt x="1357731" y="1359598"/>
                    </a:cubicBezTo>
                    <a:lnTo>
                      <a:pt x="1336982" y="1389649"/>
                    </a:lnTo>
                    <a:lnTo>
                      <a:pt x="1377568" y="1465646"/>
                    </a:lnTo>
                    <a:cubicBezTo>
                      <a:pt x="1424032" y="1533904"/>
                      <a:pt x="1485092" y="1592227"/>
                      <a:pt x="1557485" y="1635820"/>
                    </a:cubicBezTo>
                    <a:cubicBezTo>
                      <a:pt x="1702270" y="1723005"/>
                      <a:pt x="1877928" y="1742562"/>
                      <a:pt x="2038344" y="1689357"/>
                    </a:cubicBezTo>
                    <a:lnTo>
                      <a:pt x="2076894" y="1805584"/>
                    </a:lnTo>
                    <a:cubicBezTo>
                      <a:pt x="1882544" y="1870044"/>
                      <a:pt x="1669729" y="1846350"/>
                      <a:pt x="1494316" y="1740722"/>
                    </a:cubicBezTo>
                    <a:cubicBezTo>
                      <a:pt x="1362756" y="1661502"/>
                      <a:pt x="1262089" y="1542127"/>
                      <a:pt x="1205660" y="1402203"/>
                    </a:cubicBezTo>
                    <a:lnTo>
                      <a:pt x="1186504" y="1334283"/>
                    </a:lnTo>
                    <a:lnTo>
                      <a:pt x="1116928" y="1262935"/>
                    </a:lnTo>
                    <a:cubicBezTo>
                      <a:pt x="880385" y="1048268"/>
                      <a:pt x="531095" y="912477"/>
                      <a:pt x="141460" y="912477"/>
                    </a:cubicBezTo>
                    <a:cubicBezTo>
                      <a:pt x="96931" y="912477"/>
                      <a:pt x="52928" y="914251"/>
                      <a:pt x="9560" y="917713"/>
                    </a:cubicBezTo>
                    <a:lnTo>
                      <a:pt x="0" y="918860"/>
                    </a:lnTo>
                    <a:lnTo>
                      <a:pt x="1072" y="902170"/>
                    </a:lnTo>
                    <a:cubicBezTo>
                      <a:pt x="58877" y="454711"/>
                      <a:pt x="486723" y="93247"/>
                      <a:pt x="1040252" y="9873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5481AF05-4333-4DA1-8246-A6A6DA85C1DF}"/>
                  </a:ext>
                </a:extLst>
              </p:cNvPr>
              <p:cNvSpPr/>
              <p:nvPr/>
            </p:nvSpPr>
            <p:spPr bwMode="auto">
              <a:xfrm rot="12054418">
                <a:off x="4794646" y="1143638"/>
                <a:ext cx="466073" cy="334052"/>
              </a:xfrm>
              <a:custGeom>
                <a:avLst/>
                <a:gdLst>
                  <a:gd name="connsiteX0" fmla="*/ 1128080 w 2568923"/>
                  <a:gd name="connsiteY0" fmla="*/ 0 h 1841244"/>
                  <a:gd name="connsiteX1" fmla="*/ 1286611 w 2568923"/>
                  <a:gd name="connsiteY1" fmla="*/ 255169 h 1841244"/>
                  <a:gd name="connsiteX2" fmla="*/ 1444861 w 2568923"/>
                  <a:gd name="connsiteY2" fmla="*/ 452 h 1841244"/>
                  <a:gd name="connsiteX3" fmla="*/ 1528671 w 2568923"/>
                  <a:gd name="connsiteY3" fmla="*/ 9873 h 1841244"/>
                  <a:gd name="connsiteX4" fmla="*/ 2567851 w 2568923"/>
                  <a:gd name="connsiteY4" fmla="*/ 902170 h 1841244"/>
                  <a:gd name="connsiteX5" fmla="*/ 2568923 w 2568923"/>
                  <a:gd name="connsiteY5" fmla="*/ 918860 h 1841244"/>
                  <a:gd name="connsiteX6" fmla="*/ 2559360 w 2568923"/>
                  <a:gd name="connsiteY6" fmla="*/ 917713 h 1841244"/>
                  <a:gd name="connsiteX7" fmla="*/ 2427460 w 2568923"/>
                  <a:gd name="connsiteY7" fmla="*/ 912477 h 1841244"/>
                  <a:gd name="connsiteX8" fmla="*/ 1357731 w 2568923"/>
                  <a:gd name="connsiteY8" fmla="*/ 1359598 h 1841244"/>
                  <a:gd name="connsiteX9" fmla="*/ 1336982 w 2568923"/>
                  <a:gd name="connsiteY9" fmla="*/ 1389649 h 1841244"/>
                  <a:gd name="connsiteX10" fmla="*/ 1377568 w 2568923"/>
                  <a:gd name="connsiteY10" fmla="*/ 1465646 h 1841244"/>
                  <a:gd name="connsiteX11" fmla="*/ 1557485 w 2568923"/>
                  <a:gd name="connsiteY11" fmla="*/ 1635820 h 1841244"/>
                  <a:gd name="connsiteX12" fmla="*/ 2038344 w 2568923"/>
                  <a:gd name="connsiteY12" fmla="*/ 1689357 h 1841244"/>
                  <a:gd name="connsiteX13" fmla="*/ 2076894 w 2568923"/>
                  <a:gd name="connsiteY13" fmla="*/ 1805584 h 1841244"/>
                  <a:gd name="connsiteX14" fmla="*/ 1494316 w 2568923"/>
                  <a:gd name="connsiteY14" fmla="*/ 1740722 h 1841244"/>
                  <a:gd name="connsiteX15" fmla="*/ 1205660 w 2568923"/>
                  <a:gd name="connsiteY15" fmla="*/ 1402203 h 1841244"/>
                  <a:gd name="connsiteX16" fmla="*/ 1186504 w 2568923"/>
                  <a:gd name="connsiteY16" fmla="*/ 1334283 h 1841244"/>
                  <a:gd name="connsiteX17" fmla="*/ 1116928 w 2568923"/>
                  <a:gd name="connsiteY17" fmla="*/ 1262935 h 1841244"/>
                  <a:gd name="connsiteX18" fmla="*/ 141460 w 2568923"/>
                  <a:gd name="connsiteY18" fmla="*/ 912477 h 1841244"/>
                  <a:gd name="connsiteX19" fmla="*/ 9560 w 2568923"/>
                  <a:gd name="connsiteY19" fmla="*/ 917713 h 1841244"/>
                  <a:gd name="connsiteX20" fmla="*/ 0 w 2568923"/>
                  <a:gd name="connsiteY20" fmla="*/ 918860 h 1841244"/>
                  <a:gd name="connsiteX21" fmla="*/ 1072 w 2568923"/>
                  <a:gd name="connsiteY21" fmla="*/ 902170 h 1841244"/>
                  <a:gd name="connsiteX22" fmla="*/ 1040252 w 2568923"/>
                  <a:gd name="connsiteY22" fmla="*/ 9873 h 1841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568923" h="1841244">
                    <a:moveTo>
                      <a:pt x="1128080" y="0"/>
                    </a:moveTo>
                    <a:lnTo>
                      <a:pt x="1286611" y="255169"/>
                    </a:lnTo>
                    <a:lnTo>
                      <a:pt x="1444861" y="452"/>
                    </a:lnTo>
                    <a:lnTo>
                      <a:pt x="1528671" y="9873"/>
                    </a:lnTo>
                    <a:cubicBezTo>
                      <a:pt x="2082200" y="93247"/>
                      <a:pt x="2510045" y="454711"/>
                      <a:pt x="2567851" y="902170"/>
                    </a:cubicBezTo>
                    <a:lnTo>
                      <a:pt x="2568923" y="918860"/>
                    </a:lnTo>
                    <a:lnTo>
                      <a:pt x="2559360" y="917713"/>
                    </a:lnTo>
                    <a:cubicBezTo>
                      <a:pt x="2515993" y="914251"/>
                      <a:pt x="2471990" y="912477"/>
                      <a:pt x="2427460" y="912477"/>
                    </a:cubicBezTo>
                    <a:cubicBezTo>
                      <a:pt x="1982163" y="912477"/>
                      <a:pt x="1589562" y="1089837"/>
                      <a:pt x="1357731" y="1359598"/>
                    </a:cubicBezTo>
                    <a:lnTo>
                      <a:pt x="1336982" y="1389649"/>
                    </a:lnTo>
                    <a:lnTo>
                      <a:pt x="1377568" y="1465646"/>
                    </a:lnTo>
                    <a:cubicBezTo>
                      <a:pt x="1424032" y="1533904"/>
                      <a:pt x="1485092" y="1592227"/>
                      <a:pt x="1557485" y="1635820"/>
                    </a:cubicBezTo>
                    <a:cubicBezTo>
                      <a:pt x="1702270" y="1723005"/>
                      <a:pt x="1877928" y="1742562"/>
                      <a:pt x="2038344" y="1689357"/>
                    </a:cubicBezTo>
                    <a:lnTo>
                      <a:pt x="2076894" y="1805584"/>
                    </a:lnTo>
                    <a:cubicBezTo>
                      <a:pt x="1882544" y="1870044"/>
                      <a:pt x="1669729" y="1846350"/>
                      <a:pt x="1494316" y="1740722"/>
                    </a:cubicBezTo>
                    <a:cubicBezTo>
                      <a:pt x="1362756" y="1661502"/>
                      <a:pt x="1262089" y="1542127"/>
                      <a:pt x="1205660" y="1402203"/>
                    </a:cubicBezTo>
                    <a:lnTo>
                      <a:pt x="1186504" y="1334283"/>
                    </a:lnTo>
                    <a:lnTo>
                      <a:pt x="1116928" y="1262935"/>
                    </a:lnTo>
                    <a:cubicBezTo>
                      <a:pt x="880385" y="1048268"/>
                      <a:pt x="531095" y="912477"/>
                      <a:pt x="141460" y="912477"/>
                    </a:cubicBezTo>
                    <a:cubicBezTo>
                      <a:pt x="96931" y="912477"/>
                      <a:pt x="52928" y="914251"/>
                      <a:pt x="9560" y="917713"/>
                    </a:cubicBezTo>
                    <a:lnTo>
                      <a:pt x="0" y="918860"/>
                    </a:lnTo>
                    <a:lnTo>
                      <a:pt x="1072" y="902170"/>
                    </a:lnTo>
                    <a:cubicBezTo>
                      <a:pt x="58877" y="454711"/>
                      <a:pt x="486723" y="93247"/>
                      <a:pt x="1040252" y="9873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6EF95B2F-6A5E-4ADA-BEAC-4F9BCC893E20}"/>
                  </a:ext>
                </a:extLst>
              </p:cNvPr>
              <p:cNvSpPr/>
              <p:nvPr/>
            </p:nvSpPr>
            <p:spPr bwMode="auto">
              <a:xfrm rot="8386873">
                <a:off x="5480194" y="1328423"/>
                <a:ext cx="466073" cy="334052"/>
              </a:xfrm>
              <a:custGeom>
                <a:avLst/>
                <a:gdLst>
                  <a:gd name="connsiteX0" fmla="*/ 1128080 w 2568923"/>
                  <a:gd name="connsiteY0" fmla="*/ 0 h 1841244"/>
                  <a:gd name="connsiteX1" fmla="*/ 1286611 w 2568923"/>
                  <a:gd name="connsiteY1" fmla="*/ 255169 h 1841244"/>
                  <a:gd name="connsiteX2" fmla="*/ 1444861 w 2568923"/>
                  <a:gd name="connsiteY2" fmla="*/ 452 h 1841244"/>
                  <a:gd name="connsiteX3" fmla="*/ 1528671 w 2568923"/>
                  <a:gd name="connsiteY3" fmla="*/ 9873 h 1841244"/>
                  <a:gd name="connsiteX4" fmla="*/ 2567851 w 2568923"/>
                  <a:gd name="connsiteY4" fmla="*/ 902170 h 1841244"/>
                  <a:gd name="connsiteX5" fmla="*/ 2568923 w 2568923"/>
                  <a:gd name="connsiteY5" fmla="*/ 918860 h 1841244"/>
                  <a:gd name="connsiteX6" fmla="*/ 2559360 w 2568923"/>
                  <a:gd name="connsiteY6" fmla="*/ 917713 h 1841244"/>
                  <a:gd name="connsiteX7" fmla="*/ 2427460 w 2568923"/>
                  <a:gd name="connsiteY7" fmla="*/ 912477 h 1841244"/>
                  <a:gd name="connsiteX8" fmla="*/ 1357731 w 2568923"/>
                  <a:gd name="connsiteY8" fmla="*/ 1359598 h 1841244"/>
                  <a:gd name="connsiteX9" fmla="*/ 1336982 w 2568923"/>
                  <a:gd name="connsiteY9" fmla="*/ 1389649 h 1841244"/>
                  <a:gd name="connsiteX10" fmla="*/ 1377568 w 2568923"/>
                  <a:gd name="connsiteY10" fmla="*/ 1465646 h 1841244"/>
                  <a:gd name="connsiteX11" fmla="*/ 1557485 w 2568923"/>
                  <a:gd name="connsiteY11" fmla="*/ 1635820 h 1841244"/>
                  <a:gd name="connsiteX12" fmla="*/ 2038344 w 2568923"/>
                  <a:gd name="connsiteY12" fmla="*/ 1689357 h 1841244"/>
                  <a:gd name="connsiteX13" fmla="*/ 2076894 w 2568923"/>
                  <a:gd name="connsiteY13" fmla="*/ 1805584 h 1841244"/>
                  <a:gd name="connsiteX14" fmla="*/ 1494316 w 2568923"/>
                  <a:gd name="connsiteY14" fmla="*/ 1740722 h 1841244"/>
                  <a:gd name="connsiteX15" fmla="*/ 1205660 w 2568923"/>
                  <a:gd name="connsiteY15" fmla="*/ 1402203 h 1841244"/>
                  <a:gd name="connsiteX16" fmla="*/ 1186504 w 2568923"/>
                  <a:gd name="connsiteY16" fmla="*/ 1334283 h 1841244"/>
                  <a:gd name="connsiteX17" fmla="*/ 1116928 w 2568923"/>
                  <a:gd name="connsiteY17" fmla="*/ 1262935 h 1841244"/>
                  <a:gd name="connsiteX18" fmla="*/ 141460 w 2568923"/>
                  <a:gd name="connsiteY18" fmla="*/ 912477 h 1841244"/>
                  <a:gd name="connsiteX19" fmla="*/ 9560 w 2568923"/>
                  <a:gd name="connsiteY19" fmla="*/ 917713 h 1841244"/>
                  <a:gd name="connsiteX20" fmla="*/ 0 w 2568923"/>
                  <a:gd name="connsiteY20" fmla="*/ 918860 h 1841244"/>
                  <a:gd name="connsiteX21" fmla="*/ 1072 w 2568923"/>
                  <a:gd name="connsiteY21" fmla="*/ 902170 h 1841244"/>
                  <a:gd name="connsiteX22" fmla="*/ 1040252 w 2568923"/>
                  <a:gd name="connsiteY22" fmla="*/ 9873 h 1841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568923" h="1841244">
                    <a:moveTo>
                      <a:pt x="1128080" y="0"/>
                    </a:moveTo>
                    <a:lnTo>
                      <a:pt x="1286611" y="255169"/>
                    </a:lnTo>
                    <a:lnTo>
                      <a:pt x="1444861" y="452"/>
                    </a:lnTo>
                    <a:lnTo>
                      <a:pt x="1528671" y="9873"/>
                    </a:lnTo>
                    <a:cubicBezTo>
                      <a:pt x="2082200" y="93247"/>
                      <a:pt x="2510045" y="454711"/>
                      <a:pt x="2567851" y="902170"/>
                    </a:cubicBezTo>
                    <a:lnTo>
                      <a:pt x="2568923" y="918860"/>
                    </a:lnTo>
                    <a:lnTo>
                      <a:pt x="2559360" y="917713"/>
                    </a:lnTo>
                    <a:cubicBezTo>
                      <a:pt x="2515993" y="914251"/>
                      <a:pt x="2471990" y="912477"/>
                      <a:pt x="2427460" y="912477"/>
                    </a:cubicBezTo>
                    <a:cubicBezTo>
                      <a:pt x="1982163" y="912477"/>
                      <a:pt x="1589562" y="1089837"/>
                      <a:pt x="1357731" y="1359598"/>
                    </a:cubicBezTo>
                    <a:lnTo>
                      <a:pt x="1336982" y="1389649"/>
                    </a:lnTo>
                    <a:lnTo>
                      <a:pt x="1377568" y="1465646"/>
                    </a:lnTo>
                    <a:cubicBezTo>
                      <a:pt x="1424032" y="1533904"/>
                      <a:pt x="1485092" y="1592227"/>
                      <a:pt x="1557485" y="1635820"/>
                    </a:cubicBezTo>
                    <a:cubicBezTo>
                      <a:pt x="1702270" y="1723005"/>
                      <a:pt x="1877928" y="1742562"/>
                      <a:pt x="2038344" y="1689357"/>
                    </a:cubicBezTo>
                    <a:lnTo>
                      <a:pt x="2076894" y="1805584"/>
                    </a:lnTo>
                    <a:cubicBezTo>
                      <a:pt x="1882544" y="1870044"/>
                      <a:pt x="1669729" y="1846350"/>
                      <a:pt x="1494316" y="1740722"/>
                    </a:cubicBezTo>
                    <a:cubicBezTo>
                      <a:pt x="1362756" y="1661502"/>
                      <a:pt x="1262089" y="1542127"/>
                      <a:pt x="1205660" y="1402203"/>
                    </a:cubicBezTo>
                    <a:lnTo>
                      <a:pt x="1186504" y="1334283"/>
                    </a:lnTo>
                    <a:lnTo>
                      <a:pt x="1116928" y="1262935"/>
                    </a:lnTo>
                    <a:cubicBezTo>
                      <a:pt x="880385" y="1048268"/>
                      <a:pt x="531095" y="912477"/>
                      <a:pt x="141460" y="912477"/>
                    </a:cubicBezTo>
                    <a:cubicBezTo>
                      <a:pt x="96931" y="912477"/>
                      <a:pt x="52928" y="914251"/>
                      <a:pt x="9560" y="917713"/>
                    </a:cubicBezTo>
                    <a:lnTo>
                      <a:pt x="0" y="918860"/>
                    </a:lnTo>
                    <a:lnTo>
                      <a:pt x="1072" y="902170"/>
                    </a:lnTo>
                    <a:cubicBezTo>
                      <a:pt x="58877" y="454711"/>
                      <a:pt x="486723" y="93247"/>
                      <a:pt x="1040252" y="9873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29D7E78B-C4B8-4A22-9D68-BDCC5F521D1E}"/>
                  </a:ext>
                </a:extLst>
              </p:cNvPr>
              <p:cNvSpPr/>
              <p:nvPr/>
            </p:nvSpPr>
            <p:spPr bwMode="auto">
              <a:xfrm rot="3022998">
                <a:off x="6185044" y="966473"/>
                <a:ext cx="466073" cy="334052"/>
              </a:xfrm>
              <a:custGeom>
                <a:avLst/>
                <a:gdLst>
                  <a:gd name="connsiteX0" fmla="*/ 1128080 w 2568923"/>
                  <a:gd name="connsiteY0" fmla="*/ 0 h 1841244"/>
                  <a:gd name="connsiteX1" fmla="*/ 1286611 w 2568923"/>
                  <a:gd name="connsiteY1" fmla="*/ 255169 h 1841244"/>
                  <a:gd name="connsiteX2" fmla="*/ 1444861 w 2568923"/>
                  <a:gd name="connsiteY2" fmla="*/ 452 h 1841244"/>
                  <a:gd name="connsiteX3" fmla="*/ 1528671 w 2568923"/>
                  <a:gd name="connsiteY3" fmla="*/ 9873 h 1841244"/>
                  <a:gd name="connsiteX4" fmla="*/ 2567851 w 2568923"/>
                  <a:gd name="connsiteY4" fmla="*/ 902170 h 1841244"/>
                  <a:gd name="connsiteX5" fmla="*/ 2568923 w 2568923"/>
                  <a:gd name="connsiteY5" fmla="*/ 918860 h 1841244"/>
                  <a:gd name="connsiteX6" fmla="*/ 2559360 w 2568923"/>
                  <a:gd name="connsiteY6" fmla="*/ 917713 h 1841244"/>
                  <a:gd name="connsiteX7" fmla="*/ 2427460 w 2568923"/>
                  <a:gd name="connsiteY7" fmla="*/ 912477 h 1841244"/>
                  <a:gd name="connsiteX8" fmla="*/ 1357731 w 2568923"/>
                  <a:gd name="connsiteY8" fmla="*/ 1359598 h 1841244"/>
                  <a:gd name="connsiteX9" fmla="*/ 1336982 w 2568923"/>
                  <a:gd name="connsiteY9" fmla="*/ 1389649 h 1841244"/>
                  <a:gd name="connsiteX10" fmla="*/ 1377568 w 2568923"/>
                  <a:gd name="connsiteY10" fmla="*/ 1465646 h 1841244"/>
                  <a:gd name="connsiteX11" fmla="*/ 1557485 w 2568923"/>
                  <a:gd name="connsiteY11" fmla="*/ 1635820 h 1841244"/>
                  <a:gd name="connsiteX12" fmla="*/ 2038344 w 2568923"/>
                  <a:gd name="connsiteY12" fmla="*/ 1689357 h 1841244"/>
                  <a:gd name="connsiteX13" fmla="*/ 2076894 w 2568923"/>
                  <a:gd name="connsiteY13" fmla="*/ 1805584 h 1841244"/>
                  <a:gd name="connsiteX14" fmla="*/ 1494316 w 2568923"/>
                  <a:gd name="connsiteY14" fmla="*/ 1740722 h 1841244"/>
                  <a:gd name="connsiteX15" fmla="*/ 1205660 w 2568923"/>
                  <a:gd name="connsiteY15" fmla="*/ 1402203 h 1841244"/>
                  <a:gd name="connsiteX16" fmla="*/ 1186504 w 2568923"/>
                  <a:gd name="connsiteY16" fmla="*/ 1334283 h 1841244"/>
                  <a:gd name="connsiteX17" fmla="*/ 1116928 w 2568923"/>
                  <a:gd name="connsiteY17" fmla="*/ 1262935 h 1841244"/>
                  <a:gd name="connsiteX18" fmla="*/ 141460 w 2568923"/>
                  <a:gd name="connsiteY18" fmla="*/ 912477 h 1841244"/>
                  <a:gd name="connsiteX19" fmla="*/ 9560 w 2568923"/>
                  <a:gd name="connsiteY19" fmla="*/ 917713 h 1841244"/>
                  <a:gd name="connsiteX20" fmla="*/ 0 w 2568923"/>
                  <a:gd name="connsiteY20" fmla="*/ 918860 h 1841244"/>
                  <a:gd name="connsiteX21" fmla="*/ 1072 w 2568923"/>
                  <a:gd name="connsiteY21" fmla="*/ 902170 h 1841244"/>
                  <a:gd name="connsiteX22" fmla="*/ 1040252 w 2568923"/>
                  <a:gd name="connsiteY22" fmla="*/ 9873 h 1841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568923" h="1841244">
                    <a:moveTo>
                      <a:pt x="1128080" y="0"/>
                    </a:moveTo>
                    <a:lnTo>
                      <a:pt x="1286611" y="255169"/>
                    </a:lnTo>
                    <a:lnTo>
                      <a:pt x="1444861" y="452"/>
                    </a:lnTo>
                    <a:lnTo>
                      <a:pt x="1528671" y="9873"/>
                    </a:lnTo>
                    <a:cubicBezTo>
                      <a:pt x="2082200" y="93247"/>
                      <a:pt x="2510045" y="454711"/>
                      <a:pt x="2567851" y="902170"/>
                    </a:cubicBezTo>
                    <a:lnTo>
                      <a:pt x="2568923" y="918860"/>
                    </a:lnTo>
                    <a:lnTo>
                      <a:pt x="2559360" y="917713"/>
                    </a:lnTo>
                    <a:cubicBezTo>
                      <a:pt x="2515993" y="914251"/>
                      <a:pt x="2471990" y="912477"/>
                      <a:pt x="2427460" y="912477"/>
                    </a:cubicBezTo>
                    <a:cubicBezTo>
                      <a:pt x="1982163" y="912477"/>
                      <a:pt x="1589562" y="1089837"/>
                      <a:pt x="1357731" y="1359598"/>
                    </a:cubicBezTo>
                    <a:lnTo>
                      <a:pt x="1336982" y="1389649"/>
                    </a:lnTo>
                    <a:lnTo>
                      <a:pt x="1377568" y="1465646"/>
                    </a:lnTo>
                    <a:cubicBezTo>
                      <a:pt x="1424032" y="1533904"/>
                      <a:pt x="1485092" y="1592227"/>
                      <a:pt x="1557485" y="1635820"/>
                    </a:cubicBezTo>
                    <a:cubicBezTo>
                      <a:pt x="1702270" y="1723005"/>
                      <a:pt x="1877928" y="1742562"/>
                      <a:pt x="2038344" y="1689357"/>
                    </a:cubicBezTo>
                    <a:lnTo>
                      <a:pt x="2076894" y="1805584"/>
                    </a:lnTo>
                    <a:cubicBezTo>
                      <a:pt x="1882544" y="1870044"/>
                      <a:pt x="1669729" y="1846350"/>
                      <a:pt x="1494316" y="1740722"/>
                    </a:cubicBezTo>
                    <a:cubicBezTo>
                      <a:pt x="1362756" y="1661502"/>
                      <a:pt x="1262089" y="1542127"/>
                      <a:pt x="1205660" y="1402203"/>
                    </a:cubicBezTo>
                    <a:lnTo>
                      <a:pt x="1186504" y="1334283"/>
                    </a:lnTo>
                    <a:lnTo>
                      <a:pt x="1116928" y="1262935"/>
                    </a:lnTo>
                    <a:cubicBezTo>
                      <a:pt x="880385" y="1048268"/>
                      <a:pt x="531095" y="912477"/>
                      <a:pt x="141460" y="912477"/>
                    </a:cubicBezTo>
                    <a:cubicBezTo>
                      <a:pt x="96931" y="912477"/>
                      <a:pt x="52928" y="914251"/>
                      <a:pt x="9560" y="917713"/>
                    </a:cubicBezTo>
                    <a:lnTo>
                      <a:pt x="0" y="918860"/>
                    </a:lnTo>
                    <a:lnTo>
                      <a:pt x="1072" y="902170"/>
                    </a:lnTo>
                    <a:cubicBezTo>
                      <a:pt x="58877" y="454711"/>
                      <a:pt x="486723" y="93247"/>
                      <a:pt x="1040252" y="9873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71993963-872B-4311-A7FB-C2D156E2E278}"/>
                  </a:ext>
                </a:extLst>
              </p:cNvPr>
              <p:cNvSpPr/>
              <p:nvPr/>
            </p:nvSpPr>
            <p:spPr bwMode="auto">
              <a:xfrm rot="3022998">
                <a:off x="4464194" y="509272"/>
                <a:ext cx="466073" cy="334052"/>
              </a:xfrm>
              <a:custGeom>
                <a:avLst/>
                <a:gdLst>
                  <a:gd name="connsiteX0" fmla="*/ 1128080 w 2568923"/>
                  <a:gd name="connsiteY0" fmla="*/ 0 h 1841244"/>
                  <a:gd name="connsiteX1" fmla="*/ 1286611 w 2568923"/>
                  <a:gd name="connsiteY1" fmla="*/ 255169 h 1841244"/>
                  <a:gd name="connsiteX2" fmla="*/ 1444861 w 2568923"/>
                  <a:gd name="connsiteY2" fmla="*/ 452 h 1841244"/>
                  <a:gd name="connsiteX3" fmla="*/ 1528671 w 2568923"/>
                  <a:gd name="connsiteY3" fmla="*/ 9873 h 1841244"/>
                  <a:gd name="connsiteX4" fmla="*/ 2567851 w 2568923"/>
                  <a:gd name="connsiteY4" fmla="*/ 902170 h 1841244"/>
                  <a:gd name="connsiteX5" fmla="*/ 2568923 w 2568923"/>
                  <a:gd name="connsiteY5" fmla="*/ 918860 h 1841244"/>
                  <a:gd name="connsiteX6" fmla="*/ 2559360 w 2568923"/>
                  <a:gd name="connsiteY6" fmla="*/ 917713 h 1841244"/>
                  <a:gd name="connsiteX7" fmla="*/ 2427460 w 2568923"/>
                  <a:gd name="connsiteY7" fmla="*/ 912477 h 1841244"/>
                  <a:gd name="connsiteX8" fmla="*/ 1357731 w 2568923"/>
                  <a:gd name="connsiteY8" fmla="*/ 1359598 h 1841244"/>
                  <a:gd name="connsiteX9" fmla="*/ 1336982 w 2568923"/>
                  <a:gd name="connsiteY9" fmla="*/ 1389649 h 1841244"/>
                  <a:gd name="connsiteX10" fmla="*/ 1377568 w 2568923"/>
                  <a:gd name="connsiteY10" fmla="*/ 1465646 h 1841244"/>
                  <a:gd name="connsiteX11" fmla="*/ 1557485 w 2568923"/>
                  <a:gd name="connsiteY11" fmla="*/ 1635820 h 1841244"/>
                  <a:gd name="connsiteX12" fmla="*/ 2038344 w 2568923"/>
                  <a:gd name="connsiteY12" fmla="*/ 1689357 h 1841244"/>
                  <a:gd name="connsiteX13" fmla="*/ 2076894 w 2568923"/>
                  <a:gd name="connsiteY13" fmla="*/ 1805584 h 1841244"/>
                  <a:gd name="connsiteX14" fmla="*/ 1494316 w 2568923"/>
                  <a:gd name="connsiteY14" fmla="*/ 1740722 h 1841244"/>
                  <a:gd name="connsiteX15" fmla="*/ 1205660 w 2568923"/>
                  <a:gd name="connsiteY15" fmla="*/ 1402203 h 1841244"/>
                  <a:gd name="connsiteX16" fmla="*/ 1186504 w 2568923"/>
                  <a:gd name="connsiteY16" fmla="*/ 1334283 h 1841244"/>
                  <a:gd name="connsiteX17" fmla="*/ 1116928 w 2568923"/>
                  <a:gd name="connsiteY17" fmla="*/ 1262935 h 1841244"/>
                  <a:gd name="connsiteX18" fmla="*/ 141460 w 2568923"/>
                  <a:gd name="connsiteY18" fmla="*/ 912477 h 1841244"/>
                  <a:gd name="connsiteX19" fmla="*/ 9560 w 2568923"/>
                  <a:gd name="connsiteY19" fmla="*/ 917713 h 1841244"/>
                  <a:gd name="connsiteX20" fmla="*/ 0 w 2568923"/>
                  <a:gd name="connsiteY20" fmla="*/ 918860 h 1841244"/>
                  <a:gd name="connsiteX21" fmla="*/ 1072 w 2568923"/>
                  <a:gd name="connsiteY21" fmla="*/ 902170 h 1841244"/>
                  <a:gd name="connsiteX22" fmla="*/ 1040252 w 2568923"/>
                  <a:gd name="connsiteY22" fmla="*/ 9873 h 1841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568923" h="1841244">
                    <a:moveTo>
                      <a:pt x="1128080" y="0"/>
                    </a:moveTo>
                    <a:lnTo>
                      <a:pt x="1286611" y="255169"/>
                    </a:lnTo>
                    <a:lnTo>
                      <a:pt x="1444861" y="452"/>
                    </a:lnTo>
                    <a:lnTo>
                      <a:pt x="1528671" y="9873"/>
                    </a:lnTo>
                    <a:cubicBezTo>
                      <a:pt x="2082200" y="93247"/>
                      <a:pt x="2510045" y="454711"/>
                      <a:pt x="2567851" y="902170"/>
                    </a:cubicBezTo>
                    <a:lnTo>
                      <a:pt x="2568923" y="918860"/>
                    </a:lnTo>
                    <a:lnTo>
                      <a:pt x="2559360" y="917713"/>
                    </a:lnTo>
                    <a:cubicBezTo>
                      <a:pt x="2515993" y="914251"/>
                      <a:pt x="2471990" y="912477"/>
                      <a:pt x="2427460" y="912477"/>
                    </a:cubicBezTo>
                    <a:cubicBezTo>
                      <a:pt x="1982163" y="912477"/>
                      <a:pt x="1589562" y="1089837"/>
                      <a:pt x="1357731" y="1359598"/>
                    </a:cubicBezTo>
                    <a:lnTo>
                      <a:pt x="1336982" y="1389649"/>
                    </a:lnTo>
                    <a:lnTo>
                      <a:pt x="1377568" y="1465646"/>
                    </a:lnTo>
                    <a:cubicBezTo>
                      <a:pt x="1424032" y="1533904"/>
                      <a:pt x="1485092" y="1592227"/>
                      <a:pt x="1557485" y="1635820"/>
                    </a:cubicBezTo>
                    <a:cubicBezTo>
                      <a:pt x="1702270" y="1723005"/>
                      <a:pt x="1877928" y="1742562"/>
                      <a:pt x="2038344" y="1689357"/>
                    </a:cubicBezTo>
                    <a:lnTo>
                      <a:pt x="2076894" y="1805584"/>
                    </a:lnTo>
                    <a:cubicBezTo>
                      <a:pt x="1882544" y="1870044"/>
                      <a:pt x="1669729" y="1846350"/>
                      <a:pt x="1494316" y="1740722"/>
                    </a:cubicBezTo>
                    <a:cubicBezTo>
                      <a:pt x="1362756" y="1661502"/>
                      <a:pt x="1262089" y="1542127"/>
                      <a:pt x="1205660" y="1402203"/>
                    </a:cubicBezTo>
                    <a:lnTo>
                      <a:pt x="1186504" y="1334283"/>
                    </a:lnTo>
                    <a:lnTo>
                      <a:pt x="1116928" y="1262935"/>
                    </a:lnTo>
                    <a:cubicBezTo>
                      <a:pt x="880385" y="1048268"/>
                      <a:pt x="531095" y="912477"/>
                      <a:pt x="141460" y="912477"/>
                    </a:cubicBezTo>
                    <a:cubicBezTo>
                      <a:pt x="96931" y="912477"/>
                      <a:pt x="52928" y="914251"/>
                      <a:pt x="9560" y="917713"/>
                    </a:cubicBezTo>
                    <a:lnTo>
                      <a:pt x="0" y="918860"/>
                    </a:lnTo>
                    <a:lnTo>
                      <a:pt x="1072" y="902170"/>
                    </a:lnTo>
                    <a:cubicBezTo>
                      <a:pt x="58877" y="454711"/>
                      <a:pt x="486723" y="93247"/>
                      <a:pt x="1040252" y="9873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DA5636B4-76EC-49D8-85BC-DC07BBDF1A66}"/>
                  </a:ext>
                </a:extLst>
              </p:cNvPr>
              <p:cNvSpPr/>
              <p:nvPr/>
            </p:nvSpPr>
            <p:spPr bwMode="auto">
              <a:xfrm rot="8722217">
                <a:off x="5061348" y="610239"/>
                <a:ext cx="466073" cy="334052"/>
              </a:xfrm>
              <a:custGeom>
                <a:avLst/>
                <a:gdLst>
                  <a:gd name="connsiteX0" fmla="*/ 1128080 w 2568923"/>
                  <a:gd name="connsiteY0" fmla="*/ 0 h 1841244"/>
                  <a:gd name="connsiteX1" fmla="*/ 1286611 w 2568923"/>
                  <a:gd name="connsiteY1" fmla="*/ 255169 h 1841244"/>
                  <a:gd name="connsiteX2" fmla="*/ 1444861 w 2568923"/>
                  <a:gd name="connsiteY2" fmla="*/ 452 h 1841244"/>
                  <a:gd name="connsiteX3" fmla="*/ 1528671 w 2568923"/>
                  <a:gd name="connsiteY3" fmla="*/ 9873 h 1841244"/>
                  <a:gd name="connsiteX4" fmla="*/ 2567851 w 2568923"/>
                  <a:gd name="connsiteY4" fmla="*/ 902170 h 1841244"/>
                  <a:gd name="connsiteX5" fmla="*/ 2568923 w 2568923"/>
                  <a:gd name="connsiteY5" fmla="*/ 918860 h 1841244"/>
                  <a:gd name="connsiteX6" fmla="*/ 2559360 w 2568923"/>
                  <a:gd name="connsiteY6" fmla="*/ 917713 h 1841244"/>
                  <a:gd name="connsiteX7" fmla="*/ 2427460 w 2568923"/>
                  <a:gd name="connsiteY7" fmla="*/ 912477 h 1841244"/>
                  <a:gd name="connsiteX8" fmla="*/ 1357731 w 2568923"/>
                  <a:gd name="connsiteY8" fmla="*/ 1359598 h 1841244"/>
                  <a:gd name="connsiteX9" fmla="*/ 1336982 w 2568923"/>
                  <a:gd name="connsiteY9" fmla="*/ 1389649 h 1841244"/>
                  <a:gd name="connsiteX10" fmla="*/ 1377568 w 2568923"/>
                  <a:gd name="connsiteY10" fmla="*/ 1465646 h 1841244"/>
                  <a:gd name="connsiteX11" fmla="*/ 1557485 w 2568923"/>
                  <a:gd name="connsiteY11" fmla="*/ 1635820 h 1841244"/>
                  <a:gd name="connsiteX12" fmla="*/ 2038344 w 2568923"/>
                  <a:gd name="connsiteY12" fmla="*/ 1689357 h 1841244"/>
                  <a:gd name="connsiteX13" fmla="*/ 2076894 w 2568923"/>
                  <a:gd name="connsiteY13" fmla="*/ 1805584 h 1841244"/>
                  <a:gd name="connsiteX14" fmla="*/ 1494316 w 2568923"/>
                  <a:gd name="connsiteY14" fmla="*/ 1740722 h 1841244"/>
                  <a:gd name="connsiteX15" fmla="*/ 1205660 w 2568923"/>
                  <a:gd name="connsiteY15" fmla="*/ 1402203 h 1841244"/>
                  <a:gd name="connsiteX16" fmla="*/ 1186504 w 2568923"/>
                  <a:gd name="connsiteY16" fmla="*/ 1334283 h 1841244"/>
                  <a:gd name="connsiteX17" fmla="*/ 1116928 w 2568923"/>
                  <a:gd name="connsiteY17" fmla="*/ 1262935 h 1841244"/>
                  <a:gd name="connsiteX18" fmla="*/ 141460 w 2568923"/>
                  <a:gd name="connsiteY18" fmla="*/ 912477 h 1841244"/>
                  <a:gd name="connsiteX19" fmla="*/ 9560 w 2568923"/>
                  <a:gd name="connsiteY19" fmla="*/ 917713 h 1841244"/>
                  <a:gd name="connsiteX20" fmla="*/ 0 w 2568923"/>
                  <a:gd name="connsiteY20" fmla="*/ 918860 h 1841244"/>
                  <a:gd name="connsiteX21" fmla="*/ 1072 w 2568923"/>
                  <a:gd name="connsiteY21" fmla="*/ 902170 h 1841244"/>
                  <a:gd name="connsiteX22" fmla="*/ 1040252 w 2568923"/>
                  <a:gd name="connsiteY22" fmla="*/ 9873 h 1841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568923" h="1841244">
                    <a:moveTo>
                      <a:pt x="1128080" y="0"/>
                    </a:moveTo>
                    <a:lnTo>
                      <a:pt x="1286611" y="255169"/>
                    </a:lnTo>
                    <a:lnTo>
                      <a:pt x="1444861" y="452"/>
                    </a:lnTo>
                    <a:lnTo>
                      <a:pt x="1528671" y="9873"/>
                    </a:lnTo>
                    <a:cubicBezTo>
                      <a:pt x="2082200" y="93247"/>
                      <a:pt x="2510045" y="454711"/>
                      <a:pt x="2567851" y="902170"/>
                    </a:cubicBezTo>
                    <a:lnTo>
                      <a:pt x="2568923" y="918860"/>
                    </a:lnTo>
                    <a:lnTo>
                      <a:pt x="2559360" y="917713"/>
                    </a:lnTo>
                    <a:cubicBezTo>
                      <a:pt x="2515993" y="914251"/>
                      <a:pt x="2471990" y="912477"/>
                      <a:pt x="2427460" y="912477"/>
                    </a:cubicBezTo>
                    <a:cubicBezTo>
                      <a:pt x="1982163" y="912477"/>
                      <a:pt x="1589562" y="1089837"/>
                      <a:pt x="1357731" y="1359598"/>
                    </a:cubicBezTo>
                    <a:lnTo>
                      <a:pt x="1336982" y="1389649"/>
                    </a:lnTo>
                    <a:lnTo>
                      <a:pt x="1377568" y="1465646"/>
                    </a:lnTo>
                    <a:cubicBezTo>
                      <a:pt x="1424032" y="1533904"/>
                      <a:pt x="1485092" y="1592227"/>
                      <a:pt x="1557485" y="1635820"/>
                    </a:cubicBezTo>
                    <a:cubicBezTo>
                      <a:pt x="1702270" y="1723005"/>
                      <a:pt x="1877928" y="1742562"/>
                      <a:pt x="2038344" y="1689357"/>
                    </a:cubicBezTo>
                    <a:lnTo>
                      <a:pt x="2076894" y="1805584"/>
                    </a:lnTo>
                    <a:cubicBezTo>
                      <a:pt x="1882544" y="1870044"/>
                      <a:pt x="1669729" y="1846350"/>
                      <a:pt x="1494316" y="1740722"/>
                    </a:cubicBezTo>
                    <a:cubicBezTo>
                      <a:pt x="1362756" y="1661502"/>
                      <a:pt x="1262089" y="1542127"/>
                      <a:pt x="1205660" y="1402203"/>
                    </a:cubicBezTo>
                    <a:lnTo>
                      <a:pt x="1186504" y="1334283"/>
                    </a:lnTo>
                    <a:lnTo>
                      <a:pt x="1116928" y="1262935"/>
                    </a:lnTo>
                    <a:cubicBezTo>
                      <a:pt x="880385" y="1048268"/>
                      <a:pt x="531095" y="912477"/>
                      <a:pt x="141460" y="912477"/>
                    </a:cubicBezTo>
                    <a:cubicBezTo>
                      <a:pt x="96931" y="912477"/>
                      <a:pt x="52928" y="914251"/>
                      <a:pt x="9560" y="917713"/>
                    </a:cubicBezTo>
                    <a:lnTo>
                      <a:pt x="0" y="918860"/>
                    </a:lnTo>
                    <a:lnTo>
                      <a:pt x="1072" y="902170"/>
                    </a:lnTo>
                    <a:cubicBezTo>
                      <a:pt x="58877" y="454711"/>
                      <a:pt x="486723" y="93247"/>
                      <a:pt x="1040252" y="9873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AF019979-F41C-47F1-AF24-8510B18BBA9E}"/>
                  </a:ext>
                </a:extLst>
              </p:cNvPr>
              <p:cNvSpPr/>
              <p:nvPr/>
            </p:nvSpPr>
            <p:spPr bwMode="auto">
              <a:xfrm rot="4244472">
                <a:off x="5505848" y="127639"/>
                <a:ext cx="466073" cy="334052"/>
              </a:xfrm>
              <a:custGeom>
                <a:avLst/>
                <a:gdLst>
                  <a:gd name="connsiteX0" fmla="*/ 1128080 w 2568923"/>
                  <a:gd name="connsiteY0" fmla="*/ 0 h 1841244"/>
                  <a:gd name="connsiteX1" fmla="*/ 1286611 w 2568923"/>
                  <a:gd name="connsiteY1" fmla="*/ 255169 h 1841244"/>
                  <a:gd name="connsiteX2" fmla="*/ 1444861 w 2568923"/>
                  <a:gd name="connsiteY2" fmla="*/ 452 h 1841244"/>
                  <a:gd name="connsiteX3" fmla="*/ 1528671 w 2568923"/>
                  <a:gd name="connsiteY3" fmla="*/ 9873 h 1841244"/>
                  <a:gd name="connsiteX4" fmla="*/ 2567851 w 2568923"/>
                  <a:gd name="connsiteY4" fmla="*/ 902170 h 1841244"/>
                  <a:gd name="connsiteX5" fmla="*/ 2568923 w 2568923"/>
                  <a:gd name="connsiteY5" fmla="*/ 918860 h 1841244"/>
                  <a:gd name="connsiteX6" fmla="*/ 2559360 w 2568923"/>
                  <a:gd name="connsiteY6" fmla="*/ 917713 h 1841244"/>
                  <a:gd name="connsiteX7" fmla="*/ 2427460 w 2568923"/>
                  <a:gd name="connsiteY7" fmla="*/ 912477 h 1841244"/>
                  <a:gd name="connsiteX8" fmla="*/ 1357731 w 2568923"/>
                  <a:gd name="connsiteY8" fmla="*/ 1359598 h 1841244"/>
                  <a:gd name="connsiteX9" fmla="*/ 1336982 w 2568923"/>
                  <a:gd name="connsiteY9" fmla="*/ 1389649 h 1841244"/>
                  <a:gd name="connsiteX10" fmla="*/ 1377568 w 2568923"/>
                  <a:gd name="connsiteY10" fmla="*/ 1465646 h 1841244"/>
                  <a:gd name="connsiteX11" fmla="*/ 1557485 w 2568923"/>
                  <a:gd name="connsiteY11" fmla="*/ 1635820 h 1841244"/>
                  <a:gd name="connsiteX12" fmla="*/ 2038344 w 2568923"/>
                  <a:gd name="connsiteY12" fmla="*/ 1689357 h 1841244"/>
                  <a:gd name="connsiteX13" fmla="*/ 2076894 w 2568923"/>
                  <a:gd name="connsiteY13" fmla="*/ 1805584 h 1841244"/>
                  <a:gd name="connsiteX14" fmla="*/ 1494316 w 2568923"/>
                  <a:gd name="connsiteY14" fmla="*/ 1740722 h 1841244"/>
                  <a:gd name="connsiteX15" fmla="*/ 1205660 w 2568923"/>
                  <a:gd name="connsiteY15" fmla="*/ 1402203 h 1841244"/>
                  <a:gd name="connsiteX16" fmla="*/ 1186504 w 2568923"/>
                  <a:gd name="connsiteY16" fmla="*/ 1334283 h 1841244"/>
                  <a:gd name="connsiteX17" fmla="*/ 1116928 w 2568923"/>
                  <a:gd name="connsiteY17" fmla="*/ 1262935 h 1841244"/>
                  <a:gd name="connsiteX18" fmla="*/ 141460 w 2568923"/>
                  <a:gd name="connsiteY18" fmla="*/ 912477 h 1841244"/>
                  <a:gd name="connsiteX19" fmla="*/ 9560 w 2568923"/>
                  <a:gd name="connsiteY19" fmla="*/ 917713 h 1841244"/>
                  <a:gd name="connsiteX20" fmla="*/ 0 w 2568923"/>
                  <a:gd name="connsiteY20" fmla="*/ 918860 h 1841244"/>
                  <a:gd name="connsiteX21" fmla="*/ 1072 w 2568923"/>
                  <a:gd name="connsiteY21" fmla="*/ 902170 h 1841244"/>
                  <a:gd name="connsiteX22" fmla="*/ 1040252 w 2568923"/>
                  <a:gd name="connsiteY22" fmla="*/ 9873 h 1841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568923" h="1841244">
                    <a:moveTo>
                      <a:pt x="1128080" y="0"/>
                    </a:moveTo>
                    <a:lnTo>
                      <a:pt x="1286611" y="255169"/>
                    </a:lnTo>
                    <a:lnTo>
                      <a:pt x="1444861" y="452"/>
                    </a:lnTo>
                    <a:lnTo>
                      <a:pt x="1528671" y="9873"/>
                    </a:lnTo>
                    <a:cubicBezTo>
                      <a:pt x="2082200" y="93247"/>
                      <a:pt x="2510045" y="454711"/>
                      <a:pt x="2567851" y="902170"/>
                    </a:cubicBezTo>
                    <a:lnTo>
                      <a:pt x="2568923" y="918860"/>
                    </a:lnTo>
                    <a:lnTo>
                      <a:pt x="2559360" y="917713"/>
                    </a:lnTo>
                    <a:cubicBezTo>
                      <a:pt x="2515993" y="914251"/>
                      <a:pt x="2471990" y="912477"/>
                      <a:pt x="2427460" y="912477"/>
                    </a:cubicBezTo>
                    <a:cubicBezTo>
                      <a:pt x="1982163" y="912477"/>
                      <a:pt x="1589562" y="1089837"/>
                      <a:pt x="1357731" y="1359598"/>
                    </a:cubicBezTo>
                    <a:lnTo>
                      <a:pt x="1336982" y="1389649"/>
                    </a:lnTo>
                    <a:lnTo>
                      <a:pt x="1377568" y="1465646"/>
                    </a:lnTo>
                    <a:cubicBezTo>
                      <a:pt x="1424032" y="1533904"/>
                      <a:pt x="1485092" y="1592227"/>
                      <a:pt x="1557485" y="1635820"/>
                    </a:cubicBezTo>
                    <a:cubicBezTo>
                      <a:pt x="1702270" y="1723005"/>
                      <a:pt x="1877928" y="1742562"/>
                      <a:pt x="2038344" y="1689357"/>
                    </a:cubicBezTo>
                    <a:lnTo>
                      <a:pt x="2076894" y="1805584"/>
                    </a:lnTo>
                    <a:cubicBezTo>
                      <a:pt x="1882544" y="1870044"/>
                      <a:pt x="1669729" y="1846350"/>
                      <a:pt x="1494316" y="1740722"/>
                    </a:cubicBezTo>
                    <a:cubicBezTo>
                      <a:pt x="1362756" y="1661502"/>
                      <a:pt x="1262089" y="1542127"/>
                      <a:pt x="1205660" y="1402203"/>
                    </a:cubicBezTo>
                    <a:lnTo>
                      <a:pt x="1186504" y="1334283"/>
                    </a:lnTo>
                    <a:lnTo>
                      <a:pt x="1116928" y="1262935"/>
                    </a:lnTo>
                    <a:cubicBezTo>
                      <a:pt x="880385" y="1048268"/>
                      <a:pt x="531095" y="912477"/>
                      <a:pt x="141460" y="912477"/>
                    </a:cubicBezTo>
                    <a:cubicBezTo>
                      <a:pt x="96931" y="912477"/>
                      <a:pt x="52928" y="914251"/>
                      <a:pt x="9560" y="917713"/>
                    </a:cubicBezTo>
                    <a:lnTo>
                      <a:pt x="0" y="918860"/>
                    </a:lnTo>
                    <a:lnTo>
                      <a:pt x="1072" y="902170"/>
                    </a:lnTo>
                    <a:cubicBezTo>
                      <a:pt x="58877" y="454711"/>
                      <a:pt x="486723" y="93247"/>
                      <a:pt x="1040252" y="9873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A044FDC0-1F20-44D8-8016-C1D840CFEA7E}"/>
              </a:ext>
            </a:extLst>
          </p:cNvPr>
          <p:cNvGrpSpPr/>
          <p:nvPr/>
        </p:nvGrpSpPr>
        <p:grpSpPr>
          <a:xfrm>
            <a:off x="6117591" y="889917"/>
            <a:ext cx="1417319" cy="1513040"/>
            <a:chOff x="7480462" y="-216405"/>
            <a:chExt cx="2578472" cy="2752613"/>
          </a:xfrm>
        </p:grpSpPr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59766594-A496-48AC-85AB-E4841D8D7BEE}"/>
                </a:ext>
              </a:extLst>
            </p:cNvPr>
            <p:cNvGrpSpPr/>
            <p:nvPr/>
          </p:nvGrpSpPr>
          <p:grpSpPr>
            <a:xfrm>
              <a:off x="7480462" y="-216405"/>
              <a:ext cx="2578472" cy="2752613"/>
              <a:chOff x="3816221" y="2793369"/>
              <a:chExt cx="2556004" cy="2728627"/>
            </a:xfrm>
            <a:solidFill>
              <a:srgbClr val="663300"/>
            </a:solidFill>
          </p:grpSpPr>
          <p:sp>
            <p:nvSpPr>
              <p:cNvPr id="123" name="台形 122">
                <a:extLst>
                  <a:ext uri="{FF2B5EF4-FFF2-40B4-BE49-F238E27FC236}">
                    <a16:creationId xmlns:a16="http://schemas.microsoft.com/office/drawing/2014/main" id="{8BE07BB2-E287-436C-9B9D-0321F33CD543}"/>
                  </a:ext>
                </a:extLst>
              </p:cNvPr>
              <p:cNvSpPr/>
              <p:nvPr/>
            </p:nvSpPr>
            <p:spPr bwMode="auto">
              <a:xfrm rot="2700000" flipH="1">
                <a:off x="5342906" y="4672855"/>
                <a:ext cx="148934" cy="470764"/>
              </a:xfrm>
              <a:prstGeom prst="trapezoid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台形 123">
                <a:extLst>
                  <a:ext uri="{FF2B5EF4-FFF2-40B4-BE49-F238E27FC236}">
                    <a16:creationId xmlns:a16="http://schemas.microsoft.com/office/drawing/2014/main" id="{C96617F3-56CF-48D9-9053-F37F14D69B02}"/>
                  </a:ext>
                </a:extLst>
              </p:cNvPr>
              <p:cNvSpPr/>
              <p:nvPr/>
            </p:nvSpPr>
            <p:spPr bwMode="auto">
              <a:xfrm rot="18900000">
                <a:off x="4686596" y="4672855"/>
                <a:ext cx="148934" cy="470764"/>
              </a:xfrm>
              <a:prstGeom prst="trapezoid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89F33037-D4D7-4415-814C-61960B745994}"/>
                  </a:ext>
                </a:extLst>
              </p:cNvPr>
              <p:cNvSpPr/>
              <p:nvPr/>
            </p:nvSpPr>
            <p:spPr bwMode="auto">
              <a:xfrm>
                <a:off x="4725858" y="4461052"/>
                <a:ext cx="736730" cy="1060944"/>
              </a:xfrm>
              <a:custGeom>
                <a:avLst/>
                <a:gdLst>
                  <a:gd name="connsiteX0" fmla="*/ 202319 w 736730"/>
                  <a:gd name="connsiteY0" fmla="*/ 0 h 1060944"/>
                  <a:gd name="connsiteX1" fmla="*/ 534411 w 736730"/>
                  <a:gd name="connsiteY1" fmla="*/ 0 h 1060944"/>
                  <a:gd name="connsiteX2" fmla="*/ 629438 w 736730"/>
                  <a:gd name="connsiteY2" fmla="*/ 939593 h 1060944"/>
                  <a:gd name="connsiteX3" fmla="*/ 736730 w 736730"/>
                  <a:gd name="connsiteY3" fmla="*/ 1060944 h 1060944"/>
                  <a:gd name="connsiteX4" fmla="*/ 0 w 736730"/>
                  <a:gd name="connsiteY4" fmla="*/ 1060944 h 1060944"/>
                  <a:gd name="connsiteX5" fmla="*/ 107293 w 736730"/>
                  <a:gd name="connsiteY5" fmla="*/ 939593 h 1060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730" h="1060944">
                    <a:moveTo>
                      <a:pt x="202319" y="0"/>
                    </a:moveTo>
                    <a:lnTo>
                      <a:pt x="534411" y="0"/>
                    </a:lnTo>
                    <a:lnTo>
                      <a:pt x="629438" y="939593"/>
                    </a:lnTo>
                    <a:lnTo>
                      <a:pt x="736730" y="1060944"/>
                    </a:lnTo>
                    <a:lnTo>
                      <a:pt x="0" y="1060944"/>
                    </a:lnTo>
                    <a:lnTo>
                      <a:pt x="107293" y="939593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5B2A5F74-758E-4D08-9852-87DE2204E8B9}"/>
                  </a:ext>
                </a:extLst>
              </p:cNvPr>
              <p:cNvSpPr/>
              <p:nvPr/>
            </p:nvSpPr>
            <p:spPr bwMode="auto">
              <a:xfrm>
                <a:off x="3816221" y="2793369"/>
                <a:ext cx="2556004" cy="2091494"/>
              </a:xfrm>
              <a:custGeom>
                <a:avLst/>
                <a:gdLst>
                  <a:gd name="connsiteX0" fmla="*/ 1148827 w 2297654"/>
                  <a:gd name="connsiteY0" fmla="*/ 0 h 2297654"/>
                  <a:gd name="connsiteX1" fmla="*/ 1348268 w 2297654"/>
                  <a:gd name="connsiteY1" fmla="*/ 82611 h 2297654"/>
                  <a:gd name="connsiteX2" fmla="*/ 1365506 w 2297654"/>
                  <a:gd name="connsiteY2" fmla="*/ 103503 h 2297654"/>
                  <a:gd name="connsiteX3" fmla="*/ 1389627 w 2297654"/>
                  <a:gd name="connsiteY3" fmla="*/ 91184 h 2297654"/>
                  <a:gd name="connsiteX4" fmla="*/ 1605473 w 2297654"/>
                  <a:gd name="connsiteY4" fmla="*/ 94655 h 2297654"/>
                  <a:gd name="connsiteX5" fmla="*/ 1755644 w 2297654"/>
                  <a:gd name="connsiteY5" fmla="*/ 249735 h 2297654"/>
                  <a:gd name="connsiteX6" fmla="*/ 1756971 w 2297654"/>
                  <a:gd name="connsiteY6" fmla="*/ 254329 h 2297654"/>
                  <a:gd name="connsiteX7" fmla="*/ 1761729 w 2297654"/>
                  <a:gd name="connsiteY7" fmla="*/ 253873 h 2297654"/>
                  <a:gd name="connsiteX8" fmla="*/ 1961170 w 2297654"/>
                  <a:gd name="connsiteY8" fmla="*/ 336484 h 2297654"/>
                  <a:gd name="connsiteX9" fmla="*/ 2043781 w 2297654"/>
                  <a:gd name="connsiteY9" fmla="*/ 535925 h 2297654"/>
                  <a:gd name="connsiteX10" fmla="*/ 2041197 w 2297654"/>
                  <a:gd name="connsiteY10" fmla="*/ 562886 h 2297654"/>
                  <a:gd name="connsiteX11" fmla="*/ 2066965 w 2297654"/>
                  <a:gd name="connsiteY11" fmla="*/ 571232 h 2297654"/>
                  <a:gd name="connsiteX12" fmla="*/ 2217136 w 2297654"/>
                  <a:gd name="connsiteY12" fmla="*/ 726312 h 2297654"/>
                  <a:gd name="connsiteX13" fmla="*/ 2213665 w 2297654"/>
                  <a:gd name="connsiteY13" fmla="*/ 942157 h 2297654"/>
                  <a:gd name="connsiteX14" fmla="*/ 2211355 w 2297654"/>
                  <a:gd name="connsiteY14" fmla="*/ 946343 h 2297654"/>
                  <a:gd name="connsiteX15" fmla="*/ 2215043 w 2297654"/>
                  <a:gd name="connsiteY15" fmla="*/ 949386 h 2297654"/>
                  <a:gd name="connsiteX16" fmla="*/ 2297654 w 2297654"/>
                  <a:gd name="connsiteY16" fmla="*/ 1148827 h 2297654"/>
                  <a:gd name="connsiteX17" fmla="*/ 2215043 w 2297654"/>
                  <a:gd name="connsiteY17" fmla="*/ 1348268 h 2297654"/>
                  <a:gd name="connsiteX18" fmla="*/ 2194151 w 2297654"/>
                  <a:gd name="connsiteY18" fmla="*/ 1365506 h 2297654"/>
                  <a:gd name="connsiteX19" fmla="*/ 2206470 w 2297654"/>
                  <a:gd name="connsiteY19" fmla="*/ 1389627 h 2297654"/>
                  <a:gd name="connsiteX20" fmla="*/ 2202999 w 2297654"/>
                  <a:gd name="connsiteY20" fmla="*/ 1605473 h 2297654"/>
                  <a:gd name="connsiteX21" fmla="*/ 2047919 w 2297654"/>
                  <a:gd name="connsiteY21" fmla="*/ 1755644 h 2297654"/>
                  <a:gd name="connsiteX22" fmla="*/ 2043325 w 2297654"/>
                  <a:gd name="connsiteY22" fmla="*/ 1756971 h 2297654"/>
                  <a:gd name="connsiteX23" fmla="*/ 2043781 w 2297654"/>
                  <a:gd name="connsiteY23" fmla="*/ 1761729 h 2297654"/>
                  <a:gd name="connsiteX24" fmla="*/ 1961170 w 2297654"/>
                  <a:gd name="connsiteY24" fmla="*/ 1961170 h 2297654"/>
                  <a:gd name="connsiteX25" fmla="*/ 1761729 w 2297654"/>
                  <a:gd name="connsiteY25" fmla="*/ 2043781 h 2297654"/>
                  <a:gd name="connsiteX26" fmla="*/ 1734768 w 2297654"/>
                  <a:gd name="connsiteY26" fmla="*/ 2041197 h 2297654"/>
                  <a:gd name="connsiteX27" fmla="*/ 1726422 w 2297654"/>
                  <a:gd name="connsiteY27" fmla="*/ 2066965 h 2297654"/>
                  <a:gd name="connsiteX28" fmla="*/ 1571342 w 2297654"/>
                  <a:gd name="connsiteY28" fmla="*/ 2217136 h 2297654"/>
                  <a:gd name="connsiteX29" fmla="*/ 1355497 w 2297654"/>
                  <a:gd name="connsiteY29" fmla="*/ 2213665 h 2297654"/>
                  <a:gd name="connsiteX30" fmla="*/ 1351311 w 2297654"/>
                  <a:gd name="connsiteY30" fmla="*/ 2211355 h 2297654"/>
                  <a:gd name="connsiteX31" fmla="*/ 1348268 w 2297654"/>
                  <a:gd name="connsiteY31" fmla="*/ 2215043 h 2297654"/>
                  <a:gd name="connsiteX32" fmla="*/ 1148827 w 2297654"/>
                  <a:gd name="connsiteY32" fmla="*/ 2297654 h 2297654"/>
                  <a:gd name="connsiteX33" fmla="*/ 949386 w 2297654"/>
                  <a:gd name="connsiteY33" fmla="*/ 2215043 h 2297654"/>
                  <a:gd name="connsiteX34" fmla="*/ 932149 w 2297654"/>
                  <a:gd name="connsiteY34" fmla="*/ 2194151 h 2297654"/>
                  <a:gd name="connsiteX35" fmla="*/ 908027 w 2297654"/>
                  <a:gd name="connsiteY35" fmla="*/ 2206470 h 2297654"/>
                  <a:gd name="connsiteX36" fmla="*/ 692182 w 2297654"/>
                  <a:gd name="connsiteY36" fmla="*/ 2202999 h 2297654"/>
                  <a:gd name="connsiteX37" fmla="*/ 542010 w 2297654"/>
                  <a:gd name="connsiteY37" fmla="*/ 2047919 h 2297654"/>
                  <a:gd name="connsiteX38" fmla="*/ 540684 w 2297654"/>
                  <a:gd name="connsiteY38" fmla="*/ 2043325 h 2297654"/>
                  <a:gd name="connsiteX39" fmla="*/ 535925 w 2297654"/>
                  <a:gd name="connsiteY39" fmla="*/ 2043781 h 2297654"/>
                  <a:gd name="connsiteX40" fmla="*/ 336484 w 2297654"/>
                  <a:gd name="connsiteY40" fmla="*/ 1961170 h 2297654"/>
                  <a:gd name="connsiteX41" fmla="*/ 253873 w 2297654"/>
                  <a:gd name="connsiteY41" fmla="*/ 1761729 h 2297654"/>
                  <a:gd name="connsiteX42" fmla="*/ 256457 w 2297654"/>
                  <a:gd name="connsiteY42" fmla="*/ 1734768 h 2297654"/>
                  <a:gd name="connsiteX43" fmla="*/ 230689 w 2297654"/>
                  <a:gd name="connsiteY43" fmla="*/ 1726422 h 2297654"/>
                  <a:gd name="connsiteX44" fmla="*/ 80518 w 2297654"/>
                  <a:gd name="connsiteY44" fmla="*/ 1571342 h 2297654"/>
                  <a:gd name="connsiteX45" fmla="*/ 83989 w 2297654"/>
                  <a:gd name="connsiteY45" fmla="*/ 1355497 h 2297654"/>
                  <a:gd name="connsiteX46" fmla="*/ 86299 w 2297654"/>
                  <a:gd name="connsiteY46" fmla="*/ 1351311 h 2297654"/>
                  <a:gd name="connsiteX47" fmla="*/ 82611 w 2297654"/>
                  <a:gd name="connsiteY47" fmla="*/ 1348268 h 2297654"/>
                  <a:gd name="connsiteX48" fmla="*/ 0 w 2297654"/>
                  <a:gd name="connsiteY48" fmla="*/ 1148827 h 2297654"/>
                  <a:gd name="connsiteX49" fmla="*/ 82611 w 2297654"/>
                  <a:gd name="connsiteY49" fmla="*/ 949386 h 2297654"/>
                  <a:gd name="connsiteX50" fmla="*/ 103503 w 2297654"/>
                  <a:gd name="connsiteY50" fmla="*/ 932149 h 2297654"/>
                  <a:gd name="connsiteX51" fmla="*/ 91184 w 2297654"/>
                  <a:gd name="connsiteY51" fmla="*/ 908027 h 2297654"/>
                  <a:gd name="connsiteX52" fmla="*/ 94655 w 2297654"/>
                  <a:gd name="connsiteY52" fmla="*/ 692182 h 2297654"/>
                  <a:gd name="connsiteX53" fmla="*/ 249735 w 2297654"/>
                  <a:gd name="connsiteY53" fmla="*/ 542010 h 2297654"/>
                  <a:gd name="connsiteX54" fmla="*/ 254329 w 2297654"/>
                  <a:gd name="connsiteY54" fmla="*/ 540684 h 2297654"/>
                  <a:gd name="connsiteX55" fmla="*/ 253873 w 2297654"/>
                  <a:gd name="connsiteY55" fmla="*/ 535925 h 2297654"/>
                  <a:gd name="connsiteX56" fmla="*/ 336484 w 2297654"/>
                  <a:gd name="connsiteY56" fmla="*/ 336484 h 2297654"/>
                  <a:gd name="connsiteX57" fmla="*/ 535925 w 2297654"/>
                  <a:gd name="connsiteY57" fmla="*/ 253873 h 2297654"/>
                  <a:gd name="connsiteX58" fmla="*/ 562886 w 2297654"/>
                  <a:gd name="connsiteY58" fmla="*/ 256457 h 2297654"/>
                  <a:gd name="connsiteX59" fmla="*/ 571232 w 2297654"/>
                  <a:gd name="connsiteY59" fmla="*/ 230690 h 2297654"/>
                  <a:gd name="connsiteX60" fmla="*/ 726312 w 2297654"/>
                  <a:gd name="connsiteY60" fmla="*/ 80518 h 2297654"/>
                  <a:gd name="connsiteX61" fmla="*/ 942158 w 2297654"/>
                  <a:gd name="connsiteY61" fmla="*/ 83989 h 2297654"/>
                  <a:gd name="connsiteX62" fmla="*/ 946343 w 2297654"/>
                  <a:gd name="connsiteY62" fmla="*/ 86299 h 2297654"/>
                  <a:gd name="connsiteX63" fmla="*/ 949386 w 2297654"/>
                  <a:gd name="connsiteY63" fmla="*/ 82611 h 2297654"/>
                  <a:gd name="connsiteX64" fmla="*/ 1148827 w 2297654"/>
                  <a:gd name="connsiteY64" fmla="*/ 0 h 229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297654" h="2297654">
                    <a:moveTo>
                      <a:pt x="1148827" y="0"/>
                    </a:moveTo>
                    <a:cubicBezTo>
                      <a:pt x="1226714" y="0"/>
                      <a:pt x="1297227" y="31570"/>
                      <a:pt x="1348268" y="82611"/>
                    </a:cubicBezTo>
                    <a:lnTo>
                      <a:pt x="1365506" y="103503"/>
                    </a:lnTo>
                    <a:lnTo>
                      <a:pt x="1389627" y="91184"/>
                    </a:lnTo>
                    <a:cubicBezTo>
                      <a:pt x="1456752" y="64636"/>
                      <a:pt x="1534003" y="63696"/>
                      <a:pt x="1605473" y="94655"/>
                    </a:cubicBezTo>
                    <a:cubicBezTo>
                      <a:pt x="1676942" y="125614"/>
                      <a:pt x="1729097" y="182611"/>
                      <a:pt x="1755644" y="249735"/>
                    </a:cubicBezTo>
                    <a:lnTo>
                      <a:pt x="1756971" y="254329"/>
                    </a:lnTo>
                    <a:lnTo>
                      <a:pt x="1761729" y="253873"/>
                    </a:lnTo>
                    <a:cubicBezTo>
                      <a:pt x="1833913" y="253873"/>
                      <a:pt x="1906096" y="281410"/>
                      <a:pt x="1961170" y="336484"/>
                    </a:cubicBezTo>
                    <a:cubicBezTo>
                      <a:pt x="2016244" y="391558"/>
                      <a:pt x="2043781" y="463742"/>
                      <a:pt x="2043781" y="535925"/>
                    </a:cubicBezTo>
                    <a:lnTo>
                      <a:pt x="2041197" y="562886"/>
                    </a:lnTo>
                    <a:lnTo>
                      <a:pt x="2066965" y="571232"/>
                    </a:lnTo>
                    <a:cubicBezTo>
                      <a:pt x="2133201" y="599924"/>
                      <a:pt x="2188491" y="653885"/>
                      <a:pt x="2217136" y="726312"/>
                    </a:cubicBezTo>
                    <a:cubicBezTo>
                      <a:pt x="2245781" y="798740"/>
                      <a:pt x="2242357" y="875921"/>
                      <a:pt x="2213665" y="942157"/>
                    </a:cubicBezTo>
                    <a:lnTo>
                      <a:pt x="2211355" y="946343"/>
                    </a:lnTo>
                    <a:lnTo>
                      <a:pt x="2215043" y="949386"/>
                    </a:lnTo>
                    <a:cubicBezTo>
                      <a:pt x="2266085" y="1000428"/>
                      <a:pt x="2297654" y="1070941"/>
                      <a:pt x="2297654" y="1148827"/>
                    </a:cubicBezTo>
                    <a:cubicBezTo>
                      <a:pt x="2297654" y="1226714"/>
                      <a:pt x="2266085" y="1297227"/>
                      <a:pt x="2215043" y="1348268"/>
                    </a:cubicBezTo>
                    <a:lnTo>
                      <a:pt x="2194151" y="1365506"/>
                    </a:lnTo>
                    <a:lnTo>
                      <a:pt x="2206470" y="1389627"/>
                    </a:lnTo>
                    <a:cubicBezTo>
                      <a:pt x="2233018" y="1456752"/>
                      <a:pt x="2233958" y="1534004"/>
                      <a:pt x="2202999" y="1605473"/>
                    </a:cubicBezTo>
                    <a:cubicBezTo>
                      <a:pt x="2172040" y="1676942"/>
                      <a:pt x="2115044" y="1729097"/>
                      <a:pt x="2047919" y="1755644"/>
                    </a:cubicBezTo>
                    <a:lnTo>
                      <a:pt x="2043325" y="1756971"/>
                    </a:lnTo>
                    <a:lnTo>
                      <a:pt x="2043781" y="1761729"/>
                    </a:lnTo>
                    <a:cubicBezTo>
                      <a:pt x="2043781" y="1833913"/>
                      <a:pt x="2016244" y="1906096"/>
                      <a:pt x="1961170" y="1961170"/>
                    </a:cubicBezTo>
                    <a:cubicBezTo>
                      <a:pt x="1906096" y="2016244"/>
                      <a:pt x="1833913" y="2043781"/>
                      <a:pt x="1761729" y="2043781"/>
                    </a:cubicBezTo>
                    <a:lnTo>
                      <a:pt x="1734768" y="2041197"/>
                    </a:lnTo>
                    <a:lnTo>
                      <a:pt x="1726422" y="2066965"/>
                    </a:lnTo>
                    <a:cubicBezTo>
                      <a:pt x="1697730" y="2133201"/>
                      <a:pt x="1643770" y="2188491"/>
                      <a:pt x="1571342" y="2217136"/>
                    </a:cubicBezTo>
                    <a:cubicBezTo>
                      <a:pt x="1498914" y="2245781"/>
                      <a:pt x="1421733" y="2242357"/>
                      <a:pt x="1355497" y="2213665"/>
                    </a:cubicBezTo>
                    <a:lnTo>
                      <a:pt x="1351311" y="2211355"/>
                    </a:lnTo>
                    <a:lnTo>
                      <a:pt x="1348268" y="2215043"/>
                    </a:lnTo>
                    <a:cubicBezTo>
                      <a:pt x="1297227" y="2266084"/>
                      <a:pt x="1226714" y="2297654"/>
                      <a:pt x="1148827" y="2297654"/>
                    </a:cubicBezTo>
                    <a:cubicBezTo>
                      <a:pt x="1070941" y="2297654"/>
                      <a:pt x="1000428" y="2266084"/>
                      <a:pt x="949386" y="2215043"/>
                    </a:cubicBezTo>
                    <a:lnTo>
                      <a:pt x="932149" y="2194151"/>
                    </a:lnTo>
                    <a:lnTo>
                      <a:pt x="908027" y="2206470"/>
                    </a:lnTo>
                    <a:cubicBezTo>
                      <a:pt x="840903" y="2233018"/>
                      <a:pt x="763651" y="2233958"/>
                      <a:pt x="692182" y="2202999"/>
                    </a:cubicBezTo>
                    <a:cubicBezTo>
                      <a:pt x="620713" y="2172040"/>
                      <a:pt x="568558" y="2115043"/>
                      <a:pt x="542010" y="2047919"/>
                    </a:cubicBezTo>
                    <a:lnTo>
                      <a:pt x="540684" y="2043325"/>
                    </a:lnTo>
                    <a:lnTo>
                      <a:pt x="535925" y="2043781"/>
                    </a:lnTo>
                    <a:cubicBezTo>
                      <a:pt x="463742" y="2043781"/>
                      <a:pt x="391559" y="2016244"/>
                      <a:pt x="336484" y="1961170"/>
                    </a:cubicBezTo>
                    <a:cubicBezTo>
                      <a:pt x="281410" y="1906096"/>
                      <a:pt x="253873" y="1833913"/>
                      <a:pt x="253873" y="1761729"/>
                    </a:cubicBezTo>
                    <a:lnTo>
                      <a:pt x="256457" y="1734768"/>
                    </a:lnTo>
                    <a:lnTo>
                      <a:pt x="230689" y="1726422"/>
                    </a:lnTo>
                    <a:cubicBezTo>
                      <a:pt x="164453" y="1697730"/>
                      <a:pt x="109163" y="1643770"/>
                      <a:pt x="80518" y="1571342"/>
                    </a:cubicBezTo>
                    <a:cubicBezTo>
                      <a:pt x="51873" y="1498914"/>
                      <a:pt x="55297" y="1421733"/>
                      <a:pt x="83989" y="1355497"/>
                    </a:cubicBezTo>
                    <a:lnTo>
                      <a:pt x="86299" y="1351311"/>
                    </a:lnTo>
                    <a:lnTo>
                      <a:pt x="82611" y="1348268"/>
                    </a:lnTo>
                    <a:cubicBezTo>
                      <a:pt x="31570" y="1297227"/>
                      <a:pt x="0" y="1226714"/>
                      <a:pt x="0" y="1148827"/>
                    </a:cubicBezTo>
                    <a:cubicBezTo>
                      <a:pt x="0" y="1070941"/>
                      <a:pt x="31570" y="1000428"/>
                      <a:pt x="82611" y="949386"/>
                    </a:cubicBezTo>
                    <a:lnTo>
                      <a:pt x="103503" y="932149"/>
                    </a:lnTo>
                    <a:lnTo>
                      <a:pt x="91184" y="908027"/>
                    </a:lnTo>
                    <a:cubicBezTo>
                      <a:pt x="64636" y="840903"/>
                      <a:pt x="63696" y="763651"/>
                      <a:pt x="94655" y="692182"/>
                    </a:cubicBezTo>
                    <a:cubicBezTo>
                      <a:pt x="125614" y="620713"/>
                      <a:pt x="182611" y="568558"/>
                      <a:pt x="249735" y="542010"/>
                    </a:cubicBezTo>
                    <a:lnTo>
                      <a:pt x="254329" y="540684"/>
                    </a:lnTo>
                    <a:lnTo>
                      <a:pt x="253873" y="535925"/>
                    </a:lnTo>
                    <a:cubicBezTo>
                      <a:pt x="253873" y="463742"/>
                      <a:pt x="281410" y="391558"/>
                      <a:pt x="336484" y="336484"/>
                    </a:cubicBezTo>
                    <a:cubicBezTo>
                      <a:pt x="391559" y="281410"/>
                      <a:pt x="463742" y="253873"/>
                      <a:pt x="535925" y="253873"/>
                    </a:cubicBezTo>
                    <a:lnTo>
                      <a:pt x="562886" y="256457"/>
                    </a:lnTo>
                    <a:lnTo>
                      <a:pt x="571232" y="230690"/>
                    </a:lnTo>
                    <a:cubicBezTo>
                      <a:pt x="599924" y="164454"/>
                      <a:pt x="653885" y="109163"/>
                      <a:pt x="726312" y="80518"/>
                    </a:cubicBezTo>
                    <a:cubicBezTo>
                      <a:pt x="798740" y="51873"/>
                      <a:pt x="875922" y="55297"/>
                      <a:pt x="942158" y="83989"/>
                    </a:cubicBezTo>
                    <a:lnTo>
                      <a:pt x="946343" y="86299"/>
                    </a:lnTo>
                    <a:lnTo>
                      <a:pt x="949386" y="82611"/>
                    </a:lnTo>
                    <a:cubicBezTo>
                      <a:pt x="1000428" y="31570"/>
                      <a:pt x="1070941" y="0"/>
                      <a:pt x="1148827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3E20A36E-8C2F-40B4-9F8F-D6B4F17FB846}"/>
                </a:ext>
              </a:extLst>
            </p:cNvPr>
            <p:cNvSpPr/>
            <p:nvPr/>
          </p:nvSpPr>
          <p:spPr bwMode="auto">
            <a:xfrm rot="2700000">
              <a:off x="9271952" y="188706"/>
              <a:ext cx="448216" cy="401692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B3CE9535-FEDC-4502-BE85-09FE5B6CD05C}"/>
                </a:ext>
              </a:extLst>
            </p:cNvPr>
            <p:cNvSpPr/>
            <p:nvPr/>
          </p:nvSpPr>
          <p:spPr bwMode="auto">
            <a:xfrm rot="21139798">
              <a:off x="7938046" y="213654"/>
              <a:ext cx="519114" cy="465231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0EEA11F4-2706-40EE-BBB3-94D0DFC96415}"/>
                </a:ext>
              </a:extLst>
            </p:cNvPr>
            <p:cNvSpPr/>
            <p:nvPr/>
          </p:nvSpPr>
          <p:spPr bwMode="auto">
            <a:xfrm rot="8858562">
              <a:off x="8780750" y="1301435"/>
              <a:ext cx="448218" cy="401694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5A2A5110-F3BE-4DA3-A22D-9D0AC28B8E9E}"/>
                </a:ext>
              </a:extLst>
            </p:cNvPr>
            <p:cNvSpPr/>
            <p:nvPr/>
          </p:nvSpPr>
          <p:spPr bwMode="auto">
            <a:xfrm rot="13791276">
              <a:off x="7946377" y="1180039"/>
              <a:ext cx="519114" cy="465231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E3FF7290-22DE-4A75-975A-20CE0BD03605}"/>
                </a:ext>
              </a:extLst>
            </p:cNvPr>
            <p:cNvSpPr/>
            <p:nvPr/>
          </p:nvSpPr>
          <p:spPr bwMode="auto">
            <a:xfrm rot="17436792">
              <a:off x="7689726" y="716509"/>
              <a:ext cx="448216" cy="401692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AABF60E9-E926-4DDE-BA4A-76BC092C32AE}"/>
                </a:ext>
              </a:extLst>
            </p:cNvPr>
            <p:cNvSpPr/>
            <p:nvPr/>
          </p:nvSpPr>
          <p:spPr bwMode="auto">
            <a:xfrm rot="10972210">
              <a:off x="8429597" y="766421"/>
              <a:ext cx="519114" cy="465231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C8DD045E-9CA9-414D-9D46-BD77C557A2D2}"/>
                </a:ext>
              </a:extLst>
            </p:cNvPr>
            <p:cNvSpPr/>
            <p:nvPr/>
          </p:nvSpPr>
          <p:spPr bwMode="auto">
            <a:xfrm rot="18971315">
              <a:off x="9248232" y="895706"/>
              <a:ext cx="519114" cy="465231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45F49E4E-3FCB-4B4B-9C7D-C5C8625E8AA9}"/>
                </a:ext>
              </a:extLst>
            </p:cNvPr>
            <p:cNvSpPr/>
            <p:nvPr/>
          </p:nvSpPr>
          <p:spPr bwMode="auto">
            <a:xfrm rot="13333755">
              <a:off x="8898662" y="513704"/>
              <a:ext cx="448216" cy="401692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386769F0-35C5-4988-B203-C2822A79B7E4}"/>
                </a:ext>
              </a:extLst>
            </p:cNvPr>
            <p:cNvSpPr/>
            <p:nvPr/>
          </p:nvSpPr>
          <p:spPr bwMode="auto">
            <a:xfrm rot="460202" flipH="1">
              <a:off x="8487546" y="-8932"/>
              <a:ext cx="519114" cy="465231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A9959C40-54E7-4564-8AD7-225630C73C41}"/>
              </a:ext>
            </a:extLst>
          </p:cNvPr>
          <p:cNvGrpSpPr/>
          <p:nvPr/>
        </p:nvGrpSpPr>
        <p:grpSpPr>
          <a:xfrm>
            <a:off x="8027250" y="1100718"/>
            <a:ext cx="1289319" cy="1285157"/>
            <a:chOff x="10191192" y="181091"/>
            <a:chExt cx="2345607" cy="2338035"/>
          </a:xfrm>
        </p:grpSpPr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90A880EE-9492-4A68-9B6E-4CDDBCB5BC86}"/>
                </a:ext>
              </a:extLst>
            </p:cNvPr>
            <p:cNvGrpSpPr/>
            <p:nvPr/>
          </p:nvGrpSpPr>
          <p:grpSpPr>
            <a:xfrm>
              <a:off x="10191192" y="181091"/>
              <a:ext cx="2345607" cy="2338035"/>
              <a:chOff x="5377896" y="2758366"/>
              <a:chExt cx="2345607" cy="3514556"/>
            </a:xfrm>
            <a:solidFill>
              <a:srgbClr val="663300"/>
            </a:solidFill>
          </p:grpSpPr>
          <p:sp>
            <p:nvSpPr>
              <p:cNvPr id="137" name="台形 37">
                <a:extLst>
                  <a:ext uri="{FF2B5EF4-FFF2-40B4-BE49-F238E27FC236}">
                    <a16:creationId xmlns:a16="http://schemas.microsoft.com/office/drawing/2014/main" id="{3ABAA4C3-9461-46A5-87AF-1EA1FC457894}"/>
                  </a:ext>
                </a:extLst>
              </p:cNvPr>
              <p:cNvSpPr/>
              <p:nvPr/>
            </p:nvSpPr>
            <p:spPr bwMode="auto">
              <a:xfrm rot="2700000" flipH="1">
                <a:off x="6894168" y="3370255"/>
                <a:ext cx="227236" cy="1431434"/>
              </a:xfrm>
              <a:custGeom>
                <a:avLst/>
                <a:gdLst>
                  <a:gd name="connsiteX0" fmla="*/ 0 w 230708"/>
                  <a:gd name="connsiteY0" fmla="*/ 490086 h 490086"/>
                  <a:gd name="connsiteX1" fmla="*/ 57677 w 230708"/>
                  <a:gd name="connsiteY1" fmla="*/ 0 h 490086"/>
                  <a:gd name="connsiteX2" fmla="*/ 173031 w 230708"/>
                  <a:gd name="connsiteY2" fmla="*/ 0 h 490086"/>
                  <a:gd name="connsiteX3" fmla="*/ 230708 w 230708"/>
                  <a:gd name="connsiteY3" fmla="*/ 490086 h 490086"/>
                  <a:gd name="connsiteX4" fmla="*/ 0 w 230708"/>
                  <a:gd name="connsiteY4" fmla="*/ 490086 h 490086"/>
                  <a:gd name="connsiteX0" fmla="*/ 0 w 230708"/>
                  <a:gd name="connsiteY0" fmla="*/ 490086 h 490086"/>
                  <a:gd name="connsiteX1" fmla="*/ 173031 w 230708"/>
                  <a:gd name="connsiteY1" fmla="*/ 0 h 490086"/>
                  <a:gd name="connsiteX2" fmla="*/ 230708 w 230708"/>
                  <a:gd name="connsiteY2" fmla="*/ 490086 h 490086"/>
                  <a:gd name="connsiteX3" fmla="*/ 0 w 230708"/>
                  <a:gd name="connsiteY3" fmla="*/ 490086 h 490086"/>
                  <a:gd name="connsiteX0" fmla="*/ 0 w 230708"/>
                  <a:gd name="connsiteY0" fmla="*/ 692142 h 692142"/>
                  <a:gd name="connsiteX1" fmla="*/ 105679 w 230708"/>
                  <a:gd name="connsiteY1" fmla="*/ 0 h 692142"/>
                  <a:gd name="connsiteX2" fmla="*/ 230708 w 230708"/>
                  <a:gd name="connsiteY2" fmla="*/ 692142 h 692142"/>
                  <a:gd name="connsiteX3" fmla="*/ 0 w 230708"/>
                  <a:gd name="connsiteY3" fmla="*/ 692142 h 692142"/>
                  <a:gd name="connsiteX0" fmla="*/ 0 w 248669"/>
                  <a:gd name="connsiteY0" fmla="*/ 844806 h 844806"/>
                  <a:gd name="connsiteX1" fmla="*/ 123640 w 248669"/>
                  <a:gd name="connsiteY1" fmla="*/ 0 h 844806"/>
                  <a:gd name="connsiteX2" fmla="*/ 248669 w 248669"/>
                  <a:gd name="connsiteY2" fmla="*/ 692142 h 844806"/>
                  <a:gd name="connsiteX3" fmla="*/ 0 w 248669"/>
                  <a:gd name="connsiteY3" fmla="*/ 844806 h 844806"/>
                  <a:gd name="connsiteX0" fmla="*/ 0 w 226218"/>
                  <a:gd name="connsiteY0" fmla="*/ 844806 h 844806"/>
                  <a:gd name="connsiteX1" fmla="*/ 123640 w 226218"/>
                  <a:gd name="connsiteY1" fmla="*/ 0 h 844806"/>
                  <a:gd name="connsiteX2" fmla="*/ 226218 w 226218"/>
                  <a:gd name="connsiteY2" fmla="*/ 624790 h 844806"/>
                  <a:gd name="connsiteX3" fmla="*/ 0 w 226218"/>
                  <a:gd name="connsiteY3" fmla="*/ 844806 h 844806"/>
                  <a:gd name="connsiteX0" fmla="*/ 73926 w 300144"/>
                  <a:gd name="connsiteY0" fmla="*/ 972332 h 972332"/>
                  <a:gd name="connsiteX1" fmla="*/ 0 w 300144"/>
                  <a:gd name="connsiteY1" fmla="*/ 0 h 972332"/>
                  <a:gd name="connsiteX2" fmla="*/ 300144 w 300144"/>
                  <a:gd name="connsiteY2" fmla="*/ 752316 h 972332"/>
                  <a:gd name="connsiteX3" fmla="*/ 73926 w 300144"/>
                  <a:gd name="connsiteY3" fmla="*/ 972332 h 972332"/>
                  <a:gd name="connsiteX0" fmla="*/ 73926 w 409655"/>
                  <a:gd name="connsiteY0" fmla="*/ 972332 h 972332"/>
                  <a:gd name="connsiteX1" fmla="*/ 0 w 409655"/>
                  <a:gd name="connsiteY1" fmla="*/ 0 h 972332"/>
                  <a:gd name="connsiteX2" fmla="*/ 409655 w 409655"/>
                  <a:gd name="connsiteY2" fmla="*/ 814158 h 972332"/>
                  <a:gd name="connsiteX3" fmla="*/ 73926 w 409655"/>
                  <a:gd name="connsiteY3" fmla="*/ 972332 h 972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655" h="972332">
                    <a:moveTo>
                      <a:pt x="73926" y="972332"/>
                    </a:moveTo>
                    <a:lnTo>
                      <a:pt x="0" y="0"/>
                    </a:lnTo>
                    <a:lnTo>
                      <a:pt x="409655" y="814158"/>
                    </a:lnTo>
                    <a:lnTo>
                      <a:pt x="73926" y="972332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台形 37">
                <a:extLst>
                  <a:ext uri="{FF2B5EF4-FFF2-40B4-BE49-F238E27FC236}">
                    <a16:creationId xmlns:a16="http://schemas.microsoft.com/office/drawing/2014/main" id="{30086BC8-FDFB-4FC3-B56E-EE561A9CCC26}"/>
                  </a:ext>
                </a:extLst>
              </p:cNvPr>
              <p:cNvSpPr/>
              <p:nvPr/>
            </p:nvSpPr>
            <p:spPr bwMode="auto">
              <a:xfrm rot="18263860">
                <a:off x="5968432" y="3949708"/>
                <a:ext cx="341583" cy="1005348"/>
              </a:xfrm>
              <a:custGeom>
                <a:avLst/>
                <a:gdLst>
                  <a:gd name="connsiteX0" fmla="*/ 0 w 230708"/>
                  <a:gd name="connsiteY0" fmla="*/ 490086 h 490086"/>
                  <a:gd name="connsiteX1" fmla="*/ 57677 w 230708"/>
                  <a:gd name="connsiteY1" fmla="*/ 0 h 490086"/>
                  <a:gd name="connsiteX2" fmla="*/ 173031 w 230708"/>
                  <a:gd name="connsiteY2" fmla="*/ 0 h 490086"/>
                  <a:gd name="connsiteX3" fmla="*/ 230708 w 230708"/>
                  <a:gd name="connsiteY3" fmla="*/ 490086 h 490086"/>
                  <a:gd name="connsiteX4" fmla="*/ 0 w 230708"/>
                  <a:gd name="connsiteY4" fmla="*/ 490086 h 490086"/>
                  <a:gd name="connsiteX0" fmla="*/ 0 w 230708"/>
                  <a:gd name="connsiteY0" fmla="*/ 490086 h 490086"/>
                  <a:gd name="connsiteX1" fmla="*/ 173031 w 230708"/>
                  <a:gd name="connsiteY1" fmla="*/ 0 h 490086"/>
                  <a:gd name="connsiteX2" fmla="*/ 230708 w 230708"/>
                  <a:gd name="connsiteY2" fmla="*/ 490086 h 490086"/>
                  <a:gd name="connsiteX3" fmla="*/ 0 w 230708"/>
                  <a:gd name="connsiteY3" fmla="*/ 490086 h 490086"/>
                  <a:gd name="connsiteX0" fmla="*/ 0 w 230708"/>
                  <a:gd name="connsiteY0" fmla="*/ 692142 h 692142"/>
                  <a:gd name="connsiteX1" fmla="*/ 105679 w 230708"/>
                  <a:gd name="connsiteY1" fmla="*/ 0 h 692142"/>
                  <a:gd name="connsiteX2" fmla="*/ 230708 w 230708"/>
                  <a:gd name="connsiteY2" fmla="*/ 692142 h 692142"/>
                  <a:gd name="connsiteX3" fmla="*/ 0 w 230708"/>
                  <a:gd name="connsiteY3" fmla="*/ 692142 h 692142"/>
                  <a:gd name="connsiteX0" fmla="*/ 0 w 248669"/>
                  <a:gd name="connsiteY0" fmla="*/ 844806 h 844806"/>
                  <a:gd name="connsiteX1" fmla="*/ 123640 w 248669"/>
                  <a:gd name="connsiteY1" fmla="*/ 0 h 844806"/>
                  <a:gd name="connsiteX2" fmla="*/ 248669 w 248669"/>
                  <a:gd name="connsiteY2" fmla="*/ 692142 h 844806"/>
                  <a:gd name="connsiteX3" fmla="*/ 0 w 248669"/>
                  <a:gd name="connsiteY3" fmla="*/ 844806 h 844806"/>
                  <a:gd name="connsiteX0" fmla="*/ 0 w 226218"/>
                  <a:gd name="connsiteY0" fmla="*/ 844806 h 844806"/>
                  <a:gd name="connsiteX1" fmla="*/ 123640 w 226218"/>
                  <a:gd name="connsiteY1" fmla="*/ 0 h 844806"/>
                  <a:gd name="connsiteX2" fmla="*/ 226218 w 226218"/>
                  <a:gd name="connsiteY2" fmla="*/ 624790 h 844806"/>
                  <a:gd name="connsiteX3" fmla="*/ 0 w 226218"/>
                  <a:gd name="connsiteY3" fmla="*/ 844806 h 844806"/>
                  <a:gd name="connsiteX0" fmla="*/ 73926 w 300144"/>
                  <a:gd name="connsiteY0" fmla="*/ 972332 h 972332"/>
                  <a:gd name="connsiteX1" fmla="*/ 0 w 300144"/>
                  <a:gd name="connsiteY1" fmla="*/ 0 h 972332"/>
                  <a:gd name="connsiteX2" fmla="*/ 300144 w 300144"/>
                  <a:gd name="connsiteY2" fmla="*/ 752316 h 972332"/>
                  <a:gd name="connsiteX3" fmla="*/ 73926 w 300144"/>
                  <a:gd name="connsiteY3" fmla="*/ 972332 h 972332"/>
                  <a:gd name="connsiteX0" fmla="*/ 73926 w 409655"/>
                  <a:gd name="connsiteY0" fmla="*/ 972332 h 972332"/>
                  <a:gd name="connsiteX1" fmla="*/ 0 w 409655"/>
                  <a:gd name="connsiteY1" fmla="*/ 0 h 972332"/>
                  <a:gd name="connsiteX2" fmla="*/ 409655 w 409655"/>
                  <a:gd name="connsiteY2" fmla="*/ 814158 h 972332"/>
                  <a:gd name="connsiteX3" fmla="*/ 73926 w 409655"/>
                  <a:gd name="connsiteY3" fmla="*/ 972332 h 972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655" h="972332">
                    <a:moveTo>
                      <a:pt x="73926" y="972332"/>
                    </a:moveTo>
                    <a:lnTo>
                      <a:pt x="0" y="0"/>
                    </a:lnTo>
                    <a:lnTo>
                      <a:pt x="409655" y="814158"/>
                    </a:lnTo>
                    <a:lnTo>
                      <a:pt x="73926" y="972332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" name="台形 37">
                <a:extLst>
                  <a:ext uri="{FF2B5EF4-FFF2-40B4-BE49-F238E27FC236}">
                    <a16:creationId xmlns:a16="http://schemas.microsoft.com/office/drawing/2014/main" id="{7A4EC357-EF25-4A72-B78A-AFF3F099C771}"/>
                  </a:ext>
                </a:extLst>
              </p:cNvPr>
              <p:cNvSpPr/>
              <p:nvPr/>
            </p:nvSpPr>
            <p:spPr bwMode="auto">
              <a:xfrm rot="18900000">
                <a:off x="6257468" y="3129555"/>
                <a:ext cx="172393" cy="958588"/>
              </a:xfrm>
              <a:custGeom>
                <a:avLst/>
                <a:gdLst>
                  <a:gd name="connsiteX0" fmla="*/ 0 w 230708"/>
                  <a:gd name="connsiteY0" fmla="*/ 490086 h 490086"/>
                  <a:gd name="connsiteX1" fmla="*/ 57677 w 230708"/>
                  <a:gd name="connsiteY1" fmla="*/ 0 h 490086"/>
                  <a:gd name="connsiteX2" fmla="*/ 173031 w 230708"/>
                  <a:gd name="connsiteY2" fmla="*/ 0 h 490086"/>
                  <a:gd name="connsiteX3" fmla="*/ 230708 w 230708"/>
                  <a:gd name="connsiteY3" fmla="*/ 490086 h 490086"/>
                  <a:gd name="connsiteX4" fmla="*/ 0 w 230708"/>
                  <a:gd name="connsiteY4" fmla="*/ 490086 h 490086"/>
                  <a:gd name="connsiteX0" fmla="*/ 0 w 230708"/>
                  <a:gd name="connsiteY0" fmla="*/ 490086 h 490086"/>
                  <a:gd name="connsiteX1" fmla="*/ 173031 w 230708"/>
                  <a:gd name="connsiteY1" fmla="*/ 0 h 490086"/>
                  <a:gd name="connsiteX2" fmla="*/ 230708 w 230708"/>
                  <a:gd name="connsiteY2" fmla="*/ 490086 h 490086"/>
                  <a:gd name="connsiteX3" fmla="*/ 0 w 230708"/>
                  <a:gd name="connsiteY3" fmla="*/ 490086 h 490086"/>
                  <a:gd name="connsiteX0" fmla="*/ 0 w 230708"/>
                  <a:gd name="connsiteY0" fmla="*/ 692142 h 692142"/>
                  <a:gd name="connsiteX1" fmla="*/ 105679 w 230708"/>
                  <a:gd name="connsiteY1" fmla="*/ 0 h 692142"/>
                  <a:gd name="connsiteX2" fmla="*/ 230708 w 230708"/>
                  <a:gd name="connsiteY2" fmla="*/ 692142 h 692142"/>
                  <a:gd name="connsiteX3" fmla="*/ 0 w 230708"/>
                  <a:gd name="connsiteY3" fmla="*/ 692142 h 692142"/>
                  <a:gd name="connsiteX0" fmla="*/ 0 w 248669"/>
                  <a:gd name="connsiteY0" fmla="*/ 844806 h 844806"/>
                  <a:gd name="connsiteX1" fmla="*/ 123640 w 248669"/>
                  <a:gd name="connsiteY1" fmla="*/ 0 h 844806"/>
                  <a:gd name="connsiteX2" fmla="*/ 248669 w 248669"/>
                  <a:gd name="connsiteY2" fmla="*/ 692142 h 844806"/>
                  <a:gd name="connsiteX3" fmla="*/ 0 w 248669"/>
                  <a:gd name="connsiteY3" fmla="*/ 844806 h 844806"/>
                  <a:gd name="connsiteX0" fmla="*/ 0 w 226218"/>
                  <a:gd name="connsiteY0" fmla="*/ 844806 h 844806"/>
                  <a:gd name="connsiteX1" fmla="*/ 123640 w 226218"/>
                  <a:gd name="connsiteY1" fmla="*/ 0 h 844806"/>
                  <a:gd name="connsiteX2" fmla="*/ 226218 w 226218"/>
                  <a:gd name="connsiteY2" fmla="*/ 624790 h 844806"/>
                  <a:gd name="connsiteX3" fmla="*/ 0 w 226218"/>
                  <a:gd name="connsiteY3" fmla="*/ 844806 h 844806"/>
                  <a:gd name="connsiteX0" fmla="*/ 73926 w 300144"/>
                  <a:gd name="connsiteY0" fmla="*/ 972332 h 972332"/>
                  <a:gd name="connsiteX1" fmla="*/ 0 w 300144"/>
                  <a:gd name="connsiteY1" fmla="*/ 0 h 972332"/>
                  <a:gd name="connsiteX2" fmla="*/ 300144 w 300144"/>
                  <a:gd name="connsiteY2" fmla="*/ 752316 h 972332"/>
                  <a:gd name="connsiteX3" fmla="*/ 73926 w 300144"/>
                  <a:gd name="connsiteY3" fmla="*/ 972332 h 972332"/>
                  <a:gd name="connsiteX0" fmla="*/ 73926 w 312109"/>
                  <a:gd name="connsiteY0" fmla="*/ 972332 h 972332"/>
                  <a:gd name="connsiteX1" fmla="*/ 0 w 312109"/>
                  <a:gd name="connsiteY1" fmla="*/ 0 h 972332"/>
                  <a:gd name="connsiteX2" fmla="*/ 312109 w 312109"/>
                  <a:gd name="connsiteY2" fmla="*/ 825188 h 972332"/>
                  <a:gd name="connsiteX3" fmla="*/ 73926 w 312109"/>
                  <a:gd name="connsiteY3" fmla="*/ 972332 h 972332"/>
                  <a:gd name="connsiteX0" fmla="*/ 73926 w 306126"/>
                  <a:gd name="connsiteY0" fmla="*/ 972332 h 972332"/>
                  <a:gd name="connsiteX1" fmla="*/ 0 w 306126"/>
                  <a:gd name="connsiteY1" fmla="*/ 0 h 972332"/>
                  <a:gd name="connsiteX2" fmla="*/ 306126 w 306126"/>
                  <a:gd name="connsiteY2" fmla="*/ 802415 h 972332"/>
                  <a:gd name="connsiteX3" fmla="*/ 73926 w 306126"/>
                  <a:gd name="connsiteY3" fmla="*/ 972332 h 972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126" h="972332">
                    <a:moveTo>
                      <a:pt x="73926" y="972332"/>
                    </a:moveTo>
                    <a:lnTo>
                      <a:pt x="0" y="0"/>
                    </a:lnTo>
                    <a:lnTo>
                      <a:pt x="306126" y="802415"/>
                    </a:lnTo>
                    <a:lnTo>
                      <a:pt x="73926" y="972332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0" name="台形 37">
                <a:extLst>
                  <a:ext uri="{FF2B5EF4-FFF2-40B4-BE49-F238E27FC236}">
                    <a16:creationId xmlns:a16="http://schemas.microsoft.com/office/drawing/2014/main" id="{39C28F6F-27A3-4493-9F27-61E5E4843C20}"/>
                  </a:ext>
                </a:extLst>
              </p:cNvPr>
              <p:cNvSpPr/>
              <p:nvPr/>
            </p:nvSpPr>
            <p:spPr bwMode="auto">
              <a:xfrm rot="18551960">
                <a:off x="5858196" y="4472637"/>
                <a:ext cx="331273" cy="1291874"/>
              </a:xfrm>
              <a:custGeom>
                <a:avLst/>
                <a:gdLst>
                  <a:gd name="connsiteX0" fmla="*/ 0 w 230708"/>
                  <a:gd name="connsiteY0" fmla="*/ 490086 h 490086"/>
                  <a:gd name="connsiteX1" fmla="*/ 57677 w 230708"/>
                  <a:gd name="connsiteY1" fmla="*/ 0 h 490086"/>
                  <a:gd name="connsiteX2" fmla="*/ 173031 w 230708"/>
                  <a:gd name="connsiteY2" fmla="*/ 0 h 490086"/>
                  <a:gd name="connsiteX3" fmla="*/ 230708 w 230708"/>
                  <a:gd name="connsiteY3" fmla="*/ 490086 h 490086"/>
                  <a:gd name="connsiteX4" fmla="*/ 0 w 230708"/>
                  <a:gd name="connsiteY4" fmla="*/ 490086 h 490086"/>
                  <a:gd name="connsiteX0" fmla="*/ 0 w 230708"/>
                  <a:gd name="connsiteY0" fmla="*/ 490086 h 490086"/>
                  <a:gd name="connsiteX1" fmla="*/ 173031 w 230708"/>
                  <a:gd name="connsiteY1" fmla="*/ 0 h 490086"/>
                  <a:gd name="connsiteX2" fmla="*/ 230708 w 230708"/>
                  <a:gd name="connsiteY2" fmla="*/ 490086 h 490086"/>
                  <a:gd name="connsiteX3" fmla="*/ 0 w 230708"/>
                  <a:gd name="connsiteY3" fmla="*/ 490086 h 490086"/>
                  <a:gd name="connsiteX0" fmla="*/ 0 w 230708"/>
                  <a:gd name="connsiteY0" fmla="*/ 692142 h 692142"/>
                  <a:gd name="connsiteX1" fmla="*/ 105679 w 230708"/>
                  <a:gd name="connsiteY1" fmla="*/ 0 h 692142"/>
                  <a:gd name="connsiteX2" fmla="*/ 230708 w 230708"/>
                  <a:gd name="connsiteY2" fmla="*/ 692142 h 692142"/>
                  <a:gd name="connsiteX3" fmla="*/ 0 w 230708"/>
                  <a:gd name="connsiteY3" fmla="*/ 692142 h 692142"/>
                  <a:gd name="connsiteX0" fmla="*/ 0 w 248669"/>
                  <a:gd name="connsiteY0" fmla="*/ 844806 h 844806"/>
                  <a:gd name="connsiteX1" fmla="*/ 123640 w 248669"/>
                  <a:gd name="connsiteY1" fmla="*/ 0 h 844806"/>
                  <a:gd name="connsiteX2" fmla="*/ 248669 w 248669"/>
                  <a:gd name="connsiteY2" fmla="*/ 692142 h 844806"/>
                  <a:gd name="connsiteX3" fmla="*/ 0 w 248669"/>
                  <a:gd name="connsiteY3" fmla="*/ 844806 h 844806"/>
                  <a:gd name="connsiteX0" fmla="*/ 0 w 226218"/>
                  <a:gd name="connsiteY0" fmla="*/ 844806 h 844806"/>
                  <a:gd name="connsiteX1" fmla="*/ 123640 w 226218"/>
                  <a:gd name="connsiteY1" fmla="*/ 0 h 844806"/>
                  <a:gd name="connsiteX2" fmla="*/ 226218 w 226218"/>
                  <a:gd name="connsiteY2" fmla="*/ 624790 h 844806"/>
                  <a:gd name="connsiteX3" fmla="*/ 0 w 226218"/>
                  <a:gd name="connsiteY3" fmla="*/ 844806 h 844806"/>
                  <a:gd name="connsiteX0" fmla="*/ 73926 w 300144"/>
                  <a:gd name="connsiteY0" fmla="*/ 972332 h 972332"/>
                  <a:gd name="connsiteX1" fmla="*/ 0 w 300144"/>
                  <a:gd name="connsiteY1" fmla="*/ 0 h 972332"/>
                  <a:gd name="connsiteX2" fmla="*/ 300144 w 300144"/>
                  <a:gd name="connsiteY2" fmla="*/ 752316 h 972332"/>
                  <a:gd name="connsiteX3" fmla="*/ 73926 w 300144"/>
                  <a:gd name="connsiteY3" fmla="*/ 972332 h 972332"/>
                  <a:gd name="connsiteX0" fmla="*/ 73926 w 409655"/>
                  <a:gd name="connsiteY0" fmla="*/ 972332 h 972332"/>
                  <a:gd name="connsiteX1" fmla="*/ 0 w 409655"/>
                  <a:gd name="connsiteY1" fmla="*/ 0 h 972332"/>
                  <a:gd name="connsiteX2" fmla="*/ 409655 w 409655"/>
                  <a:gd name="connsiteY2" fmla="*/ 814158 h 972332"/>
                  <a:gd name="connsiteX3" fmla="*/ 73926 w 409655"/>
                  <a:gd name="connsiteY3" fmla="*/ 972332 h 972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655" h="972332">
                    <a:moveTo>
                      <a:pt x="73926" y="972332"/>
                    </a:moveTo>
                    <a:lnTo>
                      <a:pt x="0" y="0"/>
                    </a:lnTo>
                    <a:lnTo>
                      <a:pt x="409655" y="814158"/>
                    </a:lnTo>
                    <a:lnTo>
                      <a:pt x="73926" y="972332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台形 37">
                <a:extLst>
                  <a:ext uri="{FF2B5EF4-FFF2-40B4-BE49-F238E27FC236}">
                    <a16:creationId xmlns:a16="http://schemas.microsoft.com/office/drawing/2014/main" id="{AF52D4ED-3C86-4AA2-B1DF-207493E23DE5}"/>
                  </a:ext>
                </a:extLst>
              </p:cNvPr>
              <p:cNvSpPr/>
              <p:nvPr/>
            </p:nvSpPr>
            <p:spPr bwMode="auto">
              <a:xfrm rot="2700000" flipH="1">
                <a:off x="6738840" y="3011275"/>
                <a:ext cx="165061" cy="732312"/>
              </a:xfrm>
              <a:custGeom>
                <a:avLst/>
                <a:gdLst>
                  <a:gd name="connsiteX0" fmla="*/ 0 w 230708"/>
                  <a:gd name="connsiteY0" fmla="*/ 490086 h 490086"/>
                  <a:gd name="connsiteX1" fmla="*/ 57677 w 230708"/>
                  <a:gd name="connsiteY1" fmla="*/ 0 h 490086"/>
                  <a:gd name="connsiteX2" fmla="*/ 173031 w 230708"/>
                  <a:gd name="connsiteY2" fmla="*/ 0 h 490086"/>
                  <a:gd name="connsiteX3" fmla="*/ 230708 w 230708"/>
                  <a:gd name="connsiteY3" fmla="*/ 490086 h 490086"/>
                  <a:gd name="connsiteX4" fmla="*/ 0 w 230708"/>
                  <a:gd name="connsiteY4" fmla="*/ 490086 h 490086"/>
                  <a:gd name="connsiteX0" fmla="*/ 0 w 230708"/>
                  <a:gd name="connsiteY0" fmla="*/ 490086 h 490086"/>
                  <a:gd name="connsiteX1" fmla="*/ 173031 w 230708"/>
                  <a:gd name="connsiteY1" fmla="*/ 0 h 490086"/>
                  <a:gd name="connsiteX2" fmla="*/ 230708 w 230708"/>
                  <a:gd name="connsiteY2" fmla="*/ 490086 h 490086"/>
                  <a:gd name="connsiteX3" fmla="*/ 0 w 230708"/>
                  <a:gd name="connsiteY3" fmla="*/ 490086 h 490086"/>
                  <a:gd name="connsiteX0" fmla="*/ 0 w 230708"/>
                  <a:gd name="connsiteY0" fmla="*/ 692142 h 692142"/>
                  <a:gd name="connsiteX1" fmla="*/ 105679 w 230708"/>
                  <a:gd name="connsiteY1" fmla="*/ 0 h 692142"/>
                  <a:gd name="connsiteX2" fmla="*/ 230708 w 230708"/>
                  <a:gd name="connsiteY2" fmla="*/ 692142 h 692142"/>
                  <a:gd name="connsiteX3" fmla="*/ 0 w 230708"/>
                  <a:gd name="connsiteY3" fmla="*/ 692142 h 692142"/>
                  <a:gd name="connsiteX0" fmla="*/ 0 w 248669"/>
                  <a:gd name="connsiteY0" fmla="*/ 844806 h 844806"/>
                  <a:gd name="connsiteX1" fmla="*/ 123640 w 248669"/>
                  <a:gd name="connsiteY1" fmla="*/ 0 h 844806"/>
                  <a:gd name="connsiteX2" fmla="*/ 248669 w 248669"/>
                  <a:gd name="connsiteY2" fmla="*/ 692142 h 844806"/>
                  <a:gd name="connsiteX3" fmla="*/ 0 w 248669"/>
                  <a:gd name="connsiteY3" fmla="*/ 844806 h 844806"/>
                  <a:gd name="connsiteX0" fmla="*/ 0 w 226218"/>
                  <a:gd name="connsiteY0" fmla="*/ 844806 h 844806"/>
                  <a:gd name="connsiteX1" fmla="*/ 123640 w 226218"/>
                  <a:gd name="connsiteY1" fmla="*/ 0 h 844806"/>
                  <a:gd name="connsiteX2" fmla="*/ 226218 w 226218"/>
                  <a:gd name="connsiteY2" fmla="*/ 624790 h 844806"/>
                  <a:gd name="connsiteX3" fmla="*/ 0 w 226218"/>
                  <a:gd name="connsiteY3" fmla="*/ 844806 h 844806"/>
                  <a:gd name="connsiteX0" fmla="*/ 73926 w 300144"/>
                  <a:gd name="connsiteY0" fmla="*/ 972332 h 972332"/>
                  <a:gd name="connsiteX1" fmla="*/ 0 w 300144"/>
                  <a:gd name="connsiteY1" fmla="*/ 0 h 972332"/>
                  <a:gd name="connsiteX2" fmla="*/ 300144 w 300144"/>
                  <a:gd name="connsiteY2" fmla="*/ 752316 h 972332"/>
                  <a:gd name="connsiteX3" fmla="*/ 73926 w 300144"/>
                  <a:gd name="connsiteY3" fmla="*/ 972332 h 972332"/>
                  <a:gd name="connsiteX0" fmla="*/ 73926 w 312109"/>
                  <a:gd name="connsiteY0" fmla="*/ 972332 h 972332"/>
                  <a:gd name="connsiteX1" fmla="*/ 0 w 312109"/>
                  <a:gd name="connsiteY1" fmla="*/ 0 h 972332"/>
                  <a:gd name="connsiteX2" fmla="*/ 312109 w 312109"/>
                  <a:gd name="connsiteY2" fmla="*/ 825188 h 972332"/>
                  <a:gd name="connsiteX3" fmla="*/ 73926 w 312109"/>
                  <a:gd name="connsiteY3" fmla="*/ 972332 h 972332"/>
                  <a:gd name="connsiteX0" fmla="*/ 73926 w 306126"/>
                  <a:gd name="connsiteY0" fmla="*/ 972332 h 972332"/>
                  <a:gd name="connsiteX1" fmla="*/ 0 w 306126"/>
                  <a:gd name="connsiteY1" fmla="*/ 0 h 972332"/>
                  <a:gd name="connsiteX2" fmla="*/ 306126 w 306126"/>
                  <a:gd name="connsiteY2" fmla="*/ 802415 h 972332"/>
                  <a:gd name="connsiteX3" fmla="*/ 73926 w 306126"/>
                  <a:gd name="connsiteY3" fmla="*/ 972332 h 972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126" h="972332">
                    <a:moveTo>
                      <a:pt x="73926" y="972332"/>
                    </a:moveTo>
                    <a:lnTo>
                      <a:pt x="0" y="0"/>
                    </a:lnTo>
                    <a:lnTo>
                      <a:pt x="306126" y="802415"/>
                    </a:lnTo>
                    <a:lnTo>
                      <a:pt x="73926" y="972332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台形 37">
                <a:extLst>
                  <a:ext uri="{FF2B5EF4-FFF2-40B4-BE49-F238E27FC236}">
                    <a16:creationId xmlns:a16="http://schemas.microsoft.com/office/drawing/2014/main" id="{D3B73C49-84D2-4F68-B032-5CED0119459C}"/>
                  </a:ext>
                </a:extLst>
              </p:cNvPr>
              <p:cNvSpPr/>
              <p:nvPr/>
            </p:nvSpPr>
            <p:spPr bwMode="auto">
              <a:xfrm rot="2520968" flipH="1">
                <a:off x="7065299" y="4037752"/>
                <a:ext cx="227236" cy="1941957"/>
              </a:xfrm>
              <a:custGeom>
                <a:avLst/>
                <a:gdLst>
                  <a:gd name="connsiteX0" fmla="*/ 0 w 230708"/>
                  <a:gd name="connsiteY0" fmla="*/ 490086 h 490086"/>
                  <a:gd name="connsiteX1" fmla="*/ 57677 w 230708"/>
                  <a:gd name="connsiteY1" fmla="*/ 0 h 490086"/>
                  <a:gd name="connsiteX2" fmla="*/ 173031 w 230708"/>
                  <a:gd name="connsiteY2" fmla="*/ 0 h 490086"/>
                  <a:gd name="connsiteX3" fmla="*/ 230708 w 230708"/>
                  <a:gd name="connsiteY3" fmla="*/ 490086 h 490086"/>
                  <a:gd name="connsiteX4" fmla="*/ 0 w 230708"/>
                  <a:gd name="connsiteY4" fmla="*/ 490086 h 490086"/>
                  <a:gd name="connsiteX0" fmla="*/ 0 w 230708"/>
                  <a:gd name="connsiteY0" fmla="*/ 490086 h 490086"/>
                  <a:gd name="connsiteX1" fmla="*/ 173031 w 230708"/>
                  <a:gd name="connsiteY1" fmla="*/ 0 h 490086"/>
                  <a:gd name="connsiteX2" fmla="*/ 230708 w 230708"/>
                  <a:gd name="connsiteY2" fmla="*/ 490086 h 490086"/>
                  <a:gd name="connsiteX3" fmla="*/ 0 w 230708"/>
                  <a:gd name="connsiteY3" fmla="*/ 490086 h 490086"/>
                  <a:gd name="connsiteX0" fmla="*/ 0 w 230708"/>
                  <a:gd name="connsiteY0" fmla="*/ 692142 h 692142"/>
                  <a:gd name="connsiteX1" fmla="*/ 105679 w 230708"/>
                  <a:gd name="connsiteY1" fmla="*/ 0 h 692142"/>
                  <a:gd name="connsiteX2" fmla="*/ 230708 w 230708"/>
                  <a:gd name="connsiteY2" fmla="*/ 692142 h 692142"/>
                  <a:gd name="connsiteX3" fmla="*/ 0 w 230708"/>
                  <a:gd name="connsiteY3" fmla="*/ 692142 h 692142"/>
                  <a:gd name="connsiteX0" fmla="*/ 0 w 248669"/>
                  <a:gd name="connsiteY0" fmla="*/ 844806 h 844806"/>
                  <a:gd name="connsiteX1" fmla="*/ 123640 w 248669"/>
                  <a:gd name="connsiteY1" fmla="*/ 0 h 844806"/>
                  <a:gd name="connsiteX2" fmla="*/ 248669 w 248669"/>
                  <a:gd name="connsiteY2" fmla="*/ 692142 h 844806"/>
                  <a:gd name="connsiteX3" fmla="*/ 0 w 248669"/>
                  <a:gd name="connsiteY3" fmla="*/ 844806 h 844806"/>
                  <a:gd name="connsiteX0" fmla="*/ 0 w 226218"/>
                  <a:gd name="connsiteY0" fmla="*/ 844806 h 844806"/>
                  <a:gd name="connsiteX1" fmla="*/ 123640 w 226218"/>
                  <a:gd name="connsiteY1" fmla="*/ 0 h 844806"/>
                  <a:gd name="connsiteX2" fmla="*/ 226218 w 226218"/>
                  <a:gd name="connsiteY2" fmla="*/ 624790 h 844806"/>
                  <a:gd name="connsiteX3" fmla="*/ 0 w 226218"/>
                  <a:gd name="connsiteY3" fmla="*/ 844806 h 844806"/>
                  <a:gd name="connsiteX0" fmla="*/ 73926 w 300144"/>
                  <a:gd name="connsiteY0" fmla="*/ 972332 h 972332"/>
                  <a:gd name="connsiteX1" fmla="*/ 0 w 300144"/>
                  <a:gd name="connsiteY1" fmla="*/ 0 h 972332"/>
                  <a:gd name="connsiteX2" fmla="*/ 300144 w 300144"/>
                  <a:gd name="connsiteY2" fmla="*/ 752316 h 972332"/>
                  <a:gd name="connsiteX3" fmla="*/ 73926 w 300144"/>
                  <a:gd name="connsiteY3" fmla="*/ 972332 h 972332"/>
                  <a:gd name="connsiteX0" fmla="*/ 73926 w 409655"/>
                  <a:gd name="connsiteY0" fmla="*/ 972332 h 972332"/>
                  <a:gd name="connsiteX1" fmla="*/ 0 w 409655"/>
                  <a:gd name="connsiteY1" fmla="*/ 0 h 972332"/>
                  <a:gd name="connsiteX2" fmla="*/ 409655 w 409655"/>
                  <a:gd name="connsiteY2" fmla="*/ 814158 h 972332"/>
                  <a:gd name="connsiteX3" fmla="*/ 73926 w 409655"/>
                  <a:gd name="connsiteY3" fmla="*/ 972332 h 972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655" h="972332">
                    <a:moveTo>
                      <a:pt x="73926" y="972332"/>
                    </a:moveTo>
                    <a:lnTo>
                      <a:pt x="0" y="0"/>
                    </a:lnTo>
                    <a:lnTo>
                      <a:pt x="409655" y="814158"/>
                    </a:lnTo>
                    <a:lnTo>
                      <a:pt x="73926" y="972332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13EB6C02-2B8D-491D-98F7-0144C2758BF9}"/>
                  </a:ext>
                </a:extLst>
              </p:cNvPr>
              <p:cNvSpPr/>
              <p:nvPr/>
            </p:nvSpPr>
            <p:spPr bwMode="auto">
              <a:xfrm>
                <a:off x="6260891" y="2758366"/>
                <a:ext cx="714588" cy="3514556"/>
              </a:xfrm>
              <a:custGeom>
                <a:avLst/>
                <a:gdLst>
                  <a:gd name="connsiteX0" fmla="*/ 202319 w 736730"/>
                  <a:gd name="connsiteY0" fmla="*/ 0 h 1060944"/>
                  <a:gd name="connsiteX1" fmla="*/ 534411 w 736730"/>
                  <a:gd name="connsiteY1" fmla="*/ 0 h 1060944"/>
                  <a:gd name="connsiteX2" fmla="*/ 629438 w 736730"/>
                  <a:gd name="connsiteY2" fmla="*/ 939593 h 1060944"/>
                  <a:gd name="connsiteX3" fmla="*/ 736730 w 736730"/>
                  <a:gd name="connsiteY3" fmla="*/ 1060944 h 1060944"/>
                  <a:gd name="connsiteX4" fmla="*/ 0 w 736730"/>
                  <a:gd name="connsiteY4" fmla="*/ 1060944 h 1060944"/>
                  <a:gd name="connsiteX5" fmla="*/ 107293 w 736730"/>
                  <a:gd name="connsiteY5" fmla="*/ 939593 h 1060944"/>
                  <a:gd name="connsiteX0" fmla="*/ 202319 w 736730"/>
                  <a:gd name="connsiteY0" fmla="*/ 0 h 1060944"/>
                  <a:gd name="connsiteX1" fmla="*/ 534411 w 736730"/>
                  <a:gd name="connsiteY1" fmla="*/ 0 h 1060944"/>
                  <a:gd name="connsiteX2" fmla="*/ 629438 w 736730"/>
                  <a:gd name="connsiteY2" fmla="*/ 939593 h 1060944"/>
                  <a:gd name="connsiteX3" fmla="*/ 736730 w 736730"/>
                  <a:gd name="connsiteY3" fmla="*/ 1060944 h 1060944"/>
                  <a:gd name="connsiteX4" fmla="*/ 0 w 736730"/>
                  <a:gd name="connsiteY4" fmla="*/ 1060944 h 1060944"/>
                  <a:gd name="connsiteX5" fmla="*/ 99868 w 736730"/>
                  <a:gd name="connsiteY5" fmla="*/ 1012104 h 1060944"/>
                  <a:gd name="connsiteX6" fmla="*/ 202319 w 736730"/>
                  <a:gd name="connsiteY6" fmla="*/ 0 h 1060944"/>
                  <a:gd name="connsiteX0" fmla="*/ 202319 w 736730"/>
                  <a:gd name="connsiteY0" fmla="*/ 0 h 1060944"/>
                  <a:gd name="connsiteX1" fmla="*/ 534411 w 736730"/>
                  <a:gd name="connsiteY1" fmla="*/ 0 h 1060944"/>
                  <a:gd name="connsiteX2" fmla="*/ 629438 w 736730"/>
                  <a:gd name="connsiteY2" fmla="*/ 1012104 h 1060944"/>
                  <a:gd name="connsiteX3" fmla="*/ 736730 w 736730"/>
                  <a:gd name="connsiteY3" fmla="*/ 1060944 h 1060944"/>
                  <a:gd name="connsiteX4" fmla="*/ 0 w 736730"/>
                  <a:gd name="connsiteY4" fmla="*/ 1060944 h 1060944"/>
                  <a:gd name="connsiteX5" fmla="*/ 99868 w 736730"/>
                  <a:gd name="connsiteY5" fmla="*/ 1012104 h 1060944"/>
                  <a:gd name="connsiteX6" fmla="*/ 202319 w 736730"/>
                  <a:gd name="connsiteY6" fmla="*/ 0 h 1060944"/>
                  <a:gd name="connsiteX0" fmla="*/ 335968 w 736730"/>
                  <a:gd name="connsiteY0" fmla="*/ 0 h 1180373"/>
                  <a:gd name="connsiteX1" fmla="*/ 534411 w 736730"/>
                  <a:gd name="connsiteY1" fmla="*/ 119429 h 1180373"/>
                  <a:gd name="connsiteX2" fmla="*/ 629438 w 736730"/>
                  <a:gd name="connsiteY2" fmla="*/ 1131533 h 1180373"/>
                  <a:gd name="connsiteX3" fmla="*/ 736730 w 736730"/>
                  <a:gd name="connsiteY3" fmla="*/ 1180373 h 1180373"/>
                  <a:gd name="connsiteX4" fmla="*/ 0 w 736730"/>
                  <a:gd name="connsiteY4" fmla="*/ 1180373 h 1180373"/>
                  <a:gd name="connsiteX5" fmla="*/ 99868 w 736730"/>
                  <a:gd name="connsiteY5" fmla="*/ 1131533 h 1180373"/>
                  <a:gd name="connsiteX6" fmla="*/ 335968 w 736730"/>
                  <a:gd name="connsiteY6" fmla="*/ 0 h 1180373"/>
                  <a:gd name="connsiteX0" fmla="*/ 335968 w 736730"/>
                  <a:gd name="connsiteY0" fmla="*/ 0 h 1180373"/>
                  <a:gd name="connsiteX1" fmla="*/ 460162 w 736730"/>
                  <a:gd name="connsiteY1" fmla="*/ 0 h 1180373"/>
                  <a:gd name="connsiteX2" fmla="*/ 629438 w 736730"/>
                  <a:gd name="connsiteY2" fmla="*/ 1131533 h 1180373"/>
                  <a:gd name="connsiteX3" fmla="*/ 736730 w 736730"/>
                  <a:gd name="connsiteY3" fmla="*/ 1180373 h 1180373"/>
                  <a:gd name="connsiteX4" fmla="*/ 0 w 736730"/>
                  <a:gd name="connsiteY4" fmla="*/ 1180373 h 1180373"/>
                  <a:gd name="connsiteX5" fmla="*/ 99868 w 736730"/>
                  <a:gd name="connsiteY5" fmla="*/ 1131533 h 1180373"/>
                  <a:gd name="connsiteX6" fmla="*/ 335968 w 736730"/>
                  <a:gd name="connsiteY6" fmla="*/ 0 h 1180373"/>
                  <a:gd name="connsiteX0" fmla="*/ 368702 w 736730"/>
                  <a:gd name="connsiteY0" fmla="*/ 0 h 1180373"/>
                  <a:gd name="connsiteX1" fmla="*/ 460162 w 736730"/>
                  <a:gd name="connsiteY1" fmla="*/ 0 h 1180373"/>
                  <a:gd name="connsiteX2" fmla="*/ 629438 w 736730"/>
                  <a:gd name="connsiteY2" fmla="*/ 1131533 h 1180373"/>
                  <a:gd name="connsiteX3" fmla="*/ 736730 w 736730"/>
                  <a:gd name="connsiteY3" fmla="*/ 1180373 h 1180373"/>
                  <a:gd name="connsiteX4" fmla="*/ 0 w 736730"/>
                  <a:gd name="connsiteY4" fmla="*/ 1180373 h 1180373"/>
                  <a:gd name="connsiteX5" fmla="*/ 99868 w 736730"/>
                  <a:gd name="connsiteY5" fmla="*/ 1131533 h 1180373"/>
                  <a:gd name="connsiteX6" fmla="*/ 368702 w 736730"/>
                  <a:gd name="connsiteY6" fmla="*/ 0 h 1180373"/>
                  <a:gd name="connsiteX0" fmla="*/ 368702 w 736730"/>
                  <a:gd name="connsiteY0" fmla="*/ 0 h 1180373"/>
                  <a:gd name="connsiteX1" fmla="*/ 411061 w 736730"/>
                  <a:gd name="connsiteY1" fmla="*/ 0 h 1180373"/>
                  <a:gd name="connsiteX2" fmla="*/ 629438 w 736730"/>
                  <a:gd name="connsiteY2" fmla="*/ 1131533 h 1180373"/>
                  <a:gd name="connsiteX3" fmla="*/ 736730 w 736730"/>
                  <a:gd name="connsiteY3" fmla="*/ 1180373 h 1180373"/>
                  <a:gd name="connsiteX4" fmla="*/ 0 w 736730"/>
                  <a:gd name="connsiteY4" fmla="*/ 1180373 h 1180373"/>
                  <a:gd name="connsiteX5" fmla="*/ 99868 w 736730"/>
                  <a:gd name="connsiteY5" fmla="*/ 1131533 h 1180373"/>
                  <a:gd name="connsiteX6" fmla="*/ 368702 w 736730"/>
                  <a:gd name="connsiteY6" fmla="*/ 0 h 1180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730" h="1180373">
                    <a:moveTo>
                      <a:pt x="368702" y="0"/>
                    </a:moveTo>
                    <a:lnTo>
                      <a:pt x="411061" y="0"/>
                    </a:lnTo>
                    <a:lnTo>
                      <a:pt x="629438" y="1131533"/>
                    </a:lnTo>
                    <a:lnTo>
                      <a:pt x="736730" y="1180373"/>
                    </a:lnTo>
                    <a:lnTo>
                      <a:pt x="0" y="1180373"/>
                    </a:lnTo>
                    <a:lnTo>
                      <a:pt x="99868" y="1131533"/>
                    </a:lnTo>
                    <a:lnTo>
                      <a:pt x="368702" y="0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F941DC14-AEBD-4934-B230-B4A5AF33FCBF}"/>
                </a:ext>
              </a:extLst>
            </p:cNvPr>
            <p:cNvSpPr/>
            <p:nvPr/>
          </p:nvSpPr>
          <p:spPr bwMode="auto">
            <a:xfrm rot="900000">
              <a:off x="10275681" y="1341069"/>
              <a:ext cx="603684" cy="333754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1A19CA43-E05D-48BD-9E6D-764A70CCF6D4}"/>
                </a:ext>
              </a:extLst>
            </p:cNvPr>
            <p:cNvSpPr/>
            <p:nvPr/>
          </p:nvSpPr>
          <p:spPr bwMode="auto">
            <a:xfrm rot="900000">
              <a:off x="10732881" y="1641107"/>
              <a:ext cx="603684" cy="333754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9BAD5D64-6C0A-4DDD-904F-57186C0021AE}"/>
                </a:ext>
              </a:extLst>
            </p:cNvPr>
            <p:cNvSpPr/>
            <p:nvPr/>
          </p:nvSpPr>
          <p:spPr bwMode="auto">
            <a:xfrm rot="900000">
              <a:off x="10783033" y="1137196"/>
              <a:ext cx="522726" cy="258034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B2B70E89-8BAC-45B4-B215-6B4B20DAFD38}"/>
                </a:ext>
              </a:extLst>
            </p:cNvPr>
            <p:cNvSpPr/>
            <p:nvPr/>
          </p:nvSpPr>
          <p:spPr bwMode="auto">
            <a:xfrm rot="19800000">
              <a:off x="11542506" y="1517283"/>
              <a:ext cx="603684" cy="333754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76F069C4-320B-4305-ADCA-C3C901E93D3F}"/>
                </a:ext>
              </a:extLst>
            </p:cNvPr>
            <p:cNvSpPr/>
            <p:nvPr/>
          </p:nvSpPr>
          <p:spPr bwMode="auto">
            <a:xfrm rot="19800000">
              <a:off x="11564083" y="899072"/>
              <a:ext cx="522726" cy="258032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1EF3C9F6-9971-4C91-87F2-1B579814BA1B}"/>
                </a:ext>
              </a:extLst>
            </p:cNvPr>
            <p:cNvSpPr/>
            <p:nvPr/>
          </p:nvSpPr>
          <p:spPr bwMode="auto">
            <a:xfrm rot="1155526">
              <a:off x="11098128" y="543778"/>
              <a:ext cx="320706" cy="258032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9FF1C0C2-57C8-4DC4-8F2A-590F85B49306}"/>
                </a:ext>
              </a:extLst>
            </p:cNvPr>
            <p:cNvSpPr/>
            <p:nvPr/>
          </p:nvSpPr>
          <p:spPr bwMode="auto">
            <a:xfrm rot="19800000">
              <a:off x="12190434" y="1191452"/>
              <a:ext cx="329198" cy="219853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E69125A0-C690-4009-9D24-A27E5EA89791}"/>
                </a:ext>
              </a:extLst>
            </p:cNvPr>
            <p:cNvSpPr/>
            <p:nvPr/>
          </p:nvSpPr>
          <p:spPr bwMode="auto">
            <a:xfrm rot="21134128">
              <a:off x="11488045" y="466175"/>
              <a:ext cx="279394" cy="207154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0782561A-CED8-4358-87FC-B2569B91965B}"/>
              </a:ext>
            </a:extLst>
          </p:cNvPr>
          <p:cNvGrpSpPr/>
          <p:nvPr/>
        </p:nvGrpSpPr>
        <p:grpSpPr>
          <a:xfrm>
            <a:off x="232230" y="3089063"/>
            <a:ext cx="1849386" cy="1222698"/>
            <a:chOff x="-4008521" y="2825292"/>
            <a:chExt cx="4188297" cy="2769043"/>
          </a:xfrm>
        </p:grpSpPr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12D7539E-23FC-41B7-89BB-F13E76E16993}"/>
                </a:ext>
              </a:extLst>
            </p:cNvPr>
            <p:cNvSpPr/>
            <p:nvPr/>
          </p:nvSpPr>
          <p:spPr bwMode="auto">
            <a:xfrm>
              <a:off x="-2280201" y="4524065"/>
              <a:ext cx="897258" cy="1070270"/>
            </a:xfrm>
            <a:custGeom>
              <a:avLst/>
              <a:gdLst>
                <a:gd name="connsiteX0" fmla="*/ 297335 w 897258"/>
                <a:gd name="connsiteY0" fmla="*/ 0 h 1843331"/>
                <a:gd name="connsiteX1" fmla="*/ 599923 w 897258"/>
                <a:gd name="connsiteY1" fmla="*/ 0 h 1843331"/>
                <a:gd name="connsiteX2" fmla="*/ 809290 w 897258"/>
                <a:gd name="connsiteY2" fmla="*/ 1710792 h 1843331"/>
                <a:gd name="connsiteX3" fmla="*/ 897258 w 897258"/>
                <a:gd name="connsiteY3" fmla="*/ 1843331 h 1843331"/>
                <a:gd name="connsiteX4" fmla="*/ 0 w 897258"/>
                <a:gd name="connsiteY4" fmla="*/ 1843331 h 1843331"/>
                <a:gd name="connsiteX5" fmla="*/ 87968 w 897258"/>
                <a:gd name="connsiteY5" fmla="*/ 1710792 h 184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7258" h="1843331">
                  <a:moveTo>
                    <a:pt x="297335" y="0"/>
                  </a:moveTo>
                  <a:lnTo>
                    <a:pt x="599923" y="0"/>
                  </a:lnTo>
                  <a:lnTo>
                    <a:pt x="809290" y="1710792"/>
                  </a:lnTo>
                  <a:lnTo>
                    <a:pt x="897258" y="1843331"/>
                  </a:lnTo>
                  <a:lnTo>
                    <a:pt x="0" y="1843331"/>
                  </a:lnTo>
                  <a:lnTo>
                    <a:pt x="87968" y="1710792"/>
                  </a:lnTo>
                  <a:close/>
                </a:path>
              </a:pathLst>
            </a:custGeom>
            <a:solidFill>
              <a:srgbClr val="C0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EED24C79-B2EB-45A9-80BF-6E1658E2FDCA}"/>
                </a:ext>
              </a:extLst>
            </p:cNvPr>
            <p:cNvSpPr/>
            <p:nvPr/>
          </p:nvSpPr>
          <p:spPr bwMode="auto">
            <a:xfrm>
              <a:off x="-4008521" y="2825292"/>
              <a:ext cx="4188297" cy="2402163"/>
            </a:xfrm>
            <a:custGeom>
              <a:avLst/>
              <a:gdLst>
                <a:gd name="connsiteX0" fmla="*/ 1830459 w 4188297"/>
                <a:gd name="connsiteY0" fmla="*/ 0 h 2402163"/>
                <a:gd name="connsiteX1" fmla="*/ 2095647 w 4188297"/>
                <a:gd name="connsiteY1" fmla="*/ 48268 h 2402163"/>
                <a:gd name="connsiteX2" fmla="*/ 2099002 w 4188297"/>
                <a:gd name="connsiteY2" fmla="*/ 49858 h 2402163"/>
                <a:gd name="connsiteX3" fmla="*/ 2156195 w 4188297"/>
                <a:gd name="connsiteY3" fmla="*/ 28630 h 2402163"/>
                <a:gd name="connsiteX4" fmla="*/ 2363572 w 4188297"/>
                <a:gd name="connsiteY4" fmla="*/ 0 h 2402163"/>
                <a:gd name="connsiteX5" fmla="*/ 2885515 w 4188297"/>
                <a:gd name="connsiteY5" fmla="*/ 290896 h 2402163"/>
                <a:gd name="connsiteX6" fmla="*/ 2887237 w 4188297"/>
                <a:gd name="connsiteY6" fmla="*/ 302576 h 2402163"/>
                <a:gd name="connsiteX7" fmla="*/ 2896685 w 4188297"/>
                <a:gd name="connsiteY7" fmla="*/ 301925 h 2402163"/>
                <a:gd name="connsiteX8" fmla="*/ 3429452 w 4188297"/>
                <a:gd name="connsiteY8" fmla="*/ 666244 h 2402163"/>
                <a:gd name="connsiteX9" fmla="*/ 3418628 w 4188297"/>
                <a:gd name="connsiteY9" fmla="*/ 739667 h 2402163"/>
                <a:gd name="connsiteX10" fmla="*/ 3401065 w 4188297"/>
                <a:gd name="connsiteY10" fmla="*/ 778359 h 2402163"/>
                <a:gd name="connsiteX11" fmla="*/ 3429796 w 4188297"/>
                <a:gd name="connsiteY11" fmla="*/ 776378 h 2402163"/>
                <a:gd name="connsiteX12" fmla="*/ 3962563 w 4188297"/>
                <a:gd name="connsiteY12" fmla="*/ 1140697 h 2402163"/>
                <a:gd name="connsiteX13" fmla="*/ 3920696 w 4188297"/>
                <a:gd name="connsiteY13" fmla="*/ 1282506 h 2402163"/>
                <a:gd name="connsiteX14" fmla="*/ 3894352 w 4188297"/>
                <a:gd name="connsiteY14" fmla="*/ 1315695 h 2402163"/>
                <a:gd name="connsiteX15" fmla="*/ 3953405 w 4188297"/>
                <a:gd name="connsiteY15" fmla="*/ 1337614 h 2402163"/>
                <a:gd name="connsiteX16" fmla="*/ 4188297 w 4188297"/>
                <a:gd name="connsiteY16" fmla="*/ 1639713 h 2402163"/>
                <a:gd name="connsiteX17" fmla="*/ 3862907 w 4188297"/>
                <a:gd name="connsiteY17" fmla="*/ 1975402 h 2402163"/>
                <a:gd name="connsiteX18" fmla="*/ 3812963 w 4188297"/>
                <a:gd name="connsiteY18" fmla="*/ 1986004 h 2402163"/>
                <a:gd name="connsiteX19" fmla="*/ 3807329 w 4188297"/>
                <a:gd name="connsiteY19" fmla="*/ 2007833 h 2402163"/>
                <a:gd name="connsiteX20" fmla="*/ 3414261 w 4188297"/>
                <a:gd name="connsiteY20" fmla="*/ 2239486 h 2402163"/>
                <a:gd name="connsiteX21" fmla="*/ 3334289 w 4188297"/>
                <a:gd name="connsiteY21" fmla="*/ 2244998 h 2402163"/>
                <a:gd name="connsiteX22" fmla="*/ 3273408 w 4188297"/>
                <a:gd name="connsiteY22" fmla="*/ 2295457 h 2402163"/>
                <a:gd name="connsiteX23" fmla="*/ 2896685 w 4188297"/>
                <a:gd name="connsiteY23" fmla="*/ 2402163 h 2402163"/>
                <a:gd name="connsiteX24" fmla="*/ 2689308 w 4188297"/>
                <a:gd name="connsiteY24" fmla="*/ 2373533 h 2402163"/>
                <a:gd name="connsiteX25" fmla="*/ 2628230 w 4188297"/>
                <a:gd name="connsiteY25" fmla="*/ 2350863 h 2402163"/>
                <a:gd name="connsiteX26" fmla="*/ 2522000 w 4188297"/>
                <a:gd name="connsiteY26" fmla="*/ 2385784 h 2402163"/>
                <a:gd name="connsiteX27" fmla="*/ 2363572 w 4188297"/>
                <a:gd name="connsiteY27" fmla="*/ 2402163 h 2402163"/>
                <a:gd name="connsiteX28" fmla="*/ 2156195 w 4188297"/>
                <a:gd name="connsiteY28" fmla="*/ 2373533 h 2402163"/>
                <a:gd name="connsiteX29" fmla="*/ 2097015 w 4188297"/>
                <a:gd name="connsiteY29" fmla="*/ 2351568 h 2402163"/>
                <a:gd name="connsiteX30" fmla="*/ 2037836 w 4188297"/>
                <a:gd name="connsiteY30" fmla="*/ 2373533 h 2402163"/>
                <a:gd name="connsiteX31" fmla="*/ 1830459 w 4188297"/>
                <a:gd name="connsiteY31" fmla="*/ 2402163 h 2402163"/>
                <a:gd name="connsiteX32" fmla="*/ 1623082 w 4188297"/>
                <a:gd name="connsiteY32" fmla="*/ 2373533 h 2402163"/>
                <a:gd name="connsiteX33" fmla="*/ 1563902 w 4188297"/>
                <a:gd name="connsiteY33" fmla="*/ 2351568 h 2402163"/>
                <a:gd name="connsiteX34" fmla="*/ 1504723 w 4188297"/>
                <a:gd name="connsiteY34" fmla="*/ 2373533 h 2402163"/>
                <a:gd name="connsiteX35" fmla="*/ 1297346 w 4188297"/>
                <a:gd name="connsiteY35" fmla="*/ 2402163 h 2402163"/>
                <a:gd name="connsiteX36" fmla="*/ 855567 w 4188297"/>
                <a:gd name="connsiteY36" fmla="*/ 2241539 h 2402163"/>
                <a:gd name="connsiteX37" fmla="*/ 854959 w 4188297"/>
                <a:gd name="connsiteY37" fmla="*/ 2240772 h 2402163"/>
                <a:gd name="connsiteX38" fmla="*/ 836292 w 4188297"/>
                <a:gd name="connsiteY38" fmla="*/ 2239486 h 2402163"/>
                <a:gd name="connsiteX39" fmla="*/ 452763 w 4188297"/>
                <a:gd name="connsiteY39" fmla="*/ 2024378 h 2402163"/>
                <a:gd name="connsiteX40" fmla="*/ 440645 w 4188297"/>
                <a:gd name="connsiteY40" fmla="*/ 1997682 h 2402163"/>
                <a:gd name="connsiteX41" fmla="*/ 425396 w 4188297"/>
                <a:gd name="connsiteY41" fmla="*/ 1996631 h 2402163"/>
                <a:gd name="connsiteX42" fmla="*/ 0 w 4188297"/>
                <a:gd name="connsiteY42" fmla="*/ 1639713 h 2402163"/>
                <a:gd name="connsiteX43" fmla="*/ 234893 w 4188297"/>
                <a:gd name="connsiteY43" fmla="*/ 1337614 h 2402163"/>
                <a:gd name="connsiteX44" fmla="*/ 298373 w 4188297"/>
                <a:gd name="connsiteY44" fmla="*/ 1314052 h 2402163"/>
                <a:gd name="connsiteX45" fmla="*/ 273334 w 4188297"/>
                <a:gd name="connsiteY45" fmla="*/ 1282506 h 2402163"/>
                <a:gd name="connsiteX46" fmla="*/ 231466 w 4188297"/>
                <a:gd name="connsiteY46" fmla="*/ 1140697 h 2402163"/>
                <a:gd name="connsiteX47" fmla="*/ 764233 w 4188297"/>
                <a:gd name="connsiteY47" fmla="*/ 776378 h 2402163"/>
                <a:gd name="connsiteX48" fmla="*/ 792967 w 4188297"/>
                <a:gd name="connsiteY48" fmla="*/ 778359 h 2402163"/>
                <a:gd name="connsiteX49" fmla="*/ 775403 w 4188297"/>
                <a:gd name="connsiteY49" fmla="*/ 739667 h 2402163"/>
                <a:gd name="connsiteX50" fmla="*/ 764579 w 4188297"/>
                <a:gd name="connsiteY50" fmla="*/ 666244 h 2402163"/>
                <a:gd name="connsiteX51" fmla="*/ 1297346 w 4188297"/>
                <a:gd name="connsiteY51" fmla="*/ 301925 h 2402163"/>
                <a:gd name="connsiteX52" fmla="*/ 1306794 w 4188297"/>
                <a:gd name="connsiteY52" fmla="*/ 302576 h 2402163"/>
                <a:gd name="connsiteX53" fmla="*/ 1308516 w 4188297"/>
                <a:gd name="connsiteY53" fmla="*/ 290896 h 2402163"/>
                <a:gd name="connsiteX54" fmla="*/ 1830459 w 4188297"/>
                <a:gd name="connsiteY54" fmla="*/ 0 h 2402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188297" h="2402163">
                  <a:moveTo>
                    <a:pt x="1830459" y="0"/>
                  </a:moveTo>
                  <a:cubicBezTo>
                    <a:pt x="1927006" y="0"/>
                    <a:pt x="2017555" y="17561"/>
                    <a:pt x="2095647" y="48268"/>
                  </a:cubicBezTo>
                  <a:lnTo>
                    <a:pt x="2099002" y="49858"/>
                  </a:lnTo>
                  <a:lnTo>
                    <a:pt x="2156195" y="28630"/>
                  </a:lnTo>
                  <a:cubicBezTo>
                    <a:pt x="2219934" y="10194"/>
                    <a:pt x="2290012" y="0"/>
                    <a:pt x="2363572" y="0"/>
                  </a:cubicBezTo>
                  <a:cubicBezTo>
                    <a:pt x="2621031" y="0"/>
                    <a:pt x="2835837" y="124882"/>
                    <a:pt x="2885515" y="290896"/>
                  </a:cubicBezTo>
                  <a:lnTo>
                    <a:pt x="2887237" y="302576"/>
                  </a:lnTo>
                  <a:lnTo>
                    <a:pt x="2896685" y="301925"/>
                  </a:lnTo>
                  <a:cubicBezTo>
                    <a:pt x="3190924" y="301925"/>
                    <a:pt x="3429452" y="465036"/>
                    <a:pt x="3429452" y="666244"/>
                  </a:cubicBezTo>
                  <a:cubicBezTo>
                    <a:pt x="3429452" y="691395"/>
                    <a:pt x="3425725" y="715951"/>
                    <a:pt x="3418628" y="739667"/>
                  </a:cubicBezTo>
                  <a:lnTo>
                    <a:pt x="3401065" y="778359"/>
                  </a:lnTo>
                  <a:lnTo>
                    <a:pt x="3429796" y="776378"/>
                  </a:lnTo>
                  <a:cubicBezTo>
                    <a:pt x="3724035" y="776378"/>
                    <a:pt x="3962563" y="939489"/>
                    <a:pt x="3962563" y="1140697"/>
                  </a:cubicBezTo>
                  <a:cubicBezTo>
                    <a:pt x="3962563" y="1190999"/>
                    <a:pt x="3947655" y="1238920"/>
                    <a:pt x="3920696" y="1282506"/>
                  </a:cubicBezTo>
                  <a:lnTo>
                    <a:pt x="3894352" y="1315695"/>
                  </a:lnTo>
                  <a:lnTo>
                    <a:pt x="3953405" y="1337614"/>
                  </a:lnTo>
                  <a:cubicBezTo>
                    <a:pt x="4095122" y="1403084"/>
                    <a:pt x="4188297" y="1513958"/>
                    <a:pt x="4188297" y="1639713"/>
                  </a:cubicBezTo>
                  <a:cubicBezTo>
                    <a:pt x="4188297" y="1790619"/>
                    <a:pt x="4054125" y="1920096"/>
                    <a:pt x="3862907" y="1975402"/>
                  </a:cubicBezTo>
                  <a:lnTo>
                    <a:pt x="3812963" y="1986004"/>
                  </a:lnTo>
                  <a:lnTo>
                    <a:pt x="3807329" y="2007833"/>
                  </a:lnTo>
                  <a:cubicBezTo>
                    <a:pt x="3744586" y="2125012"/>
                    <a:pt x="3596341" y="2214007"/>
                    <a:pt x="3414261" y="2239486"/>
                  </a:cubicBezTo>
                  <a:lnTo>
                    <a:pt x="3334289" y="2244998"/>
                  </a:lnTo>
                  <a:lnTo>
                    <a:pt x="3273408" y="2295457"/>
                  </a:lnTo>
                  <a:cubicBezTo>
                    <a:pt x="3176997" y="2361385"/>
                    <a:pt x="3043805" y="2402163"/>
                    <a:pt x="2896685" y="2402163"/>
                  </a:cubicBezTo>
                  <a:cubicBezTo>
                    <a:pt x="2823126" y="2402163"/>
                    <a:pt x="2753047" y="2391969"/>
                    <a:pt x="2689308" y="2373533"/>
                  </a:cubicBezTo>
                  <a:lnTo>
                    <a:pt x="2628230" y="2350863"/>
                  </a:lnTo>
                  <a:lnTo>
                    <a:pt x="2522000" y="2385784"/>
                  </a:lnTo>
                  <a:cubicBezTo>
                    <a:pt x="2471953" y="2396429"/>
                    <a:pt x="2418742" y="2402163"/>
                    <a:pt x="2363572" y="2402163"/>
                  </a:cubicBezTo>
                  <a:cubicBezTo>
                    <a:pt x="2290012" y="2402163"/>
                    <a:pt x="2219934" y="2391969"/>
                    <a:pt x="2156195" y="2373533"/>
                  </a:cubicBezTo>
                  <a:lnTo>
                    <a:pt x="2097015" y="2351568"/>
                  </a:lnTo>
                  <a:lnTo>
                    <a:pt x="2037836" y="2373533"/>
                  </a:lnTo>
                  <a:cubicBezTo>
                    <a:pt x="1974096" y="2391969"/>
                    <a:pt x="1904019" y="2402163"/>
                    <a:pt x="1830459" y="2402163"/>
                  </a:cubicBezTo>
                  <a:cubicBezTo>
                    <a:pt x="1756899" y="2402163"/>
                    <a:pt x="1686821" y="2391969"/>
                    <a:pt x="1623082" y="2373533"/>
                  </a:cubicBezTo>
                  <a:lnTo>
                    <a:pt x="1563902" y="2351568"/>
                  </a:lnTo>
                  <a:lnTo>
                    <a:pt x="1504723" y="2373533"/>
                  </a:lnTo>
                  <a:cubicBezTo>
                    <a:pt x="1440983" y="2391969"/>
                    <a:pt x="1370906" y="2402163"/>
                    <a:pt x="1297346" y="2402163"/>
                  </a:cubicBezTo>
                  <a:cubicBezTo>
                    <a:pt x="1113447" y="2402163"/>
                    <a:pt x="951309" y="2338448"/>
                    <a:pt x="855567" y="2241539"/>
                  </a:cubicBezTo>
                  <a:lnTo>
                    <a:pt x="854959" y="2240772"/>
                  </a:lnTo>
                  <a:lnTo>
                    <a:pt x="836292" y="2239486"/>
                  </a:lnTo>
                  <a:cubicBezTo>
                    <a:pt x="662883" y="2215220"/>
                    <a:pt x="520162" y="2133344"/>
                    <a:pt x="452763" y="2024378"/>
                  </a:cubicBezTo>
                  <a:lnTo>
                    <a:pt x="440645" y="1997682"/>
                  </a:lnTo>
                  <a:lnTo>
                    <a:pt x="425396" y="1996631"/>
                  </a:lnTo>
                  <a:cubicBezTo>
                    <a:pt x="182623" y="1962659"/>
                    <a:pt x="0" y="1815770"/>
                    <a:pt x="0" y="1639713"/>
                  </a:cubicBezTo>
                  <a:cubicBezTo>
                    <a:pt x="0" y="1513958"/>
                    <a:pt x="93175" y="1403084"/>
                    <a:pt x="234893" y="1337614"/>
                  </a:cubicBezTo>
                  <a:lnTo>
                    <a:pt x="298373" y="1314052"/>
                  </a:lnTo>
                  <a:lnTo>
                    <a:pt x="273334" y="1282506"/>
                  </a:lnTo>
                  <a:cubicBezTo>
                    <a:pt x="246374" y="1238920"/>
                    <a:pt x="231466" y="1190999"/>
                    <a:pt x="231466" y="1140697"/>
                  </a:cubicBezTo>
                  <a:cubicBezTo>
                    <a:pt x="231466" y="939489"/>
                    <a:pt x="469995" y="776378"/>
                    <a:pt x="764233" y="776378"/>
                  </a:cubicBezTo>
                  <a:lnTo>
                    <a:pt x="792967" y="778359"/>
                  </a:lnTo>
                  <a:lnTo>
                    <a:pt x="775403" y="739667"/>
                  </a:lnTo>
                  <a:cubicBezTo>
                    <a:pt x="768306" y="715951"/>
                    <a:pt x="764579" y="691395"/>
                    <a:pt x="764579" y="666244"/>
                  </a:cubicBezTo>
                  <a:cubicBezTo>
                    <a:pt x="764579" y="465036"/>
                    <a:pt x="1003107" y="301925"/>
                    <a:pt x="1297346" y="301925"/>
                  </a:cubicBezTo>
                  <a:lnTo>
                    <a:pt x="1306794" y="302576"/>
                  </a:lnTo>
                  <a:lnTo>
                    <a:pt x="1308516" y="290896"/>
                  </a:lnTo>
                  <a:cubicBezTo>
                    <a:pt x="1358194" y="124882"/>
                    <a:pt x="1573000" y="0"/>
                    <a:pt x="1830459" y="0"/>
                  </a:cubicBezTo>
                  <a:close/>
                </a:path>
              </a:pathLst>
            </a:custGeom>
            <a:solidFill>
              <a:srgbClr val="FF99CC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FB1F537C-DC87-41FC-96AB-6261BBE2C72D}"/>
                </a:ext>
              </a:extLst>
            </p:cNvPr>
            <p:cNvSpPr/>
            <p:nvPr/>
          </p:nvSpPr>
          <p:spPr bwMode="auto">
            <a:xfrm rot="7200000">
              <a:off x="-3142474" y="4517490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D5194192-36DC-447E-921C-61010C0C1E50}"/>
                </a:ext>
              </a:extLst>
            </p:cNvPr>
            <p:cNvSpPr/>
            <p:nvPr/>
          </p:nvSpPr>
          <p:spPr bwMode="auto">
            <a:xfrm rot="900000">
              <a:off x="-1747075" y="4613869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86C7A153-6327-41AD-AE75-F56A1F3AF649}"/>
                </a:ext>
              </a:extLst>
            </p:cNvPr>
            <p:cNvSpPr/>
            <p:nvPr/>
          </p:nvSpPr>
          <p:spPr bwMode="auto">
            <a:xfrm rot="2700000">
              <a:off x="-2683080" y="4748827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3229D300-2B7C-4CC4-B0F1-7651A13F2374}"/>
                </a:ext>
              </a:extLst>
            </p:cNvPr>
            <p:cNvSpPr/>
            <p:nvPr/>
          </p:nvSpPr>
          <p:spPr bwMode="auto">
            <a:xfrm rot="2700000">
              <a:off x="-2838301" y="4109832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171FA2FE-2E67-444B-A34B-9F003D61240B}"/>
                </a:ext>
              </a:extLst>
            </p:cNvPr>
            <p:cNvSpPr/>
            <p:nvPr/>
          </p:nvSpPr>
          <p:spPr bwMode="auto">
            <a:xfrm rot="15300000">
              <a:off x="-1869000" y="4151982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341FA725-E143-4721-AB93-B3A08632C646}"/>
                </a:ext>
              </a:extLst>
            </p:cNvPr>
            <p:cNvSpPr/>
            <p:nvPr/>
          </p:nvSpPr>
          <p:spPr bwMode="auto">
            <a:xfrm rot="3600000">
              <a:off x="-3365262" y="3794450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F1AB0A20-7557-41A6-BDDF-0786EFB413CF}"/>
                </a:ext>
              </a:extLst>
            </p:cNvPr>
            <p:cNvSpPr/>
            <p:nvPr/>
          </p:nvSpPr>
          <p:spPr bwMode="auto">
            <a:xfrm rot="7200000">
              <a:off x="-1427961" y="3941912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9CBA083E-BDAC-4118-BBF9-9A57B6668E83}"/>
                </a:ext>
              </a:extLst>
            </p:cNvPr>
            <p:cNvSpPr/>
            <p:nvPr/>
          </p:nvSpPr>
          <p:spPr bwMode="auto">
            <a:xfrm rot="14400000">
              <a:off x="-1817030" y="3584780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73B5C9ED-21D7-46A3-BFF0-88EDCA015C61}"/>
                </a:ext>
              </a:extLst>
            </p:cNvPr>
            <p:cNvSpPr/>
            <p:nvPr/>
          </p:nvSpPr>
          <p:spPr bwMode="auto">
            <a:xfrm rot="18000000">
              <a:off x="-2380910" y="3729293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F0BE6AB7-D437-40F8-869F-A05D9BDA1CEB}"/>
                </a:ext>
              </a:extLst>
            </p:cNvPr>
            <p:cNvSpPr/>
            <p:nvPr/>
          </p:nvSpPr>
          <p:spPr bwMode="auto">
            <a:xfrm rot="7200000">
              <a:off x="-2958075" y="3540602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5237C884-D68E-4233-8C29-81EB3FDC6244}"/>
                </a:ext>
              </a:extLst>
            </p:cNvPr>
            <p:cNvSpPr/>
            <p:nvPr/>
          </p:nvSpPr>
          <p:spPr bwMode="auto">
            <a:xfrm rot="13500000">
              <a:off x="-2456798" y="3198237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CBD1F326-1299-4274-A42D-F688A112FCBB}"/>
                </a:ext>
              </a:extLst>
            </p:cNvPr>
            <p:cNvSpPr/>
            <p:nvPr/>
          </p:nvSpPr>
          <p:spPr bwMode="auto">
            <a:xfrm>
              <a:off x="-2249668" y="4518523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DE29549E-DB0D-4139-BEFF-D83F501FF801}"/>
                </a:ext>
              </a:extLst>
            </p:cNvPr>
            <p:cNvSpPr/>
            <p:nvPr/>
          </p:nvSpPr>
          <p:spPr bwMode="auto">
            <a:xfrm rot="14552639">
              <a:off x="-932673" y="4250789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12BDA8AA-1B17-48DA-803E-57821071224F}"/>
                </a:ext>
              </a:extLst>
            </p:cNvPr>
            <p:cNvSpPr/>
            <p:nvPr/>
          </p:nvSpPr>
          <p:spPr bwMode="auto">
            <a:xfrm rot="2700000">
              <a:off x="-628500" y="3843131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F38D5ED1-C213-4FD8-99E9-F5D2CCC7C113}"/>
                </a:ext>
              </a:extLst>
            </p:cNvPr>
            <p:cNvSpPr/>
            <p:nvPr/>
          </p:nvSpPr>
          <p:spPr bwMode="auto">
            <a:xfrm rot="15300000">
              <a:off x="-1780100" y="3047082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6765ED2C-8E7F-4EF5-BEDA-1DA5366BBE55}"/>
                </a:ext>
              </a:extLst>
            </p:cNvPr>
            <p:cNvSpPr/>
            <p:nvPr/>
          </p:nvSpPr>
          <p:spPr bwMode="auto">
            <a:xfrm rot="2700000">
              <a:off x="-1238101" y="3385932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6CC79B12-42C7-4695-AF7F-32BAC8EE0F37}"/>
                </a:ext>
              </a:extLst>
            </p:cNvPr>
            <p:cNvSpPr/>
            <p:nvPr/>
          </p:nvSpPr>
          <p:spPr bwMode="auto">
            <a:xfrm rot="7679439">
              <a:off x="-1137475" y="4740870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ED88BC5B-6D93-4231-AD81-B06922A07234}"/>
                </a:ext>
              </a:extLst>
            </p:cNvPr>
            <p:cNvSpPr/>
            <p:nvPr/>
          </p:nvSpPr>
          <p:spPr bwMode="auto">
            <a:xfrm rot="2977052">
              <a:off x="-362775" y="4309069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600FB73A-57B7-4004-8EA1-71FA7DAF3FB2}"/>
                </a:ext>
              </a:extLst>
            </p:cNvPr>
            <p:cNvSpPr/>
            <p:nvPr/>
          </p:nvSpPr>
          <p:spPr bwMode="auto">
            <a:xfrm rot="18000000">
              <a:off x="-3638210" y="4249992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74836249-6A08-494D-8ED1-13E31DCE61D0}"/>
              </a:ext>
            </a:extLst>
          </p:cNvPr>
          <p:cNvGrpSpPr/>
          <p:nvPr/>
        </p:nvGrpSpPr>
        <p:grpSpPr>
          <a:xfrm>
            <a:off x="4066691" y="3089063"/>
            <a:ext cx="1849386" cy="1222698"/>
            <a:chOff x="4297279" y="2825292"/>
            <a:chExt cx="4188297" cy="2769043"/>
          </a:xfrm>
        </p:grpSpPr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197D46E4-7155-4635-A85E-FB31048A4064}"/>
                </a:ext>
              </a:extLst>
            </p:cNvPr>
            <p:cNvSpPr/>
            <p:nvPr/>
          </p:nvSpPr>
          <p:spPr bwMode="auto">
            <a:xfrm>
              <a:off x="6025599" y="4524065"/>
              <a:ext cx="897258" cy="1070270"/>
            </a:xfrm>
            <a:custGeom>
              <a:avLst/>
              <a:gdLst>
                <a:gd name="connsiteX0" fmla="*/ 297335 w 897258"/>
                <a:gd name="connsiteY0" fmla="*/ 0 h 1843331"/>
                <a:gd name="connsiteX1" fmla="*/ 599923 w 897258"/>
                <a:gd name="connsiteY1" fmla="*/ 0 h 1843331"/>
                <a:gd name="connsiteX2" fmla="*/ 809290 w 897258"/>
                <a:gd name="connsiteY2" fmla="*/ 1710792 h 1843331"/>
                <a:gd name="connsiteX3" fmla="*/ 897258 w 897258"/>
                <a:gd name="connsiteY3" fmla="*/ 1843331 h 1843331"/>
                <a:gd name="connsiteX4" fmla="*/ 0 w 897258"/>
                <a:gd name="connsiteY4" fmla="*/ 1843331 h 1843331"/>
                <a:gd name="connsiteX5" fmla="*/ 87968 w 897258"/>
                <a:gd name="connsiteY5" fmla="*/ 1710792 h 184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7258" h="1843331">
                  <a:moveTo>
                    <a:pt x="297335" y="0"/>
                  </a:moveTo>
                  <a:lnTo>
                    <a:pt x="599923" y="0"/>
                  </a:lnTo>
                  <a:lnTo>
                    <a:pt x="809290" y="1710792"/>
                  </a:lnTo>
                  <a:lnTo>
                    <a:pt x="897258" y="1843331"/>
                  </a:lnTo>
                  <a:lnTo>
                    <a:pt x="0" y="1843331"/>
                  </a:lnTo>
                  <a:lnTo>
                    <a:pt x="87968" y="1710792"/>
                  </a:lnTo>
                  <a:close/>
                </a:path>
              </a:pathLst>
            </a:custGeom>
            <a:solidFill>
              <a:srgbClr val="C0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3F64335C-0753-4903-8780-E868AC4A3BE9}"/>
                </a:ext>
              </a:extLst>
            </p:cNvPr>
            <p:cNvSpPr/>
            <p:nvPr/>
          </p:nvSpPr>
          <p:spPr bwMode="auto">
            <a:xfrm>
              <a:off x="4297279" y="2825292"/>
              <a:ext cx="4188297" cy="2402163"/>
            </a:xfrm>
            <a:custGeom>
              <a:avLst/>
              <a:gdLst>
                <a:gd name="connsiteX0" fmla="*/ 1830459 w 4188297"/>
                <a:gd name="connsiteY0" fmla="*/ 0 h 2402163"/>
                <a:gd name="connsiteX1" fmla="*/ 2095647 w 4188297"/>
                <a:gd name="connsiteY1" fmla="*/ 48268 h 2402163"/>
                <a:gd name="connsiteX2" fmla="*/ 2099002 w 4188297"/>
                <a:gd name="connsiteY2" fmla="*/ 49858 h 2402163"/>
                <a:gd name="connsiteX3" fmla="*/ 2156195 w 4188297"/>
                <a:gd name="connsiteY3" fmla="*/ 28630 h 2402163"/>
                <a:gd name="connsiteX4" fmla="*/ 2363572 w 4188297"/>
                <a:gd name="connsiteY4" fmla="*/ 0 h 2402163"/>
                <a:gd name="connsiteX5" fmla="*/ 2885515 w 4188297"/>
                <a:gd name="connsiteY5" fmla="*/ 290896 h 2402163"/>
                <a:gd name="connsiteX6" fmla="*/ 2887237 w 4188297"/>
                <a:gd name="connsiteY6" fmla="*/ 302576 h 2402163"/>
                <a:gd name="connsiteX7" fmla="*/ 2896685 w 4188297"/>
                <a:gd name="connsiteY7" fmla="*/ 301925 h 2402163"/>
                <a:gd name="connsiteX8" fmla="*/ 3429452 w 4188297"/>
                <a:gd name="connsiteY8" fmla="*/ 666244 h 2402163"/>
                <a:gd name="connsiteX9" fmla="*/ 3418628 w 4188297"/>
                <a:gd name="connsiteY9" fmla="*/ 739667 h 2402163"/>
                <a:gd name="connsiteX10" fmla="*/ 3401065 w 4188297"/>
                <a:gd name="connsiteY10" fmla="*/ 778359 h 2402163"/>
                <a:gd name="connsiteX11" fmla="*/ 3429796 w 4188297"/>
                <a:gd name="connsiteY11" fmla="*/ 776378 h 2402163"/>
                <a:gd name="connsiteX12" fmla="*/ 3962563 w 4188297"/>
                <a:gd name="connsiteY12" fmla="*/ 1140697 h 2402163"/>
                <a:gd name="connsiteX13" fmla="*/ 3920696 w 4188297"/>
                <a:gd name="connsiteY13" fmla="*/ 1282506 h 2402163"/>
                <a:gd name="connsiteX14" fmla="*/ 3894352 w 4188297"/>
                <a:gd name="connsiteY14" fmla="*/ 1315695 h 2402163"/>
                <a:gd name="connsiteX15" fmla="*/ 3953405 w 4188297"/>
                <a:gd name="connsiteY15" fmla="*/ 1337614 h 2402163"/>
                <a:gd name="connsiteX16" fmla="*/ 4188297 w 4188297"/>
                <a:gd name="connsiteY16" fmla="*/ 1639713 h 2402163"/>
                <a:gd name="connsiteX17" fmla="*/ 3862907 w 4188297"/>
                <a:gd name="connsiteY17" fmla="*/ 1975402 h 2402163"/>
                <a:gd name="connsiteX18" fmla="*/ 3812963 w 4188297"/>
                <a:gd name="connsiteY18" fmla="*/ 1986004 h 2402163"/>
                <a:gd name="connsiteX19" fmla="*/ 3807329 w 4188297"/>
                <a:gd name="connsiteY19" fmla="*/ 2007833 h 2402163"/>
                <a:gd name="connsiteX20" fmla="*/ 3414261 w 4188297"/>
                <a:gd name="connsiteY20" fmla="*/ 2239486 h 2402163"/>
                <a:gd name="connsiteX21" fmla="*/ 3334289 w 4188297"/>
                <a:gd name="connsiteY21" fmla="*/ 2244998 h 2402163"/>
                <a:gd name="connsiteX22" fmla="*/ 3273408 w 4188297"/>
                <a:gd name="connsiteY22" fmla="*/ 2295457 h 2402163"/>
                <a:gd name="connsiteX23" fmla="*/ 2896685 w 4188297"/>
                <a:gd name="connsiteY23" fmla="*/ 2402163 h 2402163"/>
                <a:gd name="connsiteX24" fmla="*/ 2689308 w 4188297"/>
                <a:gd name="connsiteY24" fmla="*/ 2373533 h 2402163"/>
                <a:gd name="connsiteX25" fmla="*/ 2628230 w 4188297"/>
                <a:gd name="connsiteY25" fmla="*/ 2350863 h 2402163"/>
                <a:gd name="connsiteX26" fmla="*/ 2522000 w 4188297"/>
                <a:gd name="connsiteY26" fmla="*/ 2385784 h 2402163"/>
                <a:gd name="connsiteX27" fmla="*/ 2363572 w 4188297"/>
                <a:gd name="connsiteY27" fmla="*/ 2402163 h 2402163"/>
                <a:gd name="connsiteX28" fmla="*/ 2156195 w 4188297"/>
                <a:gd name="connsiteY28" fmla="*/ 2373533 h 2402163"/>
                <a:gd name="connsiteX29" fmla="*/ 2097015 w 4188297"/>
                <a:gd name="connsiteY29" fmla="*/ 2351568 h 2402163"/>
                <a:gd name="connsiteX30" fmla="*/ 2037836 w 4188297"/>
                <a:gd name="connsiteY30" fmla="*/ 2373533 h 2402163"/>
                <a:gd name="connsiteX31" fmla="*/ 1830459 w 4188297"/>
                <a:gd name="connsiteY31" fmla="*/ 2402163 h 2402163"/>
                <a:gd name="connsiteX32" fmla="*/ 1623082 w 4188297"/>
                <a:gd name="connsiteY32" fmla="*/ 2373533 h 2402163"/>
                <a:gd name="connsiteX33" fmla="*/ 1563902 w 4188297"/>
                <a:gd name="connsiteY33" fmla="*/ 2351568 h 2402163"/>
                <a:gd name="connsiteX34" fmla="*/ 1504723 w 4188297"/>
                <a:gd name="connsiteY34" fmla="*/ 2373533 h 2402163"/>
                <a:gd name="connsiteX35" fmla="*/ 1297346 w 4188297"/>
                <a:gd name="connsiteY35" fmla="*/ 2402163 h 2402163"/>
                <a:gd name="connsiteX36" fmla="*/ 855567 w 4188297"/>
                <a:gd name="connsiteY36" fmla="*/ 2241539 h 2402163"/>
                <a:gd name="connsiteX37" fmla="*/ 854959 w 4188297"/>
                <a:gd name="connsiteY37" fmla="*/ 2240772 h 2402163"/>
                <a:gd name="connsiteX38" fmla="*/ 836292 w 4188297"/>
                <a:gd name="connsiteY38" fmla="*/ 2239486 h 2402163"/>
                <a:gd name="connsiteX39" fmla="*/ 452763 w 4188297"/>
                <a:gd name="connsiteY39" fmla="*/ 2024378 h 2402163"/>
                <a:gd name="connsiteX40" fmla="*/ 440645 w 4188297"/>
                <a:gd name="connsiteY40" fmla="*/ 1997682 h 2402163"/>
                <a:gd name="connsiteX41" fmla="*/ 425396 w 4188297"/>
                <a:gd name="connsiteY41" fmla="*/ 1996631 h 2402163"/>
                <a:gd name="connsiteX42" fmla="*/ 0 w 4188297"/>
                <a:gd name="connsiteY42" fmla="*/ 1639713 h 2402163"/>
                <a:gd name="connsiteX43" fmla="*/ 234893 w 4188297"/>
                <a:gd name="connsiteY43" fmla="*/ 1337614 h 2402163"/>
                <a:gd name="connsiteX44" fmla="*/ 298373 w 4188297"/>
                <a:gd name="connsiteY44" fmla="*/ 1314052 h 2402163"/>
                <a:gd name="connsiteX45" fmla="*/ 273334 w 4188297"/>
                <a:gd name="connsiteY45" fmla="*/ 1282506 h 2402163"/>
                <a:gd name="connsiteX46" fmla="*/ 231466 w 4188297"/>
                <a:gd name="connsiteY46" fmla="*/ 1140697 h 2402163"/>
                <a:gd name="connsiteX47" fmla="*/ 764233 w 4188297"/>
                <a:gd name="connsiteY47" fmla="*/ 776378 h 2402163"/>
                <a:gd name="connsiteX48" fmla="*/ 792967 w 4188297"/>
                <a:gd name="connsiteY48" fmla="*/ 778359 h 2402163"/>
                <a:gd name="connsiteX49" fmla="*/ 775403 w 4188297"/>
                <a:gd name="connsiteY49" fmla="*/ 739667 h 2402163"/>
                <a:gd name="connsiteX50" fmla="*/ 764579 w 4188297"/>
                <a:gd name="connsiteY50" fmla="*/ 666244 h 2402163"/>
                <a:gd name="connsiteX51" fmla="*/ 1297346 w 4188297"/>
                <a:gd name="connsiteY51" fmla="*/ 301925 h 2402163"/>
                <a:gd name="connsiteX52" fmla="*/ 1306794 w 4188297"/>
                <a:gd name="connsiteY52" fmla="*/ 302576 h 2402163"/>
                <a:gd name="connsiteX53" fmla="*/ 1308516 w 4188297"/>
                <a:gd name="connsiteY53" fmla="*/ 290896 h 2402163"/>
                <a:gd name="connsiteX54" fmla="*/ 1830459 w 4188297"/>
                <a:gd name="connsiteY54" fmla="*/ 0 h 2402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188297" h="2402163">
                  <a:moveTo>
                    <a:pt x="1830459" y="0"/>
                  </a:moveTo>
                  <a:cubicBezTo>
                    <a:pt x="1927006" y="0"/>
                    <a:pt x="2017555" y="17561"/>
                    <a:pt x="2095647" y="48268"/>
                  </a:cubicBezTo>
                  <a:lnTo>
                    <a:pt x="2099002" y="49858"/>
                  </a:lnTo>
                  <a:lnTo>
                    <a:pt x="2156195" y="28630"/>
                  </a:lnTo>
                  <a:cubicBezTo>
                    <a:pt x="2219934" y="10194"/>
                    <a:pt x="2290012" y="0"/>
                    <a:pt x="2363572" y="0"/>
                  </a:cubicBezTo>
                  <a:cubicBezTo>
                    <a:pt x="2621031" y="0"/>
                    <a:pt x="2835837" y="124882"/>
                    <a:pt x="2885515" y="290896"/>
                  </a:cubicBezTo>
                  <a:lnTo>
                    <a:pt x="2887237" y="302576"/>
                  </a:lnTo>
                  <a:lnTo>
                    <a:pt x="2896685" y="301925"/>
                  </a:lnTo>
                  <a:cubicBezTo>
                    <a:pt x="3190924" y="301925"/>
                    <a:pt x="3429452" y="465036"/>
                    <a:pt x="3429452" y="666244"/>
                  </a:cubicBezTo>
                  <a:cubicBezTo>
                    <a:pt x="3429452" y="691395"/>
                    <a:pt x="3425725" y="715951"/>
                    <a:pt x="3418628" y="739667"/>
                  </a:cubicBezTo>
                  <a:lnTo>
                    <a:pt x="3401065" y="778359"/>
                  </a:lnTo>
                  <a:lnTo>
                    <a:pt x="3429796" y="776378"/>
                  </a:lnTo>
                  <a:cubicBezTo>
                    <a:pt x="3724035" y="776378"/>
                    <a:pt x="3962563" y="939489"/>
                    <a:pt x="3962563" y="1140697"/>
                  </a:cubicBezTo>
                  <a:cubicBezTo>
                    <a:pt x="3962563" y="1190999"/>
                    <a:pt x="3947655" y="1238920"/>
                    <a:pt x="3920696" y="1282506"/>
                  </a:cubicBezTo>
                  <a:lnTo>
                    <a:pt x="3894352" y="1315695"/>
                  </a:lnTo>
                  <a:lnTo>
                    <a:pt x="3953405" y="1337614"/>
                  </a:lnTo>
                  <a:cubicBezTo>
                    <a:pt x="4095122" y="1403084"/>
                    <a:pt x="4188297" y="1513958"/>
                    <a:pt x="4188297" y="1639713"/>
                  </a:cubicBezTo>
                  <a:cubicBezTo>
                    <a:pt x="4188297" y="1790619"/>
                    <a:pt x="4054125" y="1920096"/>
                    <a:pt x="3862907" y="1975402"/>
                  </a:cubicBezTo>
                  <a:lnTo>
                    <a:pt x="3812963" y="1986004"/>
                  </a:lnTo>
                  <a:lnTo>
                    <a:pt x="3807329" y="2007833"/>
                  </a:lnTo>
                  <a:cubicBezTo>
                    <a:pt x="3744586" y="2125012"/>
                    <a:pt x="3596341" y="2214007"/>
                    <a:pt x="3414261" y="2239486"/>
                  </a:cubicBezTo>
                  <a:lnTo>
                    <a:pt x="3334289" y="2244998"/>
                  </a:lnTo>
                  <a:lnTo>
                    <a:pt x="3273408" y="2295457"/>
                  </a:lnTo>
                  <a:cubicBezTo>
                    <a:pt x="3176997" y="2361385"/>
                    <a:pt x="3043805" y="2402163"/>
                    <a:pt x="2896685" y="2402163"/>
                  </a:cubicBezTo>
                  <a:cubicBezTo>
                    <a:pt x="2823126" y="2402163"/>
                    <a:pt x="2753047" y="2391969"/>
                    <a:pt x="2689308" y="2373533"/>
                  </a:cubicBezTo>
                  <a:lnTo>
                    <a:pt x="2628230" y="2350863"/>
                  </a:lnTo>
                  <a:lnTo>
                    <a:pt x="2522000" y="2385784"/>
                  </a:lnTo>
                  <a:cubicBezTo>
                    <a:pt x="2471953" y="2396429"/>
                    <a:pt x="2418742" y="2402163"/>
                    <a:pt x="2363572" y="2402163"/>
                  </a:cubicBezTo>
                  <a:cubicBezTo>
                    <a:pt x="2290012" y="2402163"/>
                    <a:pt x="2219934" y="2391969"/>
                    <a:pt x="2156195" y="2373533"/>
                  </a:cubicBezTo>
                  <a:lnTo>
                    <a:pt x="2097015" y="2351568"/>
                  </a:lnTo>
                  <a:lnTo>
                    <a:pt x="2037836" y="2373533"/>
                  </a:lnTo>
                  <a:cubicBezTo>
                    <a:pt x="1974096" y="2391969"/>
                    <a:pt x="1904019" y="2402163"/>
                    <a:pt x="1830459" y="2402163"/>
                  </a:cubicBezTo>
                  <a:cubicBezTo>
                    <a:pt x="1756899" y="2402163"/>
                    <a:pt x="1686821" y="2391969"/>
                    <a:pt x="1623082" y="2373533"/>
                  </a:cubicBezTo>
                  <a:lnTo>
                    <a:pt x="1563902" y="2351568"/>
                  </a:lnTo>
                  <a:lnTo>
                    <a:pt x="1504723" y="2373533"/>
                  </a:lnTo>
                  <a:cubicBezTo>
                    <a:pt x="1440983" y="2391969"/>
                    <a:pt x="1370906" y="2402163"/>
                    <a:pt x="1297346" y="2402163"/>
                  </a:cubicBezTo>
                  <a:cubicBezTo>
                    <a:pt x="1113447" y="2402163"/>
                    <a:pt x="951309" y="2338448"/>
                    <a:pt x="855567" y="2241539"/>
                  </a:cubicBezTo>
                  <a:lnTo>
                    <a:pt x="854959" y="2240772"/>
                  </a:lnTo>
                  <a:lnTo>
                    <a:pt x="836292" y="2239486"/>
                  </a:lnTo>
                  <a:cubicBezTo>
                    <a:pt x="662883" y="2215220"/>
                    <a:pt x="520162" y="2133344"/>
                    <a:pt x="452763" y="2024378"/>
                  </a:cubicBezTo>
                  <a:lnTo>
                    <a:pt x="440645" y="1997682"/>
                  </a:lnTo>
                  <a:lnTo>
                    <a:pt x="425396" y="1996631"/>
                  </a:lnTo>
                  <a:cubicBezTo>
                    <a:pt x="182623" y="1962659"/>
                    <a:pt x="0" y="1815770"/>
                    <a:pt x="0" y="1639713"/>
                  </a:cubicBezTo>
                  <a:cubicBezTo>
                    <a:pt x="0" y="1513958"/>
                    <a:pt x="93175" y="1403084"/>
                    <a:pt x="234893" y="1337614"/>
                  </a:cubicBezTo>
                  <a:lnTo>
                    <a:pt x="298373" y="1314052"/>
                  </a:lnTo>
                  <a:lnTo>
                    <a:pt x="273334" y="1282506"/>
                  </a:lnTo>
                  <a:cubicBezTo>
                    <a:pt x="246374" y="1238920"/>
                    <a:pt x="231466" y="1190999"/>
                    <a:pt x="231466" y="1140697"/>
                  </a:cubicBezTo>
                  <a:cubicBezTo>
                    <a:pt x="231466" y="939489"/>
                    <a:pt x="469995" y="776378"/>
                    <a:pt x="764233" y="776378"/>
                  </a:cubicBezTo>
                  <a:lnTo>
                    <a:pt x="792967" y="778359"/>
                  </a:lnTo>
                  <a:lnTo>
                    <a:pt x="775403" y="739667"/>
                  </a:lnTo>
                  <a:cubicBezTo>
                    <a:pt x="768306" y="715951"/>
                    <a:pt x="764579" y="691395"/>
                    <a:pt x="764579" y="666244"/>
                  </a:cubicBezTo>
                  <a:cubicBezTo>
                    <a:pt x="764579" y="465036"/>
                    <a:pt x="1003107" y="301925"/>
                    <a:pt x="1297346" y="301925"/>
                  </a:cubicBezTo>
                  <a:lnTo>
                    <a:pt x="1306794" y="302576"/>
                  </a:lnTo>
                  <a:lnTo>
                    <a:pt x="1308516" y="290896"/>
                  </a:lnTo>
                  <a:cubicBezTo>
                    <a:pt x="1358194" y="124882"/>
                    <a:pt x="1573000" y="0"/>
                    <a:pt x="1830459" y="0"/>
                  </a:cubicBezTo>
                  <a:close/>
                </a:path>
              </a:pathLst>
            </a:custGeom>
            <a:solidFill>
              <a:srgbClr val="FFC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4749E3F3-C3B8-4507-A5C4-E63D87B5F163}"/>
                </a:ext>
              </a:extLst>
            </p:cNvPr>
            <p:cNvSpPr/>
            <p:nvPr/>
          </p:nvSpPr>
          <p:spPr bwMode="auto">
            <a:xfrm rot="18000000">
              <a:off x="5240589" y="3513496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771CE0BE-CA27-4C99-84E8-C71A7859552F}"/>
                </a:ext>
              </a:extLst>
            </p:cNvPr>
            <p:cNvSpPr/>
            <p:nvPr/>
          </p:nvSpPr>
          <p:spPr bwMode="auto">
            <a:xfrm rot="5044765">
              <a:off x="6986438" y="3389198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2DC00F0B-DCCD-4F88-951B-176C7BAF1449}"/>
                </a:ext>
              </a:extLst>
            </p:cNvPr>
            <p:cNvSpPr/>
            <p:nvPr/>
          </p:nvSpPr>
          <p:spPr bwMode="auto">
            <a:xfrm rot="21184944">
              <a:off x="5981236" y="4160197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DB844CAE-3F50-4F40-BA0F-11ACCA5F2AA8}"/>
                </a:ext>
              </a:extLst>
            </p:cNvPr>
            <p:cNvSpPr/>
            <p:nvPr/>
          </p:nvSpPr>
          <p:spPr bwMode="auto">
            <a:xfrm rot="12054418">
              <a:off x="5061346" y="4547238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C7973EAC-BA5E-400A-BCDF-79CA18803C89}"/>
                </a:ext>
              </a:extLst>
            </p:cNvPr>
            <p:cNvSpPr/>
            <p:nvPr/>
          </p:nvSpPr>
          <p:spPr bwMode="auto">
            <a:xfrm rot="8386873">
              <a:off x="5729779" y="4658788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4AA71D29-36DD-463A-8E9E-4F46874A1C4D}"/>
                </a:ext>
              </a:extLst>
            </p:cNvPr>
            <p:cNvSpPr/>
            <p:nvPr/>
          </p:nvSpPr>
          <p:spPr bwMode="auto">
            <a:xfrm rot="3022998">
              <a:off x="6779644" y="4198890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F3B08EF2-85C3-46BB-9D1C-B9427E4CC73B}"/>
                </a:ext>
              </a:extLst>
            </p:cNvPr>
            <p:cNvSpPr/>
            <p:nvPr/>
          </p:nvSpPr>
          <p:spPr bwMode="auto">
            <a:xfrm rot="3022998">
              <a:off x="4730894" y="3912872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2E555D8B-2DAE-409D-882D-DED84A2A0A37}"/>
                </a:ext>
              </a:extLst>
            </p:cNvPr>
            <p:cNvSpPr/>
            <p:nvPr/>
          </p:nvSpPr>
          <p:spPr bwMode="auto">
            <a:xfrm rot="8722217">
              <a:off x="5328048" y="4013839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F749D037-F70C-4BB2-84F5-4441149B0947}"/>
                </a:ext>
              </a:extLst>
            </p:cNvPr>
            <p:cNvSpPr/>
            <p:nvPr/>
          </p:nvSpPr>
          <p:spPr bwMode="auto">
            <a:xfrm rot="4244472">
              <a:off x="5772548" y="3531239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3C1701B6-98DE-4FEF-997A-70FBFA392109}"/>
                </a:ext>
              </a:extLst>
            </p:cNvPr>
            <p:cNvSpPr/>
            <p:nvPr/>
          </p:nvSpPr>
          <p:spPr bwMode="auto">
            <a:xfrm rot="3004821">
              <a:off x="7742464" y="4312142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96B4D780-C816-4B8A-8C92-61D0491C2CA4}"/>
                </a:ext>
              </a:extLst>
            </p:cNvPr>
            <p:cNvSpPr/>
            <p:nvPr/>
          </p:nvSpPr>
          <p:spPr bwMode="auto">
            <a:xfrm rot="12054418">
              <a:off x="7133986" y="4592958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5A11FE3D-B7DC-48A9-BDF4-52AE5423B76A}"/>
                </a:ext>
              </a:extLst>
            </p:cNvPr>
            <p:cNvSpPr/>
            <p:nvPr/>
          </p:nvSpPr>
          <p:spPr bwMode="auto">
            <a:xfrm rot="13059197">
              <a:off x="6188374" y="3086211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27596021-187E-4138-8201-CFAF0B693728}"/>
                </a:ext>
              </a:extLst>
            </p:cNvPr>
            <p:cNvSpPr/>
            <p:nvPr/>
          </p:nvSpPr>
          <p:spPr bwMode="auto">
            <a:xfrm rot="16830378">
              <a:off x="7378686" y="3809227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1CF31148-A099-488B-AA96-7370CC13D8B8}"/>
                </a:ext>
              </a:extLst>
            </p:cNvPr>
            <p:cNvSpPr/>
            <p:nvPr/>
          </p:nvSpPr>
          <p:spPr bwMode="auto">
            <a:xfrm rot="3004821">
              <a:off x="6378484" y="3717782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799F4883-0772-4FCD-A625-AA1E41870D8A}"/>
                </a:ext>
              </a:extLst>
            </p:cNvPr>
            <p:cNvSpPr/>
            <p:nvPr/>
          </p:nvSpPr>
          <p:spPr bwMode="auto">
            <a:xfrm rot="21018397">
              <a:off x="6368163" y="4648470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517AE8C9-F784-4880-8BAB-0D9110F1C16A}"/>
              </a:ext>
            </a:extLst>
          </p:cNvPr>
          <p:cNvGrpSpPr/>
          <p:nvPr/>
        </p:nvGrpSpPr>
        <p:grpSpPr>
          <a:xfrm>
            <a:off x="5934074" y="3089063"/>
            <a:ext cx="1849386" cy="1222698"/>
            <a:chOff x="8831179" y="2825292"/>
            <a:chExt cx="4188297" cy="2769043"/>
          </a:xfrm>
        </p:grpSpPr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2DA4FB94-575E-4D25-BE9D-6DC422AFAF6D}"/>
                </a:ext>
              </a:extLst>
            </p:cNvPr>
            <p:cNvSpPr/>
            <p:nvPr/>
          </p:nvSpPr>
          <p:spPr bwMode="auto">
            <a:xfrm>
              <a:off x="10559499" y="4524065"/>
              <a:ext cx="897258" cy="1070270"/>
            </a:xfrm>
            <a:custGeom>
              <a:avLst/>
              <a:gdLst>
                <a:gd name="connsiteX0" fmla="*/ 297335 w 897258"/>
                <a:gd name="connsiteY0" fmla="*/ 0 h 1843331"/>
                <a:gd name="connsiteX1" fmla="*/ 599923 w 897258"/>
                <a:gd name="connsiteY1" fmla="*/ 0 h 1843331"/>
                <a:gd name="connsiteX2" fmla="*/ 809290 w 897258"/>
                <a:gd name="connsiteY2" fmla="*/ 1710792 h 1843331"/>
                <a:gd name="connsiteX3" fmla="*/ 897258 w 897258"/>
                <a:gd name="connsiteY3" fmla="*/ 1843331 h 1843331"/>
                <a:gd name="connsiteX4" fmla="*/ 0 w 897258"/>
                <a:gd name="connsiteY4" fmla="*/ 1843331 h 1843331"/>
                <a:gd name="connsiteX5" fmla="*/ 87968 w 897258"/>
                <a:gd name="connsiteY5" fmla="*/ 1710792 h 184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7258" h="1843331">
                  <a:moveTo>
                    <a:pt x="297335" y="0"/>
                  </a:moveTo>
                  <a:lnTo>
                    <a:pt x="599923" y="0"/>
                  </a:lnTo>
                  <a:lnTo>
                    <a:pt x="809290" y="1710792"/>
                  </a:lnTo>
                  <a:lnTo>
                    <a:pt x="897258" y="1843331"/>
                  </a:lnTo>
                  <a:lnTo>
                    <a:pt x="0" y="1843331"/>
                  </a:lnTo>
                  <a:lnTo>
                    <a:pt x="87968" y="1710792"/>
                  </a:lnTo>
                  <a:close/>
                </a:path>
              </a:pathLst>
            </a:custGeom>
            <a:solidFill>
              <a:srgbClr val="C0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62F24D84-F392-4590-B3DD-BE2043B31558}"/>
                </a:ext>
              </a:extLst>
            </p:cNvPr>
            <p:cNvSpPr/>
            <p:nvPr/>
          </p:nvSpPr>
          <p:spPr bwMode="auto">
            <a:xfrm>
              <a:off x="8831179" y="2825292"/>
              <a:ext cx="4188297" cy="2402163"/>
            </a:xfrm>
            <a:custGeom>
              <a:avLst/>
              <a:gdLst>
                <a:gd name="connsiteX0" fmla="*/ 1830459 w 4188297"/>
                <a:gd name="connsiteY0" fmla="*/ 0 h 2402163"/>
                <a:gd name="connsiteX1" fmla="*/ 2095647 w 4188297"/>
                <a:gd name="connsiteY1" fmla="*/ 48268 h 2402163"/>
                <a:gd name="connsiteX2" fmla="*/ 2099002 w 4188297"/>
                <a:gd name="connsiteY2" fmla="*/ 49858 h 2402163"/>
                <a:gd name="connsiteX3" fmla="*/ 2156195 w 4188297"/>
                <a:gd name="connsiteY3" fmla="*/ 28630 h 2402163"/>
                <a:gd name="connsiteX4" fmla="*/ 2363572 w 4188297"/>
                <a:gd name="connsiteY4" fmla="*/ 0 h 2402163"/>
                <a:gd name="connsiteX5" fmla="*/ 2885515 w 4188297"/>
                <a:gd name="connsiteY5" fmla="*/ 290896 h 2402163"/>
                <a:gd name="connsiteX6" fmla="*/ 2887237 w 4188297"/>
                <a:gd name="connsiteY6" fmla="*/ 302576 h 2402163"/>
                <a:gd name="connsiteX7" fmla="*/ 2896685 w 4188297"/>
                <a:gd name="connsiteY7" fmla="*/ 301925 h 2402163"/>
                <a:gd name="connsiteX8" fmla="*/ 3429452 w 4188297"/>
                <a:gd name="connsiteY8" fmla="*/ 666244 h 2402163"/>
                <a:gd name="connsiteX9" fmla="*/ 3418628 w 4188297"/>
                <a:gd name="connsiteY9" fmla="*/ 739667 h 2402163"/>
                <a:gd name="connsiteX10" fmla="*/ 3401065 w 4188297"/>
                <a:gd name="connsiteY10" fmla="*/ 778359 h 2402163"/>
                <a:gd name="connsiteX11" fmla="*/ 3429796 w 4188297"/>
                <a:gd name="connsiteY11" fmla="*/ 776378 h 2402163"/>
                <a:gd name="connsiteX12" fmla="*/ 3962563 w 4188297"/>
                <a:gd name="connsiteY12" fmla="*/ 1140697 h 2402163"/>
                <a:gd name="connsiteX13" fmla="*/ 3920696 w 4188297"/>
                <a:gd name="connsiteY13" fmla="*/ 1282506 h 2402163"/>
                <a:gd name="connsiteX14" fmla="*/ 3894352 w 4188297"/>
                <a:gd name="connsiteY14" fmla="*/ 1315695 h 2402163"/>
                <a:gd name="connsiteX15" fmla="*/ 3953405 w 4188297"/>
                <a:gd name="connsiteY15" fmla="*/ 1337614 h 2402163"/>
                <a:gd name="connsiteX16" fmla="*/ 4188297 w 4188297"/>
                <a:gd name="connsiteY16" fmla="*/ 1639713 h 2402163"/>
                <a:gd name="connsiteX17" fmla="*/ 3862907 w 4188297"/>
                <a:gd name="connsiteY17" fmla="*/ 1975402 h 2402163"/>
                <a:gd name="connsiteX18" fmla="*/ 3812963 w 4188297"/>
                <a:gd name="connsiteY18" fmla="*/ 1986004 h 2402163"/>
                <a:gd name="connsiteX19" fmla="*/ 3807329 w 4188297"/>
                <a:gd name="connsiteY19" fmla="*/ 2007833 h 2402163"/>
                <a:gd name="connsiteX20" fmla="*/ 3414261 w 4188297"/>
                <a:gd name="connsiteY20" fmla="*/ 2239486 h 2402163"/>
                <a:gd name="connsiteX21" fmla="*/ 3334289 w 4188297"/>
                <a:gd name="connsiteY21" fmla="*/ 2244998 h 2402163"/>
                <a:gd name="connsiteX22" fmla="*/ 3273408 w 4188297"/>
                <a:gd name="connsiteY22" fmla="*/ 2295457 h 2402163"/>
                <a:gd name="connsiteX23" fmla="*/ 2896685 w 4188297"/>
                <a:gd name="connsiteY23" fmla="*/ 2402163 h 2402163"/>
                <a:gd name="connsiteX24" fmla="*/ 2689308 w 4188297"/>
                <a:gd name="connsiteY24" fmla="*/ 2373533 h 2402163"/>
                <a:gd name="connsiteX25" fmla="*/ 2628230 w 4188297"/>
                <a:gd name="connsiteY25" fmla="*/ 2350863 h 2402163"/>
                <a:gd name="connsiteX26" fmla="*/ 2522000 w 4188297"/>
                <a:gd name="connsiteY26" fmla="*/ 2385784 h 2402163"/>
                <a:gd name="connsiteX27" fmla="*/ 2363572 w 4188297"/>
                <a:gd name="connsiteY27" fmla="*/ 2402163 h 2402163"/>
                <a:gd name="connsiteX28" fmla="*/ 2156195 w 4188297"/>
                <a:gd name="connsiteY28" fmla="*/ 2373533 h 2402163"/>
                <a:gd name="connsiteX29" fmla="*/ 2097015 w 4188297"/>
                <a:gd name="connsiteY29" fmla="*/ 2351568 h 2402163"/>
                <a:gd name="connsiteX30" fmla="*/ 2037836 w 4188297"/>
                <a:gd name="connsiteY30" fmla="*/ 2373533 h 2402163"/>
                <a:gd name="connsiteX31" fmla="*/ 1830459 w 4188297"/>
                <a:gd name="connsiteY31" fmla="*/ 2402163 h 2402163"/>
                <a:gd name="connsiteX32" fmla="*/ 1623082 w 4188297"/>
                <a:gd name="connsiteY32" fmla="*/ 2373533 h 2402163"/>
                <a:gd name="connsiteX33" fmla="*/ 1563902 w 4188297"/>
                <a:gd name="connsiteY33" fmla="*/ 2351568 h 2402163"/>
                <a:gd name="connsiteX34" fmla="*/ 1504723 w 4188297"/>
                <a:gd name="connsiteY34" fmla="*/ 2373533 h 2402163"/>
                <a:gd name="connsiteX35" fmla="*/ 1297346 w 4188297"/>
                <a:gd name="connsiteY35" fmla="*/ 2402163 h 2402163"/>
                <a:gd name="connsiteX36" fmla="*/ 855567 w 4188297"/>
                <a:gd name="connsiteY36" fmla="*/ 2241539 h 2402163"/>
                <a:gd name="connsiteX37" fmla="*/ 854959 w 4188297"/>
                <a:gd name="connsiteY37" fmla="*/ 2240772 h 2402163"/>
                <a:gd name="connsiteX38" fmla="*/ 836292 w 4188297"/>
                <a:gd name="connsiteY38" fmla="*/ 2239486 h 2402163"/>
                <a:gd name="connsiteX39" fmla="*/ 452763 w 4188297"/>
                <a:gd name="connsiteY39" fmla="*/ 2024378 h 2402163"/>
                <a:gd name="connsiteX40" fmla="*/ 440645 w 4188297"/>
                <a:gd name="connsiteY40" fmla="*/ 1997682 h 2402163"/>
                <a:gd name="connsiteX41" fmla="*/ 425396 w 4188297"/>
                <a:gd name="connsiteY41" fmla="*/ 1996631 h 2402163"/>
                <a:gd name="connsiteX42" fmla="*/ 0 w 4188297"/>
                <a:gd name="connsiteY42" fmla="*/ 1639713 h 2402163"/>
                <a:gd name="connsiteX43" fmla="*/ 234893 w 4188297"/>
                <a:gd name="connsiteY43" fmla="*/ 1337614 h 2402163"/>
                <a:gd name="connsiteX44" fmla="*/ 298373 w 4188297"/>
                <a:gd name="connsiteY44" fmla="*/ 1314052 h 2402163"/>
                <a:gd name="connsiteX45" fmla="*/ 273334 w 4188297"/>
                <a:gd name="connsiteY45" fmla="*/ 1282506 h 2402163"/>
                <a:gd name="connsiteX46" fmla="*/ 231466 w 4188297"/>
                <a:gd name="connsiteY46" fmla="*/ 1140697 h 2402163"/>
                <a:gd name="connsiteX47" fmla="*/ 764233 w 4188297"/>
                <a:gd name="connsiteY47" fmla="*/ 776378 h 2402163"/>
                <a:gd name="connsiteX48" fmla="*/ 792967 w 4188297"/>
                <a:gd name="connsiteY48" fmla="*/ 778359 h 2402163"/>
                <a:gd name="connsiteX49" fmla="*/ 775403 w 4188297"/>
                <a:gd name="connsiteY49" fmla="*/ 739667 h 2402163"/>
                <a:gd name="connsiteX50" fmla="*/ 764579 w 4188297"/>
                <a:gd name="connsiteY50" fmla="*/ 666244 h 2402163"/>
                <a:gd name="connsiteX51" fmla="*/ 1297346 w 4188297"/>
                <a:gd name="connsiteY51" fmla="*/ 301925 h 2402163"/>
                <a:gd name="connsiteX52" fmla="*/ 1306794 w 4188297"/>
                <a:gd name="connsiteY52" fmla="*/ 302576 h 2402163"/>
                <a:gd name="connsiteX53" fmla="*/ 1308516 w 4188297"/>
                <a:gd name="connsiteY53" fmla="*/ 290896 h 2402163"/>
                <a:gd name="connsiteX54" fmla="*/ 1830459 w 4188297"/>
                <a:gd name="connsiteY54" fmla="*/ 0 h 2402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188297" h="2402163">
                  <a:moveTo>
                    <a:pt x="1830459" y="0"/>
                  </a:moveTo>
                  <a:cubicBezTo>
                    <a:pt x="1927006" y="0"/>
                    <a:pt x="2017555" y="17561"/>
                    <a:pt x="2095647" y="48268"/>
                  </a:cubicBezTo>
                  <a:lnTo>
                    <a:pt x="2099002" y="49858"/>
                  </a:lnTo>
                  <a:lnTo>
                    <a:pt x="2156195" y="28630"/>
                  </a:lnTo>
                  <a:cubicBezTo>
                    <a:pt x="2219934" y="10194"/>
                    <a:pt x="2290012" y="0"/>
                    <a:pt x="2363572" y="0"/>
                  </a:cubicBezTo>
                  <a:cubicBezTo>
                    <a:pt x="2621031" y="0"/>
                    <a:pt x="2835837" y="124882"/>
                    <a:pt x="2885515" y="290896"/>
                  </a:cubicBezTo>
                  <a:lnTo>
                    <a:pt x="2887237" y="302576"/>
                  </a:lnTo>
                  <a:lnTo>
                    <a:pt x="2896685" y="301925"/>
                  </a:lnTo>
                  <a:cubicBezTo>
                    <a:pt x="3190924" y="301925"/>
                    <a:pt x="3429452" y="465036"/>
                    <a:pt x="3429452" y="666244"/>
                  </a:cubicBezTo>
                  <a:cubicBezTo>
                    <a:pt x="3429452" y="691395"/>
                    <a:pt x="3425725" y="715951"/>
                    <a:pt x="3418628" y="739667"/>
                  </a:cubicBezTo>
                  <a:lnTo>
                    <a:pt x="3401065" y="778359"/>
                  </a:lnTo>
                  <a:lnTo>
                    <a:pt x="3429796" y="776378"/>
                  </a:lnTo>
                  <a:cubicBezTo>
                    <a:pt x="3724035" y="776378"/>
                    <a:pt x="3962563" y="939489"/>
                    <a:pt x="3962563" y="1140697"/>
                  </a:cubicBezTo>
                  <a:cubicBezTo>
                    <a:pt x="3962563" y="1190999"/>
                    <a:pt x="3947655" y="1238920"/>
                    <a:pt x="3920696" y="1282506"/>
                  </a:cubicBezTo>
                  <a:lnTo>
                    <a:pt x="3894352" y="1315695"/>
                  </a:lnTo>
                  <a:lnTo>
                    <a:pt x="3953405" y="1337614"/>
                  </a:lnTo>
                  <a:cubicBezTo>
                    <a:pt x="4095122" y="1403084"/>
                    <a:pt x="4188297" y="1513958"/>
                    <a:pt x="4188297" y="1639713"/>
                  </a:cubicBezTo>
                  <a:cubicBezTo>
                    <a:pt x="4188297" y="1790619"/>
                    <a:pt x="4054125" y="1920096"/>
                    <a:pt x="3862907" y="1975402"/>
                  </a:cubicBezTo>
                  <a:lnTo>
                    <a:pt x="3812963" y="1986004"/>
                  </a:lnTo>
                  <a:lnTo>
                    <a:pt x="3807329" y="2007833"/>
                  </a:lnTo>
                  <a:cubicBezTo>
                    <a:pt x="3744586" y="2125012"/>
                    <a:pt x="3596341" y="2214007"/>
                    <a:pt x="3414261" y="2239486"/>
                  </a:cubicBezTo>
                  <a:lnTo>
                    <a:pt x="3334289" y="2244998"/>
                  </a:lnTo>
                  <a:lnTo>
                    <a:pt x="3273408" y="2295457"/>
                  </a:lnTo>
                  <a:cubicBezTo>
                    <a:pt x="3176997" y="2361385"/>
                    <a:pt x="3043805" y="2402163"/>
                    <a:pt x="2896685" y="2402163"/>
                  </a:cubicBezTo>
                  <a:cubicBezTo>
                    <a:pt x="2823126" y="2402163"/>
                    <a:pt x="2753047" y="2391969"/>
                    <a:pt x="2689308" y="2373533"/>
                  </a:cubicBezTo>
                  <a:lnTo>
                    <a:pt x="2628230" y="2350863"/>
                  </a:lnTo>
                  <a:lnTo>
                    <a:pt x="2522000" y="2385784"/>
                  </a:lnTo>
                  <a:cubicBezTo>
                    <a:pt x="2471953" y="2396429"/>
                    <a:pt x="2418742" y="2402163"/>
                    <a:pt x="2363572" y="2402163"/>
                  </a:cubicBezTo>
                  <a:cubicBezTo>
                    <a:pt x="2290012" y="2402163"/>
                    <a:pt x="2219934" y="2391969"/>
                    <a:pt x="2156195" y="2373533"/>
                  </a:cubicBezTo>
                  <a:lnTo>
                    <a:pt x="2097015" y="2351568"/>
                  </a:lnTo>
                  <a:lnTo>
                    <a:pt x="2037836" y="2373533"/>
                  </a:lnTo>
                  <a:cubicBezTo>
                    <a:pt x="1974096" y="2391969"/>
                    <a:pt x="1904019" y="2402163"/>
                    <a:pt x="1830459" y="2402163"/>
                  </a:cubicBezTo>
                  <a:cubicBezTo>
                    <a:pt x="1756899" y="2402163"/>
                    <a:pt x="1686821" y="2391969"/>
                    <a:pt x="1623082" y="2373533"/>
                  </a:cubicBezTo>
                  <a:lnTo>
                    <a:pt x="1563902" y="2351568"/>
                  </a:lnTo>
                  <a:lnTo>
                    <a:pt x="1504723" y="2373533"/>
                  </a:lnTo>
                  <a:cubicBezTo>
                    <a:pt x="1440983" y="2391969"/>
                    <a:pt x="1370906" y="2402163"/>
                    <a:pt x="1297346" y="2402163"/>
                  </a:cubicBezTo>
                  <a:cubicBezTo>
                    <a:pt x="1113447" y="2402163"/>
                    <a:pt x="951309" y="2338448"/>
                    <a:pt x="855567" y="2241539"/>
                  </a:cubicBezTo>
                  <a:lnTo>
                    <a:pt x="854959" y="2240772"/>
                  </a:lnTo>
                  <a:lnTo>
                    <a:pt x="836292" y="2239486"/>
                  </a:lnTo>
                  <a:cubicBezTo>
                    <a:pt x="662883" y="2215220"/>
                    <a:pt x="520162" y="2133344"/>
                    <a:pt x="452763" y="2024378"/>
                  </a:cubicBezTo>
                  <a:lnTo>
                    <a:pt x="440645" y="1997682"/>
                  </a:lnTo>
                  <a:lnTo>
                    <a:pt x="425396" y="1996631"/>
                  </a:lnTo>
                  <a:cubicBezTo>
                    <a:pt x="182623" y="1962659"/>
                    <a:pt x="0" y="1815770"/>
                    <a:pt x="0" y="1639713"/>
                  </a:cubicBezTo>
                  <a:cubicBezTo>
                    <a:pt x="0" y="1513958"/>
                    <a:pt x="93175" y="1403084"/>
                    <a:pt x="234893" y="1337614"/>
                  </a:cubicBezTo>
                  <a:lnTo>
                    <a:pt x="298373" y="1314052"/>
                  </a:lnTo>
                  <a:lnTo>
                    <a:pt x="273334" y="1282506"/>
                  </a:lnTo>
                  <a:cubicBezTo>
                    <a:pt x="246374" y="1238920"/>
                    <a:pt x="231466" y="1190999"/>
                    <a:pt x="231466" y="1140697"/>
                  </a:cubicBezTo>
                  <a:cubicBezTo>
                    <a:pt x="231466" y="939489"/>
                    <a:pt x="469995" y="776378"/>
                    <a:pt x="764233" y="776378"/>
                  </a:cubicBezTo>
                  <a:lnTo>
                    <a:pt x="792967" y="778359"/>
                  </a:lnTo>
                  <a:lnTo>
                    <a:pt x="775403" y="739667"/>
                  </a:lnTo>
                  <a:cubicBezTo>
                    <a:pt x="768306" y="715951"/>
                    <a:pt x="764579" y="691395"/>
                    <a:pt x="764579" y="666244"/>
                  </a:cubicBezTo>
                  <a:cubicBezTo>
                    <a:pt x="764579" y="465036"/>
                    <a:pt x="1003107" y="301925"/>
                    <a:pt x="1297346" y="301925"/>
                  </a:cubicBezTo>
                  <a:lnTo>
                    <a:pt x="1306794" y="302576"/>
                  </a:lnTo>
                  <a:lnTo>
                    <a:pt x="1308516" y="290896"/>
                  </a:lnTo>
                  <a:cubicBezTo>
                    <a:pt x="1358194" y="124882"/>
                    <a:pt x="1573000" y="0"/>
                    <a:pt x="1830459" y="0"/>
                  </a:cubicBezTo>
                  <a:close/>
                </a:path>
              </a:pathLst>
            </a:custGeom>
            <a:solidFill>
              <a:srgbClr val="FF66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C14E672B-9653-4DD3-94E4-8350E8F7351B}"/>
                </a:ext>
              </a:extLst>
            </p:cNvPr>
            <p:cNvSpPr/>
            <p:nvPr/>
          </p:nvSpPr>
          <p:spPr bwMode="auto">
            <a:xfrm rot="2700000">
              <a:off x="10897552" y="3592306"/>
              <a:ext cx="448216" cy="401692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15B3EF84-1730-459C-8652-F956AA6B9DDB}"/>
                </a:ext>
              </a:extLst>
            </p:cNvPr>
            <p:cNvSpPr/>
            <p:nvPr/>
          </p:nvSpPr>
          <p:spPr bwMode="auto">
            <a:xfrm rot="21139798">
              <a:off x="9563646" y="3617254"/>
              <a:ext cx="519114" cy="465231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8EF98688-F69F-43AD-BE49-ED60B67B1CBE}"/>
                </a:ext>
              </a:extLst>
            </p:cNvPr>
            <p:cNvSpPr/>
            <p:nvPr/>
          </p:nvSpPr>
          <p:spPr bwMode="auto">
            <a:xfrm rot="8858562">
              <a:off x="10406350" y="4705035"/>
              <a:ext cx="448218" cy="401694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09726E60-FBE3-4E33-9131-683731FFAEFF}"/>
                </a:ext>
              </a:extLst>
            </p:cNvPr>
            <p:cNvSpPr/>
            <p:nvPr/>
          </p:nvSpPr>
          <p:spPr bwMode="auto">
            <a:xfrm rot="13791276">
              <a:off x="9571977" y="4583639"/>
              <a:ext cx="519114" cy="465231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CDAF558E-F846-4FB0-A564-3AD8E331CB68}"/>
                </a:ext>
              </a:extLst>
            </p:cNvPr>
            <p:cNvSpPr/>
            <p:nvPr/>
          </p:nvSpPr>
          <p:spPr bwMode="auto">
            <a:xfrm rot="17436792">
              <a:off x="9315326" y="4120109"/>
              <a:ext cx="448216" cy="401692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22AFB53B-6527-4E73-B3B7-C85AB268BF8E}"/>
                </a:ext>
              </a:extLst>
            </p:cNvPr>
            <p:cNvSpPr/>
            <p:nvPr/>
          </p:nvSpPr>
          <p:spPr bwMode="auto">
            <a:xfrm rot="10972210">
              <a:off x="10055197" y="4170021"/>
              <a:ext cx="519114" cy="465231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5A7D244B-411D-4900-BC3F-4B5B79B2D4C9}"/>
                </a:ext>
              </a:extLst>
            </p:cNvPr>
            <p:cNvSpPr/>
            <p:nvPr/>
          </p:nvSpPr>
          <p:spPr bwMode="auto">
            <a:xfrm rot="18971315">
              <a:off x="10932454" y="4591508"/>
              <a:ext cx="519114" cy="465231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EFAECA7C-3EDF-4A98-BBF9-00FD8EBF9F36}"/>
                </a:ext>
              </a:extLst>
            </p:cNvPr>
            <p:cNvSpPr/>
            <p:nvPr/>
          </p:nvSpPr>
          <p:spPr bwMode="auto">
            <a:xfrm rot="13333755">
              <a:off x="10524262" y="3917304"/>
              <a:ext cx="448216" cy="401692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693FBF5B-30ED-4778-A702-D9C753578234}"/>
                </a:ext>
              </a:extLst>
            </p:cNvPr>
            <p:cNvSpPr/>
            <p:nvPr/>
          </p:nvSpPr>
          <p:spPr bwMode="auto">
            <a:xfrm rot="460202" flipH="1">
              <a:off x="10113146" y="3394668"/>
              <a:ext cx="519114" cy="465231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B238294D-C57D-4DCD-8AA2-65250C679CA1}"/>
                </a:ext>
              </a:extLst>
            </p:cNvPr>
            <p:cNvSpPr/>
            <p:nvPr/>
          </p:nvSpPr>
          <p:spPr bwMode="auto">
            <a:xfrm rot="8858562">
              <a:off x="11511250" y="4565335"/>
              <a:ext cx="448218" cy="401694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7EBFCD24-983F-4FE0-9236-FFF14A9EE696}"/>
                </a:ext>
              </a:extLst>
            </p:cNvPr>
            <p:cNvSpPr/>
            <p:nvPr/>
          </p:nvSpPr>
          <p:spPr bwMode="auto">
            <a:xfrm rot="18971315">
              <a:off x="11978732" y="4159606"/>
              <a:ext cx="519114" cy="465231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D08C1204-4714-4C6F-AE1A-FB7C819B41AE}"/>
                </a:ext>
              </a:extLst>
            </p:cNvPr>
            <p:cNvSpPr/>
            <p:nvPr/>
          </p:nvSpPr>
          <p:spPr bwMode="auto">
            <a:xfrm rot="4871807">
              <a:off x="11367451" y="3211306"/>
              <a:ext cx="448216" cy="401692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0977EE2C-9BE2-46B3-9E6B-5F49CF983B27}"/>
                </a:ext>
              </a:extLst>
            </p:cNvPr>
            <p:cNvSpPr/>
            <p:nvPr/>
          </p:nvSpPr>
          <p:spPr bwMode="auto">
            <a:xfrm rot="2632009" flipH="1">
              <a:off x="10583045" y="3013668"/>
              <a:ext cx="519114" cy="465231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3419D075-59C0-4236-986B-7E1239D43601}"/>
                </a:ext>
              </a:extLst>
            </p:cNvPr>
            <p:cNvSpPr/>
            <p:nvPr/>
          </p:nvSpPr>
          <p:spPr bwMode="auto">
            <a:xfrm rot="2700000">
              <a:off x="11723052" y="3681206"/>
              <a:ext cx="448216" cy="401692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87B4329C-3BCA-4441-B8CF-DD2262DACA6C}"/>
                </a:ext>
              </a:extLst>
            </p:cNvPr>
            <p:cNvSpPr/>
            <p:nvPr/>
          </p:nvSpPr>
          <p:spPr bwMode="auto">
            <a:xfrm rot="18971315">
              <a:off x="11262653" y="4020008"/>
              <a:ext cx="519114" cy="465231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1D92341C-B8C0-4F74-B1E5-03670CAB703F}"/>
              </a:ext>
            </a:extLst>
          </p:cNvPr>
          <p:cNvGrpSpPr/>
          <p:nvPr/>
        </p:nvGrpSpPr>
        <p:grpSpPr>
          <a:xfrm>
            <a:off x="7751004" y="3089063"/>
            <a:ext cx="1849386" cy="1222698"/>
            <a:chOff x="12539579" y="2825292"/>
            <a:chExt cx="4188297" cy="2769043"/>
          </a:xfrm>
        </p:grpSpPr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35E29E81-001B-410F-A8E2-A8805C738291}"/>
                </a:ext>
              </a:extLst>
            </p:cNvPr>
            <p:cNvSpPr/>
            <p:nvPr/>
          </p:nvSpPr>
          <p:spPr bwMode="auto">
            <a:xfrm>
              <a:off x="14267899" y="4524065"/>
              <a:ext cx="897258" cy="1070270"/>
            </a:xfrm>
            <a:custGeom>
              <a:avLst/>
              <a:gdLst>
                <a:gd name="connsiteX0" fmla="*/ 297335 w 897258"/>
                <a:gd name="connsiteY0" fmla="*/ 0 h 1843331"/>
                <a:gd name="connsiteX1" fmla="*/ 599923 w 897258"/>
                <a:gd name="connsiteY1" fmla="*/ 0 h 1843331"/>
                <a:gd name="connsiteX2" fmla="*/ 809290 w 897258"/>
                <a:gd name="connsiteY2" fmla="*/ 1710792 h 1843331"/>
                <a:gd name="connsiteX3" fmla="*/ 897258 w 897258"/>
                <a:gd name="connsiteY3" fmla="*/ 1843331 h 1843331"/>
                <a:gd name="connsiteX4" fmla="*/ 0 w 897258"/>
                <a:gd name="connsiteY4" fmla="*/ 1843331 h 1843331"/>
                <a:gd name="connsiteX5" fmla="*/ 87968 w 897258"/>
                <a:gd name="connsiteY5" fmla="*/ 1710792 h 184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7258" h="1843331">
                  <a:moveTo>
                    <a:pt x="297335" y="0"/>
                  </a:moveTo>
                  <a:lnTo>
                    <a:pt x="599923" y="0"/>
                  </a:lnTo>
                  <a:lnTo>
                    <a:pt x="809290" y="1710792"/>
                  </a:lnTo>
                  <a:lnTo>
                    <a:pt x="897258" y="1843331"/>
                  </a:lnTo>
                  <a:lnTo>
                    <a:pt x="0" y="1843331"/>
                  </a:lnTo>
                  <a:lnTo>
                    <a:pt x="87968" y="1710792"/>
                  </a:lnTo>
                  <a:close/>
                </a:path>
              </a:pathLst>
            </a:custGeom>
            <a:solidFill>
              <a:srgbClr val="C0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91EA88DA-3B3E-47B4-BC28-44028924D2FD}"/>
                </a:ext>
              </a:extLst>
            </p:cNvPr>
            <p:cNvSpPr/>
            <p:nvPr/>
          </p:nvSpPr>
          <p:spPr bwMode="auto">
            <a:xfrm>
              <a:off x="12539579" y="2825292"/>
              <a:ext cx="4188297" cy="2402163"/>
            </a:xfrm>
            <a:custGeom>
              <a:avLst/>
              <a:gdLst>
                <a:gd name="connsiteX0" fmla="*/ 1830459 w 4188297"/>
                <a:gd name="connsiteY0" fmla="*/ 0 h 2402163"/>
                <a:gd name="connsiteX1" fmla="*/ 2095647 w 4188297"/>
                <a:gd name="connsiteY1" fmla="*/ 48268 h 2402163"/>
                <a:gd name="connsiteX2" fmla="*/ 2099002 w 4188297"/>
                <a:gd name="connsiteY2" fmla="*/ 49858 h 2402163"/>
                <a:gd name="connsiteX3" fmla="*/ 2156195 w 4188297"/>
                <a:gd name="connsiteY3" fmla="*/ 28630 h 2402163"/>
                <a:gd name="connsiteX4" fmla="*/ 2363572 w 4188297"/>
                <a:gd name="connsiteY4" fmla="*/ 0 h 2402163"/>
                <a:gd name="connsiteX5" fmla="*/ 2885515 w 4188297"/>
                <a:gd name="connsiteY5" fmla="*/ 290896 h 2402163"/>
                <a:gd name="connsiteX6" fmla="*/ 2887237 w 4188297"/>
                <a:gd name="connsiteY6" fmla="*/ 302576 h 2402163"/>
                <a:gd name="connsiteX7" fmla="*/ 2896685 w 4188297"/>
                <a:gd name="connsiteY7" fmla="*/ 301925 h 2402163"/>
                <a:gd name="connsiteX8" fmla="*/ 3429452 w 4188297"/>
                <a:gd name="connsiteY8" fmla="*/ 666244 h 2402163"/>
                <a:gd name="connsiteX9" fmla="*/ 3418628 w 4188297"/>
                <a:gd name="connsiteY9" fmla="*/ 739667 h 2402163"/>
                <a:gd name="connsiteX10" fmla="*/ 3401065 w 4188297"/>
                <a:gd name="connsiteY10" fmla="*/ 778359 h 2402163"/>
                <a:gd name="connsiteX11" fmla="*/ 3429796 w 4188297"/>
                <a:gd name="connsiteY11" fmla="*/ 776378 h 2402163"/>
                <a:gd name="connsiteX12" fmla="*/ 3962563 w 4188297"/>
                <a:gd name="connsiteY12" fmla="*/ 1140697 h 2402163"/>
                <a:gd name="connsiteX13" fmla="*/ 3920696 w 4188297"/>
                <a:gd name="connsiteY13" fmla="*/ 1282506 h 2402163"/>
                <a:gd name="connsiteX14" fmla="*/ 3894352 w 4188297"/>
                <a:gd name="connsiteY14" fmla="*/ 1315695 h 2402163"/>
                <a:gd name="connsiteX15" fmla="*/ 3953405 w 4188297"/>
                <a:gd name="connsiteY15" fmla="*/ 1337614 h 2402163"/>
                <a:gd name="connsiteX16" fmla="*/ 4188297 w 4188297"/>
                <a:gd name="connsiteY16" fmla="*/ 1639713 h 2402163"/>
                <a:gd name="connsiteX17" fmla="*/ 3862907 w 4188297"/>
                <a:gd name="connsiteY17" fmla="*/ 1975402 h 2402163"/>
                <a:gd name="connsiteX18" fmla="*/ 3812963 w 4188297"/>
                <a:gd name="connsiteY18" fmla="*/ 1986004 h 2402163"/>
                <a:gd name="connsiteX19" fmla="*/ 3807329 w 4188297"/>
                <a:gd name="connsiteY19" fmla="*/ 2007833 h 2402163"/>
                <a:gd name="connsiteX20" fmla="*/ 3414261 w 4188297"/>
                <a:gd name="connsiteY20" fmla="*/ 2239486 h 2402163"/>
                <a:gd name="connsiteX21" fmla="*/ 3334289 w 4188297"/>
                <a:gd name="connsiteY21" fmla="*/ 2244998 h 2402163"/>
                <a:gd name="connsiteX22" fmla="*/ 3273408 w 4188297"/>
                <a:gd name="connsiteY22" fmla="*/ 2295457 h 2402163"/>
                <a:gd name="connsiteX23" fmla="*/ 2896685 w 4188297"/>
                <a:gd name="connsiteY23" fmla="*/ 2402163 h 2402163"/>
                <a:gd name="connsiteX24" fmla="*/ 2689308 w 4188297"/>
                <a:gd name="connsiteY24" fmla="*/ 2373533 h 2402163"/>
                <a:gd name="connsiteX25" fmla="*/ 2628230 w 4188297"/>
                <a:gd name="connsiteY25" fmla="*/ 2350863 h 2402163"/>
                <a:gd name="connsiteX26" fmla="*/ 2522000 w 4188297"/>
                <a:gd name="connsiteY26" fmla="*/ 2385784 h 2402163"/>
                <a:gd name="connsiteX27" fmla="*/ 2363572 w 4188297"/>
                <a:gd name="connsiteY27" fmla="*/ 2402163 h 2402163"/>
                <a:gd name="connsiteX28" fmla="*/ 2156195 w 4188297"/>
                <a:gd name="connsiteY28" fmla="*/ 2373533 h 2402163"/>
                <a:gd name="connsiteX29" fmla="*/ 2097015 w 4188297"/>
                <a:gd name="connsiteY29" fmla="*/ 2351568 h 2402163"/>
                <a:gd name="connsiteX30" fmla="*/ 2037836 w 4188297"/>
                <a:gd name="connsiteY30" fmla="*/ 2373533 h 2402163"/>
                <a:gd name="connsiteX31" fmla="*/ 1830459 w 4188297"/>
                <a:gd name="connsiteY31" fmla="*/ 2402163 h 2402163"/>
                <a:gd name="connsiteX32" fmla="*/ 1623082 w 4188297"/>
                <a:gd name="connsiteY32" fmla="*/ 2373533 h 2402163"/>
                <a:gd name="connsiteX33" fmla="*/ 1563902 w 4188297"/>
                <a:gd name="connsiteY33" fmla="*/ 2351568 h 2402163"/>
                <a:gd name="connsiteX34" fmla="*/ 1504723 w 4188297"/>
                <a:gd name="connsiteY34" fmla="*/ 2373533 h 2402163"/>
                <a:gd name="connsiteX35" fmla="*/ 1297346 w 4188297"/>
                <a:gd name="connsiteY35" fmla="*/ 2402163 h 2402163"/>
                <a:gd name="connsiteX36" fmla="*/ 855567 w 4188297"/>
                <a:gd name="connsiteY36" fmla="*/ 2241539 h 2402163"/>
                <a:gd name="connsiteX37" fmla="*/ 854959 w 4188297"/>
                <a:gd name="connsiteY37" fmla="*/ 2240772 h 2402163"/>
                <a:gd name="connsiteX38" fmla="*/ 836292 w 4188297"/>
                <a:gd name="connsiteY38" fmla="*/ 2239486 h 2402163"/>
                <a:gd name="connsiteX39" fmla="*/ 452763 w 4188297"/>
                <a:gd name="connsiteY39" fmla="*/ 2024378 h 2402163"/>
                <a:gd name="connsiteX40" fmla="*/ 440645 w 4188297"/>
                <a:gd name="connsiteY40" fmla="*/ 1997682 h 2402163"/>
                <a:gd name="connsiteX41" fmla="*/ 425396 w 4188297"/>
                <a:gd name="connsiteY41" fmla="*/ 1996631 h 2402163"/>
                <a:gd name="connsiteX42" fmla="*/ 0 w 4188297"/>
                <a:gd name="connsiteY42" fmla="*/ 1639713 h 2402163"/>
                <a:gd name="connsiteX43" fmla="*/ 234893 w 4188297"/>
                <a:gd name="connsiteY43" fmla="*/ 1337614 h 2402163"/>
                <a:gd name="connsiteX44" fmla="*/ 298373 w 4188297"/>
                <a:gd name="connsiteY44" fmla="*/ 1314052 h 2402163"/>
                <a:gd name="connsiteX45" fmla="*/ 273334 w 4188297"/>
                <a:gd name="connsiteY45" fmla="*/ 1282506 h 2402163"/>
                <a:gd name="connsiteX46" fmla="*/ 231466 w 4188297"/>
                <a:gd name="connsiteY46" fmla="*/ 1140697 h 2402163"/>
                <a:gd name="connsiteX47" fmla="*/ 764233 w 4188297"/>
                <a:gd name="connsiteY47" fmla="*/ 776378 h 2402163"/>
                <a:gd name="connsiteX48" fmla="*/ 792967 w 4188297"/>
                <a:gd name="connsiteY48" fmla="*/ 778359 h 2402163"/>
                <a:gd name="connsiteX49" fmla="*/ 775403 w 4188297"/>
                <a:gd name="connsiteY49" fmla="*/ 739667 h 2402163"/>
                <a:gd name="connsiteX50" fmla="*/ 764579 w 4188297"/>
                <a:gd name="connsiteY50" fmla="*/ 666244 h 2402163"/>
                <a:gd name="connsiteX51" fmla="*/ 1297346 w 4188297"/>
                <a:gd name="connsiteY51" fmla="*/ 301925 h 2402163"/>
                <a:gd name="connsiteX52" fmla="*/ 1306794 w 4188297"/>
                <a:gd name="connsiteY52" fmla="*/ 302576 h 2402163"/>
                <a:gd name="connsiteX53" fmla="*/ 1308516 w 4188297"/>
                <a:gd name="connsiteY53" fmla="*/ 290896 h 2402163"/>
                <a:gd name="connsiteX54" fmla="*/ 1830459 w 4188297"/>
                <a:gd name="connsiteY54" fmla="*/ 0 h 2402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188297" h="2402163">
                  <a:moveTo>
                    <a:pt x="1830459" y="0"/>
                  </a:moveTo>
                  <a:cubicBezTo>
                    <a:pt x="1927006" y="0"/>
                    <a:pt x="2017555" y="17561"/>
                    <a:pt x="2095647" y="48268"/>
                  </a:cubicBezTo>
                  <a:lnTo>
                    <a:pt x="2099002" y="49858"/>
                  </a:lnTo>
                  <a:lnTo>
                    <a:pt x="2156195" y="28630"/>
                  </a:lnTo>
                  <a:cubicBezTo>
                    <a:pt x="2219934" y="10194"/>
                    <a:pt x="2290012" y="0"/>
                    <a:pt x="2363572" y="0"/>
                  </a:cubicBezTo>
                  <a:cubicBezTo>
                    <a:pt x="2621031" y="0"/>
                    <a:pt x="2835837" y="124882"/>
                    <a:pt x="2885515" y="290896"/>
                  </a:cubicBezTo>
                  <a:lnTo>
                    <a:pt x="2887237" y="302576"/>
                  </a:lnTo>
                  <a:lnTo>
                    <a:pt x="2896685" y="301925"/>
                  </a:lnTo>
                  <a:cubicBezTo>
                    <a:pt x="3190924" y="301925"/>
                    <a:pt x="3429452" y="465036"/>
                    <a:pt x="3429452" y="666244"/>
                  </a:cubicBezTo>
                  <a:cubicBezTo>
                    <a:pt x="3429452" y="691395"/>
                    <a:pt x="3425725" y="715951"/>
                    <a:pt x="3418628" y="739667"/>
                  </a:cubicBezTo>
                  <a:lnTo>
                    <a:pt x="3401065" y="778359"/>
                  </a:lnTo>
                  <a:lnTo>
                    <a:pt x="3429796" y="776378"/>
                  </a:lnTo>
                  <a:cubicBezTo>
                    <a:pt x="3724035" y="776378"/>
                    <a:pt x="3962563" y="939489"/>
                    <a:pt x="3962563" y="1140697"/>
                  </a:cubicBezTo>
                  <a:cubicBezTo>
                    <a:pt x="3962563" y="1190999"/>
                    <a:pt x="3947655" y="1238920"/>
                    <a:pt x="3920696" y="1282506"/>
                  </a:cubicBezTo>
                  <a:lnTo>
                    <a:pt x="3894352" y="1315695"/>
                  </a:lnTo>
                  <a:lnTo>
                    <a:pt x="3953405" y="1337614"/>
                  </a:lnTo>
                  <a:cubicBezTo>
                    <a:pt x="4095122" y="1403084"/>
                    <a:pt x="4188297" y="1513958"/>
                    <a:pt x="4188297" y="1639713"/>
                  </a:cubicBezTo>
                  <a:cubicBezTo>
                    <a:pt x="4188297" y="1790619"/>
                    <a:pt x="4054125" y="1920096"/>
                    <a:pt x="3862907" y="1975402"/>
                  </a:cubicBezTo>
                  <a:lnTo>
                    <a:pt x="3812963" y="1986004"/>
                  </a:lnTo>
                  <a:lnTo>
                    <a:pt x="3807329" y="2007833"/>
                  </a:lnTo>
                  <a:cubicBezTo>
                    <a:pt x="3744586" y="2125012"/>
                    <a:pt x="3596341" y="2214007"/>
                    <a:pt x="3414261" y="2239486"/>
                  </a:cubicBezTo>
                  <a:lnTo>
                    <a:pt x="3334289" y="2244998"/>
                  </a:lnTo>
                  <a:lnTo>
                    <a:pt x="3273408" y="2295457"/>
                  </a:lnTo>
                  <a:cubicBezTo>
                    <a:pt x="3176997" y="2361385"/>
                    <a:pt x="3043805" y="2402163"/>
                    <a:pt x="2896685" y="2402163"/>
                  </a:cubicBezTo>
                  <a:cubicBezTo>
                    <a:pt x="2823126" y="2402163"/>
                    <a:pt x="2753047" y="2391969"/>
                    <a:pt x="2689308" y="2373533"/>
                  </a:cubicBezTo>
                  <a:lnTo>
                    <a:pt x="2628230" y="2350863"/>
                  </a:lnTo>
                  <a:lnTo>
                    <a:pt x="2522000" y="2385784"/>
                  </a:lnTo>
                  <a:cubicBezTo>
                    <a:pt x="2471953" y="2396429"/>
                    <a:pt x="2418742" y="2402163"/>
                    <a:pt x="2363572" y="2402163"/>
                  </a:cubicBezTo>
                  <a:cubicBezTo>
                    <a:pt x="2290012" y="2402163"/>
                    <a:pt x="2219934" y="2391969"/>
                    <a:pt x="2156195" y="2373533"/>
                  </a:cubicBezTo>
                  <a:lnTo>
                    <a:pt x="2097015" y="2351568"/>
                  </a:lnTo>
                  <a:lnTo>
                    <a:pt x="2037836" y="2373533"/>
                  </a:lnTo>
                  <a:cubicBezTo>
                    <a:pt x="1974096" y="2391969"/>
                    <a:pt x="1904019" y="2402163"/>
                    <a:pt x="1830459" y="2402163"/>
                  </a:cubicBezTo>
                  <a:cubicBezTo>
                    <a:pt x="1756899" y="2402163"/>
                    <a:pt x="1686821" y="2391969"/>
                    <a:pt x="1623082" y="2373533"/>
                  </a:cubicBezTo>
                  <a:lnTo>
                    <a:pt x="1563902" y="2351568"/>
                  </a:lnTo>
                  <a:lnTo>
                    <a:pt x="1504723" y="2373533"/>
                  </a:lnTo>
                  <a:cubicBezTo>
                    <a:pt x="1440983" y="2391969"/>
                    <a:pt x="1370906" y="2402163"/>
                    <a:pt x="1297346" y="2402163"/>
                  </a:cubicBezTo>
                  <a:cubicBezTo>
                    <a:pt x="1113447" y="2402163"/>
                    <a:pt x="951309" y="2338448"/>
                    <a:pt x="855567" y="2241539"/>
                  </a:cubicBezTo>
                  <a:lnTo>
                    <a:pt x="854959" y="2240772"/>
                  </a:lnTo>
                  <a:lnTo>
                    <a:pt x="836292" y="2239486"/>
                  </a:lnTo>
                  <a:cubicBezTo>
                    <a:pt x="662883" y="2215220"/>
                    <a:pt x="520162" y="2133344"/>
                    <a:pt x="452763" y="2024378"/>
                  </a:cubicBezTo>
                  <a:lnTo>
                    <a:pt x="440645" y="1997682"/>
                  </a:lnTo>
                  <a:lnTo>
                    <a:pt x="425396" y="1996631"/>
                  </a:lnTo>
                  <a:cubicBezTo>
                    <a:pt x="182623" y="1962659"/>
                    <a:pt x="0" y="1815770"/>
                    <a:pt x="0" y="1639713"/>
                  </a:cubicBezTo>
                  <a:cubicBezTo>
                    <a:pt x="0" y="1513958"/>
                    <a:pt x="93175" y="1403084"/>
                    <a:pt x="234893" y="1337614"/>
                  </a:cubicBezTo>
                  <a:lnTo>
                    <a:pt x="298373" y="1314052"/>
                  </a:lnTo>
                  <a:lnTo>
                    <a:pt x="273334" y="1282506"/>
                  </a:lnTo>
                  <a:cubicBezTo>
                    <a:pt x="246374" y="1238920"/>
                    <a:pt x="231466" y="1190999"/>
                    <a:pt x="231466" y="1140697"/>
                  </a:cubicBezTo>
                  <a:cubicBezTo>
                    <a:pt x="231466" y="939489"/>
                    <a:pt x="469995" y="776378"/>
                    <a:pt x="764233" y="776378"/>
                  </a:cubicBezTo>
                  <a:lnTo>
                    <a:pt x="792967" y="778359"/>
                  </a:lnTo>
                  <a:lnTo>
                    <a:pt x="775403" y="739667"/>
                  </a:lnTo>
                  <a:cubicBezTo>
                    <a:pt x="768306" y="715951"/>
                    <a:pt x="764579" y="691395"/>
                    <a:pt x="764579" y="666244"/>
                  </a:cubicBezTo>
                  <a:cubicBezTo>
                    <a:pt x="764579" y="465036"/>
                    <a:pt x="1003107" y="301925"/>
                    <a:pt x="1297346" y="301925"/>
                  </a:cubicBezTo>
                  <a:lnTo>
                    <a:pt x="1306794" y="302576"/>
                  </a:lnTo>
                  <a:lnTo>
                    <a:pt x="1308516" y="290896"/>
                  </a:lnTo>
                  <a:cubicBezTo>
                    <a:pt x="1358194" y="124882"/>
                    <a:pt x="1573000" y="0"/>
                    <a:pt x="183045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374362BA-06C3-4C62-8202-52AD87A491AB}"/>
              </a:ext>
            </a:extLst>
          </p:cNvPr>
          <p:cNvGrpSpPr/>
          <p:nvPr/>
        </p:nvGrpSpPr>
        <p:grpSpPr>
          <a:xfrm>
            <a:off x="7964037" y="5345464"/>
            <a:ext cx="1459798" cy="936942"/>
            <a:chOff x="15156437" y="6369627"/>
            <a:chExt cx="3810965" cy="2445991"/>
          </a:xfrm>
        </p:grpSpPr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3D7A2AB1-B05F-4631-A0D7-4C81D610CF49}"/>
                </a:ext>
              </a:extLst>
            </p:cNvPr>
            <p:cNvGrpSpPr/>
            <p:nvPr/>
          </p:nvGrpSpPr>
          <p:grpSpPr>
            <a:xfrm>
              <a:off x="15279254" y="6458336"/>
              <a:ext cx="3594434" cy="2357282"/>
              <a:chOff x="908819" y="3937683"/>
              <a:chExt cx="3594434" cy="2357282"/>
            </a:xfrm>
          </p:grpSpPr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B5C88E7E-49C3-4359-8CE2-DED0738D0A6E}"/>
                  </a:ext>
                </a:extLst>
              </p:cNvPr>
              <p:cNvGrpSpPr/>
              <p:nvPr/>
            </p:nvGrpSpPr>
            <p:grpSpPr>
              <a:xfrm>
                <a:off x="908819" y="3937683"/>
                <a:ext cx="1748828" cy="1561319"/>
                <a:chOff x="908819" y="4064276"/>
                <a:chExt cx="1748828" cy="1561319"/>
              </a:xfrm>
            </p:grpSpPr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21B75BED-D478-4FD5-AC18-FA5567F77641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9743B365-A40E-4701-9FFB-1F8C1C0460B3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7DAF31CC-84C2-46A9-9739-B61186C64667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415127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BBE61D4B-6082-40DD-9A37-AE953BF4DDF3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8E34623D-FA4E-459A-8977-814B8A365BF5}"/>
                  </a:ext>
                </a:extLst>
              </p:cNvPr>
              <p:cNvGrpSpPr/>
              <p:nvPr/>
            </p:nvGrpSpPr>
            <p:grpSpPr>
              <a:xfrm flipH="1">
                <a:off x="2737171" y="4183867"/>
                <a:ext cx="1766082" cy="1886897"/>
                <a:chOff x="908819" y="4064276"/>
                <a:chExt cx="1766082" cy="1886897"/>
              </a:xfrm>
            </p:grpSpPr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918ED013-A0E1-4AF1-8D22-6D2D032A41DD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55612F31-7312-484A-AD99-FA2520A9DAD3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5D51D5B1-81FD-44FD-81BE-97F0E6D7E104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369763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9B047CF7-77AD-41FE-92E9-A75C633D116E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34D41B4B-ED14-4200-AAA7-35873E0CA8AA}"/>
                    </a:ext>
                  </a:extLst>
                </p:cNvPr>
                <p:cNvSpPr/>
                <p:nvPr/>
              </p:nvSpPr>
              <p:spPr bwMode="auto">
                <a:xfrm rot="10800000">
                  <a:off x="1387162" y="4654435"/>
                  <a:ext cx="1287739" cy="129673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4E55307C-6A5C-43A4-9AB7-89D4DD23E63D}"/>
                  </a:ext>
                </a:extLst>
              </p:cNvPr>
              <p:cNvGrpSpPr/>
              <p:nvPr/>
            </p:nvGrpSpPr>
            <p:grpSpPr>
              <a:xfrm>
                <a:off x="908819" y="4507012"/>
                <a:ext cx="1748828" cy="1561319"/>
                <a:chOff x="908819" y="4064276"/>
                <a:chExt cx="1748828" cy="1561319"/>
              </a:xfrm>
            </p:grpSpPr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A0D5D912-F148-4D55-A4A7-F201EF6A9137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5E851EFF-D621-43E5-AB3B-4D8E3D3DCD78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D53A0F8A-547B-4806-99A6-273C03D2AAF7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415127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F87E73B5-BEF8-4C44-B7A7-F88ACE0AC13B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21" name="台形 220">
                <a:extLst>
                  <a:ext uri="{FF2B5EF4-FFF2-40B4-BE49-F238E27FC236}">
                    <a16:creationId xmlns:a16="http://schemas.microsoft.com/office/drawing/2014/main" id="{007ED9D1-0D16-4F0C-83A6-10C0DB71EFC3}"/>
                  </a:ext>
                </a:extLst>
              </p:cNvPr>
              <p:cNvSpPr/>
              <p:nvPr/>
            </p:nvSpPr>
            <p:spPr bwMode="auto">
              <a:xfrm>
                <a:off x="2477726" y="4351425"/>
                <a:ext cx="402330" cy="1943540"/>
              </a:xfrm>
              <a:prstGeom prst="trapezoid">
                <a:avLst>
                  <a:gd name="adj" fmla="val 35721"/>
                </a:avLst>
              </a:prstGeom>
              <a:solidFill>
                <a:srgbClr val="996633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CE0D6602-A725-4BF2-BBB7-14B07D46A360}"/>
                </a:ext>
              </a:extLst>
            </p:cNvPr>
            <p:cNvSpPr/>
            <p:nvPr/>
          </p:nvSpPr>
          <p:spPr bwMode="auto">
            <a:xfrm>
              <a:off x="17088002" y="7205951"/>
              <a:ext cx="450050" cy="2894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8" name="楕円 207">
              <a:extLst>
                <a:ext uri="{FF2B5EF4-FFF2-40B4-BE49-F238E27FC236}">
                  <a16:creationId xmlns:a16="http://schemas.microsoft.com/office/drawing/2014/main" id="{4BE30429-0B5A-4345-BCC6-F12F63FBBEA4}"/>
                </a:ext>
              </a:extLst>
            </p:cNvPr>
            <p:cNvSpPr/>
            <p:nvPr/>
          </p:nvSpPr>
          <p:spPr bwMode="auto">
            <a:xfrm>
              <a:off x="16502214" y="8087014"/>
              <a:ext cx="450050" cy="2894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778B7CA1-F0BD-4CF8-9857-6832C372B158}"/>
                </a:ext>
              </a:extLst>
            </p:cNvPr>
            <p:cNvSpPr/>
            <p:nvPr/>
          </p:nvSpPr>
          <p:spPr bwMode="auto">
            <a:xfrm>
              <a:off x="15644964" y="7682202"/>
              <a:ext cx="450050" cy="2894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0" name="楕円 209">
              <a:extLst>
                <a:ext uri="{FF2B5EF4-FFF2-40B4-BE49-F238E27FC236}">
                  <a16:creationId xmlns:a16="http://schemas.microsoft.com/office/drawing/2014/main" id="{64F4ED4E-3DF4-47D4-9D2E-49D3FD8FDD0E}"/>
                </a:ext>
              </a:extLst>
            </p:cNvPr>
            <p:cNvSpPr/>
            <p:nvPr/>
          </p:nvSpPr>
          <p:spPr bwMode="auto">
            <a:xfrm>
              <a:off x="17165611" y="7779087"/>
              <a:ext cx="451882" cy="27350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E1D31B6E-486A-4B32-938D-D16A23010E04}"/>
                </a:ext>
              </a:extLst>
            </p:cNvPr>
            <p:cNvSpPr/>
            <p:nvPr/>
          </p:nvSpPr>
          <p:spPr bwMode="auto">
            <a:xfrm>
              <a:off x="16689361" y="7029152"/>
              <a:ext cx="372440" cy="22334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2" name="楕円 211">
              <a:extLst>
                <a:ext uri="{FF2B5EF4-FFF2-40B4-BE49-F238E27FC236}">
                  <a16:creationId xmlns:a16="http://schemas.microsoft.com/office/drawing/2014/main" id="{70453FF3-CBCB-4CF1-9534-0BA1DB8631FC}"/>
                </a:ext>
              </a:extLst>
            </p:cNvPr>
            <p:cNvSpPr/>
            <p:nvPr/>
          </p:nvSpPr>
          <p:spPr bwMode="auto">
            <a:xfrm>
              <a:off x="18594962" y="6779202"/>
              <a:ext cx="372440" cy="22334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3" name="楕円 212">
              <a:extLst>
                <a:ext uri="{FF2B5EF4-FFF2-40B4-BE49-F238E27FC236}">
                  <a16:creationId xmlns:a16="http://schemas.microsoft.com/office/drawing/2014/main" id="{D6AA6CB4-85D7-4056-92ED-4C48D9AA154D}"/>
                </a:ext>
              </a:extLst>
            </p:cNvPr>
            <p:cNvSpPr/>
            <p:nvPr/>
          </p:nvSpPr>
          <p:spPr bwMode="auto">
            <a:xfrm>
              <a:off x="17632937" y="6607752"/>
              <a:ext cx="372440" cy="22334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4" name="楕円 213">
              <a:extLst>
                <a:ext uri="{FF2B5EF4-FFF2-40B4-BE49-F238E27FC236}">
                  <a16:creationId xmlns:a16="http://schemas.microsoft.com/office/drawing/2014/main" id="{66F8AC64-C98B-4AA6-BBDF-C640E2D9EBEF}"/>
                </a:ext>
              </a:extLst>
            </p:cNvPr>
            <p:cNvSpPr/>
            <p:nvPr/>
          </p:nvSpPr>
          <p:spPr bwMode="auto">
            <a:xfrm>
              <a:off x="15751750" y="6741102"/>
              <a:ext cx="372440" cy="22334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A93F2FD6-DA21-4DFA-8D13-60BCBCD7CECB}"/>
                </a:ext>
              </a:extLst>
            </p:cNvPr>
            <p:cNvSpPr/>
            <p:nvPr/>
          </p:nvSpPr>
          <p:spPr bwMode="auto">
            <a:xfrm>
              <a:off x="15156437" y="6607752"/>
              <a:ext cx="305783" cy="20905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83ABD5CB-C3E2-411E-B50D-94731D110B6B}"/>
                </a:ext>
              </a:extLst>
            </p:cNvPr>
            <p:cNvSpPr/>
            <p:nvPr/>
          </p:nvSpPr>
          <p:spPr bwMode="auto">
            <a:xfrm>
              <a:off x="16142274" y="6369627"/>
              <a:ext cx="372440" cy="22334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7" name="楕円 216">
              <a:extLst>
                <a:ext uri="{FF2B5EF4-FFF2-40B4-BE49-F238E27FC236}">
                  <a16:creationId xmlns:a16="http://schemas.microsoft.com/office/drawing/2014/main" id="{A4120FEA-48F6-4FD2-B1D4-40254FDEECED}"/>
                </a:ext>
              </a:extLst>
            </p:cNvPr>
            <p:cNvSpPr/>
            <p:nvPr/>
          </p:nvSpPr>
          <p:spPr bwMode="auto">
            <a:xfrm>
              <a:off x="17147161" y="8212714"/>
              <a:ext cx="372440" cy="22334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711AA98D-84C9-47A0-A3CE-4CE30EE55E5D}"/>
              </a:ext>
            </a:extLst>
          </p:cNvPr>
          <p:cNvGrpSpPr/>
          <p:nvPr/>
        </p:nvGrpSpPr>
        <p:grpSpPr>
          <a:xfrm>
            <a:off x="2143146" y="5054711"/>
            <a:ext cx="1829559" cy="1220436"/>
            <a:chOff x="-20600" y="5856168"/>
            <a:chExt cx="4776268" cy="3186084"/>
          </a:xfrm>
        </p:grpSpPr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7D3F9AAF-CE4D-4D57-82AD-454293504BDC}"/>
                </a:ext>
              </a:extLst>
            </p:cNvPr>
            <p:cNvGrpSpPr/>
            <p:nvPr/>
          </p:nvGrpSpPr>
          <p:grpSpPr>
            <a:xfrm>
              <a:off x="679704" y="6684970"/>
              <a:ext cx="3594434" cy="2357282"/>
              <a:chOff x="908819" y="3937683"/>
              <a:chExt cx="3594434" cy="2357282"/>
            </a:xfrm>
          </p:grpSpPr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A3D57EEA-9240-4D1F-8630-432E251D3FE2}"/>
                  </a:ext>
                </a:extLst>
              </p:cNvPr>
              <p:cNvGrpSpPr/>
              <p:nvPr/>
            </p:nvGrpSpPr>
            <p:grpSpPr>
              <a:xfrm>
                <a:off x="908819" y="3937683"/>
                <a:ext cx="1748828" cy="1561319"/>
                <a:chOff x="908819" y="4064276"/>
                <a:chExt cx="1748828" cy="1561319"/>
              </a:xfrm>
            </p:grpSpPr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E0EE2A04-5FC7-4716-A1D6-67ABB669A90D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09E1B1C3-85A5-422B-AD4B-025B8EB9312D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E3C33C5D-C287-4A09-A373-990A02B97479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415127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6D10BCAC-6AF5-4B98-9930-4C89C3CFD9C7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6918BFF5-03C1-4E27-9A27-A9E57566DEE1}"/>
                  </a:ext>
                </a:extLst>
              </p:cNvPr>
              <p:cNvGrpSpPr/>
              <p:nvPr/>
            </p:nvGrpSpPr>
            <p:grpSpPr>
              <a:xfrm flipH="1">
                <a:off x="2737171" y="4183867"/>
                <a:ext cx="1766082" cy="1886897"/>
                <a:chOff x="908819" y="4064276"/>
                <a:chExt cx="1766082" cy="1886897"/>
              </a:xfrm>
            </p:grpSpPr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076509CA-0001-4391-8075-7E7064D273C6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1652A65F-8D31-4510-BB71-2D8EAB8A9A99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CA4735EF-2B88-4962-86A2-AEF29772E7F7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369763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49981571-512B-42EA-B4A9-1F5B061CDF91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6DC17E16-C039-4500-BAE0-1A4E6728F4EE}"/>
                    </a:ext>
                  </a:extLst>
                </p:cNvPr>
                <p:cNvSpPr/>
                <p:nvPr/>
              </p:nvSpPr>
              <p:spPr bwMode="auto">
                <a:xfrm rot="10800000">
                  <a:off x="1387162" y="4654435"/>
                  <a:ext cx="1287739" cy="129673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DAB9D0CD-E77C-4493-9549-BD796F1DF933}"/>
                  </a:ext>
                </a:extLst>
              </p:cNvPr>
              <p:cNvGrpSpPr/>
              <p:nvPr/>
            </p:nvGrpSpPr>
            <p:grpSpPr>
              <a:xfrm>
                <a:off x="908819" y="4507012"/>
                <a:ext cx="1748828" cy="1561319"/>
                <a:chOff x="908819" y="4064276"/>
                <a:chExt cx="1748828" cy="1561319"/>
              </a:xfrm>
            </p:grpSpPr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800AD831-5AD1-4662-B6FC-6384C29B12E7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4E1921B5-4353-40B1-976F-313E311FACE2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9C382D66-345C-4FDD-BF5A-4E763E346CEB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415127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9A19E6AD-24E2-4068-8F46-DDB4BE1F445F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9" name="台形 248">
                <a:extLst>
                  <a:ext uri="{FF2B5EF4-FFF2-40B4-BE49-F238E27FC236}">
                    <a16:creationId xmlns:a16="http://schemas.microsoft.com/office/drawing/2014/main" id="{F5B35ABF-F307-4BF5-8E63-D45403866EC2}"/>
                  </a:ext>
                </a:extLst>
              </p:cNvPr>
              <p:cNvSpPr/>
              <p:nvPr/>
            </p:nvSpPr>
            <p:spPr bwMode="auto">
              <a:xfrm>
                <a:off x="2477726" y="4351425"/>
                <a:ext cx="402330" cy="1943540"/>
              </a:xfrm>
              <a:prstGeom prst="trapezoid">
                <a:avLst>
                  <a:gd name="adj" fmla="val 35721"/>
                </a:avLst>
              </a:prstGeom>
              <a:solidFill>
                <a:srgbClr val="996633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CCCB8FE1-214E-429D-BE25-3D5BE351DAEF}"/>
                </a:ext>
              </a:extLst>
            </p:cNvPr>
            <p:cNvSpPr/>
            <p:nvPr/>
          </p:nvSpPr>
          <p:spPr bwMode="auto">
            <a:xfrm>
              <a:off x="-20600" y="6795294"/>
              <a:ext cx="1727385" cy="1413463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0033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C96477E8-A780-47C1-B3E8-31B7A498C936}"/>
                </a:ext>
              </a:extLst>
            </p:cNvPr>
            <p:cNvSpPr/>
            <p:nvPr/>
          </p:nvSpPr>
          <p:spPr bwMode="auto">
            <a:xfrm>
              <a:off x="589502" y="6082213"/>
              <a:ext cx="1647484" cy="1268452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00CC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C19A7419-2FFB-489C-AA01-33D05CA8CFC6}"/>
                </a:ext>
              </a:extLst>
            </p:cNvPr>
            <p:cNvSpPr/>
            <p:nvPr/>
          </p:nvSpPr>
          <p:spPr bwMode="auto">
            <a:xfrm>
              <a:off x="712640" y="7244170"/>
              <a:ext cx="1584736" cy="1296738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00B05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E3402208-A7AC-4F8A-ABE0-99579947205D}"/>
                </a:ext>
              </a:extLst>
            </p:cNvPr>
            <p:cNvSpPr/>
            <p:nvPr/>
          </p:nvSpPr>
          <p:spPr bwMode="auto">
            <a:xfrm>
              <a:off x="2529772" y="7123956"/>
              <a:ext cx="1727385" cy="1413463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0033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BA98F2A9-4968-4C8C-87D6-AF301CD851E5}"/>
                </a:ext>
              </a:extLst>
            </p:cNvPr>
            <p:cNvSpPr/>
            <p:nvPr/>
          </p:nvSpPr>
          <p:spPr bwMode="auto">
            <a:xfrm>
              <a:off x="3154374" y="6598039"/>
              <a:ext cx="1601294" cy="1310287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00CC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7DE845FC-D55A-4887-B074-29687CCC2978}"/>
                </a:ext>
              </a:extLst>
            </p:cNvPr>
            <p:cNvSpPr/>
            <p:nvPr/>
          </p:nvSpPr>
          <p:spPr bwMode="auto">
            <a:xfrm>
              <a:off x="1687884" y="5856168"/>
              <a:ext cx="1601294" cy="1310287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00B05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9D7B39DA-E0EA-4661-B04E-BA306DD20D4B}"/>
                </a:ext>
              </a:extLst>
            </p:cNvPr>
            <p:cNvSpPr/>
            <p:nvPr/>
          </p:nvSpPr>
          <p:spPr bwMode="auto">
            <a:xfrm>
              <a:off x="2567777" y="6235729"/>
              <a:ext cx="1601294" cy="1310287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008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2AB920CB-AC08-4563-A06E-C895ED3BF1D6}"/>
                </a:ext>
              </a:extLst>
            </p:cNvPr>
            <p:cNvSpPr/>
            <p:nvPr/>
          </p:nvSpPr>
          <p:spPr bwMode="auto">
            <a:xfrm>
              <a:off x="1774440" y="7571043"/>
              <a:ext cx="1308180" cy="1070441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00CC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DFCACDA3-5F73-4420-961C-71A4A34762C6}"/>
                </a:ext>
              </a:extLst>
            </p:cNvPr>
            <p:cNvSpPr/>
            <p:nvPr/>
          </p:nvSpPr>
          <p:spPr bwMode="auto">
            <a:xfrm>
              <a:off x="1304769" y="6459462"/>
              <a:ext cx="1898290" cy="1553309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0066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1D246E35-7F07-4C3A-A5E0-174546A7DF18}"/>
              </a:ext>
            </a:extLst>
          </p:cNvPr>
          <p:cNvGrpSpPr/>
          <p:nvPr/>
        </p:nvGrpSpPr>
        <p:grpSpPr>
          <a:xfrm>
            <a:off x="3991186" y="5054711"/>
            <a:ext cx="1829559" cy="1220436"/>
            <a:chOff x="4570450" y="5856168"/>
            <a:chExt cx="4776268" cy="3186084"/>
          </a:xfrm>
        </p:grpSpPr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3907FD3E-8D3D-47BE-A2F3-E786554DEC2E}"/>
                </a:ext>
              </a:extLst>
            </p:cNvPr>
            <p:cNvGrpSpPr/>
            <p:nvPr/>
          </p:nvGrpSpPr>
          <p:grpSpPr>
            <a:xfrm>
              <a:off x="5270754" y="6684970"/>
              <a:ext cx="3594434" cy="2357282"/>
              <a:chOff x="908819" y="3937683"/>
              <a:chExt cx="3594434" cy="2357282"/>
            </a:xfrm>
          </p:grpSpPr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A9FC4899-4D4D-473F-86D9-D3FB22A4FEDD}"/>
                  </a:ext>
                </a:extLst>
              </p:cNvPr>
              <p:cNvGrpSpPr/>
              <p:nvPr/>
            </p:nvGrpSpPr>
            <p:grpSpPr>
              <a:xfrm>
                <a:off x="908819" y="3937683"/>
                <a:ext cx="1748828" cy="1561319"/>
                <a:chOff x="908819" y="4064276"/>
                <a:chExt cx="1748828" cy="1561319"/>
              </a:xfrm>
            </p:grpSpPr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BD2DDC97-A489-470D-A0EC-678834593B09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3614F1BF-86F1-452C-994B-A7516B13CF28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86BFA466-6445-4056-8A62-1265838A9D34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415127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BB4B0CC6-8C6F-4981-8F04-9B5EF6E9F026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73FC4D5E-77AF-4DBB-B685-0AB05ADA6C8A}"/>
                  </a:ext>
                </a:extLst>
              </p:cNvPr>
              <p:cNvGrpSpPr/>
              <p:nvPr/>
            </p:nvGrpSpPr>
            <p:grpSpPr>
              <a:xfrm flipH="1">
                <a:off x="2737171" y="4183867"/>
                <a:ext cx="1766082" cy="1886897"/>
                <a:chOff x="908819" y="4064276"/>
                <a:chExt cx="1766082" cy="1886897"/>
              </a:xfrm>
            </p:grpSpPr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A4681679-428D-4C28-B1E4-DF1691A26F7E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B8014896-8709-4AAA-A8A4-33A2A6E62A7D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C8F11DC4-89A6-4502-BAEF-3F06590DEF4F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369763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5F8F92D8-BE3D-4E43-8E1C-33CEB6E817C4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C9B8C791-E92B-4AE5-B61C-732DF625BD0B}"/>
                    </a:ext>
                  </a:extLst>
                </p:cNvPr>
                <p:cNvSpPr/>
                <p:nvPr/>
              </p:nvSpPr>
              <p:spPr bwMode="auto">
                <a:xfrm rot="10800000">
                  <a:off x="1387162" y="4654435"/>
                  <a:ext cx="1287739" cy="129673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8D470779-E43F-4041-A613-75089006317B}"/>
                  </a:ext>
                </a:extLst>
              </p:cNvPr>
              <p:cNvGrpSpPr/>
              <p:nvPr/>
            </p:nvGrpSpPr>
            <p:grpSpPr>
              <a:xfrm>
                <a:off x="908819" y="4507012"/>
                <a:ext cx="1748828" cy="1561319"/>
                <a:chOff x="908819" y="4064276"/>
                <a:chExt cx="1748828" cy="1561319"/>
              </a:xfrm>
            </p:grpSpPr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25AEA3E0-930C-4485-B8C9-D7F39B6B9C1B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A207934B-6D79-4DE7-B658-7316ED3F117C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18AF8EAE-523C-4708-AFA3-913E36B21FE0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415127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50FC7AD3-2516-455B-ACFB-D7BD4754A616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7" name="台形 276">
                <a:extLst>
                  <a:ext uri="{FF2B5EF4-FFF2-40B4-BE49-F238E27FC236}">
                    <a16:creationId xmlns:a16="http://schemas.microsoft.com/office/drawing/2014/main" id="{064A6E32-9C61-4AB7-8BE5-E9D6405D39EE}"/>
                  </a:ext>
                </a:extLst>
              </p:cNvPr>
              <p:cNvSpPr/>
              <p:nvPr/>
            </p:nvSpPr>
            <p:spPr bwMode="auto">
              <a:xfrm>
                <a:off x="2477726" y="4351425"/>
                <a:ext cx="402330" cy="1943540"/>
              </a:xfrm>
              <a:prstGeom prst="trapezoid">
                <a:avLst>
                  <a:gd name="adj" fmla="val 35721"/>
                </a:avLst>
              </a:prstGeom>
              <a:solidFill>
                <a:srgbClr val="996633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0DC1A64D-3D1E-4574-8F82-B31A0E74C1C6}"/>
                </a:ext>
              </a:extLst>
            </p:cNvPr>
            <p:cNvSpPr/>
            <p:nvPr/>
          </p:nvSpPr>
          <p:spPr bwMode="auto">
            <a:xfrm>
              <a:off x="4570450" y="6795294"/>
              <a:ext cx="1727385" cy="1413463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FF66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5DCF75CF-3DD5-4636-8FE0-1B10ECD82E51}"/>
                </a:ext>
              </a:extLst>
            </p:cNvPr>
            <p:cNvSpPr/>
            <p:nvPr/>
          </p:nvSpPr>
          <p:spPr bwMode="auto">
            <a:xfrm>
              <a:off x="5180552" y="6082213"/>
              <a:ext cx="1647484" cy="1268452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C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2D1FF98F-5B5E-4BD1-B318-8747CE764C61}"/>
                </a:ext>
              </a:extLst>
            </p:cNvPr>
            <p:cNvSpPr/>
            <p:nvPr/>
          </p:nvSpPr>
          <p:spPr bwMode="auto">
            <a:xfrm>
              <a:off x="5303690" y="7244170"/>
              <a:ext cx="1584736" cy="1296738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99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353EA1CA-0DD7-4902-8431-DFC16C82420C}"/>
                </a:ext>
              </a:extLst>
            </p:cNvPr>
            <p:cNvSpPr/>
            <p:nvPr/>
          </p:nvSpPr>
          <p:spPr bwMode="auto">
            <a:xfrm>
              <a:off x="7120822" y="7123956"/>
              <a:ext cx="1727385" cy="1413463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99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470BC34F-2A9B-433E-869D-B1588023DAA3}"/>
                </a:ext>
              </a:extLst>
            </p:cNvPr>
            <p:cNvSpPr/>
            <p:nvPr/>
          </p:nvSpPr>
          <p:spPr bwMode="auto">
            <a:xfrm>
              <a:off x="7745424" y="6598039"/>
              <a:ext cx="1601294" cy="1310287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FF66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451FC3A8-3D14-4196-A89E-FD36F5817147}"/>
                </a:ext>
              </a:extLst>
            </p:cNvPr>
            <p:cNvSpPr/>
            <p:nvPr/>
          </p:nvSpPr>
          <p:spPr bwMode="auto">
            <a:xfrm>
              <a:off x="6278934" y="5856168"/>
              <a:ext cx="1601294" cy="1310287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CC45BE98-1E57-40AE-B337-4FC80283E632}"/>
                </a:ext>
              </a:extLst>
            </p:cNvPr>
            <p:cNvSpPr/>
            <p:nvPr/>
          </p:nvSpPr>
          <p:spPr bwMode="auto">
            <a:xfrm>
              <a:off x="7158827" y="6235729"/>
              <a:ext cx="1601294" cy="1310287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C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C548A7CF-8712-433C-B265-9F3D80BB9495}"/>
                </a:ext>
              </a:extLst>
            </p:cNvPr>
            <p:cNvSpPr/>
            <p:nvPr/>
          </p:nvSpPr>
          <p:spPr bwMode="auto">
            <a:xfrm>
              <a:off x="6365490" y="7571043"/>
              <a:ext cx="1308180" cy="1070441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6E765E4E-2CC9-400E-B269-B1523FD00563}"/>
                </a:ext>
              </a:extLst>
            </p:cNvPr>
            <p:cNvSpPr/>
            <p:nvPr/>
          </p:nvSpPr>
          <p:spPr bwMode="auto">
            <a:xfrm>
              <a:off x="5895819" y="6459462"/>
              <a:ext cx="1898290" cy="1553309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FF66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3D6872D2-335D-42BB-8345-CAB6ABE085C1}"/>
              </a:ext>
            </a:extLst>
          </p:cNvPr>
          <p:cNvGrpSpPr/>
          <p:nvPr/>
        </p:nvGrpSpPr>
        <p:grpSpPr>
          <a:xfrm>
            <a:off x="5916077" y="5054711"/>
            <a:ext cx="1829559" cy="1220436"/>
            <a:chOff x="9352000" y="5856168"/>
            <a:chExt cx="4776268" cy="3186084"/>
          </a:xfrm>
        </p:grpSpPr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3935240E-1ABD-4527-A536-DD5BFD01FF9A}"/>
                </a:ext>
              </a:extLst>
            </p:cNvPr>
            <p:cNvGrpSpPr/>
            <p:nvPr/>
          </p:nvGrpSpPr>
          <p:grpSpPr>
            <a:xfrm>
              <a:off x="10052304" y="6684970"/>
              <a:ext cx="3594434" cy="2357282"/>
              <a:chOff x="908819" y="3937683"/>
              <a:chExt cx="3594434" cy="2357282"/>
            </a:xfrm>
          </p:grpSpPr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40D57A59-2921-4025-88B7-CAAF7C6DCBF4}"/>
                  </a:ext>
                </a:extLst>
              </p:cNvPr>
              <p:cNvGrpSpPr/>
              <p:nvPr/>
            </p:nvGrpSpPr>
            <p:grpSpPr>
              <a:xfrm>
                <a:off x="908819" y="3937683"/>
                <a:ext cx="1748828" cy="1561319"/>
                <a:chOff x="908819" y="4064276"/>
                <a:chExt cx="1748828" cy="1561319"/>
              </a:xfrm>
            </p:grpSpPr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F7097DBB-4483-487F-ABB5-4A2FD786213C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4AE98629-44F9-4540-B8AB-F42B7CD786D5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AC2FE093-965D-4A44-A4CC-CDD03055D754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415127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EDA0AE2E-39C7-4F8E-AE75-DE332403022F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3F297CA6-40DE-4F08-B586-D58DE8CA3FE0}"/>
                  </a:ext>
                </a:extLst>
              </p:cNvPr>
              <p:cNvGrpSpPr/>
              <p:nvPr/>
            </p:nvGrpSpPr>
            <p:grpSpPr>
              <a:xfrm flipH="1">
                <a:off x="2737171" y="4183867"/>
                <a:ext cx="1766082" cy="1886897"/>
                <a:chOff x="908819" y="4064276"/>
                <a:chExt cx="1766082" cy="1886897"/>
              </a:xfrm>
            </p:grpSpPr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4C18B1E3-EBE2-43C4-813B-99D50E92DF6C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9CA3CC75-0EFB-4CC6-9B55-9487F2C97318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15796487-0109-4831-9121-FC25B7CAFA3B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369763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C623309F-906C-4AE6-9AC8-580103FE657D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854B613A-91B0-47A2-A56B-CD172A7B6206}"/>
                    </a:ext>
                  </a:extLst>
                </p:cNvPr>
                <p:cNvSpPr/>
                <p:nvPr/>
              </p:nvSpPr>
              <p:spPr bwMode="auto">
                <a:xfrm rot="10800000">
                  <a:off x="1387162" y="4654435"/>
                  <a:ext cx="1287739" cy="129673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29FAB84E-92C4-4C82-815D-52277E4C2724}"/>
                  </a:ext>
                </a:extLst>
              </p:cNvPr>
              <p:cNvGrpSpPr/>
              <p:nvPr/>
            </p:nvGrpSpPr>
            <p:grpSpPr>
              <a:xfrm>
                <a:off x="908819" y="4507012"/>
                <a:ext cx="1748828" cy="1561319"/>
                <a:chOff x="908819" y="4064276"/>
                <a:chExt cx="1748828" cy="1561319"/>
              </a:xfrm>
            </p:grpSpPr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43CC18A5-21D5-4268-836A-FA2DE17DFFAA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FB7ACA53-2968-4FCB-8008-B108E5F69CEA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061037CE-379C-40D2-AAFA-37BDE285BDBF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415127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C3F6A9DE-725D-4E4F-9AEE-F46CC44F4F62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05" name="台形 304">
                <a:extLst>
                  <a:ext uri="{FF2B5EF4-FFF2-40B4-BE49-F238E27FC236}">
                    <a16:creationId xmlns:a16="http://schemas.microsoft.com/office/drawing/2014/main" id="{B2D062E9-B066-4D07-A849-87E3E0F311BD}"/>
                  </a:ext>
                </a:extLst>
              </p:cNvPr>
              <p:cNvSpPr/>
              <p:nvPr/>
            </p:nvSpPr>
            <p:spPr bwMode="auto">
              <a:xfrm>
                <a:off x="2477726" y="4351425"/>
                <a:ext cx="402330" cy="1943540"/>
              </a:xfrm>
              <a:prstGeom prst="trapezoid">
                <a:avLst>
                  <a:gd name="adj" fmla="val 35721"/>
                </a:avLst>
              </a:prstGeom>
              <a:solidFill>
                <a:srgbClr val="996633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EF2B4B1F-BA03-4C90-9FB3-4E5CB84FBBA5}"/>
                </a:ext>
              </a:extLst>
            </p:cNvPr>
            <p:cNvSpPr/>
            <p:nvPr/>
          </p:nvSpPr>
          <p:spPr bwMode="auto">
            <a:xfrm>
              <a:off x="9352000" y="6795294"/>
              <a:ext cx="1727385" cy="1413463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33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B47831D7-DB0D-466A-9435-13933E4257BB}"/>
                </a:ext>
              </a:extLst>
            </p:cNvPr>
            <p:cNvSpPr/>
            <p:nvPr/>
          </p:nvSpPr>
          <p:spPr bwMode="auto">
            <a:xfrm>
              <a:off x="9962102" y="6082213"/>
              <a:ext cx="1647484" cy="1268452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73F7E108-DE11-4569-B4D1-C5723A191221}"/>
                </a:ext>
              </a:extLst>
            </p:cNvPr>
            <p:cNvSpPr/>
            <p:nvPr/>
          </p:nvSpPr>
          <p:spPr bwMode="auto">
            <a:xfrm>
              <a:off x="10085240" y="7244170"/>
              <a:ext cx="1584736" cy="1296738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C0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06EB9FEF-C88C-4DF5-BDB5-356543983247}"/>
                </a:ext>
              </a:extLst>
            </p:cNvPr>
            <p:cNvSpPr/>
            <p:nvPr/>
          </p:nvSpPr>
          <p:spPr bwMode="auto">
            <a:xfrm>
              <a:off x="11902372" y="7123956"/>
              <a:ext cx="1727385" cy="1413463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C0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999673B5-5B76-4F7B-BF7D-639B0EE1350B}"/>
                </a:ext>
              </a:extLst>
            </p:cNvPr>
            <p:cNvSpPr/>
            <p:nvPr/>
          </p:nvSpPr>
          <p:spPr bwMode="auto">
            <a:xfrm>
              <a:off x="12526974" y="6598039"/>
              <a:ext cx="1601294" cy="1310287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66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F9897347-FC15-4ACA-9977-12F660985EA7}"/>
                </a:ext>
              </a:extLst>
            </p:cNvPr>
            <p:cNvSpPr/>
            <p:nvPr/>
          </p:nvSpPr>
          <p:spPr bwMode="auto">
            <a:xfrm>
              <a:off x="11060484" y="5856168"/>
              <a:ext cx="1601294" cy="1310287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C0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F15B89CC-A1BD-4512-9D9E-F8026107FE9B}"/>
                </a:ext>
              </a:extLst>
            </p:cNvPr>
            <p:cNvSpPr/>
            <p:nvPr/>
          </p:nvSpPr>
          <p:spPr bwMode="auto">
            <a:xfrm>
              <a:off x="11940377" y="6235729"/>
              <a:ext cx="1601294" cy="1310287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30935AFA-8367-45FF-ACC2-31203776ACFF}"/>
                </a:ext>
              </a:extLst>
            </p:cNvPr>
            <p:cNvSpPr/>
            <p:nvPr/>
          </p:nvSpPr>
          <p:spPr bwMode="auto">
            <a:xfrm>
              <a:off x="11147040" y="7571043"/>
              <a:ext cx="1308180" cy="1070441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1171E473-FD1C-4DA3-B78C-85C059D24DE5}"/>
                </a:ext>
              </a:extLst>
            </p:cNvPr>
            <p:cNvSpPr/>
            <p:nvPr/>
          </p:nvSpPr>
          <p:spPr bwMode="auto">
            <a:xfrm>
              <a:off x="10677369" y="6459462"/>
              <a:ext cx="1898290" cy="1553309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66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AF68721-4903-4CE0-B7B9-D23FFB4EB68A}"/>
              </a:ext>
            </a:extLst>
          </p:cNvPr>
          <p:cNvGrpSpPr/>
          <p:nvPr/>
        </p:nvGrpSpPr>
        <p:grpSpPr>
          <a:xfrm>
            <a:off x="513933" y="889917"/>
            <a:ext cx="1417319" cy="1513040"/>
            <a:chOff x="-1289236" y="-216405"/>
            <a:chExt cx="2578472" cy="2752613"/>
          </a:xfrm>
        </p:grpSpPr>
        <p:sp>
          <p:nvSpPr>
            <p:cNvPr id="3" name="台形 2">
              <a:extLst>
                <a:ext uri="{FF2B5EF4-FFF2-40B4-BE49-F238E27FC236}">
                  <a16:creationId xmlns:a16="http://schemas.microsoft.com/office/drawing/2014/main" id="{646CE7CE-6E6C-4C35-8B91-F0C8EFA0DBCC}"/>
                </a:ext>
              </a:extLst>
            </p:cNvPr>
            <p:cNvSpPr/>
            <p:nvPr/>
          </p:nvSpPr>
          <p:spPr bwMode="auto">
            <a:xfrm rot="2700000" flipH="1">
              <a:off x="250869" y="1679603"/>
              <a:ext cx="150243" cy="474902"/>
            </a:xfrm>
            <a:prstGeom prst="trapezoid">
              <a:avLst/>
            </a:prstGeom>
            <a:solidFill>
              <a:srgbClr val="663300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2EC723EE-5F77-4F21-8A7D-C0B5DE01EA16}"/>
                </a:ext>
              </a:extLst>
            </p:cNvPr>
            <p:cNvSpPr/>
            <p:nvPr/>
          </p:nvSpPr>
          <p:spPr bwMode="auto">
            <a:xfrm rot="18900000">
              <a:off x="-411210" y="1679603"/>
              <a:ext cx="150243" cy="474902"/>
            </a:xfrm>
            <a:prstGeom prst="trapezoid">
              <a:avLst/>
            </a:prstGeom>
            <a:solidFill>
              <a:srgbClr val="663300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FB1C7A2-0793-4E5F-A997-6959644C51B4}"/>
                </a:ext>
              </a:extLst>
            </p:cNvPr>
            <p:cNvSpPr/>
            <p:nvPr/>
          </p:nvSpPr>
          <p:spPr bwMode="auto">
            <a:xfrm>
              <a:off x="-371603" y="1465938"/>
              <a:ext cx="743206" cy="1070270"/>
            </a:xfrm>
            <a:custGeom>
              <a:avLst/>
              <a:gdLst>
                <a:gd name="connsiteX0" fmla="*/ 202319 w 736730"/>
                <a:gd name="connsiteY0" fmla="*/ 0 h 1060944"/>
                <a:gd name="connsiteX1" fmla="*/ 534411 w 736730"/>
                <a:gd name="connsiteY1" fmla="*/ 0 h 1060944"/>
                <a:gd name="connsiteX2" fmla="*/ 629438 w 736730"/>
                <a:gd name="connsiteY2" fmla="*/ 939593 h 1060944"/>
                <a:gd name="connsiteX3" fmla="*/ 736730 w 736730"/>
                <a:gd name="connsiteY3" fmla="*/ 1060944 h 1060944"/>
                <a:gd name="connsiteX4" fmla="*/ 0 w 736730"/>
                <a:gd name="connsiteY4" fmla="*/ 1060944 h 1060944"/>
                <a:gd name="connsiteX5" fmla="*/ 107293 w 736730"/>
                <a:gd name="connsiteY5" fmla="*/ 939593 h 1060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6730" h="1060944">
                  <a:moveTo>
                    <a:pt x="202319" y="0"/>
                  </a:moveTo>
                  <a:lnTo>
                    <a:pt x="534411" y="0"/>
                  </a:lnTo>
                  <a:lnTo>
                    <a:pt x="629438" y="939593"/>
                  </a:lnTo>
                  <a:lnTo>
                    <a:pt x="736730" y="1060944"/>
                  </a:lnTo>
                  <a:lnTo>
                    <a:pt x="0" y="1060944"/>
                  </a:lnTo>
                  <a:lnTo>
                    <a:pt x="107293" y="939593"/>
                  </a:lnTo>
                  <a:close/>
                </a:path>
              </a:pathLst>
            </a:custGeom>
            <a:solidFill>
              <a:srgbClr val="663300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E28D3C1-9C9C-42E4-82EC-927B0F9F4A69}"/>
                </a:ext>
              </a:extLst>
            </p:cNvPr>
            <p:cNvSpPr/>
            <p:nvPr/>
          </p:nvSpPr>
          <p:spPr bwMode="auto">
            <a:xfrm>
              <a:off x="-1289236" y="-216405"/>
              <a:ext cx="2578472" cy="2109879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99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31DA0CAD-4261-448D-A42F-C041A96797E0}"/>
                </a:ext>
              </a:extLst>
            </p:cNvPr>
            <p:cNvGrpSpPr/>
            <p:nvPr/>
          </p:nvGrpSpPr>
          <p:grpSpPr>
            <a:xfrm>
              <a:off x="-1069088" y="506"/>
              <a:ext cx="2184933" cy="1631557"/>
              <a:chOff x="-1069088" y="506"/>
              <a:chExt cx="2184933" cy="1631557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8DBC4635-DC8A-46B7-9AC0-AEC789388E00}"/>
                  </a:ext>
                </a:extLst>
              </p:cNvPr>
              <p:cNvSpPr/>
              <p:nvPr/>
            </p:nvSpPr>
            <p:spPr bwMode="auto">
              <a:xfrm rot="7200000">
                <a:off x="-878246" y="1121147"/>
                <a:ext cx="235270" cy="323887"/>
              </a:xfrm>
              <a:custGeom>
                <a:avLst/>
                <a:gdLst>
                  <a:gd name="connsiteX0" fmla="*/ 215461 w 430922"/>
                  <a:gd name="connsiteY0" fmla="*/ 0 h 593234"/>
                  <a:gd name="connsiteX1" fmla="*/ 430922 w 430922"/>
                  <a:gd name="connsiteY1" fmla="*/ 315035 h 593234"/>
                  <a:gd name="connsiteX2" fmla="*/ 367815 w 430922"/>
                  <a:gd name="connsiteY2" fmla="*/ 537799 h 593234"/>
                  <a:gd name="connsiteX3" fmla="*/ 316871 w 430922"/>
                  <a:gd name="connsiteY3" fmla="*/ 588019 h 593234"/>
                  <a:gd name="connsiteX4" fmla="*/ 219040 w 430922"/>
                  <a:gd name="connsiteY4" fmla="*/ 315035 h 593234"/>
                  <a:gd name="connsiteX5" fmla="*/ 119340 w 430922"/>
                  <a:gd name="connsiteY5" fmla="*/ 593234 h 593234"/>
                  <a:gd name="connsiteX6" fmla="*/ 63107 w 430922"/>
                  <a:gd name="connsiteY6" fmla="*/ 537799 h 593234"/>
                  <a:gd name="connsiteX7" fmla="*/ 0 w 430922"/>
                  <a:gd name="connsiteY7" fmla="*/ 315035 h 593234"/>
                  <a:gd name="connsiteX8" fmla="*/ 215461 w 430922"/>
                  <a:gd name="connsiteY8" fmla="*/ 0 h 59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922" h="593234">
                    <a:moveTo>
                      <a:pt x="215461" y="0"/>
                    </a:moveTo>
                    <a:cubicBezTo>
                      <a:pt x="334457" y="0"/>
                      <a:pt x="430922" y="141046"/>
                      <a:pt x="430922" y="315035"/>
                    </a:cubicBezTo>
                    <a:cubicBezTo>
                      <a:pt x="430922" y="402030"/>
                      <a:pt x="406806" y="480789"/>
                      <a:pt x="367815" y="537799"/>
                    </a:cubicBezTo>
                    <a:lnTo>
                      <a:pt x="316871" y="588019"/>
                    </a:lnTo>
                    <a:lnTo>
                      <a:pt x="219040" y="315035"/>
                    </a:lnTo>
                    <a:lnTo>
                      <a:pt x="119340" y="593234"/>
                    </a:lnTo>
                    <a:lnTo>
                      <a:pt x="63107" y="537799"/>
                    </a:lnTo>
                    <a:cubicBezTo>
                      <a:pt x="24117" y="480789"/>
                      <a:pt x="0" y="402030"/>
                      <a:pt x="0" y="315035"/>
                    </a:cubicBezTo>
                    <a:cubicBezTo>
                      <a:pt x="0" y="141046"/>
                      <a:pt x="96465" y="0"/>
                      <a:pt x="215461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4B7CF88D-9112-4E1E-83A2-EB180F2D48F8}"/>
                  </a:ext>
                </a:extLst>
              </p:cNvPr>
              <p:cNvSpPr/>
              <p:nvPr/>
            </p:nvSpPr>
            <p:spPr bwMode="auto">
              <a:xfrm rot="900000">
                <a:off x="517153" y="1217526"/>
                <a:ext cx="235270" cy="323887"/>
              </a:xfrm>
              <a:custGeom>
                <a:avLst/>
                <a:gdLst>
                  <a:gd name="connsiteX0" fmla="*/ 215461 w 430922"/>
                  <a:gd name="connsiteY0" fmla="*/ 0 h 593234"/>
                  <a:gd name="connsiteX1" fmla="*/ 430922 w 430922"/>
                  <a:gd name="connsiteY1" fmla="*/ 315035 h 593234"/>
                  <a:gd name="connsiteX2" fmla="*/ 367815 w 430922"/>
                  <a:gd name="connsiteY2" fmla="*/ 537799 h 593234"/>
                  <a:gd name="connsiteX3" fmla="*/ 316871 w 430922"/>
                  <a:gd name="connsiteY3" fmla="*/ 588019 h 593234"/>
                  <a:gd name="connsiteX4" fmla="*/ 219040 w 430922"/>
                  <a:gd name="connsiteY4" fmla="*/ 315035 h 593234"/>
                  <a:gd name="connsiteX5" fmla="*/ 119340 w 430922"/>
                  <a:gd name="connsiteY5" fmla="*/ 593234 h 593234"/>
                  <a:gd name="connsiteX6" fmla="*/ 63107 w 430922"/>
                  <a:gd name="connsiteY6" fmla="*/ 537799 h 593234"/>
                  <a:gd name="connsiteX7" fmla="*/ 0 w 430922"/>
                  <a:gd name="connsiteY7" fmla="*/ 315035 h 593234"/>
                  <a:gd name="connsiteX8" fmla="*/ 215461 w 430922"/>
                  <a:gd name="connsiteY8" fmla="*/ 0 h 59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922" h="593234">
                    <a:moveTo>
                      <a:pt x="215461" y="0"/>
                    </a:moveTo>
                    <a:cubicBezTo>
                      <a:pt x="334457" y="0"/>
                      <a:pt x="430922" y="141046"/>
                      <a:pt x="430922" y="315035"/>
                    </a:cubicBezTo>
                    <a:cubicBezTo>
                      <a:pt x="430922" y="402030"/>
                      <a:pt x="406806" y="480789"/>
                      <a:pt x="367815" y="537799"/>
                    </a:cubicBezTo>
                    <a:lnTo>
                      <a:pt x="316871" y="588019"/>
                    </a:lnTo>
                    <a:lnTo>
                      <a:pt x="219040" y="315035"/>
                    </a:lnTo>
                    <a:lnTo>
                      <a:pt x="119340" y="593234"/>
                    </a:lnTo>
                    <a:lnTo>
                      <a:pt x="63107" y="537799"/>
                    </a:lnTo>
                    <a:cubicBezTo>
                      <a:pt x="24117" y="480789"/>
                      <a:pt x="0" y="402030"/>
                      <a:pt x="0" y="315035"/>
                    </a:cubicBezTo>
                    <a:cubicBezTo>
                      <a:pt x="0" y="141046"/>
                      <a:pt x="96465" y="0"/>
                      <a:pt x="215461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C5160D8D-CF3E-46D1-B241-048617537B8B}"/>
                  </a:ext>
                </a:extLst>
              </p:cNvPr>
              <p:cNvSpPr/>
              <p:nvPr/>
            </p:nvSpPr>
            <p:spPr bwMode="auto">
              <a:xfrm rot="2700000">
                <a:off x="-418852" y="1352484"/>
                <a:ext cx="235270" cy="323887"/>
              </a:xfrm>
              <a:custGeom>
                <a:avLst/>
                <a:gdLst>
                  <a:gd name="connsiteX0" fmla="*/ 215461 w 430922"/>
                  <a:gd name="connsiteY0" fmla="*/ 0 h 593234"/>
                  <a:gd name="connsiteX1" fmla="*/ 430922 w 430922"/>
                  <a:gd name="connsiteY1" fmla="*/ 315035 h 593234"/>
                  <a:gd name="connsiteX2" fmla="*/ 367815 w 430922"/>
                  <a:gd name="connsiteY2" fmla="*/ 537799 h 593234"/>
                  <a:gd name="connsiteX3" fmla="*/ 316871 w 430922"/>
                  <a:gd name="connsiteY3" fmla="*/ 588019 h 593234"/>
                  <a:gd name="connsiteX4" fmla="*/ 219040 w 430922"/>
                  <a:gd name="connsiteY4" fmla="*/ 315035 h 593234"/>
                  <a:gd name="connsiteX5" fmla="*/ 119340 w 430922"/>
                  <a:gd name="connsiteY5" fmla="*/ 593234 h 593234"/>
                  <a:gd name="connsiteX6" fmla="*/ 63107 w 430922"/>
                  <a:gd name="connsiteY6" fmla="*/ 537799 h 593234"/>
                  <a:gd name="connsiteX7" fmla="*/ 0 w 430922"/>
                  <a:gd name="connsiteY7" fmla="*/ 315035 h 593234"/>
                  <a:gd name="connsiteX8" fmla="*/ 215461 w 430922"/>
                  <a:gd name="connsiteY8" fmla="*/ 0 h 59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922" h="593234">
                    <a:moveTo>
                      <a:pt x="215461" y="0"/>
                    </a:moveTo>
                    <a:cubicBezTo>
                      <a:pt x="334457" y="0"/>
                      <a:pt x="430922" y="141046"/>
                      <a:pt x="430922" y="315035"/>
                    </a:cubicBezTo>
                    <a:cubicBezTo>
                      <a:pt x="430922" y="402030"/>
                      <a:pt x="406806" y="480789"/>
                      <a:pt x="367815" y="537799"/>
                    </a:cubicBezTo>
                    <a:lnTo>
                      <a:pt x="316871" y="588019"/>
                    </a:lnTo>
                    <a:lnTo>
                      <a:pt x="219040" y="315035"/>
                    </a:lnTo>
                    <a:lnTo>
                      <a:pt x="119340" y="593234"/>
                    </a:lnTo>
                    <a:lnTo>
                      <a:pt x="63107" y="537799"/>
                    </a:lnTo>
                    <a:cubicBezTo>
                      <a:pt x="24117" y="480789"/>
                      <a:pt x="0" y="402030"/>
                      <a:pt x="0" y="315035"/>
                    </a:cubicBezTo>
                    <a:cubicBezTo>
                      <a:pt x="0" y="141046"/>
                      <a:pt x="96465" y="0"/>
                      <a:pt x="215461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E2658DE7-B5F9-4D10-B8DF-A42D58D0E1A9}"/>
                  </a:ext>
                </a:extLst>
              </p:cNvPr>
              <p:cNvSpPr/>
              <p:nvPr/>
            </p:nvSpPr>
            <p:spPr bwMode="auto">
              <a:xfrm rot="2700000">
                <a:off x="-574073" y="713489"/>
                <a:ext cx="235270" cy="323887"/>
              </a:xfrm>
              <a:custGeom>
                <a:avLst/>
                <a:gdLst>
                  <a:gd name="connsiteX0" fmla="*/ 215461 w 430922"/>
                  <a:gd name="connsiteY0" fmla="*/ 0 h 593234"/>
                  <a:gd name="connsiteX1" fmla="*/ 430922 w 430922"/>
                  <a:gd name="connsiteY1" fmla="*/ 315035 h 593234"/>
                  <a:gd name="connsiteX2" fmla="*/ 367815 w 430922"/>
                  <a:gd name="connsiteY2" fmla="*/ 537799 h 593234"/>
                  <a:gd name="connsiteX3" fmla="*/ 316871 w 430922"/>
                  <a:gd name="connsiteY3" fmla="*/ 588019 h 593234"/>
                  <a:gd name="connsiteX4" fmla="*/ 219040 w 430922"/>
                  <a:gd name="connsiteY4" fmla="*/ 315035 h 593234"/>
                  <a:gd name="connsiteX5" fmla="*/ 119340 w 430922"/>
                  <a:gd name="connsiteY5" fmla="*/ 593234 h 593234"/>
                  <a:gd name="connsiteX6" fmla="*/ 63107 w 430922"/>
                  <a:gd name="connsiteY6" fmla="*/ 537799 h 593234"/>
                  <a:gd name="connsiteX7" fmla="*/ 0 w 430922"/>
                  <a:gd name="connsiteY7" fmla="*/ 315035 h 593234"/>
                  <a:gd name="connsiteX8" fmla="*/ 215461 w 430922"/>
                  <a:gd name="connsiteY8" fmla="*/ 0 h 59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922" h="593234">
                    <a:moveTo>
                      <a:pt x="215461" y="0"/>
                    </a:moveTo>
                    <a:cubicBezTo>
                      <a:pt x="334457" y="0"/>
                      <a:pt x="430922" y="141046"/>
                      <a:pt x="430922" y="315035"/>
                    </a:cubicBezTo>
                    <a:cubicBezTo>
                      <a:pt x="430922" y="402030"/>
                      <a:pt x="406806" y="480789"/>
                      <a:pt x="367815" y="537799"/>
                    </a:cubicBezTo>
                    <a:lnTo>
                      <a:pt x="316871" y="588019"/>
                    </a:lnTo>
                    <a:lnTo>
                      <a:pt x="219040" y="315035"/>
                    </a:lnTo>
                    <a:lnTo>
                      <a:pt x="119340" y="593234"/>
                    </a:lnTo>
                    <a:lnTo>
                      <a:pt x="63107" y="537799"/>
                    </a:lnTo>
                    <a:cubicBezTo>
                      <a:pt x="24117" y="480789"/>
                      <a:pt x="0" y="402030"/>
                      <a:pt x="0" y="315035"/>
                    </a:cubicBezTo>
                    <a:cubicBezTo>
                      <a:pt x="0" y="141046"/>
                      <a:pt x="96465" y="0"/>
                      <a:pt x="215461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6D9F9D5D-15FB-4AAF-B74D-8BF339228EF0}"/>
                  </a:ext>
                </a:extLst>
              </p:cNvPr>
              <p:cNvSpPr/>
              <p:nvPr/>
            </p:nvSpPr>
            <p:spPr bwMode="auto">
              <a:xfrm rot="15300000">
                <a:off x="395228" y="755639"/>
                <a:ext cx="235270" cy="323887"/>
              </a:xfrm>
              <a:custGeom>
                <a:avLst/>
                <a:gdLst>
                  <a:gd name="connsiteX0" fmla="*/ 215461 w 430922"/>
                  <a:gd name="connsiteY0" fmla="*/ 0 h 593234"/>
                  <a:gd name="connsiteX1" fmla="*/ 430922 w 430922"/>
                  <a:gd name="connsiteY1" fmla="*/ 315035 h 593234"/>
                  <a:gd name="connsiteX2" fmla="*/ 367815 w 430922"/>
                  <a:gd name="connsiteY2" fmla="*/ 537799 h 593234"/>
                  <a:gd name="connsiteX3" fmla="*/ 316871 w 430922"/>
                  <a:gd name="connsiteY3" fmla="*/ 588019 h 593234"/>
                  <a:gd name="connsiteX4" fmla="*/ 219040 w 430922"/>
                  <a:gd name="connsiteY4" fmla="*/ 315035 h 593234"/>
                  <a:gd name="connsiteX5" fmla="*/ 119340 w 430922"/>
                  <a:gd name="connsiteY5" fmla="*/ 593234 h 593234"/>
                  <a:gd name="connsiteX6" fmla="*/ 63107 w 430922"/>
                  <a:gd name="connsiteY6" fmla="*/ 537799 h 593234"/>
                  <a:gd name="connsiteX7" fmla="*/ 0 w 430922"/>
                  <a:gd name="connsiteY7" fmla="*/ 315035 h 593234"/>
                  <a:gd name="connsiteX8" fmla="*/ 215461 w 430922"/>
                  <a:gd name="connsiteY8" fmla="*/ 0 h 59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922" h="593234">
                    <a:moveTo>
                      <a:pt x="215461" y="0"/>
                    </a:moveTo>
                    <a:cubicBezTo>
                      <a:pt x="334457" y="0"/>
                      <a:pt x="430922" y="141046"/>
                      <a:pt x="430922" y="315035"/>
                    </a:cubicBezTo>
                    <a:cubicBezTo>
                      <a:pt x="430922" y="402030"/>
                      <a:pt x="406806" y="480789"/>
                      <a:pt x="367815" y="537799"/>
                    </a:cubicBezTo>
                    <a:lnTo>
                      <a:pt x="316871" y="588019"/>
                    </a:lnTo>
                    <a:lnTo>
                      <a:pt x="219040" y="315035"/>
                    </a:lnTo>
                    <a:lnTo>
                      <a:pt x="119340" y="593234"/>
                    </a:lnTo>
                    <a:lnTo>
                      <a:pt x="63107" y="537799"/>
                    </a:lnTo>
                    <a:cubicBezTo>
                      <a:pt x="24117" y="480789"/>
                      <a:pt x="0" y="402030"/>
                      <a:pt x="0" y="315035"/>
                    </a:cubicBezTo>
                    <a:cubicBezTo>
                      <a:pt x="0" y="141046"/>
                      <a:pt x="96465" y="0"/>
                      <a:pt x="215461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38D33A6D-AE5F-4901-A3AB-66E593C58C07}"/>
                  </a:ext>
                </a:extLst>
              </p:cNvPr>
              <p:cNvSpPr/>
              <p:nvPr/>
            </p:nvSpPr>
            <p:spPr bwMode="auto">
              <a:xfrm rot="3600000">
                <a:off x="-1024779" y="515797"/>
                <a:ext cx="235270" cy="323887"/>
              </a:xfrm>
              <a:custGeom>
                <a:avLst/>
                <a:gdLst>
                  <a:gd name="connsiteX0" fmla="*/ 215461 w 430922"/>
                  <a:gd name="connsiteY0" fmla="*/ 0 h 593234"/>
                  <a:gd name="connsiteX1" fmla="*/ 430922 w 430922"/>
                  <a:gd name="connsiteY1" fmla="*/ 315035 h 593234"/>
                  <a:gd name="connsiteX2" fmla="*/ 367815 w 430922"/>
                  <a:gd name="connsiteY2" fmla="*/ 537799 h 593234"/>
                  <a:gd name="connsiteX3" fmla="*/ 316871 w 430922"/>
                  <a:gd name="connsiteY3" fmla="*/ 588019 h 593234"/>
                  <a:gd name="connsiteX4" fmla="*/ 219040 w 430922"/>
                  <a:gd name="connsiteY4" fmla="*/ 315035 h 593234"/>
                  <a:gd name="connsiteX5" fmla="*/ 119340 w 430922"/>
                  <a:gd name="connsiteY5" fmla="*/ 593234 h 593234"/>
                  <a:gd name="connsiteX6" fmla="*/ 63107 w 430922"/>
                  <a:gd name="connsiteY6" fmla="*/ 537799 h 593234"/>
                  <a:gd name="connsiteX7" fmla="*/ 0 w 430922"/>
                  <a:gd name="connsiteY7" fmla="*/ 315035 h 593234"/>
                  <a:gd name="connsiteX8" fmla="*/ 215461 w 430922"/>
                  <a:gd name="connsiteY8" fmla="*/ 0 h 59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922" h="593234">
                    <a:moveTo>
                      <a:pt x="215461" y="0"/>
                    </a:moveTo>
                    <a:cubicBezTo>
                      <a:pt x="334457" y="0"/>
                      <a:pt x="430922" y="141046"/>
                      <a:pt x="430922" y="315035"/>
                    </a:cubicBezTo>
                    <a:cubicBezTo>
                      <a:pt x="430922" y="402030"/>
                      <a:pt x="406806" y="480789"/>
                      <a:pt x="367815" y="537799"/>
                    </a:cubicBezTo>
                    <a:lnTo>
                      <a:pt x="316871" y="588019"/>
                    </a:lnTo>
                    <a:lnTo>
                      <a:pt x="219040" y="315035"/>
                    </a:lnTo>
                    <a:lnTo>
                      <a:pt x="119340" y="593234"/>
                    </a:lnTo>
                    <a:lnTo>
                      <a:pt x="63107" y="537799"/>
                    </a:lnTo>
                    <a:cubicBezTo>
                      <a:pt x="24117" y="480789"/>
                      <a:pt x="0" y="402030"/>
                      <a:pt x="0" y="315035"/>
                    </a:cubicBezTo>
                    <a:cubicBezTo>
                      <a:pt x="0" y="141046"/>
                      <a:pt x="96465" y="0"/>
                      <a:pt x="215461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230EDBD0-C801-4256-AA40-862A86480C07}"/>
                  </a:ext>
                </a:extLst>
              </p:cNvPr>
              <p:cNvSpPr/>
              <p:nvPr/>
            </p:nvSpPr>
            <p:spPr bwMode="auto">
              <a:xfrm rot="7200000">
                <a:off x="836267" y="545569"/>
                <a:ext cx="235270" cy="323887"/>
              </a:xfrm>
              <a:custGeom>
                <a:avLst/>
                <a:gdLst>
                  <a:gd name="connsiteX0" fmla="*/ 215461 w 430922"/>
                  <a:gd name="connsiteY0" fmla="*/ 0 h 593234"/>
                  <a:gd name="connsiteX1" fmla="*/ 430922 w 430922"/>
                  <a:gd name="connsiteY1" fmla="*/ 315035 h 593234"/>
                  <a:gd name="connsiteX2" fmla="*/ 367815 w 430922"/>
                  <a:gd name="connsiteY2" fmla="*/ 537799 h 593234"/>
                  <a:gd name="connsiteX3" fmla="*/ 316871 w 430922"/>
                  <a:gd name="connsiteY3" fmla="*/ 588019 h 593234"/>
                  <a:gd name="connsiteX4" fmla="*/ 219040 w 430922"/>
                  <a:gd name="connsiteY4" fmla="*/ 315035 h 593234"/>
                  <a:gd name="connsiteX5" fmla="*/ 119340 w 430922"/>
                  <a:gd name="connsiteY5" fmla="*/ 593234 h 593234"/>
                  <a:gd name="connsiteX6" fmla="*/ 63107 w 430922"/>
                  <a:gd name="connsiteY6" fmla="*/ 537799 h 593234"/>
                  <a:gd name="connsiteX7" fmla="*/ 0 w 430922"/>
                  <a:gd name="connsiteY7" fmla="*/ 315035 h 593234"/>
                  <a:gd name="connsiteX8" fmla="*/ 215461 w 430922"/>
                  <a:gd name="connsiteY8" fmla="*/ 0 h 59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922" h="593234">
                    <a:moveTo>
                      <a:pt x="215461" y="0"/>
                    </a:moveTo>
                    <a:cubicBezTo>
                      <a:pt x="334457" y="0"/>
                      <a:pt x="430922" y="141046"/>
                      <a:pt x="430922" y="315035"/>
                    </a:cubicBezTo>
                    <a:cubicBezTo>
                      <a:pt x="430922" y="402030"/>
                      <a:pt x="406806" y="480789"/>
                      <a:pt x="367815" y="537799"/>
                    </a:cubicBezTo>
                    <a:lnTo>
                      <a:pt x="316871" y="588019"/>
                    </a:lnTo>
                    <a:lnTo>
                      <a:pt x="219040" y="315035"/>
                    </a:lnTo>
                    <a:lnTo>
                      <a:pt x="119340" y="593234"/>
                    </a:lnTo>
                    <a:lnTo>
                      <a:pt x="63107" y="537799"/>
                    </a:lnTo>
                    <a:cubicBezTo>
                      <a:pt x="24117" y="480789"/>
                      <a:pt x="0" y="402030"/>
                      <a:pt x="0" y="315035"/>
                    </a:cubicBezTo>
                    <a:cubicBezTo>
                      <a:pt x="0" y="141046"/>
                      <a:pt x="96465" y="0"/>
                      <a:pt x="215461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80160455-282A-49A6-BD79-3D6137CB1D9C}"/>
                  </a:ext>
                </a:extLst>
              </p:cNvPr>
              <p:cNvSpPr/>
              <p:nvPr/>
            </p:nvSpPr>
            <p:spPr bwMode="auto">
              <a:xfrm rot="14400000">
                <a:off x="408678" y="86752"/>
                <a:ext cx="235270" cy="323887"/>
              </a:xfrm>
              <a:custGeom>
                <a:avLst/>
                <a:gdLst>
                  <a:gd name="connsiteX0" fmla="*/ 215461 w 430922"/>
                  <a:gd name="connsiteY0" fmla="*/ 0 h 593234"/>
                  <a:gd name="connsiteX1" fmla="*/ 430922 w 430922"/>
                  <a:gd name="connsiteY1" fmla="*/ 315035 h 593234"/>
                  <a:gd name="connsiteX2" fmla="*/ 367815 w 430922"/>
                  <a:gd name="connsiteY2" fmla="*/ 537799 h 593234"/>
                  <a:gd name="connsiteX3" fmla="*/ 316871 w 430922"/>
                  <a:gd name="connsiteY3" fmla="*/ 588019 h 593234"/>
                  <a:gd name="connsiteX4" fmla="*/ 219040 w 430922"/>
                  <a:gd name="connsiteY4" fmla="*/ 315035 h 593234"/>
                  <a:gd name="connsiteX5" fmla="*/ 119340 w 430922"/>
                  <a:gd name="connsiteY5" fmla="*/ 593234 h 593234"/>
                  <a:gd name="connsiteX6" fmla="*/ 63107 w 430922"/>
                  <a:gd name="connsiteY6" fmla="*/ 537799 h 593234"/>
                  <a:gd name="connsiteX7" fmla="*/ 0 w 430922"/>
                  <a:gd name="connsiteY7" fmla="*/ 315035 h 593234"/>
                  <a:gd name="connsiteX8" fmla="*/ 215461 w 430922"/>
                  <a:gd name="connsiteY8" fmla="*/ 0 h 59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922" h="593234">
                    <a:moveTo>
                      <a:pt x="215461" y="0"/>
                    </a:moveTo>
                    <a:cubicBezTo>
                      <a:pt x="334457" y="0"/>
                      <a:pt x="430922" y="141046"/>
                      <a:pt x="430922" y="315035"/>
                    </a:cubicBezTo>
                    <a:cubicBezTo>
                      <a:pt x="430922" y="402030"/>
                      <a:pt x="406806" y="480789"/>
                      <a:pt x="367815" y="537799"/>
                    </a:cubicBezTo>
                    <a:lnTo>
                      <a:pt x="316871" y="588019"/>
                    </a:lnTo>
                    <a:lnTo>
                      <a:pt x="219040" y="315035"/>
                    </a:lnTo>
                    <a:lnTo>
                      <a:pt x="119340" y="593234"/>
                    </a:lnTo>
                    <a:lnTo>
                      <a:pt x="63107" y="537799"/>
                    </a:lnTo>
                    <a:cubicBezTo>
                      <a:pt x="24117" y="480789"/>
                      <a:pt x="0" y="402030"/>
                      <a:pt x="0" y="315035"/>
                    </a:cubicBezTo>
                    <a:cubicBezTo>
                      <a:pt x="0" y="141046"/>
                      <a:pt x="96465" y="0"/>
                      <a:pt x="215461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CE2E7402-3D70-49E6-8BB9-D6870D26C7AB}"/>
                  </a:ext>
                </a:extLst>
              </p:cNvPr>
              <p:cNvSpPr/>
              <p:nvPr/>
            </p:nvSpPr>
            <p:spPr bwMode="auto">
              <a:xfrm rot="18000000">
                <a:off x="-92997" y="472620"/>
                <a:ext cx="235270" cy="323887"/>
              </a:xfrm>
              <a:custGeom>
                <a:avLst/>
                <a:gdLst>
                  <a:gd name="connsiteX0" fmla="*/ 215461 w 430922"/>
                  <a:gd name="connsiteY0" fmla="*/ 0 h 593234"/>
                  <a:gd name="connsiteX1" fmla="*/ 430922 w 430922"/>
                  <a:gd name="connsiteY1" fmla="*/ 315035 h 593234"/>
                  <a:gd name="connsiteX2" fmla="*/ 367815 w 430922"/>
                  <a:gd name="connsiteY2" fmla="*/ 537799 h 593234"/>
                  <a:gd name="connsiteX3" fmla="*/ 316871 w 430922"/>
                  <a:gd name="connsiteY3" fmla="*/ 588019 h 593234"/>
                  <a:gd name="connsiteX4" fmla="*/ 219040 w 430922"/>
                  <a:gd name="connsiteY4" fmla="*/ 315035 h 593234"/>
                  <a:gd name="connsiteX5" fmla="*/ 119340 w 430922"/>
                  <a:gd name="connsiteY5" fmla="*/ 593234 h 593234"/>
                  <a:gd name="connsiteX6" fmla="*/ 63107 w 430922"/>
                  <a:gd name="connsiteY6" fmla="*/ 537799 h 593234"/>
                  <a:gd name="connsiteX7" fmla="*/ 0 w 430922"/>
                  <a:gd name="connsiteY7" fmla="*/ 315035 h 593234"/>
                  <a:gd name="connsiteX8" fmla="*/ 215461 w 430922"/>
                  <a:gd name="connsiteY8" fmla="*/ 0 h 59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922" h="593234">
                    <a:moveTo>
                      <a:pt x="215461" y="0"/>
                    </a:moveTo>
                    <a:cubicBezTo>
                      <a:pt x="334457" y="0"/>
                      <a:pt x="430922" y="141046"/>
                      <a:pt x="430922" y="315035"/>
                    </a:cubicBezTo>
                    <a:cubicBezTo>
                      <a:pt x="430922" y="402030"/>
                      <a:pt x="406806" y="480789"/>
                      <a:pt x="367815" y="537799"/>
                    </a:cubicBezTo>
                    <a:lnTo>
                      <a:pt x="316871" y="588019"/>
                    </a:lnTo>
                    <a:lnTo>
                      <a:pt x="219040" y="315035"/>
                    </a:lnTo>
                    <a:lnTo>
                      <a:pt x="119340" y="593234"/>
                    </a:lnTo>
                    <a:lnTo>
                      <a:pt x="63107" y="537799"/>
                    </a:lnTo>
                    <a:cubicBezTo>
                      <a:pt x="24117" y="480789"/>
                      <a:pt x="0" y="402030"/>
                      <a:pt x="0" y="315035"/>
                    </a:cubicBezTo>
                    <a:cubicBezTo>
                      <a:pt x="0" y="141046"/>
                      <a:pt x="96465" y="0"/>
                      <a:pt x="215461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7ACBAAF3-3FD1-4002-BE93-7C7D9CC329B9}"/>
                  </a:ext>
                </a:extLst>
              </p:cNvPr>
              <p:cNvSpPr/>
              <p:nvPr/>
            </p:nvSpPr>
            <p:spPr bwMode="auto">
              <a:xfrm rot="7200000">
                <a:off x="-693847" y="144259"/>
                <a:ext cx="235270" cy="323887"/>
              </a:xfrm>
              <a:custGeom>
                <a:avLst/>
                <a:gdLst>
                  <a:gd name="connsiteX0" fmla="*/ 215461 w 430922"/>
                  <a:gd name="connsiteY0" fmla="*/ 0 h 593234"/>
                  <a:gd name="connsiteX1" fmla="*/ 430922 w 430922"/>
                  <a:gd name="connsiteY1" fmla="*/ 315035 h 593234"/>
                  <a:gd name="connsiteX2" fmla="*/ 367815 w 430922"/>
                  <a:gd name="connsiteY2" fmla="*/ 537799 h 593234"/>
                  <a:gd name="connsiteX3" fmla="*/ 316871 w 430922"/>
                  <a:gd name="connsiteY3" fmla="*/ 588019 h 593234"/>
                  <a:gd name="connsiteX4" fmla="*/ 219040 w 430922"/>
                  <a:gd name="connsiteY4" fmla="*/ 315035 h 593234"/>
                  <a:gd name="connsiteX5" fmla="*/ 119340 w 430922"/>
                  <a:gd name="connsiteY5" fmla="*/ 593234 h 593234"/>
                  <a:gd name="connsiteX6" fmla="*/ 63107 w 430922"/>
                  <a:gd name="connsiteY6" fmla="*/ 537799 h 593234"/>
                  <a:gd name="connsiteX7" fmla="*/ 0 w 430922"/>
                  <a:gd name="connsiteY7" fmla="*/ 315035 h 593234"/>
                  <a:gd name="connsiteX8" fmla="*/ 215461 w 430922"/>
                  <a:gd name="connsiteY8" fmla="*/ 0 h 59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922" h="593234">
                    <a:moveTo>
                      <a:pt x="215461" y="0"/>
                    </a:moveTo>
                    <a:cubicBezTo>
                      <a:pt x="334457" y="0"/>
                      <a:pt x="430922" y="141046"/>
                      <a:pt x="430922" y="315035"/>
                    </a:cubicBezTo>
                    <a:cubicBezTo>
                      <a:pt x="430922" y="402030"/>
                      <a:pt x="406806" y="480789"/>
                      <a:pt x="367815" y="537799"/>
                    </a:cubicBezTo>
                    <a:lnTo>
                      <a:pt x="316871" y="588019"/>
                    </a:lnTo>
                    <a:lnTo>
                      <a:pt x="219040" y="315035"/>
                    </a:lnTo>
                    <a:lnTo>
                      <a:pt x="119340" y="593234"/>
                    </a:lnTo>
                    <a:lnTo>
                      <a:pt x="63107" y="537799"/>
                    </a:lnTo>
                    <a:cubicBezTo>
                      <a:pt x="24117" y="480789"/>
                      <a:pt x="0" y="402030"/>
                      <a:pt x="0" y="315035"/>
                    </a:cubicBezTo>
                    <a:cubicBezTo>
                      <a:pt x="0" y="141046"/>
                      <a:pt x="96465" y="0"/>
                      <a:pt x="215461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E4C418F0-B2BD-41E8-B85A-7C388309C31C}"/>
                  </a:ext>
                </a:extLst>
              </p:cNvPr>
              <p:cNvSpPr/>
              <p:nvPr/>
            </p:nvSpPr>
            <p:spPr bwMode="auto">
              <a:xfrm rot="13500000">
                <a:off x="-140316" y="-43803"/>
                <a:ext cx="235270" cy="323887"/>
              </a:xfrm>
              <a:custGeom>
                <a:avLst/>
                <a:gdLst>
                  <a:gd name="connsiteX0" fmla="*/ 215461 w 430922"/>
                  <a:gd name="connsiteY0" fmla="*/ 0 h 593234"/>
                  <a:gd name="connsiteX1" fmla="*/ 430922 w 430922"/>
                  <a:gd name="connsiteY1" fmla="*/ 315035 h 593234"/>
                  <a:gd name="connsiteX2" fmla="*/ 367815 w 430922"/>
                  <a:gd name="connsiteY2" fmla="*/ 537799 h 593234"/>
                  <a:gd name="connsiteX3" fmla="*/ 316871 w 430922"/>
                  <a:gd name="connsiteY3" fmla="*/ 588019 h 593234"/>
                  <a:gd name="connsiteX4" fmla="*/ 219040 w 430922"/>
                  <a:gd name="connsiteY4" fmla="*/ 315035 h 593234"/>
                  <a:gd name="connsiteX5" fmla="*/ 119340 w 430922"/>
                  <a:gd name="connsiteY5" fmla="*/ 593234 h 593234"/>
                  <a:gd name="connsiteX6" fmla="*/ 63107 w 430922"/>
                  <a:gd name="connsiteY6" fmla="*/ 537799 h 593234"/>
                  <a:gd name="connsiteX7" fmla="*/ 0 w 430922"/>
                  <a:gd name="connsiteY7" fmla="*/ 315035 h 593234"/>
                  <a:gd name="connsiteX8" fmla="*/ 215461 w 430922"/>
                  <a:gd name="connsiteY8" fmla="*/ 0 h 59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922" h="593234">
                    <a:moveTo>
                      <a:pt x="215461" y="0"/>
                    </a:moveTo>
                    <a:cubicBezTo>
                      <a:pt x="334457" y="0"/>
                      <a:pt x="430922" y="141046"/>
                      <a:pt x="430922" y="315035"/>
                    </a:cubicBezTo>
                    <a:cubicBezTo>
                      <a:pt x="430922" y="402030"/>
                      <a:pt x="406806" y="480789"/>
                      <a:pt x="367815" y="537799"/>
                    </a:cubicBezTo>
                    <a:lnTo>
                      <a:pt x="316871" y="588019"/>
                    </a:lnTo>
                    <a:lnTo>
                      <a:pt x="219040" y="315035"/>
                    </a:lnTo>
                    <a:lnTo>
                      <a:pt x="119340" y="593234"/>
                    </a:lnTo>
                    <a:lnTo>
                      <a:pt x="63107" y="537799"/>
                    </a:lnTo>
                    <a:cubicBezTo>
                      <a:pt x="24117" y="480789"/>
                      <a:pt x="0" y="402030"/>
                      <a:pt x="0" y="315035"/>
                    </a:cubicBezTo>
                    <a:cubicBezTo>
                      <a:pt x="0" y="141046"/>
                      <a:pt x="96465" y="0"/>
                      <a:pt x="215461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C371E870-0731-4313-BB75-1E5DE47BB4A2}"/>
                  </a:ext>
                </a:extLst>
              </p:cNvPr>
              <p:cNvSpPr/>
              <p:nvPr/>
            </p:nvSpPr>
            <p:spPr bwMode="auto">
              <a:xfrm>
                <a:off x="14560" y="1122180"/>
                <a:ext cx="235270" cy="323887"/>
              </a:xfrm>
              <a:custGeom>
                <a:avLst/>
                <a:gdLst>
                  <a:gd name="connsiteX0" fmla="*/ 215461 w 430922"/>
                  <a:gd name="connsiteY0" fmla="*/ 0 h 593234"/>
                  <a:gd name="connsiteX1" fmla="*/ 430922 w 430922"/>
                  <a:gd name="connsiteY1" fmla="*/ 315035 h 593234"/>
                  <a:gd name="connsiteX2" fmla="*/ 367815 w 430922"/>
                  <a:gd name="connsiteY2" fmla="*/ 537799 h 593234"/>
                  <a:gd name="connsiteX3" fmla="*/ 316871 w 430922"/>
                  <a:gd name="connsiteY3" fmla="*/ 588019 h 593234"/>
                  <a:gd name="connsiteX4" fmla="*/ 219040 w 430922"/>
                  <a:gd name="connsiteY4" fmla="*/ 315035 h 593234"/>
                  <a:gd name="connsiteX5" fmla="*/ 119340 w 430922"/>
                  <a:gd name="connsiteY5" fmla="*/ 593234 h 593234"/>
                  <a:gd name="connsiteX6" fmla="*/ 63107 w 430922"/>
                  <a:gd name="connsiteY6" fmla="*/ 537799 h 593234"/>
                  <a:gd name="connsiteX7" fmla="*/ 0 w 430922"/>
                  <a:gd name="connsiteY7" fmla="*/ 315035 h 593234"/>
                  <a:gd name="connsiteX8" fmla="*/ 215461 w 430922"/>
                  <a:gd name="connsiteY8" fmla="*/ 0 h 59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922" h="593234">
                    <a:moveTo>
                      <a:pt x="215461" y="0"/>
                    </a:moveTo>
                    <a:cubicBezTo>
                      <a:pt x="334457" y="0"/>
                      <a:pt x="430922" y="141046"/>
                      <a:pt x="430922" y="315035"/>
                    </a:cubicBezTo>
                    <a:cubicBezTo>
                      <a:pt x="430922" y="402030"/>
                      <a:pt x="406806" y="480789"/>
                      <a:pt x="367815" y="537799"/>
                    </a:cubicBezTo>
                    <a:lnTo>
                      <a:pt x="316871" y="588019"/>
                    </a:lnTo>
                    <a:lnTo>
                      <a:pt x="219040" y="315035"/>
                    </a:lnTo>
                    <a:lnTo>
                      <a:pt x="119340" y="593234"/>
                    </a:lnTo>
                    <a:lnTo>
                      <a:pt x="63107" y="537799"/>
                    </a:lnTo>
                    <a:cubicBezTo>
                      <a:pt x="24117" y="480789"/>
                      <a:pt x="0" y="402030"/>
                      <a:pt x="0" y="315035"/>
                    </a:cubicBezTo>
                    <a:cubicBezTo>
                      <a:pt x="0" y="141046"/>
                      <a:pt x="96465" y="0"/>
                      <a:pt x="215461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C4A5D8D6-2648-43D6-82A9-C7E2C0612989}"/>
              </a:ext>
            </a:extLst>
          </p:cNvPr>
          <p:cNvGrpSpPr/>
          <p:nvPr/>
        </p:nvGrpSpPr>
        <p:grpSpPr>
          <a:xfrm>
            <a:off x="2369188" y="889917"/>
            <a:ext cx="1417319" cy="1513040"/>
            <a:chOff x="1384953" y="-216405"/>
            <a:chExt cx="2578472" cy="2752613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D383B191-298C-4D14-AB4E-380A4CA011E2}"/>
                </a:ext>
              </a:extLst>
            </p:cNvPr>
            <p:cNvGrpSpPr/>
            <p:nvPr/>
          </p:nvGrpSpPr>
          <p:grpSpPr>
            <a:xfrm>
              <a:off x="1384953" y="-216405"/>
              <a:ext cx="2578472" cy="2752613"/>
              <a:chOff x="3816221" y="2793369"/>
              <a:chExt cx="2556004" cy="2728627"/>
            </a:xfrm>
            <a:solidFill>
              <a:srgbClr val="663300"/>
            </a:solidFill>
          </p:grpSpPr>
          <p:sp>
            <p:nvSpPr>
              <p:cNvPr id="35" name="台形 34">
                <a:extLst>
                  <a:ext uri="{FF2B5EF4-FFF2-40B4-BE49-F238E27FC236}">
                    <a16:creationId xmlns:a16="http://schemas.microsoft.com/office/drawing/2014/main" id="{1CDBCDF5-A18F-4DDD-9EA7-E722536A9A3D}"/>
                  </a:ext>
                </a:extLst>
              </p:cNvPr>
              <p:cNvSpPr/>
              <p:nvPr/>
            </p:nvSpPr>
            <p:spPr bwMode="auto">
              <a:xfrm rot="2700000" flipH="1">
                <a:off x="5342906" y="4672855"/>
                <a:ext cx="148934" cy="470764"/>
              </a:xfrm>
              <a:prstGeom prst="trapezoid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台形 35">
                <a:extLst>
                  <a:ext uri="{FF2B5EF4-FFF2-40B4-BE49-F238E27FC236}">
                    <a16:creationId xmlns:a16="http://schemas.microsoft.com/office/drawing/2014/main" id="{41A832A6-F351-4B3C-9CC6-56C370A893EB}"/>
                  </a:ext>
                </a:extLst>
              </p:cNvPr>
              <p:cNvSpPr/>
              <p:nvPr/>
            </p:nvSpPr>
            <p:spPr bwMode="auto">
              <a:xfrm rot="18900000">
                <a:off x="4686596" y="4672855"/>
                <a:ext cx="148934" cy="470764"/>
              </a:xfrm>
              <a:prstGeom prst="trapezoid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9FD2DFD1-EAB7-4CEF-A0C6-1610E69FB327}"/>
                  </a:ext>
                </a:extLst>
              </p:cNvPr>
              <p:cNvSpPr/>
              <p:nvPr/>
            </p:nvSpPr>
            <p:spPr bwMode="auto">
              <a:xfrm>
                <a:off x="4725858" y="4461052"/>
                <a:ext cx="736730" cy="1060944"/>
              </a:xfrm>
              <a:custGeom>
                <a:avLst/>
                <a:gdLst>
                  <a:gd name="connsiteX0" fmla="*/ 202319 w 736730"/>
                  <a:gd name="connsiteY0" fmla="*/ 0 h 1060944"/>
                  <a:gd name="connsiteX1" fmla="*/ 534411 w 736730"/>
                  <a:gd name="connsiteY1" fmla="*/ 0 h 1060944"/>
                  <a:gd name="connsiteX2" fmla="*/ 629438 w 736730"/>
                  <a:gd name="connsiteY2" fmla="*/ 939593 h 1060944"/>
                  <a:gd name="connsiteX3" fmla="*/ 736730 w 736730"/>
                  <a:gd name="connsiteY3" fmla="*/ 1060944 h 1060944"/>
                  <a:gd name="connsiteX4" fmla="*/ 0 w 736730"/>
                  <a:gd name="connsiteY4" fmla="*/ 1060944 h 1060944"/>
                  <a:gd name="connsiteX5" fmla="*/ 107293 w 736730"/>
                  <a:gd name="connsiteY5" fmla="*/ 939593 h 1060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730" h="1060944">
                    <a:moveTo>
                      <a:pt x="202319" y="0"/>
                    </a:moveTo>
                    <a:lnTo>
                      <a:pt x="534411" y="0"/>
                    </a:lnTo>
                    <a:lnTo>
                      <a:pt x="629438" y="939593"/>
                    </a:lnTo>
                    <a:lnTo>
                      <a:pt x="736730" y="1060944"/>
                    </a:lnTo>
                    <a:lnTo>
                      <a:pt x="0" y="1060944"/>
                    </a:lnTo>
                    <a:lnTo>
                      <a:pt x="107293" y="939593"/>
                    </a:lnTo>
                    <a:close/>
                  </a:path>
                </a:pathLst>
              </a:custGeom>
              <a:grpFill/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7352C3F9-CDEB-49B1-A7DB-6897FEA49D03}"/>
                  </a:ext>
                </a:extLst>
              </p:cNvPr>
              <p:cNvSpPr/>
              <p:nvPr/>
            </p:nvSpPr>
            <p:spPr bwMode="auto">
              <a:xfrm>
                <a:off x="3816221" y="2793369"/>
                <a:ext cx="2556004" cy="2091494"/>
              </a:xfrm>
              <a:custGeom>
                <a:avLst/>
                <a:gdLst>
                  <a:gd name="connsiteX0" fmla="*/ 1148827 w 2297654"/>
                  <a:gd name="connsiteY0" fmla="*/ 0 h 2297654"/>
                  <a:gd name="connsiteX1" fmla="*/ 1348268 w 2297654"/>
                  <a:gd name="connsiteY1" fmla="*/ 82611 h 2297654"/>
                  <a:gd name="connsiteX2" fmla="*/ 1365506 w 2297654"/>
                  <a:gd name="connsiteY2" fmla="*/ 103503 h 2297654"/>
                  <a:gd name="connsiteX3" fmla="*/ 1389627 w 2297654"/>
                  <a:gd name="connsiteY3" fmla="*/ 91184 h 2297654"/>
                  <a:gd name="connsiteX4" fmla="*/ 1605473 w 2297654"/>
                  <a:gd name="connsiteY4" fmla="*/ 94655 h 2297654"/>
                  <a:gd name="connsiteX5" fmla="*/ 1755644 w 2297654"/>
                  <a:gd name="connsiteY5" fmla="*/ 249735 h 2297654"/>
                  <a:gd name="connsiteX6" fmla="*/ 1756971 w 2297654"/>
                  <a:gd name="connsiteY6" fmla="*/ 254329 h 2297654"/>
                  <a:gd name="connsiteX7" fmla="*/ 1761729 w 2297654"/>
                  <a:gd name="connsiteY7" fmla="*/ 253873 h 2297654"/>
                  <a:gd name="connsiteX8" fmla="*/ 1961170 w 2297654"/>
                  <a:gd name="connsiteY8" fmla="*/ 336484 h 2297654"/>
                  <a:gd name="connsiteX9" fmla="*/ 2043781 w 2297654"/>
                  <a:gd name="connsiteY9" fmla="*/ 535925 h 2297654"/>
                  <a:gd name="connsiteX10" fmla="*/ 2041197 w 2297654"/>
                  <a:gd name="connsiteY10" fmla="*/ 562886 h 2297654"/>
                  <a:gd name="connsiteX11" fmla="*/ 2066965 w 2297654"/>
                  <a:gd name="connsiteY11" fmla="*/ 571232 h 2297654"/>
                  <a:gd name="connsiteX12" fmla="*/ 2217136 w 2297654"/>
                  <a:gd name="connsiteY12" fmla="*/ 726312 h 2297654"/>
                  <a:gd name="connsiteX13" fmla="*/ 2213665 w 2297654"/>
                  <a:gd name="connsiteY13" fmla="*/ 942157 h 2297654"/>
                  <a:gd name="connsiteX14" fmla="*/ 2211355 w 2297654"/>
                  <a:gd name="connsiteY14" fmla="*/ 946343 h 2297654"/>
                  <a:gd name="connsiteX15" fmla="*/ 2215043 w 2297654"/>
                  <a:gd name="connsiteY15" fmla="*/ 949386 h 2297654"/>
                  <a:gd name="connsiteX16" fmla="*/ 2297654 w 2297654"/>
                  <a:gd name="connsiteY16" fmla="*/ 1148827 h 2297654"/>
                  <a:gd name="connsiteX17" fmla="*/ 2215043 w 2297654"/>
                  <a:gd name="connsiteY17" fmla="*/ 1348268 h 2297654"/>
                  <a:gd name="connsiteX18" fmla="*/ 2194151 w 2297654"/>
                  <a:gd name="connsiteY18" fmla="*/ 1365506 h 2297654"/>
                  <a:gd name="connsiteX19" fmla="*/ 2206470 w 2297654"/>
                  <a:gd name="connsiteY19" fmla="*/ 1389627 h 2297654"/>
                  <a:gd name="connsiteX20" fmla="*/ 2202999 w 2297654"/>
                  <a:gd name="connsiteY20" fmla="*/ 1605473 h 2297654"/>
                  <a:gd name="connsiteX21" fmla="*/ 2047919 w 2297654"/>
                  <a:gd name="connsiteY21" fmla="*/ 1755644 h 2297654"/>
                  <a:gd name="connsiteX22" fmla="*/ 2043325 w 2297654"/>
                  <a:gd name="connsiteY22" fmla="*/ 1756971 h 2297654"/>
                  <a:gd name="connsiteX23" fmla="*/ 2043781 w 2297654"/>
                  <a:gd name="connsiteY23" fmla="*/ 1761729 h 2297654"/>
                  <a:gd name="connsiteX24" fmla="*/ 1961170 w 2297654"/>
                  <a:gd name="connsiteY24" fmla="*/ 1961170 h 2297654"/>
                  <a:gd name="connsiteX25" fmla="*/ 1761729 w 2297654"/>
                  <a:gd name="connsiteY25" fmla="*/ 2043781 h 2297654"/>
                  <a:gd name="connsiteX26" fmla="*/ 1734768 w 2297654"/>
                  <a:gd name="connsiteY26" fmla="*/ 2041197 h 2297654"/>
                  <a:gd name="connsiteX27" fmla="*/ 1726422 w 2297654"/>
                  <a:gd name="connsiteY27" fmla="*/ 2066965 h 2297654"/>
                  <a:gd name="connsiteX28" fmla="*/ 1571342 w 2297654"/>
                  <a:gd name="connsiteY28" fmla="*/ 2217136 h 2297654"/>
                  <a:gd name="connsiteX29" fmla="*/ 1355497 w 2297654"/>
                  <a:gd name="connsiteY29" fmla="*/ 2213665 h 2297654"/>
                  <a:gd name="connsiteX30" fmla="*/ 1351311 w 2297654"/>
                  <a:gd name="connsiteY30" fmla="*/ 2211355 h 2297654"/>
                  <a:gd name="connsiteX31" fmla="*/ 1348268 w 2297654"/>
                  <a:gd name="connsiteY31" fmla="*/ 2215043 h 2297654"/>
                  <a:gd name="connsiteX32" fmla="*/ 1148827 w 2297654"/>
                  <a:gd name="connsiteY32" fmla="*/ 2297654 h 2297654"/>
                  <a:gd name="connsiteX33" fmla="*/ 949386 w 2297654"/>
                  <a:gd name="connsiteY33" fmla="*/ 2215043 h 2297654"/>
                  <a:gd name="connsiteX34" fmla="*/ 932149 w 2297654"/>
                  <a:gd name="connsiteY34" fmla="*/ 2194151 h 2297654"/>
                  <a:gd name="connsiteX35" fmla="*/ 908027 w 2297654"/>
                  <a:gd name="connsiteY35" fmla="*/ 2206470 h 2297654"/>
                  <a:gd name="connsiteX36" fmla="*/ 692182 w 2297654"/>
                  <a:gd name="connsiteY36" fmla="*/ 2202999 h 2297654"/>
                  <a:gd name="connsiteX37" fmla="*/ 542010 w 2297654"/>
                  <a:gd name="connsiteY37" fmla="*/ 2047919 h 2297654"/>
                  <a:gd name="connsiteX38" fmla="*/ 540684 w 2297654"/>
                  <a:gd name="connsiteY38" fmla="*/ 2043325 h 2297654"/>
                  <a:gd name="connsiteX39" fmla="*/ 535925 w 2297654"/>
                  <a:gd name="connsiteY39" fmla="*/ 2043781 h 2297654"/>
                  <a:gd name="connsiteX40" fmla="*/ 336484 w 2297654"/>
                  <a:gd name="connsiteY40" fmla="*/ 1961170 h 2297654"/>
                  <a:gd name="connsiteX41" fmla="*/ 253873 w 2297654"/>
                  <a:gd name="connsiteY41" fmla="*/ 1761729 h 2297654"/>
                  <a:gd name="connsiteX42" fmla="*/ 256457 w 2297654"/>
                  <a:gd name="connsiteY42" fmla="*/ 1734768 h 2297654"/>
                  <a:gd name="connsiteX43" fmla="*/ 230689 w 2297654"/>
                  <a:gd name="connsiteY43" fmla="*/ 1726422 h 2297654"/>
                  <a:gd name="connsiteX44" fmla="*/ 80518 w 2297654"/>
                  <a:gd name="connsiteY44" fmla="*/ 1571342 h 2297654"/>
                  <a:gd name="connsiteX45" fmla="*/ 83989 w 2297654"/>
                  <a:gd name="connsiteY45" fmla="*/ 1355497 h 2297654"/>
                  <a:gd name="connsiteX46" fmla="*/ 86299 w 2297654"/>
                  <a:gd name="connsiteY46" fmla="*/ 1351311 h 2297654"/>
                  <a:gd name="connsiteX47" fmla="*/ 82611 w 2297654"/>
                  <a:gd name="connsiteY47" fmla="*/ 1348268 h 2297654"/>
                  <a:gd name="connsiteX48" fmla="*/ 0 w 2297654"/>
                  <a:gd name="connsiteY48" fmla="*/ 1148827 h 2297654"/>
                  <a:gd name="connsiteX49" fmla="*/ 82611 w 2297654"/>
                  <a:gd name="connsiteY49" fmla="*/ 949386 h 2297654"/>
                  <a:gd name="connsiteX50" fmla="*/ 103503 w 2297654"/>
                  <a:gd name="connsiteY50" fmla="*/ 932149 h 2297654"/>
                  <a:gd name="connsiteX51" fmla="*/ 91184 w 2297654"/>
                  <a:gd name="connsiteY51" fmla="*/ 908027 h 2297654"/>
                  <a:gd name="connsiteX52" fmla="*/ 94655 w 2297654"/>
                  <a:gd name="connsiteY52" fmla="*/ 692182 h 2297654"/>
                  <a:gd name="connsiteX53" fmla="*/ 249735 w 2297654"/>
                  <a:gd name="connsiteY53" fmla="*/ 542010 h 2297654"/>
                  <a:gd name="connsiteX54" fmla="*/ 254329 w 2297654"/>
                  <a:gd name="connsiteY54" fmla="*/ 540684 h 2297654"/>
                  <a:gd name="connsiteX55" fmla="*/ 253873 w 2297654"/>
                  <a:gd name="connsiteY55" fmla="*/ 535925 h 2297654"/>
                  <a:gd name="connsiteX56" fmla="*/ 336484 w 2297654"/>
                  <a:gd name="connsiteY56" fmla="*/ 336484 h 2297654"/>
                  <a:gd name="connsiteX57" fmla="*/ 535925 w 2297654"/>
                  <a:gd name="connsiteY57" fmla="*/ 253873 h 2297654"/>
                  <a:gd name="connsiteX58" fmla="*/ 562886 w 2297654"/>
                  <a:gd name="connsiteY58" fmla="*/ 256457 h 2297654"/>
                  <a:gd name="connsiteX59" fmla="*/ 571232 w 2297654"/>
                  <a:gd name="connsiteY59" fmla="*/ 230690 h 2297654"/>
                  <a:gd name="connsiteX60" fmla="*/ 726312 w 2297654"/>
                  <a:gd name="connsiteY60" fmla="*/ 80518 h 2297654"/>
                  <a:gd name="connsiteX61" fmla="*/ 942158 w 2297654"/>
                  <a:gd name="connsiteY61" fmla="*/ 83989 h 2297654"/>
                  <a:gd name="connsiteX62" fmla="*/ 946343 w 2297654"/>
                  <a:gd name="connsiteY62" fmla="*/ 86299 h 2297654"/>
                  <a:gd name="connsiteX63" fmla="*/ 949386 w 2297654"/>
                  <a:gd name="connsiteY63" fmla="*/ 82611 h 2297654"/>
                  <a:gd name="connsiteX64" fmla="*/ 1148827 w 2297654"/>
                  <a:gd name="connsiteY64" fmla="*/ 0 h 229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297654" h="2297654">
                    <a:moveTo>
                      <a:pt x="1148827" y="0"/>
                    </a:moveTo>
                    <a:cubicBezTo>
                      <a:pt x="1226714" y="0"/>
                      <a:pt x="1297227" y="31570"/>
                      <a:pt x="1348268" y="82611"/>
                    </a:cubicBezTo>
                    <a:lnTo>
                      <a:pt x="1365506" y="103503"/>
                    </a:lnTo>
                    <a:lnTo>
                      <a:pt x="1389627" y="91184"/>
                    </a:lnTo>
                    <a:cubicBezTo>
                      <a:pt x="1456752" y="64636"/>
                      <a:pt x="1534003" y="63696"/>
                      <a:pt x="1605473" y="94655"/>
                    </a:cubicBezTo>
                    <a:cubicBezTo>
                      <a:pt x="1676942" y="125614"/>
                      <a:pt x="1729097" y="182611"/>
                      <a:pt x="1755644" y="249735"/>
                    </a:cubicBezTo>
                    <a:lnTo>
                      <a:pt x="1756971" y="254329"/>
                    </a:lnTo>
                    <a:lnTo>
                      <a:pt x="1761729" y="253873"/>
                    </a:lnTo>
                    <a:cubicBezTo>
                      <a:pt x="1833913" y="253873"/>
                      <a:pt x="1906096" y="281410"/>
                      <a:pt x="1961170" y="336484"/>
                    </a:cubicBezTo>
                    <a:cubicBezTo>
                      <a:pt x="2016244" y="391558"/>
                      <a:pt x="2043781" y="463742"/>
                      <a:pt x="2043781" y="535925"/>
                    </a:cubicBezTo>
                    <a:lnTo>
                      <a:pt x="2041197" y="562886"/>
                    </a:lnTo>
                    <a:lnTo>
                      <a:pt x="2066965" y="571232"/>
                    </a:lnTo>
                    <a:cubicBezTo>
                      <a:pt x="2133201" y="599924"/>
                      <a:pt x="2188491" y="653885"/>
                      <a:pt x="2217136" y="726312"/>
                    </a:cubicBezTo>
                    <a:cubicBezTo>
                      <a:pt x="2245781" y="798740"/>
                      <a:pt x="2242357" y="875921"/>
                      <a:pt x="2213665" y="942157"/>
                    </a:cubicBezTo>
                    <a:lnTo>
                      <a:pt x="2211355" y="946343"/>
                    </a:lnTo>
                    <a:lnTo>
                      <a:pt x="2215043" y="949386"/>
                    </a:lnTo>
                    <a:cubicBezTo>
                      <a:pt x="2266085" y="1000428"/>
                      <a:pt x="2297654" y="1070941"/>
                      <a:pt x="2297654" y="1148827"/>
                    </a:cubicBezTo>
                    <a:cubicBezTo>
                      <a:pt x="2297654" y="1226714"/>
                      <a:pt x="2266085" y="1297227"/>
                      <a:pt x="2215043" y="1348268"/>
                    </a:cubicBezTo>
                    <a:lnTo>
                      <a:pt x="2194151" y="1365506"/>
                    </a:lnTo>
                    <a:lnTo>
                      <a:pt x="2206470" y="1389627"/>
                    </a:lnTo>
                    <a:cubicBezTo>
                      <a:pt x="2233018" y="1456752"/>
                      <a:pt x="2233958" y="1534004"/>
                      <a:pt x="2202999" y="1605473"/>
                    </a:cubicBezTo>
                    <a:cubicBezTo>
                      <a:pt x="2172040" y="1676942"/>
                      <a:pt x="2115044" y="1729097"/>
                      <a:pt x="2047919" y="1755644"/>
                    </a:cubicBezTo>
                    <a:lnTo>
                      <a:pt x="2043325" y="1756971"/>
                    </a:lnTo>
                    <a:lnTo>
                      <a:pt x="2043781" y="1761729"/>
                    </a:lnTo>
                    <a:cubicBezTo>
                      <a:pt x="2043781" y="1833913"/>
                      <a:pt x="2016244" y="1906096"/>
                      <a:pt x="1961170" y="1961170"/>
                    </a:cubicBezTo>
                    <a:cubicBezTo>
                      <a:pt x="1906096" y="2016244"/>
                      <a:pt x="1833913" y="2043781"/>
                      <a:pt x="1761729" y="2043781"/>
                    </a:cubicBezTo>
                    <a:lnTo>
                      <a:pt x="1734768" y="2041197"/>
                    </a:lnTo>
                    <a:lnTo>
                      <a:pt x="1726422" y="2066965"/>
                    </a:lnTo>
                    <a:cubicBezTo>
                      <a:pt x="1697730" y="2133201"/>
                      <a:pt x="1643770" y="2188491"/>
                      <a:pt x="1571342" y="2217136"/>
                    </a:cubicBezTo>
                    <a:cubicBezTo>
                      <a:pt x="1498914" y="2245781"/>
                      <a:pt x="1421733" y="2242357"/>
                      <a:pt x="1355497" y="2213665"/>
                    </a:cubicBezTo>
                    <a:lnTo>
                      <a:pt x="1351311" y="2211355"/>
                    </a:lnTo>
                    <a:lnTo>
                      <a:pt x="1348268" y="2215043"/>
                    </a:lnTo>
                    <a:cubicBezTo>
                      <a:pt x="1297227" y="2266084"/>
                      <a:pt x="1226714" y="2297654"/>
                      <a:pt x="1148827" y="2297654"/>
                    </a:cubicBezTo>
                    <a:cubicBezTo>
                      <a:pt x="1070941" y="2297654"/>
                      <a:pt x="1000428" y="2266084"/>
                      <a:pt x="949386" y="2215043"/>
                    </a:cubicBezTo>
                    <a:lnTo>
                      <a:pt x="932149" y="2194151"/>
                    </a:lnTo>
                    <a:lnTo>
                      <a:pt x="908027" y="2206470"/>
                    </a:lnTo>
                    <a:cubicBezTo>
                      <a:pt x="840903" y="2233018"/>
                      <a:pt x="763651" y="2233958"/>
                      <a:pt x="692182" y="2202999"/>
                    </a:cubicBezTo>
                    <a:cubicBezTo>
                      <a:pt x="620713" y="2172040"/>
                      <a:pt x="568558" y="2115043"/>
                      <a:pt x="542010" y="2047919"/>
                    </a:cubicBezTo>
                    <a:lnTo>
                      <a:pt x="540684" y="2043325"/>
                    </a:lnTo>
                    <a:lnTo>
                      <a:pt x="535925" y="2043781"/>
                    </a:lnTo>
                    <a:cubicBezTo>
                      <a:pt x="463742" y="2043781"/>
                      <a:pt x="391559" y="2016244"/>
                      <a:pt x="336484" y="1961170"/>
                    </a:cubicBezTo>
                    <a:cubicBezTo>
                      <a:pt x="281410" y="1906096"/>
                      <a:pt x="253873" y="1833913"/>
                      <a:pt x="253873" y="1761729"/>
                    </a:cubicBezTo>
                    <a:lnTo>
                      <a:pt x="256457" y="1734768"/>
                    </a:lnTo>
                    <a:lnTo>
                      <a:pt x="230689" y="1726422"/>
                    </a:lnTo>
                    <a:cubicBezTo>
                      <a:pt x="164453" y="1697730"/>
                      <a:pt x="109163" y="1643770"/>
                      <a:pt x="80518" y="1571342"/>
                    </a:cubicBezTo>
                    <a:cubicBezTo>
                      <a:pt x="51873" y="1498914"/>
                      <a:pt x="55297" y="1421733"/>
                      <a:pt x="83989" y="1355497"/>
                    </a:cubicBezTo>
                    <a:lnTo>
                      <a:pt x="86299" y="1351311"/>
                    </a:lnTo>
                    <a:lnTo>
                      <a:pt x="82611" y="1348268"/>
                    </a:lnTo>
                    <a:cubicBezTo>
                      <a:pt x="31570" y="1297227"/>
                      <a:pt x="0" y="1226714"/>
                      <a:pt x="0" y="1148827"/>
                    </a:cubicBezTo>
                    <a:cubicBezTo>
                      <a:pt x="0" y="1070941"/>
                      <a:pt x="31570" y="1000428"/>
                      <a:pt x="82611" y="949386"/>
                    </a:cubicBezTo>
                    <a:lnTo>
                      <a:pt x="103503" y="932149"/>
                    </a:lnTo>
                    <a:lnTo>
                      <a:pt x="91184" y="908027"/>
                    </a:lnTo>
                    <a:cubicBezTo>
                      <a:pt x="64636" y="840903"/>
                      <a:pt x="63696" y="763651"/>
                      <a:pt x="94655" y="692182"/>
                    </a:cubicBezTo>
                    <a:cubicBezTo>
                      <a:pt x="125614" y="620713"/>
                      <a:pt x="182611" y="568558"/>
                      <a:pt x="249735" y="542010"/>
                    </a:cubicBezTo>
                    <a:lnTo>
                      <a:pt x="254329" y="540684"/>
                    </a:lnTo>
                    <a:lnTo>
                      <a:pt x="253873" y="535925"/>
                    </a:lnTo>
                    <a:cubicBezTo>
                      <a:pt x="253873" y="463742"/>
                      <a:pt x="281410" y="391558"/>
                      <a:pt x="336484" y="336484"/>
                    </a:cubicBezTo>
                    <a:cubicBezTo>
                      <a:pt x="391559" y="281410"/>
                      <a:pt x="463742" y="253873"/>
                      <a:pt x="535925" y="253873"/>
                    </a:cubicBezTo>
                    <a:lnTo>
                      <a:pt x="562886" y="256457"/>
                    </a:lnTo>
                    <a:lnTo>
                      <a:pt x="571232" y="230690"/>
                    </a:lnTo>
                    <a:cubicBezTo>
                      <a:pt x="599924" y="164454"/>
                      <a:pt x="653885" y="109163"/>
                      <a:pt x="726312" y="80518"/>
                    </a:cubicBezTo>
                    <a:cubicBezTo>
                      <a:pt x="798740" y="51873"/>
                      <a:pt x="875922" y="55297"/>
                      <a:pt x="942158" y="83989"/>
                    </a:cubicBezTo>
                    <a:lnTo>
                      <a:pt x="946343" y="86299"/>
                    </a:lnTo>
                    <a:lnTo>
                      <a:pt x="949386" y="82611"/>
                    </a:lnTo>
                    <a:cubicBezTo>
                      <a:pt x="1000428" y="31570"/>
                      <a:pt x="1070941" y="0"/>
                      <a:pt x="1148827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155F0795-F869-475F-9857-6C4840DA0F2B}"/>
                </a:ext>
              </a:extLst>
            </p:cNvPr>
            <p:cNvGrpSpPr/>
            <p:nvPr/>
          </p:nvGrpSpPr>
          <p:grpSpPr>
            <a:xfrm>
              <a:off x="1751061" y="60579"/>
              <a:ext cx="2018096" cy="1581477"/>
              <a:chOff x="3267772" y="60579"/>
              <a:chExt cx="2018096" cy="1581477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F8F43D8F-022A-44E1-8923-194E03232FF7}"/>
                  </a:ext>
                </a:extLst>
              </p:cNvPr>
              <p:cNvSpPr/>
              <p:nvPr/>
            </p:nvSpPr>
            <p:spPr bwMode="auto">
              <a:xfrm rot="900000">
                <a:off x="4094840" y="60579"/>
                <a:ext cx="329566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4E2C512-2B7A-4492-8B40-ADE7CF4E4C2C}"/>
                  </a:ext>
                </a:extLst>
              </p:cNvPr>
              <p:cNvSpPr/>
              <p:nvPr/>
            </p:nvSpPr>
            <p:spPr bwMode="auto">
              <a:xfrm rot="19800000">
                <a:off x="3302660" y="241221"/>
                <a:ext cx="329566" cy="141596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DA2A4E46-4EBE-402A-A7DE-19EFD8E03A3D}"/>
                  </a:ext>
                </a:extLst>
              </p:cNvPr>
              <p:cNvSpPr/>
              <p:nvPr/>
            </p:nvSpPr>
            <p:spPr bwMode="auto">
              <a:xfrm rot="7918310">
                <a:off x="4601422" y="908594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D5B86DBB-AFFB-4DEF-A161-3F3ED7F52FBB}"/>
                  </a:ext>
                </a:extLst>
              </p:cNvPr>
              <p:cNvSpPr/>
              <p:nvPr/>
            </p:nvSpPr>
            <p:spPr bwMode="auto">
              <a:xfrm rot="6951960">
                <a:off x="3373816" y="1230543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A1055354-DD9B-4134-8918-26C1D694CFF4}"/>
                  </a:ext>
                </a:extLst>
              </p:cNvPr>
              <p:cNvSpPr/>
              <p:nvPr/>
            </p:nvSpPr>
            <p:spPr bwMode="auto">
              <a:xfrm rot="4500000">
                <a:off x="4686179" y="206125"/>
                <a:ext cx="329570" cy="141596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E5205A74-5AD0-44E4-AF50-45E0B08CC81D}"/>
                  </a:ext>
                </a:extLst>
              </p:cNvPr>
              <p:cNvSpPr/>
              <p:nvPr/>
            </p:nvSpPr>
            <p:spPr bwMode="auto">
              <a:xfrm rot="1800000">
                <a:off x="3920853" y="439296"/>
                <a:ext cx="329566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10628564-44D7-43D6-AEFB-B3A1161264A9}"/>
                  </a:ext>
                </a:extLst>
              </p:cNvPr>
              <p:cNvSpPr/>
              <p:nvPr/>
            </p:nvSpPr>
            <p:spPr bwMode="auto">
              <a:xfrm rot="8143061">
                <a:off x="3815656" y="1361151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94CBFB19-F188-4312-89D4-493208488D7D}"/>
                  </a:ext>
                </a:extLst>
              </p:cNvPr>
              <p:cNvSpPr/>
              <p:nvPr/>
            </p:nvSpPr>
            <p:spPr bwMode="auto">
              <a:xfrm rot="2700000">
                <a:off x="4406818" y="1361861"/>
                <a:ext cx="391980" cy="168410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F1B28219-2A12-4BBB-828B-B101DFBA15F6}"/>
                  </a:ext>
                </a:extLst>
              </p:cNvPr>
              <p:cNvSpPr/>
              <p:nvPr/>
            </p:nvSpPr>
            <p:spPr bwMode="auto">
              <a:xfrm rot="2700000">
                <a:off x="4398191" y="516473"/>
                <a:ext cx="391980" cy="168410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D5E51802-A26A-46EA-B903-833282278443}"/>
                  </a:ext>
                </a:extLst>
              </p:cNvPr>
              <p:cNvSpPr/>
              <p:nvPr/>
            </p:nvSpPr>
            <p:spPr bwMode="auto">
              <a:xfrm rot="2700000">
                <a:off x="3155987" y="689001"/>
                <a:ext cx="391980" cy="168410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4C38CF9B-B84F-4F5C-B296-F7CD69E75F5D}"/>
                  </a:ext>
                </a:extLst>
              </p:cNvPr>
              <p:cNvSpPr/>
              <p:nvPr/>
            </p:nvSpPr>
            <p:spPr bwMode="auto">
              <a:xfrm rot="1772740">
                <a:off x="3748605" y="850792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3A2FF161-B65B-49A7-8969-1270261B42D0}"/>
                  </a:ext>
                </a:extLst>
              </p:cNvPr>
              <p:cNvSpPr/>
              <p:nvPr/>
            </p:nvSpPr>
            <p:spPr bwMode="auto">
              <a:xfrm rot="8423793">
                <a:off x="4956304" y="661011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1D79CB22-98D9-45A4-978B-7D73282BAA77}"/>
              </a:ext>
            </a:extLst>
          </p:cNvPr>
          <p:cNvGrpSpPr/>
          <p:nvPr/>
        </p:nvGrpSpPr>
        <p:grpSpPr>
          <a:xfrm>
            <a:off x="2168953" y="3089063"/>
            <a:ext cx="1849386" cy="1222698"/>
            <a:chOff x="202179" y="2825292"/>
            <a:chExt cx="4188297" cy="2769043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5DC8030B-0B3C-4710-A397-B510E21C96E5}"/>
                </a:ext>
              </a:extLst>
            </p:cNvPr>
            <p:cNvSpPr/>
            <p:nvPr/>
          </p:nvSpPr>
          <p:spPr bwMode="auto">
            <a:xfrm>
              <a:off x="1930499" y="4524065"/>
              <a:ext cx="897258" cy="1070270"/>
            </a:xfrm>
            <a:custGeom>
              <a:avLst/>
              <a:gdLst>
                <a:gd name="connsiteX0" fmla="*/ 297335 w 897258"/>
                <a:gd name="connsiteY0" fmla="*/ 0 h 1843331"/>
                <a:gd name="connsiteX1" fmla="*/ 599923 w 897258"/>
                <a:gd name="connsiteY1" fmla="*/ 0 h 1843331"/>
                <a:gd name="connsiteX2" fmla="*/ 809290 w 897258"/>
                <a:gd name="connsiteY2" fmla="*/ 1710792 h 1843331"/>
                <a:gd name="connsiteX3" fmla="*/ 897258 w 897258"/>
                <a:gd name="connsiteY3" fmla="*/ 1843331 h 1843331"/>
                <a:gd name="connsiteX4" fmla="*/ 0 w 897258"/>
                <a:gd name="connsiteY4" fmla="*/ 1843331 h 1843331"/>
                <a:gd name="connsiteX5" fmla="*/ 87968 w 897258"/>
                <a:gd name="connsiteY5" fmla="*/ 1710792 h 184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7258" h="1843331">
                  <a:moveTo>
                    <a:pt x="297335" y="0"/>
                  </a:moveTo>
                  <a:lnTo>
                    <a:pt x="599923" y="0"/>
                  </a:lnTo>
                  <a:lnTo>
                    <a:pt x="809290" y="1710792"/>
                  </a:lnTo>
                  <a:lnTo>
                    <a:pt x="897258" y="1843331"/>
                  </a:lnTo>
                  <a:lnTo>
                    <a:pt x="0" y="1843331"/>
                  </a:lnTo>
                  <a:lnTo>
                    <a:pt x="87968" y="1710792"/>
                  </a:lnTo>
                  <a:close/>
                </a:path>
              </a:pathLst>
            </a:custGeom>
            <a:solidFill>
              <a:srgbClr val="C000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67985DCE-F39D-49A8-A245-50437AC94A86}"/>
                </a:ext>
              </a:extLst>
            </p:cNvPr>
            <p:cNvSpPr/>
            <p:nvPr/>
          </p:nvSpPr>
          <p:spPr bwMode="auto">
            <a:xfrm>
              <a:off x="202179" y="2825292"/>
              <a:ext cx="4188297" cy="2402163"/>
            </a:xfrm>
            <a:custGeom>
              <a:avLst/>
              <a:gdLst>
                <a:gd name="connsiteX0" fmla="*/ 1830459 w 4188297"/>
                <a:gd name="connsiteY0" fmla="*/ 0 h 2402163"/>
                <a:gd name="connsiteX1" fmla="*/ 2095647 w 4188297"/>
                <a:gd name="connsiteY1" fmla="*/ 48268 h 2402163"/>
                <a:gd name="connsiteX2" fmla="*/ 2099002 w 4188297"/>
                <a:gd name="connsiteY2" fmla="*/ 49858 h 2402163"/>
                <a:gd name="connsiteX3" fmla="*/ 2156195 w 4188297"/>
                <a:gd name="connsiteY3" fmla="*/ 28630 h 2402163"/>
                <a:gd name="connsiteX4" fmla="*/ 2363572 w 4188297"/>
                <a:gd name="connsiteY4" fmla="*/ 0 h 2402163"/>
                <a:gd name="connsiteX5" fmla="*/ 2885515 w 4188297"/>
                <a:gd name="connsiteY5" fmla="*/ 290896 h 2402163"/>
                <a:gd name="connsiteX6" fmla="*/ 2887237 w 4188297"/>
                <a:gd name="connsiteY6" fmla="*/ 302576 h 2402163"/>
                <a:gd name="connsiteX7" fmla="*/ 2896685 w 4188297"/>
                <a:gd name="connsiteY7" fmla="*/ 301925 h 2402163"/>
                <a:gd name="connsiteX8" fmla="*/ 3429452 w 4188297"/>
                <a:gd name="connsiteY8" fmla="*/ 666244 h 2402163"/>
                <a:gd name="connsiteX9" fmla="*/ 3418628 w 4188297"/>
                <a:gd name="connsiteY9" fmla="*/ 739667 h 2402163"/>
                <a:gd name="connsiteX10" fmla="*/ 3401065 w 4188297"/>
                <a:gd name="connsiteY10" fmla="*/ 778359 h 2402163"/>
                <a:gd name="connsiteX11" fmla="*/ 3429796 w 4188297"/>
                <a:gd name="connsiteY11" fmla="*/ 776378 h 2402163"/>
                <a:gd name="connsiteX12" fmla="*/ 3962563 w 4188297"/>
                <a:gd name="connsiteY12" fmla="*/ 1140697 h 2402163"/>
                <a:gd name="connsiteX13" fmla="*/ 3920696 w 4188297"/>
                <a:gd name="connsiteY13" fmla="*/ 1282506 h 2402163"/>
                <a:gd name="connsiteX14" fmla="*/ 3894352 w 4188297"/>
                <a:gd name="connsiteY14" fmla="*/ 1315695 h 2402163"/>
                <a:gd name="connsiteX15" fmla="*/ 3953405 w 4188297"/>
                <a:gd name="connsiteY15" fmla="*/ 1337614 h 2402163"/>
                <a:gd name="connsiteX16" fmla="*/ 4188297 w 4188297"/>
                <a:gd name="connsiteY16" fmla="*/ 1639713 h 2402163"/>
                <a:gd name="connsiteX17" fmla="*/ 3862907 w 4188297"/>
                <a:gd name="connsiteY17" fmla="*/ 1975402 h 2402163"/>
                <a:gd name="connsiteX18" fmla="*/ 3812963 w 4188297"/>
                <a:gd name="connsiteY18" fmla="*/ 1986004 h 2402163"/>
                <a:gd name="connsiteX19" fmla="*/ 3807329 w 4188297"/>
                <a:gd name="connsiteY19" fmla="*/ 2007833 h 2402163"/>
                <a:gd name="connsiteX20" fmla="*/ 3414261 w 4188297"/>
                <a:gd name="connsiteY20" fmla="*/ 2239486 h 2402163"/>
                <a:gd name="connsiteX21" fmla="*/ 3334289 w 4188297"/>
                <a:gd name="connsiteY21" fmla="*/ 2244998 h 2402163"/>
                <a:gd name="connsiteX22" fmla="*/ 3273408 w 4188297"/>
                <a:gd name="connsiteY22" fmla="*/ 2295457 h 2402163"/>
                <a:gd name="connsiteX23" fmla="*/ 2896685 w 4188297"/>
                <a:gd name="connsiteY23" fmla="*/ 2402163 h 2402163"/>
                <a:gd name="connsiteX24" fmla="*/ 2689308 w 4188297"/>
                <a:gd name="connsiteY24" fmla="*/ 2373533 h 2402163"/>
                <a:gd name="connsiteX25" fmla="*/ 2628230 w 4188297"/>
                <a:gd name="connsiteY25" fmla="*/ 2350863 h 2402163"/>
                <a:gd name="connsiteX26" fmla="*/ 2522000 w 4188297"/>
                <a:gd name="connsiteY26" fmla="*/ 2385784 h 2402163"/>
                <a:gd name="connsiteX27" fmla="*/ 2363572 w 4188297"/>
                <a:gd name="connsiteY27" fmla="*/ 2402163 h 2402163"/>
                <a:gd name="connsiteX28" fmla="*/ 2156195 w 4188297"/>
                <a:gd name="connsiteY28" fmla="*/ 2373533 h 2402163"/>
                <a:gd name="connsiteX29" fmla="*/ 2097015 w 4188297"/>
                <a:gd name="connsiteY29" fmla="*/ 2351568 h 2402163"/>
                <a:gd name="connsiteX30" fmla="*/ 2037836 w 4188297"/>
                <a:gd name="connsiteY30" fmla="*/ 2373533 h 2402163"/>
                <a:gd name="connsiteX31" fmla="*/ 1830459 w 4188297"/>
                <a:gd name="connsiteY31" fmla="*/ 2402163 h 2402163"/>
                <a:gd name="connsiteX32" fmla="*/ 1623082 w 4188297"/>
                <a:gd name="connsiteY32" fmla="*/ 2373533 h 2402163"/>
                <a:gd name="connsiteX33" fmla="*/ 1563902 w 4188297"/>
                <a:gd name="connsiteY33" fmla="*/ 2351568 h 2402163"/>
                <a:gd name="connsiteX34" fmla="*/ 1504723 w 4188297"/>
                <a:gd name="connsiteY34" fmla="*/ 2373533 h 2402163"/>
                <a:gd name="connsiteX35" fmla="*/ 1297346 w 4188297"/>
                <a:gd name="connsiteY35" fmla="*/ 2402163 h 2402163"/>
                <a:gd name="connsiteX36" fmla="*/ 855567 w 4188297"/>
                <a:gd name="connsiteY36" fmla="*/ 2241539 h 2402163"/>
                <a:gd name="connsiteX37" fmla="*/ 854959 w 4188297"/>
                <a:gd name="connsiteY37" fmla="*/ 2240772 h 2402163"/>
                <a:gd name="connsiteX38" fmla="*/ 836292 w 4188297"/>
                <a:gd name="connsiteY38" fmla="*/ 2239486 h 2402163"/>
                <a:gd name="connsiteX39" fmla="*/ 452763 w 4188297"/>
                <a:gd name="connsiteY39" fmla="*/ 2024378 h 2402163"/>
                <a:gd name="connsiteX40" fmla="*/ 440645 w 4188297"/>
                <a:gd name="connsiteY40" fmla="*/ 1997682 h 2402163"/>
                <a:gd name="connsiteX41" fmla="*/ 425396 w 4188297"/>
                <a:gd name="connsiteY41" fmla="*/ 1996631 h 2402163"/>
                <a:gd name="connsiteX42" fmla="*/ 0 w 4188297"/>
                <a:gd name="connsiteY42" fmla="*/ 1639713 h 2402163"/>
                <a:gd name="connsiteX43" fmla="*/ 234893 w 4188297"/>
                <a:gd name="connsiteY43" fmla="*/ 1337614 h 2402163"/>
                <a:gd name="connsiteX44" fmla="*/ 298373 w 4188297"/>
                <a:gd name="connsiteY44" fmla="*/ 1314052 h 2402163"/>
                <a:gd name="connsiteX45" fmla="*/ 273334 w 4188297"/>
                <a:gd name="connsiteY45" fmla="*/ 1282506 h 2402163"/>
                <a:gd name="connsiteX46" fmla="*/ 231466 w 4188297"/>
                <a:gd name="connsiteY46" fmla="*/ 1140697 h 2402163"/>
                <a:gd name="connsiteX47" fmla="*/ 764233 w 4188297"/>
                <a:gd name="connsiteY47" fmla="*/ 776378 h 2402163"/>
                <a:gd name="connsiteX48" fmla="*/ 792967 w 4188297"/>
                <a:gd name="connsiteY48" fmla="*/ 778359 h 2402163"/>
                <a:gd name="connsiteX49" fmla="*/ 775403 w 4188297"/>
                <a:gd name="connsiteY49" fmla="*/ 739667 h 2402163"/>
                <a:gd name="connsiteX50" fmla="*/ 764579 w 4188297"/>
                <a:gd name="connsiteY50" fmla="*/ 666244 h 2402163"/>
                <a:gd name="connsiteX51" fmla="*/ 1297346 w 4188297"/>
                <a:gd name="connsiteY51" fmla="*/ 301925 h 2402163"/>
                <a:gd name="connsiteX52" fmla="*/ 1306794 w 4188297"/>
                <a:gd name="connsiteY52" fmla="*/ 302576 h 2402163"/>
                <a:gd name="connsiteX53" fmla="*/ 1308516 w 4188297"/>
                <a:gd name="connsiteY53" fmla="*/ 290896 h 2402163"/>
                <a:gd name="connsiteX54" fmla="*/ 1830459 w 4188297"/>
                <a:gd name="connsiteY54" fmla="*/ 0 h 2402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188297" h="2402163">
                  <a:moveTo>
                    <a:pt x="1830459" y="0"/>
                  </a:moveTo>
                  <a:cubicBezTo>
                    <a:pt x="1927006" y="0"/>
                    <a:pt x="2017555" y="17561"/>
                    <a:pt x="2095647" y="48268"/>
                  </a:cubicBezTo>
                  <a:lnTo>
                    <a:pt x="2099002" y="49858"/>
                  </a:lnTo>
                  <a:lnTo>
                    <a:pt x="2156195" y="28630"/>
                  </a:lnTo>
                  <a:cubicBezTo>
                    <a:pt x="2219934" y="10194"/>
                    <a:pt x="2290012" y="0"/>
                    <a:pt x="2363572" y="0"/>
                  </a:cubicBezTo>
                  <a:cubicBezTo>
                    <a:pt x="2621031" y="0"/>
                    <a:pt x="2835837" y="124882"/>
                    <a:pt x="2885515" y="290896"/>
                  </a:cubicBezTo>
                  <a:lnTo>
                    <a:pt x="2887237" y="302576"/>
                  </a:lnTo>
                  <a:lnTo>
                    <a:pt x="2896685" y="301925"/>
                  </a:lnTo>
                  <a:cubicBezTo>
                    <a:pt x="3190924" y="301925"/>
                    <a:pt x="3429452" y="465036"/>
                    <a:pt x="3429452" y="666244"/>
                  </a:cubicBezTo>
                  <a:cubicBezTo>
                    <a:pt x="3429452" y="691395"/>
                    <a:pt x="3425725" y="715951"/>
                    <a:pt x="3418628" y="739667"/>
                  </a:cubicBezTo>
                  <a:lnTo>
                    <a:pt x="3401065" y="778359"/>
                  </a:lnTo>
                  <a:lnTo>
                    <a:pt x="3429796" y="776378"/>
                  </a:lnTo>
                  <a:cubicBezTo>
                    <a:pt x="3724035" y="776378"/>
                    <a:pt x="3962563" y="939489"/>
                    <a:pt x="3962563" y="1140697"/>
                  </a:cubicBezTo>
                  <a:cubicBezTo>
                    <a:pt x="3962563" y="1190999"/>
                    <a:pt x="3947655" y="1238920"/>
                    <a:pt x="3920696" y="1282506"/>
                  </a:cubicBezTo>
                  <a:lnTo>
                    <a:pt x="3894352" y="1315695"/>
                  </a:lnTo>
                  <a:lnTo>
                    <a:pt x="3953405" y="1337614"/>
                  </a:lnTo>
                  <a:cubicBezTo>
                    <a:pt x="4095122" y="1403084"/>
                    <a:pt x="4188297" y="1513958"/>
                    <a:pt x="4188297" y="1639713"/>
                  </a:cubicBezTo>
                  <a:cubicBezTo>
                    <a:pt x="4188297" y="1790619"/>
                    <a:pt x="4054125" y="1920096"/>
                    <a:pt x="3862907" y="1975402"/>
                  </a:cubicBezTo>
                  <a:lnTo>
                    <a:pt x="3812963" y="1986004"/>
                  </a:lnTo>
                  <a:lnTo>
                    <a:pt x="3807329" y="2007833"/>
                  </a:lnTo>
                  <a:cubicBezTo>
                    <a:pt x="3744586" y="2125012"/>
                    <a:pt x="3596341" y="2214007"/>
                    <a:pt x="3414261" y="2239486"/>
                  </a:cubicBezTo>
                  <a:lnTo>
                    <a:pt x="3334289" y="2244998"/>
                  </a:lnTo>
                  <a:lnTo>
                    <a:pt x="3273408" y="2295457"/>
                  </a:lnTo>
                  <a:cubicBezTo>
                    <a:pt x="3176997" y="2361385"/>
                    <a:pt x="3043805" y="2402163"/>
                    <a:pt x="2896685" y="2402163"/>
                  </a:cubicBezTo>
                  <a:cubicBezTo>
                    <a:pt x="2823126" y="2402163"/>
                    <a:pt x="2753047" y="2391969"/>
                    <a:pt x="2689308" y="2373533"/>
                  </a:cubicBezTo>
                  <a:lnTo>
                    <a:pt x="2628230" y="2350863"/>
                  </a:lnTo>
                  <a:lnTo>
                    <a:pt x="2522000" y="2385784"/>
                  </a:lnTo>
                  <a:cubicBezTo>
                    <a:pt x="2471953" y="2396429"/>
                    <a:pt x="2418742" y="2402163"/>
                    <a:pt x="2363572" y="2402163"/>
                  </a:cubicBezTo>
                  <a:cubicBezTo>
                    <a:pt x="2290012" y="2402163"/>
                    <a:pt x="2219934" y="2391969"/>
                    <a:pt x="2156195" y="2373533"/>
                  </a:cubicBezTo>
                  <a:lnTo>
                    <a:pt x="2097015" y="2351568"/>
                  </a:lnTo>
                  <a:lnTo>
                    <a:pt x="2037836" y="2373533"/>
                  </a:lnTo>
                  <a:cubicBezTo>
                    <a:pt x="1974096" y="2391969"/>
                    <a:pt x="1904019" y="2402163"/>
                    <a:pt x="1830459" y="2402163"/>
                  </a:cubicBezTo>
                  <a:cubicBezTo>
                    <a:pt x="1756899" y="2402163"/>
                    <a:pt x="1686821" y="2391969"/>
                    <a:pt x="1623082" y="2373533"/>
                  </a:cubicBezTo>
                  <a:lnTo>
                    <a:pt x="1563902" y="2351568"/>
                  </a:lnTo>
                  <a:lnTo>
                    <a:pt x="1504723" y="2373533"/>
                  </a:lnTo>
                  <a:cubicBezTo>
                    <a:pt x="1440983" y="2391969"/>
                    <a:pt x="1370906" y="2402163"/>
                    <a:pt x="1297346" y="2402163"/>
                  </a:cubicBezTo>
                  <a:cubicBezTo>
                    <a:pt x="1113447" y="2402163"/>
                    <a:pt x="951309" y="2338448"/>
                    <a:pt x="855567" y="2241539"/>
                  </a:cubicBezTo>
                  <a:lnTo>
                    <a:pt x="854959" y="2240772"/>
                  </a:lnTo>
                  <a:lnTo>
                    <a:pt x="836292" y="2239486"/>
                  </a:lnTo>
                  <a:cubicBezTo>
                    <a:pt x="662883" y="2215220"/>
                    <a:pt x="520162" y="2133344"/>
                    <a:pt x="452763" y="2024378"/>
                  </a:cubicBezTo>
                  <a:lnTo>
                    <a:pt x="440645" y="1997682"/>
                  </a:lnTo>
                  <a:lnTo>
                    <a:pt x="425396" y="1996631"/>
                  </a:lnTo>
                  <a:cubicBezTo>
                    <a:pt x="182623" y="1962659"/>
                    <a:pt x="0" y="1815770"/>
                    <a:pt x="0" y="1639713"/>
                  </a:cubicBezTo>
                  <a:cubicBezTo>
                    <a:pt x="0" y="1513958"/>
                    <a:pt x="93175" y="1403084"/>
                    <a:pt x="234893" y="1337614"/>
                  </a:cubicBezTo>
                  <a:lnTo>
                    <a:pt x="298373" y="1314052"/>
                  </a:lnTo>
                  <a:lnTo>
                    <a:pt x="273334" y="1282506"/>
                  </a:lnTo>
                  <a:cubicBezTo>
                    <a:pt x="246374" y="1238920"/>
                    <a:pt x="231466" y="1190999"/>
                    <a:pt x="231466" y="1140697"/>
                  </a:cubicBezTo>
                  <a:cubicBezTo>
                    <a:pt x="231466" y="939489"/>
                    <a:pt x="469995" y="776378"/>
                    <a:pt x="764233" y="776378"/>
                  </a:cubicBezTo>
                  <a:lnTo>
                    <a:pt x="792967" y="778359"/>
                  </a:lnTo>
                  <a:lnTo>
                    <a:pt x="775403" y="739667"/>
                  </a:lnTo>
                  <a:cubicBezTo>
                    <a:pt x="768306" y="715951"/>
                    <a:pt x="764579" y="691395"/>
                    <a:pt x="764579" y="666244"/>
                  </a:cubicBezTo>
                  <a:cubicBezTo>
                    <a:pt x="764579" y="465036"/>
                    <a:pt x="1003107" y="301925"/>
                    <a:pt x="1297346" y="301925"/>
                  </a:cubicBezTo>
                  <a:lnTo>
                    <a:pt x="1306794" y="302576"/>
                  </a:lnTo>
                  <a:lnTo>
                    <a:pt x="1308516" y="290896"/>
                  </a:lnTo>
                  <a:cubicBezTo>
                    <a:pt x="1358194" y="124882"/>
                    <a:pt x="1573000" y="0"/>
                    <a:pt x="1830459" y="0"/>
                  </a:cubicBezTo>
                  <a:close/>
                </a:path>
              </a:pathLst>
            </a:custGeom>
            <a:solidFill>
              <a:srgbClr val="006600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A3E741B8-77DF-402A-A320-51F4A298B7FD}"/>
                </a:ext>
              </a:extLst>
            </p:cNvPr>
            <p:cNvGrpSpPr/>
            <p:nvPr/>
          </p:nvGrpSpPr>
          <p:grpSpPr>
            <a:xfrm>
              <a:off x="769557" y="3458517"/>
              <a:ext cx="2052493" cy="1640335"/>
              <a:chOff x="3267772" y="1721"/>
              <a:chExt cx="2052493" cy="1640335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3C2522F9-624C-45E0-B2D2-B1EF11654F5A}"/>
                  </a:ext>
                </a:extLst>
              </p:cNvPr>
              <p:cNvSpPr/>
              <p:nvPr/>
            </p:nvSpPr>
            <p:spPr bwMode="auto">
              <a:xfrm rot="900000">
                <a:off x="3810943" y="1721"/>
                <a:ext cx="329566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73A4EF1B-0826-473C-9C86-515E76A24932}"/>
                  </a:ext>
                </a:extLst>
              </p:cNvPr>
              <p:cNvSpPr/>
              <p:nvPr/>
            </p:nvSpPr>
            <p:spPr bwMode="auto">
              <a:xfrm rot="19800000">
                <a:off x="3302660" y="241221"/>
                <a:ext cx="329566" cy="141596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FE05AF67-5A82-4A98-B9A6-43E624B61747}"/>
                  </a:ext>
                </a:extLst>
              </p:cNvPr>
              <p:cNvSpPr/>
              <p:nvPr/>
            </p:nvSpPr>
            <p:spPr bwMode="auto">
              <a:xfrm rot="11110012">
                <a:off x="4990701" y="1322485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2870D6CF-3A86-463B-8B52-E68D8F060163}"/>
                  </a:ext>
                </a:extLst>
              </p:cNvPr>
              <p:cNvSpPr/>
              <p:nvPr/>
            </p:nvSpPr>
            <p:spPr bwMode="auto">
              <a:xfrm rot="6951960">
                <a:off x="3373816" y="1230543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3691DFED-0731-472D-9964-C8A79A6225BA}"/>
                  </a:ext>
                </a:extLst>
              </p:cNvPr>
              <p:cNvSpPr/>
              <p:nvPr/>
            </p:nvSpPr>
            <p:spPr bwMode="auto">
              <a:xfrm rot="4500000">
                <a:off x="4686179" y="206125"/>
                <a:ext cx="329570" cy="141596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2EAAEE81-3601-4DB8-ACF6-C5D01116F85B}"/>
                  </a:ext>
                </a:extLst>
              </p:cNvPr>
              <p:cNvSpPr/>
              <p:nvPr/>
            </p:nvSpPr>
            <p:spPr bwMode="auto">
              <a:xfrm rot="1800000">
                <a:off x="3920853" y="439296"/>
                <a:ext cx="329566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4FEF3CAC-33C8-40B7-BB3F-DC9A87B3DFE5}"/>
                  </a:ext>
                </a:extLst>
              </p:cNvPr>
              <p:cNvSpPr/>
              <p:nvPr/>
            </p:nvSpPr>
            <p:spPr bwMode="auto">
              <a:xfrm rot="8143061">
                <a:off x="3815656" y="1361151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8B5D4E1A-FB65-4C70-8D5B-9D9DE101C11C}"/>
                  </a:ext>
                </a:extLst>
              </p:cNvPr>
              <p:cNvSpPr/>
              <p:nvPr/>
            </p:nvSpPr>
            <p:spPr bwMode="auto">
              <a:xfrm rot="2700000">
                <a:off x="4406818" y="1361861"/>
                <a:ext cx="391980" cy="168410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9B4840BD-AC89-42A1-A139-746DB6F3795F}"/>
                  </a:ext>
                </a:extLst>
              </p:cNvPr>
              <p:cNvSpPr/>
              <p:nvPr/>
            </p:nvSpPr>
            <p:spPr bwMode="auto">
              <a:xfrm rot="2700000">
                <a:off x="4268308" y="199132"/>
                <a:ext cx="391980" cy="168410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FCF44F15-97EA-4139-8FE7-40C4DCA5FC20}"/>
                  </a:ext>
                </a:extLst>
              </p:cNvPr>
              <p:cNvSpPr/>
              <p:nvPr/>
            </p:nvSpPr>
            <p:spPr bwMode="auto">
              <a:xfrm rot="2700000">
                <a:off x="3155987" y="689001"/>
                <a:ext cx="391980" cy="168410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DA37F211-7CC5-4EEE-A177-6978C833E95D}"/>
                  </a:ext>
                </a:extLst>
              </p:cNvPr>
              <p:cNvSpPr/>
              <p:nvPr/>
            </p:nvSpPr>
            <p:spPr bwMode="auto">
              <a:xfrm rot="1772740">
                <a:off x="3748605" y="850792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2059BAAD-2912-4A22-9644-99836F3B9542}"/>
                  </a:ext>
                </a:extLst>
              </p:cNvPr>
              <p:cNvSpPr/>
              <p:nvPr/>
            </p:nvSpPr>
            <p:spPr bwMode="auto">
              <a:xfrm rot="8423793">
                <a:off x="4956304" y="661011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43FB9EF0-2309-40AE-BF54-FBB66FA34B58}"/>
                </a:ext>
              </a:extLst>
            </p:cNvPr>
            <p:cNvGrpSpPr/>
            <p:nvPr/>
          </p:nvGrpSpPr>
          <p:grpSpPr>
            <a:xfrm>
              <a:off x="1606760" y="3135978"/>
              <a:ext cx="2540540" cy="1807598"/>
              <a:chOff x="3095685" y="-165542"/>
              <a:chExt cx="2540540" cy="1807598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BBCFDD77-7862-4535-BF15-16E9B51EBE0D}"/>
                  </a:ext>
                </a:extLst>
              </p:cNvPr>
              <p:cNvSpPr/>
              <p:nvPr/>
            </p:nvSpPr>
            <p:spPr bwMode="auto">
              <a:xfrm rot="900000">
                <a:off x="4094840" y="60579"/>
                <a:ext cx="329566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79431189-677B-4845-ABF0-0D07A1E9A4B0}"/>
                  </a:ext>
                </a:extLst>
              </p:cNvPr>
              <p:cNvSpPr/>
              <p:nvPr/>
            </p:nvSpPr>
            <p:spPr bwMode="auto">
              <a:xfrm rot="19800000">
                <a:off x="3095685" y="-165542"/>
                <a:ext cx="329566" cy="141596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E66CFD74-4B0F-4FDA-AF76-62840CC055E2}"/>
                  </a:ext>
                </a:extLst>
              </p:cNvPr>
              <p:cNvSpPr/>
              <p:nvPr/>
            </p:nvSpPr>
            <p:spPr bwMode="auto">
              <a:xfrm rot="7918310">
                <a:off x="4882835" y="1256770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A82A1438-91DE-4FB4-9FC5-AC23ACC36ED3}"/>
                  </a:ext>
                </a:extLst>
              </p:cNvPr>
              <p:cNvSpPr/>
              <p:nvPr/>
            </p:nvSpPr>
            <p:spPr bwMode="auto">
              <a:xfrm rot="3496350">
                <a:off x="3510734" y="1161543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E049393F-6552-4A80-ADC6-5188E75EBC3E}"/>
                  </a:ext>
                </a:extLst>
              </p:cNvPr>
              <p:cNvSpPr/>
              <p:nvPr/>
            </p:nvSpPr>
            <p:spPr bwMode="auto">
              <a:xfrm rot="4500000">
                <a:off x="4686179" y="206125"/>
                <a:ext cx="329570" cy="141596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931035EF-6952-424F-A21A-A5F39F5DED6D}"/>
                  </a:ext>
                </a:extLst>
              </p:cNvPr>
              <p:cNvSpPr/>
              <p:nvPr/>
            </p:nvSpPr>
            <p:spPr bwMode="auto">
              <a:xfrm rot="1800000">
                <a:off x="3648256" y="-165540"/>
                <a:ext cx="329566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7E22572C-7947-4367-B645-07F3A30C8B45}"/>
                  </a:ext>
                </a:extLst>
              </p:cNvPr>
              <p:cNvSpPr/>
              <p:nvPr/>
            </p:nvSpPr>
            <p:spPr bwMode="auto">
              <a:xfrm rot="2933819">
                <a:off x="4401576" y="990834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F58708A0-3CE5-4B6A-A09E-F2FCA6632AFD}"/>
                  </a:ext>
                </a:extLst>
              </p:cNvPr>
              <p:cNvSpPr/>
              <p:nvPr/>
            </p:nvSpPr>
            <p:spPr bwMode="auto">
              <a:xfrm rot="2700000">
                <a:off x="4406818" y="1361861"/>
                <a:ext cx="391980" cy="168410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A528C223-CF92-4924-81F7-BC2B7746ACD1}"/>
                  </a:ext>
                </a:extLst>
              </p:cNvPr>
              <p:cNvSpPr/>
              <p:nvPr/>
            </p:nvSpPr>
            <p:spPr bwMode="auto">
              <a:xfrm rot="2700000">
                <a:off x="4398191" y="516473"/>
                <a:ext cx="391980" cy="168410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968273EF-B4E7-4527-B5E2-4AD014E0D172}"/>
                  </a:ext>
                </a:extLst>
              </p:cNvPr>
              <p:cNvSpPr/>
              <p:nvPr/>
            </p:nvSpPr>
            <p:spPr bwMode="auto">
              <a:xfrm rot="7796376">
                <a:off x="3147470" y="878296"/>
                <a:ext cx="391980" cy="168410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2E13CC55-F635-4559-B1A7-C9C249864D42}"/>
                  </a:ext>
                </a:extLst>
              </p:cNvPr>
              <p:cNvSpPr/>
              <p:nvPr/>
            </p:nvSpPr>
            <p:spPr bwMode="auto">
              <a:xfrm rot="1772740">
                <a:off x="5306661" y="1113924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784D4CEB-3549-43ED-9DB6-D176F5A65622}"/>
                  </a:ext>
                </a:extLst>
              </p:cNvPr>
              <p:cNvSpPr/>
              <p:nvPr/>
            </p:nvSpPr>
            <p:spPr bwMode="auto">
              <a:xfrm rot="8423793">
                <a:off x="4956304" y="661011"/>
                <a:ext cx="329564" cy="141594"/>
              </a:xfrm>
              <a:custGeom>
                <a:avLst/>
                <a:gdLst>
                  <a:gd name="connsiteX0" fmla="*/ 418885 w 837770"/>
                  <a:gd name="connsiteY0" fmla="*/ 0 h 359940"/>
                  <a:gd name="connsiteX1" fmla="*/ 828763 w 837770"/>
                  <a:gd name="connsiteY1" fmla="*/ 162604 h 359940"/>
                  <a:gd name="connsiteX2" fmla="*/ 837770 w 837770"/>
                  <a:gd name="connsiteY2" fmla="*/ 179970 h 359940"/>
                  <a:gd name="connsiteX3" fmla="*/ 828763 w 837770"/>
                  <a:gd name="connsiteY3" fmla="*/ 197336 h 359940"/>
                  <a:gd name="connsiteX4" fmla="*/ 418885 w 837770"/>
                  <a:gd name="connsiteY4" fmla="*/ 359940 h 359940"/>
                  <a:gd name="connsiteX5" fmla="*/ 9007 w 837770"/>
                  <a:gd name="connsiteY5" fmla="*/ 197336 h 359940"/>
                  <a:gd name="connsiteX6" fmla="*/ 0 w 837770"/>
                  <a:gd name="connsiteY6" fmla="*/ 179970 h 359940"/>
                  <a:gd name="connsiteX7" fmla="*/ 9007 w 837770"/>
                  <a:gd name="connsiteY7" fmla="*/ 162604 h 359940"/>
                  <a:gd name="connsiteX8" fmla="*/ 418885 w 837770"/>
                  <a:gd name="connsiteY8" fmla="*/ 0 h 359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770" h="359940">
                    <a:moveTo>
                      <a:pt x="418885" y="0"/>
                    </a:moveTo>
                    <a:cubicBezTo>
                      <a:pt x="603142" y="0"/>
                      <a:pt x="761233" y="67048"/>
                      <a:pt x="828763" y="162604"/>
                    </a:cubicBezTo>
                    <a:lnTo>
                      <a:pt x="837770" y="179970"/>
                    </a:lnTo>
                    <a:lnTo>
                      <a:pt x="828763" y="197336"/>
                    </a:lnTo>
                    <a:cubicBezTo>
                      <a:pt x="761233" y="292892"/>
                      <a:pt x="603142" y="359940"/>
                      <a:pt x="418885" y="359940"/>
                    </a:cubicBezTo>
                    <a:cubicBezTo>
                      <a:pt x="234628" y="359940"/>
                      <a:pt x="76537" y="292892"/>
                      <a:pt x="9007" y="197336"/>
                    </a:cubicBezTo>
                    <a:lnTo>
                      <a:pt x="0" y="179970"/>
                    </a:lnTo>
                    <a:lnTo>
                      <a:pt x="9007" y="162604"/>
                    </a:lnTo>
                    <a:cubicBezTo>
                      <a:pt x="76537" y="67048"/>
                      <a:pt x="234628" y="0"/>
                      <a:pt x="418885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FE3C3219-E4E8-42E0-BE30-850B6525507C}"/>
              </a:ext>
            </a:extLst>
          </p:cNvPr>
          <p:cNvGrpSpPr/>
          <p:nvPr/>
        </p:nvGrpSpPr>
        <p:grpSpPr>
          <a:xfrm>
            <a:off x="270859" y="5054711"/>
            <a:ext cx="1829559" cy="1220436"/>
            <a:chOff x="-4476485" y="5856168"/>
            <a:chExt cx="4776268" cy="3186084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4AFDC7E9-610D-4AEA-9A71-4BFB25FE24E4}"/>
                </a:ext>
              </a:extLst>
            </p:cNvPr>
            <p:cNvGrpSpPr/>
            <p:nvPr/>
          </p:nvGrpSpPr>
          <p:grpSpPr>
            <a:xfrm>
              <a:off x="-3776181" y="6684970"/>
              <a:ext cx="3594434" cy="2357282"/>
              <a:chOff x="908819" y="3937683"/>
              <a:chExt cx="3594434" cy="2357282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A6DAAECE-D93E-49B1-8848-09F626988949}"/>
                  </a:ext>
                </a:extLst>
              </p:cNvPr>
              <p:cNvGrpSpPr/>
              <p:nvPr/>
            </p:nvGrpSpPr>
            <p:grpSpPr>
              <a:xfrm>
                <a:off x="908819" y="3937683"/>
                <a:ext cx="1748828" cy="1561319"/>
                <a:chOff x="908819" y="4064276"/>
                <a:chExt cx="1748828" cy="1561319"/>
              </a:xfrm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16EF16FD-4682-438F-9C1A-0BBDE23873AA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D691536A-BFB7-4C63-84C2-9E5E245B04C0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2087E7CF-ED84-417E-8600-921A655CF160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415127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BEB18B76-EB11-47D0-9D98-AE4034A1D83A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A89CBCE4-49A5-4CB7-8728-51B78E939BBD}"/>
                  </a:ext>
                </a:extLst>
              </p:cNvPr>
              <p:cNvGrpSpPr/>
              <p:nvPr/>
            </p:nvGrpSpPr>
            <p:grpSpPr>
              <a:xfrm flipH="1">
                <a:off x="2737171" y="4183867"/>
                <a:ext cx="1766082" cy="1886897"/>
                <a:chOff x="908819" y="4064276"/>
                <a:chExt cx="1766082" cy="1886897"/>
              </a:xfrm>
            </p:grpSpPr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BB7A01C0-F0CD-43B4-B542-7B9845801C3D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32F66621-7391-4C58-AEE8-0D4694541158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787AE828-C6E8-462B-B971-584D04A06D80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369763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05A0BBD5-EEE6-4546-9CAB-C2F151D3E70E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CE3C2252-BF3C-4620-A335-82F2A9FDE601}"/>
                    </a:ext>
                  </a:extLst>
                </p:cNvPr>
                <p:cNvSpPr/>
                <p:nvPr/>
              </p:nvSpPr>
              <p:spPr bwMode="auto">
                <a:xfrm rot="10800000">
                  <a:off x="1387162" y="4654435"/>
                  <a:ext cx="1287739" cy="129673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FE8DF2EF-6D84-4A98-9110-132A4515E4DE}"/>
                  </a:ext>
                </a:extLst>
              </p:cNvPr>
              <p:cNvGrpSpPr/>
              <p:nvPr/>
            </p:nvGrpSpPr>
            <p:grpSpPr>
              <a:xfrm>
                <a:off x="908819" y="4507012"/>
                <a:ext cx="1748828" cy="1561319"/>
                <a:chOff x="908819" y="4064276"/>
                <a:chExt cx="1748828" cy="1561319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36ACBD5B-56F0-4BC2-962E-2146D5D260CA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028948CB-3637-4390-BDAE-5A26C80BDEC6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55A762C7-92A8-44B9-9A1B-06909FFA9330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415127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A8F21860-2F7D-4874-BA58-3B11C5A6BA7D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2" name="台形 81">
                <a:extLst>
                  <a:ext uri="{FF2B5EF4-FFF2-40B4-BE49-F238E27FC236}">
                    <a16:creationId xmlns:a16="http://schemas.microsoft.com/office/drawing/2014/main" id="{E9828A52-0B1B-4721-9C07-328BEE5E60AD}"/>
                  </a:ext>
                </a:extLst>
              </p:cNvPr>
              <p:cNvSpPr/>
              <p:nvPr/>
            </p:nvSpPr>
            <p:spPr bwMode="auto">
              <a:xfrm>
                <a:off x="2477726" y="4351425"/>
                <a:ext cx="402330" cy="1943540"/>
              </a:xfrm>
              <a:prstGeom prst="trapezoid">
                <a:avLst>
                  <a:gd name="adj" fmla="val 35721"/>
                </a:avLst>
              </a:prstGeom>
              <a:solidFill>
                <a:srgbClr val="996633"/>
              </a:solidFill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C9E4C838-6D83-415C-B00E-AD5E9016034A}"/>
                </a:ext>
              </a:extLst>
            </p:cNvPr>
            <p:cNvSpPr/>
            <p:nvPr/>
          </p:nvSpPr>
          <p:spPr bwMode="auto">
            <a:xfrm>
              <a:off x="-4476485" y="6795294"/>
              <a:ext cx="1727385" cy="1413463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66CC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E24F019D-8071-4686-9B26-7135EECD8954}"/>
                </a:ext>
              </a:extLst>
            </p:cNvPr>
            <p:cNvSpPr/>
            <p:nvPr/>
          </p:nvSpPr>
          <p:spPr bwMode="auto">
            <a:xfrm>
              <a:off x="-3866383" y="6082213"/>
              <a:ext cx="1647484" cy="1268452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99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6E6286A2-D2F8-4F5E-99C1-81E0163311D3}"/>
                </a:ext>
              </a:extLst>
            </p:cNvPr>
            <p:cNvSpPr/>
            <p:nvPr/>
          </p:nvSpPr>
          <p:spPr bwMode="auto">
            <a:xfrm>
              <a:off x="-3743245" y="7244170"/>
              <a:ext cx="1584736" cy="1296738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CCFF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BDC48568-CF20-4B3D-A09E-3D7280F8CDB2}"/>
                </a:ext>
              </a:extLst>
            </p:cNvPr>
            <p:cNvSpPr/>
            <p:nvPr/>
          </p:nvSpPr>
          <p:spPr bwMode="auto">
            <a:xfrm>
              <a:off x="-1898460" y="7115921"/>
              <a:ext cx="1727385" cy="1413463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CCFF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8663B30B-7EDD-4439-9733-C2713A4E3755}"/>
                </a:ext>
              </a:extLst>
            </p:cNvPr>
            <p:cNvSpPr/>
            <p:nvPr/>
          </p:nvSpPr>
          <p:spPr bwMode="auto">
            <a:xfrm>
              <a:off x="-1301511" y="6598039"/>
              <a:ext cx="1601294" cy="1310287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66CC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0D682691-10E7-4AAB-9B93-38FF82E6D557}"/>
                </a:ext>
              </a:extLst>
            </p:cNvPr>
            <p:cNvSpPr/>
            <p:nvPr/>
          </p:nvSpPr>
          <p:spPr bwMode="auto">
            <a:xfrm>
              <a:off x="-2768001" y="5856168"/>
              <a:ext cx="1601294" cy="1310287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CCFF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A9E3DDAE-0CC7-41C9-B19A-BA86DE132C4B}"/>
                </a:ext>
              </a:extLst>
            </p:cNvPr>
            <p:cNvSpPr/>
            <p:nvPr/>
          </p:nvSpPr>
          <p:spPr bwMode="auto">
            <a:xfrm>
              <a:off x="-1888108" y="6235729"/>
              <a:ext cx="1601294" cy="1310287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99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0063A30A-9287-4FB3-AF64-872B00F60A56}"/>
                </a:ext>
              </a:extLst>
            </p:cNvPr>
            <p:cNvSpPr/>
            <p:nvPr/>
          </p:nvSpPr>
          <p:spPr bwMode="auto">
            <a:xfrm>
              <a:off x="-2681445" y="7571043"/>
              <a:ext cx="1308180" cy="1070441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99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3946EA53-AB61-416D-B715-0A92977B8E70}"/>
                </a:ext>
              </a:extLst>
            </p:cNvPr>
            <p:cNvSpPr/>
            <p:nvPr/>
          </p:nvSpPr>
          <p:spPr bwMode="auto">
            <a:xfrm>
              <a:off x="-3151116" y="6459462"/>
              <a:ext cx="1898290" cy="1553309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66CC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03E73D0A-C7FC-46A3-82B3-3138997C6879}"/>
              </a:ext>
            </a:extLst>
          </p:cNvPr>
          <p:cNvGrpSpPr/>
          <p:nvPr/>
        </p:nvGrpSpPr>
        <p:grpSpPr>
          <a:xfrm>
            <a:off x="4246434" y="889917"/>
            <a:ext cx="1417319" cy="1513040"/>
            <a:chOff x="4324324" y="-216405"/>
            <a:chExt cx="2578472" cy="2752613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18FC8624-0DDB-4809-B17D-AB1473896440}"/>
                </a:ext>
              </a:extLst>
            </p:cNvPr>
            <p:cNvGrpSpPr/>
            <p:nvPr/>
          </p:nvGrpSpPr>
          <p:grpSpPr>
            <a:xfrm>
              <a:off x="4324324" y="-216405"/>
              <a:ext cx="2578472" cy="2752613"/>
              <a:chOff x="3816221" y="2793369"/>
              <a:chExt cx="2556004" cy="2728627"/>
            </a:xfrm>
            <a:solidFill>
              <a:srgbClr val="663300"/>
            </a:solidFill>
          </p:grpSpPr>
          <p:sp>
            <p:nvSpPr>
              <p:cNvPr id="108" name="台形 107">
                <a:extLst>
                  <a:ext uri="{FF2B5EF4-FFF2-40B4-BE49-F238E27FC236}">
                    <a16:creationId xmlns:a16="http://schemas.microsoft.com/office/drawing/2014/main" id="{4CC7380F-2FF3-46DE-959A-D59EBDBD06E9}"/>
                  </a:ext>
                </a:extLst>
              </p:cNvPr>
              <p:cNvSpPr/>
              <p:nvPr/>
            </p:nvSpPr>
            <p:spPr bwMode="auto">
              <a:xfrm rot="2700000" flipH="1">
                <a:off x="5342906" y="4672855"/>
                <a:ext cx="148934" cy="470764"/>
              </a:xfrm>
              <a:prstGeom prst="trapezoid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台形 108">
                <a:extLst>
                  <a:ext uri="{FF2B5EF4-FFF2-40B4-BE49-F238E27FC236}">
                    <a16:creationId xmlns:a16="http://schemas.microsoft.com/office/drawing/2014/main" id="{AE2E95BE-2AEC-4712-8AC0-5C32A349445B}"/>
                  </a:ext>
                </a:extLst>
              </p:cNvPr>
              <p:cNvSpPr/>
              <p:nvPr/>
            </p:nvSpPr>
            <p:spPr bwMode="auto">
              <a:xfrm rot="18900000">
                <a:off x="4686596" y="4672855"/>
                <a:ext cx="148934" cy="470764"/>
              </a:xfrm>
              <a:prstGeom prst="trapezoid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7286FCFB-A9AE-4C20-B056-717422F1C050}"/>
                  </a:ext>
                </a:extLst>
              </p:cNvPr>
              <p:cNvSpPr/>
              <p:nvPr/>
            </p:nvSpPr>
            <p:spPr bwMode="auto">
              <a:xfrm>
                <a:off x="4725858" y="4461052"/>
                <a:ext cx="736730" cy="1060944"/>
              </a:xfrm>
              <a:custGeom>
                <a:avLst/>
                <a:gdLst>
                  <a:gd name="connsiteX0" fmla="*/ 202319 w 736730"/>
                  <a:gd name="connsiteY0" fmla="*/ 0 h 1060944"/>
                  <a:gd name="connsiteX1" fmla="*/ 534411 w 736730"/>
                  <a:gd name="connsiteY1" fmla="*/ 0 h 1060944"/>
                  <a:gd name="connsiteX2" fmla="*/ 629438 w 736730"/>
                  <a:gd name="connsiteY2" fmla="*/ 939593 h 1060944"/>
                  <a:gd name="connsiteX3" fmla="*/ 736730 w 736730"/>
                  <a:gd name="connsiteY3" fmla="*/ 1060944 h 1060944"/>
                  <a:gd name="connsiteX4" fmla="*/ 0 w 736730"/>
                  <a:gd name="connsiteY4" fmla="*/ 1060944 h 1060944"/>
                  <a:gd name="connsiteX5" fmla="*/ 107293 w 736730"/>
                  <a:gd name="connsiteY5" fmla="*/ 939593 h 1060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730" h="1060944">
                    <a:moveTo>
                      <a:pt x="202319" y="0"/>
                    </a:moveTo>
                    <a:lnTo>
                      <a:pt x="534411" y="0"/>
                    </a:lnTo>
                    <a:lnTo>
                      <a:pt x="629438" y="939593"/>
                    </a:lnTo>
                    <a:lnTo>
                      <a:pt x="736730" y="1060944"/>
                    </a:lnTo>
                    <a:lnTo>
                      <a:pt x="0" y="1060944"/>
                    </a:lnTo>
                    <a:lnTo>
                      <a:pt x="107293" y="939593"/>
                    </a:lnTo>
                    <a:close/>
                  </a:path>
                </a:pathLst>
              </a:custGeom>
              <a:grpFill/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386EA651-0535-42A1-B64A-65B83D23ED86}"/>
                  </a:ext>
                </a:extLst>
              </p:cNvPr>
              <p:cNvSpPr/>
              <p:nvPr/>
            </p:nvSpPr>
            <p:spPr bwMode="auto">
              <a:xfrm>
                <a:off x="3816221" y="2793369"/>
                <a:ext cx="2556004" cy="2091494"/>
              </a:xfrm>
              <a:custGeom>
                <a:avLst/>
                <a:gdLst>
                  <a:gd name="connsiteX0" fmla="*/ 1148827 w 2297654"/>
                  <a:gd name="connsiteY0" fmla="*/ 0 h 2297654"/>
                  <a:gd name="connsiteX1" fmla="*/ 1348268 w 2297654"/>
                  <a:gd name="connsiteY1" fmla="*/ 82611 h 2297654"/>
                  <a:gd name="connsiteX2" fmla="*/ 1365506 w 2297654"/>
                  <a:gd name="connsiteY2" fmla="*/ 103503 h 2297654"/>
                  <a:gd name="connsiteX3" fmla="*/ 1389627 w 2297654"/>
                  <a:gd name="connsiteY3" fmla="*/ 91184 h 2297654"/>
                  <a:gd name="connsiteX4" fmla="*/ 1605473 w 2297654"/>
                  <a:gd name="connsiteY4" fmla="*/ 94655 h 2297654"/>
                  <a:gd name="connsiteX5" fmla="*/ 1755644 w 2297654"/>
                  <a:gd name="connsiteY5" fmla="*/ 249735 h 2297654"/>
                  <a:gd name="connsiteX6" fmla="*/ 1756971 w 2297654"/>
                  <a:gd name="connsiteY6" fmla="*/ 254329 h 2297654"/>
                  <a:gd name="connsiteX7" fmla="*/ 1761729 w 2297654"/>
                  <a:gd name="connsiteY7" fmla="*/ 253873 h 2297654"/>
                  <a:gd name="connsiteX8" fmla="*/ 1961170 w 2297654"/>
                  <a:gd name="connsiteY8" fmla="*/ 336484 h 2297654"/>
                  <a:gd name="connsiteX9" fmla="*/ 2043781 w 2297654"/>
                  <a:gd name="connsiteY9" fmla="*/ 535925 h 2297654"/>
                  <a:gd name="connsiteX10" fmla="*/ 2041197 w 2297654"/>
                  <a:gd name="connsiteY10" fmla="*/ 562886 h 2297654"/>
                  <a:gd name="connsiteX11" fmla="*/ 2066965 w 2297654"/>
                  <a:gd name="connsiteY11" fmla="*/ 571232 h 2297654"/>
                  <a:gd name="connsiteX12" fmla="*/ 2217136 w 2297654"/>
                  <a:gd name="connsiteY12" fmla="*/ 726312 h 2297654"/>
                  <a:gd name="connsiteX13" fmla="*/ 2213665 w 2297654"/>
                  <a:gd name="connsiteY13" fmla="*/ 942157 h 2297654"/>
                  <a:gd name="connsiteX14" fmla="*/ 2211355 w 2297654"/>
                  <a:gd name="connsiteY14" fmla="*/ 946343 h 2297654"/>
                  <a:gd name="connsiteX15" fmla="*/ 2215043 w 2297654"/>
                  <a:gd name="connsiteY15" fmla="*/ 949386 h 2297654"/>
                  <a:gd name="connsiteX16" fmla="*/ 2297654 w 2297654"/>
                  <a:gd name="connsiteY16" fmla="*/ 1148827 h 2297654"/>
                  <a:gd name="connsiteX17" fmla="*/ 2215043 w 2297654"/>
                  <a:gd name="connsiteY17" fmla="*/ 1348268 h 2297654"/>
                  <a:gd name="connsiteX18" fmla="*/ 2194151 w 2297654"/>
                  <a:gd name="connsiteY18" fmla="*/ 1365506 h 2297654"/>
                  <a:gd name="connsiteX19" fmla="*/ 2206470 w 2297654"/>
                  <a:gd name="connsiteY19" fmla="*/ 1389627 h 2297654"/>
                  <a:gd name="connsiteX20" fmla="*/ 2202999 w 2297654"/>
                  <a:gd name="connsiteY20" fmla="*/ 1605473 h 2297654"/>
                  <a:gd name="connsiteX21" fmla="*/ 2047919 w 2297654"/>
                  <a:gd name="connsiteY21" fmla="*/ 1755644 h 2297654"/>
                  <a:gd name="connsiteX22" fmla="*/ 2043325 w 2297654"/>
                  <a:gd name="connsiteY22" fmla="*/ 1756971 h 2297654"/>
                  <a:gd name="connsiteX23" fmla="*/ 2043781 w 2297654"/>
                  <a:gd name="connsiteY23" fmla="*/ 1761729 h 2297654"/>
                  <a:gd name="connsiteX24" fmla="*/ 1961170 w 2297654"/>
                  <a:gd name="connsiteY24" fmla="*/ 1961170 h 2297654"/>
                  <a:gd name="connsiteX25" fmla="*/ 1761729 w 2297654"/>
                  <a:gd name="connsiteY25" fmla="*/ 2043781 h 2297654"/>
                  <a:gd name="connsiteX26" fmla="*/ 1734768 w 2297654"/>
                  <a:gd name="connsiteY26" fmla="*/ 2041197 h 2297654"/>
                  <a:gd name="connsiteX27" fmla="*/ 1726422 w 2297654"/>
                  <a:gd name="connsiteY27" fmla="*/ 2066965 h 2297654"/>
                  <a:gd name="connsiteX28" fmla="*/ 1571342 w 2297654"/>
                  <a:gd name="connsiteY28" fmla="*/ 2217136 h 2297654"/>
                  <a:gd name="connsiteX29" fmla="*/ 1355497 w 2297654"/>
                  <a:gd name="connsiteY29" fmla="*/ 2213665 h 2297654"/>
                  <a:gd name="connsiteX30" fmla="*/ 1351311 w 2297654"/>
                  <a:gd name="connsiteY30" fmla="*/ 2211355 h 2297654"/>
                  <a:gd name="connsiteX31" fmla="*/ 1348268 w 2297654"/>
                  <a:gd name="connsiteY31" fmla="*/ 2215043 h 2297654"/>
                  <a:gd name="connsiteX32" fmla="*/ 1148827 w 2297654"/>
                  <a:gd name="connsiteY32" fmla="*/ 2297654 h 2297654"/>
                  <a:gd name="connsiteX33" fmla="*/ 949386 w 2297654"/>
                  <a:gd name="connsiteY33" fmla="*/ 2215043 h 2297654"/>
                  <a:gd name="connsiteX34" fmla="*/ 932149 w 2297654"/>
                  <a:gd name="connsiteY34" fmla="*/ 2194151 h 2297654"/>
                  <a:gd name="connsiteX35" fmla="*/ 908027 w 2297654"/>
                  <a:gd name="connsiteY35" fmla="*/ 2206470 h 2297654"/>
                  <a:gd name="connsiteX36" fmla="*/ 692182 w 2297654"/>
                  <a:gd name="connsiteY36" fmla="*/ 2202999 h 2297654"/>
                  <a:gd name="connsiteX37" fmla="*/ 542010 w 2297654"/>
                  <a:gd name="connsiteY37" fmla="*/ 2047919 h 2297654"/>
                  <a:gd name="connsiteX38" fmla="*/ 540684 w 2297654"/>
                  <a:gd name="connsiteY38" fmla="*/ 2043325 h 2297654"/>
                  <a:gd name="connsiteX39" fmla="*/ 535925 w 2297654"/>
                  <a:gd name="connsiteY39" fmla="*/ 2043781 h 2297654"/>
                  <a:gd name="connsiteX40" fmla="*/ 336484 w 2297654"/>
                  <a:gd name="connsiteY40" fmla="*/ 1961170 h 2297654"/>
                  <a:gd name="connsiteX41" fmla="*/ 253873 w 2297654"/>
                  <a:gd name="connsiteY41" fmla="*/ 1761729 h 2297654"/>
                  <a:gd name="connsiteX42" fmla="*/ 256457 w 2297654"/>
                  <a:gd name="connsiteY42" fmla="*/ 1734768 h 2297654"/>
                  <a:gd name="connsiteX43" fmla="*/ 230689 w 2297654"/>
                  <a:gd name="connsiteY43" fmla="*/ 1726422 h 2297654"/>
                  <a:gd name="connsiteX44" fmla="*/ 80518 w 2297654"/>
                  <a:gd name="connsiteY44" fmla="*/ 1571342 h 2297654"/>
                  <a:gd name="connsiteX45" fmla="*/ 83989 w 2297654"/>
                  <a:gd name="connsiteY45" fmla="*/ 1355497 h 2297654"/>
                  <a:gd name="connsiteX46" fmla="*/ 86299 w 2297654"/>
                  <a:gd name="connsiteY46" fmla="*/ 1351311 h 2297654"/>
                  <a:gd name="connsiteX47" fmla="*/ 82611 w 2297654"/>
                  <a:gd name="connsiteY47" fmla="*/ 1348268 h 2297654"/>
                  <a:gd name="connsiteX48" fmla="*/ 0 w 2297654"/>
                  <a:gd name="connsiteY48" fmla="*/ 1148827 h 2297654"/>
                  <a:gd name="connsiteX49" fmla="*/ 82611 w 2297654"/>
                  <a:gd name="connsiteY49" fmla="*/ 949386 h 2297654"/>
                  <a:gd name="connsiteX50" fmla="*/ 103503 w 2297654"/>
                  <a:gd name="connsiteY50" fmla="*/ 932149 h 2297654"/>
                  <a:gd name="connsiteX51" fmla="*/ 91184 w 2297654"/>
                  <a:gd name="connsiteY51" fmla="*/ 908027 h 2297654"/>
                  <a:gd name="connsiteX52" fmla="*/ 94655 w 2297654"/>
                  <a:gd name="connsiteY52" fmla="*/ 692182 h 2297654"/>
                  <a:gd name="connsiteX53" fmla="*/ 249735 w 2297654"/>
                  <a:gd name="connsiteY53" fmla="*/ 542010 h 2297654"/>
                  <a:gd name="connsiteX54" fmla="*/ 254329 w 2297654"/>
                  <a:gd name="connsiteY54" fmla="*/ 540684 h 2297654"/>
                  <a:gd name="connsiteX55" fmla="*/ 253873 w 2297654"/>
                  <a:gd name="connsiteY55" fmla="*/ 535925 h 2297654"/>
                  <a:gd name="connsiteX56" fmla="*/ 336484 w 2297654"/>
                  <a:gd name="connsiteY56" fmla="*/ 336484 h 2297654"/>
                  <a:gd name="connsiteX57" fmla="*/ 535925 w 2297654"/>
                  <a:gd name="connsiteY57" fmla="*/ 253873 h 2297654"/>
                  <a:gd name="connsiteX58" fmla="*/ 562886 w 2297654"/>
                  <a:gd name="connsiteY58" fmla="*/ 256457 h 2297654"/>
                  <a:gd name="connsiteX59" fmla="*/ 571232 w 2297654"/>
                  <a:gd name="connsiteY59" fmla="*/ 230690 h 2297654"/>
                  <a:gd name="connsiteX60" fmla="*/ 726312 w 2297654"/>
                  <a:gd name="connsiteY60" fmla="*/ 80518 h 2297654"/>
                  <a:gd name="connsiteX61" fmla="*/ 942158 w 2297654"/>
                  <a:gd name="connsiteY61" fmla="*/ 83989 h 2297654"/>
                  <a:gd name="connsiteX62" fmla="*/ 946343 w 2297654"/>
                  <a:gd name="connsiteY62" fmla="*/ 86299 h 2297654"/>
                  <a:gd name="connsiteX63" fmla="*/ 949386 w 2297654"/>
                  <a:gd name="connsiteY63" fmla="*/ 82611 h 2297654"/>
                  <a:gd name="connsiteX64" fmla="*/ 1148827 w 2297654"/>
                  <a:gd name="connsiteY64" fmla="*/ 0 h 229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297654" h="2297654">
                    <a:moveTo>
                      <a:pt x="1148827" y="0"/>
                    </a:moveTo>
                    <a:cubicBezTo>
                      <a:pt x="1226714" y="0"/>
                      <a:pt x="1297227" y="31570"/>
                      <a:pt x="1348268" y="82611"/>
                    </a:cubicBezTo>
                    <a:lnTo>
                      <a:pt x="1365506" y="103503"/>
                    </a:lnTo>
                    <a:lnTo>
                      <a:pt x="1389627" y="91184"/>
                    </a:lnTo>
                    <a:cubicBezTo>
                      <a:pt x="1456752" y="64636"/>
                      <a:pt x="1534003" y="63696"/>
                      <a:pt x="1605473" y="94655"/>
                    </a:cubicBezTo>
                    <a:cubicBezTo>
                      <a:pt x="1676942" y="125614"/>
                      <a:pt x="1729097" y="182611"/>
                      <a:pt x="1755644" y="249735"/>
                    </a:cubicBezTo>
                    <a:lnTo>
                      <a:pt x="1756971" y="254329"/>
                    </a:lnTo>
                    <a:lnTo>
                      <a:pt x="1761729" y="253873"/>
                    </a:lnTo>
                    <a:cubicBezTo>
                      <a:pt x="1833913" y="253873"/>
                      <a:pt x="1906096" y="281410"/>
                      <a:pt x="1961170" y="336484"/>
                    </a:cubicBezTo>
                    <a:cubicBezTo>
                      <a:pt x="2016244" y="391558"/>
                      <a:pt x="2043781" y="463742"/>
                      <a:pt x="2043781" y="535925"/>
                    </a:cubicBezTo>
                    <a:lnTo>
                      <a:pt x="2041197" y="562886"/>
                    </a:lnTo>
                    <a:lnTo>
                      <a:pt x="2066965" y="571232"/>
                    </a:lnTo>
                    <a:cubicBezTo>
                      <a:pt x="2133201" y="599924"/>
                      <a:pt x="2188491" y="653885"/>
                      <a:pt x="2217136" y="726312"/>
                    </a:cubicBezTo>
                    <a:cubicBezTo>
                      <a:pt x="2245781" y="798740"/>
                      <a:pt x="2242357" y="875921"/>
                      <a:pt x="2213665" y="942157"/>
                    </a:cubicBezTo>
                    <a:lnTo>
                      <a:pt x="2211355" y="946343"/>
                    </a:lnTo>
                    <a:lnTo>
                      <a:pt x="2215043" y="949386"/>
                    </a:lnTo>
                    <a:cubicBezTo>
                      <a:pt x="2266085" y="1000428"/>
                      <a:pt x="2297654" y="1070941"/>
                      <a:pt x="2297654" y="1148827"/>
                    </a:cubicBezTo>
                    <a:cubicBezTo>
                      <a:pt x="2297654" y="1226714"/>
                      <a:pt x="2266085" y="1297227"/>
                      <a:pt x="2215043" y="1348268"/>
                    </a:cubicBezTo>
                    <a:lnTo>
                      <a:pt x="2194151" y="1365506"/>
                    </a:lnTo>
                    <a:lnTo>
                      <a:pt x="2206470" y="1389627"/>
                    </a:lnTo>
                    <a:cubicBezTo>
                      <a:pt x="2233018" y="1456752"/>
                      <a:pt x="2233958" y="1534004"/>
                      <a:pt x="2202999" y="1605473"/>
                    </a:cubicBezTo>
                    <a:cubicBezTo>
                      <a:pt x="2172040" y="1676942"/>
                      <a:pt x="2115044" y="1729097"/>
                      <a:pt x="2047919" y="1755644"/>
                    </a:cubicBezTo>
                    <a:lnTo>
                      <a:pt x="2043325" y="1756971"/>
                    </a:lnTo>
                    <a:lnTo>
                      <a:pt x="2043781" y="1761729"/>
                    </a:lnTo>
                    <a:cubicBezTo>
                      <a:pt x="2043781" y="1833913"/>
                      <a:pt x="2016244" y="1906096"/>
                      <a:pt x="1961170" y="1961170"/>
                    </a:cubicBezTo>
                    <a:cubicBezTo>
                      <a:pt x="1906096" y="2016244"/>
                      <a:pt x="1833913" y="2043781"/>
                      <a:pt x="1761729" y="2043781"/>
                    </a:cubicBezTo>
                    <a:lnTo>
                      <a:pt x="1734768" y="2041197"/>
                    </a:lnTo>
                    <a:lnTo>
                      <a:pt x="1726422" y="2066965"/>
                    </a:lnTo>
                    <a:cubicBezTo>
                      <a:pt x="1697730" y="2133201"/>
                      <a:pt x="1643770" y="2188491"/>
                      <a:pt x="1571342" y="2217136"/>
                    </a:cubicBezTo>
                    <a:cubicBezTo>
                      <a:pt x="1498914" y="2245781"/>
                      <a:pt x="1421733" y="2242357"/>
                      <a:pt x="1355497" y="2213665"/>
                    </a:cubicBezTo>
                    <a:lnTo>
                      <a:pt x="1351311" y="2211355"/>
                    </a:lnTo>
                    <a:lnTo>
                      <a:pt x="1348268" y="2215043"/>
                    </a:lnTo>
                    <a:cubicBezTo>
                      <a:pt x="1297227" y="2266084"/>
                      <a:pt x="1226714" y="2297654"/>
                      <a:pt x="1148827" y="2297654"/>
                    </a:cubicBezTo>
                    <a:cubicBezTo>
                      <a:pt x="1070941" y="2297654"/>
                      <a:pt x="1000428" y="2266084"/>
                      <a:pt x="949386" y="2215043"/>
                    </a:cubicBezTo>
                    <a:lnTo>
                      <a:pt x="932149" y="2194151"/>
                    </a:lnTo>
                    <a:lnTo>
                      <a:pt x="908027" y="2206470"/>
                    </a:lnTo>
                    <a:cubicBezTo>
                      <a:pt x="840903" y="2233018"/>
                      <a:pt x="763651" y="2233958"/>
                      <a:pt x="692182" y="2202999"/>
                    </a:cubicBezTo>
                    <a:cubicBezTo>
                      <a:pt x="620713" y="2172040"/>
                      <a:pt x="568558" y="2115043"/>
                      <a:pt x="542010" y="2047919"/>
                    </a:cubicBezTo>
                    <a:lnTo>
                      <a:pt x="540684" y="2043325"/>
                    </a:lnTo>
                    <a:lnTo>
                      <a:pt x="535925" y="2043781"/>
                    </a:lnTo>
                    <a:cubicBezTo>
                      <a:pt x="463742" y="2043781"/>
                      <a:pt x="391559" y="2016244"/>
                      <a:pt x="336484" y="1961170"/>
                    </a:cubicBezTo>
                    <a:cubicBezTo>
                      <a:pt x="281410" y="1906096"/>
                      <a:pt x="253873" y="1833913"/>
                      <a:pt x="253873" y="1761729"/>
                    </a:cubicBezTo>
                    <a:lnTo>
                      <a:pt x="256457" y="1734768"/>
                    </a:lnTo>
                    <a:lnTo>
                      <a:pt x="230689" y="1726422"/>
                    </a:lnTo>
                    <a:cubicBezTo>
                      <a:pt x="164453" y="1697730"/>
                      <a:pt x="109163" y="1643770"/>
                      <a:pt x="80518" y="1571342"/>
                    </a:cubicBezTo>
                    <a:cubicBezTo>
                      <a:pt x="51873" y="1498914"/>
                      <a:pt x="55297" y="1421733"/>
                      <a:pt x="83989" y="1355497"/>
                    </a:cubicBezTo>
                    <a:lnTo>
                      <a:pt x="86299" y="1351311"/>
                    </a:lnTo>
                    <a:lnTo>
                      <a:pt x="82611" y="1348268"/>
                    </a:lnTo>
                    <a:cubicBezTo>
                      <a:pt x="31570" y="1297227"/>
                      <a:pt x="0" y="1226714"/>
                      <a:pt x="0" y="1148827"/>
                    </a:cubicBezTo>
                    <a:cubicBezTo>
                      <a:pt x="0" y="1070941"/>
                      <a:pt x="31570" y="1000428"/>
                      <a:pt x="82611" y="949386"/>
                    </a:cubicBezTo>
                    <a:lnTo>
                      <a:pt x="103503" y="932149"/>
                    </a:lnTo>
                    <a:lnTo>
                      <a:pt x="91184" y="908027"/>
                    </a:lnTo>
                    <a:cubicBezTo>
                      <a:pt x="64636" y="840903"/>
                      <a:pt x="63696" y="763651"/>
                      <a:pt x="94655" y="692182"/>
                    </a:cubicBezTo>
                    <a:cubicBezTo>
                      <a:pt x="125614" y="620713"/>
                      <a:pt x="182611" y="568558"/>
                      <a:pt x="249735" y="542010"/>
                    </a:cubicBezTo>
                    <a:lnTo>
                      <a:pt x="254329" y="540684"/>
                    </a:lnTo>
                    <a:lnTo>
                      <a:pt x="253873" y="535925"/>
                    </a:lnTo>
                    <a:cubicBezTo>
                      <a:pt x="253873" y="463742"/>
                      <a:pt x="281410" y="391558"/>
                      <a:pt x="336484" y="336484"/>
                    </a:cubicBezTo>
                    <a:cubicBezTo>
                      <a:pt x="391559" y="281410"/>
                      <a:pt x="463742" y="253873"/>
                      <a:pt x="535925" y="253873"/>
                    </a:cubicBezTo>
                    <a:lnTo>
                      <a:pt x="562886" y="256457"/>
                    </a:lnTo>
                    <a:lnTo>
                      <a:pt x="571232" y="230690"/>
                    </a:lnTo>
                    <a:cubicBezTo>
                      <a:pt x="599924" y="164454"/>
                      <a:pt x="653885" y="109163"/>
                      <a:pt x="726312" y="80518"/>
                    </a:cubicBezTo>
                    <a:cubicBezTo>
                      <a:pt x="798740" y="51873"/>
                      <a:pt x="875922" y="55297"/>
                      <a:pt x="942158" y="83989"/>
                    </a:cubicBezTo>
                    <a:lnTo>
                      <a:pt x="946343" y="86299"/>
                    </a:lnTo>
                    <a:lnTo>
                      <a:pt x="949386" y="82611"/>
                    </a:lnTo>
                    <a:cubicBezTo>
                      <a:pt x="1000428" y="31570"/>
                      <a:pt x="1070941" y="0"/>
                      <a:pt x="114882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B1F5815A-D30A-4F6C-8FAA-F8103B0CEAD6}"/>
                </a:ext>
              </a:extLst>
            </p:cNvPr>
            <p:cNvGrpSpPr/>
            <p:nvPr/>
          </p:nvGrpSpPr>
          <p:grpSpPr>
            <a:xfrm>
              <a:off x="4530205" y="43885"/>
              <a:ext cx="2054902" cy="1618590"/>
              <a:chOff x="4530205" y="43885"/>
              <a:chExt cx="2054902" cy="1618590"/>
            </a:xfrm>
          </p:grpSpPr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A618A018-BE00-4642-9B06-BBD12FAE563C}"/>
                  </a:ext>
                </a:extLst>
              </p:cNvPr>
              <p:cNvSpPr/>
              <p:nvPr/>
            </p:nvSpPr>
            <p:spPr bwMode="auto">
              <a:xfrm rot="18000000">
                <a:off x="4973889" y="109896"/>
                <a:ext cx="466073" cy="334052"/>
              </a:xfrm>
              <a:custGeom>
                <a:avLst/>
                <a:gdLst>
                  <a:gd name="connsiteX0" fmla="*/ 1128080 w 2568923"/>
                  <a:gd name="connsiteY0" fmla="*/ 0 h 1841244"/>
                  <a:gd name="connsiteX1" fmla="*/ 1286611 w 2568923"/>
                  <a:gd name="connsiteY1" fmla="*/ 255169 h 1841244"/>
                  <a:gd name="connsiteX2" fmla="*/ 1444861 w 2568923"/>
                  <a:gd name="connsiteY2" fmla="*/ 452 h 1841244"/>
                  <a:gd name="connsiteX3" fmla="*/ 1528671 w 2568923"/>
                  <a:gd name="connsiteY3" fmla="*/ 9873 h 1841244"/>
                  <a:gd name="connsiteX4" fmla="*/ 2567851 w 2568923"/>
                  <a:gd name="connsiteY4" fmla="*/ 902170 h 1841244"/>
                  <a:gd name="connsiteX5" fmla="*/ 2568923 w 2568923"/>
                  <a:gd name="connsiteY5" fmla="*/ 918860 h 1841244"/>
                  <a:gd name="connsiteX6" fmla="*/ 2559360 w 2568923"/>
                  <a:gd name="connsiteY6" fmla="*/ 917713 h 1841244"/>
                  <a:gd name="connsiteX7" fmla="*/ 2427460 w 2568923"/>
                  <a:gd name="connsiteY7" fmla="*/ 912477 h 1841244"/>
                  <a:gd name="connsiteX8" fmla="*/ 1357731 w 2568923"/>
                  <a:gd name="connsiteY8" fmla="*/ 1359598 h 1841244"/>
                  <a:gd name="connsiteX9" fmla="*/ 1336982 w 2568923"/>
                  <a:gd name="connsiteY9" fmla="*/ 1389649 h 1841244"/>
                  <a:gd name="connsiteX10" fmla="*/ 1377568 w 2568923"/>
                  <a:gd name="connsiteY10" fmla="*/ 1465646 h 1841244"/>
                  <a:gd name="connsiteX11" fmla="*/ 1557485 w 2568923"/>
                  <a:gd name="connsiteY11" fmla="*/ 1635820 h 1841244"/>
                  <a:gd name="connsiteX12" fmla="*/ 2038344 w 2568923"/>
                  <a:gd name="connsiteY12" fmla="*/ 1689357 h 1841244"/>
                  <a:gd name="connsiteX13" fmla="*/ 2076894 w 2568923"/>
                  <a:gd name="connsiteY13" fmla="*/ 1805584 h 1841244"/>
                  <a:gd name="connsiteX14" fmla="*/ 1494316 w 2568923"/>
                  <a:gd name="connsiteY14" fmla="*/ 1740722 h 1841244"/>
                  <a:gd name="connsiteX15" fmla="*/ 1205660 w 2568923"/>
                  <a:gd name="connsiteY15" fmla="*/ 1402203 h 1841244"/>
                  <a:gd name="connsiteX16" fmla="*/ 1186504 w 2568923"/>
                  <a:gd name="connsiteY16" fmla="*/ 1334283 h 1841244"/>
                  <a:gd name="connsiteX17" fmla="*/ 1116928 w 2568923"/>
                  <a:gd name="connsiteY17" fmla="*/ 1262935 h 1841244"/>
                  <a:gd name="connsiteX18" fmla="*/ 141460 w 2568923"/>
                  <a:gd name="connsiteY18" fmla="*/ 912477 h 1841244"/>
                  <a:gd name="connsiteX19" fmla="*/ 9560 w 2568923"/>
                  <a:gd name="connsiteY19" fmla="*/ 917713 h 1841244"/>
                  <a:gd name="connsiteX20" fmla="*/ 0 w 2568923"/>
                  <a:gd name="connsiteY20" fmla="*/ 918860 h 1841244"/>
                  <a:gd name="connsiteX21" fmla="*/ 1072 w 2568923"/>
                  <a:gd name="connsiteY21" fmla="*/ 902170 h 1841244"/>
                  <a:gd name="connsiteX22" fmla="*/ 1040252 w 2568923"/>
                  <a:gd name="connsiteY22" fmla="*/ 9873 h 1841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568923" h="1841244">
                    <a:moveTo>
                      <a:pt x="1128080" y="0"/>
                    </a:moveTo>
                    <a:lnTo>
                      <a:pt x="1286611" y="255169"/>
                    </a:lnTo>
                    <a:lnTo>
                      <a:pt x="1444861" y="452"/>
                    </a:lnTo>
                    <a:lnTo>
                      <a:pt x="1528671" y="9873"/>
                    </a:lnTo>
                    <a:cubicBezTo>
                      <a:pt x="2082200" y="93247"/>
                      <a:pt x="2510045" y="454711"/>
                      <a:pt x="2567851" y="902170"/>
                    </a:cubicBezTo>
                    <a:lnTo>
                      <a:pt x="2568923" y="918860"/>
                    </a:lnTo>
                    <a:lnTo>
                      <a:pt x="2559360" y="917713"/>
                    </a:lnTo>
                    <a:cubicBezTo>
                      <a:pt x="2515993" y="914251"/>
                      <a:pt x="2471990" y="912477"/>
                      <a:pt x="2427460" y="912477"/>
                    </a:cubicBezTo>
                    <a:cubicBezTo>
                      <a:pt x="1982163" y="912477"/>
                      <a:pt x="1589562" y="1089837"/>
                      <a:pt x="1357731" y="1359598"/>
                    </a:cubicBezTo>
                    <a:lnTo>
                      <a:pt x="1336982" y="1389649"/>
                    </a:lnTo>
                    <a:lnTo>
                      <a:pt x="1377568" y="1465646"/>
                    </a:lnTo>
                    <a:cubicBezTo>
                      <a:pt x="1424032" y="1533904"/>
                      <a:pt x="1485092" y="1592227"/>
                      <a:pt x="1557485" y="1635820"/>
                    </a:cubicBezTo>
                    <a:cubicBezTo>
                      <a:pt x="1702270" y="1723005"/>
                      <a:pt x="1877928" y="1742562"/>
                      <a:pt x="2038344" y="1689357"/>
                    </a:cubicBezTo>
                    <a:lnTo>
                      <a:pt x="2076894" y="1805584"/>
                    </a:lnTo>
                    <a:cubicBezTo>
                      <a:pt x="1882544" y="1870044"/>
                      <a:pt x="1669729" y="1846350"/>
                      <a:pt x="1494316" y="1740722"/>
                    </a:cubicBezTo>
                    <a:cubicBezTo>
                      <a:pt x="1362756" y="1661502"/>
                      <a:pt x="1262089" y="1542127"/>
                      <a:pt x="1205660" y="1402203"/>
                    </a:cubicBezTo>
                    <a:lnTo>
                      <a:pt x="1186504" y="1334283"/>
                    </a:lnTo>
                    <a:lnTo>
                      <a:pt x="1116928" y="1262935"/>
                    </a:lnTo>
                    <a:cubicBezTo>
                      <a:pt x="880385" y="1048268"/>
                      <a:pt x="531095" y="912477"/>
                      <a:pt x="141460" y="912477"/>
                    </a:cubicBezTo>
                    <a:cubicBezTo>
                      <a:pt x="96931" y="912477"/>
                      <a:pt x="52928" y="914251"/>
                      <a:pt x="9560" y="917713"/>
                    </a:cubicBezTo>
                    <a:lnTo>
                      <a:pt x="0" y="918860"/>
                    </a:lnTo>
                    <a:lnTo>
                      <a:pt x="1072" y="902170"/>
                    </a:lnTo>
                    <a:cubicBezTo>
                      <a:pt x="58877" y="454711"/>
                      <a:pt x="486723" y="93247"/>
                      <a:pt x="1040252" y="9873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262210BB-16F3-4532-912F-3131C4FC6576}"/>
                  </a:ext>
                </a:extLst>
              </p:cNvPr>
              <p:cNvSpPr/>
              <p:nvPr/>
            </p:nvSpPr>
            <p:spPr bwMode="auto">
              <a:xfrm rot="3004821">
                <a:off x="6108844" y="337824"/>
                <a:ext cx="466073" cy="334052"/>
              </a:xfrm>
              <a:custGeom>
                <a:avLst/>
                <a:gdLst>
                  <a:gd name="connsiteX0" fmla="*/ 1128080 w 2568923"/>
                  <a:gd name="connsiteY0" fmla="*/ 0 h 1841244"/>
                  <a:gd name="connsiteX1" fmla="*/ 1286611 w 2568923"/>
                  <a:gd name="connsiteY1" fmla="*/ 255169 h 1841244"/>
                  <a:gd name="connsiteX2" fmla="*/ 1444861 w 2568923"/>
                  <a:gd name="connsiteY2" fmla="*/ 452 h 1841244"/>
                  <a:gd name="connsiteX3" fmla="*/ 1528671 w 2568923"/>
                  <a:gd name="connsiteY3" fmla="*/ 9873 h 1841244"/>
                  <a:gd name="connsiteX4" fmla="*/ 2567851 w 2568923"/>
                  <a:gd name="connsiteY4" fmla="*/ 902170 h 1841244"/>
                  <a:gd name="connsiteX5" fmla="*/ 2568923 w 2568923"/>
                  <a:gd name="connsiteY5" fmla="*/ 918860 h 1841244"/>
                  <a:gd name="connsiteX6" fmla="*/ 2559360 w 2568923"/>
                  <a:gd name="connsiteY6" fmla="*/ 917713 h 1841244"/>
                  <a:gd name="connsiteX7" fmla="*/ 2427460 w 2568923"/>
                  <a:gd name="connsiteY7" fmla="*/ 912477 h 1841244"/>
                  <a:gd name="connsiteX8" fmla="*/ 1357731 w 2568923"/>
                  <a:gd name="connsiteY8" fmla="*/ 1359598 h 1841244"/>
                  <a:gd name="connsiteX9" fmla="*/ 1336982 w 2568923"/>
                  <a:gd name="connsiteY9" fmla="*/ 1389649 h 1841244"/>
                  <a:gd name="connsiteX10" fmla="*/ 1377568 w 2568923"/>
                  <a:gd name="connsiteY10" fmla="*/ 1465646 h 1841244"/>
                  <a:gd name="connsiteX11" fmla="*/ 1557485 w 2568923"/>
                  <a:gd name="connsiteY11" fmla="*/ 1635820 h 1841244"/>
                  <a:gd name="connsiteX12" fmla="*/ 2038344 w 2568923"/>
                  <a:gd name="connsiteY12" fmla="*/ 1689357 h 1841244"/>
                  <a:gd name="connsiteX13" fmla="*/ 2076894 w 2568923"/>
                  <a:gd name="connsiteY13" fmla="*/ 1805584 h 1841244"/>
                  <a:gd name="connsiteX14" fmla="*/ 1494316 w 2568923"/>
                  <a:gd name="connsiteY14" fmla="*/ 1740722 h 1841244"/>
                  <a:gd name="connsiteX15" fmla="*/ 1205660 w 2568923"/>
                  <a:gd name="connsiteY15" fmla="*/ 1402203 h 1841244"/>
                  <a:gd name="connsiteX16" fmla="*/ 1186504 w 2568923"/>
                  <a:gd name="connsiteY16" fmla="*/ 1334283 h 1841244"/>
                  <a:gd name="connsiteX17" fmla="*/ 1116928 w 2568923"/>
                  <a:gd name="connsiteY17" fmla="*/ 1262935 h 1841244"/>
                  <a:gd name="connsiteX18" fmla="*/ 141460 w 2568923"/>
                  <a:gd name="connsiteY18" fmla="*/ 912477 h 1841244"/>
                  <a:gd name="connsiteX19" fmla="*/ 9560 w 2568923"/>
                  <a:gd name="connsiteY19" fmla="*/ 917713 h 1841244"/>
                  <a:gd name="connsiteX20" fmla="*/ 0 w 2568923"/>
                  <a:gd name="connsiteY20" fmla="*/ 918860 h 1841244"/>
                  <a:gd name="connsiteX21" fmla="*/ 1072 w 2568923"/>
                  <a:gd name="connsiteY21" fmla="*/ 902170 h 1841244"/>
                  <a:gd name="connsiteX22" fmla="*/ 1040252 w 2568923"/>
                  <a:gd name="connsiteY22" fmla="*/ 9873 h 1841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568923" h="1841244">
                    <a:moveTo>
                      <a:pt x="1128080" y="0"/>
                    </a:moveTo>
                    <a:lnTo>
                      <a:pt x="1286611" y="255169"/>
                    </a:lnTo>
                    <a:lnTo>
                      <a:pt x="1444861" y="452"/>
                    </a:lnTo>
                    <a:lnTo>
                      <a:pt x="1528671" y="9873"/>
                    </a:lnTo>
                    <a:cubicBezTo>
                      <a:pt x="2082200" y="93247"/>
                      <a:pt x="2510045" y="454711"/>
                      <a:pt x="2567851" y="902170"/>
                    </a:cubicBezTo>
                    <a:lnTo>
                      <a:pt x="2568923" y="918860"/>
                    </a:lnTo>
                    <a:lnTo>
                      <a:pt x="2559360" y="917713"/>
                    </a:lnTo>
                    <a:cubicBezTo>
                      <a:pt x="2515993" y="914251"/>
                      <a:pt x="2471990" y="912477"/>
                      <a:pt x="2427460" y="912477"/>
                    </a:cubicBezTo>
                    <a:cubicBezTo>
                      <a:pt x="1982163" y="912477"/>
                      <a:pt x="1589562" y="1089837"/>
                      <a:pt x="1357731" y="1359598"/>
                    </a:cubicBezTo>
                    <a:lnTo>
                      <a:pt x="1336982" y="1389649"/>
                    </a:lnTo>
                    <a:lnTo>
                      <a:pt x="1377568" y="1465646"/>
                    </a:lnTo>
                    <a:cubicBezTo>
                      <a:pt x="1424032" y="1533904"/>
                      <a:pt x="1485092" y="1592227"/>
                      <a:pt x="1557485" y="1635820"/>
                    </a:cubicBezTo>
                    <a:cubicBezTo>
                      <a:pt x="1702270" y="1723005"/>
                      <a:pt x="1877928" y="1742562"/>
                      <a:pt x="2038344" y="1689357"/>
                    </a:cubicBezTo>
                    <a:lnTo>
                      <a:pt x="2076894" y="1805584"/>
                    </a:lnTo>
                    <a:cubicBezTo>
                      <a:pt x="1882544" y="1870044"/>
                      <a:pt x="1669729" y="1846350"/>
                      <a:pt x="1494316" y="1740722"/>
                    </a:cubicBezTo>
                    <a:cubicBezTo>
                      <a:pt x="1362756" y="1661502"/>
                      <a:pt x="1262089" y="1542127"/>
                      <a:pt x="1205660" y="1402203"/>
                    </a:cubicBezTo>
                    <a:lnTo>
                      <a:pt x="1186504" y="1334283"/>
                    </a:lnTo>
                    <a:lnTo>
                      <a:pt x="1116928" y="1262935"/>
                    </a:lnTo>
                    <a:cubicBezTo>
                      <a:pt x="880385" y="1048268"/>
                      <a:pt x="531095" y="912477"/>
                      <a:pt x="141460" y="912477"/>
                    </a:cubicBezTo>
                    <a:cubicBezTo>
                      <a:pt x="96931" y="912477"/>
                      <a:pt x="52928" y="914251"/>
                      <a:pt x="9560" y="917713"/>
                    </a:cubicBezTo>
                    <a:lnTo>
                      <a:pt x="0" y="918860"/>
                    </a:lnTo>
                    <a:lnTo>
                      <a:pt x="1072" y="902170"/>
                    </a:lnTo>
                    <a:cubicBezTo>
                      <a:pt x="58877" y="454711"/>
                      <a:pt x="486723" y="93247"/>
                      <a:pt x="1040252" y="9873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3DD49D24-B02C-4195-BD91-A63F66C53FF0}"/>
                  </a:ext>
                </a:extLst>
              </p:cNvPr>
              <p:cNvSpPr/>
              <p:nvPr/>
            </p:nvSpPr>
            <p:spPr bwMode="auto">
              <a:xfrm rot="3004821">
                <a:off x="5530994" y="820424"/>
                <a:ext cx="466073" cy="334052"/>
              </a:xfrm>
              <a:custGeom>
                <a:avLst/>
                <a:gdLst>
                  <a:gd name="connsiteX0" fmla="*/ 1128080 w 2568923"/>
                  <a:gd name="connsiteY0" fmla="*/ 0 h 1841244"/>
                  <a:gd name="connsiteX1" fmla="*/ 1286611 w 2568923"/>
                  <a:gd name="connsiteY1" fmla="*/ 255169 h 1841244"/>
                  <a:gd name="connsiteX2" fmla="*/ 1444861 w 2568923"/>
                  <a:gd name="connsiteY2" fmla="*/ 452 h 1841244"/>
                  <a:gd name="connsiteX3" fmla="*/ 1528671 w 2568923"/>
                  <a:gd name="connsiteY3" fmla="*/ 9873 h 1841244"/>
                  <a:gd name="connsiteX4" fmla="*/ 2567851 w 2568923"/>
                  <a:gd name="connsiteY4" fmla="*/ 902170 h 1841244"/>
                  <a:gd name="connsiteX5" fmla="*/ 2568923 w 2568923"/>
                  <a:gd name="connsiteY5" fmla="*/ 918860 h 1841244"/>
                  <a:gd name="connsiteX6" fmla="*/ 2559360 w 2568923"/>
                  <a:gd name="connsiteY6" fmla="*/ 917713 h 1841244"/>
                  <a:gd name="connsiteX7" fmla="*/ 2427460 w 2568923"/>
                  <a:gd name="connsiteY7" fmla="*/ 912477 h 1841244"/>
                  <a:gd name="connsiteX8" fmla="*/ 1357731 w 2568923"/>
                  <a:gd name="connsiteY8" fmla="*/ 1359598 h 1841244"/>
                  <a:gd name="connsiteX9" fmla="*/ 1336982 w 2568923"/>
                  <a:gd name="connsiteY9" fmla="*/ 1389649 h 1841244"/>
                  <a:gd name="connsiteX10" fmla="*/ 1377568 w 2568923"/>
                  <a:gd name="connsiteY10" fmla="*/ 1465646 h 1841244"/>
                  <a:gd name="connsiteX11" fmla="*/ 1557485 w 2568923"/>
                  <a:gd name="connsiteY11" fmla="*/ 1635820 h 1841244"/>
                  <a:gd name="connsiteX12" fmla="*/ 2038344 w 2568923"/>
                  <a:gd name="connsiteY12" fmla="*/ 1689357 h 1841244"/>
                  <a:gd name="connsiteX13" fmla="*/ 2076894 w 2568923"/>
                  <a:gd name="connsiteY13" fmla="*/ 1805584 h 1841244"/>
                  <a:gd name="connsiteX14" fmla="*/ 1494316 w 2568923"/>
                  <a:gd name="connsiteY14" fmla="*/ 1740722 h 1841244"/>
                  <a:gd name="connsiteX15" fmla="*/ 1205660 w 2568923"/>
                  <a:gd name="connsiteY15" fmla="*/ 1402203 h 1841244"/>
                  <a:gd name="connsiteX16" fmla="*/ 1186504 w 2568923"/>
                  <a:gd name="connsiteY16" fmla="*/ 1334283 h 1841244"/>
                  <a:gd name="connsiteX17" fmla="*/ 1116928 w 2568923"/>
                  <a:gd name="connsiteY17" fmla="*/ 1262935 h 1841244"/>
                  <a:gd name="connsiteX18" fmla="*/ 141460 w 2568923"/>
                  <a:gd name="connsiteY18" fmla="*/ 912477 h 1841244"/>
                  <a:gd name="connsiteX19" fmla="*/ 9560 w 2568923"/>
                  <a:gd name="connsiteY19" fmla="*/ 917713 h 1841244"/>
                  <a:gd name="connsiteX20" fmla="*/ 0 w 2568923"/>
                  <a:gd name="connsiteY20" fmla="*/ 918860 h 1841244"/>
                  <a:gd name="connsiteX21" fmla="*/ 1072 w 2568923"/>
                  <a:gd name="connsiteY21" fmla="*/ 902170 h 1841244"/>
                  <a:gd name="connsiteX22" fmla="*/ 1040252 w 2568923"/>
                  <a:gd name="connsiteY22" fmla="*/ 9873 h 1841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568923" h="1841244">
                    <a:moveTo>
                      <a:pt x="1128080" y="0"/>
                    </a:moveTo>
                    <a:lnTo>
                      <a:pt x="1286611" y="255169"/>
                    </a:lnTo>
                    <a:lnTo>
                      <a:pt x="1444861" y="452"/>
                    </a:lnTo>
                    <a:lnTo>
                      <a:pt x="1528671" y="9873"/>
                    </a:lnTo>
                    <a:cubicBezTo>
                      <a:pt x="2082200" y="93247"/>
                      <a:pt x="2510045" y="454711"/>
                      <a:pt x="2567851" y="902170"/>
                    </a:cubicBezTo>
                    <a:lnTo>
                      <a:pt x="2568923" y="918860"/>
                    </a:lnTo>
                    <a:lnTo>
                      <a:pt x="2559360" y="917713"/>
                    </a:lnTo>
                    <a:cubicBezTo>
                      <a:pt x="2515993" y="914251"/>
                      <a:pt x="2471990" y="912477"/>
                      <a:pt x="2427460" y="912477"/>
                    </a:cubicBezTo>
                    <a:cubicBezTo>
                      <a:pt x="1982163" y="912477"/>
                      <a:pt x="1589562" y="1089837"/>
                      <a:pt x="1357731" y="1359598"/>
                    </a:cubicBezTo>
                    <a:lnTo>
                      <a:pt x="1336982" y="1389649"/>
                    </a:lnTo>
                    <a:lnTo>
                      <a:pt x="1377568" y="1465646"/>
                    </a:lnTo>
                    <a:cubicBezTo>
                      <a:pt x="1424032" y="1533904"/>
                      <a:pt x="1485092" y="1592227"/>
                      <a:pt x="1557485" y="1635820"/>
                    </a:cubicBezTo>
                    <a:cubicBezTo>
                      <a:pt x="1702270" y="1723005"/>
                      <a:pt x="1877928" y="1742562"/>
                      <a:pt x="2038344" y="1689357"/>
                    </a:cubicBezTo>
                    <a:lnTo>
                      <a:pt x="2076894" y="1805584"/>
                    </a:lnTo>
                    <a:cubicBezTo>
                      <a:pt x="1882544" y="1870044"/>
                      <a:pt x="1669729" y="1846350"/>
                      <a:pt x="1494316" y="1740722"/>
                    </a:cubicBezTo>
                    <a:cubicBezTo>
                      <a:pt x="1362756" y="1661502"/>
                      <a:pt x="1262089" y="1542127"/>
                      <a:pt x="1205660" y="1402203"/>
                    </a:cubicBezTo>
                    <a:lnTo>
                      <a:pt x="1186504" y="1334283"/>
                    </a:lnTo>
                    <a:lnTo>
                      <a:pt x="1116928" y="1262935"/>
                    </a:lnTo>
                    <a:cubicBezTo>
                      <a:pt x="880385" y="1048268"/>
                      <a:pt x="531095" y="912477"/>
                      <a:pt x="141460" y="912477"/>
                    </a:cubicBezTo>
                    <a:cubicBezTo>
                      <a:pt x="96931" y="912477"/>
                      <a:pt x="52928" y="914251"/>
                      <a:pt x="9560" y="917713"/>
                    </a:cubicBezTo>
                    <a:lnTo>
                      <a:pt x="0" y="918860"/>
                    </a:lnTo>
                    <a:lnTo>
                      <a:pt x="1072" y="902170"/>
                    </a:lnTo>
                    <a:cubicBezTo>
                      <a:pt x="58877" y="454711"/>
                      <a:pt x="486723" y="93247"/>
                      <a:pt x="1040252" y="9873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5481AF05-4333-4DA1-8246-A6A6DA85C1DF}"/>
                  </a:ext>
                </a:extLst>
              </p:cNvPr>
              <p:cNvSpPr/>
              <p:nvPr/>
            </p:nvSpPr>
            <p:spPr bwMode="auto">
              <a:xfrm rot="12054418">
                <a:off x="4794646" y="1143638"/>
                <a:ext cx="466073" cy="334052"/>
              </a:xfrm>
              <a:custGeom>
                <a:avLst/>
                <a:gdLst>
                  <a:gd name="connsiteX0" fmla="*/ 1128080 w 2568923"/>
                  <a:gd name="connsiteY0" fmla="*/ 0 h 1841244"/>
                  <a:gd name="connsiteX1" fmla="*/ 1286611 w 2568923"/>
                  <a:gd name="connsiteY1" fmla="*/ 255169 h 1841244"/>
                  <a:gd name="connsiteX2" fmla="*/ 1444861 w 2568923"/>
                  <a:gd name="connsiteY2" fmla="*/ 452 h 1841244"/>
                  <a:gd name="connsiteX3" fmla="*/ 1528671 w 2568923"/>
                  <a:gd name="connsiteY3" fmla="*/ 9873 h 1841244"/>
                  <a:gd name="connsiteX4" fmla="*/ 2567851 w 2568923"/>
                  <a:gd name="connsiteY4" fmla="*/ 902170 h 1841244"/>
                  <a:gd name="connsiteX5" fmla="*/ 2568923 w 2568923"/>
                  <a:gd name="connsiteY5" fmla="*/ 918860 h 1841244"/>
                  <a:gd name="connsiteX6" fmla="*/ 2559360 w 2568923"/>
                  <a:gd name="connsiteY6" fmla="*/ 917713 h 1841244"/>
                  <a:gd name="connsiteX7" fmla="*/ 2427460 w 2568923"/>
                  <a:gd name="connsiteY7" fmla="*/ 912477 h 1841244"/>
                  <a:gd name="connsiteX8" fmla="*/ 1357731 w 2568923"/>
                  <a:gd name="connsiteY8" fmla="*/ 1359598 h 1841244"/>
                  <a:gd name="connsiteX9" fmla="*/ 1336982 w 2568923"/>
                  <a:gd name="connsiteY9" fmla="*/ 1389649 h 1841244"/>
                  <a:gd name="connsiteX10" fmla="*/ 1377568 w 2568923"/>
                  <a:gd name="connsiteY10" fmla="*/ 1465646 h 1841244"/>
                  <a:gd name="connsiteX11" fmla="*/ 1557485 w 2568923"/>
                  <a:gd name="connsiteY11" fmla="*/ 1635820 h 1841244"/>
                  <a:gd name="connsiteX12" fmla="*/ 2038344 w 2568923"/>
                  <a:gd name="connsiteY12" fmla="*/ 1689357 h 1841244"/>
                  <a:gd name="connsiteX13" fmla="*/ 2076894 w 2568923"/>
                  <a:gd name="connsiteY13" fmla="*/ 1805584 h 1841244"/>
                  <a:gd name="connsiteX14" fmla="*/ 1494316 w 2568923"/>
                  <a:gd name="connsiteY14" fmla="*/ 1740722 h 1841244"/>
                  <a:gd name="connsiteX15" fmla="*/ 1205660 w 2568923"/>
                  <a:gd name="connsiteY15" fmla="*/ 1402203 h 1841244"/>
                  <a:gd name="connsiteX16" fmla="*/ 1186504 w 2568923"/>
                  <a:gd name="connsiteY16" fmla="*/ 1334283 h 1841244"/>
                  <a:gd name="connsiteX17" fmla="*/ 1116928 w 2568923"/>
                  <a:gd name="connsiteY17" fmla="*/ 1262935 h 1841244"/>
                  <a:gd name="connsiteX18" fmla="*/ 141460 w 2568923"/>
                  <a:gd name="connsiteY18" fmla="*/ 912477 h 1841244"/>
                  <a:gd name="connsiteX19" fmla="*/ 9560 w 2568923"/>
                  <a:gd name="connsiteY19" fmla="*/ 917713 h 1841244"/>
                  <a:gd name="connsiteX20" fmla="*/ 0 w 2568923"/>
                  <a:gd name="connsiteY20" fmla="*/ 918860 h 1841244"/>
                  <a:gd name="connsiteX21" fmla="*/ 1072 w 2568923"/>
                  <a:gd name="connsiteY21" fmla="*/ 902170 h 1841244"/>
                  <a:gd name="connsiteX22" fmla="*/ 1040252 w 2568923"/>
                  <a:gd name="connsiteY22" fmla="*/ 9873 h 1841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568923" h="1841244">
                    <a:moveTo>
                      <a:pt x="1128080" y="0"/>
                    </a:moveTo>
                    <a:lnTo>
                      <a:pt x="1286611" y="255169"/>
                    </a:lnTo>
                    <a:lnTo>
                      <a:pt x="1444861" y="452"/>
                    </a:lnTo>
                    <a:lnTo>
                      <a:pt x="1528671" y="9873"/>
                    </a:lnTo>
                    <a:cubicBezTo>
                      <a:pt x="2082200" y="93247"/>
                      <a:pt x="2510045" y="454711"/>
                      <a:pt x="2567851" y="902170"/>
                    </a:cubicBezTo>
                    <a:lnTo>
                      <a:pt x="2568923" y="918860"/>
                    </a:lnTo>
                    <a:lnTo>
                      <a:pt x="2559360" y="917713"/>
                    </a:lnTo>
                    <a:cubicBezTo>
                      <a:pt x="2515993" y="914251"/>
                      <a:pt x="2471990" y="912477"/>
                      <a:pt x="2427460" y="912477"/>
                    </a:cubicBezTo>
                    <a:cubicBezTo>
                      <a:pt x="1982163" y="912477"/>
                      <a:pt x="1589562" y="1089837"/>
                      <a:pt x="1357731" y="1359598"/>
                    </a:cubicBezTo>
                    <a:lnTo>
                      <a:pt x="1336982" y="1389649"/>
                    </a:lnTo>
                    <a:lnTo>
                      <a:pt x="1377568" y="1465646"/>
                    </a:lnTo>
                    <a:cubicBezTo>
                      <a:pt x="1424032" y="1533904"/>
                      <a:pt x="1485092" y="1592227"/>
                      <a:pt x="1557485" y="1635820"/>
                    </a:cubicBezTo>
                    <a:cubicBezTo>
                      <a:pt x="1702270" y="1723005"/>
                      <a:pt x="1877928" y="1742562"/>
                      <a:pt x="2038344" y="1689357"/>
                    </a:cubicBezTo>
                    <a:lnTo>
                      <a:pt x="2076894" y="1805584"/>
                    </a:lnTo>
                    <a:cubicBezTo>
                      <a:pt x="1882544" y="1870044"/>
                      <a:pt x="1669729" y="1846350"/>
                      <a:pt x="1494316" y="1740722"/>
                    </a:cubicBezTo>
                    <a:cubicBezTo>
                      <a:pt x="1362756" y="1661502"/>
                      <a:pt x="1262089" y="1542127"/>
                      <a:pt x="1205660" y="1402203"/>
                    </a:cubicBezTo>
                    <a:lnTo>
                      <a:pt x="1186504" y="1334283"/>
                    </a:lnTo>
                    <a:lnTo>
                      <a:pt x="1116928" y="1262935"/>
                    </a:lnTo>
                    <a:cubicBezTo>
                      <a:pt x="880385" y="1048268"/>
                      <a:pt x="531095" y="912477"/>
                      <a:pt x="141460" y="912477"/>
                    </a:cubicBezTo>
                    <a:cubicBezTo>
                      <a:pt x="96931" y="912477"/>
                      <a:pt x="52928" y="914251"/>
                      <a:pt x="9560" y="917713"/>
                    </a:cubicBezTo>
                    <a:lnTo>
                      <a:pt x="0" y="918860"/>
                    </a:lnTo>
                    <a:lnTo>
                      <a:pt x="1072" y="902170"/>
                    </a:lnTo>
                    <a:cubicBezTo>
                      <a:pt x="58877" y="454711"/>
                      <a:pt x="486723" y="93247"/>
                      <a:pt x="1040252" y="9873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6EF95B2F-6A5E-4ADA-BEAC-4F9BCC893E20}"/>
                  </a:ext>
                </a:extLst>
              </p:cNvPr>
              <p:cNvSpPr/>
              <p:nvPr/>
            </p:nvSpPr>
            <p:spPr bwMode="auto">
              <a:xfrm rot="8386873">
                <a:off x="5480194" y="1328423"/>
                <a:ext cx="466073" cy="334052"/>
              </a:xfrm>
              <a:custGeom>
                <a:avLst/>
                <a:gdLst>
                  <a:gd name="connsiteX0" fmla="*/ 1128080 w 2568923"/>
                  <a:gd name="connsiteY0" fmla="*/ 0 h 1841244"/>
                  <a:gd name="connsiteX1" fmla="*/ 1286611 w 2568923"/>
                  <a:gd name="connsiteY1" fmla="*/ 255169 h 1841244"/>
                  <a:gd name="connsiteX2" fmla="*/ 1444861 w 2568923"/>
                  <a:gd name="connsiteY2" fmla="*/ 452 h 1841244"/>
                  <a:gd name="connsiteX3" fmla="*/ 1528671 w 2568923"/>
                  <a:gd name="connsiteY3" fmla="*/ 9873 h 1841244"/>
                  <a:gd name="connsiteX4" fmla="*/ 2567851 w 2568923"/>
                  <a:gd name="connsiteY4" fmla="*/ 902170 h 1841244"/>
                  <a:gd name="connsiteX5" fmla="*/ 2568923 w 2568923"/>
                  <a:gd name="connsiteY5" fmla="*/ 918860 h 1841244"/>
                  <a:gd name="connsiteX6" fmla="*/ 2559360 w 2568923"/>
                  <a:gd name="connsiteY6" fmla="*/ 917713 h 1841244"/>
                  <a:gd name="connsiteX7" fmla="*/ 2427460 w 2568923"/>
                  <a:gd name="connsiteY7" fmla="*/ 912477 h 1841244"/>
                  <a:gd name="connsiteX8" fmla="*/ 1357731 w 2568923"/>
                  <a:gd name="connsiteY8" fmla="*/ 1359598 h 1841244"/>
                  <a:gd name="connsiteX9" fmla="*/ 1336982 w 2568923"/>
                  <a:gd name="connsiteY9" fmla="*/ 1389649 h 1841244"/>
                  <a:gd name="connsiteX10" fmla="*/ 1377568 w 2568923"/>
                  <a:gd name="connsiteY10" fmla="*/ 1465646 h 1841244"/>
                  <a:gd name="connsiteX11" fmla="*/ 1557485 w 2568923"/>
                  <a:gd name="connsiteY11" fmla="*/ 1635820 h 1841244"/>
                  <a:gd name="connsiteX12" fmla="*/ 2038344 w 2568923"/>
                  <a:gd name="connsiteY12" fmla="*/ 1689357 h 1841244"/>
                  <a:gd name="connsiteX13" fmla="*/ 2076894 w 2568923"/>
                  <a:gd name="connsiteY13" fmla="*/ 1805584 h 1841244"/>
                  <a:gd name="connsiteX14" fmla="*/ 1494316 w 2568923"/>
                  <a:gd name="connsiteY14" fmla="*/ 1740722 h 1841244"/>
                  <a:gd name="connsiteX15" fmla="*/ 1205660 w 2568923"/>
                  <a:gd name="connsiteY15" fmla="*/ 1402203 h 1841244"/>
                  <a:gd name="connsiteX16" fmla="*/ 1186504 w 2568923"/>
                  <a:gd name="connsiteY16" fmla="*/ 1334283 h 1841244"/>
                  <a:gd name="connsiteX17" fmla="*/ 1116928 w 2568923"/>
                  <a:gd name="connsiteY17" fmla="*/ 1262935 h 1841244"/>
                  <a:gd name="connsiteX18" fmla="*/ 141460 w 2568923"/>
                  <a:gd name="connsiteY18" fmla="*/ 912477 h 1841244"/>
                  <a:gd name="connsiteX19" fmla="*/ 9560 w 2568923"/>
                  <a:gd name="connsiteY19" fmla="*/ 917713 h 1841244"/>
                  <a:gd name="connsiteX20" fmla="*/ 0 w 2568923"/>
                  <a:gd name="connsiteY20" fmla="*/ 918860 h 1841244"/>
                  <a:gd name="connsiteX21" fmla="*/ 1072 w 2568923"/>
                  <a:gd name="connsiteY21" fmla="*/ 902170 h 1841244"/>
                  <a:gd name="connsiteX22" fmla="*/ 1040252 w 2568923"/>
                  <a:gd name="connsiteY22" fmla="*/ 9873 h 1841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568923" h="1841244">
                    <a:moveTo>
                      <a:pt x="1128080" y="0"/>
                    </a:moveTo>
                    <a:lnTo>
                      <a:pt x="1286611" y="255169"/>
                    </a:lnTo>
                    <a:lnTo>
                      <a:pt x="1444861" y="452"/>
                    </a:lnTo>
                    <a:lnTo>
                      <a:pt x="1528671" y="9873"/>
                    </a:lnTo>
                    <a:cubicBezTo>
                      <a:pt x="2082200" y="93247"/>
                      <a:pt x="2510045" y="454711"/>
                      <a:pt x="2567851" y="902170"/>
                    </a:cubicBezTo>
                    <a:lnTo>
                      <a:pt x="2568923" y="918860"/>
                    </a:lnTo>
                    <a:lnTo>
                      <a:pt x="2559360" y="917713"/>
                    </a:lnTo>
                    <a:cubicBezTo>
                      <a:pt x="2515993" y="914251"/>
                      <a:pt x="2471990" y="912477"/>
                      <a:pt x="2427460" y="912477"/>
                    </a:cubicBezTo>
                    <a:cubicBezTo>
                      <a:pt x="1982163" y="912477"/>
                      <a:pt x="1589562" y="1089837"/>
                      <a:pt x="1357731" y="1359598"/>
                    </a:cubicBezTo>
                    <a:lnTo>
                      <a:pt x="1336982" y="1389649"/>
                    </a:lnTo>
                    <a:lnTo>
                      <a:pt x="1377568" y="1465646"/>
                    </a:lnTo>
                    <a:cubicBezTo>
                      <a:pt x="1424032" y="1533904"/>
                      <a:pt x="1485092" y="1592227"/>
                      <a:pt x="1557485" y="1635820"/>
                    </a:cubicBezTo>
                    <a:cubicBezTo>
                      <a:pt x="1702270" y="1723005"/>
                      <a:pt x="1877928" y="1742562"/>
                      <a:pt x="2038344" y="1689357"/>
                    </a:cubicBezTo>
                    <a:lnTo>
                      <a:pt x="2076894" y="1805584"/>
                    </a:lnTo>
                    <a:cubicBezTo>
                      <a:pt x="1882544" y="1870044"/>
                      <a:pt x="1669729" y="1846350"/>
                      <a:pt x="1494316" y="1740722"/>
                    </a:cubicBezTo>
                    <a:cubicBezTo>
                      <a:pt x="1362756" y="1661502"/>
                      <a:pt x="1262089" y="1542127"/>
                      <a:pt x="1205660" y="1402203"/>
                    </a:cubicBezTo>
                    <a:lnTo>
                      <a:pt x="1186504" y="1334283"/>
                    </a:lnTo>
                    <a:lnTo>
                      <a:pt x="1116928" y="1262935"/>
                    </a:lnTo>
                    <a:cubicBezTo>
                      <a:pt x="880385" y="1048268"/>
                      <a:pt x="531095" y="912477"/>
                      <a:pt x="141460" y="912477"/>
                    </a:cubicBezTo>
                    <a:cubicBezTo>
                      <a:pt x="96931" y="912477"/>
                      <a:pt x="52928" y="914251"/>
                      <a:pt x="9560" y="917713"/>
                    </a:cubicBezTo>
                    <a:lnTo>
                      <a:pt x="0" y="918860"/>
                    </a:lnTo>
                    <a:lnTo>
                      <a:pt x="1072" y="902170"/>
                    </a:lnTo>
                    <a:cubicBezTo>
                      <a:pt x="58877" y="454711"/>
                      <a:pt x="486723" y="93247"/>
                      <a:pt x="1040252" y="9873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29D7E78B-C4B8-4A22-9D68-BDCC5F521D1E}"/>
                  </a:ext>
                </a:extLst>
              </p:cNvPr>
              <p:cNvSpPr/>
              <p:nvPr/>
            </p:nvSpPr>
            <p:spPr bwMode="auto">
              <a:xfrm rot="3022998">
                <a:off x="6185044" y="966473"/>
                <a:ext cx="466073" cy="334052"/>
              </a:xfrm>
              <a:custGeom>
                <a:avLst/>
                <a:gdLst>
                  <a:gd name="connsiteX0" fmla="*/ 1128080 w 2568923"/>
                  <a:gd name="connsiteY0" fmla="*/ 0 h 1841244"/>
                  <a:gd name="connsiteX1" fmla="*/ 1286611 w 2568923"/>
                  <a:gd name="connsiteY1" fmla="*/ 255169 h 1841244"/>
                  <a:gd name="connsiteX2" fmla="*/ 1444861 w 2568923"/>
                  <a:gd name="connsiteY2" fmla="*/ 452 h 1841244"/>
                  <a:gd name="connsiteX3" fmla="*/ 1528671 w 2568923"/>
                  <a:gd name="connsiteY3" fmla="*/ 9873 h 1841244"/>
                  <a:gd name="connsiteX4" fmla="*/ 2567851 w 2568923"/>
                  <a:gd name="connsiteY4" fmla="*/ 902170 h 1841244"/>
                  <a:gd name="connsiteX5" fmla="*/ 2568923 w 2568923"/>
                  <a:gd name="connsiteY5" fmla="*/ 918860 h 1841244"/>
                  <a:gd name="connsiteX6" fmla="*/ 2559360 w 2568923"/>
                  <a:gd name="connsiteY6" fmla="*/ 917713 h 1841244"/>
                  <a:gd name="connsiteX7" fmla="*/ 2427460 w 2568923"/>
                  <a:gd name="connsiteY7" fmla="*/ 912477 h 1841244"/>
                  <a:gd name="connsiteX8" fmla="*/ 1357731 w 2568923"/>
                  <a:gd name="connsiteY8" fmla="*/ 1359598 h 1841244"/>
                  <a:gd name="connsiteX9" fmla="*/ 1336982 w 2568923"/>
                  <a:gd name="connsiteY9" fmla="*/ 1389649 h 1841244"/>
                  <a:gd name="connsiteX10" fmla="*/ 1377568 w 2568923"/>
                  <a:gd name="connsiteY10" fmla="*/ 1465646 h 1841244"/>
                  <a:gd name="connsiteX11" fmla="*/ 1557485 w 2568923"/>
                  <a:gd name="connsiteY11" fmla="*/ 1635820 h 1841244"/>
                  <a:gd name="connsiteX12" fmla="*/ 2038344 w 2568923"/>
                  <a:gd name="connsiteY12" fmla="*/ 1689357 h 1841244"/>
                  <a:gd name="connsiteX13" fmla="*/ 2076894 w 2568923"/>
                  <a:gd name="connsiteY13" fmla="*/ 1805584 h 1841244"/>
                  <a:gd name="connsiteX14" fmla="*/ 1494316 w 2568923"/>
                  <a:gd name="connsiteY14" fmla="*/ 1740722 h 1841244"/>
                  <a:gd name="connsiteX15" fmla="*/ 1205660 w 2568923"/>
                  <a:gd name="connsiteY15" fmla="*/ 1402203 h 1841244"/>
                  <a:gd name="connsiteX16" fmla="*/ 1186504 w 2568923"/>
                  <a:gd name="connsiteY16" fmla="*/ 1334283 h 1841244"/>
                  <a:gd name="connsiteX17" fmla="*/ 1116928 w 2568923"/>
                  <a:gd name="connsiteY17" fmla="*/ 1262935 h 1841244"/>
                  <a:gd name="connsiteX18" fmla="*/ 141460 w 2568923"/>
                  <a:gd name="connsiteY18" fmla="*/ 912477 h 1841244"/>
                  <a:gd name="connsiteX19" fmla="*/ 9560 w 2568923"/>
                  <a:gd name="connsiteY19" fmla="*/ 917713 h 1841244"/>
                  <a:gd name="connsiteX20" fmla="*/ 0 w 2568923"/>
                  <a:gd name="connsiteY20" fmla="*/ 918860 h 1841244"/>
                  <a:gd name="connsiteX21" fmla="*/ 1072 w 2568923"/>
                  <a:gd name="connsiteY21" fmla="*/ 902170 h 1841244"/>
                  <a:gd name="connsiteX22" fmla="*/ 1040252 w 2568923"/>
                  <a:gd name="connsiteY22" fmla="*/ 9873 h 1841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568923" h="1841244">
                    <a:moveTo>
                      <a:pt x="1128080" y="0"/>
                    </a:moveTo>
                    <a:lnTo>
                      <a:pt x="1286611" y="255169"/>
                    </a:lnTo>
                    <a:lnTo>
                      <a:pt x="1444861" y="452"/>
                    </a:lnTo>
                    <a:lnTo>
                      <a:pt x="1528671" y="9873"/>
                    </a:lnTo>
                    <a:cubicBezTo>
                      <a:pt x="2082200" y="93247"/>
                      <a:pt x="2510045" y="454711"/>
                      <a:pt x="2567851" y="902170"/>
                    </a:cubicBezTo>
                    <a:lnTo>
                      <a:pt x="2568923" y="918860"/>
                    </a:lnTo>
                    <a:lnTo>
                      <a:pt x="2559360" y="917713"/>
                    </a:lnTo>
                    <a:cubicBezTo>
                      <a:pt x="2515993" y="914251"/>
                      <a:pt x="2471990" y="912477"/>
                      <a:pt x="2427460" y="912477"/>
                    </a:cubicBezTo>
                    <a:cubicBezTo>
                      <a:pt x="1982163" y="912477"/>
                      <a:pt x="1589562" y="1089837"/>
                      <a:pt x="1357731" y="1359598"/>
                    </a:cubicBezTo>
                    <a:lnTo>
                      <a:pt x="1336982" y="1389649"/>
                    </a:lnTo>
                    <a:lnTo>
                      <a:pt x="1377568" y="1465646"/>
                    </a:lnTo>
                    <a:cubicBezTo>
                      <a:pt x="1424032" y="1533904"/>
                      <a:pt x="1485092" y="1592227"/>
                      <a:pt x="1557485" y="1635820"/>
                    </a:cubicBezTo>
                    <a:cubicBezTo>
                      <a:pt x="1702270" y="1723005"/>
                      <a:pt x="1877928" y="1742562"/>
                      <a:pt x="2038344" y="1689357"/>
                    </a:cubicBezTo>
                    <a:lnTo>
                      <a:pt x="2076894" y="1805584"/>
                    </a:lnTo>
                    <a:cubicBezTo>
                      <a:pt x="1882544" y="1870044"/>
                      <a:pt x="1669729" y="1846350"/>
                      <a:pt x="1494316" y="1740722"/>
                    </a:cubicBezTo>
                    <a:cubicBezTo>
                      <a:pt x="1362756" y="1661502"/>
                      <a:pt x="1262089" y="1542127"/>
                      <a:pt x="1205660" y="1402203"/>
                    </a:cubicBezTo>
                    <a:lnTo>
                      <a:pt x="1186504" y="1334283"/>
                    </a:lnTo>
                    <a:lnTo>
                      <a:pt x="1116928" y="1262935"/>
                    </a:lnTo>
                    <a:cubicBezTo>
                      <a:pt x="880385" y="1048268"/>
                      <a:pt x="531095" y="912477"/>
                      <a:pt x="141460" y="912477"/>
                    </a:cubicBezTo>
                    <a:cubicBezTo>
                      <a:pt x="96931" y="912477"/>
                      <a:pt x="52928" y="914251"/>
                      <a:pt x="9560" y="917713"/>
                    </a:cubicBezTo>
                    <a:lnTo>
                      <a:pt x="0" y="918860"/>
                    </a:lnTo>
                    <a:lnTo>
                      <a:pt x="1072" y="902170"/>
                    </a:lnTo>
                    <a:cubicBezTo>
                      <a:pt x="58877" y="454711"/>
                      <a:pt x="486723" y="93247"/>
                      <a:pt x="1040252" y="9873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71993963-872B-4311-A7FB-C2D156E2E278}"/>
                  </a:ext>
                </a:extLst>
              </p:cNvPr>
              <p:cNvSpPr/>
              <p:nvPr/>
            </p:nvSpPr>
            <p:spPr bwMode="auto">
              <a:xfrm rot="3022998">
                <a:off x="4464194" y="509272"/>
                <a:ext cx="466073" cy="334052"/>
              </a:xfrm>
              <a:custGeom>
                <a:avLst/>
                <a:gdLst>
                  <a:gd name="connsiteX0" fmla="*/ 1128080 w 2568923"/>
                  <a:gd name="connsiteY0" fmla="*/ 0 h 1841244"/>
                  <a:gd name="connsiteX1" fmla="*/ 1286611 w 2568923"/>
                  <a:gd name="connsiteY1" fmla="*/ 255169 h 1841244"/>
                  <a:gd name="connsiteX2" fmla="*/ 1444861 w 2568923"/>
                  <a:gd name="connsiteY2" fmla="*/ 452 h 1841244"/>
                  <a:gd name="connsiteX3" fmla="*/ 1528671 w 2568923"/>
                  <a:gd name="connsiteY3" fmla="*/ 9873 h 1841244"/>
                  <a:gd name="connsiteX4" fmla="*/ 2567851 w 2568923"/>
                  <a:gd name="connsiteY4" fmla="*/ 902170 h 1841244"/>
                  <a:gd name="connsiteX5" fmla="*/ 2568923 w 2568923"/>
                  <a:gd name="connsiteY5" fmla="*/ 918860 h 1841244"/>
                  <a:gd name="connsiteX6" fmla="*/ 2559360 w 2568923"/>
                  <a:gd name="connsiteY6" fmla="*/ 917713 h 1841244"/>
                  <a:gd name="connsiteX7" fmla="*/ 2427460 w 2568923"/>
                  <a:gd name="connsiteY7" fmla="*/ 912477 h 1841244"/>
                  <a:gd name="connsiteX8" fmla="*/ 1357731 w 2568923"/>
                  <a:gd name="connsiteY8" fmla="*/ 1359598 h 1841244"/>
                  <a:gd name="connsiteX9" fmla="*/ 1336982 w 2568923"/>
                  <a:gd name="connsiteY9" fmla="*/ 1389649 h 1841244"/>
                  <a:gd name="connsiteX10" fmla="*/ 1377568 w 2568923"/>
                  <a:gd name="connsiteY10" fmla="*/ 1465646 h 1841244"/>
                  <a:gd name="connsiteX11" fmla="*/ 1557485 w 2568923"/>
                  <a:gd name="connsiteY11" fmla="*/ 1635820 h 1841244"/>
                  <a:gd name="connsiteX12" fmla="*/ 2038344 w 2568923"/>
                  <a:gd name="connsiteY12" fmla="*/ 1689357 h 1841244"/>
                  <a:gd name="connsiteX13" fmla="*/ 2076894 w 2568923"/>
                  <a:gd name="connsiteY13" fmla="*/ 1805584 h 1841244"/>
                  <a:gd name="connsiteX14" fmla="*/ 1494316 w 2568923"/>
                  <a:gd name="connsiteY14" fmla="*/ 1740722 h 1841244"/>
                  <a:gd name="connsiteX15" fmla="*/ 1205660 w 2568923"/>
                  <a:gd name="connsiteY15" fmla="*/ 1402203 h 1841244"/>
                  <a:gd name="connsiteX16" fmla="*/ 1186504 w 2568923"/>
                  <a:gd name="connsiteY16" fmla="*/ 1334283 h 1841244"/>
                  <a:gd name="connsiteX17" fmla="*/ 1116928 w 2568923"/>
                  <a:gd name="connsiteY17" fmla="*/ 1262935 h 1841244"/>
                  <a:gd name="connsiteX18" fmla="*/ 141460 w 2568923"/>
                  <a:gd name="connsiteY18" fmla="*/ 912477 h 1841244"/>
                  <a:gd name="connsiteX19" fmla="*/ 9560 w 2568923"/>
                  <a:gd name="connsiteY19" fmla="*/ 917713 h 1841244"/>
                  <a:gd name="connsiteX20" fmla="*/ 0 w 2568923"/>
                  <a:gd name="connsiteY20" fmla="*/ 918860 h 1841244"/>
                  <a:gd name="connsiteX21" fmla="*/ 1072 w 2568923"/>
                  <a:gd name="connsiteY21" fmla="*/ 902170 h 1841244"/>
                  <a:gd name="connsiteX22" fmla="*/ 1040252 w 2568923"/>
                  <a:gd name="connsiteY22" fmla="*/ 9873 h 1841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568923" h="1841244">
                    <a:moveTo>
                      <a:pt x="1128080" y="0"/>
                    </a:moveTo>
                    <a:lnTo>
                      <a:pt x="1286611" y="255169"/>
                    </a:lnTo>
                    <a:lnTo>
                      <a:pt x="1444861" y="452"/>
                    </a:lnTo>
                    <a:lnTo>
                      <a:pt x="1528671" y="9873"/>
                    </a:lnTo>
                    <a:cubicBezTo>
                      <a:pt x="2082200" y="93247"/>
                      <a:pt x="2510045" y="454711"/>
                      <a:pt x="2567851" y="902170"/>
                    </a:cubicBezTo>
                    <a:lnTo>
                      <a:pt x="2568923" y="918860"/>
                    </a:lnTo>
                    <a:lnTo>
                      <a:pt x="2559360" y="917713"/>
                    </a:lnTo>
                    <a:cubicBezTo>
                      <a:pt x="2515993" y="914251"/>
                      <a:pt x="2471990" y="912477"/>
                      <a:pt x="2427460" y="912477"/>
                    </a:cubicBezTo>
                    <a:cubicBezTo>
                      <a:pt x="1982163" y="912477"/>
                      <a:pt x="1589562" y="1089837"/>
                      <a:pt x="1357731" y="1359598"/>
                    </a:cubicBezTo>
                    <a:lnTo>
                      <a:pt x="1336982" y="1389649"/>
                    </a:lnTo>
                    <a:lnTo>
                      <a:pt x="1377568" y="1465646"/>
                    </a:lnTo>
                    <a:cubicBezTo>
                      <a:pt x="1424032" y="1533904"/>
                      <a:pt x="1485092" y="1592227"/>
                      <a:pt x="1557485" y="1635820"/>
                    </a:cubicBezTo>
                    <a:cubicBezTo>
                      <a:pt x="1702270" y="1723005"/>
                      <a:pt x="1877928" y="1742562"/>
                      <a:pt x="2038344" y="1689357"/>
                    </a:cubicBezTo>
                    <a:lnTo>
                      <a:pt x="2076894" y="1805584"/>
                    </a:lnTo>
                    <a:cubicBezTo>
                      <a:pt x="1882544" y="1870044"/>
                      <a:pt x="1669729" y="1846350"/>
                      <a:pt x="1494316" y="1740722"/>
                    </a:cubicBezTo>
                    <a:cubicBezTo>
                      <a:pt x="1362756" y="1661502"/>
                      <a:pt x="1262089" y="1542127"/>
                      <a:pt x="1205660" y="1402203"/>
                    </a:cubicBezTo>
                    <a:lnTo>
                      <a:pt x="1186504" y="1334283"/>
                    </a:lnTo>
                    <a:lnTo>
                      <a:pt x="1116928" y="1262935"/>
                    </a:lnTo>
                    <a:cubicBezTo>
                      <a:pt x="880385" y="1048268"/>
                      <a:pt x="531095" y="912477"/>
                      <a:pt x="141460" y="912477"/>
                    </a:cubicBezTo>
                    <a:cubicBezTo>
                      <a:pt x="96931" y="912477"/>
                      <a:pt x="52928" y="914251"/>
                      <a:pt x="9560" y="917713"/>
                    </a:cubicBezTo>
                    <a:lnTo>
                      <a:pt x="0" y="918860"/>
                    </a:lnTo>
                    <a:lnTo>
                      <a:pt x="1072" y="902170"/>
                    </a:lnTo>
                    <a:cubicBezTo>
                      <a:pt x="58877" y="454711"/>
                      <a:pt x="486723" y="93247"/>
                      <a:pt x="1040252" y="9873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DA5636B4-76EC-49D8-85BC-DC07BBDF1A66}"/>
                  </a:ext>
                </a:extLst>
              </p:cNvPr>
              <p:cNvSpPr/>
              <p:nvPr/>
            </p:nvSpPr>
            <p:spPr bwMode="auto">
              <a:xfrm rot="8722217">
                <a:off x="5061348" y="610239"/>
                <a:ext cx="466073" cy="334052"/>
              </a:xfrm>
              <a:custGeom>
                <a:avLst/>
                <a:gdLst>
                  <a:gd name="connsiteX0" fmla="*/ 1128080 w 2568923"/>
                  <a:gd name="connsiteY0" fmla="*/ 0 h 1841244"/>
                  <a:gd name="connsiteX1" fmla="*/ 1286611 w 2568923"/>
                  <a:gd name="connsiteY1" fmla="*/ 255169 h 1841244"/>
                  <a:gd name="connsiteX2" fmla="*/ 1444861 w 2568923"/>
                  <a:gd name="connsiteY2" fmla="*/ 452 h 1841244"/>
                  <a:gd name="connsiteX3" fmla="*/ 1528671 w 2568923"/>
                  <a:gd name="connsiteY3" fmla="*/ 9873 h 1841244"/>
                  <a:gd name="connsiteX4" fmla="*/ 2567851 w 2568923"/>
                  <a:gd name="connsiteY4" fmla="*/ 902170 h 1841244"/>
                  <a:gd name="connsiteX5" fmla="*/ 2568923 w 2568923"/>
                  <a:gd name="connsiteY5" fmla="*/ 918860 h 1841244"/>
                  <a:gd name="connsiteX6" fmla="*/ 2559360 w 2568923"/>
                  <a:gd name="connsiteY6" fmla="*/ 917713 h 1841244"/>
                  <a:gd name="connsiteX7" fmla="*/ 2427460 w 2568923"/>
                  <a:gd name="connsiteY7" fmla="*/ 912477 h 1841244"/>
                  <a:gd name="connsiteX8" fmla="*/ 1357731 w 2568923"/>
                  <a:gd name="connsiteY8" fmla="*/ 1359598 h 1841244"/>
                  <a:gd name="connsiteX9" fmla="*/ 1336982 w 2568923"/>
                  <a:gd name="connsiteY9" fmla="*/ 1389649 h 1841244"/>
                  <a:gd name="connsiteX10" fmla="*/ 1377568 w 2568923"/>
                  <a:gd name="connsiteY10" fmla="*/ 1465646 h 1841244"/>
                  <a:gd name="connsiteX11" fmla="*/ 1557485 w 2568923"/>
                  <a:gd name="connsiteY11" fmla="*/ 1635820 h 1841244"/>
                  <a:gd name="connsiteX12" fmla="*/ 2038344 w 2568923"/>
                  <a:gd name="connsiteY12" fmla="*/ 1689357 h 1841244"/>
                  <a:gd name="connsiteX13" fmla="*/ 2076894 w 2568923"/>
                  <a:gd name="connsiteY13" fmla="*/ 1805584 h 1841244"/>
                  <a:gd name="connsiteX14" fmla="*/ 1494316 w 2568923"/>
                  <a:gd name="connsiteY14" fmla="*/ 1740722 h 1841244"/>
                  <a:gd name="connsiteX15" fmla="*/ 1205660 w 2568923"/>
                  <a:gd name="connsiteY15" fmla="*/ 1402203 h 1841244"/>
                  <a:gd name="connsiteX16" fmla="*/ 1186504 w 2568923"/>
                  <a:gd name="connsiteY16" fmla="*/ 1334283 h 1841244"/>
                  <a:gd name="connsiteX17" fmla="*/ 1116928 w 2568923"/>
                  <a:gd name="connsiteY17" fmla="*/ 1262935 h 1841244"/>
                  <a:gd name="connsiteX18" fmla="*/ 141460 w 2568923"/>
                  <a:gd name="connsiteY18" fmla="*/ 912477 h 1841244"/>
                  <a:gd name="connsiteX19" fmla="*/ 9560 w 2568923"/>
                  <a:gd name="connsiteY19" fmla="*/ 917713 h 1841244"/>
                  <a:gd name="connsiteX20" fmla="*/ 0 w 2568923"/>
                  <a:gd name="connsiteY20" fmla="*/ 918860 h 1841244"/>
                  <a:gd name="connsiteX21" fmla="*/ 1072 w 2568923"/>
                  <a:gd name="connsiteY21" fmla="*/ 902170 h 1841244"/>
                  <a:gd name="connsiteX22" fmla="*/ 1040252 w 2568923"/>
                  <a:gd name="connsiteY22" fmla="*/ 9873 h 1841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568923" h="1841244">
                    <a:moveTo>
                      <a:pt x="1128080" y="0"/>
                    </a:moveTo>
                    <a:lnTo>
                      <a:pt x="1286611" y="255169"/>
                    </a:lnTo>
                    <a:lnTo>
                      <a:pt x="1444861" y="452"/>
                    </a:lnTo>
                    <a:lnTo>
                      <a:pt x="1528671" y="9873"/>
                    </a:lnTo>
                    <a:cubicBezTo>
                      <a:pt x="2082200" y="93247"/>
                      <a:pt x="2510045" y="454711"/>
                      <a:pt x="2567851" y="902170"/>
                    </a:cubicBezTo>
                    <a:lnTo>
                      <a:pt x="2568923" y="918860"/>
                    </a:lnTo>
                    <a:lnTo>
                      <a:pt x="2559360" y="917713"/>
                    </a:lnTo>
                    <a:cubicBezTo>
                      <a:pt x="2515993" y="914251"/>
                      <a:pt x="2471990" y="912477"/>
                      <a:pt x="2427460" y="912477"/>
                    </a:cubicBezTo>
                    <a:cubicBezTo>
                      <a:pt x="1982163" y="912477"/>
                      <a:pt x="1589562" y="1089837"/>
                      <a:pt x="1357731" y="1359598"/>
                    </a:cubicBezTo>
                    <a:lnTo>
                      <a:pt x="1336982" y="1389649"/>
                    </a:lnTo>
                    <a:lnTo>
                      <a:pt x="1377568" y="1465646"/>
                    </a:lnTo>
                    <a:cubicBezTo>
                      <a:pt x="1424032" y="1533904"/>
                      <a:pt x="1485092" y="1592227"/>
                      <a:pt x="1557485" y="1635820"/>
                    </a:cubicBezTo>
                    <a:cubicBezTo>
                      <a:pt x="1702270" y="1723005"/>
                      <a:pt x="1877928" y="1742562"/>
                      <a:pt x="2038344" y="1689357"/>
                    </a:cubicBezTo>
                    <a:lnTo>
                      <a:pt x="2076894" y="1805584"/>
                    </a:lnTo>
                    <a:cubicBezTo>
                      <a:pt x="1882544" y="1870044"/>
                      <a:pt x="1669729" y="1846350"/>
                      <a:pt x="1494316" y="1740722"/>
                    </a:cubicBezTo>
                    <a:cubicBezTo>
                      <a:pt x="1362756" y="1661502"/>
                      <a:pt x="1262089" y="1542127"/>
                      <a:pt x="1205660" y="1402203"/>
                    </a:cubicBezTo>
                    <a:lnTo>
                      <a:pt x="1186504" y="1334283"/>
                    </a:lnTo>
                    <a:lnTo>
                      <a:pt x="1116928" y="1262935"/>
                    </a:lnTo>
                    <a:cubicBezTo>
                      <a:pt x="880385" y="1048268"/>
                      <a:pt x="531095" y="912477"/>
                      <a:pt x="141460" y="912477"/>
                    </a:cubicBezTo>
                    <a:cubicBezTo>
                      <a:pt x="96931" y="912477"/>
                      <a:pt x="52928" y="914251"/>
                      <a:pt x="9560" y="917713"/>
                    </a:cubicBezTo>
                    <a:lnTo>
                      <a:pt x="0" y="918860"/>
                    </a:lnTo>
                    <a:lnTo>
                      <a:pt x="1072" y="902170"/>
                    </a:lnTo>
                    <a:cubicBezTo>
                      <a:pt x="58877" y="454711"/>
                      <a:pt x="486723" y="93247"/>
                      <a:pt x="1040252" y="9873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AF019979-F41C-47F1-AF24-8510B18BBA9E}"/>
                  </a:ext>
                </a:extLst>
              </p:cNvPr>
              <p:cNvSpPr/>
              <p:nvPr/>
            </p:nvSpPr>
            <p:spPr bwMode="auto">
              <a:xfrm rot="4244472">
                <a:off x="5505848" y="127639"/>
                <a:ext cx="466073" cy="334052"/>
              </a:xfrm>
              <a:custGeom>
                <a:avLst/>
                <a:gdLst>
                  <a:gd name="connsiteX0" fmla="*/ 1128080 w 2568923"/>
                  <a:gd name="connsiteY0" fmla="*/ 0 h 1841244"/>
                  <a:gd name="connsiteX1" fmla="*/ 1286611 w 2568923"/>
                  <a:gd name="connsiteY1" fmla="*/ 255169 h 1841244"/>
                  <a:gd name="connsiteX2" fmla="*/ 1444861 w 2568923"/>
                  <a:gd name="connsiteY2" fmla="*/ 452 h 1841244"/>
                  <a:gd name="connsiteX3" fmla="*/ 1528671 w 2568923"/>
                  <a:gd name="connsiteY3" fmla="*/ 9873 h 1841244"/>
                  <a:gd name="connsiteX4" fmla="*/ 2567851 w 2568923"/>
                  <a:gd name="connsiteY4" fmla="*/ 902170 h 1841244"/>
                  <a:gd name="connsiteX5" fmla="*/ 2568923 w 2568923"/>
                  <a:gd name="connsiteY5" fmla="*/ 918860 h 1841244"/>
                  <a:gd name="connsiteX6" fmla="*/ 2559360 w 2568923"/>
                  <a:gd name="connsiteY6" fmla="*/ 917713 h 1841244"/>
                  <a:gd name="connsiteX7" fmla="*/ 2427460 w 2568923"/>
                  <a:gd name="connsiteY7" fmla="*/ 912477 h 1841244"/>
                  <a:gd name="connsiteX8" fmla="*/ 1357731 w 2568923"/>
                  <a:gd name="connsiteY8" fmla="*/ 1359598 h 1841244"/>
                  <a:gd name="connsiteX9" fmla="*/ 1336982 w 2568923"/>
                  <a:gd name="connsiteY9" fmla="*/ 1389649 h 1841244"/>
                  <a:gd name="connsiteX10" fmla="*/ 1377568 w 2568923"/>
                  <a:gd name="connsiteY10" fmla="*/ 1465646 h 1841244"/>
                  <a:gd name="connsiteX11" fmla="*/ 1557485 w 2568923"/>
                  <a:gd name="connsiteY11" fmla="*/ 1635820 h 1841244"/>
                  <a:gd name="connsiteX12" fmla="*/ 2038344 w 2568923"/>
                  <a:gd name="connsiteY12" fmla="*/ 1689357 h 1841244"/>
                  <a:gd name="connsiteX13" fmla="*/ 2076894 w 2568923"/>
                  <a:gd name="connsiteY13" fmla="*/ 1805584 h 1841244"/>
                  <a:gd name="connsiteX14" fmla="*/ 1494316 w 2568923"/>
                  <a:gd name="connsiteY14" fmla="*/ 1740722 h 1841244"/>
                  <a:gd name="connsiteX15" fmla="*/ 1205660 w 2568923"/>
                  <a:gd name="connsiteY15" fmla="*/ 1402203 h 1841244"/>
                  <a:gd name="connsiteX16" fmla="*/ 1186504 w 2568923"/>
                  <a:gd name="connsiteY16" fmla="*/ 1334283 h 1841244"/>
                  <a:gd name="connsiteX17" fmla="*/ 1116928 w 2568923"/>
                  <a:gd name="connsiteY17" fmla="*/ 1262935 h 1841244"/>
                  <a:gd name="connsiteX18" fmla="*/ 141460 w 2568923"/>
                  <a:gd name="connsiteY18" fmla="*/ 912477 h 1841244"/>
                  <a:gd name="connsiteX19" fmla="*/ 9560 w 2568923"/>
                  <a:gd name="connsiteY19" fmla="*/ 917713 h 1841244"/>
                  <a:gd name="connsiteX20" fmla="*/ 0 w 2568923"/>
                  <a:gd name="connsiteY20" fmla="*/ 918860 h 1841244"/>
                  <a:gd name="connsiteX21" fmla="*/ 1072 w 2568923"/>
                  <a:gd name="connsiteY21" fmla="*/ 902170 h 1841244"/>
                  <a:gd name="connsiteX22" fmla="*/ 1040252 w 2568923"/>
                  <a:gd name="connsiteY22" fmla="*/ 9873 h 1841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568923" h="1841244">
                    <a:moveTo>
                      <a:pt x="1128080" y="0"/>
                    </a:moveTo>
                    <a:lnTo>
                      <a:pt x="1286611" y="255169"/>
                    </a:lnTo>
                    <a:lnTo>
                      <a:pt x="1444861" y="452"/>
                    </a:lnTo>
                    <a:lnTo>
                      <a:pt x="1528671" y="9873"/>
                    </a:lnTo>
                    <a:cubicBezTo>
                      <a:pt x="2082200" y="93247"/>
                      <a:pt x="2510045" y="454711"/>
                      <a:pt x="2567851" y="902170"/>
                    </a:cubicBezTo>
                    <a:lnTo>
                      <a:pt x="2568923" y="918860"/>
                    </a:lnTo>
                    <a:lnTo>
                      <a:pt x="2559360" y="917713"/>
                    </a:lnTo>
                    <a:cubicBezTo>
                      <a:pt x="2515993" y="914251"/>
                      <a:pt x="2471990" y="912477"/>
                      <a:pt x="2427460" y="912477"/>
                    </a:cubicBezTo>
                    <a:cubicBezTo>
                      <a:pt x="1982163" y="912477"/>
                      <a:pt x="1589562" y="1089837"/>
                      <a:pt x="1357731" y="1359598"/>
                    </a:cubicBezTo>
                    <a:lnTo>
                      <a:pt x="1336982" y="1389649"/>
                    </a:lnTo>
                    <a:lnTo>
                      <a:pt x="1377568" y="1465646"/>
                    </a:lnTo>
                    <a:cubicBezTo>
                      <a:pt x="1424032" y="1533904"/>
                      <a:pt x="1485092" y="1592227"/>
                      <a:pt x="1557485" y="1635820"/>
                    </a:cubicBezTo>
                    <a:cubicBezTo>
                      <a:pt x="1702270" y="1723005"/>
                      <a:pt x="1877928" y="1742562"/>
                      <a:pt x="2038344" y="1689357"/>
                    </a:cubicBezTo>
                    <a:lnTo>
                      <a:pt x="2076894" y="1805584"/>
                    </a:lnTo>
                    <a:cubicBezTo>
                      <a:pt x="1882544" y="1870044"/>
                      <a:pt x="1669729" y="1846350"/>
                      <a:pt x="1494316" y="1740722"/>
                    </a:cubicBezTo>
                    <a:cubicBezTo>
                      <a:pt x="1362756" y="1661502"/>
                      <a:pt x="1262089" y="1542127"/>
                      <a:pt x="1205660" y="1402203"/>
                    </a:cubicBezTo>
                    <a:lnTo>
                      <a:pt x="1186504" y="1334283"/>
                    </a:lnTo>
                    <a:lnTo>
                      <a:pt x="1116928" y="1262935"/>
                    </a:lnTo>
                    <a:cubicBezTo>
                      <a:pt x="880385" y="1048268"/>
                      <a:pt x="531095" y="912477"/>
                      <a:pt x="141460" y="912477"/>
                    </a:cubicBezTo>
                    <a:cubicBezTo>
                      <a:pt x="96931" y="912477"/>
                      <a:pt x="52928" y="914251"/>
                      <a:pt x="9560" y="917713"/>
                    </a:cubicBezTo>
                    <a:lnTo>
                      <a:pt x="0" y="918860"/>
                    </a:lnTo>
                    <a:lnTo>
                      <a:pt x="1072" y="902170"/>
                    </a:lnTo>
                    <a:cubicBezTo>
                      <a:pt x="58877" y="454711"/>
                      <a:pt x="486723" y="93247"/>
                      <a:pt x="1040252" y="9873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A044FDC0-1F20-44D8-8016-C1D840CFEA7E}"/>
              </a:ext>
            </a:extLst>
          </p:cNvPr>
          <p:cNvGrpSpPr/>
          <p:nvPr/>
        </p:nvGrpSpPr>
        <p:grpSpPr>
          <a:xfrm>
            <a:off x="6117591" y="889917"/>
            <a:ext cx="1417319" cy="1513040"/>
            <a:chOff x="7480462" y="-216405"/>
            <a:chExt cx="2578472" cy="2752613"/>
          </a:xfrm>
        </p:grpSpPr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59766594-A496-48AC-85AB-E4841D8D7BEE}"/>
                </a:ext>
              </a:extLst>
            </p:cNvPr>
            <p:cNvGrpSpPr/>
            <p:nvPr/>
          </p:nvGrpSpPr>
          <p:grpSpPr>
            <a:xfrm>
              <a:off x="7480462" y="-216405"/>
              <a:ext cx="2578472" cy="2752613"/>
              <a:chOff x="3816221" y="2793369"/>
              <a:chExt cx="2556004" cy="2728627"/>
            </a:xfrm>
            <a:solidFill>
              <a:srgbClr val="663300"/>
            </a:solidFill>
          </p:grpSpPr>
          <p:sp>
            <p:nvSpPr>
              <p:cNvPr id="123" name="台形 122">
                <a:extLst>
                  <a:ext uri="{FF2B5EF4-FFF2-40B4-BE49-F238E27FC236}">
                    <a16:creationId xmlns:a16="http://schemas.microsoft.com/office/drawing/2014/main" id="{8BE07BB2-E287-436C-9B9D-0321F33CD543}"/>
                  </a:ext>
                </a:extLst>
              </p:cNvPr>
              <p:cNvSpPr/>
              <p:nvPr/>
            </p:nvSpPr>
            <p:spPr bwMode="auto">
              <a:xfrm rot="2700000" flipH="1">
                <a:off x="5342906" y="4672855"/>
                <a:ext cx="148934" cy="470764"/>
              </a:xfrm>
              <a:prstGeom prst="trapezoid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台形 123">
                <a:extLst>
                  <a:ext uri="{FF2B5EF4-FFF2-40B4-BE49-F238E27FC236}">
                    <a16:creationId xmlns:a16="http://schemas.microsoft.com/office/drawing/2014/main" id="{C96617F3-56CF-48D9-9053-F37F14D69B02}"/>
                  </a:ext>
                </a:extLst>
              </p:cNvPr>
              <p:cNvSpPr/>
              <p:nvPr/>
            </p:nvSpPr>
            <p:spPr bwMode="auto">
              <a:xfrm rot="18900000">
                <a:off x="4686596" y="4672855"/>
                <a:ext cx="148934" cy="470764"/>
              </a:xfrm>
              <a:prstGeom prst="trapezoid">
                <a:avLst/>
              </a:prstGeom>
              <a:grpFill/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89F33037-D4D7-4415-814C-61960B745994}"/>
                  </a:ext>
                </a:extLst>
              </p:cNvPr>
              <p:cNvSpPr/>
              <p:nvPr/>
            </p:nvSpPr>
            <p:spPr bwMode="auto">
              <a:xfrm>
                <a:off x="4725858" y="4461052"/>
                <a:ext cx="736730" cy="1060944"/>
              </a:xfrm>
              <a:custGeom>
                <a:avLst/>
                <a:gdLst>
                  <a:gd name="connsiteX0" fmla="*/ 202319 w 736730"/>
                  <a:gd name="connsiteY0" fmla="*/ 0 h 1060944"/>
                  <a:gd name="connsiteX1" fmla="*/ 534411 w 736730"/>
                  <a:gd name="connsiteY1" fmla="*/ 0 h 1060944"/>
                  <a:gd name="connsiteX2" fmla="*/ 629438 w 736730"/>
                  <a:gd name="connsiteY2" fmla="*/ 939593 h 1060944"/>
                  <a:gd name="connsiteX3" fmla="*/ 736730 w 736730"/>
                  <a:gd name="connsiteY3" fmla="*/ 1060944 h 1060944"/>
                  <a:gd name="connsiteX4" fmla="*/ 0 w 736730"/>
                  <a:gd name="connsiteY4" fmla="*/ 1060944 h 1060944"/>
                  <a:gd name="connsiteX5" fmla="*/ 107293 w 736730"/>
                  <a:gd name="connsiteY5" fmla="*/ 939593 h 1060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730" h="1060944">
                    <a:moveTo>
                      <a:pt x="202319" y="0"/>
                    </a:moveTo>
                    <a:lnTo>
                      <a:pt x="534411" y="0"/>
                    </a:lnTo>
                    <a:lnTo>
                      <a:pt x="629438" y="939593"/>
                    </a:lnTo>
                    <a:lnTo>
                      <a:pt x="736730" y="1060944"/>
                    </a:lnTo>
                    <a:lnTo>
                      <a:pt x="0" y="1060944"/>
                    </a:lnTo>
                    <a:lnTo>
                      <a:pt x="107293" y="939593"/>
                    </a:lnTo>
                    <a:close/>
                  </a:path>
                </a:pathLst>
              </a:custGeom>
              <a:grpFill/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5B2A5F74-758E-4D08-9852-87DE2204E8B9}"/>
                  </a:ext>
                </a:extLst>
              </p:cNvPr>
              <p:cNvSpPr/>
              <p:nvPr/>
            </p:nvSpPr>
            <p:spPr bwMode="auto">
              <a:xfrm>
                <a:off x="3816221" y="2793369"/>
                <a:ext cx="2556004" cy="2091494"/>
              </a:xfrm>
              <a:custGeom>
                <a:avLst/>
                <a:gdLst>
                  <a:gd name="connsiteX0" fmla="*/ 1148827 w 2297654"/>
                  <a:gd name="connsiteY0" fmla="*/ 0 h 2297654"/>
                  <a:gd name="connsiteX1" fmla="*/ 1348268 w 2297654"/>
                  <a:gd name="connsiteY1" fmla="*/ 82611 h 2297654"/>
                  <a:gd name="connsiteX2" fmla="*/ 1365506 w 2297654"/>
                  <a:gd name="connsiteY2" fmla="*/ 103503 h 2297654"/>
                  <a:gd name="connsiteX3" fmla="*/ 1389627 w 2297654"/>
                  <a:gd name="connsiteY3" fmla="*/ 91184 h 2297654"/>
                  <a:gd name="connsiteX4" fmla="*/ 1605473 w 2297654"/>
                  <a:gd name="connsiteY4" fmla="*/ 94655 h 2297654"/>
                  <a:gd name="connsiteX5" fmla="*/ 1755644 w 2297654"/>
                  <a:gd name="connsiteY5" fmla="*/ 249735 h 2297654"/>
                  <a:gd name="connsiteX6" fmla="*/ 1756971 w 2297654"/>
                  <a:gd name="connsiteY6" fmla="*/ 254329 h 2297654"/>
                  <a:gd name="connsiteX7" fmla="*/ 1761729 w 2297654"/>
                  <a:gd name="connsiteY7" fmla="*/ 253873 h 2297654"/>
                  <a:gd name="connsiteX8" fmla="*/ 1961170 w 2297654"/>
                  <a:gd name="connsiteY8" fmla="*/ 336484 h 2297654"/>
                  <a:gd name="connsiteX9" fmla="*/ 2043781 w 2297654"/>
                  <a:gd name="connsiteY9" fmla="*/ 535925 h 2297654"/>
                  <a:gd name="connsiteX10" fmla="*/ 2041197 w 2297654"/>
                  <a:gd name="connsiteY10" fmla="*/ 562886 h 2297654"/>
                  <a:gd name="connsiteX11" fmla="*/ 2066965 w 2297654"/>
                  <a:gd name="connsiteY11" fmla="*/ 571232 h 2297654"/>
                  <a:gd name="connsiteX12" fmla="*/ 2217136 w 2297654"/>
                  <a:gd name="connsiteY12" fmla="*/ 726312 h 2297654"/>
                  <a:gd name="connsiteX13" fmla="*/ 2213665 w 2297654"/>
                  <a:gd name="connsiteY13" fmla="*/ 942157 h 2297654"/>
                  <a:gd name="connsiteX14" fmla="*/ 2211355 w 2297654"/>
                  <a:gd name="connsiteY14" fmla="*/ 946343 h 2297654"/>
                  <a:gd name="connsiteX15" fmla="*/ 2215043 w 2297654"/>
                  <a:gd name="connsiteY15" fmla="*/ 949386 h 2297654"/>
                  <a:gd name="connsiteX16" fmla="*/ 2297654 w 2297654"/>
                  <a:gd name="connsiteY16" fmla="*/ 1148827 h 2297654"/>
                  <a:gd name="connsiteX17" fmla="*/ 2215043 w 2297654"/>
                  <a:gd name="connsiteY17" fmla="*/ 1348268 h 2297654"/>
                  <a:gd name="connsiteX18" fmla="*/ 2194151 w 2297654"/>
                  <a:gd name="connsiteY18" fmla="*/ 1365506 h 2297654"/>
                  <a:gd name="connsiteX19" fmla="*/ 2206470 w 2297654"/>
                  <a:gd name="connsiteY19" fmla="*/ 1389627 h 2297654"/>
                  <a:gd name="connsiteX20" fmla="*/ 2202999 w 2297654"/>
                  <a:gd name="connsiteY20" fmla="*/ 1605473 h 2297654"/>
                  <a:gd name="connsiteX21" fmla="*/ 2047919 w 2297654"/>
                  <a:gd name="connsiteY21" fmla="*/ 1755644 h 2297654"/>
                  <a:gd name="connsiteX22" fmla="*/ 2043325 w 2297654"/>
                  <a:gd name="connsiteY22" fmla="*/ 1756971 h 2297654"/>
                  <a:gd name="connsiteX23" fmla="*/ 2043781 w 2297654"/>
                  <a:gd name="connsiteY23" fmla="*/ 1761729 h 2297654"/>
                  <a:gd name="connsiteX24" fmla="*/ 1961170 w 2297654"/>
                  <a:gd name="connsiteY24" fmla="*/ 1961170 h 2297654"/>
                  <a:gd name="connsiteX25" fmla="*/ 1761729 w 2297654"/>
                  <a:gd name="connsiteY25" fmla="*/ 2043781 h 2297654"/>
                  <a:gd name="connsiteX26" fmla="*/ 1734768 w 2297654"/>
                  <a:gd name="connsiteY26" fmla="*/ 2041197 h 2297654"/>
                  <a:gd name="connsiteX27" fmla="*/ 1726422 w 2297654"/>
                  <a:gd name="connsiteY27" fmla="*/ 2066965 h 2297654"/>
                  <a:gd name="connsiteX28" fmla="*/ 1571342 w 2297654"/>
                  <a:gd name="connsiteY28" fmla="*/ 2217136 h 2297654"/>
                  <a:gd name="connsiteX29" fmla="*/ 1355497 w 2297654"/>
                  <a:gd name="connsiteY29" fmla="*/ 2213665 h 2297654"/>
                  <a:gd name="connsiteX30" fmla="*/ 1351311 w 2297654"/>
                  <a:gd name="connsiteY30" fmla="*/ 2211355 h 2297654"/>
                  <a:gd name="connsiteX31" fmla="*/ 1348268 w 2297654"/>
                  <a:gd name="connsiteY31" fmla="*/ 2215043 h 2297654"/>
                  <a:gd name="connsiteX32" fmla="*/ 1148827 w 2297654"/>
                  <a:gd name="connsiteY32" fmla="*/ 2297654 h 2297654"/>
                  <a:gd name="connsiteX33" fmla="*/ 949386 w 2297654"/>
                  <a:gd name="connsiteY33" fmla="*/ 2215043 h 2297654"/>
                  <a:gd name="connsiteX34" fmla="*/ 932149 w 2297654"/>
                  <a:gd name="connsiteY34" fmla="*/ 2194151 h 2297654"/>
                  <a:gd name="connsiteX35" fmla="*/ 908027 w 2297654"/>
                  <a:gd name="connsiteY35" fmla="*/ 2206470 h 2297654"/>
                  <a:gd name="connsiteX36" fmla="*/ 692182 w 2297654"/>
                  <a:gd name="connsiteY36" fmla="*/ 2202999 h 2297654"/>
                  <a:gd name="connsiteX37" fmla="*/ 542010 w 2297654"/>
                  <a:gd name="connsiteY37" fmla="*/ 2047919 h 2297654"/>
                  <a:gd name="connsiteX38" fmla="*/ 540684 w 2297654"/>
                  <a:gd name="connsiteY38" fmla="*/ 2043325 h 2297654"/>
                  <a:gd name="connsiteX39" fmla="*/ 535925 w 2297654"/>
                  <a:gd name="connsiteY39" fmla="*/ 2043781 h 2297654"/>
                  <a:gd name="connsiteX40" fmla="*/ 336484 w 2297654"/>
                  <a:gd name="connsiteY40" fmla="*/ 1961170 h 2297654"/>
                  <a:gd name="connsiteX41" fmla="*/ 253873 w 2297654"/>
                  <a:gd name="connsiteY41" fmla="*/ 1761729 h 2297654"/>
                  <a:gd name="connsiteX42" fmla="*/ 256457 w 2297654"/>
                  <a:gd name="connsiteY42" fmla="*/ 1734768 h 2297654"/>
                  <a:gd name="connsiteX43" fmla="*/ 230689 w 2297654"/>
                  <a:gd name="connsiteY43" fmla="*/ 1726422 h 2297654"/>
                  <a:gd name="connsiteX44" fmla="*/ 80518 w 2297654"/>
                  <a:gd name="connsiteY44" fmla="*/ 1571342 h 2297654"/>
                  <a:gd name="connsiteX45" fmla="*/ 83989 w 2297654"/>
                  <a:gd name="connsiteY45" fmla="*/ 1355497 h 2297654"/>
                  <a:gd name="connsiteX46" fmla="*/ 86299 w 2297654"/>
                  <a:gd name="connsiteY46" fmla="*/ 1351311 h 2297654"/>
                  <a:gd name="connsiteX47" fmla="*/ 82611 w 2297654"/>
                  <a:gd name="connsiteY47" fmla="*/ 1348268 h 2297654"/>
                  <a:gd name="connsiteX48" fmla="*/ 0 w 2297654"/>
                  <a:gd name="connsiteY48" fmla="*/ 1148827 h 2297654"/>
                  <a:gd name="connsiteX49" fmla="*/ 82611 w 2297654"/>
                  <a:gd name="connsiteY49" fmla="*/ 949386 h 2297654"/>
                  <a:gd name="connsiteX50" fmla="*/ 103503 w 2297654"/>
                  <a:gd name="connsiteY50" fmla="*/ 932149 h 2297654"/>
                  <a:gd name="connsiteX51" fmla="*/ 91184 w 2297654"/>
                  <a:gd name="connsiteY51" fmla="*/ 908027 h 2297654"/>
                  <a:gd name="connsiteX52" fmla="*/ 94655 w 2297654"/>
                  <a:gd name="connsiteY52" fmla="*/ 692182 h 2297654"/>
                  <a:gd name="connsiteX53" fmla="*/ 249735 w 2297654"/>
                  <a:gd name="connsiteY53" fmla="*/ 542010 h 2297654"/>
                  <a:gd name="connsiteX54" fmla="*/ 254329 w 2297654"/>
                  <a:gd name="connsiteY54" fmla="*/ 540684 h 2297654"/>
                  <a:gd name="connsiteX55" fmla="*/ 253873 w 2297654"/>
                  <a:gd name="connsiteY55" fmla="*/ 535925 h 2297654"/>
                  <a:gd name="connsiteX56" fmla="*/ 336484 w 2297654"/>
                  <a:gd name="connsiteY56" fmla="*/ 336484 h 2297654"/>
                  <a:gd name="connsiteX57" fmla="*/ 535925 w 2297654"/>
                  <a:gd name="connsiteY57" fmla="*/ 253873 h 2297654"/>
                  <a:gd name="connsiteX58" fmla="*/ 562886 w 2297654"/>
                  <a:gd name="connsiteY58" fmla="*/ 256457 h 2297654"/>
                  <a:gd name="connsiteX59" fmla="*/ 571232 w 2297654"/>
                  <a:gd name="connsiteY59" fmla="*/ 230690 h 2297654"/>
                  <a:gd name="connsiteX60" fmla="*/ 726312 w 2297654"/>
                  <a:gd name="connsiteY60" fmla="*/ 80518 h 2297654"/>
                  <a:gd name="connsiteX61" fmla="*/ 942158 w 2297654"/>
                  <a:gd name="connsiteY61" fmla="*/ 83989 h 2297654"/>
                  <a:gd name="connsiteX62" fmla="*/ 946343 w 2297654"/>
                  <a:gd name="connsiteY62" fmla="*/ 86299 h 2297654"/>
                  <a:gd name="connsiteX63" fmla="*/ 949386 w 2297654"/>
                  <a:gd name="connsiteY63" fmla="*/ 82611 h 2297654"/>
                  <a:gd name="connsiteX64" fmla="*/ 1148827 w 2297654"/>
                  <a:gd name="connsiteY64" fmla="*/ 0 h 229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2297654" h="2297654">
                    <a:moveTo>
                      <a:pt x="1148827" y="0"/>
                    </a:moveTo>
                    <a:cubicBezTo>
                      <a:pt x="1226714" y="0"/>
                      <a:pt x="1297227" y="31570"/>
                      <a:pt x="1348268" y="82611"/>
                    </a:cubicBezTo>
                    <a:lnTo>
                      <a:pt x="1365506" y="103503"/>
                    </a:lnTo>
                    <a:lnTo>
                      <a:pt x="1389627" y="91184"/>
                    </a:lnTo>
                    <a:cubicBezTo>
                      <a:pt x="1456752" y="64636"/>
                      <a:pt x="1534003" y="63696"/>
                      <a:pt x="1605473" y="94655"/>
                    </a:cubicBezTo>
                    <a:cubicBezTo>
                      <a:pt x="1676942" y="125614"/>
                      <a:pt x="1729097" y="182611"/>
                      <a:pt x="1755644" y="249735"/>
                    </a:cubicBezTo>
                    <a:lnTo>
                      <a:pt x="1756971" y="254329"/>
                    </a:lnTo>
                    <a:lnTo>
                      <a:pt x="1761729" y="253873"/>
                    </a:lnTo>
                    <a:cubicBezTo>
                      <a:pt x="1833913" y="253873"/>
                      <a:pt x="1906096" y="281410"/>
                      <a:pt x="1961170" y="336484"/>
                    </a:cubicBezTo>
                    <a:cubicBezTo>
                      <a:pt x="2016244" y="391558"/>
                      <a:pt x="2043781" y="463742"/>
                      <a:pt x="2043781" y="535925"/>
                    </a:cubicBezTo>
                    <a:lnTo>
                      <a:pt x="2041197" y="562886"/>
                    </a:lnTo>
                    <a:lnTo>
                      <a:pt x="2066965" y="571232"/>
                    </a:lnTo>
                    <a:cubicBezTo>
                      <a:pt x="2133201" y="599924"/>
                      <a:pt x="2188491" y="653885"/>
                      <a:pt x="2217136" y="726312"/>
                    </a:cubicBezTo>
                    <a:cubicBezTo>
                      <a:pt x="2245781" y="798740"/>
                      <a:pt x="2242357" y="875921"/>
                      <a:pt x="2213665" y="942157"/>
                    </a:cubicBezTo>
                    <a:lnTo>
                      <a:pt x="2211355" y="946343"/>
                    </a:lnTo>
                    <a:lnTo>
                      <a:pt x="2215043" y="949386"/>
                    </a:lnTo>
                    <a:cubicBezTo>
                      <a:pt x="2266085" y="1000428"/>
                      <a:pt x="2297654" y="1070941"/>
                      <a:pt x="2297654" y="1148827"/>
                    </a:cubicBezTo>
                    <a:cubicBezTo>
                      <a:pt x="2297654" y="1226714"/>
                      <a:pt x="2266085" y="1297227"/>
                      <a:pt x="2215043" y="1348268"/>
                    </a:cubicBezTo>
                    <a:lnTo>
                      <a:pt x="2194151" y="1365506"/>
                    </a:lnTo>
                    <a:lnTo>
                      <a:pt x="2206470" y="1389627"/>
                    </a:lnTo>
                    <a:cubicBezTo>
                      <a:pt x="2233018" y="1456752"/>
                      <a:pt x="2233958" y="1534004"/>
                      <a:pt x="2202999" y="1605473"/>
                    </a:cubicBezTo>
                    <a:cubicBezTo>
                      <a:pt x="2172040" y="1676942"/>
                      <a:pt x="2115044" y="1729097"/>
                      <a:pt x="2047919" y="1755644"/>
                    </a:cubicBezTo>
                    <a:lnTo>
                      <a:pt x="2043325" y="1756971"/>
                    </a:lnTo>
                    <a:lnTo>
                      <a:pt x="2043781" y="1761729"/>
                    </a:lnTo>
                    <a:cubicBezTo>
                      <a:pt x="2043781" y="1833913"/>
                      <a:pt x="2016244" y="1906096"/>
                      <a:pt x="1961170" y="1961170"/>
                    </a:cubicBezTo>
                    <a:cubicBezTo>
                      <a:pt x="1906096" y="2016244"/>
                      <a:pt x="1833913" y="2043781"/>
                      <a:pt x="1761729" y="2043781"/>
                    </a:cubicBezTo>
                    <a:lnTo>
                      <a:pt x="1734768" y="2041197"/>
                    </a:lnTo>
                    <a:lnTo>
                      <a:pt x="1726422" y="2066965"/>
                    </a:lnTo>
                    <a:cubicBezTo>
                      <a:pt x="1697730" y="2133201"/>
                      <a:pt x="1643770" y="2188491"/>
                      <a:pt x="1571342" y="2217136"/>
                    </a:cubicBezTo>
                    <a:cubicBezTo>
                      <a:pt x="1498914" y="2245781"/>
                      <a:pt x="1421733" y="2242357"/>
                      <a:pt x="1355497" y="2213665"/>
                    </a:cubicBezTo>
                    <a:lnTo>
                      <a:pt x="1351311" y="2211355"/>
                    </a:lnTo>
                    <a:lnTo>
                      <a:pt x="1348268" y="2215043"/>
                    </a:lnTo>
                    <a:cubicBezTo>
                      <a:pt x="1297227" y="2266084"/>
                      <a:pt x="1226714" y="2297654"/>
                      <a:pt x="1148827" y="2297654"/>
                    </a:cubicBezTo>
                    <a:cubicBezTo>
                      <a:pt x="1070941" y="2297654"/>
                      <a:pt x="1000428" y="2266084"/>
                      <a:pt x="949386" y="2215043"/>
                    </a:cubicBezTo>
                    <a:lnTo>
                      <a:pt x="932149" y="2194151"/>
                    </a:lnTo>
                    <a:lnTo>
                      <a:pt x="908027" y="2206470"/>
                    </a:lnTo>
                    <a:cubicBezTo>
                      <a:pt x="840903" y="2233018"/>
                      <a:pt x="763651" y="2233958"/>
                      <a:pt x="692182" y="2202999"/>
                    </a:cubicBezTo>
                    <a:cubicBezTo>
                      <a:pt x="620713" y="2172040"/>
                      <a:pt x="568558" y="2115043"/>
                      <a:pt x="542010" y="2047919"/>
                    </a:cubicBezTo>
                    <a:lnTo>
                      <a:pt x="540684" y="2043325"/>
                    </a:lnTo>
                    <a:lnTo>
                      <a:pt x="535925" y="2043781"/>
                    </a:lnTo>
                    <a:cubicBezTo>
                      <a:pt x="463742" y="2043781"/>
                      <a:pt x="391559" y="2016244"/>
                      <a:pt x="336484" y="1961170"/>
                    </a:cubicBezTo>
                    <a:cubicBezTo>
                      <a:pt x="281410" y="1906096"/>
                      <a:pt x="253873" y="1833913"/>
                      <a:pt x="253873" y="1761729"/>
                    </a:cubicBezTo>
                    <a:lnTo>
                      <a:pt x="256457" y="1734768"/>
                    </a:lnTo>
                    <a:lnTo>
                      <a:pt x="230689" y="1726422"/>
                    </a:lnTo>
                    <a:cubicBezTo>
                      <a:pt x="164453" y="1697730"/>
                      <a:pt x="109163" y="1643770"/>
                      <a:pt x="80518" y="1571342"/>
                    </a:cubicBezTo>
                    <a:cubicBezTo>
                      <a:pt x="51873" y="1498914"/>
                      <a:pt x="55297" y="1421733"/>
                      <a:pt x="83989" y="1355497"/>
                    </a:cubicBezTo>
                    <a:lnTo>
                      <a:pt x="86299" y="1351311"/>
                    </a:lnTo>
                    <a:lnTo>
                      <a:pt x="82611" y="1348268"/>
                    </a:lnTo>
                    <a:cubicBezTo>
                      <a:pt x="31570" y="1297227"/>
                      <a:pt x="0" y="1226714"/>
                      <a:pt x="0" y="1148827"/>
                    </a:cubicBezTo>
                    <a:cubicBezTo>
                      <a:pt x="0" y="1070941"/>
                      <a:pt x="31570" y="1000428"/>
                      <a:pt x="82611" y="949386"/>
                    </a:cubicBezTo>
                    <a:lnTo>
                      <a:pt x="103503" y="932149"/>
                    </a:lnTo>
                    <a:lnTo>
                      <a:pt x="91184" y="908027"/>
                    </a:lnTo>
                    <a:cubicBezTo>
                      <a:pt x="64636" y="840903"/>
                      <a:pt x="63696" y="763651"/>
                      <a:pt x="94655" y="692182"/>
                    </a:cubicBezTo>
                    <a:cubicBezTo>
                      <a:pt x="125614" y="620713"/>
                      <a:pt x="182611" y="568558"/>
                      <a:pt x="249735" y="542010"/>
                    </a:cubicBezTo>
                    <a:lnTo>
                      <a:pt x="254329" y="540684"/>
                    </a:lnTo>
                    <a:lnTo>
                      <a:pt x="253873" y="535925"/>
                    </a:lnTo>
                    <a:cubicBezTo>
                      <a:pt x="253873" y="463742"/>
                      <a:pt x="281410" y="391558"/>
                      <a:pt x="336484" y="336484"/>
                    </a:cubicBezTo>
                    <a:cubicBezTo>
                      <a:pt x="391559" y="281410"/>
                      <a:pt x="463742" y="253873"/>
                      <a:pt x="535925" y="253873"/>
                    </a:cubicBezTo>
                    <a:lnTo>
                      <a:pt x="562886" y="256457"/>
                    </a:lnTo>
                    <a:lnTo>
                      <a:pt x="571232" y="230690"/>
                    </a:lnTo>
                    <a:cubicBezTo>
                      <a:pt x="599924" y="164454"/>
                      <a:pt x="653885" y="109163"/>
                      <a:pt x="726312" y="80518"/>
                    </a:cubicBezTo>
                    <a:cubicBezTo>
                      <a:pt x="798740" y="51873"/>
                      <a:pt x="875922" y="55297"/>
                      <a:pt x="942158" y="83989"/>
                    </a:cubicBezTo>
                    <a:lnTo>
                      <a:pt x="946343" y="86299"/>
                    </a:lnTo>
                    <a:lnTo>
                      <a:pt x="949386" y="82611"/>
                    </a:lnTo>
                    <a:cubicBezTo>
                      <a:pt x="1000428" y="31570"/>
                      <a:pt x="1070941" y="0"/>
                      <a:pt x="1148827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3E20A36E-8C2F-40B4-9F8F-D6B4F17FB846}"/>
                </a:ext>
              </a:extLst>
            </p:cNvPr>
            <p:cNvSpPr/>
            <p:nvPr/>
          </p:nvSpPr>
          <p:spPr bwMode="auto">
            <a:xfrm rot="2700000">
              <a:off x="9271952" y="188706"/>
              <a:ext cx="448216" cy="401692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B3CE9535-FEDC-4502-BE85-09FE5B6CD05C}"/>
                </a:ext>
              </a:extLst>
            </p:cNvPr>
            <p:cNvSpPr/>
            <p:nvPr/>
          </p:nvSpPr>
          <p:spPr bwMode="auto">
            <a:xfrm rot="21139798">
              <a:off x="7938046" y="213654"/>
              <a:ext cx="519114" cy="465231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0EEA11F4-2706-40EE-BBB3-94D0DFC96415}"/>
                </a:ext>
              </a:extLst>
            </p:cNvPr>
            <p:cNvSpPr/>
            <p:nvPr/>
          </p:nvSpPr>
          <p:spPr bwMode="auto">
            <a:xfrm rot="8858562">
              <a:off x="8780750" y="1301435"/>
              <a:ext cx="448218" cy="401694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5A2A5110-F3BE-4DA3-A22D-9D0AC28B8E9E}"/>
                </a:ext>
              </a:extLst>
            </p:cNvPr>
            <p:cNvSpPr/>
            <p:nvPr/>
          </p:nvSpPr>
          <p:spPr bwMode="auto">
            <a:xfrm rot="13791276">
              <a:off x="7946377" y="1180039"/>
              <a:ext cx="519114" cy="465231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E3FF7290-22DE-4A75-975A-20CE0BD03605}"/>
                </a:ext>
              </a:extLst>
            </p:cNvPr>
            <p:cNvSpPr/>
            <p:nvPr/>
          </p:nvSpPr>
          <p:spPr bwMode="auto">
            <a:xfrm rot="17436792">
              <a:off x="7689726" y="716509"/>
              <a:ext cx="448216" cy="401692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AABF60E9-E926-4DDE-BA4A-76BC092C32AE}"/>
                </a:ext>
              </a:extLst>
            </p:cNvPr>
            <p:cNvSpPr/>
            <p:nvPr/>
          </p:nvSpPr>
          <p:spPr bwMode="auto">
            <a:xfrm rot="10972210">
              <a:off x="8429597" y="766421"/>
              <a:ext cx="519114" cy="465231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C8DD045E-9CA9-414D-9D46-BD77C557A2D2}"/>
                </a:ext>
              </a:extLst>
            </p:cNvPr>
            <p:cNvSpPr/>
            <p:nvPr/>
          </p:nvSpPr>
          <p:spPr bwMode="auto">
            <a:xfrm rot="18971315">
              <a:off x="9248232" y="895706"/>
              <a:ext cx="519114" cy="465231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45F49E4E-3FCB-4B4B-9C7D-C5C8625E8AA9}"/>
                </a:ext>
              </a:extLst>
            </p:cNvPr>
            <p:cNvSpPr/>
            <p:nvPr/>
          </p:nvSpPr>
          <p:spPr bwMode="auto">
            <a:xfrm rot="13333755">
              <a:off x="8898662" y="513704"/>
              <a:ext cx="448216" cy="401692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386769F0-35C5-4988-B203-C2822A79B7E4}"/>
                </a:ext>
              </a:extLst>
            </p:cNvPr>
            <p:cNvSpPr/>
            <p:nvPr/>
          </p:nvSpPr>
          <p:spPr bwMode="auto">
            <a:xfrm rot="460202" flipH="1">
              <a:off x="8487546" y="-8932"/>
              <a:ext cx="519114" cy="465231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A9959C40-54E7-4564-8AD7-225630C73C41}"/>
              </a:ext>
            </a:extLst>
          </p:cNvPr>
          <p:cNvGrpSpPr/>
          <p:nvPr/>
        </p:nvGrpSpPr>
        <p:grpSpPr>
          <a:xfrm>
            <a:off x="8027250" y="1100718"/>
            <a:ext cx="1289319" cy="1285157"/>
            <a:chOff x="10191192" y="181091"/>
            <a:chExt cx="2345607" cy="2338035"/>
          </a:xfrm>
        </p:grpSpPr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90A880EE-9492-4A68-9B6E-4CDDBCB5BC86}"/>
                </a:ext>
              </a:extLst>
            </p:cNvPr>
            <p:cNvGrpSpPr/>
            <p:nvPr/>
          </p:nvGrpSpPr>
          <p:grpSpPr>
            <a:xfrm>
              <a:off x="10191192" y="181091"/>
              <a:ext cx="2345607" cy="2338035"/>
              <a:chOff x="5377896" y="2758366"/>
              <a:chExt cx="2345607" cy="3514556"/>
            </a:xfrm>
            <a:solidFill>
              <a:srgbClr val="663300"/>
            </a:solidFill>
          </p:grpSpPr>
          <p:sp>
            <p:nvSpPr>
              <p:cNvPr id="137" name="台形 37">
                <a:extLst>
                  <a:ext uri="{FF2B5EF4-FFF2-40B4-BE49-F238E27FC236}">
                    <a16:creationId xmlns:a16="http://schemas.microsoft.com/office/drawing/2014/main" id="{3ABAA4C3-9461-46A5-87AF-1EA1FC457894}"/>
                  </a:ext>
                </a:extLst>
              </p:cNvPr>
              <p:cNvSpPr/>
              <p:nvPr/>
            </p:nvSpPr>
            <p:spPr bwMode="auto">
              <a:xfrm rot="2700000" flipH="1">
                <a:off x="6894168" y="3370255"/>
                <a:ext cx="227236" cy="1431434"/>
              </a:xfrm>
              <a:custGeom>
                <a:avLst/>
                <a:gdLst>
                  <a:gd name="connsiteX0" fmla="*/ 0 w 230708"/>
                  <a:gd name="connsiteY0" fmla="*/ 490086 h 490086"/>
                  <a:gd name="connsiteX1" fmla="*/ 57677 w 230708"/>
                  <a:gd name="connsiteY1" fmla="*/ 0 h 490086"/>
                  <a:gd name="connsiteX2" fmla="*/ 173031 w 230708"/>
                  <a:gd name="connsiteY2" fmla="*/ 0 h 490086"/>
                  <a:gd name="connsiteX3" fmla="*/ 230708 w 230708"/>
                  <a:gd name="connsiteY3" fmla="*/ 490086 h 490086"/>
                  <a:gd name="connsiteX4" fmla="*/ 0 w 230708"/>
                  <a:gd name="connsiteY4" fmla="*/ 490086 h 490086"/>
                  <a:gd name="connsiteX0" fmla="*/ 0 w 230708"/>
                  <a:gd name="connsiteY0" fmla="*/ 490086 h 490086"/>
                  <a:gd name="connsiteX1" fmla="*/ 173031 w 230708"/>
                  <a:gd name="connsiteY1" fmla="*/ 0 h 490086"/>
                  <a:gd name="connsiteX2" fmla="*/ 230708 w 230708"/>
                  <a:gd name="connsiteY2" fmla="*/ 490086 h 490086"/>
                  <a:gd name="connsiteX3" fmla="*/ 0 w 230708"/>
                  <a:gd name="connsiteY3" fmla="*/ 490086 h 490086"/>
                  <a:gd name="connsiteX0" fmla="*/ 0 w 230708"/>
                  <a:gd name="connsiteY0" fmla="*/ 692142 h 692142"/>
                  <a:gd name="connsiteX1" fmla="*/ 105679 w 230708"/>
                  <a:gd name="connsiteY1" fmla="*/ 0 h 692142"/>
                  <a:gd name="connsiteX2" fmla="*/ 230708 w 230708"/>
                  <a:gd name="connsiteY2" fmla="*/ 692142 h 692142"/>
                  <a:gd name="connsiteX3" fmla="*/ 0 w 230708"/>
                  <a:gd name="connsiteY3" fmla="*/ 692142 h 692142"/>
                  <a:gd name="connsiteX0" fmla="*/ 0 w 248669"/>
                  <a:gd name="connsiteY0" fmla="*/ 844806 h 844806"/>
                  <a:gd name="connsiteX1" fmla="*/ 123640 w 248669"/>
                  <a:gd name="connsiteY1" fmla="*/ 0 h 844806"/>
                  <a:gd name="connsiteX2" fmla="*/ 248669 w 248669"/>
                  <a:gd name="connsiteY2" fmla="*/ 692142 h 844806"/>
                  <a:gd name="connsiteX3" fmla="*/ 0 w 248669"/>
                  <a:gd name="connsiteY3" fmla="*/ 844806 h 844806"/>
                  <a:gd name="connsiteX0" fmla="*/ 0 w 226218"/>
                  <a:gd name="connsiteY0" fmla="*/ 844806 h 844806"/>
                  <a:gd name="connsiteX1" fmla="*/ 123640 w 226218"/>
                  <a:gd name="connsiteY1" fmla="*/ 0 h 844806"/>
                  <a:gd name="connsiteX2" fmla="*/ 226218 w 226218"/>
                  <a:gd name="connsiteY2" fmla="*/ 624790 h 844806"/>
                  <a:gd name="connsiteX3" fmla="*/ 0 w 226218"/>
                  <a:gd name="connsiteY3" fmla="*/ 844806 h 844806"/>
                  <a:gd name="connsiteX0" fmla="*/ 73926 w 300144"/>
                  <a:gd name="connsiteY0" fmla="*/ 972332 h 972332"/>
                  <a:gd name="connsiteX1" fmla="*/ 0 w 300144"/>
                  <a:gd name="connsiteY1" fmla="*/ 0 h 972332"/>
                  <a:gd name="connsiteX2" fmla="*/ 300144 w 300144"/>
                  <a:gd name="connsiteY2" fmla="*/ 752316 h 972332"/>
                  <a:gd name="connsiteX3" fmla="*/ 73926 w 300144"/>
                  <a:gd name="connsiteY3" fmla="*/ 972332 h 972332"/>
                  <a:gd name="connsiteX0" fmla="*/ 73926 w 409655"/>
                  <a:gd name="connsiteY0" fmla="*/ 972332 h 972332"/>
                  <a:gd name="connsiteX1" fmla="*/ 0 w 409655"/>
                  <a:gd name="connsiteY1" fmla="*/ 0 h 972332"/>
                  <a:gd name="connsiteX2" fmla="*/ 409655 w 409655"/>
                  <a:gd name="connsiteY2" fmla="*/ 814158 h 972332"/>
                  <a:gd name="connsiteX3" fmla="*/ 73926 w 409655"/>
                  <a:gd name="connsiteY3" fmla="*/ 972332 h 972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655" h="972332">
                    <a:moveTo>
                      <a:pt x="73926" y="972332"/>
                    </a:moveTo>
                    <a:lnTo>
                      <a:pt x="0" y="0"/>
                    </a:lnTo>
                    <a:lnTo>
                      <a:pt x="409655" y="814158"/>
                    </a:lnTo>
                    <a:lnTo>
                      <a:pt x="73926" y="972332"/>
                    </a:lnTo>
                    <a:close/>
                  </a:path>
                </a:pathLst>
              </a:custGeom>
              <a:grpFill/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台形 37">
                <a:extLst>
                  <a:ext uri="{FF2B5EF4-FFF2-40B4-BE49-F238E27FC236}">
                    <a16:creationId xmlns:a16="http://schemas.microsoft.com/office/drawing/2014/main" id="{30086BC8-FDFB-4FC3-B56E-EE561A9CCC26}"/>
                  </a:ext>
                </a:extLst>
              </p:cNvPr>
              <p:cNvSpPr/>
              <p:nvPr/>
            </p:nvSpPr>
            <p:spPr bwMode="auto">
              <a:xfrm rot="18263860">
                <a:off x="5968432" y="3949708"/>
                <a:ext cx="341583" cy="1005348"/>
              </a:xfrm>
              <a:custGeom>
                <a:avLst/>
                <a:gdLst>
                  <a:gd name="connsiteX0" fmla="*/ 0 w 230708"/>
                  <a:gd name="connsiteY0" fmla="*/ 490086 h 490086"/>
                  <a:gd name="connsiteX1" fmla="*/ 57677 w 230708"/>
                  <a:gd name="connsiteY1" fmla="*/ 0 h 490086"/>
                  <a:gd name="connsiteX2" fmla="*/ 173031 w 230708"/>
                  <a:gd name="connsiteY2" fmla="*/ 0 h 490086"/>
                  <a:gd name="connsiteX3" fmla="*/ 230708 w 230708"/>
                  <a:gd name="connsiteY3" fmla="*/ 490086 h 490086"/>
                  <a:gd name="connsiteX4" fmla="*/ 0 w 230708"/>
                  <a:gd name="connsiteY4" fmla="*/ 490086 h 490086"/>
                  <a:gd name="connsiteX0" fmla="*/ 0 w 230708"/>
                  <a:gd name="connsiteY0" fmla="*/ 490086 h 490086"/>
                  <a:gd name="connsiteX1" fmla="*/ 173031 w 230708"/>
                  <a:gd name="connsiteY1" fmla="*/ 0 h 490086"/>
                  <a:gd name="connsiteX2" fmla="*/ 230708 w 230708"/>
                  <a:gd name="connsiteY2" fmla="*/ 490086 h 490086"/>
                  <a:gd name="connsiteX3" fmla="*/ 0 w 230708"/>
                  <a:gd name="connsiteY3" fmla="*/ 490086 h 490086"/>
                  <a:gd name="connsiteX0" fmla="*/ 0 w 230708"/>
                  <a:gd name="connsiteY0" fmla="*/ 692142 h 692142"/>
                  <a:gd name="connsiteX1" fmla="*/ 105679 w 230708"/>
                  <a:gd name="connsiteY1" fmla="*/ 0 h 692142"/>
                  <a:gd name="connsiteX2" fmla="*/ 230708 w 230708"/>
                  <a:gd name="connsiteY2" fmla="*/ 692142 h 692142"/>
                  <a:gd name="connsiteX3" fmla="*/ 0 w 230708"/>
                  <a:gd name="connsiteY3" fmla="*/ 692142 h 692142"/>
                  <a:gd name="connsiteX0" fmla="*/ 0 w 248669"/>
                  <a:gd name="connsiteY0" fmla="*/ 844806 h 844806"/>
                  <a:gd name="connsiteX1" fmla="*/ 123640 w 248669"/>
                  <a:gd name="connsiteY1" fmla="*/ 0 h 844806"/>
                  <a:gd name="connsiteX2" fmla="*/ 248669 w 248669"/>
                  <a:gd name="connsiteY2" fmla="*/ 692142 h 844806"/>
                  <a:gd name="connsiteX3" fmla="*/ 0 w 248669"/>
                  <a:gd name="connsiteY3" fmla="*/ 844806 h 844806"/>
                  <a:gd name="connsiteX0" fmla="*/ 0 w 226218"/>
                  <a:gd name="connsiteY0" fmla="*/ 844806 h 844806"/>
                  <a:gd name="connsiteX1" fmla="*/ 123640 w 226218"/>
                  <a:gd name="connsiteY1" fmla="*/ 0 h 844806"/>
                  <a:gd name="connsiteX2" fmla="*/ 226218 w 226218"/>
                  <a:gd name="connsiteY2" fmla="*/ 624790 h 844806"/>
                  <a:gd name="connsiteX3" fmla="*/ 0 w 226218"/>
                  <a:gd name="connsiteY3" fmla="*/ 844806 h 844806"/>
                  <a:gd name="connsiteX0" fmla="*/ 73926 w 300144"/>
                  <a:gd name="connsiteY0" fmla="*/ 972332 h 972332"/>
                  <a:gd name="connsiteX1" fmla="*/ 0 w 300144"/>
                  <a:gd name="connsiteY1" fmla="*/ 0 h 972332"/>
                  <a:gd name="connsiteX2" fmla="*/ 300144 w 300144"/>
                  <a:gd name="connsiteY2" fmla="*/ 752316 h 972332"/>
                  <a:gd name="connsiteX3" fmla="*/ 73926 w 300144"/>
                  <a:gd name="connsiteY3" fmla="*/ 972332 h 972332"/>
                  <a:gd name="connsiteX0" fmla="*/ 73926 w 409655"/>
                  <a:gd name="connsiteY0" fmla="*/ 972332 h 972332"/>
                  <a:gd name="connsiteX1" fmla="*/ 0 w 409655"/>
                  <a:gd name="connsiteY1" fmla="*/ 0 h 972332"/>
                  <a:gd name="connsiteX2" fmla="*/ 409655 w 409655"/>
                  <a:gd name="connsiteY2" fmla="*/ 814158 h 972332"/>
                  <a:gd name="connsiteX3" fmla="*/ 73926 w 409655"/>
                  <a:gd name="connsiteY3" fmla="*/ 972332 h 972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655" h="972332">
                    <a:moveTo>
                      <a:pt x="73926" y="972332"/>
                    </a:moveTo>
                    <a:lnTo>
                      <a:pt x="0" y="0"/>
                    </a:lnTo>
                    <a:lnTo>
                      <a:pt x="409655" y="814158"/>
                    </a:lnTo>
                    <a:lnTo>
                      <a:pt x="73926" y="972332"/>
                    </a:lnTo>
                    <a:close/>
                  </a:path>
                </a:pathLst>
              </a:custGeom>
              <a:grpFill/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" name="台形 37">
                <a:extLst>
                  <a:ext uri="{FF2B5EF4-FFF2-40B4-BE49-F238E27FC236}">
                    <a16:creationId xmlns:a16="http://schemas.microsoft.com/office/drawing/2014/main" id="{7A4EC357-EF25-4A72-B78A-AFF3F099C771}"/>
                  </a:ext>
                </a:extLst>
              </p:cNvPr>
              <p:cNvSpPr/>
              <p:nvPr/>
            </p:nvSpPr>
            <p:spPr bwMode="auto">
              <a:xfrm rot="18900000">
                <a:off x="6257468" y="3129555"/>
                <a:ext cx="172393" cy="958588"/>
              </a:xfrm>
              <a:custGeom>
                <a:avLst/>
                <a:gdLst>
                  <a:gd name="connsiteX0" fmla="*/ 0 w 230708"/>
                  <a:gd name="connsiteY0" fmla="*/ 490086 h 490086"/>
                  <a:gd name="connsiteX1" fmla="*/ 57677 w 230708"/>
                  <a:gd name="connsiteY1" fmla="*/ 0 h 490086"/>
                  <a:gd name="connsiteX2" fmla="*/ 173031 w 230708"/>
                  <a:gd name="connsiteY2" fmla="*/ 0 h 490086"/>
                  <a:gd name="connsiteX3" fmla="*/ 230708 w 230708"/>
                  <a:gd name="connsiteY3" fmla="*/ 490086 h 490086"/>
                  <a:gd name="connsiteX4" fmla="*/ 0 w 230708"/>
                  <a:gd name="connsiteY4" fmla="*/ 490086 h 490086"/>
                  <a:gd name="connsiteX0" fmla="*/ 0 w 230708"/>
                  <a:gd name="connsiteY0" fmla="*/ 490086 h 490086"/>
                  <a:gd name="connsiteX1" fmla="*/ 173031 w 230708"/>
                  <a:gd name="connsiteY1" fmla="*/ 0 h 490086"/>
                  <a:gd name="connsiteX2" fmla="*/ 230708 w 230708"/>
                  <a:gd name="connsiteY2" fmla="*/ 490086 h 490086"/>
                  <a:gd name="connsiteX3" fmla="*/ 0 w 230708"/>
                  <a:gd name="connsiteY3" fmla="*/ 490086 h 490086"/>
                  <a:gd name="connsiteX0" fmla="*/ 0 w 230708"/>
                  <a:gd name="connsiteY0" fmla="*/ 692142 h 692142"/>
                  <a:gd name="connsiteX1" fmla="*/ 105679 w 230708"/>
                  <a:gd name="connsiteY1" fmla="*/ 0 h 692142"/>
                  <a:gd name="connsiteX2" fmla="*/ 230708 w 230708"/>
                  <a:gd name="connsiteY2" fmla="*/ 692142 h 692142"/>
                  <a:gd name="connsiteX3" fmla="*/ 0 w 230708"/>
                  <a:gd name="connsiteY3" fmla="*/ 692142 h 692142"/>
                  <a:gd name="connsiteX0" fmla="*/ 0 w 248669"/>
                  <a:gd name="connsiteY0" fmla="*/ 844806 h 844806"/>
                  <a:gd name="connsiteX1" fmla="*/ 123640 w 248669"/>
                  <a:gd name="connsiteY1" fmla="*/ 0 h 844806"/>
                  <a:gd name="connsiteX2" fmla="*/ 248669 w 248669"/>
                  <a:gd name="connsiteY2" fmla="*/ 692142 h 844806"/>
                  <a:gd name="connsiteX3" fmla="*/ 0 w 248669"/>
                  <a:gd name="connsiteY3" fmla="*/ 844806 h 844806"/>
                  <a:gd name="connsiteX0" fmla="*/ 0 w 226218"/>
                  <a:gd name="connsiteY0" fmla="*/ 844806 h 844806"/>
                  <a:gd name="connsiteX1" fmla="*/ 123640 w 226218"/>
                  <a:gd name="connsiteY1" fmla="*/ 0 h 844806"/>
                  <a:gd name="connsiteX2" fmla="*/ 226218 w 226218"/>
                  <a:gd name="connsiteY2" fmla="*/ 624790 h 844806"/>
                  <a:gd name="connsiteX3" fmla="*/ 0 w 226218"/>
                  <a:gd name="connsiteY3" fmla="*/ 844806 h 844806"/>
                  <a:gd name="connsiteX0" fmla="*/ 73926 w 300144"/>
                  <a:gd name="connsiteY0" fmla="*/ 972332 h 972332"/>
                  <a:gd name="connsiteX1" fmla="*/ 0 w 300144"/>
                  <a:gd name="connsiteY1" fmla="*/ 0 h 972332"/>
                  <a:gd name="connsiteX2" fmla="*/ 300144 w 300144"/>
                  <a:gd name="connsiteY2" fmla="*/ 752316 h 972332"/>
                  <a:gd name="connsiteX3" fmla="*/ 73926 w 300144"/>
                  <a:gd name="connsiteY3" fmla="*/ 972332 h 972332"/>
                  <a:gd name="connsiteX0" fmla="*/ 73926 w 312109"/>
                  <a:gd name="connsiteY0" fmla="*/ 972332 h 972332"/>
                  <a:gd name="connsiteX1" fmla="*/ 0 w 312109"/>
                  <a:gd name="connsiteY1" fmla="*/ 0 h 972332"/>
                  <a:gd name="connsiteX2" fmla="*/ 312109 w 312109"/>
                  <a:gd name="connsiteY2" fmla="*/ 825188 h 972332"/>
                  <a:gd name="connsiteX3" fmla="*/ 73926 w 312109"/>
                  <a:gd name="connsiteY3" fmla="*/ 972332 h 972332"/>
                  <a:gd name="connsiteX0" fmla="*/ 73926 w 306126"/>
                  <a:gd name="connsiteY0" fmla="*/ 972332 h 972332"/>
                  <a:gd name="connsiteX1" fmla="*/ 0 w 306126"/>
                  <a:gd name="connsiteY1" fmla="*/ 0 h 972332"/>
                  <a:gd name="connsiteX2" fmla="*/ 306126 w 306126"/>
                  <a:gd name="connsiteY2" fmla="*/ 802415 h 972332"/>
                  <a:gd name="connsiteX3" fmla="*/ 73926 w 306126"/>
                  <a:gd name="connsiteY3" fmla="*/ 972332 h 972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126" h="972332">
                    <a:moveTo>
                      <a:pt x="73926" y="972332"/>
                    </a:moveTo>
                    <a:lnTo>
                      <a:pt x="0" y="0"/>
                    </a:lnTo>
                    <a:lnTo>
                      <a:pt x="306126" y="802415"/>
                    </a:lnTo>
                    <a:lnTo>
                      <a:pt x="73926" y="972332"/>
                    </a:lnTo>
                    <a:close/>
                  </a:path>
                </a:pathLst>
              </a:custGeom>
              <a:grpFill/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0" name="台形 37">
                <a:extLst>
                  <a:ext uri="{FF2B5EF4-FFF2-40B4-BE49-F238E27FC236}">
                    <a16:creationId xmlns:a16="http://schemas.microsoft.com/office/drawing/2014/main" id="{39C28F6F-27A3-4493-9F27-61E5E4843C20}"/>
                  </a:ext>
                </a:extLst>
              </p:cNvPr>
              <p:cNvSpPr/>
              <p:nvPr/>
            </p:nvSpPr>
            <p:spPr bwMode="auto">
              <a:xfrm rot="18551960">
                <a:off x="5858196" y="4472637"/>
                <a:ext cx="331273" cy="1291874"/>
              </a:xfrm>
              <a:custGeom>
                <a:avLst/>
                <a:gdLst>
                  <a:gd name="connsiteX0" fmla="*/ 0 w 230708"/>
                  <a:gd name="connsiteY0" fmla="*/ 490086 h 490086"/>
                  <a:gd name="connsiteX1" fmla="*/ 57677 w 230708"/>
                  <a:gd name="connsiteY1" fmla="*/ 0 h 490086"/>
                  <a:gd name="connsiteX2" fmla="*/ 173031 w 230708"/>
                  <a:gd name="connsiteY2" fmla="*/ 0 h 490086"/>
                  <a:gd name="connsiteX3" fmla="*/ 230708 w 230708"/>
                  <a:gd name="connsiteY3" fmla="*/ 490086 h 490086"/>
                  <a:gd name="connsiteX4" fmla="*/ 0 w 230708"/>
                  <a:gd name="connsiteY4" fmla="*/ 490086 h 490086"/>
                  <a:gd name="connsiteX0" fmla="*/ 0 w 230708"/>
                  <a:gd name="connsiteY0" fmla="*/ 490086 h 490086"/>
                  <a:gd name="connsiteX1" fmla="*/ 173031 w 230708"/>
                  <a:gd name="connsiteY1" fmla="*/ 0 h 490086"/>
                  <a:gd name="connsiteX2" fmla="*/ 230708 w 230708"/>
                  <a:gd name="connsiteY2" fmla="*/ 490086 h 490086"/>
                  <a:gd name="connsiteX3" fmla="*/ 0 w 230708"/>
                  <a:gd name="connsiteY3" fmla="*/ 490086 h 490086"/>
                  <a:gd name="connsiteX0" fmla="*/ 0 w 230708"/>
                  <a:gd name="connsiteY0" fmla="*/ 692142 h 692142"/>
                  <a:gd name="connsiteX1" fmla="*/ 105679 w 230708"/>
                  <a:gd name="connsiteY1" fmla="*/ 0 h 692142"/>
                  <a:gd name="connsiteX2" fmla="*/ 230708 w 230708"/>
                  <a:gd name="connsiteY2" fmla="*/ 692142 h 692142"/>
                  <a:gd name="connsiteX3" fmla="*/ 0 w 230708"/>
                  <a:gd name="connsiteY3" fmla="*/ 692142 h 692142"/>
                  <a:gd name="connsiteX0" fmla="*/ 0 w 248669"/>
                  <a:gd name="connsiteY0" fmla="*/ 844806 h 844806"/>
                  <a:gd name="connsiteX1" fmla="*/ 123640 w 248669"/>
                  <a:gd name="connsiteY1" fmla="*/ 0 h 844806"/>
                  <a:gd name="connsiteX2" fmla="*/ 248669 w 248669"/>
                  <a:gd name="connsiteY2" fmla="*/ 692142 h 844806"/>
                  <a:gd name="connsiteX3" fmla="*/ 0 w 248669"/>
                  <a:gd name="connsiteY3" fmla="*/ 844806 h 844806"/>
                  <a:gd name="connsiteX0" fmla="*/ 0 w 226218"/>
                  <a:gd name="connsiteY0" fmla="*/ 844806 h 844806"/>
                  <a:gd name="connsiteX1" fmla="*/ 123640 w 226218"/>
                  <a:gd name="connsiteY1" fmla="*/ 0 h 844806"/>
                  <a:gd name="connsiteX2" fmla="*/ 226218 w 226218"/>
                  <a:gd name="connsiteY2" fmla="*/ 624790 h 844806"/>
                  <a:gd name="connsiteX3" fmla="*/ 0 w 226218"/>
                  <a:gd name="connsiteY3" fmla="*/ 844806 h 844806"/>
                  <a:gd name="connsiteX0" fmla="*/ 73926 w 300144"/>
                  <a:gd name="connsiteY0" fmla="*/ 972332 h 972332"/>
                  <a:gd name="connsiteX1" fmla="*/ 0 w 300144"/>
                  <a:gd name="connsiteY1" fmla="*/ 0 h 972332"/>
                  <a:gd name="connsiteX2" fmla="*/ 300144 w 300144"/>
                  <a:gd name="connsiteY2" fmla="*/ 752316 h 972332"/>
                  <a:gd name="connsiteX3" fmla="*/ 73926 w 300144"/>
                  <a:gd name="connsiteY3" fmla="*/ 972332 h 972332"/>
                  <a:gd name="connsiteX0" fmla="*/ 73926 w 409655"/>
                  <a:gd name="connsiteY0" fmla="*/ 972332 h 972332"/>
                  <a:gd name="connsiteX1" fmla="*/ 0 w 409655"/>
                  <a:gd name="connsiteY1" fmla="*/ 0 h 972332"/>
                  <a:gd name="connsiteX2" fmla="*/ 409655 w 409655"/>
                  <a:gd name="connsiteY2" fmla="*/ 814158 h 972332"/>
                  <a:gd name="connsiteX3" fmla="*/ 73926 w 409655"/>
                  <a:gd name="connsiteY3" fmla="*/ 972332 h 972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655" h="972332">
                    <a:moveTo>
                      <a:pt x="73926" y="972332"/>
                    </a:moveTo>
                    <a:lnTo>
                      <a:pt x="0" y="0"/>
                    </a:lnTo>
                    <a:lnTo>
                      <a:pt x="409655" y="814158"/>
                    </a:lnTo>
                    <a:lnTo>
                      <a:pt x="73926" y="972332"/>
                    </a:lnTo>
                    <a:close/>
                  </a:path>
                </a:pathLst>
              </a:custGeom>
              <a:grpFill/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台形 37">
                <a:extLst>
                  <a:ext uri="{FF2B5EF4-FFF2-40B4-BE49-F238E27FC236}">
                    <a16:creationId xmlns:a16="http://schemas.microsoft.com/office/drawing/2014/main" id="{AF52D4ED-3C86-4AA2-B1DF-207493E23DE5}"/>
                  </a:ext>
                </a:extLst>
              </p:cNvPr>
              <p:cNvSpPr/>
              <p:nvPr/>
            </p:nvSpPr>
            <p:spPr bwMode="auto">
              <a:xfrm rot="2700000" flipH="1">
                <a:off x="6738840" y="3011275"/>
                <a:ext cx="165061" cy="732312"/>
              </a:xfrm>
              <a:custGeom>
                <a:avLst/>
                <a:gdLst>
                  <a:gd name="connsiteX0" fmla="*/ 0 w 230708"/>
                  <a:gd name="connsiteY0" fmla="*/ 490086 h 490086"/>
                  <a:gd name="connsiteX1" fmla="*/ 57677 w 230708"/>
                  <a:gd name="connsiteY1" fmla="*/ 0 h 490086"/>
                  <a:gd name="connsiteX2" fmla="*/ 173031 w 230708"/>
                  <a:gd name="connsiteY2" fmla="*/ 0 h 490086"/>
                  <a:gd name="connsiteX3" fmla="*/ 230708 w 230708"/>
                  <a:gd name="connsiteY3" fmla="*/ 490086 h 490086"/>
                  <a:gd name="connsiteX4" fmla="*/ 0 w 230708"/>
                  <a:gd name="connsiteY4" fmla="*/ 490086 h 490086"/>
                  <a:gd name="connsiteX0" fmla="*/ 0 w 230708"/>
                  <a:gd name="connsiteY0" fmla="*/ 490086 h 490086"/>
                  <a:gd name="connsiteX1" fmla="*/ 173031 w 230708"/>
                  <a:gd name="connsiteY1" fmla="*/ 0 h 490086"/>
                  <a:gd name="connsiteX2" fmla="*/ 230708 w 230708"/>
                  <a:gd name="connsiteY2" fmla="*/ 490086 h 490086"/>
                  <a:gd name="connsiteX3" fmla="*/ 0 w 230708"/>
                  <a:gd name="connsiteY3" fmla="*/ 490086 h 490086"/>
                  <a:gd name="connsiteX0" fmla="*/ 0 w 230708"/>
                  <a:gd name="connsiteY0" fmla="*/ 692142 h 692142"/>
                  <a:gd name="connsiteX1" fmla="*/ 105679 w 230708"/>
                  <a:gd name="connsiteY1" fmla="*/ 0 h 692142"/>
                  <a:gd name="connsiteX2" fmla="*/ 230708 w 230708"/>
                  <a:gd name="connsiteY2" fmla="*/ 692142 h 692142"/>
                  <a:gd name="connsiteX3" fmla="*/ 0 w 230708"/>
                  <a:gd name="connsiteY3" fmla="*/ 692142 h 692142"/>
                  <a:gd name="connsiteX0" fmla="*/ 0 w 248669"/>
                  <a:gd name="connsiteY0" fmla="*/ 844806 h 844806"/>
                  <a:gd name="connsiteX1" fmla="*/ 123640 w 248669"/>
                  <a:gd name="connsiteY1" fmla="*/ 0 h 844806"/>
                  <a:gd name="connsiteX2" fmla="*/ 248669 w 248669"/>
                  <a:gd name="connsiteY2" fmla="*/ 692142 h 844806"/>
                  <a:gd name="connsiteX3" fmla="*/ 0 w 248669"/>
                  <a:gd name="connsiteY3" fmla="*/ 844806 h 844806"/>
                  <a:gd name="connsiteX0" fmla="*/ 0 w 226218"/>
                  <a:gd name="connsiteY0" fmla="*/ 844806 h 844806"/>
                  <a:gd name="connsiteX1" fmla="*/ 123640 w 226218"/>
                  <a:gd name="connsiteY1" fmla="*/ 0 h 844806"/>
                  <a:gd name="connsiteX2" fmla="*/ 226218 w 226218"/>
                  <a:gd name="connsiteY2" fmla="*/ 624790 h 844806"/>
                  <a:gd name="connsiteX3" fmla="*/ 0 w 226218"/>
                  <a:gd name="connsiteY3" fmla="*/ 844806 h 844806"/>
                  <a:gd name="connsiteX0" fmla="*/ 73926 w 300144"/>
                  <a:gd name="connsiteY0" fmla="*/ 972332 h 972332"/>
                  <a:gd name="connsiteX1" fmla="*/ 0 w 300144"/>
                  <a:gd name="connsiteY1" fmla="*/ 0 h 972332"/>
                  <a:gd name="connsiteX2" fmla="*/ 300144 w 300144"/>
                  <a:gd name="connsiteY2" fmla="*/ 752316 h 972332"/>
                  <a:gd name="connsiteX3" fmla="*/ 73926 w 300144"/>
                  <a:gd name="connsiteY3" fmla="*/ 972332 h 972332"/>
                  <a:gd name="connsiteX0" fmla="*/ 73926 w 312109"/>
                  <a:gd name="connsiteY0" fmla="*/ 972332 h 972332"/>
                  <a:gd name="connsiteX1" fmla="*/ 0 w 312109"/>
                  <a:gd name="connsiteY1" fmla="*/ 0 h 972332"/>
                  <a:gd name="connsiteX2" fmla="*/ 312109 w 312109"/>
                  <a:gd name="connsiteY2" fmla="*/ 825188 h 972332"/>
                  <a:gd name="connsiteX3" fmla="*/ 73926 w 312109"/>
                  <a:gd name="connsiteY3" fmla="*/ 972332 h 972332"/>
                  <a:gd name="connsiteX0" fmla="*/ 73926 w 306126"/>
                  <a:gd name="connsiteY0" fmla="*/ 972332 h 972332"/>
                  <a:gd name="connsiteX1" fmla="*/ 0 w 306126"/>
                  <a:gd name="connsiteY1" fmla="*/ 0 h 972332"/>
                  <a:gd name="connsiteX2" fmla="*/ 306126 w 306126"/>
                  <a:gd name="connsiteY2" fmla="*/ 802415 h 972332"/>
                  <a:gd name="connsiteX3" fmla="*/ 73926 w 306126"/>
                  <a:gd name="connsiteY3" fmla="*/ 972332 h 972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126" h="972332">
                    <a:moveTo>
                      <a:pt x="73926" y="972332"/>
                    </a:moveTo>
                    <a:lnTo>
                      <a:pt x="0" y="0"/>
                    </a:lnTo>
                    <a:lnTo>
                      <a:pt x="306126" y="802415"/>
                    </a:lnTo>
                    <a:lnTo>
                      <a:pt x="73926" y="972332"/>
                    </a:lnTo>
                    <a:close/>
                  </a:path>
                </a:pathLst>
              </a:custGeom>
              <a:grpFill/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台形 37">
                <a:extLst>
                  <a:ext uri="{FF2B5EF4-FFF2-40B4-BE49-F238E27FC236}">
                    <a16:creationId xmlns:a16="http://schemas.microsoft.com/office/drawing/2014/main" id="{D3B73C49-84D2-4F68-B032-5CED0119459C}"/>
                  </a:ext>
                </a:extLst>
              </p:cNvPr>
              <p:cNvSpPr/>
              <p:nvPr/>
            </p:nvSpPr>
            <p:spPr bwMode="auto">
              <a:xfrm rot="2520968" flipH="1">
                <a:off x="7065299" y="4037752"/>
                <a:ext cx="227236" cy="1941957"/>
              </a:xfrm>
              <a:custGeom>
                <a:avLst/>
                <a:gdLst>
                  <a:gd name="connsiteX0" fmla="*/ 0 w 230708"/>
                  <a:gd name="connsiteY0" fmla="*/ 490086 h 490086"/>
                  <a:gd name="connsiteX1" fmla="*/ 57677 w 230708"/>
                  <a:gd name="connsiteY1" fmla="*/ 0 h 490086"/>
                  <a:gd name="connsiteX2" fmla="*/ 173031 w 230708"/>
                  <a:gd name="connsiteY2" fmla="*/ 0 h 490086"/>
                  <a:gd name="connsiteX3" fmla="*/ 230708 w 230708"/>
                  <a:gd name="connsiteY3" fmla="*/ 490086 h 490086"/>
                  <a:gd name="connsiteX4" fmla="*/ 0 w 230708"/>
                  <a:gd name="connsiteY4" fmla="*/ 490086 h 490086"/>
                  <a:gd name="connsiteX0" fmla="*/ 0 w 230708"/>
                  <a:gd name="connsiteY0" fmla="*/ 490086 h 490086"/>
                  <a:gd name="connsiteX1" fmla="*/ 173031 w 230708"/>
                  <a:gd name="connsiteY1" fmla="*/ 0 h 490086"/>
                  <a:gd name="connsiteX2" fmla="*/ 230708 w 230708"/>
                  <a:gd name="connsiteY2" fmla="*/ 490086 h 490086"/>
                  <a:gd name="connsiteX3" fmla="*/ 0 w 230708"/>
                  <a:gd name="connsiteY3" fmla="*/ 490086 h 490086"/>
                  <a:gd name="connsiteX0" fmla="*/ 0 w 230708"/>
                  <a:gd name="connsiteY0" fmla="*/ 692142 h 692142"/>
                  <a:gd name="connsiteX1" fmla="*/ 105679 w 230708"/>
                  <a:gd name="connsiteY1" fmla="*/ 0 h 692142"/>
                  <a:gd name="connsiteX2" fmla="*/ 230708 w 230708"/>
                  <a:gd name="connsiteY2" fmla="*/ 692142 h 692142"/>
                  <a:gd name="connsiteX3" fmla="*/ 0 w 230708"/>
                  <a:gd name="connsiteY3" fmla="*/ 692142 h 692142"/>
                  <a:gd name="connsiteX0" fmla="*/ 0 w 248669"/>
                  <a:gd name="connsiteY0" fmla="*/ 844806 h 844806"/>
                  <a:gd name="connsiteX1" fmla="*/ 123640 w 248669"/>
                  <a:gd name="connsiteY1" fmla="*/ 0 h 844806"/>
                  <a:gd name="connsiteX2" fmla="*/ 248669 w 248669"/>
                  <a:gd name="connsiteY2" fmla="*/ 692142 h 844806"/>
                  <a:gd name="connsiteX3" fmla="*/ 0 w 248669"/>
                  <a:gd name="connsiteY3" fmla="*/ 844806 h 844806"/>
                  <a:gd name="connsiteX0" fmla="*/ 0 w 226218"/>
                  <a:gd name="connsiteY0" fmla="*/ 844806 h 844806"/>
                  <a:gd name="connsiteX1" fmla="*/ 123640 w 226218"/>
                  <a:gd name="connsiteY1" fmla="*/ 0 h 844806"/>
                  <a:gd name="connsiteX2" fmla="*/ 226218 w 226218"/>
                  <a:gd name="connsiteY2" fmla="*/ 624790 h 844806"/>
                  <a:gd name="connsiteX3" fmla="*/ 0 w 226218"/>
                  <a:gd name="connsiteY3" fmla="*/ 844806 h 844806"/>
                  <a:gd name="connsiteX0" fmla="*/ 73926 w 300144"/>
                  <a:gd name="connsiteY0" fmla="*/ 972332 h 972332"/>
                  <a:gd name="connsiteX1" fmla="*/ 0 w 300144"/>
                  <a:gd name="connsiteY1" fmla="*/ 0 h 972332"/>
                  <a:gd name="connsiteX2" fmla="*/ 300144 w 300144"/>
                  <a:gd name="connsiteY2" fmla="*/ 752316 h 972332"/>
                  <a:gd name="connsiteX3" fmla="*/ 73926 w 300144"/>
                  <a:gd name="connsiteY3" fmla="*/ 972332 h 972332"/>
                  <a:gd name="connsiteX0" fmla="*/ 73926 w 409655"/>
                  <a:gd name="connsiteY0" fmla="*/ 972332 h 972332"/>
                  <a:gd name="connsiteX1" fmla="*/ 0 w 409655"/>
                  <a:gd name="connsiteY1" fmla="*/ 0 h 972332"/>
                  <a:gd name="connsiteX2" fmla="*/ 409655 w 409655"/>
                  <a:gd name="connsiteY2" fmla="*/ 814158 h 972332"/>
                  <a:gd name="connsiteX3" fmla="*/ 73926 w 409655"/>
                  <a:gd name="connsiteY3" fmla="*/ 972332 h 972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9655" h="972332">
                    <a:moveTo>
                      <a:pt x="73926" y="972332"/>
                    </a:moveTo>
                    <a:lnTo>
                      <a:pt x="0" y="0"/>
                    </a:lnTo>
                    <a:lnTo>
                      <a:pt x="409655" y="814158"/>
                    </a:lnTo>
                    <a:lnTo>
                      <a:pt x="73926" y="972332"/>
                    </a:lnTo>
                    <a:close/>
                  </a:path>
                </a:pathLst>
              </a:custGeom>
              <a:grpFill/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13EB6C02-2B8D-491D-98F7-0144C2758BF9}"/>
                  </a:ext>
                </a:extLst>
              </p:cNvPr>
              <p:cNvSpPr/>
              <p:nvPr/>
            </p:nvSpPr>
            <p:spPr bwMode="auto">
              <a:xfrm>
                <a:off x="6260891" y="2758366"/>
                <a:ext cx="714588" cy="3514556"/>
              </a:xfrm>
              <a:custGeom>
                <a:avLst/>
                <a:gdLst>
                  <a:gd name="connsiteX0" fmla="*/ 202319 w 736730"/>
                  <a:gd name="connsiteY0" fmla="*/ 0 h 1060944"/>
                  <a:gd name="connsiteX1" fmla="*/ 534411 w 736730"/>
                  <a:gd name="connsiteY1" fmla="*/ 0 h 1060944"/>
                  <a:gd name="connsiteX2" fmla="*/ 629438 w 736730"/>
                  <a:gd name="connsiteY2" fmla="*/ 939593 h 1060944"/>
                  <a:gd name="connsiteX3" fmla="*/ 736730 w 736730"/>
                  <a:gd name="connsiteY3" fmla="*/ 1060944 h 1060944"/>
                  <a:gd name="connsiteX4" fmla="*/ 0 w 736730"/>
                  <a:gd name="connsiteY4" fmla="*/ 1060944 h 1060944"/>
                  <a:gd name="connsiteX5" fmla="*/ 107293 w 736730"/>
                  <a:gd name="connsiteY5" fmla="*/ 939593 h 1060944"/>
                  <a:gd name="connsiteX0" fmla="*/ 202319 w 736730"/>
                  <a:gd name="connsiteY0" fmla="*/ 0 h 1060944"/>
                  <a:gd name="connsiteX1" fmla="*/ 534411 w 736730"/>
                  <a:gd name="connsiteY1" fmla="*/ 0 h 1060944"/>
                  <a:gd name="connsiteX2" fmla="*/ 629438 w 736730"/>
                  <a:gd name="connsiteY2" fmla="*/ 939593 h 1060944"/>
                  <a:gd name="connsiteX3" fmla="*/ 736730 w 736730"/>
                  <a:gd name="connsiteY3" fmla="*/ 1060944 h 1060944"/>
                  <a:gd name="connsiteX4" fmla="*/ 0 w 736730"/>
                  <a:gd name="connsiteY4" fmla="*/ 1060944 h 1060944"/>
                  <a:gd name="connsiteX5" fmla="*/ 99868 w 736730"/>
                  <a:gd name="connsiteY5" fmla="*/ 1012104 h 1060944"/>
                  <a:gd name="connsiteX6" fmla="*/ 202319 w 736730"/>
                  <a:gd name="connsiteY6" fmla="*/ 0 h 1060944"/>
                  <a:gd name="connsiteX0" fmla="*/ 202319 w 736730"/>
                  <a:gd name="connsiteY0" fmla="*/ 0 h 1060944"/>
                  <a:gd name="connsiteX1" fmla="*/ 534411 w 736730"/>
                  <a:gd name="connsiteY1" fmla="*/ 0 h 1060944"/>
                  <a:gd name="connsiteX2" fmla="*/ 629438 w 736730"/>
                  <a:gd name="connsiteY2" fmla="*/ 1012104 h 1060944"/>
                  <a:gd name="connsiteX3" fmla="*/ 736730 w 736730"/>
                  <a:gd name="connsiteY3" fmla="*/ 1060944 h 1060944"/>
                  <a:gd name="connsiteX4" fmla="*/ 0 w 736730"/>
                  <a:gd name="connsiteY4" fmla="*/ 1060944 h 1060944"/>
                  <a:gd name="connsiteX5" fmla="*/ 99868 w 736730"/>
                  <a:gd name="connsiteY5" fmla="*/ 1012104 h 1060944"/>
                  <a:gd name="connsiteX6" fmla="*/ 202319 w 736730"/>
                  <a:gd name="connsiteY6" fmla="*/ 0 h 1060944"/>
                  <a:gd name="connsiteX0" fmla="*/ 335968 w 736730"/>
                  <a:gd name="connsiteY0" fmla="*/ 0 h 1180373"/>
                  <a:gd name="connsiteX1" fmla="*/ 534411 w 736730"/>
                  <a:gd name="connsiteY1" fmla="*/ 119429 h 1180373"/>
                  <a:gd name="connsiteX2" fmla="*/ 629438 w 736730"/>
                  <a:gd name="connsiteY2" fmla="*/ 1131533 h 1180373"/>
                  <a:gd name="connsiteX3" fmla="*/ 736730 w 736730"/>
                  <a:gd name="connsiteY3" fmla="*/ 1180373 h 1180373"/>
                  <a:gd name="connsiteX4" fmla="*/ 0 w 736730"/>
                  <a:gd name="connsiteY4" fmla="*/ 1180373 h 1180373"/>
                  <a:gd name="connsiteX5" fmla="*/ 99868 w 736730"/>
                  <a:gd name="connsiteY5" fmla="*/ 1131533 h 1180373"/>
                  <a:gd name="connsiteX6" fmla="*/ 335968 w 736730"/>
                  <a:gd name="connsiteY6" fmla="*/ 0 h 1180373"/>
                  <a:gd name="connsiteX0" fmla="*/ 335968 w 736730"/>
                  <a:gd name="connsiteY0" fmla="*/ 0 h 1180373"/>
                  <a:gd name="connsiteX1" fmla="*/ 460162 w 736730"/>
                  <a:gd name="connsiteY1" fmla="*/ 0 h 1180373"/>
                  <a:gd name="connsiteX2" fmla="*/ 629438 w 736730"/>
                  <a:gd name="connsiteY2" fmla="*/ 1131533 h 1180373"/>
                  <a:gd name="connsiteX3" fmla="*/ 736730 w 736730"/>
                  <a:gd name="connsiteY3" fmla="*/ 1180373 h 1180373"/>
                  <a:gd name="connsiteX4" fmla="*/ 0 w 736730"/>
                  <a:gd name="connsiteY4" fmla="*/ 1180373 h 1180373"/>
                  <a:gd name="connsiteX5" fmla="*/ 99868 w 736730"/>
                  <a:gd name="connsiteY5" fmla="*/ 1131533 h 1180373"/>
                  <a:gd name="connsiteX6" fmla="*/ 335968 w 736730"/>
                  <a:gd name="connsiteY6" fmla="*/ 0 h 1180373"/>
                  <a:gd name="connsiteX0" fmla="*/ 368702 w 736730"/>
                  <a:gd name="connsiteY0" fmla="*/ 0 h 1180373"/>
                  <a:gd name="connsiteX1" fmla="*/ 460162 w 736730"/>
                  <a:gd name="connsiteY1" fmla="*/ 0 h 1180373"/>
                  <a:gd name="connsiteX2" fmla="*/ 629438 w 736730"/>
                  <a:gd name="connsiteY2" fmla="*/ 1131533 h 1180373"/>
                  <a:gd name="connsiteX3" fmla="*/ 736730 w 736730"/>
                  <a:gd name="connsiteY3" fmla="*/ 1180373 h 1180373"/>
                  <a:gd name="connsiteX4" fmla="*/ 0 w 736730"/>
                  <a:gd name="connsiteY4" fmla="*/ 1180373 h 1180373"/>
                  <a:gd name="connsiteX5" fmla="*/ 99868 w 736730"/>
                  <a:gd name="connsiteY5" fmla="*/ 1131533 h 1180373"/>
                  <a:gd name="connsiteX6" fmla="*/ 368702 w 736730"/>
                  <a:gd name="connsiteY6" fmla="*/ 0 h 1180373"/>
                  <a:gd name="connsiteX0" fmla="*/ 368702 w 736730"/>
                  <a:gd name="connsiteY0" fmla="*/ 0 h 1180373"/>
                  <a:gd name="connsiteX1" fmla="*/ 411061 w 736730"/>
                  <a:gd name="connsiteY1" fmla="*/ 0 h 1180373"/>
                  <a:gd name="connsiteX2" fmla="*/ 629438 w 736730"/>
                  <a:gd name="connsiteY2" fmla="*/ 1131533 h 1180373"/>
                  <a:gd name="connsiteX3" fmla="*/ 736730 w 736730"/>
                  <a:gd name="connsiteY3" fmla="*/ 1180373 h 1180373"/>
                  <a:gd name="connsiteX4" fmla="*/ 0 w 736730"/>
                  <a:gd name="connsiteY4" fmla="*/ 1180373 h 1180373"/>
                  <a:gd name="connsiteX5" fmla="*/ 99868 w 736730"/>
                  <a:gd name="connsiteY5" fmla="*/ 1131533 h 1180373"/>
                  <a:gd name="connsiteX6" fmla="*/ 368702 w 736730"/>
                  <a:gd name="connsiteY6" fmla="*/ 0 h 1180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6730" h="1180373">
                    <a:moveTo>
                      <a:pt x="368702" y="0"/>
                    </a:moveTo>
                    <a:lnTo>
                      <a:pt x="411061" y="0"/>
                    </a:lnTo>
                    <a:lnTo>
                      <a:pt x="629438" y="1131533"/>
                    </a:lnTo>
                    <a:lnTo>
                      <a:pt x="736730" y="1180373"/>
                    </a:lnTo>
                    <a:lnTo>
                      <a:pt x="0" y="1180373"/>
                    </a:lnTo>
                    <a:lnTo>
                      <a:pt x="99868" y="1131533"/>
                    </a:lnTo>
                    <a:lnTo>
                      <a:pt x="368702" y="0"/>
                    </a:lnTo>
                    <a:close/>
                  </a:path>
                </a:pathLst>
              </a:custGeom>
              <a:grpFill/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F941DC14-AEBD-4934-B230-B4A5AF33FCBF}"/>
                </a:ext>
              </a:extLst>
            </p:cNvPr>
            <p:cNvSpPr/>
            <p:nvPr/>
          </p:nvSpPr>
          <p:spPr bwMode="auto">
            <a:xfrm rot="900000">
              <a:off x="10275681" y="1341069"/>
              <a:ext cx="603684" cy="333754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1A19CA43-E05D-48BD-9E6D-764A70CCF6D4}"/>
                </a:ext>
              </a:extLst>
            </p:cNvPr>
            <p:cNvSpPr/>
            <p:nvPr/>
          </p:nvSpPr>
          <p:spPr bwMode="auto">
            <a:xfrm rot="900000">
              <a:off x="10732881" y="1641107"/>
              <a:ext cx="603684" cy="333754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9BAD5D64-6C0A-4DDD-904F-57186C0021AE}"/>
                </a:ext>
              </a:extLst>
            </p:cNvPr>
            <p:cNvSpPr/>
            <p:nvPr/>
          </p:nvSpPr>
          <p:spPr bwMode="auto">
            <a:xfrm rot="900000">
              <a:off x="10783033" y="1137196"/>
              <a:ext cx="522726" cy="258034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B2B70E89-8BAC-45B4-B215-6B4B20DAFD38}"/>
                </a:ext>
              </a:extLst>
            </p:cNvPr>
            <p:cNvSpPr/>
            <p:nvPr/>
          </p:nvSpPr>
          <p:spPr bwMode="auto">
            <a:xfrm rot="19800000">
              <a:off x="11542506" y="1517283"/>
              <a:ext cx="603684" cy="333754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76F069C4-320B-4305-ADCA-C3C901E93D3F}"/>
                </a:ext>
              </a:extLst>
            </p:cNvPr>
            <p:cNvSpPr/>
            <p:nvPr/>
          </p:nvSpPr>
          <p:spPr bwMode="auto">
            <a:xfrm rot="19800000">
              <a:off x="11564083" y="899072"/>
              <a:ext cx="522726" cy="258032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1EF3C9F6-9971-4C91-87F2-1B579814BA1B}"/>
                </a:ext>
              </a:extLst>
            </p:cNvPr>
            <p:cNvSpPr/>
            <p:nvPr/>
          </p:nvSpPr>
          <p:spPr bwMode="auto">
            <a:xfrm rot="1155526">
              <a:off x="11098128" y="543778"/>
              <a:ext cx="320706" cy="258032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9FF1C0C2-57C8-4DC4-8F2A-590F85B49306}"/>
                </a:ext>
              </a:extLst>
            </p:cNvPr>
            <p:cNvSpPr/>
            <p:nvPr/>
          </p:nvSpPr>
          <p:spPr bwMode="auto">
            <a:xfrm rot="19800000">
              <a:off x="12190434" y="1191452"/>
              <a:ext cx="329198" cy="219853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E69125A0-C690-4009-9D24-A27E5EA89791}"/>
                </a:ext>
              </a:extLst>
            </p:cNvPr>
            <p:cNvSpPr/>
            <p:nvPr/>
          </p:nvSpPr>
          <p:spPr bwMode="auto">
            <a:xfrm rot="21134128">
              <a:off x="11488045" y="466175"/>
              <a:ext cx="279394" cy="207154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0782561A-CED8-4358-87FC-B2569B91965B}"/>
              </a:ext>
            </a:extLst>
          </p:cNvPr>
          <p:cNvGrpSpPr/>
          <p:nvPr/>
        </p:nvGrpSpPr>
        <p:grpSpPr>
          <a:xfrm>
            <a:off x="232230" y="3089063"/>
            <a:ext cx="1849386" cy="1222698"/>
            <a:chOff x="-4008521" y="2825292"/>
            <a:chExt cx="4188297" cy="2769043"/>
          </a:xfrm>
        </p:grpSpPr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12D7539E-23FC-41B7-89BB-F13E76E16993}"/>
                </a:ext>
              </a:extLst>
            </p:cNvPr>
            <p:cNvSpPr/>
            <p:nvPr/>
          </p:nvSpPr>
          <p:spPr bwMode="auto">
            <a:xfrm>
              <a:off x="-2280201" y="4524065"/>
              <a:ext cx="897258" cy="1070270"/>
            </a:xfrm>
            <a:custGeom>
              <a:avLst/>
              <a:gdLst>
                <a:gd name="connsiteX0" fmla="*/ 297335 w 897258"/>
                <a:gd name="connsiteY0" fmla="*/ 0 h 1843331"/>
                <a:gd name="connsiteX1" fmla="*/ 599923 w 897258"/>
                <a:gd name="connsiteY1" fmla="*/ 0 h 1843331"/>
                <a:gd name="connsiteX2" fmla="*/ 809290 w 897258"/>
                <a:gd name="connsiteY2" fmla="*/ 1710792 h 1843331"/>
                <a:gd name="connsiteX3" fmla="*/ 897258 w 897258"/>
                <a:gd name="connsiteY3" fmla="*/ 1843331 h 1843331"/>
                <a:gd name="connsiteX4" fmla="*/ 0 w 897258"/>
                <a:gd name="connsiteY4" fmla="*/ 1843331 h 1843331"/>
                <a:gd name="connsiteX5" fmla="*/ 87968 w 897258"/>
                <a:gd name="connsiteY5" fmla="*/ 1710792 h 184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7258" h="1843331">
                  <a:moveTo>
                    <a:pt x="297335" y="0"/>
                  </a:moveTo>
                  <a:lnTo>
                    <a:pt x="599923" y="0"/>
                  </a:lnTo>
                  <a:lnTo>
                    <a:pt x="809290" y="1710792"/>
                  </a:lnTo>
                  <a:lnTo>
                    <a:pt x="897258" y="1843331"/>
                  </a:lnTo>
                  <a:lnTo>
                    <a:pt x="0" y="1843331"/>
                  </a:lnTo>
                  <a:lnTo>
                    <a:pt x="87968" y="1710792"/>
                  </a:lnTo>
                  <a:close/>
                </a:path>
              </a:pathLst>
            </a:custGeom>
            <a:solidFill>
              <a:srgbClr val="C000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EED24C79-B2EB-45A9-80BF-6E1658E2FDCA}"/>
                </a:ext>
              </a:extLst>
            </p:cNvPr>
            <p:cNvSpPr/>
            <p:nvPr/>
          </p:nvSpPr>
          <p:spPr bwMode="auto">
            <a:xfrm>
              <a:off x="-4008521" y="2825292"/>
              <a:ext cx="4188297" cy="2402163"/>
            </a:xfrm>
            <a:custGeom>
              <a:avLst/>
              <a:gdLst>
                <a:gd name="connsiteX0" fmla="*/ 1830459 w 4188297"/>
                <a:gd name="connsiteY0" fmla="*/ 0 h 2402163"/>
                <a:gd name="connsiteX1" fmla="*/ 2095647 w 4188297"/>
                <a:gd name="connsiteY1" fmla="*/ 48268 h 2402163"/>
                <a:gd name="connsiteX2" fmla="*/ 2099002 w 4188297"/>
                <a:gd name="connsiteY2" fmla="*/ 49858 h 2402163"/>
                <a:gd name="connsiteX3" fmla="*/ 2156195 w 4188297"/>
                <a:gd name="connsiteY3" fmla="*/ 28630 h 2402163"/>
                <a:gd name="connsiteX4" fmla="*/ 2363572 w 4188297"/>
                <a:gd name="connsiteY4" fmla="*/ 0 h 2402163"/>
                <a:gd name="connsiteX5" fmla="*/ 2885515 w 4188297"/>
                <a:gd name="connsiteY5" fmla="*/ 290896 h 2402163"/>
                <a:gd name="connsiteX6" fmla="*/ 2887237 w 4188297"/>
                <a:gd name="connsiteY6" fmla="*/ 302576 h 2402163"/>
                <a:gd name="connsiteX7" fmla="*/ 2896685 w 4188297"/>
                <a:gd name="connsiteY7" fmla="*/ 301925 h 2402163"/>
                <a:gd name="connsiteX8" fmla="*/ 3429452 w 4188297"/>
                <a:gd name="connsiteY8" fmla="*/ 666244 h 2402163"/>
                <a:gd name="connsiteX9" fmla="*/ 3418628 w 4188297"/>
                <a:gd name="connsiteY9" fmla="*/ 739667 h 2402163"/>
                <a:gd name="connsiteX10" fmla="*/ 3401065 w 4188297"/>
                <a:gd name="connsiteY10" fmla="*/ 778359 h 2402163"/>
                <a:gd name="connsiteX11" fmla="*/ 3429796 w 4188297"/>
                <a:gd name="connsiteY11" fmla="*/ 776378 h 2402163"/>
                <a:gd name="connsiteX12" fmla="*/ 3962563 w 4188297"/>
                <a:gd name="connsiteY12" fmla="*/ 1140697 h 2402163"/>
                <a:gd name="connsiteX13" fmla="*/ 3920696 w 4188297"/>
                <a:gd name="connsiteY13" fmla="*/ 1282506 h 2402163"/>
                <a:gd name="connsiteX14" fmla="*/ 3894352 w 4188297"/>
                <a:gd name="connsiteY14" fmla="*/ 1315695 h 2402163"/>
                <a:gd name="connsiteX15" fmla="*/ 3953405 w 4188297"/>
                <a:gd name="connsiteY15" fmla="*/ 1337614 h 2402163"/>
                <a:gd name="connsiteX16" fmla="*/ 4188297 w 4188297"/>
                <a:gd name="connsiteY16" fmla="*/ 1639713 h 2402163"/>
                <a:gd name="connsiteX17" fmla="*/ 3862907 w 4188297"/>
                <a:gd name="connsiteY17" fmla="*/ 1975402 h 2402163"/>
                <a:gd name="connsiteX18" fmla="*/ 3812963 w 4188297"/>
                <a:gd name="connsiteY18" fmla="*/ 1986004 h 2402163"/>
                <a:gd name="connsiteX19" fmla="*/ 3807329 w 4188297"/>
                <a:gd name="connsiteY19" fmla="*/ 2007833 h 2402163"/>
                <a:gd name="connsiteX20" fmla="*/ 3414261 w 4188297"/>
                <a:gd name="connsiteY20" fmla="*/ 2239486 h 2402163"/>
                <a:gd name="connsiteX21" fmla="*/ 3334289 w 4188297"/>
                <a:gd name="connsiteY21" fmla="*/ 2244998 h 2402163"/>
                <a:gd name="connsiteX22" fmla="*/ 3273408 w 4188297"/>
                <a:gd name="connsiteY22" fmla="*/ 2295457 h 2402163"/>
                <a:gd name="connsiteX23" fmla="*/ 2896685 w 4188297"/>
                <a:gd name="connsiteY23" fmla="*/ 2402163 h 2402163"/>
                <a:gd name="connsiteX24" fmla="*/ 2689308 w 4188297"/>
                <a:gd name="connsiteY24" fmla="*/ 2373533 h 2402163"/>
                <a:gd name="connsiteX25" fmla="*/ 2628230 w 4188297"/>
                <a:gd name="connsiteY25" fmla="*/ 2350863 h 2402163"/>
                <a:gd name="connsiteX26" fmla="*/ 2522000 w 4188297"/>
                <a:gd name="connsiteY26" fmla="*/ 2385784 h 2402163"/>
                <a:gd name="connsiteX27" fmla="*/ 2363572 w 4188297"/>
                <a:gd name="connsiteY27" fmla="*/ 2402163 h 2402163"/>
                <a:gd name="connsiteX28" fmla="*/ 2156195 w 4188297"/>
                <a:gd name="connsiteY28" fmla="*/ 2373533 h 2402163"/>
                <a:gd name="connsiteX29" fmla="*/ 2097015 w 4188297"/>
                <a:gd name="connsiteY29" fmla="*/ 2351568 h 2402163"/>
                <a:gd name="connsiteX30" fmla="*/ 2037836 w 4188297"/>
                <a:gd name="connsiteY30" fmla="*/ 2373533 h 2402163"/>
                <a:gd name="connsiteX31" fmla="*/ 1830459 w 4188297"/>
                <a:gd name="connsiteY31" fmla="*/ 2402163 h 2402163"/>
                <a:gd name="connsiteX32" fmla="*/ 1623082 w 4188297"/>
                <a:gd name="connsiteY32" fmla="*/ 2373533 h 2402163"/>
                <a:gd name="connsiteX33" fmla="*/ 1563902 w 4188297"/>
                <a:gd name="connsiteY33" fmla="*/ 2351568 h 2402163"/>
                <a:gd name="connsiteX34" fmla="*/ 1504723 w 4188297"/>
                <a:gd name="connsiteY34" fmla="*/ 2373533 h 2402163"/>
                <a:gd name="connsiteX35" fmla="*/ 1297346 w 4188297"/>
                <a:gd name="connsiteY35" fmla="*/ 2402163 h 2402163"/>
                <a:gd name="connsiteX36" fmla="*/ 855567 w 4188297"/>
                <a:gd name="connsiteY36" fmla="*/ 2241539 h 2402163"/>
                <a:gd name="connsiteX37" fmla="*/ 854959 w 4188297"/>
                <a:gd name="connsiteY37" fmla="*/ 2240772 h 2402163"/>
                <a:gd name="connsiteX38" fmla="*/ 836292 w 4188297"/>
                <a:gd name="connsiteY38" fmla="*/ 2239486 h 2402163"/>
                <a:gd name="connsiteX39" fmla="*/ 452763 w 4188297"/>
                <a:gd name="connsiteY39" fmla="*/ 2024378 h 2402163"/>
                <a:gd name="connsiteX40" fmla="*/ 440645 w 4188297"/>
                <a:gd name="connsiteY40" fmla="*/ 1997682 h 2402163"/>
                <a:gd name="connsiteX41" fmla="*/ 425396 w 4188297"/>
                <a:gd name="connsiteY41" fmla="*/ 1996631 h 2402163"/>
                <a:gd name="connsiteX42" fmla="*/ 0 w 4188297"/>
                <a:gd name="connsiteY42" fmla="*/ 1639713 h 2402163"/>
                <a:gd name="connsiteX43" fmla="*/ 234893 w 4188297"/>
                <a:gd name="connsiteY43" fmla="*/ 1337614 h 2402163"/>
                <a:gd name="connsiteX44" fmla="*/ 298373 w 4188297"/>
                <a:gd name="connsiteY44" fmla="*/ 1314052 h 2402163"/>
                <a:gd name="connsiteX45" fmla="*/ 273334 w 4188297"/>
                <a:gd name="connsiteY45" fmla="*/ 1282506 h 2402163"/>
                <a:gd name="connsiteX46" fmla="*/ 231466 w 4188297"/>
                <a:gd name="connsiteY46" fmla="*/ 1140697 h 2402163"/>
                <a:gd name="connsiteX47" fmla="*/ 764233 w 4188297"/>
                <a:gd name="connsiteY47" fmla="*/ 776378 h 2402163"/>
                <a:gd name="connsiteX48" fmla="*/ 792967 w 4188297"/>
                <a:gd name="connsiteY48" fmla="*/ 778359 h 2402163"/>
                <a:gd name="connsiteX49" fmla="*/ 775403 w 4188297"/>
                <a:gd name="connsiteY49" fmla="*/ 739667 h 2402163"/>
                <a:gd name="connsiteX50" fmla="*/ 764579 w 4188297"/>
                <a:gd name="connsiteY50" fmla="*/ 666244 h 2402163"/>
                <a:gd name="connsiteX51" fmla="*/ 1297346 w 4188297"/>
                <a:gd name="connsiteY51" fmla="*/ 301925 h 2402163"/>
                <a:gd name="connsiteX52" fmla="*/ 1306794 w 4188297"/>
                <a:gd name="connsiteY52" fmla="*/ 302576 h 2402163"/>
                <a:gd name="connsiteX53" fmla="*/ 1308516 w 4188297"/>
                <a:gd name="connsiteY53" fmla="*/ 290896 h 2402163"/>
                <a:gd name="connsiteX54" fmla="*/ 1830459 w 4188297"/>
                <a:gd name="connsiteY54" fmla="*/ 0 h 2402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188297" h="2402163">
                  <a:moveTo>
                    <a:pt x="1830459" y="0"/>
                  </a:moveTo>
                  <a:cubicBezTo>
                    <a:pt x="1927006" y="0"/>
                    <a:pt x="2017555" y="17561"/>
                    <a:pt x="2095647" y="48268"/>
                  </a:cubicBezTo>
                  <a:lnTo>
                    <a:pt x="2099002" y="49858"/>
                  </a:lnTo>
                  <a:lnTo>
                    <a:pt x="2156195" y="28630"/>
                  </a:lnTo>
                  <a:cubicBezTo>
                    <a:pt x="2219934" y="10194"/>
                    <a:pt x="2290012" y="0"/>
                    <a:pt x="2363572" y="0"/>
                  </a:cubicBezTo>
                  <a:cubicBezTo>
                    <a:pt x="2621031" y="0"/>
                    <a:pt x="2835837" y="124882"/>
                    <a:pt x="2885515" y="290896"/>
                  </a:cubicBezTo>
                  <a:lnTo>
                    <a:pt x="2887237" y="302576"/>
                  </a:lnTo>
                  <a:lnTo>
                    <a:pt x="2896685" y="301925"/>
                  </a:lnTo>
                  <a:cubicBezTo>
                    <a:pt x="3190924" y="301925"/>
                    <a:pt x="3429452" y="465036"/>
                    <a:pt x="3429452" y="666244"/>
                  </a:cubicBezTo>
                  <a:cubicBezTo>
                    <a:pt x="3429452" y="691395"/>
                    <a:pt x="3425725" y="715951"/>
                    <a:pt x="3418628" y="739667"/>
                  </a:cubicBezTo>
                  <a:lnTo>
                    <a:pt x="3401065" y="778359"/>
                  </a:lnTo>
                  <a:lnTo>
                    <a:pt x="3429796" y="776378"/>
                  </a:lnTo>
                  <a:cubicBezTo>
                    <a:pt x="3724035" y="776378"/>
                    <a:pt x="3962563" y="939489"/>
                    <a:pt x="3962563" y="1140697"/>
                  </a:cubicBezTo>
                  <a:cubicBezTo>
                    <a:pt x="3962563" y="1190999"/>
                    <a:pt x="3947655" y="1238920"/>
                    <a:pt x="3920696" y="1282506"/>
                  </a:cubicBezTo>
                  <a:lnTo>
                    <a:pt x="3894352" y="1315695"/>
                  </a:lnTo>
                  <a:lnTo>
                    <a:pt x="3953405" y="1337614"/>
                  </a:lnTo>
                  <a:cubicBezTo>
                    <a:pt x="4095122" y="1403084"/>
                    <a:pt x="4188297" y="1513958"/>
                    <a:pt x="4188297" y="1639713"/>
                  </a:cubicBezTo>
                  <a:cubicBezTo>
                    <a:pt x="4188297" y="1790619"/>
                    <a:pt x="4054125" y="1920096"/>
                    <a:pt x="3862907" y="1975402"/>
                  </a:cubicBezTo>
                  <a:lnTo>
                    <a:pt x="3812963" y="1986004"/>
                  </a:lnTo>
                  <a:lnTo>
                    <a:pt x="3807329" y="2007833"/>
                  </a:lnTo>
                  <a:cubicBezTo>
                    <a:pt x="3744586" y="2125012"/>
                    <a:pt x="3596341" y="2214007"/>
                    <a:pt x="3414261" y="2239486"/>
                  </a:cubicBezTo>
                  <a:lnTo>
                    <a:pt x="3334289" y="2244998"/>
                  </a:lnTo>
                  <a:lnTo>
                    <a:pt x="3273408" y="2295457"/>
                  </a:lnTo>
                  <a:cubicBezTo>
                    <a:pt x="3176997" y="2361385"/>
                    <a:pt x="3043805" y="2402163"/>
                    <a:pt x="2896685" y="2402163"/>
                  </a:cubicBezTo>
                  <a:cubicBezTo>
                    <a:pt x="2823126" y="2402163"/>
                    <a:pt x="2753047" y="2391969"/>
                    <a:pt x="2689308" y="2373533"/>
                  </a:cubicBezTo>
                  <a:lnTo>
                    <a:pt x="2628230" y="2350863"/>
                  </a:lnTo>
                  <a:lnTo>
                    <a:pt x="2522000" y="2385784"/>
                  </a:lnTo>
                  <a:cubicBezTo>
                    <a:pt x="2471953" y="2396429"/>
                    <a:pt x="2418742" y="2402163"/>
                    <a:pt x="2363572" y="2402163"/>
                  </a:cubicBezTo>
                  <a:cubicBezTo>
                    <a:pt x="2290012" y="2402163"/>
                    <a:pt x="2219934" y="2391969"/>
                    <a:pt x="2156195" y="2373533"/>
                  </a:cubicBezTo>
                  <a:lnTo>
                    <a:pt x="2097015" y="2351568"/>
                  </a:lnTo>
                  <a:lnTo>
                    <a:pt x="2037836" y="2373533"/>
                  </a:lnTo>
                  <a:cubicBezTo>
                    <a:pt x="1974096" y="2391969"/>
                    <a:pt x="1904019" y="2402163"/>
                    <a:pt x="1830459" y="2402163"/>
                  </a:cubicBezTo>
                  <a:cubicBezTo>
                    <a:pt x="1756899" y="2402163"/>
                    <a:pt x="1686821" y="2391969"/>
                    <a:pt x="1623082" y="2373533"/>
                  </a:cubicBezTo>
                  <a:lnTo>
                    <a:pt x="1563902" y="2351568"/>
                  </a:lnTo>
                  <a:lnTo>
                    <a:pt x="1504723" y="2373533"/>
                  </a:lnTo>
                  <a:cubicBezTo>
                    <a:pt x="1440983" y="2391969"/>
                    <a:pt x="1370906" y="2402163"/>
                    <a:pt x="1297346" y="2402163"/>
                  </a:cubicBezTo>
                  <a:cubicBezTo>
                    <a:pt x="1113447" y="2402163"/>
                    <a:pt x="951309" y="2338448"/>
                    <a:pt x="855567" y="2241539"/>
                  </a:cubicBezTo>
                  <a:lnTo>
                    <a:pt x="854959" y="2240772"/>
                  </a:lnTo>
                  <a:lnTo>
                    <a:pt x="836292" y="2239486"/>
                  </a:lnTo>
                  <a:cubicBezTo>
                    <a:pt x="662883" y="2215220"/>
                    <a:pt x="520162" y="2133344"/>
                    <a:pt x="452763" y="2024378"/>
                  </a:cubicBezTo>
                  <a:lnTo>
                    <a:pt x="440645" y="1997682"/>
                  </a:lnTo>
                  <a:lnTo>
                    <a:pt x="425396" y="1996631"/>
                  </a:lnTo>
                  <a:cubicBezTo>
                    <a:pt x="182623" y="1962659"/>
                    <a:pt x="0" y="1815770"/>
                    <a:pt x="0" y="1639713"/>
                  </a:cubicBezTo>
                  <a:cubicBezTo>
                    <a:pt x="0" y="1513958"/>
                    <a:pt x="93175" y="1403084"/>
                    <a:pt x="234893" y="1337614"/>
                  </a:cubicBezTo>
                  <a:lnTo>
                    <a:pt x="298373" y="1314052"/>
                  </a:lnTo>
                  <a:lnTo>
                    <a:pt x="273334" y="1282506"/>
                  </a:lnTo>
                  <a:cubicBezTo>
                    <a:pt x="246374" y="1238920"/>
                    <a:pt x="231466" y="1190999"/>
                    <a:pt x="231466" y="1140697"/>
                  </a:cubicBezTo>
                  <a:cubicBezTo>
                    <a:pt x="231466" y="939489"/>
                    <a:pt x="469995" y="776378"/>
                    <a:pt x="764233" y="776378"/>
                  </a:cubicBezTo>
                  <a:lnTo>
                    <a:pt x="792967" y="778359"/>
                  </a:lnTo>
                  <a:lnTo>
                    <a:pt x="775403" y="739667"/>
                  </a:lnTo>
                  <a:cubicBezTo>
                    <a:pt x="768306" y="715951"/>
                    <a:pt x="764579" y="691395"/>
                    <a:pt x="764579" y="666244"/>
                  </a:cubicBezTo>
                  <a:cubicBezTo>
                    <a:pt x="764579" y="465036"/>
                    <a:pt x="1003107" y="301925"/>
                    <a:pt x="1297346" y="301925"/>
                  </a:cubicBezTo>
                  <a:lnTo>
                    <a:pt x="1306794" y="302576"/>
                  </a:lnTo>
                  <a:lnTo>
                    <a:pt x="1308516" y="290896"/>
                  </a:lnTo>
                  <a:cubicBezTo>
                    <a:pt x="1358194" y="124882"/>
                    <a:pt x="1573000" y="0"/>
                    <a:pt x="1830459" y="0"/>
                  </a:cubicBezTo>
                  <a:close/>
                </a:path>
              </a:pathLst>
            </a:custGeom>
            <a:solidFill>
              <a:srgbClr val="FF99CC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FB1F537C-DC87-41FC-96AB-6261BBE2C72D}"/>
                </a:ext>
              </a:extLst>
            </p:cNvPr>
            <p:cNvSpPr/>
            <p:nvPr/>
          </p:nvSpPr>
          <p:spPr bwMode="auto">
            <a:xfrm rot="7200000">
              <a:off x="-3142474" y="4517490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D5194192-36DC-447E-921C-61010C0C1E50}"/>
                </a:ext>
              </a:extLst>
            </p:cNvPr>
            <p:cNvSpPr/>
            <p:nvPr/>
          </p:nvSpPr>
          <p:spPr bwMode="auto">
            <a:xfrm rot="900000">
              <a:off x="-1747075" y="4613869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86C7A153-6327-41AD-AE75-F56A1F3AF649}"/>
                </a:ext>
              </a:extLst>
            </p:cNvPr>
            <p:cNvSpPr/>
            <p:nvPr/>
          </p:nvSpPr>
          <p:spPr bwMode="auto">
            <a:xfrm rot="2700000">
              <a:off x="-2683080" y="4748827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3229D300-2B7C-4CC4-B0F1-7651A13F2374}"/>
                </a:ext>
              </a:extLst>
            </p:cNvPr>
            <p:cNvSpPr/>
            <p:nvPr/>
          </p:nvSpPr>
          <p:spPr bwMode="auto">
            <a:xfrm rot="2700000">
              <a:off x="-2838301" y="4109832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171FA2FE-2E67-444B-A34B-9F003D61240B}"/>
                </a:ext>
              </a:extLst>
            </p:cNvPr>
            <p:cNvSpPr/>
            <p:nvPr/>
          </p:nvSpPr>
          <p:spPr bwMode="auto">
            <a:xfrm rot="15300000">
              <a:off x="-1869000" y="4151982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341FA725-E143-4721-AB93-B3A08632C646}"/>
                </a:ext>
              </a:extLst>
            </p:cNvPr>
            <p:cNvSpPr/>
            <p:nvPr/>
          </p:nvSpPr>
          <p:spPr bwMode="auto">
            <a:xfrm rot="3600000">
              <a:off x="-3365262" y="3794450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F1AB0A20-7557-41A6-BDDF-0786EFB413CF}"/>
                </a:ext>
              </a:extLst>
            </p:cNvPr>
            <p:cNvSpPr/>
            <p:nvPr/>
          </p:nvSpPr>
          <p:spPr bwMode="auto">
            <a:xfrm rot="7200000">
              <a:off x="-1427961" y="3941912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9CBA083E-BDAC-4118-BBF9-9A57B6668E83}"/>
                </a:ext>
              </a:extLst>
            </p:cNvPr>
            <p:cNvSpPr/>
            <p:nvPr/>
          </p:nvSpPr>
          <p:spPr bwMode="auto">
            <a:xfrm rot="14400000">
              <a:off x="-1817030" y="3584780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73B5C9ED-21D7-46A3-BFF0-88EDCA015C61}"/>
                </a:ext>
              </a:extLst>
            </p:cNvPr>
            <p:cNvSpPr/>
            <p:nvPr/>
          </p:nvSpPr>
          <p:spPr bwMode="auto">
            <a:xfrm rot="18000000">
              <a:off x="-2380910" y="3729293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F0BE6AB7-D437-40F8-869F-A05D9BDA1CEB}"/>
                </a:ext>
              </a:extLst>
            </p:cNvPr>
            <p:cNvSpPr/>
            <p:nvPr/>
          </p:nvSpPr>
          <p:spPr bwMode="auto">
            <a:xfrm rot="7200000">
              <a:off x="-2958075" y="3540602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5237C884-D68E-4233-8C29-81EB3FDC6244}"/>
                </a:ext>
              </a:extLst>
            </p:cNvPr>
            <p:cNvSpPr/>
            <p:nvPr/>
          </p:nvSpPr>
          <p:spPr bwMode="auto">
            <a:xfrm rot="13500000">
              <a:off x="-2456798" y="3198237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CBD1F326-1299-4274-A42D-F688A112FCBB}"/>
                </a:ext>
              </a:extLst>
            </p:cNvPr>
            <p:cNvSpPr/>
            <p:nvPr/>
          </p:nvSpPr>
          <p:spPr bwMode="auto">
            <a:xfrm>
              <a:off x="-2249668" y="4518523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DE29549E-DB0D-4139-BEFF-D83F501FF801}"/>
                </a:ext>
              </a:extLst>
            </p:cNvPr>
            <p:cNvSpPr/>
            <p:nvPr/>
          </p:nvSpPr>
          <p:spPr bwMode="auto">
            <a:xfrm rot="14552639">
              <a:off x="-932673" y="4250789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12BDA8AA-1B17-48DA-803E-57821071224F}"/>
                </a:ext>
              </a:extLst>
            </p:cNvPr>
            <p:cNvSpPr/>
            <p:nvPr/>
          </p:nvSpPr>
          <p:spPr bwMode="auto">
            <a:xfrm rot="2700000">
              <a:off x="-628500" y="3843131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F38D5ED1-C213-4FD8-99E9-F5D2CCC7C113}"/>
                </a:ext>
              </a:extLst>
            </p:cNvPr>
            <p:cNvSpPr/>
            <p:nvPr/>
          </p:nvSpPr>
          <p:spPr bwMode="auto">
            <a:xfrm rot="15300000">
              <a:off x="-1780100" y="3047082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6765ED2C-8E7F-4EF5-BEDA-1DA5366BBE55}"/>
                </a:ext>
              </a:extLst>
            </p:cNvPr>
            <p:cNvSpPr/>
            <p:nvPr/>
          </p:nvSpPr>
          <p:spPr bwMode="auto">
            <a:xfrm rot="2700000">
              <a:off x="-1238101" y="3385932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6CC79B12-42C7-4695-AF7F-32BAC8EE0F37}"/>
                </a:ext>
              </a:extLst>
            </p:cNvPr>
            <p:cNvSpPr/>
            <p:nvPr/>
          </p:nvSpPr>
          <p:spPr bwMode="auto">
            <a:xfrm rot="7679439">
              <a:off x="-1137475" y="4740870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ED88BC5B-6D93-4231-AD81-B06922A07234}"/>
                </a:ext>
              </a:extLst>
            </p:cNvPr>
            <p:cNvSpPr/>
            <p:nvPr/>
          </p:nvSpPr>
          <p:spPr bwMode="auto">
            <a:xfrm rot="2977052">
              <a:off x="-362775" y="4309069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600FB73A-57B7-4004-8EA1-71FA7DAF3FB2}"/>
                </a:ext>
              </a:extLst>
            </p:cNvPr>
            <p:cNvSpPr/>
            <p:nvPr/>
          </p:nvSpPr>
          <p:spPr bwMode="auto">
            <a:xfrm rot="18000000">
              <a:off x="-3638210" y="4249992"/>
              <a:ext cx="235270" cy="323887"/>
            </a:xfrm>
            <a:custGeom>
              <a:avLst/>
              <a:gdLst>
                <a:gd name="connsiteX0" fmla="*/ 215461 w 430922"/>
                <a:gd name="connsiteY0" fmla="*/ 0 h 593234"/>
                <a:gd name="connsiteX1" fmla="*/ 430922 w 430922"/>
                <a:gd name="connsiteY1" fmla="*/ 315035 h 593234"/>
                <a:gd name="connsiteX2" fmla="*/ 367815 w 430922"/>
                <a:gd name="connsiteY2" fmla="*/ 537799 h 593234"/>
                <a:gd name="connsiteX3" fmla="*/ 316871 w 430922"/>
                <a:gd name="connsiteY3" fmla="*/ 588019 h 593234"/>
                <a:gd name="connsiteX4" fmla="*/ 219040 w 430922"/>
                <a:gd name="connsiteY4" fmla="*/ 315035 h 593234"/>
                <a:gd name="connsiteX5" fmla="*/ 119340 w 430922"/>
                <a:gd name="connsiteY5" fmla="*/ 593234 h 593234"/>
                <a:gd name="connsiteX6" fmla="*/ 63107 w 430922"/>
                <a:gd name="connsiteY6" fmla="*/ 537799 h 593234"/>
                <a:gd name="connsiteX7" fmla="*/ 0 w 430922"/>
                <a:gd name="connsiteY7" fmla="*/ 315035 h 593234"/>
                <a:gd name="connsiteX8" fmla="*/ 215461 w 430922"/>
                <a:gd name="connsiteY8" fmla="*/ 0 h 59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922" h="593234">
                  <a:moveTo>
                    <a:pt x="215461" y="0"/>
                  </a:moveTo>
                  <a:cubicBezTo>
                    <a:pt x="334457" y="0"/>
                    <a:pt x="430922" y="141046"/>
                    <a:pt x="430922" y="315035"/>
                  </a:cubicBezTo>
                  <a:cubicBezTo>
                    <a:pt x="430922" y="402030"/>
                    <a:pt x="406806" y="480789"/>
                    <a:pt x="367815" y="537799"/>
                  </a:cubicBezTo>
                  <a:lnTo>
                    <a:pt x="316871" y="588019"/>
                  </a:lnTo>
                  <a:lnTo>
                    <a:pt x="219040" y="315035"/>
                  </a:lnTo>
                  <a:lnTo>
                    <a:pt x="119340" y="593234"/>
                  </a:lnTo>
                  <a:lnTo>
                    <a:pt x="63107" y="537799"/>
                  </a:lnTo>
                  <a:cubicBezTo>
                    <a:pt x="24117" y="480789"/>
                    <a:pt x="0" y="402030"/>
                    <a:pt x="0" y="315035"/>
                  </a:cubicBezTo>
                  <a:cubicBezTo>
                    <a:pt x="0" y="141046"/>
                    <a:pt x="96465" y="0"/>
                    <a:pt x="215461" y="0"/>
                  </a:cubicBezTo>
                  <a:close/>
                </a:path>
              </a:pathLst>
            </a:custGeom>
            <a:solidFill>
              <a:srgbClr val="FF33CC"/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74836249-6A08-494D-8ED1-13E31DCE61D0}"/>
              </a:ext>
            </a:extLst>
          </p:cNvPr>
          <p:cNvGrpSpPr/>
          <p:nvPr/>
        </p:nvGrpSpPr>
        <p:grpSpPr>
          <a:xfrm>
            <a:off x="4066691" y="3089063"/>
            <a:ext cx="1849386" cy="1222698"/>
            <a:chOff x="4297279" y="2825292"/>
            <a:chExt cx="4188297" cy="2769043"/>
          </a:xfrm>
        </p:grpSpPr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197D46E4-7155-4635-A85E-FB31048A4064}"/>
                </a:ext>
              </a:extLst>
            </p:cNvPr>
            <p:cNvSpPr/>
            <p:nvPr/>
          </p:nvSpPr>
          <p:spPr bwMode="auto">
            <a:xfrm>
              <a:off x="6025599" y="4524065"/>
              <a:ext cx="897258" cy="1070270"/>
            </a:xfrm>
            <a:custGeom>
              <a:avLst/>
              <a:gdLst>
                <a:gd name="connsiteX0" fmla="*/ 297335 w 897258"/>
                <a:gd name="connsiteY0" fmla="*/ 0 h 1843331"/>
                <a:gd name="connsiteX1" fmla="*/ 599923 w 897258"/>
                <a:gd name="connsiteY1" fmla="*/ 0 h 1843331"/>
                <a:gd name="connsiteX2" fmla="*/ 809290 w 897258"/>
                <a:gd name="connsiteY2" fmla="*/ 1710792 h 1843331"/>
                <a:gd name="connsiteX3" fmla="*/ 897258 w 897258"/>
                <a:gd name="connsiteY3" fmla="*/ 1843331 h 1843331"/>
                <a:gd name="connsiteX4" fmla="*/ 0 w 897258"/>
                <a:gd name="connsiteY4" fmla="*/ 1843331 h 1843331"/>
                <a:gd name="connsiteX5" fmla="*/ 87968 w 897258"/>
                <a:gd name="connsiteY5" fmla="*/ 1710792 h 184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7258" h="1843331">
                  <a:moveTo>
                    <a:pt x="297335" y="0"/>
                  </a:moveTo>
                  <a:lnTo>
                    <a:pt x="599923" y="0"/>
                  </a:lnTo>
                  <a:lnTo>
                    <a:pt x="809290" y="1710792"/>
                  </a:lnTo>
                  <a:lnTo>
                    <a:pt x="897258" y="1843331"/>
                  </a:lnTo>
                  <a:lnTo>
                    <a:pt x="0" y="1843331"/>
                  </a:lnTo>
                  <a:lnTo>
                    <a:pt x="87968" y="1710792"/>
                  </a:lnTo>
                  <a:close/>
                </a:path>
              </a:pathLst>
            </a:custGeom>
            <a:solidFill>
              <a:srgbClr val="C000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3F64335C-0753-4903-8780-E868AC4A3BE9}"/>
                </a:ext>
              </a:extLst>
            </p:cNvPr>
            <p:cNvSpPr/>
            <p:nvPr/>
          </p:nvSpPr>
          <p:spPr bwMode="auto">
            <a:xfrm>
              <a:off x="4297279" y="2825292"/>
              <a:ext cx="4188297" cy="2402163"/>
            </a:xfrm>
            <a:custGeom>
              <a:avLst/>
              <a:gdLst>
                <a:gd name="connsiteX0" fmla="*/ 1830459 w 4188297"/>
                <a:gd name="connsiteY0" fmla="*/ 0 h 2402163"/>
                <a:gd name="connsiteX1" fmla="*/ 2095647 w 4188297"/>
                <a:gd name="connsiteY1" fmla="*/ 48268 h 2402163"/>
                <a:gd name="connsiteX2" fmla="*/ 2099002 w 4188297"/>
                <a:gd name="connsiteY2" fmla="*/ 49858 h 2402163"/>
                <a:gd name="connsiteX3" fmla="*/ 2156195 w 4188297"/>
                <a:gd name="connsiteY3" fmla="*/ 28630 h 2402163"/>
                <a:gd name="connsiteX4" fmla="*/ 2363572 w 4188297"/>
                <a:gd name="connsiteY4" fmla="*/ 0 h 2402163"/>
                <a:gd name="connsiteX5" fmla="*/ 2885515 w 4188297"/>
                <a:gd name="connsiteY5" fmla="*/ 290896 h 2402163"/>
                <a:gd name="connsiteX6" fmla="*/ 2887237 w 4188297"/>
                <a:gd name="connsiteY6" fmla="*/ 302576 h 2402163"/>
                <a:gd name="connsiteX7" fmla="*/ 2896685 w 4188297"/>
                <a:gd name="connsiteY7" fmla="*/ 301925 h 2402163"/>
                <a:gd name="connsiteX8" fmla="*/ 3429452 w 4188297"/>
                <a:gd name="connsiteY8" fmla="*/ 666244 h 2402163"/>
                <a:gd name="connsiteX9" fmla="*/ 3418628 w 4188297"/>
                <a:gd name="connsiteY9" fmla="*/ 739667 h 2402163"/>
                <a:gd name="connsiteX10" fmla="*/ 3401065 w 4188297"/>
                <a:gd name="connsiteY10" fmla="*/ 778359 h 2402163"/>
                <a:gd name="connsiteX11" fmla="*/ 3429796 w 4188297"/>
                <a:gd name="connsiteY11" fmla="*/ 776378 h 2402163"/>
                <a:gd name="connsiteX12" fmla="*/ 3962563 w 4188297"/>
                <a:gd name="connsiteY12" fmla="*/ 1140697 h 2402163"/>
                <a:gd name="connsiteX13" fmla="*/ 3920696 w 4188297"/>
                <a:gd name="connsiteY13" fmla="*/ 1282506 h 2402163"/>
                <a:gd name="connsiteX14" fmla="*/ 3894352 w 4188297"/>
                <a:gd name="connsiteY14" fmla="*/ 1315695 h 2402163"/>
                <a:gd name="connsiteX15" fmla="*/ 3953405 w 4188297"/>
                <a:gd name="connsiteY15" fmla="*/ 1337614 h 2402163"/>
                <a:gd name="connsiteX16" fmla="*/ 4188297 w 4188297"/>
                <a:gd name="connsiteY16" fmla="*/ 1639713 h 2402163"/>
                <a:gd name="connsiteX17" fmla="*/ 3862907 w 4188297"/>
                <a:gd name="connsiteY17" fmla="*/ 1975402 h 2402163"/>
                <a:gd name="connsiteX18" fmla="*/ 3812963 w 4188297"/>
                <a:gd name="connsiteY18" fmla="*/ 1986004 h 2402163"/>
                <a:gd name="connsiteX19" fmla="*/ 3807329 w 4188297"/>
                <a:gd name="connsiteY19" fmla="*/ 2007833 h 2402163"/>
                <a:gd name="connsiteX20" fmla="*/ 3414261 w 4188297"/>
                <a:gd name="connsiteY20" fmla="*/ 2239486 h 2402163"/>
                <a:gd name="connsiteX21" fmla="*/ 3334289 w 4188297"/>
                <a:gd name="connsiteY21" fmla="*/ 2244998 h 2402163"/>
                <a:gd name="connsiteX22" fmla="*/ 3273408 w 4188297"/>
                <a:gd name="connsiteY22" fmla="*/ 2295457 h 2402163"/>
                <a:gd name="connsiteX23" fmla="*/ 2896685 w 4188297"/>
                <a:gd name="connsiteY23" fmla="*/ 2402163 h 2402163"/>
                <a:gd name="connsiteX24" fmla="*/ 2689308 w 4188297"/>
                <a:gd name="connsiteY24" fmla="*/ 2373533 h 2402163"/>
                <a:gd name="connsiteX25" fmla="*/ 2628230 w 4188297"/>
                <a:gd name="connsiteY25" fmla="*/ 2350863 h 2402163"/>
                <a:gd name="connsiteX26" fmla="*/ 2522000 w 4188297"/>
                <a:gd name="connsiteY26" fmla="*/ 2385784 h 2402163"/>
                <a:gd name="connsiteX27" fmla="*/ 2363572 w 4188297"/>
                <a:gd name="connsiteY27" fmla="*/ 2402163 h 2402163"/>
                <a:gd name="connsiteX28" fmla="*/ 2156195 w 4188297"/>
                <a:gd name="connsiteY28" fmla="*/ 2373533 h 2402163"/>
                <a:gd name="connsiteX29" fmla="*/ 2097015 w 4188297"/>
                <a:gd name="connsiteY29" fmla="*/ 2351568 h 2402163"/>
                <a:gd name="connsiteX30" fmla="*/ 2037836 w 4188297"/>
                <a:gd name="connsiteY30" fmla="*/ 2373533 h 2402163"/>
                <a:gd name="connsiteX31" fmla="*/ 1830459 w 4188297"/>
                <a:gd name="connsiteY31" fmla="*/ 2402163 h 2402163"/>
                <a:gd name="connsiteX32" fmla="*/ 1623082 w 4188297"/>
                <a:gd name="connsiteY32" fmla="*/ 2373533 h 2402163"/>
                <a:gd name="connsiteX33" fmla="*/ 1563902 w 4188297"/>
                <a:gd name="connsiteY33" fmla="*/ 2351568 h 2402163"/>
                <a:gd name="connsiteX34" fmla="*/ 1504723 w 4188297"/>
                <a:gd name="connsiteY34" fmla="*/ 2373533 h 2402163"/>
                <a:gd name="connsiteX35" fmla="*/ 1297346 w 4188297"/>
                <a:gd name="connsiteY35" fmla="*/ 2402163 h 2402163"/>
                <a:gd name="connsiteX36" fmla="*/ 855567 w 4188297"/>
                <a:gd name="connsiteY36" fmla="*/ 2241539 h 2402163"/>
                <a:gd name="connsiteX37" fmla="*/ 854959 w 4188297"/>
                <a:gd name="connsiteY37" fmla="*/ 2240772 h 2402163"/>
                <a:gd name="connsiteX38" fmla="*/ 836292 w 4188297"/>
                <a:gd name="connsiteY38" fmla="*/ 2239486 h 2402163"/>
                <a:gd name="connsiteX39" fmla="*/ 452763 w 4188297"/>
                <a:gd name="connsiteY39" fmla="*/ 2024378 h 2402163"/>
                <a:gd name="connsiteX40" fmla="*/ 440645 w 4188297"/>
                <a:gd name="connsiteY40" fmla="*/ 1997682 h 2402163"/>
                <a:gd name="connsiteX41" fmla="*/ 425396 w 4188297"/>
                <a:gd name="connsiteY41" fmla="*/ 1996631 h 2402163"/>
                <a:gd name="connsiteX42" fmla="*/ 0 w 4188297"/>
                <a:gd name="connsiteY42" fmla="*/ 1639713 h 2402163"/>
                <a:gd name="connsiteX43" fmla="*/ 234893 w 4188297"/>
                <a:gd name="connsiteY43" fmla="*/ 1337614 h 2402163"/>
                <a:gd name="connsiteX44" fmla="*/ 298373 w 4188297"/>
                <a:gd name="connsiteY44" fmla="*/ 1314052 h 2402163"/>
                <a:gd name="connsiteX45" fmla="*/ 273334 w 4188297"/>
                <a:gd name="connsiteY45" fmla="*/ 1282506 h 2402163"/>
                <a:gd name="connsiteX46" fmla="*/ 231466 w 4188297"/>
                <a:gd name="connsiteY46" fmla="*/ 1140697 h 2402163"/>
                <a:gd name="connsiteX47" fmla="*/ 764233 w 4188297"/>
                <a:gd name="connsiteY47" fmla="*/ 776378 h 2402163"/>
                <a:gd name="connsiteX48" fmla="*/ 792967 w 4188297"/>
                <a:gd name="connsiteY48" fmla="*/ 778359 h 2402163"/>
                <a:gd name="connsiteX49" fmla="*/ 775403 w 4188297"/>
                <a:gd name="connsiteY49" fmla="*/ 739667 h 2402163"/>
                <a:gd name="connsiteX50" fmla="*/ 764579 w 4188297"/>
                <a:gd name="connsiteY50" fmla="*/ 666244 h 2402163"/>
                <a:gd name="connsiteX51" fmla="*/ 1297346 w 4188297"/>
                <a:gd name="connsiteY51" fmla="*/ 301925 h 2402163"/>
                <a:gd name="connsiteX52" fmla="*/ 1306794 w 4188297"/>
                <a:gd name="connsiteY52" fmla="*/ 302576 h 2402163"/>
                <a:gd name="connsiteX53" fmla="*/ 1308516 w 4188297"/>
                <a:gd name="connsiteY53" fmla="*/ 290896 h 2402163"/>
                <a:gd name="connsiteX54" fmla="*/ 1830459 w 4188297"/>
                <a:gd name="connsiteY54" fmla="*/ 0 h 2402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188297" h="2402163">
                  <a:moveTo>
                    <a:pt x="1830459" y="0"/>
                  </a:moveTo>
                  <a:cubicBezTo>
                    <a:pt x="1927006" y="0"/>
                    <a:pt x="2017555" y="17561"/>
                    <a:pt x="2095647" y="48268"/>
                  </a:cubicBezTo>
                  <a:lnTo>
                    <a:pt x="2099002" y="49858"/>
                  </a:lnTo>
                  <a:lnTo>
                    <a:pt x="2156195" y="28630"/>
                  </a:lnTo>
                  <a:cubicBezTo>
                    <a:pt x="2219934" y="10194"/>
                    <a:pt x="2290012" y="0"/>
                    <a:pt x="2363572" y="0"/>
                  </a:cubicBezTo>
                  <a:cubicBezTo>
                    <a:pt x="2621031" y="0"/>
                    <a:pt x="2835837" y="124882"/>
                    <a:pt x="2885515" y="290896"/>
                  </a:cubicBezTo>
                  <a:lnTo>
                    <a:pt x="2887237" y="302576"/>
                  </a:lnTo>
                  <a:lnTo>
                    <a:pt x="2896685" y="301925"/>
                  </a:lnTo>
                  <a:cubicBezTo>
                    <a:pt x="3190924" y="301925"/>
                    <a:pt x="3429452" y="465036"/>
                    <a:pt x="3429452" y="666244"/>
                  </a:cubicBezTo>
                  <a:cubicBezTo>
                    <a:pt x="3429452" y="691395"/>
                    <a:pt x="3425725" y="715951"/>
                    <a:pt x="3418628" y="739667"/>
                  </a:cubicBezTo>
                  <a:lnTo>
                    <a:pt x="3401065" y="778359"/>
                  </a:lnTo>
                  <a:lnTo>
                    <a:pt x="3429796" y="776378"/>
                  </a:lnTo>
                  <a:cubicBezTo>
                    <a:pt x="3724035" y="776378"/>
                    <a:pt x="3962563" y="939489"/>
                    <a:pt x="3962563" y="1140697"/>
                  </a:cubicBezTo>
                  <a:cubicBezTo>
                    <a:pt x="3962563" y="1190999"/>
                    <a:pt x="3947655" y="1238920"/>
                    <a:pt x="3920696" y="1282506"/>
                  </a:cubicBezTo>
                  <a:lnTo>
                    <a:pt x="3894352" y="1315695"/>
                  </a:lnTo>
                  <a:lnTo>
                    <a:pt x="3953405" y="1337614"/>
                  </a:lnTo>
                  <a:cubicBezTo>
                    <a:pt x="4095122" y="1403084"/>
                    <a:pt x="4188297" y="1513958"/>
                    <a:pt x="4188297" y="1639713"/>
                  </a:cubicBezTo>
                  <a:cubicBezTo>
                    <a:pt x="4188297" y="1790619"/>
                    <a:pt x="4054125" y="1920096"/>
                    <a:pt x="3862907" y="1975402"/>
                  </a:cubicBezTo>
                  <a:lnTo>
                    <a:pt x="3812963" y="1986004"/>
                  </a:lnTo>
                  <a:lnTo>
                    <a:pt x="3807329" y="2007833"/>
                  </a:lnTo>
                  <a:cubicBezTo>
                    <a:pt x="3744586" y="2125012"/>
                    <a:pt x="3596341" y="2214007"/>
                    <a:pt x="3414261" y="2239486"/>
                  </a:cubicBezTo>
                  <a:lnTo>
                    <a:pt x="3334289" y="2244998"/>
                  </a:lnTo>
                  <a:lnTo>
                    <a:pt x="3273408" y="2295457"/>
                  </a:lnTo>
                  <a:cubicBezTo>
                    <a:pt x="3176997" y="2361385"/>
                    <a:pt x="3043805" y="2402163"/>
                    <a:pt x="2896685" y="2402163"/>
                  </a:cubicBezTo>
                  <a:cubicBezTo>
                    <a:pt x="2823126" y="2402163"/>
                    <a:pt x="2753047" y="2391969"/>
                    <a:pt x="2689308" y="2373533"/>
                  </a:cubicBezTo>
                  <a:lnTo>
                    <a:pt x="2628230" y="2350863"/>
                  </a:lnTo>
                  <a:lnTo>
                    <a:pt x="2522000" y="2385784"/>
                  </a:lnTo>
                  <a:cubicBezTo>
                    <a:pt x="2471953" y="2396429"/>
                    <a:pt x="2418742" y="2402163"/>
                    <a:pt x="2363572" y="2402163"/>
                  </a:cubicBezTo>
                  <a:cubicBezTo>
                    <a:pt x="2290012" y="2402163"/>
                    <a:pt x="2219934" y="2391969"/>
                    <a:pt x="2156195" y="2373533"/>
                  </a:cubicBezTo>
                  <a:lnTo>
                    <a:pt x="2097015" y="2351568"/>
                  </a:lnTo>
                  <a:lnTo>
                    <a:pt x="2037836" y="2373533"/>
                  </a:lnTo>
                  <a:cubicBezTo>
                    <a:pt x="1974096" y="2391969"/>
                    <a:pt x="1904019" y="2402163"/>
                    <a:pt x="1830459" y="2402163"/>
                  </a:cubicBezTo>
                  <a:cubicBezTo>
                    <a:pt x="1756899" y="2402163"/>
                    <a:pt x="1686821" y="2391969"/>
                    <a:pt x="1623082" y="2373533"/>
                  </a:cubicBezTo>
                  <a:lnTo>
                    <a:pt x="1563902" y="2351568"/>
                  </a:lnTo>
                  <a:lnTo>
                    <a:pt x="1504723" y="2373533"/>
                  </a:lnTo>
                  <a:cubicBezTo>
                    <a:pt x="1440983" y="2391969"/>
                    <a:pt x="1370906" y="2402163"/>
                    <a:pt x="1297346" y="2402163"/>
                  </a:cubicBezTo>
                  <a:cubicBezTo>
                    <a:pt x="1113447" y="2402163"/>
                    <a:pt x="951309" y="2338448"/>
                    <a:pt x="855567" y="2241539"/>
                  </a:cubicBezTo>
                  <a:lnTo>
                    <a:pt x="854959" y="2240772"/>
                  </a:lnTo>
                  <a:lnTo>
                    <a:pt x="836292" y="2239486"/>
                  </a:lnTo>
                  <a:cubicBezTo>
                    <a:pt x="662883" y="2215220"/>
                    <a:pt x="520162" y="2133344"/>
                    <a:pt x="452763" y="2024378"/>
                  </a:cubicBezTo>
                  <a:lnTo>
                    <a:pt x="440645" y="1997682"/>
                  </a:lnTo>
                  <a:lnTo>
                    <a:pt x="425396" y="1996631"/>
                  </a:lnTo>
                  <a:cubicBezTo>
                    <a:pt x="182623" y="1962659"/>
                    <a:pt x="0" y="1815770"/>
                    <a:pt x="0" y="1639713"/>
                  </a:cubicBezTo>
                  <a:cubicBezTo>
                    <a:pt x="0" y="1513958"/>
                    <a:pt x="93175" y="1403084"/>
                    <a:pt x="234893" y="1337614"/>
                  </a:cubicBezTo>
                  <a:lnTo>
                    <a:pt x="298373" y="1314052"/>
                  </a:lnTo>
                  <a:lnTo>
                    <a:pt x="273334" y="1282506"/>
                  </a:lnTo>
                  <a:cubicBezTo>
                    <a:pt x="246374" y="1238920"/>
                    <a:pt x="231466" y="1190999"/>
                    <a:pt x="231466" y="1140697"/>
                  </a:cubicBezTo>
                  <a:cubicBezTo>
                    <a:pt x="231466" y="939489"/>
                    <a:pt x="469995" y="776378"/>
                    <a:pt x="764233" y="776378"/>
                  </a:cubicBezTo>
                  <a:lnTo>
                    <a:pt x="792967" y="778359"/>
                  </a:lnTo>
                  <a:lnTo>
                    <a:pt x="775403" y="739667"/>
                  </a:lnTo>
                  <a:cubicBezTo>
                    <a:pt x="768306" y="715951"/>
                    <a:pt x="764579" y="691395"/>
                    <a:pt x="764579" y="666244"/>
                  </a:cubicBezTo>
                  <a:cubicBezTo>
                    <a:pt x="764579" y="465036"/>
                    <a:pt x="1003107" y="301925"/>
                    <a:pt x="1297346" y="301925"/>
                  </a:cubicBezTo>
                  <a:lnTo>
                    <a:pt x="1306794" y="302576"/>
                  </a:lnTo>
                  <a:lnTo>
                    <a:pt x="1308516" y="290896"/>
                  </a:lnTo>
                  <a:cubicBezTo>
                    <a:pt x="1358194" y="124882"/>
                    <a:pt x="1573000" y="0"/>
                    <a:pt x="1830459" y="0"/>
                  </a:cubicBezTo>
                  <a:close/>
                </a:path>
              </a:pathLst>
            </a:custGeom>
            <a:solidFill>
              <a:srgbClr val="FFC0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4749E3F3-C3B8-4507-A5C4-E63D87B5F163}"/>
                </a:ext>
              </a:extLst>
            </p:cNvPr>
            <p:cNvSpPr/>
            <p:nvPr/>
          </p:nvSpPr>
          <p:spPr bwMode="auto">
            <a:xfrm rot="18000000">
              <a:off x="5240589" y="3513496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771CE0BE-CA27-4C99-84E8-C71A7859552F}"/>
                </a:ext>
              </a:extLst>
            </p:cNvPr>
            <p:cNvSpPr/>
            <p:nvPr/>
          </p:nvSpPr>
          <p:spPr bwMode="auto">
            <a:xfrm rot="5044765">
              <a:off x="6986438" y="3389198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2DC00F0B-DCCD-4F88-951B-176C7BAF1449}"/>
                </a:ext>
              </a:extLst>
            </p:cNvPr>
            <p:cNvSpPr/>
            <p:nvPr/>
          </p:nvSpPr>
          <p:spPr bwMode="auto">
            <a:xfrm rot="21184944">
              <a:off x="5981236" y="4160197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DB844CAE-3F50-4F40-BA0F-11ACCA5F2AA8}"/>
                </a:ext>
              </a:extLst>
            </p:cNvPr>
            <p:cNvSpPr/>
            <p:nvPr/>
          </p:nvSpPr>
          <p:spPr bwMode="auto">
            <a:xfrm rot="12054418">
              <a:off x="5061346" y="4547238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C7973EAC-BA5E-400A-BCDF-79CA18803C89}"/>
                </a:ext>
              </a:extLst>
            </p:cNvPr>
            <p:cNvSpPr/>
            <p:nvPr/>
          </p:nvSpPr>
          <p:spPr bwMode="auto">
            <a:xfrm rot="8386873">
              <a:off x="5729779" y="4658788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4AA71D29-36DD-463A-8E9E-4F46874A1C4D}"/>
                </a:ext>
              </a:extLst>
            </p:cNvPr>
            <p:cNvSpPr/>
            <p:nvPr/>
          </p:nvSpPr>
          <p:spPr bwMode="auto">
            <a:xfrm rot="3022998">
              <a:off x="6779644" y="4198890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F3B08EF2-85C3-46BB-9D1C-B9427E4CC73B}"/>
                </a:ext>
              </a:extLst>
            </p:cNvPr>
            <p:cNvSpPr/>
            <p:nvPr/>
          </p:nvSpPr>
          <p:spPr bwMode="auto">
            <a:xfrm rot="3022998">
              <a:off x="4730894" y="3912872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2E555D8B-2DAE-409D-882D-DED84A2A0A37}"/>
                </a:ext>
              </a:extLst>
            </p:cNvPr>
            <p:cNvSpPr/>
            <p:nvPr/>
          </p:nvSpPr>
          <p:spPr bwMode="auto">
            <a:xfrm rot="8722217">
              <a:off x="5328048" y="4013839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F749D037-F70C-4BB2-84F5-4441149B0947}"/>
                </a:ext>
              </a:extLst>
            </p:cNvPr>
            <p:cNvSpPr/>
            <p:nvPr/>
          </p:nvSpPr>
          <p:spPr bwMode="auto">
            <a:xfrm rot="4244472">
              <a:off x="5772548" y="3531239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3C1701B6-98DE-4FEF-997A-70FBFA392109}"/>
                </a:ext>
              </a:extLst>
            </p:cNvPr>
            <p:cNvSpPr/>
            <p:nvPr/>
          </p:nvSpPr>
          <p:spPr bwMode="auto">
            <a:xfrm rot="3004821">
              <a:off x="7742464" y="4312142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96B4D780-C816-4B8A-8C92-61D0491C2CA4}"/>
                </a:ext>
              </a:extLst>
            </p:cNvPr>
            <p:cNvSpPr/>
            <p:nvPr/>
          </p:nvSpPr>
          <p:spPr bwMode="auto">
            <a:xfrm rot="12054418">
              <a:off x="7133986" y="4592958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5A11FE3D-B7DC-48A9-BDF4-52AE5423B76A}"/>
                </a:ext>
              </a:extLst>
            </p:cNvPr>
            <p:cNvSpPr/>
            <p:nvPr/>
          </p:nvSpPr>
          <p:spPr bwMode="auto">
            <a:xfrm rot="13059197">
              <a:off x="6188374" y="3086211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27596021-187E-4138-8201-CFAF0B693728}"/>
                </a:ext>
              </a:extLst>
            </p:cNvPr>
            <p:cNvSpPr/>
            <p:nvPr/>
          </p:nvSpPr>
          <p:spPr bwMode="auto">
            <a:xfrm rot="16830378">
              <a:off x="7378686" y="3809227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1CF31148-A099-488B-AA96-7370CC13D8B8}"/>
                </a:ext>
              </a:extLst>
            </p:cNvPr>
            <p:cNvSpPr/>
            <p:nvPr/>
          </p:nvSpPr>
          <p:spPr bwMode="auto">
            <a:xfrm rot="3004821">
              <a:off x="6378484" y="3717782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799F4883-0772-4FCD-A625-AA1E41870D8A}"/>
                </a:ext>
              </a:extLst>
            </p:cNvPr>
            <p:cNvSpPr/>
            <p:nvPr/>
          </p:nvSpPr>
          <p:spPr bwMode="auto">
            <a:xfrm rot="21018397">
              <a:off x="6368163" y="4648470"/>
              <a:ext cx="466073" cy="334052"/>
            </a:xfrm>
            <a:custGeom>
              <a:avLst/>
              <a:gdLst>
                <a:gd name="connsiteX0" fmla="*/ 1128080 w 2568923"/>
                <a:gd name="connsiteY0" fmla="*/ 0 h 1841244"/>
                <a:gd name="connsiteX1" fmla="*/ 1286611 w 2568923"/>
                <a:gd name="connsiteY1" fmla="*/ 255169 h 1841244"/>
                <a:gd name="connsiteX2" fmla="*/ 1444861 w 2568923"/>
                <a:gd name="connsiteY2" fmla="*/ 452 h 1841244"/>
                <a:gd name="connsiteX3" fmla="*/ 1528671 w 2568923"/>
                <a:gd name="connsiteY3" fmla="*/ 9873 h 1841244"/>
                <a:gd name="connsiteX4" fmla="*/ 2567851 w 2568923"/>
                <a:gd name="connsiteY4" fmla="*/ 902170 h 1841244"/>
                <a:gd name="connsiteX5" fmla="*/ 2568923 w 2568923"/>
                <a:gd name="connsiteY5" fmla="*/ 918860 h 1841244"/>
                <a:gd name="connsiteX6" fmla="*/ 2559360 w 2568923"/>
                <a:gd name="connsiteY6" fmla="*/ 917713 h 1841244"/>
                <a:gd name="connsiteX7" fmla="*/ 2427460 w 2568923"/>
                <a:gd name="connsiteY7" fmla="*/ 912477 h 1841244"/>
                <a:gd name="connsiteX8" fmla="*/ 1357731 w 2568923"/>
                <a:gd name="connsiteY8" fmla="*/ 1359598 h 1841244"/>
                <a:gd name="connsiteX9" fmla="*/ 1336982 w 2568923"/>
                <a:gd name="connsiteY9" fmla="*/ 1389649 h 1841244"/>
                <a:gd name="connsiteX10" fmla="*/ 1377568 w 2568923"/>
                <a:gd name="connsiteY10" fmla="*/ 1465646 h 1841244"/>
                <a:gd name="connsiteX11" fmla="*/ 1557485 w 2568923"/>
                <a:gd name="connsiteY11" fmla="*/ 1635820 h 1841244"/>
                <a:gd name="connsiteX12" fmla="*/ 2038344 w 2568923"/>
                <a:gd name="connsiteY12" fmla="*/ 1689357 h 1841244"/>
                <a:gd name="connsiteX13" fmla="*/ 2076894 w 2568923"/>
                <a:gd name="connsiteY13" fmla="*/ 1805584 h 1841244"/>
                <a:gd name="connsiteX14" fmla="*/ 1494316 w 2568923"/>
                <a:gd name="connsiteY14" fmla="*/ 1740722 h 1841244"/>
                <a:gd name="connsiteX15" fmla="*/ 1205660 w 2568923"/>
                <a:gd name="connsiteY15" fmla="*/ 1402203 h 1841244"/>
                <a:gd name="connsiteX16" fmla="*/ 1186504 w 2568923"/>
                <a:gd name="connsiteY16" fmla="*/ 1334283 h 1841244"/>
                <a:gd name="connsiteX17" fmla="*/ 1116928 w 2568923"/>
                <a:gd name="connsiteY17" fmla="*/ 1262935 h 1841244"/>
                <a:gd name="connsiteX18" fmla="*/ 141460 w 2568923"/>
                <a:gd name="connsiteY18" fmla="*/ 912477 h 1841244"/>
                <a:gd name="connsiteX19" fmla="*/ 9560 w 2568923"/>
                <a:gd name="connsiteY19" fmla="*/ 917713 h 1841244"/>
                <a:gd name="connsiteX20" fmla="*/ 0 w 2568923"/>
                <a:gd name="connsiteY20" fmla="*/ 918860 h 1841244"/>
                <a:gd name="connsiteX21" fmla="*/ 1072 w 2568923"/>
                <a:gd name="connsiteY21" fmla="*/ 902170 h 1841244"/>
                <a:gd name="connsiteX22" fmla="*/ 1040252 w 2568923"/>
                <a:gd name="connsiteY22" fmla="*/ 9873 h 184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68923" h="1841244">
                  <a:moveTo>
                    <a:pt x="1128080" y="0"/>
                  </a:moveTo>
                  <a:lnTo>
                    <a:pt x="1286611" y="255169"/>
                  </a:lnTo>
                  <a:lnTo>
                    <a:pt x="1444861" y="452"/>
                  </a:lnTo>
                  <a:lnTo>
                    <a:pt x="1528671" y="9873"/>
                  </a:lnTo>
                  <a:cubicBezTo>
                    <a:pt x="2082200" y="93247"/>
                    <a:pt x="2510045" y="454711"/>
                    <a:pt x="2567851" y="902170"/>
                  </a:cubicBezTo>
                  <a:lnTo>
                    <a:pt x="2568923" y="918860"/>
                  </a:lnTo>
                  <a:lnTo>
                    <a:pt x="2559360" y="917713"/>
                  </a:lnTo>
                  <a:cubicBezTo>
                    <a:pt x="2515993" y="914251"/>
                    <a:pt x="2471990" y="912477"/>
                    <a:pt x="2427460" y="912477"/>
                  </a:cubicBezTo>
                  <a:cubicBezTo>
                    <a:pt x="1982163" y="912477"/>
                    <a:pt x="1589562" y="1089837"/>
                    <a:pt x="1357731" y="1359598"/>
                  </a:cubicBezTo>
                  <a:lnTo>
                    <a:pt x="1336982" y="1389649"/>
                  </a:lnTo>
                  <a:lnTo>
                    <a:pt x="1377568" y="1465646"/>
                  </a:lnTo>
                  <a:cubicBezTo>
                    <a:pt x="1424032" y="1533904"/>
                    <a:pt x="1485092" y="1592227"/>
                    <a:pt x="1557485" y="1635820"/>
                  </a:cubicBezTo>
                  <a:cubicBezTo>
                    <a:pt x="1702270" y="1723005"/>
                    <a:pt x="1877928" y="1742562"/>
                    <a:pt x="2038344" y="1689357"/>
                  </a:cubicBezTo>
                  <a:lnTo>
                    <a:pt x="2076894" y="1805584"/>
                  </a:lnTo>
                  <a:cubicBezTo>
                    <a:pt x="1882544" y="1870044"/>
                    <a:pt x="1669729" y="1846350"/>
                    <a:pt x="1494316" y="1740722"/>
                  </a:cubicBezTo>
                  <a:cubicBezTo>
                    <a:pt x="1362756" y="1661502"/>
                    <a:pt x="1262089" y="1542127"/>
                    <a:pt x="1205660" y="1402203"/>
                  </a:cubicBezTo>
                  <a:lnTo>
                    <a:pt x="1186504" y="1334283"/>
                  </a:lnTo>
                  <a:lnTo>
                    <a:pt x="1116928" y="1262935"/>
                  </a:lnTo>
                  <a:cubicBezTo>
                    <a:pt x="880385" y="1048268"/>
                    <a:pt x="531095" y="912477"/>
                    <a:pt x="141460" y="912477"/>
                  </a:cubicBezTo>
                  <a:cubicBezTo>
                    <a:pt x="96931" y="912477"/>
                    <a:pt x="52928" y="914251"/>
                    <a:pt x="9560" y="917713"/>
                  </a:cubicBezTo>
                  <a:lnTo>
                    <a:pt x="0" y="918860"/>
                  </a:lnTo>
                  <a:lnTo>
                    <a:pt x="1072" y="902170"/>
                  </a:lnTo>
                  <a:cubicBezTo>
                    <a:pt x="58877" y="454711"/>
                    <a:pt x="486723" y="93247"/>
                    <a:pt x="1040252" y="9873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517AE8C9-F784-4880-8BAB-0D9110F1C16A}"/>
              </a:ext>
            </a:extLst>
          </p:cNvPr>
          <p:cNvGrpSpPr/>
          <p:nvPr/>
        </p:nvGrpSpPr>
        <p:grpSpPr>
          <a:xfrm>
            <a:off x="5934074" y="3089063"/>
            <a:ext cx="1849386" cy="1222698"/>
            <a:chOff x="8831179" y="2825292"/>
            <a:chExt cx="4188297" cy="2769043"/>
          </a:xfrm>
        </p:grpSpPr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2DA4FB94-575E-4D25-BE9D-6DC422AFAF6D}"/>
                </a:ext>
              </a:extLst>
            </p:cNvPr>
            <p:cNvSpPr/>
            <p:nvPr/>
          </p:nvSpPr>
          <p:spPr bwMode="auto">
            <a:xfrm>
              <a:off x="10559499" y="4524065"/>
              <a:ext cx="897258" cy="1070270"/>
            </a:xfrm>
            <a:custGeom>
              <a:avLst/>
              <a:gdLst>
                <a:gd name="connsiteX0" fmla="*/ 297335 w 897258"/>
                <a:gd name="connsiteY0" fmla="*/ 0 h 1843331"/>
                <a:gd name="connsiteX1" fmla="*/ 599923 w 897258"/>
                <a:gd name="connsiteY1" fmla="*/ 0 h 1843331"/>
                <a:gd name="connsiteX2" fmla="*/ 809290 w 897258"/>
                <a:gd name="connsiteY2" fmla="*/ 1710792 h 1843331"/>
                <a:gd name="connsiteX3" fmla="*/ 897258 w 897258"/>
                <a:gd name="connsiteY3" fmla="*/ 1843331 h 1843331"/>
                <a:gd name="connsiteX4" fmla="*/ 0 w 897258"/>
                <a:gd name="connsiteY4" fmla="*/ 1843331 h 1843331"/>
                <a:gd name="connsiteX5" fmla="*/ 87968 w 897258"/>
                <a:gd name="connsiteY5" fmla="*/ 1710792 h 184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7258" h="1843331">
                  <a:moveTo>
                    <a:pt x="297335" y="0"/>
                  </a:moveTo>
                  <a:lnTo>
                    <a:pt x="599923" y="0"/>
                  </a:lnTo>
                  <a:lnTo>
                    <a:pt x="809290" y="1710792"/>
                  </a:lnTo>
                  <a:lnTo>
                    <a:pt x="897258" y="1843331"/>
                  </a:lnTo>
                  <a:lnTo>
                    <a:pt x="0" y="1843331"/>
                  </a:lnTo>
                  <a:lnTo>
                    <a:pt x="87968" y="1710792"/>
                  </a:lnTo>
                  <a:close/>
                </a:path>
              </a:pathLst>
            </a:custGeom>
            <a:solidFill>
              <a:srgbClr val="C000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62F24D84-F392-4590-B3DD-BE2043B31558}"/>
                </a:ext>
              </a:extLst>
            </p:cNvPr>
            <p:cNvSpPr/>
            <p:nvPr/>
          </p:nvSpPr>
          <p:spPr bwMode="auto">
            <a:xfrm>
              <a:off x="8831179" y="2825292"/>
              <a:ext cx="4188297" cy="2402163"/>
            </a:xfrm>
            <a:custGeom>
              <a:avLst/>
              <a:gdLst>
                <a:gd name="connsiteX0" fmla="*/ 1830459 w 4188297"/>
                <a:gd name="connsiteY0" fmla="*/ 0 h 2402163"/>
                <a:gd name="connsiteX1" fmla="*/ 2095647 w 4188297"/>
                <a:gd name="connsiteY1" fmla="*/ 48268 h 2402163"/>
                <a:gd name="connsiteX2" fmla="*/ 2099002 w 4188297"/>
                <a:gd name="connsiteY2" fmla="*/ 49858 h 2402163"/>
                <a:gd name="connsiteX3" fmla="*/ 2156195 w 4188297"/>
                <a:gd name="connsiteY3" fmla="*/ 28630 h 2402163"/>
                <a:gd name="connsiteX4" fmla="*/ 2363572 w 4188297"/>
                <a:gd name="connsiteY4" fmla="*/ 0 h 2402163"/>
                <a:gd name="connsiteX5" fmla="*/ 2885515 w 4188297"/>
                <a:gd name="connsiteY5" fmla="*/ 290896 h 2402163"/>
                <a:gd name="connsiteX6" fmla="*/ 2887237 w 4188297"/>
                <a:gd name="connsiteY6" fmla="*/ 302576 h 2402163"/>
                <a:gd name="connsiteX7" fmla="*/ 2896685 w 4188297"/>
                <a:gd name="connsiteY7" fmla="*/ 301925 h 2402163"/>
                <a:gd name="connsiteX8" fmla="*/ 3429452 w 4188297"/>
                <a:gd name="connsiteY8" fmla="*/ 666244 h 2402163"/>
                <a:gd name="connsiteX9" fmla="*/ 3418628 w 4188297"/>
                <a:gd name="connsiteY9" fmla="*/ 739667 h 2402163"/>
                <a:gd name="connsiteX10" fmla="*/ 3401065 w 4188297"/>
                <a:gd name="connsiteY10" fmla="*/ 778359 h 2402163"/>
                <a:gd name="connsiteX11" fmla="*/ 3429796 w 4188297"/>
                <a:gd name="connsiteY11" fmla="*/ 776378 h 2402163"/>
                <a:gd name="connsiteX12" fmla="*/ 3962563 w 4188297"/>
                <a:gd name="connsiteY12" fmla="*/ 1140697 h 2402163"/>
                <a:gd name="connsiteX13" fmla="*/ 3920696 w 4188297"/>
                <a:gd name="connsiteY13" fmla="*/ 1282506 h 2402163"/>
                <a:gd name="connsiteX14" fmla="*/ 3894352 w 4188297"/>
                <a:gd name="connsiteY14" fmla="*/ 1315695 h 2402163"/>
                <a:gd name="connsiteX15" fmla="*/ 3953405 w 4188297"/>
                <a:gd name="connsiteY15" fmla="*/ 1337614 h 2402163"/>
                <a:gd name="connsiteX16" fmla="*/ 4188297 w 4188297"/>
                <a:gd name="connsiteY16" fmla="*/ 1639713 h 2402163"/>
                <a:gd name="connsiteX17" fmla="*/ 3862907 w 4188297"/>
                <a:gd name="connsiteY17" fmla="*/ 1975402 h 2402163"/>
                <a:gd name="connsiteX18" fmla="*/ 3812963 w 4188297"/>
                <a:gd name="connsiteY18" fmla="*/ 1986004 h 2402163"/>
                <a:gd name="connsiteX19" fmla="*/ 3807329 w 4188297"/>
                <a:gd name="connsiteY19" fmla="*/ 2007833 h 2402163"/>
                <a:gd name="connsiteX20" fmla="*/ 3414261 w 4188297"/>
                <a:gd name="connsiteY20" fmla="*/ 2239486 h 2402163"/>
                <a:gd name="connsiteX21" fmla="*/ 3334289 w 4188297"/>
                <a:gd name="connsiteY21" fmla="*/ 2244998 h 2402163"/>
                <a:gd name="connsiteX22" fmla="*/ 3273408 w 4188297"/>
                <a:gd name="connsiteY22" fmla="*/ 2295457 h 2402163"/>
                <a:gd name="connsiteX23" fmla="*/ 2896685 w 4188297"/>
                <a:gd name="connsiteY23" fmla="*/ 2402163 h 2402163"/>
                <a:gd name="connsiteX24" fmla="*/ 2689308 w 4188297"/>
                <a:gd name="connsiteY24" fmla="*/ 2373533 h 2402163"/>
                <a:gd name="connsiteX25" fmla="*/ 2628230 w 4188297"/>
                <a:gd name="connsiteY25" fmla="*/ 2350863 h 2402163"/>
                <a:gd name="connsiteX26" fmla="*/ 2522000 w 4188297"/>
                <a:gd name="connsiteY26" fmla="*/ 2385784 h 2402163"/>
                <a:gd name="connsiteX27" fmla="*/ 2363572 w 4188297"/>
                <a:gd name="connsiteY27" fmla="*/ 2402163 h 2402163"/>
                <a:gd name="connsiteX28" fmla="*/ 2156195 w 4188297"/>
                <a:gd name="connsiteY28" fmla="*/ 2373533 h 2402163"/>
                <a:gd name="connsiteX29" fmla="*/ 2097015 w 4188297"/>
                <a:gd name="connsiteY29" fmla="*/ 2351568 h 2402163"/>
                <a:gd name="connsiteX30" fmla="*/ 2037836 w 4188297"/>
                <a:gd name="connsiteY30" fmla="*/ 2373533 h 2402163"/>
                <a:gd name="connsiteX31" fmla="*/ 1830459 w 4188297"/>
                <a:gd name="connsiteY31" fmla="*/ 2402163 h 2402163"/>
                <a:gd name="connsiteX32" fmla="*/ 1623082 w 4188297"/>
                <a:gd name="connsiteY32" fmla="*/ 2373533 h 2402163"/>
                <a:gd name="connsiteX33" fmla="*/ 1563902 w 4188297"/>
                <a:gd name="connsiteY33" fmla="*/ 2351568 h 2402163"/>
                <a:gd name="connsiteX34" fmla="*/ 1504723 w 4188297"/>
                <a:gd name="connsiteY34" fmla="*/ 2373533 h 2402163"/>
                <a:gd name="connsiteX35" fmla="*/ 1297346 w 4188297"/>
                <a:gd name="connsiteY35" fmla="*/ 2402163 h 2402163"/>
                <a:gd name="connsiteX36" fmla="*/ 855567 w 4188297"/>
                <a:gd name="connsiteY36" fmla="*/ 2241539 h 2402163"/>
                <a:gd name="connsiteX37" fmla="*/ 854959 w 4188297"/>
                <a:gd name="connsiteY37" fmla="*/ 2240772 h 2402163"/>
                <a:gd name="connsiteX38" fmla="*/ 836292 w 4188297"/>
                <a:gd name="connsiteY38" fmla="*/ 2239486 h 2402163"/>
                <a:gd name="connsiteX39" fmla="*/ 452763 w 4188297"/>
                <a:gd name="connsiteY39" fmla="*/ 2024378 h 2402163"/>
                <a:gd name="connsiteX40" fmla="*/ 440645 w 4188297"/>
                <a:gd name="connsiteY40" fmla="*/ 1997682 h 2402163"/>
                <a:gd name="connsiteX41" fmla="*/ 425396 w 4188297"/>
                <a:gd name="connsiteY41" fmla="*/ 1996631 h 2402163"/>
                <a:gd name="connsiteX42" fmla="*/ 0 w 4188297"/>
                <a:gd name="connsiteY42" fmla="*/ 1639713 h 2402163"/>
                <a:gd name="connsiteX43" fmla="*/ 234893 w 4188297"/>
                <a:gd name="connsiteY43" fmla="*/ 1337614 h 2402163"/>
                <a:gd name="connsiteX44" fmla="*/ 298373 w 4188297"/>
                <a:gd name="connsiteY44" fmla="*/ 1314052 h 2402163"/>
                <a:gd name="connsiteX45" fmla="*/ 273334 w 4188297"/>
                <a:gd name="connsiteY45" fmla="*/ 1282506 h 2402163"/>
                <a:gd name="connsiteX46" fmla="*/ 231466 w 4188297"/>
                <a:gd name="connsiteY46" fmla="*/ 1140697 h 2402163"/>
                <a:gd name="connsiteX47" fmla="*/ 764233 w 4188297"/>
                <a:gd name="connsiteY47" fmla="*/ 776378 h 2402163"/>
                <a:gd name="connsiteX48" fmla="*/ 792967 w 4188297"/>
                <a:gd name="connsiteY48" fmla="*/ 778359 h 2402163"/>
                <a:gd name="connsiteX49" fmla="*/ 775403 w 4188297"/>
                <a:gd name="connsiteY49" fmla="*/ 739667 h 2402163"/>
                <a:gd name="connsiteX50" fmla="*/ 764579 w 4188297"/>
                <a:gd name="connsiteY50" fmla="*/ 666244 h 2402163"/>
                <a:gd name="connsiteX51" fmla="*/ 1297346 w 4188297"/>
                <a:gd name="connsiteY51" fmla="*/ 301925 h 2402163"/>
                <a:gd name="connsiteX52" fmla="*/ 1306794 w 4188297"/>
                <a:gd name="connsiteY52" fmla="*/ 302576 h 2402163"/>
                <a:gd name="connsiteX53" fmla="*/ 1308516 w 4188297"/>
                <a:gd name="connsiteY53" fmla="*/ 290896 h 2402163"/>
                <a:gd name="connsiteX54" fmla="*/ 1830459 w 4188297"/>
                <a:gd name="connsiteY54" fmla="*/ 0 h 2402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188297" h="2402163">
                  <a:moveTo>
                    <a:pt x="1830459" y="0"/>
                  </a:moveTo>
                  <a:cubicBezTo>
                    <a:pt x="1927006" y="0"/>
                    <a:pt x="2017555" y="17561"/>
                    <a:pt x="2095647" y="48268"/>
                  </a:cubicBezTo>
                  <a:lnTo>
                    <a:pt x="2099002" y="49858"/>
                  </a:lnTo>
                  <a:lnTo>
                    <a:pt x="2156195" y="28630"/>
                  </a:lnTo>
                  <a:cubicBezTo>
                    <a:pt x="2219934" y="10194"/>
                    <a:pt x="2290012" y="0"/>
                    <a:pt x="2363572" y="0"/>
                  </a:cubicBezTo>
                  <a:cubicBezTo>
                    <a:pt x="2621031" y="0"/>
                    <a:pt x="2835837" y="124882"/>
                    <a:pt x="2885515" y="290896"/>
                  </a:cubicBezTo>
                  <a:lnTo>
                    <a:pt x="2887237" y="302576"/>
                  </a:lnTo>
                  <a:lnTo>
                    <a:pt x="2896685" y="301925"/>
                  </a:lnTo>
                  <a:cubicBezTo>
                    <a:pt x="3190924" y="301925"/>
                    <a:pt x="3429452" y="465036"/>
                    <a:pt x="3429452" y="666244"/>
                  </a:cubicBezTo>
                  <a:cubicBezTo>
                    <a:pt x="3429452" y="691395"/>
                    <a:pt x="3425725" y="715951"/>
                    <a:pt x="3418628" y="739667"/>
                  </a:cubicBezTo>
                  <a:lnTo>
                    <a:pt x="3401065" y="778359"/>
                  </a:lnTo>
                  <a:lnTo>
                    <a:pt x="3429796" y="776378"/>
                  </a:lnTo>
                  <a:cubicBezTo>
                    <a:pt x="3724035" y="776378"/>
                    <a:pt x="3962563" y="939489"/>
                    <a:pt x="3962563" y="1140697"/>
                  </a:cubicBezTo>
                  <a:cubicBezTo>
                    <a:pt x="3962563" y="1190999"/>
                    <a:pt x="3947655" y="1238920"/>
                    <a:pt x="3920696" y="1282506"/>
                  </a:cubicBezTo>
                  <a:lnTo>
                    <a:pt x="3894352" y="1315695"/>
                  </a:lnTo>
                  <a:lnTo>
                    <a:pt x="3953405" y="1337614"/>
                  </a:lnTo>
                  <a:cubicBezTo>
                    <a:pt x="4095122" y="1403084"/>
                    <a:pt x="4188297" y="1513958"/>
                    <a:pt x="4188297" y="1639713"/>
                  </a:cubicBezTo>
                  <a:cubicBezTo>
                    <a:pt x="4188297" y="1790619"/>
                    <a:pt x="4054125" y="1920096"/>
                    <a:pt x="3862907" y="1975402"/>
                  </a:cubicBezTo>
                  <a:lnTo>
                    <a:pt x="3812963" y="1986004"/>
                  </a:lnTo>
                  <a:lnTo>
                    <a:pt x="3807329" y="2007833"/>
                  </a:lnTo>
                  <a:cubicBezTo>
                    <a:pt x="3744586" y="2125012"/>
                    <a:pt x="3596341" y="2214007"/>
                    <a:pt x="3414261" y="2239486"/>
                  </a:cubicBezTo>
                  <a:lnTo>
                    <a:pt x="3334289" y="2244998"/>
                  </a:lnTo>
                  <a:lnTo>
                    <a:pt x="3273408" y="2295457"/>
                  </a:lnTo>
                  <a:cubicBezTo>
                    <a:pt x="3176997" y="2361385"/>
                    <a:pt x="3043805" y="2402163"/>
                    <a:pt x="2896685" y="2402163"/>
                  </a:cubicBezTo>
                  <a:cubicBezTo>
                    <a:pt x="2823126" y="2402163"/>
                    <a:pt x="2753047" y="2391969"/>
                    <a:pt x="2689308" y="2373533"/>
                  </a:cubicBezTo>
                  <a:lnTo>
                    <a:pt x="2628230" y="2350863"/>
                  </a:lnTo>
                  <a:lnTo>
                    <a:pt x="2522000" y="2385784"/>
                  </a:lnTo>
                  <a:cubicBezTo>
                    <a:pt x="2471953" y="2396429"/>
                    <a:pt x="2418742" y="2402163"/>
                    <a:pt x="2363572" y="2402163"/>
                  </a:cubicBezTo>
                  <a:cubicBezTo>
                    <a:pt x="2290012" y="2402163"/>
                    <a:pt x="2219934" y="2391969"/>
                    <a:pt x="2156195" y="2373533"/>
                  </a:cubicBezTo>
                  <a:lnTo>
                    <a:pt x="2097015" y="2351568"/>
                  </a:lnTo>
                  <a:lnTo>
                    <a:pt x="2037836" y="2373533"/>
                  </a:lnTo>
                  <a:cubicBezTo>
                    <a:pt x="1974096" y="2391969"/>
                    <a:pt x="1904019" y="2402163"/>
                    <a:pt x="1830459" y="2402163"/>
                  </a:cubicBezTo>
                  <a:cubicBezTo>
                    <a:pt x="1756899" y="2402163"/>
                    <a:pt x="1686821" y="2391969"/>
                    <a:pt x="1623082" y="2373533"/>
                  </a:cubicBezTo>
                  <a:lnTo>
                    <a:pt x="1563902" y="2351568"/>
                  </a:lnTo>
                  <a:lnTo>
                    <a:pt x="1504723" y="2373533"/>
                  </a:lnTo>
                  <a:cubicBezTo>
                    <a:pt x="1440983" y="2391969"/>
                    <a:pt x="1370906" y="2402163"/>
                    <a:pt x="1297346" y="2402163"/>
                  </a:cubicBezTo>
                  <a:cubicBezTo>
                    <a:pt x="1113447" y="2402163"/>
                    <a:pt x="951309" y="2338448"/>
                    <a:pt x="855567" y="2241539"/>
                  </a:cubicBezTo>
                  <a:lnTo>
                    <a:pt x="854959" y="2240772"/>
                  </a:lnTo>
                  <a:lnTo>
                    <a:pt x="836292" y="2239486"/>
                  </a:lnTo>
                  <a:cubicBezTo>
                    <a:pt x="662883" y="2215220"/>
                    <a:pt x="520162" y="2133344"/>
                    <a:pt x="452763" y="2024378"/>
                  </a:cubicBezTo>
                  <a:lnTo>
                    <a:pt x="440645" y="1997682"/>
                  </a:lnTo>
                  <a:lnTo>
                    <a:pt x="425396" y="1996631"/>
                  </a:lnTo>
                  <a:cubicBezTo>
                    <a:pt x="182623" y="1962659"/>
                    <a:pt x="0" y="1815770"/>
                    <a:pt x="0" y="1639713"/>
                  </a:cubicBezTo>
                  <a:cubicBezTo>
                    <a:pt x="0" y="1513958"/>
                    <a:pt x="93175" y="1403084"/>
                    <a:pt x="234893" y="1337614"/>
                  </a:cubicBezTo>
                  <a:lnTo>
                    <a:pt x="298373" y="1314052"/>
                  </a:lnTo>
                  <a:lnTo>
                    <a:pt x="273334" y="1282506"/>
                  </a:lnTo>
                  <a:cubicBezTo>
                    <a:pt x="246374" y="1238920"/>
                    <a:pt x="231466" y="1190999"/>
                    <a:pt x="231466" y="1140697"/>
                  </a:cubicBezTo>
                  <a:cubicBezTo>
                    <a:pt x="231466" y="939489"/>
                    <a:pt x="469995" y="776378"/>
                    <a:pt x="764233" y="776378"/>
                  </a:cubicBezTo>
                  <a:lnTo>
                    <a:pt x="792967" y="778359"/>
                  </a:lnTo>
                  <a:lnTo>
                    <a:pt x="775403" y="739667"/>
                  </a:lnTo>
                  <a:cubicBezTo>
                    <a:pt x="768306" y="715951"/>
                    <a:pt x="764579" y="691395"/>
                    <a:pt x="764579" y="666244"/>
                  </a:cubicBezTo>
                  <a:cubicBezTo>
                    <a:pt x="764579" y="465036"/>
                    <a:pt x="1003107" y="301925"/>
                    <a:pt x="1297346" y="301925"/>
                  </a:cubicBezTo>
                  <a:lnTo>
                    <a:pt x="1306794" y="302576"/>
                  </a:lnTo>
                  <a:lnTo>
                    <a:pt x="1308516" y="290896"/>
                  </a:lnTo>
                  <a:cubicBezTo>
                    <a:pt x="1358194" y="124882"/>
                    <a:pt x="1573000" y="0"/>
                    <a:pt x="1830459" y="0"/>
                  </a:cubicBezTo>
                  <a:close/>
                </a:path>
              </a:pathLst>
            </a:custGeom>
            <a:solidFill>
              <a:srgbClr val="FF66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C14E672B-9653-4DD3-94E4-8350E8F7351B}"/>
                </a:ext>
              </a:extLst>
            </p:cNvPr>
            <p:cNvSpPr/>
            <p:nvPr/>
          </p:nvSpPr>
          <p:spPr bwMode="auto">
            <a:xfrm rot="2700000">
              <a:off x="10897552" y="3592306"/>
              <a:ext cx="448216" cy="401692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15B3EF84-1730-459C-8652-F956AA6B9DDB}"/>
                </a:ext>
              </a:extLst>
            </p:cNvPr>
            <p:cNvSpPr/>
            <p:nvPr/>
          </p:nvSpPr>
          <p:spPr bwMode="auto">
            <a:xfrm rot="21139798">
              <a:off x="9563646" y="3617254"/>
              <a:ext cx="519114" cy="465231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8EF98688-F69F-43AD-BE49-ED60B67B1CBE}"/>
                </a:ext>
              </a:extLst>
            </p:cNvPr>
            <p:cNvSpPr/>
            <p:nvPr/>
          </p:nvSpPr>
          <p:spPr bwMode="auto">
            <a:xfrm rot="8858562">
              <a:off x="10406350" y="4705035"/>
              <a:ext cx="448218" cy="401694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09726E60-FBE3-4E33-9131-683731FFAEFF}"/>
                </a:ext>
              </a:extLst>
            </p:cNvPr>
            <p:cNvSpPr/>
            <p:nvPr/>
          </p:nvSpPr>
          <p:spPr bwMode="auto">
            <a:xfrm rot="13791276">
              <a:off x="9571977" y="4583639"/>
              <a:ext cx="519114" cy="465231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CDAF558E-F846-4FB0-A564-3AD8E331CB68}"/>
                </a:ext>
              </a:extLst>
            </p:cNvPr>
            <p:cNvSpPr/>
            <p:nvPr/>
          </p:nvSpPr>
          <p:spPr bwMode="auto">
            <a:xfrm rot="17436792">
              <a:off x="9315326" y="4120109"/>
              <a:ext cx="448216" cy="401692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22AFB53B-6527-4E73-B3B7-C85AB268BF8E}"/>
                </a:ext>
              </a:extLst>
            </p:cNvPr>
            <p:cNvSpPr/>
            <p:nvPr/>
          </p:nvSpPr>
          <p:spPr bwMode="auto">
            <a:xfrm rot="10972210">
              <a:off x="10055197" y="4170021"/>
              <a:ext cx="519114" cy="465231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5A7D244B-411D-4900-BC3F-4B5B79B2D4C9}"/>
                </a:ext>
              </a:extLst>
            </p:cNvPr>
            <p:cNvSpPr/>
            <p:nvPr/>
          </p:nvSpPr>
          <p:spPr bwMode="auto">
            <a:xfrm rot="18971315">
              <a:off x="10932454" y="4591508"/>
              <a:ext cx="519114" cy="465231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EFAECA7C-3EDF-4A98-BBF9-00FD8EBF9F36}"/>
                </a:ext>
              </a:extLst>
            </p:cNvPr>
            <p:cNvSpPr/>
            <p:nvPr/>
          </p:nvSpPr>
          <p:spPr bwMode="auto">
            <a:xfrm rot="13333755">
              <a:off x="10524262" y="3917304"/>
              <a:ext cx="448216" cy="401692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693FBF5B-30ED-4778-A702-D9C753578234}"/>
                </a:ext>
              </a:extLst>
            </p:cNvPr>
            <p:cNvSpPr/>
            <p:nvPr/>
          </p:nvSpPr>
          <p:spPr bwMode="auto">
            <a:xfrm rot="460202" flipH="1">
              <a:off x="10113146" y="3394668"/>
              <a:ext cx="519114" cy="465231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B238294D-C57D-4DCD-8AA2-65250C679CA1}"/>
                </a:ext>
              </a:extLst>
            </p:cNvPr>
            <p:cNvSpPr/>
            <p:nvPr/>
          </p:nvSpPr>
          <p:spPr bwMode="auto">
            <a:xfrm rot="8858562">
              <a:off x="11511250" y="4565335"/>
              <a:ext cx="448218" cy="401694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7EBFCD24-983F-4FE0-9236-FFF14A9EE696}"/>
                </a:ext>
              </a:extLst>
            </p:cNvPr>
            <p:cNvSpPr/>
            <p:nvPr/>
          </p:nvSpPr>
          <p:spPr bwMode="auto">
            <a:xfrm rot="18971315">
              <a:off x="11978732" y="4159606"/>
              <a:ext cx="519114" cy="465231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D08C1204-4714-4C6F-AE1A-FB7C819B41AE}"/>
                </a:ext>
              </a:extLst>
            </p:cNvPr>
            <p:cNvSpPr/>
            <p:nvPr/>
          </p:nvSpPr>
          <p:spPr bwMode="auto">
            <a:xfrm rot="4871807">
              <a:off x="11367451" y="3211306"/>
              <a:ext cx="448216" cy="401692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0977EE2C-9BE2-46B3-9E6B-5F49CF983B27}"/>
                </a:ext>
              </a:extLst>
            </p:cNvPr>
            <p:cNvSpPr/>
            <p:nvPr/>
          </p:nvSpPr>
          <p:spPr bwMode="auto">
            <a:xfrm rot="2632009" flipH="1">
              <a:off x="10583045" y="3013668"/>
              <a:ext cx="519114" cy="465231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3419D075-59C0-4236-986B-7E1239D43601}"/>
                </a:ext>
              </a:extLst>
            </p:cNvPr>
            <p:cNvSpPr/>
            <p:nvPr/>
          </p:nvSpPr>
          <p:spPr bwMode="auto">
            <a:xfrm rot="2700000">
              <a:off x="11723052" y="3681206"/>
              <a:ext cx="448216" cy="401692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87B4329C-3BCA-4441-B8CF-DD2262DACA6C}"/>
                </a:ext>
              </a:extLst>
            </p:cNvPr>
            <p:cNvSpPr/>
            <p:nvPr/>
          </p:nvSpPr>
          <p:spPr bwMode="auto">
            <a:xfrm rot="18971315">
              <a:off x="11262653" y="4020008"/>
              <a:ext cx="519114" cy="465231"/>
            </a:xfrm>
            <a:custGeom>
              <a:avLst/>
              <a:gdLst>
                <a:gd name="connsiteX0" fmla="*/ 1294761 w 2589521"/>
                <a:gd name="connsiteY0" fmla="*/ 0 h 2320737"/>
                <a:gd name="connsiteX1" fmla="*/ 1503931 w 2589521"/>
                <a:gd name="connsiteY1" fmla="*/ 647248 h 2320737"/>
                <a:gd name="connsiteX2" fmla="*/ 1544590 w 2589521"/>
                <a:gd name="connsiteY2" fmla="*/ 794808 h 2320737"/>
                <a:gd name="connsiteX3" fmla="*/ 1736469 w 2589521"/>
                <a:gd name="connsiteY3" fmla="*/ 665986 h 2320737"/>
                <a:gd name="connsiteX4" fmla="*/ 2182809 w 2589521"/>
                <a:gd name="connsiteY4" fmla="*/ 392687 h 2320737"/>
                <a:gd name="connsiteX5" fmla="*/ 1886780 w 2589521"/>
                <a:gd name="connsiteY5" fmla="*/ 1140395 h 2320737"/>
                <a:gd name="connsiteX6" fmla="*/ 1862434 w 2589521"/>
                <a:gd name="connsiteY6" fmla="*/ 1193151 h 2320737"/>
                <a:gd name="connsiteX7" fmla="*/ 1942528 w 2589521"/>
                <a:gd name="connsiteY7" fmla="*/ 1210203 h 2320737"/>
                <a:gd name="connsiteX8" fmla="*/ 2589521 w 2589521"/>
                <a:gd name="connsiteY8" fmla="*/ 1375665 h 2320737"/>
                <a:gd name="connsiteX9" fmla="*/ 1861738 w 2589521"/>
                <a:gd name="connsiteY9" fmla="*/ 1557241 h 2320737"/>
                <a:gd name="connsiteX10" fmla="*/ 1720506 w 2589521"/>
                <a:gd name="connsiteY10" fmla="*/ 1585933 h 2320737"/>
                <a:gd name="connsiteX11" fmla="*/ 1796259 w 2589521"/>
                <a:gd name="connsiteY11" fmla="*/ 1652558 h 2320737"/>
                <a:gd name="connsiteX12" fmla="*/ 2209289 w 2589521"/>
                <a:gd name="connsiteY12" fmla="*/ 2052902 h 2320737"/>
                <a:gd name="connsiteX13" fmla="*/ 1369532 w 2589521"/>
                <a:gd name="connsiteY13" fmla="*/ 1790011 h 2320737"/>
                <a:gd name="connsiteX14" fmla="*/ 1321579 w 2589521"/>
                <a:gd name="connsiteY14" fmla="*/ 1766454 h 2320737"/>
                <a:gd name="connsiteX15" fmla="*/ 1315812 w 2589521"/>
                <a:gd name="connsiteY15" fmla="*/ 1806822 h 2320737"/>
                <a:gd name="connsiteX16" fmla="*/ 1536945 w 2589521"/>
                <a:gd name="connsiteY16" fmla="*/ 2224622 h 2320737"/>
                <a:gd name="connsiteX17" fmla="*/ 1478528 w 2589521"/>
                <a:gd name="connsiteY17" fmla="*/ 2320737 h 2320737"/>
                <a:gd name="connsiteX18" fmla="*/ 1203467 w 2589521"/>
                <a:gd name="connsiteY18" fmla="*/ 1801047 h 2320737"/>
                <a:gd name="connsiteX19" fmla="*/ 1210021 w 2589521"/>
                <a:gd name="connsiteY19" fmla="*/ 1755169 h 2320737"/>
                <a:gd name="connsiteX20" fmla="*/ 1153566 w 2589521"/>
                <a:gd name="connsiteY20" fmla="*/ 1778320 h 2320737"/>
                <a:gd name="connsiteX21" fmla="*/ 380232 w 2589521"/>
                <a:gd name="connsiteY21" fmla="*/ 2013973 h 2320737"/>
                <a:gd name="connsiteX22" fmla="*/ 793262 w 2589521"/>
                <a:gd name="connsiteY22" fmla="*/ 1613629 h 2320737"/>
                <a:gd name="connsiteX23" fmla="*/ 841130 w 2589521"/>
                <a:gd name="connsiteY23" fmla="*/ 1571530 h 2320737"/>
                <a:gd name="connsiteX24" fmla="*/ 727783 w 2589521"/>
                <a:gd name="connsiteY24" fmla="*/ 1548503 h 2320737"/>
                <a:gd name="connsiteX25" fmla="*/ 0 w 2589521"/>
                <a:gd name="connsiteY25" fmla="*/ 1366927 h 2320737"/>
                <a:gd name="connsiteX26" fmla="*/ 646994 w 2589521"/>
                <a:gd name="connsiteY26" fmla="*/ 1201465 h 2320737"/>
                <a:gd name="connsiteX27" fmla="*/ 723414 w 2589521"/>
                <a:gd name="connsiteY27" fmla="*/ 1185195 h 2320737"/>
                <a:gd name="connsiteX28" fmla="*/ 702741 w 2589521"/>
                <a:gd name="connsiteY28" fmla="*/ 1140396 h 2320737"/>
                <a:gd name="connsiteX29" fmla="*/ 406711 w 2589521"/>
                <a:gd name="connsiteY29" fmla="*/ 392688 h 2320737"/>
                <a:gd name="connsiteX30" fmla="*/ 853052 w 2589521"/>
                <a:gd name="connsiteY30" fmla="*/ 665987 h 2320737"/>
                <a:gd name="connsiteX31" fmla="*/ 1046677 w 2589521"/>
                <a:gd name="connsiteY31" fmla="*/ 795982 h 2320737"/>
                <a:gd name="connsiteX32" fmla="*/ 1088811 w 2589521"/>
                <a:gd name="connsiteY32" fmla="*/ 644028 h 2320737"/>
                <a:gd name="connsiteX33" fmla="*/ 1294761 w 2589521"/>
                <a:gd name="connsiteY33" fmla="*/ 0 h 23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89521" h="2320737">
                  <a:moveTo>
                    <a:pt x="1294761" y="0"/>
                  </a:moveTo>
                  <a:cubicBezTo>
                    <a:pt x="1373797" y="219826"/>
                    <a:pt x="1445356" y="443552"/>
                    <a:pt x="1503931" y="647248"/>
                  </a:cubicBezTo>
                  <a:lnTo>
                    <a:pt x="1544590" y="794808"/>
                  </a:lnTo>
                  <a:lnTo>
                    <a:pt x="1736469" y="665986"/>
                  </a:lnTo>
                  <a:cubicBezTo>
                    <a:pt x="1876100" y="575031"/>
                    <a:pt x="2028335" y="481336"/>
                    <a:pt x="2182809" y="392687"/>
                  </a:cubicBezTo>
                  <a:cubicBezTo>
                    <a:pt x="2089715" y="657422"/>
                    <a:pt x="1983415" y="923760"/>
                    <a:pt x="1886780" y="1140395"/>
                  </a:cubicBezTo>
                  <a:lnTo>
                    <a:pt x="1862434" y="1193151"/>
                  </a:lnTo>
                  <a:lnTo>
                    <a:pt x="1942528" y="1210203"/>
                  </a:lnTo>
                  <a:cubicBezTo>
                    <a:pt x="2140855" y="1254198"/>
                    <a:pt x="2367486" y="1311384"/>
                    <a:pt x="2589521" y="1375665"/>
                  </a:cubicBezTo>
                  <a:cubicBezTo>
                    <a:pt x="2338939" y="1446575"/>
                    <a:pt x="2079182" y="1510771"/>
                    <a:pt x="1861738" y="1557241"/>
                  </a:cubicBezTo>
                  <a:lnTo>
                    <a:pt x="1720506" y="1585933"/>
                  </a:lnTo>
                  <a:lnTo>
                    <a:pt x="1796259" y="1652558"/>
                  </a:lnTo>
                  <a:cubicBezTo>
                    <a:pt x="1922102" y="1765647"/>
                    <a:pt x="2069452" y="1907355"/>
                    <a:pt x="2209289" y="2052902"/>
                  </a:cubicBezTo>
                  <a:cubicBezTo>
                    <a:pt x="1871729" y="1967489"/>
                    <a:pt x="1523431" y="1857740"/>
                    <a:pt x="1369532" y="1790011"/>
                  </a:cubicBezTo>
                  <a:lnTo>
                    <a:pt x="1321579" y="1766454"/>
                  </a:lnTo>
                  <a:lnTo>
                    <a:pt x="1315812" y="1806822"/>
                  </a:lnTo>
                  <a:cubicBezTo>
                    <a:pt x="1307379" y="1971829"/>
                    <a:pt x="1388368" y="2134321"/>
                    <a:pt x="1536945" y="2224622"/>
                  </a:cubicBezTo>
                  <a:lnTo>
                    <a:pt x="1478528" y="2320737"/>
                  </a:lnTo>
                  <a:cubicBezTo>
                    <a:pt x="1293717" y="2208414"/>
                    <a:pt x="1192978" y="2006295"/>
                    <a:pt x="1203467" y="1801047"/>
                  </a:cubicBezTo>
                  <a:lnTo>
                    <a:pt x="1210021" y="1755169"/>
                  </a:lnTo>
                  <a:lnTo>
                    <a:pt x="1153566" y="1778320"/>
                  </a:lnTo>
                  <a:cubicBezTo>
                    <a:pt x="979184" y="1845867"/>
                    <a:pt x="675597" y="1939237"/>
                    <a:pt x="380232" y="2013973"/>
                  </a:cubicBezTo>
                  <a:cubicBezTo>
                    <a:pt x="520070" y="1868426"/>
                    <a:pt x="667419" y="1726718"/>
                    <a:pt x="793262" y="1613629"/>
                  </a:cubicBezTo>
                  <a:lnTo>
                    <a:pt x="841130" y="1571530"/>
                  </a:lnTo>
                  <a:lnTo>
                    <a:pt x="727783" y="1548503"/>
                  </a:lnTo>
                  <a:cubicBezTo>
                    <a:pt x="510340" y="1502033"/>
                    <a:pt x="250583" y="1437837"/>
                    <a:pt x="0" y="1366927"/>
                  </a:cubicBezTo>
                  <a:cubicBezTo>
                    <a:pt x="222036" y="1302646"/>
                    <a:pt x="448667" y="1245460"/>
                    <a:pt x="646994" y="1201465"/>
                  </a:cubicBezTo>
                  <a:lnTo>
                    <a:pt x="723414" y="1185195"/>
                  </a:lnTo>
                  <a:lnTo>
                    <a:pt x="702741" y="1140396"/>
                  </a:lnTo>
                  <a:cubicBezTo>
                    <a:pt x="606106" y="923761"/>
                    <a:pt x="499806" y="657423"/>
                    <a:pt x="406711" y="392688"/>
                  </a:cubicBezTo>
                  <a:cubicBezTo>
                    <a:pt x="561186" y="481337"/>
                    <a:pt x="713420" y="575032"/>
                    <a:pt x="853052" y="665987"/>
                  </a:cubicBezTo>
                  <a:lnTo>
                    <a:pt x="1046677" y="795982"/>
                  </a:lnTo>
                  <a:lnTo>
                    <a:pt x="1088811" y="644028"/>
                  </a:lnTo>
                  <a:cubicBezTo>
                    <a:pt x="1147601" y="440117"/>
                    <a:pt x="1218472" y="217078"/>
                    <a:pt x="129476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1D92341C-B8C0-4F74-B1E5-03670CAB703F}"/>
              </a:ext>
            </a:extLst>
          </p:cNvPr>
          <p:cNvGrpSpPr/>
          <p:nvPr/>
        </p:nvGrpSpPr>
        <p:grpSpPr>
          <a:xfrm>
            <a:off x="7751004" y="3089063"/>
            <a:ext cx="1849386" cy="1222698"/>
            <a:chOff x="12539579" y="2825292"/>
            <a:chExt cx="4188297" cy="2769043"/>
          </a:xfrm>
        </p:grpSpPr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35E29E81-001B-410F-A8E2-A8805C738291}"/>
                </a:ext>
              </a:extLst>
            </p:cNvPr>
            <p:cNvSpPr/>
            <p:nvPr/>
          </p:nvSpPr>
          <p:spPr bwMode="auto">
            <a:xfrm>
              <a:off x="14267899" y="4524065"/>
              <a:ext cx="897258" cy="1070270"/>
            </a:xfrm>
            <a:custGeom>
              <a:avLst/>
              <a:gdLst>
                <a:gd name="connsiteX0" fmla="*/ 297335 w 897258"/>
                <a:gd name="connsiteY0" fmla="*/ 0 h 1843331"/>
                <a:gd name="connsiteX1" fmla="*/ 599923 w 897258"/>
                <a:gd name="connsiteY1" fmla="*/ 0 h 1843331"/>
                <a:gd name="connsiteX2" fmla="*/ 809290 w 897258"/>
                <a:gd name="connsiteY2" fmla="*/ 1710792 h 1843331"/>
                <a:gd name="connsiteX3" fmla="*/ 897258 w 897258"/>
                <a:gd name="connsiteY3" fmla="*/ 1843331 h 1843331"/>
                <a:gd name="connsiteX4" fmla="*/ 0 w 897258"/>
                <a:gd name="connsiteY4" fmla="*/ 1843331 h 1843331"/>
                <a:gd name="connsiteX5" fmla="*/ 87968 w 897258"/>
                <a:gd name="connsiteY5" fmla="*/ 1710792 h 1843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7258" h="1843331">
                  <a:moveTo>
                    <a:pt x="297335" y="0"/>
                  </a:moveTo>
                  <a:lnTo>
                    <a:pt x="599923" y="0"/>
                  </a:lnTo>
                  <a:lnTo>
                    <a:pt x="809290" y="1710792"/>
                  </a:lnTo>
                  <a:lnTo>
                    <a:pt x="897258" y="1843331"/>
                  </a:lnTo>
                  <a:lnTo>
                    <a:pt x="0" y="1843331"/>
                  </a:lnTo>
                  <a:lnTo>
                    <a:pt x="87968" y="1710792"/>
                  </a:lnTo>
                  <a:close/>
                </a:path>
              </a:pathLst>
            </a:custGeom>
            <a:solidFill>
              <a:srgbClr val="C000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91EA88DA-3B3E-47B4-BC28-44028924D2FD}"/>
                </a:ext>
              </a:extLst>
            </p:cNvPr>
            <p:cNvSpPr/>
            <p:nvPr/>
          </p:nvSpPr>
          <p:spPr bwMode="auto">
            <a:xfrm>
              <a:off x="12539579" y="2825292"/>
              <a:ext cx="4188297" cy="2402163"/>
            </a:xfrm>
            <a:custGeom>
              <a:avLst/>
              <a:gdLst>
                <a:gd name="connsiteX0" fmla="*/ 1830459 w 4188297"/>
                <a:gd name="connsiteY0" fmla="*/ 0 h 2402163"/>
                <a:gd name="connsiteX1" fmla="*/ 2095647 w 4188297"/>
                <a:gd name="connsiteY1" fmla="*/ 48268 h 2402163"/>
                <a:gd name="connsiteX2" fmla="*/ 2099002 w 4188297"/>
                <a:gd name="connsiteY2" fmla="*/ 49858 h 2402163"/>
                <a:gd name="connsiteX3" fmla="*/ 2156195 w 4188297"/>
                <a:gd name="connsiteY3" fmla="*/ 28630 h 2402163"/>
                <a:gd name="connsiteX4" fmla="*/ 2363572 w 4188297"/>
                <a:gd name="connsiteY4" fmla="*/ 0 h 2402163"/>
                <a:gd name="connsiteX5" fmla="*/ 2885515 w 4188297"/>
                <a:gd name="connsiteY5" fmla="*/ 290896 h 2402163"/>
                <a:gd name="connsiteX6" fmla="*/ 2887237 w 4188297"/>
                <a:gd name="connsiteY6" fmla="*/ 302576 h 2402163"/>
                <a:gd name="connsiteX7" fmla="*/ 2896685 w 4188297"/>
                <a:gd name="connsiteY7" fmla="*/ 301925 h 2402163"/>
                <a:gd name="connsiteX8" fmla="*/ 3429452 w 4188297"/>
                <a:gd name="connsiteY8" fmla="*/ 666244 h 2402163"/>
                <a:gd name="connsiteX9" fmla="*/ 3418628 w 4188297"/>
                <a:gd name="connsiteY9" fmla="*/ 739667 h 2402163"/>
                <a:gd name="connsiteX10" fmla="*/ 3401065 w 4188297"/>
                <a:gd name="connsiteY10" fmla="*/ 778359 h 2402163"/>
                <a:gd name="connsiteX11" fmla="*/ 3429796 w 4188297"/>
                <a:gd name="connsiteY11" fmla="*/ 776378 h 2402163"/>
                <a:gd name="connsiteX12" fmla="*/ 3962563 w 4188297"/>
                <a:gd name="connsiteY12" fmla="*/ 1140697 h 2402163"/>
                <a:gd name="connsiteX13" fmla="*/ 3920696 w 4188297"/>
                <a:gd name="connsiteY13" fmla="*/ 1282506 h 2402163"/>
                <a:gd name="connsiteX14" fmla="*/ 3894352 w 4188297"/>
                <a:gd name="connsiteY14" fmla="*/ 1315695 h 2402163"/>
                <a:gd name="connsiteX15" fmla="*/ 3953405 w 4188297"/>
                <a:gd name="connsiteY15" fmla="*/ 1337614 h 2402163"/>
                <a:gd name="connsiteX16" fmla="*/ 4188297 w 4188297"/>
                <a:gd name="connsiteY16" fmla="*/ 1639713 h 2402163"/>
                <a:gd name="connsiteX17" fmla="*/ 3862907 w 4188297"/>
                <a:gd name="connsiteY17" fmla="*/ 1975402 h 2402163"/>
                <a:gd name="connsiteX18" fmla="*/ 3812963 w 4188297"/>
                <a:gd name="connsiteY18" fmla="*/ 1986004 h 2402163"/>
                <a:gd name="connsiteX19" fmla="*/ 3807329 w 4188297"/>
                <a:gd name="connsiteY19" fmla="*/ 2007833 h 2402163"/>
                <a:gd name="connsiteX20" fmla="*/ 3414261 w 4188297"/>
                <a:gd name="connsiteY20" fmla="*/ 2239486 h 2402163"/>
                <a:gd name="connsiteX21" fmla="*/ 3334289 w 4188297"/>
                <a:gd name="connsiteY21" fmla="*/ 2244998 h 2402163"/>
                <a:gd name="connsiteX22" fmla="*/ 3273408 w 4188297"/>
                <a:gd name="connsiteY22" fmla="*/ 2295457 h 2402163"/>
                <a:gd name="connsiteX23" fmla="*/ 2896685 w 4188297"/>
                <a:gd name="connsiteY23" fmla="*/ 2402163 h 2402163"/>
                <a:gd name="connsiteX24" fmla="*/ 2689308 w 4188297"/>
                <a:gd name="connsiteY24" fmla="*/ 2373533 h 2402163"/>
                <a:gd name="connsiteX25" fmla="*/ 2628230 w 4188297"/>
                <a:gd name="connsiteY25" fmla="*/ 2350863 h 2402163"/>
                <a:gd name="connsiteX26" fmla="*/ 2522000 w 4188297"/>
                <a:gd name="connsiteY26" fmla="*/ 2385784 h 2402163"/>
                <a:gd name="connsiteX27" fmla="*/ 2363572 w 4188297"/>
                <a:gd name="connsiteY27" fmla="*/ 2402163 h 2402163"/>
                <a:gd name="connsiteX28" fmla="*/ 2156195 w 4188297"/>
                <a:gd name="connsiteY28" fmla="*/ 2373533 h 2402163"/>
                <a:gd name="connsiteX29" fmla="*/ 2097015 w 4188297"/>
                <a:gd name="connsiteY29" fmla="*/ 2351568 h 2402163"/>
                <a:gd name="connsiteX30" fmla="*/ 2037836 w 4188297"/>
                <a:gd name="connsiteY30" fmla="*/ 2373533 h 2402163"/>
                <a:gd name="connsiteX31" fmla="*/ 1830459 w 4188297"/>
                <a:gd name="connsiteY31" fmla="*/ 2402163 h 2402163"/>
                <a:gd name="connsiteX32" fmla="*/ 1623082 w 4188297"/>
                <a:gd name="connsiteY32" fmla="*/ 2373533 h 2402163"/>
                <a:gd name="connsiteX33" fmla="*/ 1563902 w 4188297"/>
                <a:gd name="connsiteY33" fmla="*/ 2351568 h 2402163"/>
                <a:gd name="connsiteX34" fmla="*/ 1504723 w 4188297"/>
                <a:gd name="connsiteY34" fmla="*/ 2373533 h 2402163"/>
                <a:gd name="connsiteX35" fmla="*/ 1297346 w 4188297"/>
                <a:gd name="connsiteY35" fmla="*/ 2402163 h 2402163"/>
                <a:gd name="connsiteX36" fmla="*/ 855567 w 4188297"/>
                <a:gd name="connsiteY36" fmla="*/ 2241539 h 2402163"/>
                <a:gd name="connsiteX37" fmla="*/ 854959 w 4188297"/>
                <a:gd name="connsiteY37" fmla="*/ 2240772 h 2402163"/>
                <a:gd name="connsiteX38" fmla="*/ 836292 w 4188297"/>
                <a:gd name="connsiteY38" fmla="*/ 2239486 h 2402163"/>
                <a:gd name="connsiteX39" fmla="*/ 452763 w 4188297"/>
                <a:gd name="connsiteY39" fmla="*/ 2024378 h 2402163"/>
                <a:gd name="connsiteX40" fmla="*/ 440645 w 4188297"/>
                <a:gd name="connsiteY40" fmla="*/ 1997682 h 2402163"/>
                <a:gd name="connsiteX41" fmla="*/ 425396 w 4188297"/>
                <a:gd name="connsiteY41" fmla="*/ 1996631 h 2402163"/>
                <a:gd name="connsiteX42" fmla="*/ 0 w 4188297"/>
                <a:gd name="connsiteY42" fmla="*/ 1639713 h 2402163"/>
                <a:gd name="connsiteX43" fmla="*/ 234893 w 4188297"/>
                <a:gd name="connsiteY43" fmla="*/ 1337614 h 2402163"/>
                <a:gd name="connsiteX44" fmla="*/ 298373 w 4188297"/>
                <a:gd name="connsiteY44" fmla="*/ 1314052 h 2402163"/>
                <a:gd name="connsiteX45" fmla="*/ 273334 w 4188297"/>
                <a:gd name="connsiteY45" fmla="*/ 1282506 h 2402163"/>
                <a:gd name="connsiteX46" fmla="*/ 231466 w 4188297"/>
                <a:gd name="connsiteY46" fmla="*/ 1140697 h 2402163"/>
                <a:gd name="connsiteX47" fmla="*/ 764233 w 4188297"/>
                <a:gd name="connsiteY47" fmla="*/ 776378 h 2402163"/>
                <a:gd name="connsiteX48" fmla="*/ 792967 w 4188297"/>
                <a:gd name="connsiteY48" fmla="*/ 778359 h 2402163"/>
                <a:gd name="connsiteX49" fmla="*/ 775403 w 4188297"/>
                <a:gd name="connsiteY49" fmla="*/ 739667 h 2402163"/>
                <a:gd name="connsiteX50" fmla="*/ 764579 w 4188297"/>
                <a:gd name="connsiteY50" fmla="*/ 666244 h 2402163"/>
                <a:gd name="connsiteX51" fmla="*/ 1297346 w 4188297"/>
                <a:gd name="connsiteY51" fmla="*/ 301925 h 2402163"/>
                <a:gd name="connsiteX52" fmla="*/ 1306794 w 4188297"/>
                <a:gd name="connsiteY52" fmla="*/ 302576 h 2402163"/>
                <a:gd name="connsiteX53" fmla="*/ 1308516 w 4188297"/>
                <a:gd name="connsiteY53" fmla="*/ 290896 h 2402163"/>
                <a:gd name="connsiteX54" fmla="*/ 1830459 w 4188297"/>
                <a:gd name="connsiteY54" fmla="*/ 0 h 2402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188297" h="2402163">
                  <a:moveTo>
                    <a:pt x="1830459" y="0"/>
                  </a:moveTo>
                  <a:cubicBezTo>
                    <a:pt x="1927006" y="0"/>
                    <a:pt x="2017555" y="17561"/>
                    <a:pt x="2095647" y="48268"/>
                  </a:cubicBezTo>
                  <a:lnTo>
                    <a:pt x="2099002" y="49858"/>
                  </a:lnTo>
                  <a:lnTo>
                    <a:pt x="2156195" y="28630"/>
                  </a:lnTo>
                  <a:cubicBezTo>
                    <a:pt x="2219934" y="10194"/>
                    <a:pt x="2290012" y="0"/>
                    <a:pt x="2363572" y="0"/>
                  </a:cubicBezTo>
                  <a:cubicBezTo>
                    <a:pt x="2621031" y="0"/>
                    <a:pt x="2835837" y="124882"/>
                    <a:pt x="2885515" y="290896"/>
                  </a:cubicBezTo>
                  <a:lnTo>
                    <a:pt x="2887237" y="302576"/>
                  </a:lnTo>
                  <a:lnTo>
                    <a:pt x="2896685" y="301925"/>
                  </a:lnTo>
                  <a:cubicBezTo>
                    <a:pt x="3190924" y="301925"/>
                    <a:pt x="3429452" y="465036"/>
                    <a:pt x="3429452" y="666244"/>
                  </a:cubicBezTo>
                  <a:cubicBezTo>
                    <a:pt x="3429452" y="691395"/>
                    <a:pt x="3425725" y="715951"/>
                    <a:pt x="3418628" y="739667"/>
                  </a:cubicBezTo>
                  <a:lnTo>
                    <a:pt x="3401065" y="778359"/>
                  </a:lnTo>
                  <a:lnTo>
                    <a:pt x="3429796" y="776378"/>
                  </a:lnTo>
                  <a:cubicBezTo>
                    <a:pt x="3724035" y="776378"/>
                    <a:pt x="3962563" y="939489"/>
                    <a:pt x="3962563" y="1140697"/>
                  </a:cubicBezTo>
                  <a:cubicBezTo>
                    <a:pt x="3962563" y="1190999"/>
                    <a:pt x="3947655" y="1238920"/>
                    <a:pt x="3920696" y="1282506"/>
                  </a:cubicBezTo>
                  <a:lnTo>
                    <a:pt x="3894352" y="1315695"/>
                  </a:lnTo>
                  <a:lnTo>
                    <a:pt x="3953405" y="1337614"/>
                  </a:lnTo>
                  <a:cubicBezTo>
                    <a:pt x="4095122" y="1403084"/>
                    <a:pt x="4188297" y="1513958"/>
                    <a:pt x="4188297" y="1639713"/>
                  </a:cubicBezTo>
                  <a:cubicBezTo>
                    <a:pt x="4188297" y="1790619"/>
                    <a:pt x="4054125" y="1920096"/>
                    <a:pt x="3862907" y="1975402"/>
                  </a:cubicBezTo>
                  <a:lnTo>
                    <a:pt x="3812963" y="1986004"/>
                  </a:lnTo>
                  <a:lnTo>
                    <a:pt x="3807329" y="2007833"/>
                  </a:lnTo>
                  <a:cubicBezTo>
                    <a:pt x="3744586" y="2125012"/>
                    <a:pt x="3596341" y="2214007"/>
                    <a:pt x="3414261" y="2239486"/>
                  </a:cubicBezTo>
                  <a:lnTo>
                    <a:pt x="3334289" y="2244998"/>
                  </a:lnTo>
                  <a:lnTo>
                    <a:pt x="3273408" y="2295457"/>
                  </a:lnTo>
                  <a:cubicBezTo>
                    <a:pt x="3176997" y="2361385"/>
                    <a:pt x="3043805" y="2402163"/>
                    <a:pt x="2896685" y="2402163"/>
                  </a:cubicBezTo>
                  <a:cubicBezTo>
                    <a:pt x="2823126" y="2402163"/>
                    <a:pt x="2753047" y="2391969"/>
                    <a:pt x="2689308" y="2373533"/>
                  </a:cubicBezTo>
                  <a:lnTo>
                    <a:pt x="2628230" y="2350863"/>
                  </a:lnTo>
                  <a:lnTo>
                    <a:pt x="2522000" y="2385784"/>
                  </a:lnTo>
                  <a:cubicBezTo>
                    <a:pt x="2471953" y="2396429"/>
                    <a:pt x="2418742" y="2402163"/>
                    <a:pt x="2363572" y="2402163"/>
                  </a:cubicBezTo>
                  <a:cubicBezTo>
                    <a:pt x="2290012" y="2402163"/>
                    <a:pt x="2219934" y="2391969"/>
                    <a:pt x="2156195" y="2373533"/>
                  </a:cubicBezTo>
                  <a:lnTo>
                    <a:pt x="2097015" y="2351568"/>
                  </a:lnTo>
                  <a:lnTo>
                    <a:pt x="2037836" y="2373533"/>
                  </a:lnTo>
                  <a:cubicBezTo>
                    <a:pt x="1974096" y="2391969"/>
                    <a:pt x="1904019" y="2402163"/>
                    <a:pt x="1830459" y="2402163"/>
                  </a:cubicBezTo>
                  <a:cubicBezTo>
                    <a:pt x="1756899" y="2402163"/>
                    <a:pt x="1686821" y="2391969"/>
                    <a:pt x="1623082" y="2373533"/>
                  </a:cubicBezTo>
                  <a:lnTo>
                    <a:pt x="1563902" y="2351568"/>
                  </a:lnTo>
                  <a:lnTo>
                    <a:pt x="1504723" y="2373533"/>
                  </a:lnTo>
                  <a:cubicBezTo>
                    <a:pt x="1440983" y="2391969"/>
                    <a:pt x="1370906" y="2402163"/>
                    <a:pt x="1297346" y="2402163"/>
                  </a:cubicBezTo>
                  <a:cubicBezTo>
                    <a:pt x="1113447" y="2402163"/>
                    <a:pt x="951309" y="2338448"/>
                    <a:pt x="855567" y="2241539"/>
                  </a:cubicBezTo>
                  <a:lnTo>
                    <a:pt x="854959" y="2240772"/>
                  </a:lnTo>
                  <a:lnTo>
                    <a:pt x="836292" y="2239486"/>
                  </a:lnTo>
                  <a:cubicBezTo>
                    <a:pt x="662883" y="2215220"/>
                    <a:pt x="520162" y="2133344"/>
                    <a:pt x="452763" y="2024378"/>
                  </a:cubicBezTo>
                  <a:lnTo>
                    <a:pt x="440645" y="1997682"/>
                  </a:lnTo>
                  <a:lnTo>
                    <a:pt x="425396" y="1996631"/>
                  </a:lnTo>
                  <a:cubicBezTo>
                    <a:pt x="182623" y="1962659"/>
                    <a:pt x="0" y="1815770"/>
                    <a:pt x="0" y="1639713"/>
                  </a:cubicBezTo>
                  <a:cubicBezTo>
                    <a:pt x="0" y="1513958"/>
                    <a:pt x="93175" y="1403084"/>
                    <a:pt x="234893" y="1337614"/>
                  </a:cubicBezTo>
                  <a:lnTo>
                    <a:pt x="298373" y="1314052"/>
                  </a:lnTo>
                  <a:lnTo>
                    <a:pt x="273334" y="1282506"/>
                  </a:lnTo>
                  <a:cubicBezTo>
                    <a:pt x="246374" y="1238920"/>
                    <a:pt x="231466" y="1190999"/>
                    <a:pt x="231466" y="1140697"/>
                  </a:cubicBezTo>
                  <a:cubicBezTo>
                    <a:pt x="231466" y="939489"/>
                    <a:pt x="469995" y="776378"/>
                    <a:pt x="764233" y="776378"/>
                  </a:cubicBezTo>
                  <a:lnTo>
                    <a:pt x="792967" y="778359"/>
                  </a:lnTo>
                  <a:lnTo>
                    <a:pt x="775403" y="739667"/>
                  </a:lnTo>
                  <a:cubicBezTo>
                    <a:pt x="768306" y="715951"/>
                    <a:pt x="764579" y="691395"/>
                    <a:pt x="764579" y="666244"/>
                  </a:cubicBezTo>
                  <a:cubicBezTo>
                    <a:pt x="764579" y="465036"/>
                    <a:pt x="1003107" y="301925"/>
                    <a:pt x="1297346" y="301925"/>
                  </a:cubicBezTo>
                  <a:lnTo>
                    <a:pt x="1306794" y="302576"/>
                  </a:lnTo>
                  <a:lnTo>
                    <a:pt x="1308516" y="290896"/>
                  </a:lnTo>
                  <a:cubicBezTo>
                    <a:pt x="1358194" y="124882"/>
                    <a:pt x="1573000" y="0"/>
                    <a:pt x="183045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374362BA-06C3-4C62-8202-52AD87A491AB}"/>
              </a:ext>
            </a:extLst>
          </p:cNvPr>
          <p:cNvGrpSpPr/>
          <p:nvPr/>
        </p:nvGrpSpPr>
        <p:grpSpPr>
          <a:xfrm>
            <a:off x="7964037" y="5345464"/>
            <a:ext cx="1459798" cy="936942"/>
            <a:chOff x="15156437" y="6369627"/>
            <a:chExt cx="3810965" cy="2445991"/>
          </a:xfrm>
        </p:grpSpPr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3D7A2AB1-B05F-4631-A0D7-4C81D610CF49}"/>
                </a:ext>
              </a:extLst>
            </p:cNvPr>
            <p:cNvGrpSpPr/>
            <p:nvPr/>
          </p:nvGrpSpPr>
          <p:grpSpPr>
            <a:xfrm>
              <a:off x="15279254" y="6458336"/>
              <a:ext cx="3594434" cy="2357282"/>
              <a:chOff x="908819" y="3937683"/>
              <a:chExt cx="3594434" cy="2357282"/>
            </a:xfrm>
          </p:grpSpPr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B5C88E7E-49C3-4359-8CE2-DED0738D0A6E}"/>
                  </a:ext>
                </a:extLst>
              </p:cNvPr>
              <p:cNvGrpSpPr/>
              <p:nvPr/>
            </p:nvGrpSpPr>
            <p:grpSpPr>
              <a:xfrm>
                <a:off x="908819" y="3937683"/>
                <a:ext cx="1748828" cy="1561319"/>
                <a:chOff x="908819" y="4064276"/>
                <a:chExt cx="1748828" cy="1561319"/>
              </a:xfrm>
            </p:grpSpPr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21B75BED-D478-4FD5-AC18-FA5567F77641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9743B365-A40E-4701-9FFB-1F8C1C0460B3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7DAF31CC-84C2-46A9-9739-B61186C64667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415127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BBE61D4B-6082-40DD-9A37-AE953BF4DDF3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8E34623D-FA4E-459A-8977-814B8A365BF5}"/>
                  </a:ext>
                </a:extLst>
              </p:cNvPr>
              <p:cNvGrpSpPr/>
              <p:nvPr/>
            </p:nvGrpSpPr>
            <p:grpSpPr>
              <a:xfrm flipH="1">
                <a:off x="2737171" y="4183867"/>
                <a:ext cx="1766082" cy="1886897"/>
                <a:chOff x="908819" y="4064276"/>
                <a:chExt cx="1766082" cy="1886897"/>
              </a:xfrm>
            </p:grpSpPr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918ED013-A0E1-4AF1-8D22-6D2D032A41DD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55612F31-7312-484A-AD99-FA2520A9DAD3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5D51D5B1-81FD-44FD-81BE-97F0E6D7E104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369763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9B047CF7-77AD-41FE-92E9-A75C633D116E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34D41B4B-ED14-4200-AAA7-35873E0CA8AA}"/>
                    </a:ext>
                  </a:extLst>
                </p:cNvPr>
                <p:cNvSpPr/>
                <p:nvPr/>
              </p:nvSpPr>
              <p:spPr bwMode="auto">
                <a:xfrm rot="10800000">
                  <a:off x="1387162" y="4654435"/>
                  <a:ext cx="1287739" cy="129673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4E55307C-6A5C-43A4-9AB7-89D4DD23E63D}"/>
                  </a:ext>
                </a:extLst>
              </p:cNvPr>
              <p:cNvGrpSpPr/>
              <p:nvPr/>
            </p:nvGrpSpPr>
            <p:grpSpPr>
              <a:xfrm>
                <a:off x="908819" y="4507012"/>
                <a:ext cx="1748828" cy="1561319"/>
                <a:chOff x="908819" y="4064276"/>
                <a:chExt cx="1748828" cy="1561319"/>
              </a:xfrm>
            </p:grpSpPr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A0D5D912-F148-4D55-A4A7-F201EF6A9137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5E851EFF-D621-43E5-AB3B-4D8E3D3DCD78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D53A0F8A-547B-4806-99A6-273C03D2AAF7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415127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F87E73B5-BEF8-4C44-B7A7-F88ACE0AC13B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21" name="台形 220">
                <a:extLst>
                  <a:ext uri="{FF2B5EF4-FFF2-40B4-BE49-F238E27FC236}">
                    <a16:creationId xmlns:a16="http://schemas.microsoft.com/office/drawing/2014/main" id="{007ED9D1-0D16-4F0C-83A6-10C0DB71EFC3}"/>
                  </a:ext>
                </a:extLst>
              </p:cNvPr>
              <p:cNvSpPr/>
              <p:nvPr/>
            </p:nvSpPr>
            <p:spPr bwMode="auto">
              <a:xfrm>
                <a:off x="2477726" y="4351425"/>
                <a:ext cx="402330" cy="1943540"/>
              </a:xfrm>
              <a:prstGeom prst="trapezoid">
                <a:avLst>
                  <a:gd name="adj" fmla="val 35721"/>
                </a:avLst>
              </a:prstGeom>
              <a:solidFill>
                <a:srgbClr val="996633"/>
              </a:solidFill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CE0D6602-A725-4BF2-BBB7-14B07D46A360}"/>
                </a:ext>
              </a:extLst>
            </p:cNvPr>
            <p:cNvSpPr/>
            <p:nvPr/>
          </p:nvSpPr>
          <p:spPr bwMode="auto">
            <a:xfrm>
              <a:off x="17088002" y="7205951"/>
              <a:ext cx="450050" cy="2894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8" name="楕円 207">
              <a:extLst>
                <a:ext uri="{FF2B5EF4-FFF2-40B4-BE49-F238E27FC236}">
                  <a16:creationId xmlns:a16="http://schemas.microsoft.com/office/drawing/2014/main" id="{4BE30429-0B5A-4345-BCC6-F12F63FBBEA4}"/>
                </a:ext>
              </a:extLst>
            </p:cNvPr>
            <p:cNvSpPr/>
            <p:nvPr/>
          </p:nvSpPr>
          <p:spPr bwMode="auto">
            <a:xfrm>
              <a:off x="16502214" y="8087014"/>
              <a:ext cx="450050" cy="2894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778B7CA1-F0BD-4CF8-9857-6832C372B158}"/>
                </a:ext>
              </a:extLst>
            </p:cNvPr>
            <p:cNvSpPr/>
            <p:nvPr/>
          </p:nvSpPr>
          <p:spPr bwMode="auto">
            <a:xfrm>
              <a:off x="15644964" y="7682202"/>
              <a:ext cx="450050" cy="2894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0" name="楕円 209">
              <a:extLst>
                <a:ext uri="{FF2B5EF4-FFF2-40B4-BE49-F238E27FC236}">
                  <a16:creationId xmlns:a16="http://schemas.microsoft.com/office/drawing/2014/main" id="{64F4ED4E-3DF4-47D4-9D2E-49D3FD8FDD0E}"/>
                </a:ext>
              </a:extLst>
            </p:cNvPr>
            <p:cNvSpPr/>
            <p:nvPr/>
          </p:nvSpPr>
          <p:spPr bwMode="auto">
            <a:xfrm>
              <a:off x="17165611" y="7779087"/>
              <a:ext cx="451882" cy="27350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E1D31B6E-486A-4B32-938D-D16A23010E04}"/>
                </a:ext>
              </a:extLst>
            </p:cNvPr>
            <p:cNvSpPr/>
            <p:nvPr/>
          </p:nvSpPr>
          <p:spPr bwMode="auto">
            <a:xfrm>
              <a:off x="16689361" y="7029152"/>
              <a:ext cx="372440" cy="22334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2" name="楕円 211">
              <a:extLst>
                <a:ext uri="{FF2B5EF4-FFF2-40B4-BE49-F238E27FC236}">
                  <a16:creationId xmlns:a16="http://schemas.microsoft.com/office/drawing/2014/main" id="{70453FF3-CBCB-4CF1-9534-0BA1DB8631FC}"/>
                </a:ext>
              </a:extLst>
            </p:cNvPr>
            <p:cNvSpPr/>
            <p:nvPr/>
          </p:nvSpPr>
          <p:spPr bwMode="auto">
            <a:xfrm>
              <a:off x="18594962" y="6779202"/>
              <a:ext cx="372440" cy="22334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3" name="楕円 212">
              <a:extLst>
                <a:ext uri="{FF2B5EF4-FFF2-40B4-BE49-F238E27FC236}">
                  <a16:creationId xmlns:a16="http://schemas.microsoft.com/office/drawing/2014/main" id="{D6AA6CB4-85D7-4056-92ED-4C48D9AA154D}"/>
                </a:ext>
              </a:extLst>
            </p:cNvPr>
            <p:cNvSpPr/>
            <p:nvPr/>
          </p:nvSpPr>
          <p:spPr bwMode="auto">
            <a:xfrm>
              <a:off x="17632937" y="6607752"/>
              <a:ext cx="372440" cy="22334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4" name="楕円 213">
              <a:extLst>
                <a:ext uri="{FF2B5EF4-FFF2-40B4-BE49-F238E27FC236}">
                  <a16:creationId xmlns:a16="http://schemas.microsoft.com/office/drawing/2014/main" id="{66F8AC64-C98B-4AA6-BBDF-C640E2D9EBEF}"/>
                </a:ext>
              </a:extLst>
            </p:cNvPr>
            <p:cNvSpPr/>
            <p:nvPr/>
          </p:nvSpPr>
          <p:spPr bwMode="auto">
            <a:xfrm>
              <a:off x="15751750" y="6741102"/>
              <a:ext cx="372440" cy="22334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A93F2FD6-DA21-4DFA-8D13-60BCBCD7CECB}"/>
                </a:ext>
              </a:extLst>
            </p:cNvPr>
            <p:cNvSpPr/>
            <p:nvPr/>
          </p:nvSpPr>
          <p:spPr bwMode="auto">
            <a:xfrm>
              <a:off x="15156437" y="6607752"/>
              <a:ext cx="305783" cy="20905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83ABD5CB-C3E2-411E-B50D-94731D110B6B}"/>
                </a:ext>
              </a:extLst>
            </p:cNvPr>
            <p:cNvSpPr/>
            <p:nvPr/>
          </p:nvSpPr>
          <p:spPr bwMode="auto">
            <a:xfrm>
              <a:off x="16142274" y="6369627"/>
              <a:ext cx="372440" cy="22334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7" name="楕円 216">
              <a:extLst>
                <a:ext uri="{FF2B5EF4-FFF2-40B4-BE49-F238E27FC236}">
                  <a16:creationId xmlns:a16="http://schemas.microsoft.com/office/drawing/2014/main" id="{A4120FEA-48F6-4FD2-B1D4-40254FDEECED}"/>
                </a:ext>
              </a:extLst>
            </p:cNvPr>
            <p:cNvSpPr/>
            <p:nvPr/>
          </p:nvSpPr>
          <p:spPr bwMode="auto">
            <a:xfrm>
              <a:off x="17147161" y="8212714"/>
              <a:ext cx="372440" cy="22334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711AA98D-84C9-47A0-A3CE-4CE30EE55E5D}"/>
              </a:ext>
            </a:extLst>
          </p:cNvPr>
          <p:cNvGrpSpPr/>
          <p:nvPr/>
        </p:nvGrpSpPr>
        <p:grpSpPr>
          <a:xfrm>
            <a:off x="2143146" y="5054711"/>
            <a:ext cx="1829559" cy="1220436"/>
            <a:chOff x="-20600" y="5856168"/>
            <a:chExt cx="4776268" cy="3186084"/>
          </a:xfrm>
        </p:grpSpPr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7D3F9AAF-CE4D-4D57-82AD-454293504BDC}"/>
                </a:ext>
              </a:extLst>
            </p:cNvPr>
            <p:cNvGrpSpPr/>
            <p:nvPr/>
          </p:nvGrpSpPr>
          <p:grpSpPr>
            <a:xfrm>
              <a:off x="679704" y="6684970"/>
              <a:ext cx="3594434" cy="2357282"/>
              <a:chOff x="908819" y="3937683"/>
              <a:chExt cx="3594434" cy="2357282"/>
            </a:xfrm>
          </p:grpSpPr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A3D57EEA-9240-4D1F-8630-432E251D3FE2}"/>
                  </a:ext>
                </a:extLst>
              </p:cNvPr>
              <p:cNvGrpSpPr/>
              <p:nvPr/>
            </p:nvGrpSpPr>
            <p:grpSpPr>
              <a:xfrm>
                <a:off x="908819" y="3937683"/>
                <a:ext cx="1748828" cy="1561319"/>
                <a:chOff x="908819" y="4064276"/>
                <a:chExt cx="1748828" cy="1561319"/>
              </a:xfrm>
            </p:grpSpPr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E0EE2A04-5FC7-4716-A1D6-67ABB669A90D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09E1B1C3-85A5-422B-AD4B-025B8EB9312D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E3C33C5D-C287-4A09-A373-990A02B97479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415127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6D10BCAC-6AF5-4B98-9930-4C89C3CFD9C7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6918BFF5-03C1-4E27-9A27-A9E57566DEE1}"/>
                  </a:ext>
                </a:extLst>
              </p:cNvPr>
              <p:cNvGrpSpPr/>
              <p:nvPr/>
            </p:nvGrpSpPr>
            <p:grpSpPr>
              <a:xfrm flipH="1">
                <a:off x="2737171" y="4183867"/>
                <a:ext cx="1766082" cy="1886897"/>
                <a:chOff x="908819" y="4064276"/>
                <a:chExt cx="1766082" cy="1886897"/>
              </a:xfrm>
            </p:grpSpPr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076509CA-0001-4391-8075-7E7064D273C6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1652A65F-8D31-4510-BB71-2D8EAB8A9A99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CA4735EF-2B88-4962-86A2-AEF29772E7F7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369763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49981571-512B-42EA-B4A9-1F5B061CDF91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6DC17E16-C039-4500-BAE0-1A4E6728F4EE}"/>
                    </a:ext>
                  </a:extLst>
                </p:cNvPr>
                <p:cNvSpPr/>
                <p:nvPr/>
              </p:nvSpPr>
              <p:spPr bwMode="auto">
                <a:xfrm rot="10800000">
                  <a:off x="1387162" y="4654435"/>
                  <a:ext cx="1287739" cy="129673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DAB9D0CD-E77C-4493-9549-BD796F1DF933}"/>
                  </a:ext>
                </a:extLst>
              </p:cNvPr>
              <p:cNvGrpSpPr/>
              <p:nvPr/>
            </p:nvGrpSpPr>
            <p:grpSpPr>
              <a:xfrm>
                <a:off x="908819" y="4507012"/>
                <a:ext cx="1748828" cy="1561319"/>
                <a:chOff x="908819" y="4064276"/>
                <a:chExt cx="1748828" cy="1561319"/>
              </a:xfrm>
            </p:grpSpPr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800AD831-5AD1-4662-B6FC-6384C29B12E7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4E1921B5-4353-40B1-976F-313E311FACE2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9C382D66-345C-4FDD-BF5A-4E763E346CEB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415127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9A19E6AD-24E2-4068-8F46-DDB4BE1F445F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9" name="台形 248">
                <a:extLst>
                  <a:ext uri="{FF2B5EF4-FFF2-40B4-BE49-F238E27FC236}">
                    <a16:creationId xmlns:a16="http://schemas.microsoft.com/office/drawing/2014/main" id="{F5B35ABF-F307-4BF5-8E63-D45403866EC2}"/>
                  </a:ext>
                </a:extLst>
              </p:cNvPr>
              <p:cNvSpPr/>
              <p:nvPr/>
            </p:nvSpPr>
            <p:spPr bwMode="auto">
              <a:xfrm>
                <a:off x="2477726" y="4351425"/>
                <a:ext cx="402330" cy="1943540"/>
              </a:xfrm>
              <a:prstGeom prst="trapezoid">
                <a:avLst>
                  <a:gd name="adj" fmla="val 35721"/>
                </a:avLst>
              </a:prstGeom>
              <a:solidFill>
                <a:srgbClr val="996633"/>
              </a:solidFill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CCCB8FE1-214E-429D-BE25-3D5BE351DAEF}"/>
                </a:ext>
              </a:extLst>
            </p:cNvPr>
            <p:cNvSpPr/>
            <p:nvPr/>
          </p:nvSpPr>
          <p:spPr bwMode="auto">
            <a:xfrm>
              <a:off x="-20600" y="6795294"/>
              <a:ext cx="1727385" cy="1413463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0033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C96477E8-A780-47C1-B3E8-31B7A498C936}"/>
                </a:ext>
              </a:extLst>
            </p:cNvPr>
            <p:cNvSpPr/>
            <p:nvPr/>
          </p:nvSpPr>
          <p:spPr bwMode="auto">
            <a:xfrm>
              <a:off x="589502" y="6082213"/>
              <a:ext cx="1647484" cy="1268452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00CC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C19A7419-2FFB-489C-AA01-33D05CA8CFC6}"/>
                </a:ext>
              </a:extLst>
            </p:cNvPr>
            <p:cNvSpPr/>
            <p:nvPr/>
          </p:nvSpPr>
          <p:spPr bwMode="auto">
            <a:xfrm>
              <a:off x="712640" y="7244170"/>
              <a:ext cx="1584736" cy="1296738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00B05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E3402208-A7AC-4F8A-ABE0-99579947205D}"/>
                </a:ext>
              </a:extLst>
            </p:cNvPr>
            <p:cNvSpPr/>
            <p:nvPr/>
          </p:nvSpPr>
          <p:spPr bwMode="auto">
            <a:xfrm>
              <a:off x="2529772" y="7123956"/>
              <a:ext cx="1727385" cy="1413463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0033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BA98F2A9-4968-4C8C-87D6-AF301CD851E5}"/>
                </a:ext>
              </a:extLst>
            </p:cNvPr>
            <p:cNvSpPr/>
            <p:nvPr/>
          </p:nvSpPr>
          <p:spPr bwMode="auto">
            <a:xfrm>
              <a:off x="3154374" y="6598039"/>
              <a:ext cx="1601294" cy="1310287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00CC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7DE845FC-D55A-4887-B074-29687CCC2978}"/>
                </a:ext>
              </a:extLst>
            </p:cNvPr>
            <p:cNvSpPr/>
            <p:nvPr/>
          </p:nvSpPr>
          <p:spPr bwMode="auto">
            <a:xfrm>
              <a:off x="1687884" y="5856168"/>
              <a:ext cx="1601294" cy="1310287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00B05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9D7B39DA-E0EA-4661-B04E-BA306DD20D4B}"/>
                </a:ext>
              </a:extLst>
            </p:cNvPr>
            <p:cNvSpPr/>
            <p:nvPr/>
          </p:nvSpPr>
          <p:spPr bwMode="auto">
            <a:xfrm>
              <a:off x="2567777" y="6235729"/>
              <a:ext cx="1601294" cy="1310287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0080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2AB920CB-AC08-4563-A06E-C895ED3BF1D6}"/>
                </a:ext>
              </a:extLst>
            </p:cNvPr>
            <p:cNvSpPr/>
            <p:nvPr/>
          </p:nvSpPr>
          <p:spPr bwMode="auto">
            <a:xfrm>
              <a:off x="1774440" y="7571043"/>
              <a:ext cx="1308180" cy="1070441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00CC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DFCACDA3-5F73-4420-961C-71A4A34762C6}"/>
                </a:ext>
              </a:extLst>
            </p:cNvPr>
            <p:cNvSpPr/>
            <p:nvPr/>
          </p:nvSpPr>
          <p:spPr bwMode="auto">
            <a:xfrm>
              <a:off x="1304769" y="6459462"/>
              <a:ext cx="1898290" cy="1553309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0066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1D246E35-7F07-4C3A-A5E0-174546A7DF18}"/>
              </a:ext>
            </a:extLst>
          </p:cNvPr>
          <p:cNvGrpSpPr/>
          <p:nvPr/>
        </p:nvGrpSpPr>
        <p:grpSpPr>
          <a:xfrm>
            <a:off x="3991186" y="5054711"/>
            <a:ext cx="1829559" cy="1220436"/>
            <a:chOff x="4570450" y="5856168"/>
            <a:chExt cx="4776268" cy="3186084"/>
          </a:xfrm>
        </p:grpSpPr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3907FD3E-8D3D-47BE-A2F3-E786554DEC2E}"/>
                </a:ext>
              </a:extLst>
            </p:cNvPr>
            <p:cNvGrpSpPr/>
            <p:nvPr/>
          </p:nvGrpSpPr>
          <p:grpSpPr>
            <a:xfrm>
              <a:off x="5270754" y="6684970"/>
              <a:ext cx="3594434" cy="2357282"/>
              <a:chOff x="908819" y="3937683"/>
              <a:chExt cx="3594434" cy="2357282"/>
            </a:xfrm>
          </p:grpSpPr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A9FC4899-4D4D-473F-86D9-D3FB22A4FEDD}"/>
                  </a:ext>
                </a:extLst>
              </p:cNvPr>
              <p:cNvGrpSpPr/>
              <p:nvPr/>
            </p:nvGrpSpPr>
            <p:grpSpPr>
              <a:xfrm>
                <a:off x="908819" y="3937683"/>
                <a:ext cx="1748828" cy="1561319"/>
                <a:chOff x="908819" y="4064276"/>
                <a:chExt cx="1748828" cy="1561319"/>
              </a:xfrm>
            </p:grpSpPr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BD2DDC97-A489-470D-A0EC-678834593B09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3614F1BF-86F1-452C-994B-A7516B13CF28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86BFA466-6445-4056-8A62-1265838A9D34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415127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BB4B0CC6-8C6F-4981-8F04-9B5EF6E9F026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73FC4D5E-77AF-4DBB-B685-0AB05ADA6C8A}"/>
                  </a:ext>
                </a:extLst>
              </p:cNvPr>
              <p:cNvGrpSpPr/>
              <p:nvPr/>
            </p:nvGrpSpPr>
            <p:grpSpPr>
              <a:xfrm flipH="1">
                <a:off x="2737171" y="4183867"/>
                <a:ext cx="1766082" cy="1886897"/>
                <a:chOff x="908819" y="4064276"/>
                <a:chExt cx="1766082" cy="1886897"/>
              </a:xfrm>
            </p:grpSpPr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A4681679-428D-4C28-B1E4-DF1691A26F7E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B8014896-8709-4AAA-A8A4-33A2A6E62A7D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C8F11DC4-89A6-4502-BAEF-3F06590DEF4F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369763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5F8F92D8-BE3D-4E43-8E1C-33CEB6E817C4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C9B8C791-E92B-4AE5-B61C-732DF625BD0B}"/>
                    </a:ext>
                  </a:extLst>
                </p:cNvPr>
                <p:cNvSpPr/>
                <p:nvPr/>
              </p:nvSpPr>
              <p:spPr bwMode="auto">
                <a:xfrm rot="10800000">
                  <a:off x="1387162" y="4654435"/>
                  <a:ext cx="1287739" cy="129673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8D470779-E43F-4041-A613-75089006317B}"/>
                  </a:ext>
                </a:extLst>
              </p:cNvPr>
              <p:cNvGrpSpPr/>
              <p:nvPr/>
            </p:nvGrpSpPr>
            <p:grpSpPr>
              <a:xfrm>
                <a:off x="908819" y="4507012"/>
                <a:ext cx="1748828" cy="1561319"/>
                <a:chOff x="908819" y="4064276"/>
                <a:chExt cx="1748828" cy="1561319"/>
              </a:xfrm>
            </p:grpSpPr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25AEA3E0-930C-4485-B8C9-D7F39B6B9C1B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A207934B-6D79-4DE7-B658-7316ED3F117C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18AF8EAE-523C-4708-AFA3-913E36B21FE0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415127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50FC7AD3-2516-455B-ACFB-D7BD4754A616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7" name="台形 276">
                <a:extLst>
                  <a:ext uri="{FF2B5EF4-FFF2-40B4-BE49-F238E27FC236}">
                    <a16:creationId xmlns:a16="http://schemas.microsoft.com/office/drawing/2014/main" id="{064A6E32-9C61-4AB7-8BE5-E9D6405D39EE}"/>
                  </a:ext>
                </a:extLst>
              </p:cNvPr>
              <p:cNvSpPr/>
              <p:nvPr/>
            </p:nvSpPr>
            <p:spPr bwMode="auto">
              <a:xfrm>
                <a:off x="2477726" y="4351425"/>
                <a:ext cx="402330" cy="1943540"/>
              </a:xfrm>
              <a:prstGeom prst="trapezoid">
                <a:avLst>
                  <a:gd name="adj" fmla="val 35721"/>
                </a:avLst>
              </a:prstGeom>
              <a:solidFill>
                <a:srgbClr val="996633"/>
              </a:solidFill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0DC1A64D-3D1E-4574-8F82-B31A0E74C1C6}"/>
                </a:ext>
              </a:extLst>
            </p:cNvPr>
            <p:cNvSpPr/>
            <p:nvPr/>
          </p:nvSpPr>
          <p:spPr bwMode="auto">
            <a:xfrm>
              <a:off x="4570450" y="6795294"/>
              <a:ext cx="1727385" cy="1413463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FF66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5DCF75CF-3DD5-4636-8FE0-1B10ECD82E51}"/>
                </a:ext>
              </a:extLst>
            </p:cNvPr>
            <p:cNvSpPr/>
            <p:nvPr/>
          </p:nvSpPr>
          <p:spPr bwMode="auto">
            <a:xfrm>
              <a:off x="5180552" y="6082213"/>
              <a:ext cx="1647484" cy="1268452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C0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2D1FF98F-5B5E-4BD1-B318-8747CE764C61}"/>
                </a:ext>
              </a:extLst>
            </p:cNvPr>
            <p:cNvSpPr/>
            <p:nvPr/>
          </p:nvSpPr>
          <p:spPr bwMode="auto">
            <a:xfrm>
              <a:off x="5303690" y="7244170"/>
              <a:ext cx="1584736" cy="1296738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99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353EA1CA-0DD7-4902-8431-DFC16C82420C}"/>
                </a:ext>
              </a:extLst>
            </p:cNvPr>
            <p:cNvSpPr/>
            <p:nvPr/>
          </p:nvSpPr>
          <p:spPr bwMode="auto">
            <a:xfrm>
              <a:off x="7120822" y="7123956"/>
              <a:ext cx="1727385" cy="1413463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99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470BC34F-2A9B-433E-869D-B1588023DAA3}"/>
                </a:ext>
              </a:extLst>
            </p:cNvPr>
            <p:cNvSpPr/>
            <p:nvPr/>
          </p:nvSpPr>
          <p:spPr bwMode="auto">
            <a:xfrm>
              <a:off x="7745424" y="6598039"/>
              <a:ext cx="1601294" cy="1310287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FF66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451FC3A8-3D14-4196-A89E-FD36F5817147}"/>
                </a:ext>
              </a:extLst>
            </p:cNvPr>
            <p:cNvSpPr/>
            <p:nvPr/>
          </p:nvSpPr>
          <p:spPr bwMode="auto">
            <a:xfrm>
              <a:off x="6278934" y="5856168"/>
              <a:ext cx="1601294" cy="1310287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FF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CC45BE98-1E57-40AE-B337-4FC80283E632}"/>
                </a:ext>
              </a:extLst>
            </p:cNvPr>
            <p:cNvSpPr/>
            <p:nvPr/>
          </p:nvSpPr>
          <p:spPr bwMode="auto">
            <a:xfrm>
              <a:off x="7158827" y="6235729"/>
              <a:ext cx="1601294" cy="1310287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C0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C548A7CF-8712-433C-B265-9F3D80BB9495}"/>
                </a:ext>
              </a:extLst>
            </p:cNvPr>
            <p:cNvSpPr/>
            <p:nvPr/>
          </p:nvSpPr>
          <p:spPr bwMode="auto">
            <a:xfrm>
              <a:off x="6365490" y="7571043"/>
              <a:ext cx="1308180" cy="1070441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FF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6E765E4E-2CC9-400E-B269-B1523FD00563}"/>
                </a:ext>
              </a:extLst>
            </p:cNvPr>
            <p:cNvSpPr/>
            <p:nvPr/>
          </p:nvSpPr>
          <p:spPr bwMode="auto">
            <a:xfrm>
              <a:off x="5895819" y="6459462"/>
              <a:ext cx="1898290" cy="1553309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FF66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3D6872D2-335D-42BB-8345-CAB6ABE085C1}"/>
              </a:ext>
            </a:extLst>
          </p:cNvPr>
          <p:cNvGrpSpPr/>
          <p:nvPr/>
        </p:nvGrpSpPr>
        <p:grpSpPr>
          <a:xfrm>
            <a:off x="5916077" y="5054711"/>
            <a:ext cx="1829559" cy="1220436"/>
            <a:chOff x="9352000" y="5856168"/>
            <a:chExt cx="4776268" cy="3186084"/>
          </a:xfrm>
        </p:grpSpPr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3935240E-1ABD-4527-A536-DD5BFD01FF9A}"/>
                </a:ext>
              </a:extLst>
            </p:cNvPr>
            <p:cNvGrpSpPr/>
            <p:nvPr/>
          </p:nvGrpSpPr>
          <p:grpSpPr>
            <a:xfrm>
              <a:off x="10052304" y="6684970"/>
              <a:ext cx="3594434" cy="2357282"/>
              <a:chOff x="908819" y="3937683"/>
              <a:chExt cx="3594434" cy="2357282"/>
            </a:xfrm>
          </p:grpSpPr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40D57A59-2921-4025-88B7-CAAF7C6DCBF4}"/>
                  </a:ext>
                </a:extLst>
              </p:cNvPr>
              <p:cNvGrpSpPr/>
              <p:nvPr/>
            </p:nvGrpSpPr>
            <p:grpSpPr>
              <a:xfrm>
                <a:off x="908819" y="3937683"/>
                <a:ext cx="1748828" cy="1561319"/>
                <a:chOff x="908819" y="4064276"/>
                <a:chExt cx="1748828" cy="1561319"/>
              </a:xfrm>
            </p:grpSpPr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F7097DBB-4483-487F-ABB5-4A2FD786213C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4AE98629-44F9-4540-B8AB-F42B7CD786D5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AC2FE093-965D-4A44-A4CC-CDD03055D754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415127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EDA0AE2E-39C7-4F8E-AE75-DE332403022F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3F297CA6-40DE-4F08-B586-D58DE8CA3FE0}"/>
                  </a:ext>
                </a:extLst>
              </p:cNvPr>
              <p:cNvGrpSpPr/>
              <p:nvPr/>
            </p:nvGrpSpPr>
            <p:grpSpPr>
              <a:xfrm flipH="1">
                <a:off x="2737171" y="4183867"/>
                <a:ext cx="1766082" cy="1886897"/>
                <a:chOff x="908819" y="4064276"/>
                <a:chExt cx="1766082" cy="1886897"/>
              </a:xfrm>
            </p:grpSpPr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4C18B1E3-EBE2-43C4-813B-99D50E92DF6C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9CA3CC75-0EFB-4CC6-9B55-9487F2C97318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15796487-0109-4831-9121-FC25B7CAFA3B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369763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C623309F-906C-4AE6-9AC8-580103FE657D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854B613A-91B0-47A2-A56B-CD172A7B6206}"/>
                    </a:ext>
                  </a:extLst>
                </p:cNvPr>
                <p:cNvSpPr/>
                <p:nvPr/>
              </p:nvSpPr>
              <p:spPr bwMode="auto">
                <a:xfrm rot="10800000">
                  <a:off x="1387162" y="4654435"/>
                  <a:ext cx="1287739" cy="129673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29FAB84E-92C4-4C82-815D-52277E4C2724}"/>
                  </a:ext>
                </a:extLst>
              </p:cNvPr>
              <p:cNvGrpSpPr/>
              <p:nvPr/>
            </p:nvGrpSpPr>
            <p:grpSpPr>
              <a:xfrm>
                <a:off x="908819" y="4507012"/>
                <a:ext cx="1748828" cy="1561319"/>
                <a:chOff x="908819" y="4064276"/>
                <a:chExt cx="1748828" cy="1561319"/>
              </a:xfrm>
            </p:grpSpPr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43CC18A5-21D5-4268-836A-FA2DE17DFFAA}"/>
                    </a:ext>
                  </a:extLst>
                </p:cNvPr>
                <p:cNvSpPr/>
                <p:nvPr/>
              </p:nvSpPr>
              <p:spPr bwMode="auto">
                <a:xfrm rot="10800000">
                  <a:off x="1888313" y="4064276"/>
                  <a:ext cx="769333" cy="920925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FB7ACA53-2968-4FCB-8008-B108E5F69CEA}"/>
                    </a:ext>
                  </a:extLst>
                </p:cNvPr>
                <p:cNvSpPr/>
                <p:nvPr/>
              </p:nvSpPr>
              <p:spPr bwMode="auto">
                <a:xfrm rot="10800000">
                  <a:off x="908819" y="4282910"/>
                  <a:ext cx="889669" cy="895886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061037CE-379C-40D2-AAFA-37BDE285BDBF}"/>
                    </a:ext>
                  </a:extLst>
                </p:cNvPr>
                <p:cNvSpPr/>
                <p:nvPr/>
              </p:nvSpPr>
              <p:spPr bwMode="auto">
                <a:xfrm rot="10800000">
                  <a:off x="1455579" y="4415127"/>
                  <a:ext cx="1202068" cy="1210468"/>
                </a:xfrm>
                <a:custGeom>
                  <a:avLst/>
                  <a:gdLst>
                    <a:gd name="connsiteX0" fmla="*/ 1018899 w 1202068"/>
                    <a:gd name="connsiteY0" fmla="*/ 1210468 h 1210468"/>
                    <a:gd name="connsiteX1" fmla="*/ 70677 w 1202068"/>
                    <a:gd name="connsiteY1" fmla="*/ 186090 h 1210468"/>
                    <a:gd name="connsiteX2" fmla="*/ 0 w 1202068"/>
                    <a:gd name="connsiteY2" fmla="*/ 183125 h 1210468"/>
                    <a:gd name="connsiteX3" fmla="*/ 0 w 1202068"/>
                    <a:gd name="connsiteY3" fmla="*/ 0 h 1210468"/>
                    <a:gd name="connsiteX4" fmla="*/ 87798 w 1202068"/>
                    <a:gd name="connsiteY4" fmla="*/ 3684 h 1210468"/>
                    <a:gd name="connsiteX5" fmla="*/ 1202068 w 1202068"/>
                    <a:gd name="connsiteY5" fmla="*/ 1207447 h 1210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068" h="1210468">
                      <a:moveTo>
                        <a:pt x="1018899" y="1210468"/>
                      </a:moveTo>
                      <a:cubicBezTo>
                        <a:pt x="1010018" y="672045"/>
                        <a:pt x="595704" y="234746"/>
                        <a:pt x="70677" y="186090"/>
                      </a:cubicBezTo>
                      <a:lnTo>
                        <a:pt x="0" y="183125"/>
                      </a:lnTo>
                      <a:lnTo>
                        <a:pt x="0" y="0"/>
                      </a:lnTo>
                      <a:lnTo>
                        <a:pt x="87798" y="3684"/>
                      </a:lnTo>
                      <a:cubicBezTo>
                        <a:pt x="704765" y="60861"/>
                        <a:pt x="1191632" y="574738"/>
                        <a:pt x="1202068" y="1207447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C3F6A9DE-725D-4E4F-9AEE-F46CC44F4F62}"/>
                    </a:ext>
                  </a:extLst>
                </p:cNvPr>
                <p:cNvSpPr/>
                <p:nvPr/>
              </p:nvSpPr>
              <p:spPr bwMode="auto">
                <a:xfrm rot="10800000">
                  <a:off x="2025844" y="4500793"/>
                  <a:ext cx="631801" cy="756293"/>
                </a:xfrm>
                <a:custGeom>
                  <a:avLst/>
                  <a:gdLst>
                    <a:gd name="connsiteX0" fmla="*/ 889816 w 902556"/>
                    <a:gd name="connsiteY0" fmla="*/ 1080399 h 1080399"/>
                    <a:gd name="connsiteX1" fmla="*/ 720757 w 902556"/>
                    <a:gd name="connsiteY1" fmla="*/ 1052147 h 1080399"/>
                    <a:gd name="connsiteX2" fmla="*/ 422050 w 902556"/>
                    <a:gd name="connsiteY2" fmla="*/ 316298 h 1080399"/>
                    <a:gd name="connsiteX3" fmla="*/ 35613 w 902556"/>
                    <a:gd name="connsiteY3" fmla="*/ 171552 h 1080399"/>
                    <a:gd name="connsiteX4" fmla="*/ 0 w 902556"/>
                    <a:gd name="connsiteY4" fmla="*/ 171026 h 1080399"/>
                    <a:gd name="connsiteX5" fmla="*/ 0 w 902556"/>
                    <a:gd name="connsiteY5" fmla="*/ 0 h 1080399"/>
                    <a:gd name="connsiteX6" fmla="*/ 49787 w 902556"/>
                    <a:gd name="connsiteY6" fmla="*/ 735 h 1080399"/>
                    <a:gd name="connsiteX7" fmla="*/ 523583 w 902556"/>
                    <a:gd name="connsiteY7" fmla="*/ 178202 h 1080399"/>
                    <a:gd name="connsiteX8" fmla="*/ 889816 w 902556"/>
                    <a:gd name="connsiteY8" fmla="*/ 1080399 h 108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2556" h="1080399">
                      <a:moveTo>
                        <a:pt x="889816" y="1080399"/>
                      </a:moveTo>
                      <a:lnTo>
                        <a:pt x="720757" y="1052147"/>
                      </a:lnTo>
                      <a:cubicBezTo>
                        <a:pt x="767880" y="770165"/>
                        <a:pt x="652386" y="485650"/>
                        <a:pt x="422050" y="316298"/>
                      </a:cubicBezTo>
                      <a:cubicBezTo>
                        <a:pt x="306882" y="231622"/>
                        <a:pt x="172795" y="182936"/>
                        <a:pt x="35613" y="171552"/>
                      </a:cubicBezTo>
                      <a:lnTo>
                        <a:pt x="0" y="171026"/>
                      </a:lnTo>
                      <a:lnTo>
                        <a:pt x="0" y="0"/>
                      </a:lnTo>
                      <a:lnTo>
                        <a:pt x="49787" y="735"/>
                      </a:lnTo>
                      <a:cubicBezTo>
                        <a:pt x="217981" y="14692"/>
                        <a:pt x="382380" y="74384"/>
                        <a:pt x="523583" y="178202"/>
                      </a:cubicBezTo>
                      <a:cubicBezTo>
                        <a:pt x="805989" y="385838"/>
                        <a:pt x="947592" y="734671"/>
                        <a:pt x="889816" y="1080399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05" name="台形 304">
                <a:extLst>
                  <a:ext uri="{FF2B5EF4-FFF2-40B4-BE49-F238E27FC236}">
                    <a16:creationId xmlns:a16="http://schemas.microsoft.com/office/drawing/2014/main" id="{B2D062E9-B066-4D07-A849-87E3E0F311BD}"/>
                  </a:ext>
                </a:extLst>
              </p:cNvPr>
              <p:cNvSpPr/>
              <p:nvPr/>
            </p:nvSpPr>
            <p:spPr bwMode="auto">
              <a:xfrm>
                <a:off x="2477726" y="4351425"/>
                <a:ext cx="402330" cy="1943540"/>
              </a:xfrm>
              <a:prstGeom prst="trapezoid">
                <a:avLst>
                  <a:gd name="adj" fmla="val 35721"/>
                </a:avLst>
              </a:prstGeom>
              <a:solidFill>
                <a:srgbClr val="996633"/>
              </a:solidFill>
              <a:ln w="762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EF2B4B1F-BA03-4C90-9FB3-4E5CB84FBBA5}"/>
                </a:ext>
              </a:extLst>
            </p:cNvPr>
            <p:cNvSpPr/>
            <p:nvPr/>
          </p:nvSpPr>
          <p:spPr bwMode="auto">
            <a:xfrm>
              <a:off x="9352000" y="6795294"/>
              <a:ext cx="1727385" cy="1413463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33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B47831D7-DB0D-466A-9435-13933E4257BB}"/>
                </a:ext>
              </a:extLst>
            </p:cNvPr>
            <p:cNvSpPr/>
            <p:nvPr/>
          </p:nvSpPr>
          <p:spPr bwMode="auto">
            <a:xfrm>
              <a:off x="9962102" y="6082213"/>
              <a:ext cx="1647484" cy="1268452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73F7E108-DE11-4569-B4D1-C5723A191221}"/>
                </a:ext>
              </a:extLst>
            </p:cNvPr>
            <p:cNvSpPr/>
            <p:nvPr/>
          </p:nvSpPr>
          <p:spPr bwMode="auto">
            <a:xfrm>
              <a:off x="10085240" y="7244170"/>
              <a:ext cx="1584736" cy="1296738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C000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06EB9FEF-C88C-4DF5-BDB5-356543983247}"/>
                </a:ext>
              </a:extLst>
            </p:cNvPr>
            <p:cNvSpPr/>
            <p:nvPr/>
          </p:nvSpPr>
          <p:spPr bwMode="auto">
            <a:xfrm>
              <a:off x="11902372" y="7123956"/>
              <a:ext cx="1727385" cy="1413463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C000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999673B5-5B76-4F7B-BF7D-639B0EE1350B}"/>
                </a:ext>
              </a:extLst>
            </p:cNvPr>
            <p:cNvSpPr/>
            <p:nvPr/>
          </p:nvSpPr>
          <p:spPr bwMode="auto">
            <a:xfrm>
              <a:off x="12526974" y="6598039"/>
              <a:ext cx="1601294" cy="1310287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66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F9897347-FC15-4ACA-9977-12F660985EA7}"/>
                </a:ext>
              </a:extLst>
            </p:cNvPr>
            <p:cNvSpPr/>
            <p:nvPr/>
          </p:nvSpPr>
          <p:spPr bwMode="auto">
            <a:xfrm>
              <a:off x="11060484" y="5856168"/>
              <a:ext cx="1601294" cy="1310287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C000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F15B89CC-A1BD-4512-9D9E-F8026107FE9B}"/>
                </a:ext>
              </a:extLst>
            </p:cNvPr>
            <p:cNvSpPr/>
            <p:nvPr/>
          </p:nvSpPr>
          <p:spPr bwMode="auto">
            <a:xfrm>
              <a:off x="11940377" y="6235729"/>
              <a:ext cx="1601294" cy="1310287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30935AFA-8367-45FF-ACC2-31203776ACFF}"/>
                </a:ext>
              </a:extLst>
            </p:cNvPr>
            <p:cNvSpPr/>
            <p:nvPr/>
          </p:nvSpPr>
          <p:spPr bwMode="auto">
            <a:xfrm>
              <a:off x="11147040" y="7571043"/>
              <a:ext cx="1308180" cy="1070441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1171E473-FD1C-4DA3-B78C-85C059D24DE5}"/>
                </a:ext>
              </a:extLst>
            </p:cNvPr>
            <p:cNvSpPr/>
            <p:nvPr/>
          </p:nvSpPr>
          <p:spPr bwMode="auto">
            <a:xfrm>
              <a:off x="10677369" y="6459462"/>
              <a:ext cx="1898290" cy="1553309"/>
            </a:xfrm>
            <a:custGeom>
              <a:avLst/>
              <a:gdLst>
                <a:gd name="connsiteX0" fmla="*/ 1148827 w 2297654"/>
                <a:gd name="connsiteY0" fmla="*/ 0 h 2297654"/>
                <a:gd name="connsiteX1" fmla="*/ 1348268 w 2297654"/>
                <a:gd name="connsiteY1" fmla="*/ 82611 h 2297654"/>
                <a:gd name="connsiteX2" fmla="*/ 1365506 w 2297654"/>
                <a:gd name="connsiteY2" fmla="*/ 103503 h 2297654"/>
                <a:gd name="connsiteX3" fmla="*/ 1389627 w 2297654"/>
                <a:gd name="connsiteY3" fmla="*/ 91184 h 2297654"/>
                <a:gd name="connsiteX4" fmla="*/ 1605473 w 2297654"/>
                <a:gd name="connsiteY4" fmla="*/ 94655 h 2297654"/>
                <a:gd name="connsiteX5" fmla="*/ 1755644 w 2297654"/>
                <a:gd name="connsiteY5" fmla="*/ 249735 h 2297654"/>
                <a:gd name="connsiteX6" fmla="*/ 1756971 w 2297654"/>
                <a:gd name="connsiteY6" fmla="*/ 254329 h 2297654"/>
                <a:gd name="connsiteX7" fmla="*/ 1761729 w 2297654"/>
                <a:gd name="connsiteY7" fmla="*/ 253873 h 2297654"/>
                <a:gd name="connsiteX8" fmla="*/ 1961170 w 2297654"/>
                <a:gd name="connsiteY8" fmla="*/ 336484 h 2297654"/>
                <a:gd name="connsiteX9" fmla="*/ 2043781 w 2297654"/>
                <a:gd name="connsiteY9" fmla="*/ 535925 h 2297654"/>
                <a:gd name="connsiteX10" fmla="*/ 2041197 w 2297654"/>
                <a:gd name="connsiteY10" fmla="*/ 562886 h 2297654"/>
                <a:gd name="connsiteX11" fmla="*/ 2066965 w 2297654"/>
                <a:gd name="connsiteY11" fmla="*/ 571232 h 2297654"/>
                <a:gd name="connsiteX12" fmla="*/ 2217136 w 2297654"/>
                <a:gd name="connsiteY12" fmla="*/ 726312 h 2297654"/>
                <a:gd name="connsiteX13" fmla="*/ 2213665 w 2297654"/>
                <a:gd name="connsiteY13" fmla="*/ 942157 h 2297654"/>
                <a:gd name="connsiteX14" fmla="*/ 2211355 w 2297654"/>
                <a:gd name="connsiteY14" fmla="*/ 946343 h 2297654"/>
                <a:gd name="connsiteX15" fmla="*/ 2215043 w 2297654"/>
                <a:gd name="connsiteY15" fmla="*/ 949386 h 2297654"/>
                <a:gd name="connsiteX16" fmla="*/ 2297654 w 2297654"/>
                <a:gd name="connsiteY16" fmla="*/ 1148827 h 2297654"/>
                <a:gd name="connsiteX17" fmla="*/ 2215043 w 2297654"/>
                <a:gd name="connsiteY17" fmla="*/ 1348268 h 2297654"/>
                <a:gd name="connsiteX18" fmla="*/ 2194151 w 2297654"/>
                <a:gd name="connsiteY18" fmla="*/ 1365506 h 2297654"/>
                <a:gd name="connsiteX19" fmla="*/ 2206470 w 2297654"/>
                <a:gd name="connsiteY19" fmla="*/ 1389627 h 2297654"/>
                <a:gd name="connsiteX20" fmla="*/ 2202999 w 2297654"/>
                <a:gd name="connsiteY20" fmla="*/ 1605473 h 2297654"/>
                <a:gd name="connsiteX21" fmla="*/ 2047919 w 2297654"/>
                <a:gd name="connsiteY21" fmla="*/ 1755644 h 2297654"/>
                <a:gd name="connsiteX22" fmla="*/ 2043325 w 2297654"/>
                <a:gd name="connsiteY22" fmla="*/ 1756971 h 2297654"/>
                <a:gd name="connsiteX23" fmla="*/ 2043781 w 2297654"/>
                <a:gd name="connsiteY23" fmla="*/ 1761729 h 2297654"/>
                <a:gd name="connsiteX24" fmla="*/ 1961170 w 2297654"/>
                <a:gd name="connsiteY24" fmla="*/ 1961170 h 2297654"/>
                <a:gd name="connsiteX25" fmla="*/ 1761729 w 2297654"/>
                <a:gd name="connsiteY25" fmla="*/ 2043781 h 2297654"/>
                <a:gd name="connsiteX26" fmla="*/ 1734768 w 2297654"/>
                <a:gd name="connsiteY26" fmla="*/ 2041197 h 2297654"/>
                <a:gd name="connsiteX27" fmla="*/ 1726422 w 2297654"/>
                <a:gd name="connsiteY27" fmla="*/ 2066965 h 2297654"/>
                <a:gd name="connsiteX28" fmla="*/ 1571342 w 2297654"/>
                <a:gd name="connsiteY28" fmla="*/ 2217136 h 2297654"/>
                <a:gd name="connsiteX29" fmla="*/ 1355497 w 2297654"/>
                <a:gd name="connsiteY29" fmla="*/ 2213665 h 2297654"/>
                <a:gd name="connsiteX30" fmla="*/ 1351311 w 2297654"/>
                <a:gd name="connsiteY30" fmla="*/ 2211355 h 2297654"/>
                <a:gd name="connsiteX31" fmla="*/ 1348268 w 2297654"/>
                <a:gd name="connsiteY31" fmla="*/ 2215043 h 2297654"/>
                <a:gd name="connsiteX32" fmla="*/ 1148827 w 2297654"/>
                <a:gd name="connsiteY32" fmla="*/ 2297654 h 2297654"/>
                <a:gd name="connsiteX33" fmla="*/ 949386 w 2297654"/>
                <a:gd name="connsiteY33" fmla="*/ 2215043 h 2297654"/>
                <a:gd name="connsiteX34" fmla="*/ 932149 w 2297654"/>
                <a:gd name="connsiteY34" fmla="*/ 2194151 h 2297654"/>
                <a:gd name="connsiteX35" fmla="*/ 908027 w 2297654"/>
                <a:gd name="connsiteY35" fmla="*/ 2206470 h 2297654"/>
                <a:gd name="connsiteX36" fmla="*/ 692182 w 2297654"/>
                <a:gd name="connsiteY36" fmla="*/ 2202999 h 2297654"/>
                <a:gd name="connsiteX37" fmla="*/ 542010 w 2297654"/>
                <a:gd name="connsiteY37" fmla="*/ 2047919 h 2297654"/>
                <a:gd name="connsiteX38" fmla="*/ 540684 w 2297654"/>
                <a:gd name="connsiteY38" fmla="*/ 2043325 h 2297654"/>
                <a:gd name="connsiteX39" fmla="*/ 535925 w 2297654"/>
                <a:gd name="connsiteY39" fmla="*/ 2043781 h 2297654"/>
                <a:gd name="connsiteX40" fmla="*/ 336484 w 2297654"/>
                <a:gd name="connsiteY40" fmla="*/ 1961170 h 2297654"/>
                <a:gd name="connsiteX41" fmla="*/ 253873 w 2297654"/>
                <a:gd name="connsiteY41" fmla="*/ 1761729 h 2297654"/>
                <a:gd name="connsiteX42" fmla="*/ 256457 w 2297654"/>
                <a:gd name="connsiteY42" fmla="*/ 1734768 h 2297654"/>
                <a:gd name="connsiteX43" fmla="*/ 230689 w 2297654"/>
                <a:gd name="connsiteY43" fmla="*/ 1726422 h 2297654"/>
                <a:gd name="connsiteX44" fmla="*/ 80518 w 2297654"/>
                <a:gd name="connsiteY44" fmla="*/ 1571342 h 2297654"/>
                <a:gd name="connsiteX45" fmla="*/ 83989 w 2297654"/>
                <a:gd name="connsiteY45" fmla="*/ 1355497 h 2297654"/>
                <a:gd name="connsiteX46" fmla="*/ 86299 w 2297654"/>
                <a:gd name="connsiteY46" fmla="*/ 1351311 h 2297654"/>
                <a:gd name="connsiteX47" fmla="*/ 82611 w 2297654"/>
                <a:gd name="connsiteY47" fmla="*/ 1348268 h 2297654"/>
                <a:gd name="connsiteX48" fmla="*/ 0 w 2297654"/>
                <a:gd name="connsiteY48" fmla="*/ 1148827 h 2297654"/>
                <a:gd name="connsiteX49" fmla="*/ 82611 w 2297654"/>
                <a:gd name="connsiteY49" fmla="*/ 949386 h 2297654"/>
                <a:gd name="connsiteX50" fmla="*/ 103503 w 2297654"/>
                <a:gd name="connsiteY50" fmla="*/ 932149 h 2297654"/>
                <a:gd name="connsiteX51" fmla="*/ 91184 w 2297654"/>
                <a:gd name="connsiteY51" fmla="*/ 908027 h 2297654"/>
                <a:gd name="connsiteX52" fmla="*/ 94655 w 2297654"/>
                <a:gd name="connsiteY52" fmla="*/ 692182 h 2297654"/>
                <a:gd name="connsiteX53" fmla="*/ 249735 w 2297654"/>
                <a:gd name="connsiteY53" fmla="*/ 542010 h 2297654"/>
                <a:gd name="connsiteX54" fmla="*/ 254329 w 2297654"/>
                <a:gd name="connsiteY54" fmla="*/ 540684 h 2297654"/>
                <a:gd name="connsiteX55" fmla="*/ 253873 w 2297654"/>
                <a:gd name="connsiteY55" fmla="*/ 535925 h 2297654"/>
                <a:gd name="connsiteX56" fmla="*/ 336484 w 2297654"/>
                <a:gd name="connsiteY56" fmla="*/ 336484 h 2297654"/>
                <a:gd name="connsiteX57" fmla="*/ 535925 w 2297654"/>
                <a:gd name="connsiteY57" fmla="*/ 253873 h 2297654"/>
                <a:gd name="connsiteX58" fmla="*/ 562886 w 2297654"/>
                <a:gd name="connsiteY58" fmla="*/ 256457 h 2297654"/>
                <a:gd name="connsiteX59" fmla="*/ 571232 w 2297654"/>
                <a:gd name="connsiteY59" fmla="*/ 230690 h 2297654"/>
                <a:gd name="connsiteX60" fmla="*/ 726312 w 2297654"/>
                <a:gd name="connsiteY60" fmla="*/ 80518 h 2297654"/>
                <a:gd name="connsiteX61" fmla="*/ 942158 w 2297654"/>
                <a:gd name="connsiteY61" fmla="*/ 83989 h 2297654"/>
                <a:gd name="connsiteX62" fmla="*/ 946343 w 2297654"/>
                <a:gd name="connsiteY62" fmla="*/ 86299 h 2297654"/>
                <a:gd name="connsiteX63" fmla="*/ 949386 w 2297654"/>
                <a:gd name="connsiteY63" fmla="*/ 82611 h 2297654"/>
                <a:gd name="connsiteX64" fmla="*/ 1148827 w 2297654"/>
                <a:gd name="connsiteY64" fmla="*/ 0 h 229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297654" h="2297654">
                  <a:moveTo>
                    <a:pt x="1148827" y="0"/>
                  </a:moveTo>
                  <a:cubicBezTo>
                    <a:pt x="1226714" y="0"/>
                    <a:pt x="1297227" y="31570"/>
                    <a:pt x="1348268" y="82611"/>
                  </a:cubicBezTo>
                  <a:lnTo>
                    <a:pt x="1365506" y="103503"/>
                  </a:lnTo>
                  <a:lnTo>
                    <a:pt x="1389627" y="91184"/>
                  </a:lnTo>
                  <a:cubicBezTo>
                    <a:pt x="1456752" y="64636"/>
                    <a:pt x="1534003" y="63696"/>
                    <a:pt x="1605473" y="94655"/>
                  </a:cubicBezTo>
                  <a:cubicBezTo>
                    <a:pt x="1676942" y="125614"/>
                    <a:pt x="1729097" y="182611"/>
                    <a:pt x="1755644" y="249735"/>
                  </a:cubicBezTo>
                  <a:lnTo>
                    <a:pt x="1756971" y="254329"/>
                  </a:lnTo>
                  <a:lnTo>
                    <a:pt x="1761729" y="253873"/>
                  </a:lnTo>
                  <a:cubicBezTo>
                    <a:pt x="1833913" y="253873"/>
                    <a:pt x="1906096" y="281410"/>
                    <a:pt x="1961170" y="336484"/>
                  </a:cubicBezTo>
                  <a:cubicBezTo>
                    <a:pt x="2016244" y="391558"/>
                    <a:pt x="2043781" y="463742"/>
                    <a:pt x="2043781" y="535925"/>
                  </a:cubicBezTo>
                  <a:lnTo>
                    <a:pt x="2041197" y="562886"/>
                  </a:lnTo>
                  <a:lnTo>
                    <a:pt x="2066965" y="571232"/>
                  </a:lnTo>
                  <a:cubicBezTo>
                    <a:pt x="2133201" y="599924"/>
                    <a:pt x="2188491" y="653885"/>
                    <a:pt x="2217136" y="726312"/>
                  </a:cubicBezTo>
                  <a:cubicBezTo>
                    <a:pt x="2245781" y="798740"/>
                    <a:pt x="2242357" y="875921"/>
                    <a:pt x="2213665" y="942157"/>
                  </a:cubicBezTo>
                  <a:lnTo>
                    <a:pt x="2211355" y="946343"/>
                  </a:lnTo>
                  <a:lnTo>
                    <a:pt x="2215043" y="949386"/>
                  </a:lnTo>
                  <a:cubicBezTo>
                    <a:pt x="2266085" y="1000428"/>
                    <a:pt x="2297654" y="1070941"/>
                    <a:pt x="2297654" y="1148827"/>
                  </a:cubicBezTo>
                  <a:cubicBezTo>
                    <a:pt x="2297654" y="1226714"/>
                    <a:pt x="2266085" y="1297227"/>
                    <a:pt x="2215043" y="1348268"/>
                  </a:cubicBezTo>
                  <a:lnTo>
                    <a:pt x="2194151" y="1365506"/>
                  </a:lnTo>
                  <a:lnTo>
                    <a:pt x="2206470" y="1389627"/>
                  </a:lnTo>
                  <a:cubicBezTo>
                    <a:pt x="2233018" y="1456752"/>
                    <a:pt x="2233958" y="1534004"/>
                    <a:pt x="2202999" y="1605473"/>
                  </a:cubicBezTo>
                  <a:cubicBezTo>
                    <a:pt x="2172040" y="1676942"/>
                    <a:pt x="2115044" y="1729097"/>
                    <a:pt x="2047919" y="1755644"/>
                  </a:cubicBezTo>
                  <a:lnTo>
                    <a:pt x="2043325" y="1756971"/>
                  </a:lnTo>
                  <a:lnTo>
                    <a:pt x="2043781" y="1761729"/>
                  </a:lnTo>
                  <a:cubicBezTo>
                    <a:pt x="2043781" y="1833913"/>
                    <a:pt x="2016244" y="1906096"/>
                    <a:pt x="1961170" y="1961170"/>
                  </a:cubicBezTo>
                  <a:cubicBezTo>
                    <a:pt x="1906096" y="2016244"/>
                    <a:pt x="1833913" y="2043781"/>
                    <a:pt x="1761729" y="2043781"/>
                  </a:cubicBezTo>
                  <a:lnTo>
                    <a:pt x="1734768" y="2041197"/>
                  </a:lnTo>
                  <a:lnTo>
                    <a:pt x="1726422" y="2066965"/>
                  </a:lnTo>
                  <a:cubicBezTo>
                    <a:pt x="1697730" y="2133201"/>
                    <a:pt x="1643770" y="2188491"/>
                    <a:pt x="1571342" y="2217136"/>
                  </a:cubicBezTo>
                  <a:cubicBezTo>
                    <a:pt x="1498914" y="2245781"/>
                    <a:pt x="1421733" y="2242357"/>
                    <a:pt x="1355497" y="2213665"/>
                  </a:cubicBezTo>
                  <a:lnTo>
                    <a:pt x="1351311" y="2211355"/>
                  </a:lnTo>
                  <a:lnTo>
                    <a:pt x="1348268" y="2215043"/>
                  </a:lnTo>
                  <a:cubicBezTo>
                    <a:pt x="1297227" y="2266084"/>
                    <a:pt x="1226714" y="2297654"/>
                    <a:pt x="1148827" y="2297654"/>
                  </a:cubicBezTo>
                  <a:cubicBezTo>
                    <a:pt x="1070941" y="2297654"/>
                    <a:pt x="1000428" y="2266084"/>
                    <a:pt x="949386" y="2215043"/>
                  </a:cubicBezTo>
                  <a:lnTo>
                    <a:pt x="932149" y="2194151"/>
                  </a:lnTo>
                  <a:lnTo>
                    <a:pt x="908027" y="2206470"/>
                  </a:lnTo>
                  <a:cubicBezTo>
                    <a:pt x="840903" y="2233018"/>
                    <a:pt x="763651" y="2233958"/>
                    <a:pt x="692182" y="2202999"/>
                  </a:cubicBezTo>
                  <a:cubicBezTo>
                    <a:pt x="620713" y="2172040"/>
                    <a:pt x="568558" y="2115043"/>
                    <a:pt x="542010" y="2047919"/>
                  </a:cubicBezTo>
                  <a:lnTo>
                    <a:pt x="540684" y="2043325"/>
                  </a:lnTo>
                  <a:lnTo>
                    <a:pt x="535925" y="2043781"/>
                  </a:lnTo>
                  <a:cubicBezTo>
                    <a:pt x="463742" y="2043781"/>
                    <a:pt x="391559" y="2016244"/>
                    <a:pt x="336484" y="1961170"/>
                  </a:cubicBezTo>
                  <a:cubicBezTo>
                    <a:pt x="281410" y="1906096"/>
                    <a:pt x="253873" y="1833913"/>
                    <a:pt x="253873" y="1761729"/>
                  </a:cubicBezTo>
                  <a:lnTo>
                    <a:pt x="256457" y="1734768"/>
                  </a:lnTo>
                  <a:lnTo>
                    <a:pt x="230689" y="1726422"/>
                  </a:lnTo>
                  <a:cubicBezTo>
                    <a:pt x="164453" y="1697730"/>
                    <a:pt x="109163" y="1643770"/>
                    <a:pt x="80518" y="1571342"/>
                  </a:cubicBezTo>
                  <a:cubicBezTo>
                    <a:pt x="51873" y="1498914"/>
                    <a:pt x="55297" y="1421733"/>
                    <a:pt x="83989" y="1355497"/>
                  </a:cubicBezTo>
                  <a:lnTo>
                    <a:pt x="86299" y="1351311"/>
                  </a:lnTo>
                  <a:lnTo>
                    <a:pt x="82611" y="1348268"/>
                  </a:lnTo>
                  <a:cubicBezTo>
                    <a:pt x="31570" y="1297227"/>
                    <a:pt x="0" y="1226714"/>
                    <a:pt x="0" y="1148827"/>
                  </a:cubicBezTo>
                  <a:cubicBezTo>
                    <a:pt x="0" y="1070941"/>
                    <a:pt x="31570" y="1000428"/>
                    <a:pt x="82611" y="949386"/>
                  </a:cubicBezTo>
                  <a:lnTo>
                    <a:pt x="103503" y="932149"/>
                  </a:lnTo>
                  <a:lnTo>
                    <a:pt x="91184" y="908027"/>
                  </a:lnTo>
                  <a:cubicBezTo>
                    <a:pt x="64636" y="840903"/>
                    <a:pt x="63696" y="763651"/>
                    <a:pt x="94655" y="692182"/>
                  </a:cubicBezTo>
                  <a:cubicBezTo>
                    <a:pt x="125614" y="620713"/>
                    <a:pt x="182611" y="568558"/>
                    <a:pt x="249735" y="542010"/>
                  </a:cubicBezTo>
                  <a:lnTo>
                    <a:pt x="254329" y="540684"/>
                  </a:lnTo>
                  <a:lnTo>
                    <a:pt x="253873" y="535925"/>
                  </a:lnTo>
                  <a:cubicBezTo>
                    <a:pt x="253873" y="463742"/>
                    <a:pt x="281410" y="391558"/>
                    <a:pt x="336484" y="336484"/>
                  </a:cubicBezTo>
                  <a:cubicBezTo>
                    <a:pt x="391559" y="281410"/>
                    <a:pt x="463742" y="253873"/>
                    <a:pt x="535925" y="253873"/>
                  </a:cubicBezTo>
                  <a:lnTo>
                    <a:pt x="562886" y="256457"/>
                  </a:lnTo>
                  <a:lnTo>
                    <a:pt x="571232" y="230690"/>
                  </a:lnTo>
                  <a:cubicBezTo>
                    <a:pt x="599924" y="164454"/>
                    <a:pt x="653885" y="109163"/>
                    <a:pt x="726312" y="80518"/>
                  </a:cubicBezTo>
                  <a:cubicBezTo>
                    <a:pt x="798740" y="51873"/>
                    <a:pt x="875922" y="55297"/>
                    <a:pt x="942158" y="83989"/>
                  </a:cubicBezTo>
                  <a:lnTo>
                    <a:pt x="946343" y="86299"/>
                  </a:lnTo>
                  <a:lnTo>
                    <a:pt x="949386" y="82611"/>
                  </a:lnTo>
                  <a:cubicBezTo>
                    <a:pt x="1000428" y="31570"/>
                    <a:pt x="1070941" y="0"/>
                    <a:pt x="1148827" y="0"/>
                  </a:cubicBezTo>
                  <a:close/>
                </a:path>
              </a:pathLst>
            </a:custGeom>
            <a:solidFill>
              <a:srgbClr val="FF6600"/>
            </a:solidFill>
            <a:ln w="762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981244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pptx705_春夏秋冬樹木のイラスト</dc:title>
  <dc:subject>pptx705_春夏秋冬樹木のイラスト</dc:subject>
  <dc:creator>http://www.digipot.net</dc:creator>
  <cp:lastModifiedBy/>
  <cp:revision>1</cp:revision>
  <dcterms:created xsi:type="dcterms:W3CDTF">2014-01-30T05:12:09Z</dcterms:created>
  <dcterms:modified xsi:type="dcterms:W3CDTF">2018-02-20T00:28:45Z</dcterms:modified>
  <cp:category/>
  <cp:version>1</cp:version>
</cp:coreProperties>
</file>