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3312" y="10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DA70CC-F82E-4B23-99B2-C06118BAAC8E}"/>
              </a:ext>
            </a:extLst>
          </p:cNvPr>
          <p:cNvGrpSpPr/>
          <p:nvPr/>
        </p:nvGrpSpPr>
        <p:grpSpPr>
          <a:xfrm>
            <a:off x="699051" y="3777495"/>
            <a:ext cx="2666686" cy="2666686"/>
            <a:chOff x="5325243" y="1949747"/>
            <a:chExt cx="2913882" cy="2913882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9CC040A2-71CE-4F9B-B2AB-3162741F1442}"/>
                </a:ext>
              </a:extLst>
            </p:cNvPr>
            <p:cNvSpPr/>
            <p:nvPr/>
          </p:nvSpPr>
          <p:spPr>
            <a:xfrm>
              <a:off x="5325243" y="1949747"/>
              <a:ext cx="2913882" cy="2913882"/>
            </a:xfrm>
            <a:prstGeom prst="donut">
              <a:avLst>
                <a:gd name="adj" fmla="val 37106"/>
              </a:avLst>
            </a:prstGeom>
            <a:solidFill>
              <a:srgbClr val="FFCC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441ED52A-F444-4F1A-9390-0CB2EBE7B516}"/>
                </a:ext>
              </a:extLst>
            </p:cNvPr>
            <p:cNvSpPr/>
            <p:nvPr/>
          </p:nvSpPr>
          <p:spPr>
            <a:xfrm>
              <a:off x="5410968" y="2035472"/>
              <a:ext cx="2742432" cy="2742432"/>
            </a:xfrm>
            <a:prstGeom prst="donut">
              <a:avLst>
                <a:gd name="adj" fmla="val 36265"/>
              </a:avLst>
            </a:prstGeom>
            <a:solidFill>
              <a:srgbClr val="CC99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D7936E04-C28E-4DFB-9255-82F3B095EFDB}"/>
                </a:ext>
              </a:extLst>
            </p:cNvPr>
            <p:cNvSpPr/>
            <p:nvPr/>
          </p:nvSpPr>
          <p:spPr>
            <a:xfrm>
              <a:off x="5470996" y="2095500"/>
              <a:ext cx="2622376" cy="2622376"/>
            </a:xfrm>
            <a:prstGeom prst="donut">
              <a:avLst>
                <a:gd name="adj" fmla="val 35564"/>
              </a:avLst>
            </a:prstGeom>
            <a:solidFill>
              <a:srgbClr val="FFCC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69DD839B-9DBB-447E-AC8C-3B95351114E4}"/>
                </a:ext>
              </a:extLst>
            </p:cNvPr>
            <p:cNvSpPr/>
            <p:nvPr/>
          </p:nvSpPr>
          <p:spPr>
            <a:xfrm>
              <a:off x="6333009" y="2957513"/>
              <a:ext cx="898350" cy="898350"/>
            </a:xfrm>
            <a:prstGeom prst="donut">
              <a:avLst>
                <a:gd name="adj" fmla="val 11693"/>
              </a:avLst>
            </a:pr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42E52A0-0E39-461B-AECB-16E243438B22}"/>
                </a:ext>
              </a:extLst>
            </p:cNvPr>
            <p:cNvSpPr/>
            <p:nvPr/>
          </p:nvSpPr>
          <p:spPr>
            <a:xfrm rot="19088810">
              <a:off x="6021584" y="2511161"/>
              <a:ext cx="333179" cy="409108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E70235A-69BB-46D3-9243-E0254CF65F84}"/>
                </a:ext>
              </a:extLst>
            </p:cNvPr>
            <p:cNvSpPr/>
            <p:nvPr/>
          </p:nvSpPr>
          <p:spPr>
            <a:xfrm>
              <a:off x="6553556" y="2223168"/>
              <a:ext cx="488289" cy="460217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8FAA03D-9448-499D-9273-838BBB0024AB}"/>
                </a:ext>
              </a:extLst>
            </p:cNvPr>
            <p:cNvSpPr/>
            <p:nvPr/>
          </p:nvSpPr>
          <p:spPr>
            <a:xfrm rot="2606577">
              <a:off x="7248865" y="2540656"/>
              <a:ext cx="394214" cy="408743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9782182-EF2D-417C-8944-7D1EE4B6400E}"/>
                </a:ext>
              </a:extLst>
            </p:cNvPr>
            <p:cNvSpPr/>
            <p:nvPr/>
          </p:nvSpPr>
          <p:spPr>
            <a:xfrm rot="17936651">
              <a:off x="7469307" y="3621536"/>
              <a:ext cx="322356" cy="372003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: 塗りつぶしなし 10">
              <a:extLst>
                <a:ext uri="{FF2B5EF4-FFF2-40B4-BE49-F238E27FC236}">
                  <a16:creationId xmlns:a16="http://schemas.microsoft.com/office/drawing/2014/main" id="{C36DD79D-BE80-46A6-9F6C-DE0F824D9E76}"/>
                </a:ext>
              </a:extLst>
            </p:cNvPr>
            <p:cNvSpPr/>
            <p:nvPr/>
          </p:nvSpPr>
          <p:spPr>
            <a:xfrm>
              <a:off x="7146942" y="4024314"/>
              <a:ext cx="352252" cy="352250"/>
            </a:xfrm>
            <a:prstGeom prst="donut">
              <a:avLst>
                <a:gd name="adj" fmla="val 16079"/>
              </a:avLst>
            </a:pr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円: 塗りつぶしなし 11">
              <a:extLst>
                <a:ext uri="{FF2B5EF4-FFF2-40B4-BE49-F238E27FC236}">
                  <a16:creationId xmlns:a16="http://schemas.microsoft.com/office/drawing/2014/main" id="{009E7957-9F03-465E-8021-105AF6F3E360}"/>
                </a:ext>
              </a:extLst>
            </p:cNvPr>
            <p:cNvSpPr/>
            <p:nvPr/>
          </p:nvSpPr>
          <p:spPr>
            <a:xfrm>
              <a:off x="6627830" y="4133851"/>
              <a:ext cx="352252" cy="352250"/>
            </a:xfrm>
            <a:prstGeom prst="donut">
              <a:avLst>
                <a:gd name="adj" fmla="val 16079"/>
              </a:avLst>
            </a:pr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円: 塗りつぶしなし 12">
              <a:extLst>
                <a:ext uri="{FF2B5EF4-FFF2-40B4-BE49-F238E27FC236}">
                  <a16:creationId xmlns:a16="http://schemas.microsoft.com/office/drawing/2014/main" id="{128769CA-8AAA-4A06-9A28-245F38B70706}"/>
                </a:ext>
              </a:extLst>
            </p:cNvPr>
            <p:cNvSpPr/>
            <p:nvPr/>
          </p:nvSpPr>
          <p:spPr>
            <a:xfrm>
              <a:off x="6127767" y="4005264"/>
              <a:ext cx="352252" cy="352250"/>
            </a:xfrm>
            <a:prstGeom prst="donut">
              <a:avLst>
                <a:gd name="adj" fmla="val 16079"/>
              </a:avLst>
            </a:pr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円: 塗りつぶしなし 13">
              <a:extLst>
                <a:ext uri="{FF2B5EF4-FFF2-40B4-BE49-F238E27FC236}">
                  <a16:creationId xmlns:a16="http://schemas.microsoft.com/office/drawing/2014/main" id="{469557EC-3D7E-419A-9404-DCFC1DA58445}"/>
                </a:ext>
              </a:extLst>
            </p:cNvPr>
            <p:cNvSpPr/>
            <p:nvPr/>
          </p:nvSpPr>
          <p:spPr>
            <a:xfrm>
              <a:off x="5765817" y="3629026"/>
              <a:ext cx="352252" cy="352250"/>
            </a:xfrm>
            <a:prstGeom prst="donut">
              <a:avLst>
                <a:gd name="adj" fmla="val 16079"/>
              </a:avLst>
            </a:pr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7FA91A8-DF25-436C-978A-F59A46E1883C}"/>
                </a:ext>
              </a:extLst>
            </p:cNvPr>
            <p:cNvSpPr/>
            <p:nvPr/>
          </p:nvSpPr>
          <p:spPr>
            <a:xfrm>
              <a:off x="5721679" y="3097030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B81099B-BE13-4DCB-AE6E-CAE12B35408B}"/>
                </a:ext>
              </a:extLst>
            </p:cNvPr>
            <p:cNvSpPr/>
            <p:nvPr/>
          </p:nvSpPr>
          <p:spPr>
            <a:xfrm>
              <a:off x="7460869" y="3097030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57145AD-D0C8-4B99-87B4-C5699085FCB8}"/>
              </a:ext>
            </a:extLst>
          </p:cNvPr>
          <p:cNvGrpSpPr/>
          <p:nvPr/>
        </p:nvGrpSpPr>
        <p:grpSpPr>
          <a:xfrm>
            <a:off x="678631" y="844847"/>
            <a:ext cx="2666686" cy="2666686"/>
            <a:chOff x="1529531" y="1949747"/>
            <a:chExt cx="2913882" cy="2913882"/>
          </a:xfrm>
        </p:grpSpPr>
        <p:sp>
          <p:nvSpPr>
            <p:cNvPr id="18" name="円: 塗りつぶしなし 17">
              <a:extLst>
                <a:ext uri="{FF2B5EF4-FFF2-40B4-BE49-F238E27FC236}">
                  <a16:creationId xmlns:a16="http://schemas.microsoft.com/office/drawing/2014/main" id="{D31E0380-4E23-4C63-937D-528A8616ACC6}"/>
                </a:ext>
              </a:extLst>
            </p:cNvPr>
            <p:cNvSpPr/>
            <p:nvPr/>
          </p:nvSpPr>
          <p:spPr>
            <a:xfrm>
              <a:off x="1529531" y="1949747"/>
              <a:ext cx="2913882" cy="2913882"/>
            </a:xfrm>
            <a:prstGeom prst="donut">
              <a:avLst>
                <a:gd name="adj" fmla="val 37106"/>
              </a:avLst>
            </a:prstGeom>
            <a:solidFill>
              <a:srgbClr val="FFCC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150C5192-CFF7-4959-BE41-1A35D055FB54}"/>
                </a:ext>
              </a:extLst>
            </p:cNvPr>
            <p:cNvSpPr/>
            <p:nvPr/>
          </p:nvSpPr>
          <p:spPr>
            <a:xfrm>
              <a:off x="1615256" y="2035472"/>
              <a:ext cx="2742432" cy="2742432"/>
            </a:xfrm>
            <a:prstGeom prst="donut">
              <a:avLst>
                <a:gd name="adj" fmla="val 36265"/>
              </a:avLst>
            </a:prstGeom>
            <a:solidFill>
              <a:srgbClr val="CC99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円: 塗りつぶしなし 19">
              <a:extLst>
                <a:ext uri="{FF2B5EF4-FFF2-40B4-BE49-F238E27FC236}">
                  <a16:creationId xmlns:a16="http://schemas.microsoft.com/office/drawing/2014/main" id="{926AB628-C328-419E-A396-96F7B55A2352}"/>
                </a:ext>
              </a:extLst>
            </p:cNvPr>
            <p:cNvSpPr/>
            <p:nvPr/>
          </p:nvSpPr>
          <p:spPr>
            <a:xfrm>
              <a:off x="1675284" y="2095500"/>
              <a:ext cx="2622376" cy="2622376"/>
            </a:xfrm>
            <a:prstGeom prst="donut">
              <a:avLst>
                <a:gd name="adj" fmla="val 35564"/>
              </a:avLst>
            </a:prstGeom>
            <a:solidFill>
              <a:srgbClr val="FFCC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A31AE1B-4A04-4165-8664-E43EF9635BA1}"/>
                </a:ext>
              </a:extLst>
            </p:cNvPr>
            <p:cNvSpPr/>
            <p:nvPr/>
          </p:nvSpPr>
          <p:spPr>
            <a:xfrm>
              <a:off x="1793200" y="3789041"/>
              <a:ext cx="2382022" cy="814710"/>
            </a:xfrm>
            <a:custGeom>
              <a:avLst/>
              <a:gdLst>
                <a:gd name="connsiteX0" fmla="*/ 710059 w 2382022"/>
                <a:gd name="connsiteY0" fmla="*/ 772571 h 814710"/>
                <a:gd name="connsiteX1" fmla="*/ 1671963 w 2382022"/>
                <a:gd name="connsiteY1" fmla="*/ 772571 h 814710"/>
                <a:gd name="connsiteX2" fmla="*/ 1563031 w 2382022"/>
                <a:gd name="connsiteY2" fmla="*/ 812440 h 814710"/>
                <a:gd name="connsiteX3" fmla="*/ 1554203 w 2382022"/>
                <a:gd name="connsiteY3" fmla="*/ 814710 h 814710"/>
                <a:gd name="connsiteX4" fmla="*/ 827820 w 2382022"/>
                <a:gd name="connsiteY4" fmla="*/ 814710 h 814710"/>
                <a:gd name="connsiteX5" fmla="*/ 818991 w 2382022"/>
                <a:gd name="connsiteY5" fmla="*/ 812440 h 814710"/>
                <a:gd name="connsiteX6" fmla="*/ 543725 w 2382022"/>
                <a:gd name="connsiteY6" fmla="*/ 686727 h 814710"/>
                <a:gd name="connsiteX7" fmla="*/ 1838298 w 2382022"/>
                <a:gd name="connsiteY7" fmla="*/ 686727 h 814710"/>
                <a:gd name="connsiteX8" fmla="*/ 1787330 w 2382022"/>
                <a:gd name="connsiteY8" fmla="*/ 717691 h 814710"/>
                <a:gd name="connsiteX9" fmla="*/ 1764130 w 2382022"/>
                <a:gd name="connsiteY9" fmla="*/ 728867 h 814710"/>
                <a:gd name="connsiteX10" fmla="*/ 617892 w 2382022"/>
                <a:gd name="connsiteY10" fmla="*/ 728867 h 814710"/>
                <a:gd name="connsiteX11" fmla="*/ 594693 w 2382022"/>
                <a:gd name="connsiteY11" fmla="*/ 717691 h 814710"/>
                <a:gd name="connsiteX12" fmla="*/ 1862019 w 2382022"/>
                <a:gd name="connsiteY12" fmla="*/ 600886 h 814710"/>
                <a:gd name="connsiteX13" fmla="*/ 1962879 w 2382022"/>
                <a:gd name="connsiteY13" fmla="*/ 600886 h 814710"/>
                <a:gd name="connsiteX14" fmla="*/ 1906527 w 2382022"/>
                <a:gd name="connsiteY14" fmla="*/ 643026 h 814710"/>
                <a:gd name="connsiteX15" fmla="*/ 1862019 w 2382022"/>
                <a:gd name="connsiteY15" fmla="*/ 643026 h 814710"/>
                <a:gd name="connsiteX16" fmla="*/ 1457206 w 2382022"/>
                <a:gd name="connsiteY16" fmla="*/ 600886 h 814710"/>
                <a:gd name="connsiteX17" fmla="*/ 1661112 w 2382022"/>
                <a:gd name="connsiteY17" fmla="*/ 600886 h 814710"/>
                <a:gd name="connsiteX18" fmla="*/ 1661112 w 2382022"/>
                <a:gd name="connsiteY18" fmla="*/ 643026 h 814710"/>
                <a:gd name="connsiteX19" fmla="*/ 1457206 w 2382022"/>
                <a:gd name="connsiteY19" fmla="*/ 643026 h 814710"/>
                <a:gd name="connsiteX20" fmla="*/ 1207175 w 2382022"/>
                <a:gd name="connsiteY20" fmla="*/ 600886 h 814710"/>
                <a:gd name="connsiteX21" fmla="*/ 1267333 w 2382022"/>
                <a:gd name="connsiteY21" fmla="*/ 600886 h 814710"/>
                <a:gd name="connsiteX22" fmla="*/ 1266914 w 2382022"/>
                <a:gd name="connsiteY22" fmla="*/ 643026 h 814710"/>
                <a:gd name="connsiteX23" fmla="*/ 1207175 w 2382022"/>
                <a:gd name="connsiteY23" fmla="*/ 643026 h 814710"/>
                <a:gd name="connsiteX24" fmla="*/ 419143 w 2382022"/>
                <a:gd name="connsiteY24" fmla="*/ 600886 h 814710"/>
                <a:gd name="connsiteX25" fmla="*/ 557094 w 2382022"/>
                <a:gd name="connsiteY25" fmla="*/ 600886 h 814710"/>
                <a:gd name="connsiteX26" fmla="*/ 557094 w 2382022"/>
                <a:gd name="connsiteY26" fmla="*/ 643026 h 814710"/>
                <a:gd name="connsiteX27" fmla="*/ 475496 w 2382022"/>
                <a:gd name="connsiteY27" fmla="*/ 643026 h 814710"/>
                <a:gd name="connsiteX28" fmla="*/ 1862019 w 2382022"/>
                <a:gd name="connsiteY28" fmla="*/ 515046 h 814710"/>
                <a:gd name="connsiteX29" fmla="*/ 2061565 w 2382022"/>
                <a:gd name="connsiteY29" fmla="*/ 515046 h 814710"/>
                <a:gd name="connsiteX30" fmla="*/ 2015200 w 2382022"/>
                <a:gd name="connsiteY30" fmla="*/ 557185 h 814710"/>
                <a:gd name="connsiteX31" fmla="*/ 1862019 w 2382022"/>
                <a:gd name="connsiteY31" fmla="*/ 557185 h 814710"/>
                <a:gd name="connsiteX32" fmla="*/ 1123831 w 2382022"/>
                <a:gd name="connsiteY32" fmla="*/ 515046 h 814710"/>
                <a:gd name="connsiteX33" fmla="*/ 1268187 w 2382022"/>
                <a:gd name="connsiteY33" fmla="*/ 515046 h 814710"/>
                <a:gd name="connsiteX34" fmla="*/ 1267768 w 2382022"/>
                <a:gd name="connsiteY34" fmla="*/ 557185 h 814710"/>
                <a:gd name="connsiteX35" fmla="*/ 1207175 w 2382022"/>
                <a:gd name="connsiteY35" fmla="*/ 557185 h 814710"/>
                <a:gd name="connsiteX36" fmla="*/ 1207175 w 2382022"/>
                <a:gd name="connsiteY36" fmla="*/ 530547 h 814710"/>
                <a:gd name="connsiteX37" fmla="*/ 1123831 w 2382022"/>
                <a:gd name="connsiteY37" fmla="*/ 530547 h 814710"/>
                <a:gd name="connsiteX38" fmla="*/ 320458 w 2382022"/>
                <a:gd name="connsiteY38" fmla="*/ 515046 h 814710"/>
                <a:gd name="connsiteX39" fmla="*/ 652344 w 2382022"/>
                <a:gd name="connsiteY39" fmla="*/ 515046 h 814710"/>
                <a:gd name="connsiteX40" fmla="*/ 652344 w 2382022"/>
                <a:gd name="connsiteY40" fmla="*/ 535309 h 814710"/>
                <a:gd name="connsiteX41" fmla="*/ 557094 w 2382022"/>
                <a:gd name="connsiteY41" fmla="*/ 535309 h 814710"/>
                <a:gd name="connsiteX42" fmla="*/ 557094 w 2382022"/>
                <a:gd name="connsiteY42" fmla="*/ 557185 h 814710"/>
                <a:gd name="connsiteX43" fmla="*/ 366822 w 2382022"/>
                <a:gd name="connsiteY43" fmla="*/ 557185 h 814710"/>
                <a:gd name="connsiteX44" fmla="*/ 1862019 w 2382022"/>
                <a:gd name="connsiteY44" fmla="*/ 429205 h 814710"/>
                <a:gd name="connsiteX45" fmla="*/ 2142029 w 2382022"/>
                <a:gd name="connsiteY45" fmla="*/ 429205 h 814710"/>
                <a:gd name="connsiteX46" fmla="*/ 2103730 w 2382022"/>
                <a:gd name="connsiteY46" fmla="*/ 471344 h 814710"/>
                <a:gd name="connsiteX47" fmla="*/ 1862019 w 2382022"/>
                <a:gd name="connsiteY47" fmla="*/ 471344 h 814710"/>
                <a:gd name="connsiteX48" fmla="*/ 1123831 w 2382022"/>
                <a:gd name="connsiteY48" fmla="*/ 429205 h 814710"/>
                <a:gd name="connsiteX49" fmla="*/ 1269042 w 2382022"/>
                <a:gd name="connsiteY49" fmla="*/ 429205 h 814710"/>
                <a:gd name="connsiteX50" fmla="*/ 1268622 w 2382022"/>
                <a:gd name="connsiteY50" fmla="*/ 471344 h 814710"/>
                <a:gd name="connsiteX51" fmla="*/ 1123831 w 2382022"/>
                <a:gd name="connsiteY51" fmla="*/ 471344 h 814710"/>
                <a:gd name="connsiteX52" fmla="*/ 239993 w 2382022"/>
                <a:gd name="connsiteY52" fmla="*/ 429205 h 814710"/>
                <a:gd name="connsiteX53" fmla="*/ 652344 w 2382022"/>
                <a:gd name="connsiteY53" fmla="*/ 429205 h 814710"/>
                <a:gd name="connsiteX54" fmla="*/ 652344 w 2382022"/>
                <a:gd name="connsiteY54" fmla="*/ 471344 h 814710"/>
                <a:gd name="connsiteX55" fmla="*/ 278292 w 2382022"/>
                <a:gd name="connsiteY55" fmla="*/ 471344 h 814710"/>
                <a:gd name="connsiteX56" fmla="*/ 1862019 w 2382022"/>
                <a:gd name="connsiteY56" fmla="*/ 343364 h 814710"/>
                <a:gd name="connsiteX57" fmla="*/ 2208762 w 2382022"/>
                <a:gd name="connsiteY57" fmla="*/ 343364 h 814710"/>
                <a:gd name="connsiteX58" fmla="*/ 2177250 w 2382022"/>
                <a:gd name="connsiteY58" fmla="*/ 385503 h 814710"/>
                <a:gd name="connsiteX59" fmla="*/ 1862019 w 2382022"/>
                <a:gd name="connsiteY59" fmla="*/ 385503 h 814710"/>
                <a:gd name="connsiteX60" fmla="*/ 1123831 w 2382022"/>
                <a:gd name="connsiteY60" fmla="*/ 343364 h 814710"/>
                <a:gd name="connsiteX61" fmla="*/ 1269896 w 2382022"/>
                <a:gd name="connsiteY61" fmla="*/ 343364 h 814710"/>
                <a:gd name="connsiteX62" fmla="*/ 1269476 w 2382022"/>
                <a:gd name="connsiteY62" fmla="*/ 385503 h 814710"/>
                <a:gd name="connsiteX63" fmla="*/ 1123831 w 2382022"/>
                <a:gd name="connsiteY63" fmla="*/ 385503 h 814710"/>
                <a:gd name="connsiteX64" fmla="*/ 173261 w 2382022"/>
                <a:gd name="connsiteY64" fmla="*/ 343364 h 814710"/>
                <a:gd name="connsiteX65" fmla="*/ 652344 w 2382022"/>
                <a:gd name="connsiteY65" fmla="*/ 343364 h 814710"/>
                <a:gd name="connsiteX66" fmla="*/ 652344 w 2382022"/>
                <a:gd name="connsiteY66" fmla="*/ 385503 h 814710"/>
                <a:gd name="connsiteX67" fmla="*/ 204772 w 2382022"/>
                <a:gd name="connsiteY67" fmla="*/ 385503 h 814710"/>
                <a:gd name="connsiteX68" fmla="*/ 1862019 w 2382022"/>
                <a:gd name="connsiteY68" fmla="*/ 257523 h 814710"/>
                <a:gd name="connsiteX69" fmla="*/ 2264593 w 2382022"/>
                <a:gd name="connsiteY69" fmla="*/ 257523 h 814710"/>
                <a:gd name="connsiteX70" fmla="*/ 2238993 w 2382022"/>
                <a:gd name="connsiteY70" fmla="*/ 299662 h 814710"/>
                <a:gd name="connsiteX71" fmla="*/ 1862019 w 2382022"/>
                <a:gd name="connsiteY71" fmla="*/ 299662 h 814710"/>
                <a:gd name="connsiteX72" fmla="*/ 1159550 w 2382022"/>
                <a:gd name="connsiteY72" fmla="*/ 257523 h 814710"/>
                <a:gd name="connsiteX73" fmla="*/ 1270750 w 2382022"/>
                <a:gd name="connsiteY73" fmla="*/ 257523 h 814710"/>
                <a:gd name="connsiteX74" fmla="*/ 1270331 w 2382022"/>
                <a:gd name="connsiteY74" fmla="*/ 299662 h 814710"/>
                <a:gd name="connsiteX75" fmla="*/ 1159550 w 2382022"/>
                <a:gd name="connsiteY75" fmla="*/ 299662 h 814710"/>
                <a:gd name="connsiteX76" fmla="*/ 117429 w 2382022"/>
                <a:gd name="connsiteY76" fmla="*/ 257523 h 814710"/>
                <a:gd name="connsiteX77" fmla="*/ 628531 w 2382022"/>
                <a:gd name="connsiteY77" fmla="*/ 257523 h 814710"/>
                <a:gd name="connsiteX78" fmla="*/ 628531 w 2382022"/>
                <a:gd name="connsiteY78" fmla="*/ 299662 h 814710"/>
                <a:gd name="connsiteX79" fmla="*/ 143029 w 2382022"/>
                <a:gd name="connsiteY79" fmla="*/ 299662 h 814710"/>
                <a:gd name="connsiteX80" fmla="*/ 1315125 w 2382022"/>
                <a:gd name="connsiteY80" fmla="*/ 171682 h 814710"/>
                <a:gd name="connsiteX81" fmla="*/ 1387909 w 2382022"/>
                <a:gd name="connsiteY81" fmla="*/ 171682 h 814710"/>
                <a:gd name="connsiteX82" fmla="*/ 1391755 w 2382022"/>
                <a:gd name="connsiteY82" fmla="*/ 177144 h 814710"/>
                <a:gd name="connsiteX83" fmla="*/ 1404827 w 2382022"/>
                <a:gd name="connsiteY83" fmla="*/ 171682 h 814710"/>
                <a:gd name="connsiteX84" fmla="*/ 2311424 w 2382022"/>
                <a:gd name="connsiteY84" fmla="*/ 171682 h 814710"/>
                <a:gd name="connsiteX85" fmla="*/ 2291124 w 2382022"/>
                <a:gd name="connsiteY85" fmla="*/ 213821 h 814710"/>
                <a:gd name="connsiteX86" fmla="*/ 1862019 w 2382022"/>
                <a:gd name="connsiteY86" fmla="*/ 213821 h 814710"/>
                <a:gd name="connsiteX87" fmla="*/ 1862019 w 2382022"/>
                <a:gd name="connsiteY87" fmla="*/ 185265 h 814710"/>
                <a:gd name="connsiteX88" fmla="*/ 1315125 w 2382022"/>
                <a:gd name="connsiteY88" fmla="*/ 185265 h 814710"/>
                <a:gd name="connsiteX89" fmla="*/ 70598 w 2382022"/>
                <a:gd name="connsiteY89" fmla="*/ 171682 h 814710"/>
                <a:gd name="connsiteX90" fmla="*/ 977294 w 2382022"/>
                <a:gd name="connsiteY90" fmla="*/ 171682 h 814710"/>
                <a:gd name="connsiteX91" fmla="*/ 991639 w 2382022"/>
                <a:gd name="connsiteY91" fmla="*/ 177635 h 814710"/>
                <a:gd name="connsiteX92" fmla="*/ 995809 w 2382022"/>
                <a:gd name="connsiteY92" fmla="*/ 171682 h 814710"/>
                <a:gd name="connsiteX93" fmla="*/ 1071568 w 2382022"/>
                <a:gd name="connsiteY93" fmla="*/ 171682 h 814710"/>
                <a:gd name="connsiteX94" fmla="*/ 1071568 w 2382022"/>
                <a:gd name="connsiteY94" fmla="*/ 194396 h 814710"/>
                <a:gd name="connsiteX95" fmla="*/ 628531 w 2382022"/>
                <a:gd name="connsiteY95" fmla="*/ 192409 h 814710"/>
                <a:gd name="connsiteX96" fmla="*/ 628531 w 2382022"/>
                <a:gd name="connsiteY96" fmla="*/ 213821 h 814710"/>
                <a:gd name="connsiteX97" fmla="*/ 90898 w 2382022"/>
                <a:gd name="connsiteY97" fmla="*/ 213821 h 814710"/>
                <a:gd name="connsiteX98" fmla="*/ 1501842 w 2382022"/>
                <a:gd name="connsiteY98" fmla="*/ 85841 h 814710"/>
                <a:gd name="connsiteX99" fmla="*/ 2350604 w 2382022"/>
                <a:gd name="connsiteY99" fmla="*/ 85841 h 814710"/>
                <a:gd name="connsiteX100" fmla="*/ 2343735 w 2382022"/>
                <a:gd name="connsiteY100" fmla="*/ 104607 h 814710"/>
                <a:gd name="connsiteX101" fmla="*/ 2332476 w 2382022"/>
                <a:gd name="connsiteY101" fmla="*/ 127980 h 814710"/>
                <a:gd name="connsiteX102" fmla="*/ 1517996 w 2382022"/>
                <a:gd name="connsiteY102" fmla="*/ 127980 h 814710"/>
                <a:gd name="connsiteX103" fmla="*/ 31418 w 2382022"/>
                <a:gd name="connsiteY103" fmla="*/ 85841 h 814710"/>
                <a:gd name="connsiteX104" fmla="*/ 902876 w 2382022"/>
                <a:gd name="connsiteY104" fmla="*/ 85841 h 814710"/>
                <a:gd name="connsiteX105" fmla="*/ 888369 w 2382022"/>
                <a:gd name="connsiteY105" fmla="*/ 127980 h 814710"/>
                <a:gd name="connsiteX106" fmla="*/ 49546 w 2382022"/>
                <a:gd name="connsiteY106" fmla="*/ 127980 h 814710"/>
                <a:gd name="connsiteX107" fmla="*/ 38287 w 2382022"/>
                <a:gd name="connsiteY107" fmla="*/ 104607 h 814710"/>
                <a:gd name="connsiteX108" fmla="*/ 1657754 w 2382022"/>
                <a:gd name="connsiteY108" fmla="*/ 0 h 814710"/>
                <a:gd name="connsiteX109" fmla="*/ 2382022 w 2382022"/>
                <a:gd name="connsiteY109" fmla="*/ 0 h 814710"/>
                <a:gd name="connsiteX110" fmla="*/ 2366599 w 2382022"/>
                <a:gd name="connsiteY110" fmla="*/ 42139 h 814710"/>
                <a:gd name="connsiteX111" fmla="*/ 1622638 w 2382022"/>
                <a:gd name="connsiteY111" fmla="*/ 42139 h 814710"/>
                <a:gd name="connsiteX112" fmla="*/ 0 w 2382022"/>
                <a:gd name="connsiteY112" fmla="*/ 0 h 814710"/>
                <a:gd name="connsiteX113" fmla="*/ 729523 w 2382022"/>
                <a:gd name="connsiteY113" fmla="*/ 0 h 814710"/>
                <a:gd name="connsiteX114" fmla="*/ 763761 w 2382022"/>
                <a:gd name="connsiteY114" fmla="*/ 42139 h 814710"/>
                <a:gd name="connsiteX115" fmla="*/ 15423 w 2382022"/>
                <a:gd name="connsiteY115" fmla="*/ 42139 h 8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2382022" h="814710">
                  <a:moveTo>
                    <a:pt x="710059" y="772571"/>
                  </a:moveTo>
                  <a:lnTo>
                    <a:pt x="1671963" y="772571"/>
                  </a:lnTo>
                  <a:lnTo>
                    <a:pt x="1563031" y="812440"/>
                  </a:lnTo>
                  <a:lnTo>
                    <a:pt x="1554203" y="814710"/>
                  </a:lnTo>
                  <a:lnTo>
                    <a:pt x="827820" y="814710"/>
                  </a:lnTo>
                  <a:lnTo>
                    <a:pt x="818991" y="812440"/>
                  </a:lnTo>
                  <a:close/>
                  <a:moveTo>
                    <a:pt x="543725" y="686727"/>
                  </a:moveTo>
                  <a:lnTo>
                    <a:pt x="1838298" y="686727"/>
                  </a:lnTo>
                  <a:lnTo>
                    <a:pt x="1787330" y="717691"/>
                  </a:lnTo>
                  <a:lnTo>
                    <a:pt x="1764130" y="728867"/>
                  </a:lnTo>
                  <a:lnTo>
                    <a:pt x="617892" y="728867"/>
                  </a:lnTo>
                  <a:lnTo>
                    <a:pt x="594693" y="717691"/>
                  </a:lnTo>
                  <a:close/>
                  <a:moveTo>
                    <a:pt x="1862019" y="600886"/>
                  </a:moveTo>
                  <a:lnTo>
                    <a:pt x="1962879" y="600886"/>
                  </a:lnTo>
                  <a:lnTo>
                    <a:pt x="1906527" y="643026"/>
                  </a:lnTo>
                  <a:lnTo>
                    <a:pt x="1862019" y="643026"/>
                  </a:lnTo>
                  <a:close/>
                  <a:moveTo>
                    <a:pt x="1457206" y="600886"/>
                  </a:moveTo>
                  <a:lnTo>
                    <a:pt x="1661112" y="600886"/>
                  </a:lnTo>
                  <a:lnTo>
                    <a:pt x="1661112" y="643026"/>
                  </a:lnTo>
                  <a:lnTo>
                    <a:pt x="1457206" y="643026"/>
                  </a:lnTo>
                  <a:close/>
                  <a:moveTo>
                    <a:pt x="1207175" y="600886"/>
                  </a:moveTo>
                  <a:lnTo>
                    <a:pt x="1267333" y="600886"/>
                  </a:lnTo>
                  <a:lnTo>
                    <a:pt x="1266914" y="643026"/>
                  </a:lnTo>
                  <a:lnTo>
                    <a:pt x="1207175" y="643026"/>
                  </a:lnTo>
                  <a:close/>
                  <a:moveTo>
                    <a:pt x="419143" y="600886"/>
                  </a:moveTo>
                  <a:lnTo>
                    <a:pt x="557094" y="600886"/>
                  </a:lnTo>
                  <a:lnTo>
                    <a:pt x="557094" y="643026"/>
                  </a:lnTo>
                  <a:lnTo>
                    <a:pt x="475496" y="643026"/>
                  </a:lnTo>
                  <a:close/>
                  <a:moveTo>
                    <a:pt x="1862019" y="515046"/>
                  </a:moveTo>
                  <a:lnTo>
                    <a:pt x="2061565" y="515046"/>
                  </a:lnTo>
                  <a:lnTo>
                    <a:pt x="2015200" y="557185"/>
                  </a:lnTo>
                  <a:lnTo>
                    <a:pt x="1862019" y="557185"/>
                  </a:lnTo>
                  <a:close/>
                  <a:moveTo>
                    <a:pt x="1123831" y="515046"/>
                  </a:moveTo>
                  <a:lnTo>
                    <a:pt x="1268187" y="515046"/>
                  </a:lnTo>
                  <a:lnTo>
                    <a:pt x="1267768" y="557185"/>
                  </a:lnTo>
                  <a:lnTo>
                    <a:pt x="1207175" y="557185"/>
                  </a:lnTo>
                  <a:lnTo>
                    <a:pt x="1207175" y="530547"/>
                  </a:lnTo>
                  <a:lnTo>
                    <a:pt x="1123831" y="530547"/>
                  </a:lnTo>
                  <a:close/>
                  <a:moveTo>
                    <a:pt x="320458" y="515046"/>
                  </a:moveTo>
                  <a:lnTo>
                    <a:pt x="652344" y="515046"/>
                  </a:lnTo>
                  <a:lnTo>
                    <a:pt x="652344" y="535309"/>
                  </a:lnTo>
                  <a:lnTo>
                    <a:pt x="557094" y="535309"/>
                  </a:lnTo>
                  <a:lnTo>
                    <a:pt x="557094" y="557185"/>
                  </a:lnTo>
                  <a:lnTo>
                    <a:pt x="366822" y="557185"/>
                  </a:lnTo>
                  <a:close/>
                  <a:moveTo>
                    <a:pt x="1862019" y="429205"/>
                  </a:moveTo>
                  <a:lnTo>
                    <a:pt x="2142029" y="429205"/>
                  </a:lnTo>
                  <a:lnTo>
                    <a:pt x="2103730" y="471344"/>
                  </a:lnTo>
                  <a:lnTo>
                    <a:pt x="1862019" y="471344"/>
                  </a:lnTo>
                  <a:close/>
                  <a:moveTo>
                    <a:pt x="1123831" y="429205"/>
                  </a:moveTo>
                  <a:lnTo>
                    <a:pt x="1269042" y="429205"/>
                  </a:lnTo>
                  <a:lnTo>
                    <a:pt x="1268622" y="471344"/>
                  </a:lnTo>
                  <a:lnTo>
                    <a:pt x="1123831" y="471344"/>
                  </a:lnTo>
                  <a:close/>
                  <a:moveTo>
                    <a:pt x="239993" y="429205"/>
                  </a:moveTo>
                  <a:lnTo>
                    <a:pt x="652344" y="429205"/>
                  </a:lnTo>
                  <a:lnTo>
                    <a:pt x="652344" y="471344"/>
                  </a:lnTo>
                  <a:lnTo>
                    <a:pt x="278292" y="471344"/>
                  </a:lnTo>
                  <a:close/>
                  <a:moveTo>
                    <a:pt x="1862019" y="343364"/>
                  </a:moveTo>
                  <a:lnTo>
                    <a:pt x="2208762" y="343364"/>
                  </a:lnTo>
                  <a:lnTo>
                    <a:pt x="2177250" y="385503"/>
                  </a:lnTo>
                  <a:lnTo>
                    <a:pt x="1862019" y="385503"/>
                  </a:lnTo>
                  <a:close/>
                  <a:moveTo>
                    <a:pt x="1123831" y="343364"/>
                  </a:moveTo>
                  <a:lnTo>
                    <a:pt x="1269896" y="343364"/>
                  </a:lnTo>
                  <a:lnTo>
                    <a:pt x="1269476" y="385503"/>
                  </a:lnTo>
                  <a:lnTo>
                    <a:pt x="1123831" y="385503"/>
                  </a:lnTo>
                  <a:close/>
                  <a:moveTo>
                    <a:pt x="173261" y="343364"/>
                  </a:moveTo>
                  <a:lnTo>
                    <a:pt x="652344" y="343364"/>
                  </a:lnTo>
                  <a:lnTo>
                    <a:pt x="652344" y="385503"/>
                  </a:lnTo>
                  <a:lnTo>
                    <a:pt x="204772" y="385503"/>
                  </a:lnTo>
                  <a:close/>
                  <a:moveTo>
                    <a:pt x="1862019" y="257523"/>
                  </a:moveTo>
                  <a:lnTo>
                    <a:pt x="2264593" y="257523"/>
                  </a:lnTo>
                  <a:lnTo>
                    <a:pt x="2238993" y="299662"/>
                  </a:lnTo>
                  <a:lnTo>
                    <a:pt x="1862019" y="299662"/>
                  </a:lnTo>
                  <a:close/>
                  <a:moveTo>
                    <a:pt x="1159550" y="257523"/>
                  </a:moveTo>
                  <a:lnTo>
                    <a:pt x="1270750" y="257523"/>
                  </a:lnTo>
                  <a:lnTo>
                    <a:pt x="1270331" y="299662"/>
                  </a:lnTo>
                  <a:lnTo>
                    <a:pt x="1159550" y="299662"/>
                  </a:lnTo>
                  <a:close/>
                  <a:moveTo>
                    <a:pt x="117429" y="257523"/>
                  </a:moveTo>
                  <a:lnTo>
                    <a:pt x="628531" y="257523"/>
                  </a:lnTo>
                  <a:lnTo>
                    <a:pt x="628531" y="299662"/>
                  </a:lnTo>
                  <a:lnTo>
                    <a:pt x="143029" y="299662"/>
                  </a:lnTo>
                  <a:close/>
                  <a:moveTo>
                    <a:pt x="1315125" y="171682"/>
                  </a:moveTo>
                  <a:lnTo>
                    <a:pt x="1387909" y="171682"/>
                  </a:lnTo>
                  <a:lnTo>
                    <a:pt x="1391755" y="177144"/>
                  </a:lnTo>
                  <a:lnTo>
                    <a:pt x="1404827" y="171682"/>
                  </a:lnTo>
                  <a:lnTo>
                    <a:pt x="2311424" y="171682"/>
                  </a:lnTo>
                  <a:lnTo>
                    <a:pt x="2291124" y="213821"/>
                  </a:lnTo>
                  <a:lnTo>
                    <a:pt x="1862019" y="213821"/>
                  </a:lnTo>
                  <a:lnTo>
                    <a:pt x="1862019" y="185265"/>
                  </a:lnTo>
                  <a:lnTo>
                    <a:pt x="1315125" y="185265"/>
                  </a:lnTo>
                  <a:close/>
                  <a:moveTo>
                    <a:pt x="70598" y="171682"/>
                  </a:moveTo>
                  <a:lnTo>
                    <a:pt x="977294" y="171682"/>
                  </a:lnTo>
                  <a:lnTo>
                    <a:pt x="991639" y="177635"/>
                  </a:lnTo>
                  <a:lnTo>
                    <a:pt x="995809" y="171682"/>
                  </a:lnTo>
                  <a:lnTo>
                    <a:pt x="1071568" y="171682"/>
                  </a:lnTo>
                  <a:lnTo>
                    <a:pt x="1071568" y="194396"/>
                  </a:lnTo>
                  <a:lnTo>
                    <a:pt x="628531" y="192409"/>
                  </a:lnTo>
                  <a:lnTo>
                    <a:pt x="628531" y="213821"/>
                  </a:lnTo>
                  <a:lnTo>
                    <a:pt x="90898" y="213821"/>
                  </a:lnTo>
                  <a:close/>
                  <a:moveTo>
                    <a:pt x="1501842" y="85841"/>
                  </a:moveTo>
                  <a:lnTo>
                    <a:pt x="2350604" y="85841"/>
                  </a:lnTo>
                  <a:lnTo>
                    <a:pt x="2343735" y="104607"/>
                  </a:lnTo>
                  <a:lnTo>
                    <a:pt x="2332476" y="127980"/>
                  </a:lnTo>
                  <a:lnTo>
                    <a:pt x="1517996" y="127980"/>
                  </a:lnTo>
                  <a:close/>
                  <a:moveTo>
                    <a:pt x="31418" y="85841"/>
                  </a:moveTo>
                  <a:lnTo>
                    <a:pt x="902876" y="85841"/>
                  </a:lnTo>
                  <a:lnTo>
                    <a:pt x="888369" y="127980"/>
                  </a:lnTo>
                  <a:lnTo>
                    <a:pt x="49546" y="127980"/>
                  </a:lnTo>
                  <a:lnTo>
                    <a:pt x="38287" y="104607"/>
                  </a:lnTo>
                  <a:close/>
                  <a:moveTo>
                    <a:pt x="1657754" y="0"/>
                  </a:moveTo>
                  <a:lnTo>
                    <a:pt x="2382022" y="0"/>
                  </a:lnTo>
                  <a:lnTo>
                    <a:pt x="2366599" y="42139"/>
                  </a:lnTo>
                  <a:lnTo>
                    <a:pt x="1622638" y="42139"/>
                  </a:lnTo>
                  <a:close/>
                  <a:moveTo>
                    <a:pt x="0" y="0"/>
                  </a:moveTo>
                  <a:lnTo>
                    <a:pt x="729523" y="0"/>
                  </a:lnTo>
                  <a:lnTo>
                    <a:pt x="763761" y="42139"/>
                  </a:lnTo>
                  <a:lnTo>
                    <a:pt x="15423" y="42139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F046649-22E4-443B-8DBC-A590C8D36940}"/>
                </a:ext>
              </a:extLst>
            </p:cNvPr>
            <p:cNvSpPr/>
            <p:nvPr/>
          </p:nvSpPr>
          <p:spPr>
            <a:xfrm rot="5400000">
              <a:off x="2433030" y="2853245"/>
              <a:ext cx="1106885" cy="1106885"/>
            </a:xfrm>
            <a:custGeom>
              <a:avLst/>
              <a:gdLst>
                <a:gd name="connsiteX0" fmla="*/ 209312 w 1106885"/>
                <a:gd name="connsiteY0" fmla="*/ 553443 h 1106885"/>
                <a:gd name="connsiteX1" fmla="*/ 553443 w 1106885"/>
                <a:gd name="connsiteY1" fmla="*/ 897574 h 1106885"/>
                <a:gd name="connsiteX2" fmla="*/ 897574 w 1106885"/>
                <a:gd name="connsiteY2" fmla="*/ 553443 h 1106885"/>
                <a:gd name="connsiteX3" fmla="*/ 553443 w 1106885"/>
                <a:gd name="connsiteY3" fmla="*/ 209312 h 1106885"/>
                <a:gd name="connsiteX4" fmla="*/ 209312 w 1106885"/>
                <a:gd name="connsiteY4" fmla="*/ 553443 h 1106885"/>
                <a:gd name="connsiteX5" fmla="*/ 0 w 1106885"/>
                <a:gd name="connsiteY5" fmla="*/ 581844 h 1106885"/>
                <a:gd name="connsiteX6" fmla="*/ 0 w 1106885"/>
                <a:gd name="connsiteY6" fmla="*/ 525041 h 1106885"/>
                <a:gd name="connsiteX7" fmla="*/ 109575 w 1106885"/>
                <a:gd name="connsiteY7" fmla="*/ 500802 h 1106885"/>
                <a:gd name="connsiteX8" fmla="*/ 113394 w 1106885"/>
                <a:gd name="connsiteY8" fmla="*/ 462919 h 1106885"/>
                <a:gd name="connsiteX9" fmla="*/ 123057 w 1106885"/>
                <a:gd name="connsiteY9" fmla="*/ 431789 h 1106885"/>
                <a:gd name="connsiteX10" fmla="*/ 31374 w 1106885"/>
                <a:gd name="connsiteY10" fmla="*/ 367571 h 1106885"/>
                <a:gd name="connsiteX11" fmla="*/ 53143 w 1106885"/>
                <a:gd name="connsiteY11" fmla="*/ 315105 h 1106885"/>
                <a:gd name="connsiteX12" fmla="*/ 163413 w 1106885"/>
                <a:gd name="connsiteY12" fmla="*/ 334670 h 1106885"/>
                <a:gd name="connsiteX13" fmla="*/ 180980 w 1106885"/>
                <a:gd name="connsiteY13" fmla="*/ 302305 h 1106885"/>
                <a:gd name="connsiteX14" fmla="*/ 202212 w 1106885"/>
                <a:gd name="connsiteY14" fmla="*/ 276572 h 1106885"/>
                <a:gd name="connsiteX15" fmla="*/ 142018 w 1106885"/>
                <a:gd name="connsiteY15" fmla="*/ 182183 h 1106885"/>
                <a:gd name="connsiteX16" fmla="*/ 182184 w 1106885"/>
                <a:gd name="connsiteY16" fmla="*/ 142017 h 1106885"/>
                <a:gd name="connsiteX17" fmla="*/ 276573 w 1106885"/>
                <a:gd name="connsiteY17" fmla="*/ 202211 h 1106885"/>
                <a:gd name="connsiteX18" fmla="*/ 302305 w 1106885"/>
                <a:gd name="connsiteY18" fmla="*/ 180980 h 1106885"/>
                <a:gd name="connsiteX19" fmla="*/ 333712 w 1106885"/>
                <a:gd name="connsiteY19" fmla="*/ 163933 h 1106885"/>
                <a:gd name="connsiteX20" fmla="*/ 313879 w 1106885"/>
                <a:gd name="connsiteY20" fmla="*/ 53729 h 1106885"/>
                <a:gd name="connsiteX21" fmla="*/ 366291 w 1106885"/>
                <a:gd name="connsiteY21" fmla="*/ 31830 h 1106885"/>
                <a:gd name="connsiteX22" fmla="*/ 430751 w 1106885"/>
                <a:gd name="connsiteY22" fmla="*/ 123379 h 1106885"/>
                <a:gd name="connsiteX23" fmla="*/ 462919 w 1106885"/>
                <a:gd name="connsiteY23" fmla="*/ 113394 h 1106885"/>
                <a:gd name="connsiteX24" fmla="*/ 500802 w 1106885"/>
                <a:gd name="connsiteY24" fmla="*/ 109575 h 1106885"/>
                <a:gd name="connsiteX25" fmla="*/ 525041 w 1106885"/>
                <a:gd name="connsiteY25" fmla="*/ 0 h 1106885"/>
                <a:gd name="connsiteX26" fmla="*/ 581844 w 1106885"/>
                <a:gd name="connsiteY26" fmla="*/ 0 h 1106885"/>
                <a:gd name="connsiteX27" fmla="*/ 606083 w 1106885"/>
                <a:gd name="connsiteY27" fmla="*/ 109575 h 1106885"/>
                <a:gd name="connsiteX28" fmla="*/ 643968 w 1106885"/>
                <a:gd name="connsiteY28" fmla="*/ 113394 h 1106885"/>
                <a:gd name="connsiteX29" fmla="*/ 675097 w 1106885"/>
                <a:gd name="connsiteY29" fmla="*/ 123057 h 1106885"/>
                <a:gd name="connsiteX30" fmla="*/ 739315 w 1106885"/>
                <a:gd name="connsiteY30" fmla="*/ 31373 h 1106885"/>
                <a:gd name="connsiteX31" fmla="*/ 791781 w 1106885"/>
                <a:gd name="connsiteY31" fmla="*/ 53142 h 1106885"/>
                <a:gd name="connsiteX32" fmla="*/ 772216 w 1106885"/>
                <a:gd name="connsiteY32" fmla="*/ 163413 h 1106885"/>
                <a:gd name="connsiteX33" fmla="*/ 804581 w 1106885"/>
                <a:gd name="connsiteY33" fmla="*/ 180980 h 1106885"/>
                <a:gd name="connsiteX34" fmla="*/ 830314 w 1106885"/>
                <a:gd name="connsiteY34" fmla="*/ 202211 h 1106885"/>
                <a:gd name="connsiteX35" fmla="*/ 924704 w 1106885"/>
                <a:gd name="connsiteY35" fmla="*/ 142017 h 1106885"/>
                <a:gd name="connsiteX36" fmla="*/ 964869 w 1106885"/>
                <a:gd name="connsiteY36" fmla="*/ 182183 h 1106885"/>
                <a:gd name="connsiteX37" fmla="*/ 904675 w 1106885"/>
                <a:gd name="connsiteY37" fmla="*/ 276573 h 1106885"/>
                <a:gd name="connsiteX38" fmla="*/ 925906 w 1106885"/>
                <a:gd name="connsiteY38" fmla="*/ 302305 h 1106885"/>
                <a:gd name="connsiteX39" fmla="*/ 942953 w 1106885"/>
                <a:gd name="connsiteY39" fmla="*/ 333711 h 1106885"/>
                <a:gd name="connsiteX40" fmla="*/ 1053158 w 1106885"/>
                <a:gd name="connsiteY40" fmla="*/ 313878 h 1106885"/>
                <a:gd name="connsiteX41" fmla="*/ 1075056 w 1106885"/>
                <a:gd name="connsiteY41" fmla="*/ 366290 h 1106885"/>
                <a:gd name="connsiteX42" fmla="*/ 983507 w 1106885"/>
                <a:gd name="connsiteY42" fmla="*/ 430750 h 1106885"/>
                <a:gd name="connsiteX43" fmla="*/ 993493 w 1106885"/>
                <a:gd name="connsiteY43" fmla="*/ 462919 h 1106885"/>
                <a:gd name="connsiteX44" fmla="*/ 997311 w 1106885"/>
                <a:gd name="connsiteY44" fmla="*/ 500802 h 1106885"/>
                <a:gd name="connsiteX45" fmla="*/ 1106885 w 1106885"/>
                <a:gd name="connsiteY45" fmla="*/ 525041 h 1106885"/>
                <a:gd name="connsiteX46" fmla="*/ 1106885 w 1106885"/>
                <a:gd name="connsiteY46" fmla="*/ 581844 h 1106885"/>
                <a:gd name="connsiteX47" fmla="*/ 997312 w 1106885"/>
                <a:gd name="connsiteY47" fmla="*/ 606083 h 1106885"/>
                <a:gd name="connsiteX48" fmla="*/ 993493 w 1106885"/>
                <a:gd name="connsiteY48" fmla="*/ 643968 h 1106885"/>
                <a:gd name="connsiteX49" fmla="*/ 983830 w 1106885"/>
                <a:gd name="connsiteY49" fmla="*/ 675096 h 1106885"/>
                <a:gd name="connsiteX50" fmla="*/ 1075514 w 1106885"/>
                <a:gd name="connsiteY50" fmla="*/ 739314 h 1106885"/>
                <a:gd name="connsiteX51" fmla="*/ 1053744 w 1106885"/>
                <a:gd name="connsiteY51" fmla="*/ 791780 h 1106885"/>
                <a:gd name="connsiteX52" fmla="*/ 943474 w 1106885"/>
                <a:gd name="connsiteY52" fmla="*/ 772215 h 1106885"/>
                <a:gd name="connsiteX53" fmla="*/ 925906 w 1106885"/>
                <a:gd name="connsiteY53" fmla="*/ 804581 h 1106885"/>
                <a:gd name="connsiteX54" fmla="*/ 904675 w 1106885"/>
                <a:gd name="connsiteY54" fmla="*/ 830313 h 1106885"/>
                <a:gd name="connsiteX55" fmla="*/ 964869 w 1106885"/>
                <a:gd name="connsiteY55" fmla="*/ 924703 h 1106885"/>
                <a:gd name="connsiteX56" fmla="*/ 924704 w 1106885"/>
                <a:gd name="connsiteY56" fmla="*/ 964868 h 1106885"/>
                <a:gd name="connsiteX57" fmla="*/ 830314 w 1106885"/>
                <a:gd name="connsiteY57" fmla="*/ 904675 h 1106885"/>
                <a:gd name="connsiteX58" fmla="*/ 804581 w 1106885"/>
                <a:gd name="connsiteY58" fmla="*/ 925906 h 1106885"/>
                <a:gd name="connsiteX59" fmla="*/ 773175 w 1106885"/>
                <a:gd name="connsiteY59" fmla="*/ 942953 h 1106885"/>
                <a:gd name="connsiteX60" fmla="*/ 793008 w 1106885"/>
                <a:gd name="connsiteY60" fmla="*/ 1053157 h 1106885"/>
                <a:gd name="connsiteX61" fmla="*/ 740596 w 1106885"/>
                <a:gd name="connsiteY61" fmla="*/ 1075055 h 1106885"/>
                <a:gd name="connsiteX62" fmla="*/ 676138 w 1106885"/>
                <a:gd name="connsiteY62" fmla="*/ 983506 h 1106885"/>
                <a:gd name="connsiteX63" fmla="*/ 643968 w 1106885"/>
                <a:gd name="connsiteY63" fmla="*/ 993492 h 1106885"/>
                <a:gd name="connsiteX64" fmla="*/ 606083 w 1106885"/>
                <a:gd name="connsiteY64" fmla="*/ 997312 h 1106885"/>
                <a:gd name="connsiteX65" fmla="*/ 581844 w 1106885"/>
                <a:gd name="connsiteY65" fmla="*/ 1106885 h 1106885"/>
                <a:gd name="connsiteX66" fmla="*/ 525041 w 1106885"/>
                <a:gd name="connsiteY66" fmla="*/ 1106885 h 1106885"/>
                <a:gd name="connsiteX67" fmla="*/ 500802 w 1106885"/>
                <a:gd name="connsiteY67" fmla="*/ 997311 h 1106885"/>
                <a:gd name="connsiteX68" fmla="*/ 462919 w 1106885"/>
                <a:gd name="connsiteY68" fmla="*/ 993492 h 1106885"/>
                <a:gd name="connsiteX69" fmla="*/ 431789 w 1106885"/>
                <a:gd name="connsiteY69" fmla="*/ 983830 h 1106885"/>
                <a:gd name="connsiteX70" fmla="*/ 367572 w 1106885"/>
                <a:gd name="connsiteY70" fmla="*/ 1075513 h 1106885"/>
                <a:gd name="connsiteX71" fmla="*/ 315106 w 1106885"/>
                <a:gd name="connsiteY71" fmla="*/ 1053743 h 1106885"/>
                <a:gd name="connsiteX72" fmla="*/ 334671 w 1106885"/>
                <a:gd name="connsiteY72" fmla="*/ 943474 h 1106885"/>
                <a:gd name="connsiteX73" fmla="*/ 302305 w 1106885"/>
                <a:gd name="connsiteY73" fmla="*/ 925906 h 1106885"/>
                <a:gd name="connsiteX74" fmla="*/ 276572 w 1106885"/>
                <a:gd name="connsiteY74" fmla="*/ 904675 h 1106885"/>
                <a:gd name="connsiteX75" fmla="*/ 182184 w 1106885"/>
                <a:gd name="connsiteY75" fmla="*/ 964868 h 1106885"/>
                <a:gd name="connsiteX76" fmla="*/ 142018 w 1106885"/>
                <a:gd name="connsiteY76" fmla="*/ 924703 h 1106885"/>
                <a:gd name="connsiteX77" fmla="*/ 202211 w 1106885"/>
                <a:gd name="connsiteY77" fmla="*/ 830314 h 1106885"/>
                <a:gd name="connsiteX78" fmla="*/ 180980 w 1106885"/>
                <a:gd name="connsiteY78" fmla="*/ 804581 h 1106885"/>
                <a:gd name="connsiteX79" fmla="*/ 163933 w 1106885"/>
                <a:gd name="connsiteY79" fmla="*/ 773174 h 1106885"/>
                <a:gd name="connsiteX80" fmla="*/ 53730 w 1106885"/>
                <a:gd name="connsiteY80" fmla="*/ 793007 h 1106885"/>
                <a:gd name="connsiteX81" fmla="*/ 31831 w 1106885"/>
                <a:gd name="connsiteY81" fmla="*/ 740595 h 1106885"/>
                <a:gd name="connsiteX82" fmla="*/ 123380 w 1106885"/>
                <a:gd name="connsiteY82" fmla="*/ 676137 h 1106885"/>
                <a:gd name="connsiteX83" fmla="*/ 113394 w 1106885"/>
                <a:gd name="connsiteY83" fmla="*/ 643968 h 1106885"/>
                <a:gd name="connsiteX84" fmla="*/ 109575 w 1106885"/>
                <a:gd name="connsiteY84" fmla="*/ 606083 h 110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106885" h="1106885">
                  <a:moveTo>
                    <a:pt x="209312" y="553443"/>
                  </a:moveTo>
                  <a:cubicBezTo>
                    <a:pt x="209312" y="743501"/>
                    <a:pt x="363385" y="897574"/>
                    <a:pt x="553443" y="897574"/>
                  </a:cubicBezTo>
                  <a:cubicBezTo>
                    <a:pt x="743501" y="897574"/>
                    <a:pt x="897574" y="743501"/>
                    <a:pt x="897574" y="553443"/>
                  </a:cubicBezTo>
                  <a:cubicBezTo>
                    <a:pt x="897574" y="363385"/>
                    <a:pt x="743501" y="209312"/>
                    <a:pt x="553443" y="209312"/>
                  </a:cubicBezTo>
                  <a:cubicBezTo>
                    <a:pt x="363385" y="209312"/>
                    <a:pt x="209312" y="363385"/>
                    <a:pt x="209312" y="553443"/>
                  </a:cubicBezTo>
                  <a:close/>
                  <a:moveTo>
                    <a:pt x="0" y="581844"/>
                  </a:moveTo>
                  <a:lnTo>
                    <a:pt x="0" y="525041"/>
                  </a:lnTo>
                  <a:lnTo>
                    <a:pt x="109575" y="500802"/>
                  </a:lnTo>
                  <a:lnTo>
                    <a:pt x="113394" y="462919"/>
                  </a:lnTo>
                  <a:lnTo>
                    <a:pt x="123057" y="431789"/>
                  </a:lnTo>
                  <a:lnTo>
                    <a:pt x="31374" y="367571"/>
                  </a:lnTo>
                  <a:lnTo>
                    <a:pt x="53143" y="315105"/>
                  </a:lnTo>
                  <a:lnTo>
                    <a:pt x="163413" y="334670"/>
                  </a:lnTo>
                  <a:lnTo>
                    <a:pt x="180980" y="302305"/>
                  </a:lnTo>
                  <a:lnTo>
                    <a:pt x="202212" y="276572"/>
                  </a:lnTo>
                  <a:lnTo>
                    <a:pt x="142018" y="182183"/>
                  </a:lnTo>
                  <a:lnTo>
                    <a:pt x="182184" y="142017"/>
                  </a:lnTo>
                  <a:lnTo>
                    <a:pt x="276573" y="202211"/>
                  </a:lnTo>
                  <a:lnTo>
                    <a:pt x="302305" y="180980"/>
                  </a:lnTo>
                  <a:lnTo>
                    <a:pt x="333712" y="163933"/>
                  </a:lnTo>
                  <a:lnTo>
                    <a:pt x="313879" y="53729"/>
                  </a:lnTo>
                  <a:lnTo>
                    <a:pt x="366291" y="31830"/>
                  </a:lnTo>
                  <a:lnTo>
                    <a:pt x="430751" y="123379"/>
                  </a:lnTo>
                  <a:lnTo>
                    <a:pt x="462919" y="113394"/>
                  </a:lnTo>
                  <a:lnTo>
                    <a:pt x="500802" y="109575"/>
                  </a:lnTo>
                  <a:lnTo>
                    <a:pt x="525041" y="0"/>
                  </a:lnTo>
                  <a:lnTo>
                    <a:pt x="581844" y="0"/>
                  </a:lnTo>
                  <a:lnTo>
                    <a:pt x="606083" y="109575"/>
                  </a:lnTo>
                  <a:lnTo>
                    <a:pt x="643968" y="113394"/>
                  </a:lnTo>
                  <a:lnTo>
                    <a:pt x="675097" y="123057"/>
                  </a:lnTo>
                  <a:lnTo>
                    <a:pt x="739315" y="31373"/>
                  </a:lnTo>
                  <a:lnTo>
                    <a:pt x="791781" y="53142"/>
                  </a:lnTo>
                  <a:lnTo>
                    <a:pt x="772216" y="163413"/>
                  </a:lnTo>
                  <a:lnTo>
                    <a:pt x="804581" y="180980"/>
                  </a:lnTo>
                  <a:lnTo>
                    <a:pt x="830314" y="202211"/>
                  </a:lnTo>
                  <a:lnTo>
                    <a:pt x="924704" y="142017"/>
                  </a:lnTo>
                  <a:lnTo>
                    <a:pt x="964869" y="182183"/>
                  </a:lnTo>
                  <a:lnTo>
                    <a:pt x="904675" y="276573"/>
                  </a:lnTo>
                  <a:lnTo>
                    <a:pt x="925906" y="302305"/>
                  </a:lnTo>
                  <a:lnTo>
                    <a:pt x="942953" y="333711"/>
                  </a:lnTo>
                  <a:lnTo>
                    <a:pt x="1053158" y="313878"/>
                  </a:lnTo>
                  <a:lnTo>
                    <a:pt x="1075056" y="366290"/>
                  </a:lnTo>
                  <a:lnTo>
                    <a:pt x="983507" y="430750"/>
                  </a:lnTo>
                  <a:lnTo>
                    <a:pt x="993493" y="462919"/>
                  </a:lnTo>
                  <a:lnTo>
                    <a:pt x="997311" y="500802"/>
                  </a:lnTo>
                  <a:lnTo>
                    <a:pt x="1106885" y="525041"/>
                  </a:lnTo>
                  <a:lnTo>
                    <a:pt x="1106885" y="581844"/>
                  </a:lnTo>
                  <a:lnTo>
                    <a:pt x="997312" y="606083"/>
                  </a:lnTo>
                  <a:lnTo>
                    <a:pt x="993493" y="643968"/>
                  </a:lnTo>
                  <a:lnTo>
                    <a:pt x="983830" y="675096"/>
                  </a:lnTo>
                  <a:lnTo>
                    <a:pt x="1075514" y="739314"/>
                  </a:lnTo>
                  <a:lnTo>
                    <a:pt x="1053744" y="791780"/>
                  </a:lnTo>
                  <a:lnTo>
                    <a:pt x="943474" y="772215"/>
                  </a:lnTo>
                  <a:lnTo>
                    <a:pt x="925906" y="804581"/>
                  </a:lnTo>
                  <a:lnTo>
                    <a:pt x="904675" y="830313"/>
                  </a:lnTo>
                  <a:lnTo>
                    <a:pt x="964869" y="924703"/>
                  </a:lnTo>
                  <a:lnTo>
                    <a:pt x="924704" y="964868"/>
                  </a:lnTo>
                  <a:lnTo>
                    <a:pt x="830314" y="904675"/>
                  </a:lnTo>
                  <a:lnTo>
                    <a:pt x="804581" y="925906"/>
                  </a:lnTo>
                  <a:lnTo>
                    <a:pt x="773175" y="942953"/>
                  </a:lnTo>
                  <a:lnTo>
                    <a:pt x="793008" y="1053157"/>
                  </a:lnTo>
                  <a:lnTo>
                    <a:pt x="740596" y="1075055"/>
                  </a:lnTo>
                  <a:lnTo>
                    <a:pt x="676138" y="983506"/>
                  </a:lnTo>
                  <a:lnTo>
                    <a:pt x="643968" y="993492"/>
                  </a:lnTo>
                  <a:lnTo>
                    <a:pt x="606083" y="997312"/>
                  </a:lnTo>
                  <a:lnTo>
                    <a:pt x="581844" y="1106885"/>
                  </a:lnTo>
                  <a:lnTo>
                    <a:pt x="525041" y="1106885"/>
                  </a:lnTo>
                  <a:lnTo>
                    <a:pt x="500802" y="997311"/>
                  </a:lnTo>
                  <a:lnTo>
                    <a:pt x="462919" y="993492"/>
                  </a:lnTo>
                  <a:lnTo>
                    <a:pt x="431789" y="983830"/>
                  </a:lnTo>
                  <a:lnTo>
                    <a:pt x="367572" y="1075513"/>
                  </a:lnTo>
                  <a:lnTo>
                    <a:pt x="315106" y="1053743"/>
                  </a:lnTo>
                  <a:lnTo>
                    <a:pt x="334671" y="943474"/>
                  </a:lnTo>
                  <a:lnTo>
                    <a:pt x="302305" y="925906"/>
                  </a:lnTo>
                  <a:lnTo>
                    <a:pt x="276572" y="904675"/>
                  </a:lnTo>
                  <a:lnTo>
                    <a:pt x="182184" y="964868"/>
                  </a:lnTo>
                  <a:lnTo>
                    <a:pt x="142018" y="924703"/>
                  </a:lnTo>
                  <a:lnTo>
                    <a:pt x="202211" y="830314"/>
                  </a:lnTo>
                  <a:lnTo>
                    <a:pt x="180980" y="804581"/>
                  </a:lnTo>
                  <a:lnTo>
                    <a:pt x="163933" y="773174"/>
                  </a:lnTo>
                  <a:lnTo>
                    <a:pt x="53730" y="793007"/>
                  </a:lnTo>
                  <a:lnTo>
                    <a:pt x="31831" y="740595"/>
                  </a:lnTo>
                  <a:lnTo>
                    <a:pt x="123380" y="676137"/>
                  </a:lnTo>
                  <a:lnTo>
                    <a:pt x="113394" y="643968"/>
                  </a:lnTo>
                  <a:lnTo>
                    <a:pt x="109575" y="606083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3FA607C-5B7B-4DC7-B10A-22BAC70B408C}"/>
                </a:ext>
              </a:extLst>
            </p:cNvPr>
            <p:cNvSpPr/>
            <p:nvPr/>
          </p:nvSpPr>
          <p:spPr>
            <a:xfrm>
              <a:off x="2438399" y="4026801"/>
              <a:ext cx="495302" cy="411854"/>
            </a:xfrm>
            <a:custGeom>
              <a:avLst/>
              <a:gdLst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63376 w 519112"/>
                <a:gd name="connsiteY4" fmla="*/ 0 h 454706"/>
                <a:gd name="connsiteX5" fmla="*/ 459581 w 519112"/>
                <a:gd name="connsiteY5" fmla="*/ 0 h 454706"/>
                <a:gd name="connsiteX6" fmla="*/ 459581 w 519112"/>
                <a:gd name="connsiteY6" fmla="*/ 80850 h 454706"/>
                <a:gd name="connsiteX7" fmla="*/ 340999 w 519112"/>
                <a:gd name="connsiteY7" fmla="*/ 80850 h 454706"/>
                <a:gd name="connsiteX8" fmla="*/ 298631 w 519112"/>
                <a:gd name="connsiteY8" fmla="*/ 180975 h 454706"/>
                <a:gd name="connsiteX9" fmla="*/ 407195 w 519112"/>
                <a:gd name="connsiteY9" fmla="*/ 180975 h 454706"/>
                <a:gd name="connsiteX10" fmla="*/ 407195 w 519112"/>
                <a:gd name="connsiteY10" fmla="*/ 186506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07195 w 519112"/>
                <a:gd name="connsiteY10" fmla="*/ 180975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24" fmla="*/ 63376 w 519112"/>
                <a:gd name="connsiteY24" fmla="*/ 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22254 w 519112"/>
                <a:gd name="connsiteY10" fmla="*/ 183475 h 454706"/>
                <a:gd name="connsiteX11" fmla="*/ 460572 w 519112"/>
                <a:gd name="connsiteY11" fmla="*/ 373856 h 454706"/>
                <a:gd name="connsiteX12" fmla="*/ 519112 w 519112"/>
                <a:gd name="connsiteY12" fmla="*/ 373856 h 454706"/>
                <a:gd name="connsiteX13" fmla="*/ 519112 w 519112"/>
                <a:gd name="connsiteY13" fmla="*/ 454706 h 454706"/>
                <a:gd name="connsiteX14" fmla="*/ 0 w 519112"/>
                <a:gd name="connsiteY14" fmla="*/ 454706 h 454706"/>
                <a:gd name="connsiteX15" fmla="*/ 0 w 519112"/>
                <a:gd name="connsiteY15" fmla="*/ 373856 h 454706"/>
                <a:gd name="connsiteX16" fmla="*/ 103231 w 519112"/>
                <a:gd name="connsiteY16" fmla="*/ 373856 h 454706"/>
                <a:gd name="connsiteX17" fmla="*/ 150636 w 519112"/>
                <a:gd name="connsiteY17" fmla="*/ 261825 h 454706"/>
                <a:gd name="connsiteX18" fmla="*/ 63377 w 519112"/>
                <a:gd name="connsiteY18" fmla="*/ 261825 h 454706"/>
                <a:gd name="connsiteX19" fmla="*/ 63377 w 519112"/>
                <a:gd name="connsiteY19" fmla="*/ 180975 h 454706"/>
                <a:gd name="connsiteX20" fmla="*/ 184848 w 519112"/>
                <a:gd name="connsiteY20" fmla="*/ 180975 h 454706"/>
                <a:gd name="connsiteX21" fmla="*/ 227215 w 519112"/>
                <a:gd name="connsiteY21" fmla="*/ 80850 h 454706"/>
                <a:gd name="connsiteX22" fmla="*/ 63376 w 519112"/>
                <a:gd name="connsiteY22" fmla="*/ 80850 h 454706"/>
                <a:gd name="connsiteX23" fmla="*/ 63376 w 519112"/>
                <a:gd name="connsiteY23" fmla="*/ 0 h 45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9112" h="454706">
                  <a:moveTo>
                    <a:pt x="264419" y="261825"/>
                  </a:moveTo>
                  <a:lnTo>
                    <a:pt x="217014" y="373856"/>
                  </a:lnTo>
                  <a:lnTo>
                    <a:pt x="353683" y="373856"/>
                  </a:lnTo>
                  <a:lnTo>
                    <a:pt x="331134" y="261825"/>
                  </a:lnTo>
                  <a:lnTo>
                    <a:pt x="264419" y="261825"/>
                  </a:lnTo>
                  <a:close/>
                  <a:moveTo>
                    <a:pt x="63376" y="0"/>
                  </a:moveTo>
                  <a:lnTo>
                    <a:pt x="459581" y="0"/>
                  </a:lnTo>
                  <a:lnTo>
                    <a:pt x="459581" y="80850"/>
                  </a:lnTo>
                  <a:lnTo>
                    <a:pt x="340999" y="80850"/>
                  </a:lnTo>
                  <a:lnTo>
                    <a:pt x="298631" y="180975"/>
                  </a:lnTo>
                  <a:lnTo>
                    <a:pt x="422254" y="183475"/>
                  </a:lnTo>
                  <a:lnTo>
                    <a:pt x="460572" y="373856"/>
                  </a:lnTo>
                  <a:lnTo>
                    <a:pt x="519112" y="373856"/>
                  </a:lnTo>
                  <a:lnTo>
                    <a:pt x="519112" y="454706"/>
                  </a:lnTo>
                  <a:lnTo>
                    <a:pt x="0" y="454706"/>
                  </a:lnTo>
                  <a:lnTo>
                    <a:pt x="0" y="373856"/>
                  </a:lnTo>
                  <a:lnTo>
                    <a:pt x="103231" y="373856"/>
                  </a:lnTo>
                  <a:lnTo>
                    <a:pt x="150636" y="261825"/>
                  </a:lnTo>
                  <a:lnTo>
                    <a:pt x="63377" y="261825"/>
                  </a:lnTo>
                  <a:lnTo>
                    <a:pt x="63377" y="180975"/>
                  </a:lnTo>
                  <a:lnTo>
                    <a:pt x="184848" y="180975"/>
                  </a:lnTo>
                  <a:lnTo>
                    <a:pt x="227215" y="80850"/>
                  </a:lnTo>
                  <a:lnTo>
                    <a:pt x="63376" y="80850"/>
                  </a:lnTo>
                  <a:lnTo>
                    <a:pt x="63376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E8E5B3C-F7C2-4550-BE82-88ADA034509E}"/>
                </a:ext>
              </a:extLst>
            </p:cNvPr>
            <p:cNvSpPr/>
            <p:nvPr/>
          </p:nvSpPr>
          <p:spPr>
            <a:xfrm>
              <a:off x="3107529" y="4026694"/>
              <a:ext cx="495302" cy="411954"/>
            </a:xfrm>
            <a:custGeom>
              <a:avLst/>
              <a:gdLst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100013 w 519112"/>
                <a:gd name="connsiteY4" fmla="*/ 80850 h 454816"/>
                <a:gd name="connsiteX5" fmla="*/ 100013 w 519112"/>
                <a:gd name="connsiteY5" fmla="*/ 230981 h 454816"/>
                <a:gd name="connsiteX6" fmla="*/ 209550 w 519112"/>
                <a:gd name="connsiteY6" fmla="*/ 230981 h 454816"/>
                <a:gd name="connsiteX7" fmla="*/ 209550 w 519112"/>
                <a:gd name="connsiteY7" fmla="*/ 80850 h 454816"/>
                <a:gd name="connsiteX8" fmla="*/ 0 w 519112"/>
                <a:gd name="connsiteY8" fmla="*/ 0 h 454816"/>
                <a:gd name="connsiteX9" fmla="*/ 519112 w 519112"/>
                <a:gd name="connsiteY9" fmla="*/ 0 h 454816"/>
                <a:gd name="connsiteX10" fmla="*/ 519112 w 519112"/>
                <a:gd name="connsiteY10" fmla="*/ 80850 h 454816"/>
                <a:gd name="connsiteX11" fmla="*/ 516904 w 519112"/>
                <a:gd name="connsiteY11" fmla="*/ 80850 h 454816"/>
                <a:gd name="connsiteX12" fmla="*/ 516904 w 519112"/>
                <a:gd name="connsiteY12" fmla="*/ 230981 h 454816"/>
                <a:gd name="connsiteX13" fmla="*/ 519112 w 519112"/>
                <a:gd name="connsiteY13" fmla="*/ 230981 h 454816"/>
                <a:gd name="connsiteX14" fmla="*/ 519112 w 519112"/>
                <a:gd name="connsiteY14" fmla="*/ 311831 h 454816"/>
                <a:gd name="connsiteX15" fmla="*/ 516904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311831 h 454816"/>
                <a:gd name="connsiteX17" fmla="*/ 516904 w 519112"/>
                <a:gd name="connsiteY17" fmla="*/ 454816 h 454816"/>
                <a:gd name="connsiteX18" fmla="*/ 416891 w 519112"/>
                <a:gd name="connsiteY18" fmla="*/ 454816 h 454816"/>
                <a:gd name="connsiteX19" fmla="*/ 416891 w 519112"/>
                <a:gd name="connsiteY19" fmla="*/ 311831 h 454816"/>
                <a:gd name="connsiteX20" fmla="*/ 100013 w 519112"/>
                <a:gd name="connsiteY20" fmla="*/ 311831 h 454816"/>
                <a:gd name="connsiteX21" fmla="*/ 100013 w 519112"/>
                <a:gd name="connsiteY21" fmla="*/ 454816 h 454816"/>
                <a:gd name="connsiteX22" fmla="*/ 0 w 519112"/>
                <a:gd name="connsiteY22" fmla="*/ 454816 h 454816"/>
                <a:gd name="connsiteX23" fmla="*/ 0 w 519112"/>
                <a:gd name="connsiteY23" fmla="*/ 311831 h 454816"/>
                <a:gd name="connsiteX24" fmla="*/ 0 w 519112"/>
                <a:gd name="connsiteY24" fmla="*/ 230981 h 454816"/>
                <a:gd name="connsiteX25" fmla="*/ 0 w 519112"/>
                <a:gd name="connsiteY25" fmla="*/ 80850 h 454816"/>
                <a:gd name="connsiteX26" fmla="*/ 0 w 519112"/>
                <a:gd name="connsiteY26" fmla="*/ 57149 h 454816"/>
                <a:gd name="connsiteX27" fmla="*/ 0 w 519112"/>
                <a:gd name="connsiteY27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26" fmla="*/ 0 w 519112"/>
                <a:gd name="connsiteY26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9112 w 519112"/>
                <a:gd name="connsiteY14" fmla="*/ 311831 h 454816"/>
                <a:gd name="connsiteX15" fmla="*/ 516904 w 519112"/>
                <a:gd name="connsiteY15" fmla="*/ 454816 h 454816"/>
                <a:gd name="connsiteX16" fmla="*/ 416891 w 519112"/>
                <a:gd name="connsiteY16" fmla="*/ 454816 h 454816"/>
                <a:gd name="connsiteX17" fmla="*/ 416891 w 519112"/>
                <a:gd name="connsiteY17" fmla="*/ 311831 h 454816"/>
                <a:gd name="connsiteX18" fmla="*/ 100013 w 519112"/>
                <a:gd name="connsiteY18" fmla="*/ 311831 h 454816"/>
                <a:gd name="connsiteX19" fmla="*/ 100013 w 519112"/>
                <a:gd name="connsiteY19" fmla="*/ 454816 h 454816"/>
                <a:gd name="connsiteX20" fmla="*/ 0 w 519112"/>
                <a:gd name="connsiteY20" fmla="*/ 454816 h 454816"/>
                <a:gd name="connsiteX21" fmla="*/ 0 w 519112"/>
                <a:gd name="connsiteY21" fmla="*/ 311831 h 454816"/>
                <a:gd name="connsiteX22" fmla="*/ 0 w 519112"/>
                <a:gd name="connsiteY22" fmla="*/ 230981 h 454816"/>
                <a:gd name="connsiteX23" fmla="*/ 0 w 519112"/>
                <a:gd name="connsiteY23" fmla="*/ 80850 h 454816"/>
                <a:gd name="connsiteX24" fmla="*/ 0 w 519112"/>
                <a:gd name="connsiteY24" fmla="*/ 57149 h 454816"/>
                <a:gd name="connsiteX25" fmla="*/ 0 w 519112"/>
                <a:gd name="connsiteY25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9112 w 519112"/>
                <a:gd name="connsiteY13" fmla="*/ 311831 h 454816"/>
                <a:gd name="connsiteX14" fmla="*/ 516904 w 519112"/>
                <a:gd name="connsiteY14" fmla="*/ 454816 h 454816"/>
                <a:gd name="connsiteX15" fmla="*/ 416891 w 519112"/>
                <a:gd name="connsiteY15" fmla="*/ 454816 h 454816"/>
                <a:gd name="connsiteX16" fmla="*/ 416891 w 519112"/>
                <a:gd name="connsiteY16" fmla="*/ 311831 h 454816"/>
                <a:gd name="connsiteX17" fmla="*/ 100013 w 519112"/>
                <a:gd name="connsiteY17" fmla="*/ 311831 h 454816"/>
                <a:gd name="connsiteX18" fmla="*/ 100013 w 519112"/>
                <a:gd name="connsiteY18" fmla="*/ 454816 h 454816"/>
                <a:gd name="connsiteX19" fmla="*/ 0 w 519112"/>
                <a:gd name="connsiteY19" fmla="*/ 454816 h 454816"/>
                <a:gd name="connsiteX20" fmla="*/ 0 w 519112"/>
                <a:gd name="connsiteY20" fmla="*/ 311831 h 454816"/>
                <a:gd name="connsiteX21" fmla="*/ 0 w 519112"/>
                <a:gd name="connsiteY21" fmla="*/ 230981 h 454816"/>
                <a:gd name="connsiteX22" fmla="*/ 0 w 519112"/>
                <a:gd name="connsiteY22" fmla="*/ 80850 h 454816"/>
                <a:gd name="connsiteX23" fmla="*/ 0 w 519112"/>
                <a:gd name="connsiteY23" fmla="*/ 57149 h 454816"/>
                <a:gd name="connsiteX24" fmla="*/ 0 w 519112"/>
                <a:gd name="connsiteY24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311831 h 454816"/>
                <a:gd name="connsiteX13" fmla="*/ 516904 w 519112"/>
                <a:gd name="connsiteY13" fmla="*/ 454816 h 454816"/>
                <a:gd name="connsiteX14" fmla="*/ 416891 w 519112"/>
                <a:gd name="connsiteY14" fmla="*/ 454816 h 454816"/>
                <a:gd name="connsiteX15" fmla="*/ 416891 w 519112"/>
                <a:gd name="connsiteY15" fmla="*/ 311831 h 454816"/>
                <a:gd name="connsiteX16" fmla="*/ 100013 w 519112"/>
                <a:gd name="connsiteY16" fmla="*/ 311831 h 454816"/>
                <a:gd name="connsiteX17" fmla="*/ 100013 w 519112"/>
                <a:gd name="connsiteY17" fmla="*/ 454816 h 454816"/>
                <a:gd name="connsiteX18" fmla="*/ 0 w 519112"/>
                <a:gd name="connsiteY18" fmla="*/ 454816 h 454816"/>
                <a:gd name="connsiteX19" fmla="*/ 0 w 519112"/>
                <a:gd name="connsiteY19" fmla="*/ 311831 h 454816"/>
                <a:gd name="connsiteX20" fmla="*/ 0 w 519112"/>
                <a:gd name="connsiteY20" fmla="*/ 230981 h 454816"/>
                <a:gd name="connsiteX21" fmla="*/ 0 w 519112"/>
                <a:gd name="connsiteY21" fmla="*/ 80850 h 454816"/>
                <a:gd name="connsiteX22" fmla="*/ 0 w 519112"/>
                <a:gd name="connsiteY22" fmla="*/ 57149 h 454816"/>
                <a:gd name="connsiteX23" fmla="*/ 0 w 519112"/>
                <a:gd name="connsiteY23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311831 h 454816"/>
                <a:gd name="connsiteX19" fmla="*/ 0 w 519112"/>
                <a:gd name="connsiteY19" fmla="*/ 230981 h 454816"/>
                <a:gd name="connsiteX20" fmla="*/ 0 w 519112"/>
                <a:gd name="connsiteY20" fmla="*/ 80850 h 454816"/>
                <a:gd name="connsiteX21" fmla="*/ 0 w 519112"/>
                <a:gd name="connsiteY21" fmla="*/ 57149 h 454816"/>
                <a:gd name="connsiteX22" fmla="*/ 0 w 519112"/>
                <a:gd name="connsiteY22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57149 h 454816"/>
                <a:gd name="connsiteX21" fmla="*/ 0 w 519112"/>
                <a:gd name="connsiteY21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0 h 454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9112" h="454816">
                  <a:moveTo>
                    <a:pt x="309563" y="80850"/>
                  </a:moveTo>
                  <a:lnTo>
                    <a:pt x="309563" y="230981"/>
                  </a:lnTo>
                  <a:lnTo>
                    <a:pt x="416891" y="230981"/>
                  </a:lnTo>
                  <a:lnTo>
                    <a:pt x="416891" y="80850"/>
                  </a:lnTo>
                  <a:lnTo>
                    <a:pt x="309563" y="80850"/>
                  </a:lnTo>
                  <a:close/>
                  <a:moveTo>
                    <a:pt x="100013" y="80850"/>
                  </a:moveTo>
                  <a:lnTo>
                    <a:pt x="100013" y="230981"/>
                  </a:lnTo>
                  <a:lnTo>
                    <a:pt x="209550" y="230981"/>
                  </a:lnTo>
                  <a:lnTo>
                    <a:pt x="209550" y="80850"/>
                  </a:lnTo>
                  <a:lnTo>
                    <a:pt x="100013" y="80850"/>
                  </a:lnTo>
                  <a:close/>
                  <a:moveTo>
                    <a:pt x="0" y="0"/>
                  </a:moveTo>
                  <a:lnTo>
                    <a:pt x="519112" y="0"/>
                  </a:lnTo>
                  <a:lnTo>
                    <a:pt x="516904" y="454816"/>
                  </a:lnTo>
                  <a:lnTo>
                    <a:pt x="416891" y="454816"/>
                  </a:lnTo>
                  <a:lnTo>
                    <a:pt x="416891" y="311831"/>
                  </a:lnTo>
                  <a:lnTo>
                    <a:pt x="100013" y="311831"/>
                  </a:lnTo>
                  <a:lnTo>
                    <a:pt x="100013" y="454816"/>
                  </a:lnTo>
                  <a:lnTo>
                    <a:pt x="0" y="4548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C5DFE73-BBB1-4532-8F1D-A3B058F656C4}"/>
                </a:ext>
              </a:extLst>
            </p:cNvPr>
            <p:cNvSpPr/>
            <p:nvPr/>
          </p:nvSpPr>
          <p:spPr>
            <a:xfrm rot="1355987">
              <a:off x="1982085" y="2032448"/>
              <a:ext cx="956886" cy="1845015"/>
            </a:xfrm>
            <a:custGeom>
              <a:avLst/>
              <a:gdLst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16038 w 956886"/>
                <a:gd name="connsiteY14" fmla="*/ 623089 h 1845015"/>
                <a:gd name="connsiteX15" fmla="*/ 547017 w 956886"/>
                <a:gd name="connsiteY15" fmla="*/ 619297 h 1845015"/>
                <a:gd name="connsiteX16" fmla="*/ 705201 w 956886"/>
                <a:gd name="connsiteY16" fmla="*/ 571445 h 1845015"/>
                <a:gd name="connsiteX17" fmla="*/ 952565 w 956886"/>
                <a:gd name="connsiteY17" fmla="*/ 400307 h 1845015"/>
                <a:gd name="connsiteX18" fmla="*/ 432786 w 956886"/>
                <a:gd name="connsiteY18" fmla="*/ 228022 h 1845015"/>
                <a:gd name="connsiteX19" fmla="*/ 422053 w 956886"/>
                <a:gd name="connsiteY19" fmla="*/ 239908 h 1845015"/>
                <a:gd name="connsiteX20" fmla="*/ 387436 w 956886"/>
                <a:gd name="connsiteY20" fmla="*/ 286085 h 1845015"/>
                <a:gd name="connsiteX21" fmla="*/ 371800 w 956886"/>
                <a:gd name="connsiteY21" fmla="*/ 315198 h 1845015"/>
                <a:gd name="connsiteX22" fmla="*/ 302803 w 956886"/>
                <a:gd name="connsiteY22" fmla="*/ 388787 h 1845015"/>
                <a:gd name="connsiteX23" fmla="*/ 183086 w 956886"/>
                <a:gd name="connsiteY23" fmla="*/ 1442096 h 1845015"/>
                <a:gd name="connsiteX24" fmla="*/ 388405 w 956886"/>
                <a:gd name="connsiteY24" fmla="*/ 1766216 h 1845015"/>
                <a:gd name="connsiteX25" fmla="*/ 429021 w 956886"/>
                <a:gd name="connsiteY25" fmla="*/ 1803900 h 1845015"/>
                <a:gd name="connsiteX26" fmla="*/ 330250 w 956886"/>
                <a:gd name="connsiteY26" fmla="*/ 1845015 h 1845015"/>
                <a:gd name="connsiteX27" fmla="*/ 311418 w 956886"/>
                <a:gd name="connsiteY27" fmla="*/ 1827176 h 1845015"/>
                <a:gd name="connsiteX28" fmla="*/ 86267 w 956886"/>
                <a:gd name="connsiteY28" fmla="*/ 1482398 h 1845015"/>
                <a:gd name="connsiteX29" fmla="*/ 401675 w 956886"/>
                <a:gd name="connsiteY29" fmla="*/ 247460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47017 w 956886"/>
                <a:gd name="connsiteY14" fmla="*/ 619297 h 1845015"/>
                <a:gd name="connsiteX15" fmla="*/ 705201 w 956886"/>
                <a:gd name="connsiteY15" fmla="*/ 571445 h 1845015"/>
                <a:gd name="connsiteX16" fmla="*/ 952565 w 956886"/>
                <a:gd name="connsiteY16" fmla="*/ 400307 h 1845015"/>
                <a:gd name="connsiteX17" fmla="*/ 432786 w 956886"/>
                <a:gd name="connsiteY17" fmla="*/ 228022 h 1845015"/>
                <a:gd name="connsiteX18" fmla="*/ 422053 w 956886"/>
                <a:gd name="connsiteY18" fmla="*/ 239908 h 1845015"/>
                <a:gd name="connsiteX19" fmla="*/ 387436 w 956886"/>
                <a:gd name="connsiteY19" fmla="*/ 286085 h 1845015"/>
                <a:gd name="connsiteX20" fmla="*/ 371800 w 956886"/>
                <a:gd name="connsiteY20" fmla="*/ 315198 h 1845015"/>
                <a:gd name="connsiteX21" fmla="*/ 302803 w 956886"/>
                <a:gd name="connsiteY21" fmla="*/ 388787 h 1845015"/>
                <a:gd name="connsiteX22" fmla="*/ 183086 w 956886"/>
                <a:gd name="connsiteY22" fmla="*/ 1442096 h 1845015"/>
                <a:gd name="connsiteX23" fmla="*/ 388405 w 956886"/>
                <a:gd name="connsiteY23" fmla="*/ 1766216 h 1845015"/>
                <a:gd name="connsiteX24" fmla="*/ 429021 w 956886"/>
                <a:gd name="connsiteY24" fmla="*/ 1803900 h 1845015"/>
                <a:gd name="connsiteX25" fmla="*/ 330250 w 956886"/>
                <a:gd name="connsiteY25" fmla="*/ 1845015 h 1845015"/>
                <a:gd name="connsiteX26" fmla="*/ 311418 w 956886"/>
                <a:gd name="connsiteY26" fmla="*/ 1827176 h 1845015"/>
                <a:gd name="connsiteX27" fmla="*/ 86267 w 956886"/>
                <a:gd name="connsiteY27" fmla="*/ 1482398 h 1845015"/>
                <a:gd name="connsiteX28" fmla="*/ 401675 w 956886"/>
                <a:gd name="connsiteY28" fmla="*/ 247460 h 1845015"/>
                <a:gd name="connsiteX29" fmla="*/ 432786 w 956886"/>
                <a:gd name="connsiteY29" fmla="*/ 228022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547017 w 956886"/>
                <a:gd name="connsiteY13" fmla="*/ 619297 h 1845015"/>
                <a:gd name="connsiteX14" fmla="*/ 705201 w 956886"/>
                <a:gd name="connsiteY14" fmla="*/ 571445 h 1845015"/>
                <a:gd name="connsiteX15" fmla="*/ 952565 w 956886"/>
                <a:gd name="connsiteY15" fmla="*/ 400307 h 1845015"/>
                <a:gd name="connsiteX16" fmla="*/ 432786 w 956886"/>
                <a:gd name="connsiteY16" fmla="*/ 228022 h 1845015"/>
                <a:gd name="connsiteX17" fmla="*/ 422053 w 956886"/>
                <a:gd name="connsiteY17" fmla="*/ 239908 h 1845015"/>
                <a:gd name="connsiteX18" fmla="*/ 387436 w 956886"/>
                <a:gd name="connsiteY18" fmla="*/ 286085 h 1845015"/>
                <a:gd name="connsiteX19" fmla="*/ 371800 w 956886"/>
                <a:gd name="connsiteY19" fmla="*/ 315198 h 1845015"/>
                <a:gd name="connsiteX20" fmla="*/ 302803 w 956886"/>
                <a:gd name="connsiteY20" fmla="*/ 388787 h 1845015"/>
                <a:gd name="connsiteX21" fmla="*/ 183086 w 956886"/>
                <a:gd name="connsiteY21" fmla="*/ 1442096 h 1845015"/>
                <a:gd name="connsiteX22" fmla="*/ 388405 w 956886"/>
                <a:gd name="connsiteY22" fmla="*/ 1766216 h 1845015"/>
                <a:gd name="connsiteX23" fmla="*/ 429021 w 956886"/>
                <a:gd name="connsiteY23" fmla="*/ 1803900 h 1845015"/>
                <a:gd name="connsiteX24" fmla="*/ 330250 w 956886"/>
                <a:gd name="connsiteY24" fmla="*/ 1845015 h 1845015"/>
                <a:gd name="connsiteX25" fmla="*/ 311418 w 956886"/>
                <a:gd name="connsiteY25" fmla="*/ 1827176 h 1845015"/>
                <a:gd name="connsiteX26" fmla="*/ 86267 w 956886"/>
                <a:gd name="connsiteY26" fmla="*/ 1482398 h 1845015"/>
                <a:gd name="connsiteX27" fmla="*/ 401675 w 956886"/>
                <a:gd name="connsiteY27" fmla="*/ 247460 h 1845015"/>
                <a:gd name="connsiteX28" fmla="*/ 432786 w 956886"/>
                <a:gd name="connsiteY28" fmla="*/ 228022 h 1845015"/>
                <a:gd name="connsiteX29" fmla="*/ 685720 w 956886"/>
                <a:gd name="connsiteY29" fmla="*/ 6583 h 1845015"/>
                <a:gd name="connsiteX30" fmla="*/ 728084 w 956886"/>
                <a:gd name="connsiteY30" fmla="*/ 0 h 1845015"/>
                <a:gd name="connsiteX31" fmla="*/ 635873 w 956886"/>
                <a:gd name="connsiteY31" fmla="*/ 160226 h 1845015"/>
                <a:gd name="connsiteX32" fmla="*/ 620402 w 956886"/>
                <a:gd name="connsiteY32" fmla="*/ 225906 h 1845015"/>
                <a:gd name="connsiteX33" fmla="*/ 746815 w 956886"/>
                <a:gd name="connsiteY33" fmla="*/ 154078 h 1845015"/>
                <a:gd name="connsiteX34" fmla="*/ 931389 w 956886"/>
                <a:gd name="connsiteY34" fmla="*/ 93143 h 1845015"/>
                <a:gd name="connsiteX35" fmla="*/ 282649 w 956886"/>
                <a:gd name="connsiteY35" fmla="*/ 1269364 h 1845015"/>
                <a:gd name="connsiteX36" fmla="*/ 481728 w 956886"/>
                <a:gd name="connsiteY36" fmla="*/ 1697209 h 1845015"/>
                <a:gd name="connsiteX37" fmla="*/ 535079 w 956886"/>
                <a:gd name="connsiteY37" fmla="*/ 1759753 h 1845015"/>
                <a:gd name="connsiteX38" fmla="*/ 471264 w 956886"/>
                <a:gd name="connsiteY38" fmla="*/ 1786317 h 1845015"/>
                <a:gd name="connsiteX39" fmla="*/ 422965 w 956886"/>
                <a:gd name="connsiteY39" fmla="*/ 1732878 h 1845015"/>
                <a:gd name="connsiteX40" fmla="*/ 207871 w 956886"/>
                <a:gd name="connsiteY40" fmla="*/ 1285523 h 1845015"/>
                <a:gd name="connsiteX41" fmla="*/ 476275 w 956886"/>
                <a:gd name="connsiteY41" fmla="*/ 341481 h 1845015"/>
                <a:gd name="connsiteX42" fmla="*/ 520068 w 956886"/>
                <a:gd name="connsiteY42" fmla="*/ 304912 h 1845015"/>
                <a:gd name="connsiteX43" fmla="*/ 530634 w 956886"/>
                <a:gd name="connsiteY43" fmla="*/ 212622 h 1845015"/>
                <a:gd name="connsiteX44" fmla="*/ 685720 w 956886"/>
                <a:gd name="connsiteY44" fmla="*/ 6583 h 184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56886" h="1845015">
                  <a:moveTo>
                    <a:pt x="952565" y="400307"/>
                  </a:moveTo>
                  <a:cubicBezTo>
                    <a:pt x="979280" y="464487"/>
                    <a:pt x="879360" y="567122"/>
                    <a:pt x="729387" y="629549"/>
                  </a:cubicBezTo>
                  <a:cubicBezTo>
                    <a:pt x="691895" y="645155"/>
                    <a:pt x="654822" y="656772"/>
                    <a:pt x="619886" y="664414"/>
                  </a:cubicBezTo>
                  <a:lnTo>
                    <a:pt x="571490" y="672533"/>
                  </a:lnTo>
                  <a:lnTo>
                    <a:pt x="547240" y="706832"/>
                  </a:lnTo>
                  <a:cubicBezTo>
                    <a:pt x="444906" y="882920"/>
                    <a:pt x="406084" y="1094021"/>
                    <a:pt x="451544" y="1304399"/>
                  </a:cubicBezTo>
                  <a:cubicBezTo>
                    <a:pt x="474275" y="1409588"/>
                    <a:pt x="516271" y="1506241"/>
                    <a:pt x="573324" y="1591363"/>
                  </a:cubicBezTo>
                  <a:lnTo>
                    <a:pt x="665850" y="1705319"/>
                  </a:lnTo>
                  <a:lnTo>
                    <a:pt x="588126" y="1737672"/>
                  </a:lnTo>
                  <a:lnTo>
                    <a:pt x="546338" y="1694482"/>
                  </a:lnTo>
                  <a:cubicBezTo>
                    <a:pt x="456340" y="1591885"/>
                    <a:pt x="390657" y="1466215"/>
                    <a:pt x="359965" y="1324189"/>
                  </a:cubicBezTo>
                  <a:cubicBezTo>
                    <a:pt x="316999" y="1125352"/>
                    <a:pt x="349736" y="927396"/>
                    <a:pt x="439096" y="759195"/>
                  </a:cubicBezTo>
                  <a:lnTo>
                    <a:pt x="496043" y="670746"/>
                  </a:lnTo>
                  <a:lnTo>
                    <a:pt x="547017" y="619297"/>
                  </a:lnTo>
                  <a:cubicBezTo>
                    <a:pt x="597680" y="609887"/>
                    <a:pt x="651781" y="593681"/>
                    <a:pt x="705201" y="571445"/>
                  </a:cubicBezTo>
                  <a:cubicBezTo>
                    <a:pt x="812041" y="526972"/>
                    <a:pt x="903686" y="463568"/>
                    <a:pt x="952565" y="400307"/>
                  </a:cubicBezTo>
                  <a:close/>
                  <a:moveTo>
                    <a:pt x="432786" y="228022"/>
                  </a:moveTo>
                  <a:lnTo>
                    <a:pt x="422053" y="239908"/>
                  </a:lnTo>
                  <a:cubicBezTo>
                    <a:pt x="408271" y="256552"/>
                    <a:pt x="396552" y="272219"/>
                    <a:pt x="387436" y="286085"/>
                  </a:cubicBezTo>
                  <a:lnTo>
                    <a:pt x="371800" y="315198"/>
                  </a:lnTo>
                  <a:lnTo>
                    <a:pt x="302803" y="388787"/>
                  </a:lnTo>
                  <a:cubicBezTo>
                    <a:pt x="85647" y="670407"/>
                    <a:pt x="29883" y="1074047"/>
                    <a:pt x="183086" y="1442096"/>
                  </a:cubicBezTo>
                  <a:cubicBezTo>
                    <a:pt x="234153" y="1564779"/>
                    <a:pt x="304387" y="1673774"/>
                    <a:pt x="388405" y="1766216"/>
                  </a:cubicBezTo>
                  <a:lnTo>
                    <a:pt x="429021" y="1803900"/>
                  </a:lnTo>
                  <a:lnTo>
                    <a:pt x="330250" y="1845015"/>
                  </a:lnTo>
                  <a:lnTo>
                    <a:pt x="311418" y="1827176"/>
                  </a:lnTo>
                  <a:cubicBezTo>
                    <a:pt x="218797" y="1730952"/>
                    <a:pt x="141450" y="1614969"/>
                    <a:pt x="86267" y="1482398"/>
                  </a:cubicBezTo>
                  <a:cubicBezTo>
                    <a:pt x="-106876" y="1018397"/>
                    <a:pt x="35480" y="504936"/>
                    <a:pt x="401675" y="247460"/>
                  </a:cubicBezTo>
                  <a:lnTo>
                    <a:pt x="432786" y="228022"/>
                  </a:lnTo>
                  <a:close/>
                  <a:moveTo>
                    <a:pt x="685720" y="6583"/>
                  </a:moveTo>
                  <a:cubicBezTo>
                    <a:pt x="699404" y="2267"/>
                    <a:pt x="713572" y="0"/>
                    <a:pt x="728084" y="0"/>
                  </a:cubicBezTo>
                  <a:cubicBezTo>
                    <a:pt x="687442" y="39418"/>
                    <a:pt x="655790" y="95382"/>
                    <a:pt x="635873" y="160226"/>
                  </a:cubicBezTo>
                  <a:lnTo>
                    <a:pt x="620402" y="225906"/>
                  </a:lnTo>
                  <a:lnTo>
                    <a:pt x="746815" y="154078"/>
                  </a:lnTo>
                  <a:cubicBezTo>
                    <a:pt x="804988" y="127705"/>
                    <a:pt x="866675" y="107128"/>
                    <a:pt x="931389" y="93143"/>
                  </a:cubicBezTo>
                  <a:cubicBezTo>
                    <a:pt x="453075" y="241352"/>
                    <a:pt x="171013" y="752753"/>
                    <a:pt x="282649" y="1269364"/>
                  </a:cubicBezTo>
                  <a:cubicBezTo>
                    <a:pt x="317535" y="1430804"/>
                    <a:pt x="387227" y="1575907"/>
                    <a:pt x="481728" y="1697209"/>
                  </a:cubicBezTo>
                  <a:lnTo>
                    <a:pt x="535079" y="1759753"/>
                  </a:lnTo>
                  <a:lnTo>
                    <a:pt x="471264" y="1786317"/>
                  </a:lnTo>
                  <a:lnTo>
                    <a:pt x="422965" y="1732878"/>
                  </a:lnTo>
                  <a:cubicBezTo>
                    <a:pt x="320504" y="1608220"/>
                    <a:pt x="244787" y="1456354"/>
                    <a:pt x="207871" y="1285523"/>
                  </a:cubicBezTo>
                  <a:cubicBezTo>
                    <a:pt x="130350" y="926778"/>
                    <a:pt x="243207" y="573551"/>
                    <a:pt x="476275" y="341481"/>
                  </a:cubicBezTo>
                  <a:lnTo>
                    <a:pt x="520068" y="304912"/>
                  </a:lnTo>
                  <a:lnTo>
                    <a:pt x="530634" y="212622"/>
                  </a:lnTo>
                  <a:cubicBezTo>
                    <a:pt x="555389" y="108399"/>
                    <a:pt x="613880" y="29244"/>
                    <a:pt x="685720" y="6583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7CF1F35-6A63-451F-9A9E-B76B2E5927ED}"/>
                </a:ext>
              </a:extLst>
            </p:cNvPr>
            <p:cNvGrpSpPr/>
            <p:nvPr/>
          </p:nvGrpSpPr>
          <p:grpSpPr>
            <a:xfrm rot="6475968">
              <a:off x="3765800" y="324922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F342ABBD-61A8-4154-9226-12303598E45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16989B67-67C2-43E3-8494-17CB70A0B447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A296C9C-2336-46D9-BB1D-FA47241AA561}"/>
                </a:ext>
              </a:extLst>
            </p:cNvPr>
            <p:cNvGrpSpPr/>
            <p:nvPr/>
          </p:nvGrpSpPr>
          <p:grpSpPr>
            <a:xfrm rot="6475968">
              <a:off x="3711825" y="3080949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0D93732B-5579-4FAC-ADFA-4C012FDA238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3F0AC0DC-4658-4A5B-BEE4-EABE5F3AE2B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FF496E28-F185-4CD4-93DF-30FDFB296C14}"/>
                </a:ext>
              </a:extLst>
            </p:cNvPr>
            <p:cNvGrpSpPr/>
            <p:nvPr/>
          </p:nvGrpSpPr>
          <p:grpSpPr>
            <a:xfrm rot="6475968">
              <a:off x="3842000" y="313810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0A2ADDBF-FBA1-44D9-B30B-9A117E51C4E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153AD7E7-F70D-4E93-8E08-A925E0F4EBE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CE3DC5E-B60F-41B8-8581-B391ABECE2EA}"/>
                </a:ext>
              </a:extLst>
            </p:cNvPr>
            <p:cNvGrpSpPr/>
            <p:nvPr/>
          </p:nvGrpSpPr>
          <p:grpSpPr>
            <a:xfrm rot="4418380">
              <a:off x="3826125" y="299205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84C21563-723C-4887-94C5-CE358B3841C4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D2CD296E-BCDF-4B8E-BB14-D904768FEEB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B99256E-A606-46CE-A9E0-F94E0CC18424}"/>
                </a:ext>
              </a:extLst>
            </p:cNvPr>
            <p:cNvGrpSpPr/>
            <p:nvPr/>
          </p:nvGrpSpPr>
          <p:grpSpPr>
            <a:xfrm rot="6651677">
              <a:off x="3600701" y="293490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0CECB488-60AD-4B69-BA11-F854C37D913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08CD003B-4757-41DF-B5BC-A4354D3B4D31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F25563C-F57C-41EE-A135-A1B24FFE5E76}"/>
                </a:ext>
              </a:extLst>
            </p:cNvPr>
            <p:cNvGrpSpPr/>
            <p:nvPr/>
          </p:nvGrpSpPr>
          <p:grpSpPr>
            <a:xfrm rot="4256817">
              <a:off x="3238752" y="273487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A32B9017-19BF-4546-8085-AA522B82245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AC5657D9-0EC7-455A-9AEE-2F96821D5B7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22ACC7E-4249-4934-A13A-29BFA68D7AD3}"/>
                </a:ext>
              </a:extLst>
            </p:cNvPr>
            <p:cNvGrpSpPr/>
            <p:nvPr/>
          </p:nvGrpSpPr>
          <p:grpSpPr>
            <a:xfrm rot="4256817">
              <a:off x="3191127" y="261422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765EE36E-A4D0-47C0-8898-F68A3D1ECC3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1D156B4A-51CE-4161-AA5B-1D0DB8AC414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61F2477-408F-443A-A4D6-4D4CF3B7BF32}"/>
                </a:ext>
              </a:extLst>
            </p:cNvPr>
            <p:cNvGrpSpPr/>
            <p:nvPr/>
          </p:nvGrpSpPr>
          <p:grpSpPr>
            <a:xfrm rot="4256817">
              <a:off x="3051427" y="253167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715A31C3-36A8-460E-88AF-6E41B452A5A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4D12B501-307F-4638-A54E-896C1C546889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77350EE2-0279-40D1-BAF5-A34CD1CA1BC0}"/>
                </a:ext>
              </a:extLst>
            </p:cNvPr>
            <p:cNvGrpSpPr/>
            <p:nvPr/>
          </p:nvGrpSpPr>
          <p:grpSpPr>
            <a:xfrm rot="2824898">
              <a:off x="2946652" y="242690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B8A1C03B-C617-4478-9F3B-1F123936BCF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2379AEDB-1FCC-4062-8E90-D34793D39471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CFF19589-069C-4172-8558-F4D7792F8E80}"/>
                </a:ext>
              </a:extLst>
            </p:cNvPr>
            <p:cNvGrpSpPr/>
            <p:nvPr/>
          </p:nvGrpSpPr>
          <p:grpSpPr>
            <a:xfrm rot="1998108">
              <a:off x="3175252" y="247770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3D540AEA-C360-48E2-95EA-E6130696D5B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AEE5F8EC-9199-40F7-AB08-11BDC7F24A0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2456CFA-B4F1-4F88-B13B-1D4C9B926E6C}"/>
                </a:ext>
              </a:extLst>
            </p:cNvPr>
            <p:cNvGrpSpPr/>
            <p:nvPr/>
          </p:nvGrpSpPr>
          <p:grpSpPr>
            <a:xfrm rot="6121534">
              <a:off x="3738224" y="294921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F6B29262-E294-4F26-B953-0B9C61BCCA8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28A7A7C3-4739-4201-B100-CE67E05338A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15371215-2672-43B3-9437-EF111553F91B}"/>
                </a:ext>
              </a:extLst>
            </p:cNvPr>
            <p:cNvGrpSpPr/>
            <p:nvPr/>
          </p:nvGrpSpPr>
          <p:grpSpPr>
            <a:xfrm rot="6121534">
              <a:off x="3611224" y="279046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A159EAE5-DC02-4C2B-840B-8B68C258CC0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3D2C6112-9597-4F82-ABEA-BED5A951291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11FAD54-2DC4-44B1-8EE5-8AA163AC9E9E}"/>
                </a:ext>
              </a:extLst>
            </p:cNvPr>
            <p:cNvGrpSpPr/>
            <p:nvPr/>
          </p:nvGrpSpPr>
          <p:grpSpPr>
            <a:xfrm rot="3778096">
              <a:off x="3735048" y="279046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863C3014-7046-484B-B739-8AA5425C37A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0FD9E121-F772-45F4-8EA3-C3DED0E01B8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D2DE69F0-51B1-4245-B686-FC2B92B7071B}"/>
                </a:ext>
              </a:extLst>
            </p:cNvPr>
            <p:cNvGrpSpPr/>
            <p:nvPr/>
          </p:nvGrpSpPr>
          <p:grpSpPr>
            <a:xfrm rot="3778096">
              <a:off x="3874748" y="284126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AF3B1BD5-37A8-4A77-B3CA-3F2B1A22C94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54BAEB03-F943-47E3-88EC-84C63DFB96C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8BF253F-D3E6-47ED-89FE-5BD108EB9AEA}"/>
                </a:ext>
              </a:extLst>
            </p:cNvPr>
            <p:cNvGrpSpPr/>
            <p:nvPr/>
          </p:nvGrpSpPr>
          <p:grpSpPr>
            <a:xfrm rot="2087231">
              <a:off x="3763623" y="2660289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99449427-A7F7-4028-9526-EBFE6937E5FF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3CCD2CF3-0728-4E58-8420-E7B986B873F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DCABADA-556A-41CF-A74C-469744B31A4E}"/>
                </a:ext>
              </a:extLst>
            </p:cNvPr>
            <p:cNvGrpSpPr/>
            <p:nvPr/>
          </p:nvGrpSpPr>
          <p:grpSpPr>
            <a:xfrm rot="3604580">
              <a:off x="3658848" y="2622188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3C2E90C9-7FE1-49DD-885E-AEC69A2A3B4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9D1F8EAA-9643-4471-8B52-797B8A795DA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D463DB0B-1D39-4DF9-BFE4-478111DF5982}"/>
                </a:ext>
              </a:extLst>
            </p:cNvPr>
            <p:cNvGrpSpPr/>
            <p:nvPr/>
          </p:nvGrpSpPr>
          <p:grpSpPr>
            <a:xfrm rot="985873">
              <a:off x="3709648" y="2545988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5C6EBF65-59CE-4235-AAD1-F3EAE83438B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461C9F41-5514-41C4-911E-0F71AABF493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7C720150-C933-449A-B6E1-55425A760054}"/>
                </a:ext>
              </a:extLst>
            </p:cNvPr>
            <p:cNvGrpSpPr/>
            <p:nvPr/>
          </p:nvGrpSpPr>
          <p:grpSpPr>
            <a:xfrm rot="3318879">
              <a:off x="3515974" y="2514237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5031FB61-EA58-48E4-91EC-754FA84030C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DD82D230-0E98-4EBB-84C1-4678895AE36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993CBEB-B6B5-4499-8063-D53183DF785B}"/>
                </a:ext>
              </a:extLst>
            </p:cNvPr>
            <p:cNvGrpSpPr/>
            <p:nvPr/>
          </p:nvGrpSpPr>
          <p:grpSpPr>
            <a:xfrm rot="4882736">
              <a:off x="3519149" y="2663462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C4B8E17-7AD0-4B71-BBD6-5D8D0146341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33F6EB2B-02C7-4426-9602-DA48F1F49A4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6CE97DD-49E9-4A28-ACB7-F343670B9747}"/>
                </a:ext>
              </a:extLst>
            </p:cNvPr>
            <p:cNvGrpSpPr/>
            <p:nvPr/>
          </p:nvGrpSpPr>
          <p:grpSpPr>
            <a:xfrm rot="4882736">
              <a:off x="3398499" y="2593611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133838D4-0679-43E0-8B00-9881BB1B7A0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801970EF-8F99-40D1-8E94-F8E73A0B53E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BB5BC27-D377-4265-87F0-6CC0F8882D68}"/>
                </a:ext>
              </a:extLst>
            </p:cNvPr>
            <p:cNvGrpSpPr/>
            <p:nvPr/>
          </p:nvGrpSpPr>
          <p:grpSpPr>
            <a:xfrm rot="1803722">
              <a:off x="3429612" y="246756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45947570-ABB5-471E-A77A-70424F7A365E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8E394409-F269-462F-BEE0-8677C1139C9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A5730CB6-E0C6-4E65-BD4D-14EEB271BF64}"/>
                </a:ext>
              </a:extLst>
            </p:cNvPr>
            <p:cNvGrpSpPr/>
            <p:nvPr/>
          </p:nvGrpSpPr>
          <p:grpSpPr>
            <a:xfrm rot="1803722">
              <a:off x="3296262" y="241993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070CEDFF-A85A-4D50-965E-1B087B725B84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E46AD57B-D889-4125-81E5-B23BB9BA231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97B4EE84-8E74-4262-88A9-54A0309D75DD}"/>
                </a:ext>
              </a:extLst>
            </p:cNvPr>
            <p:cNvGrpSpPr/>
            <p:nvPr/>
          </p:nvGrpSpPr>
          <p:grpSpPr>
            <a:xfrm rot="1803722">
              <a:off x="3096237" y="236913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B63644FF-A4BD-496A-90B4-F1532AC3B83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23D6E5A2-92D9-47CA-A160-CCD45EC53999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5EC478C-2F87-40B0-B0A9-9D3CCEA2BE16}"/>
                </a:ext>
              </a:extLst>
            </p:cNvPr>
            <p:cNvGrpSpPr/>
            <p:nvPr/>
          </p:nvGrpSpPr>
          <p:grpSpPr>
            <a:xfrm rot="1803722">
              <a:off x="3540737" y="2400886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7089BD1E-25FC-4A64-A0D7-A2BBCF64949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C28B6877-3647-4C69-96E8-AF76BC933471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9FB4423C-3CB9-436A-806B-15A74A5064F3}"/>
                </a:ext>
              </a:extLst>
            </p:cNvPr>
            <p:cNvGrpSpPr/>
            <p:nvPr/>
          </p:nvGrpSpPr>
          <p:grpSpPr>
            <a:xfrm>
              <a:off x="3416911" y="2327861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A402CBEF-2AEA-4E10-83FD-91A8B30E638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AD3E0E53-E708-41C3-91D2-F5F259736409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C713E8C7-CB6C-4339-882D-D60E72E82C54}"/>
                </a:ext>
              </a:extLst>
            </p:cNvPr>
            <p:cNvGrpSpPr/>
            <p:nvPr/>
          </p:nvGrpSpPr>
          <p:grpSpPr>
            <a:xfrm>
              <a:off x="3232761" y="2270711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DDAB1ECA-E230-4505-93DF-8C09DDF58A9A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AA28AFF5-6692-420F-8531-E1B1958B02D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BB4CA87-2FD3-4963-9515-C46DC9D8210E}"/>
                </a:ext>
              </a:extLst>
            </p:cNvPr>
            <p:cNvGrpSpPr/>
            <p:nvPr/>
          </p:nvGrpSpPr>
          <p:grpSpPr>
            <a:xfrm rot="20175419">
              <a:off x="3045436" y="2261186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68FB095-1B8C-4B92-AC39-C5AD9F28DB3F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E684465B-94DE-4DD6-AA66-9F8C5CA64867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D673D77D-BDC1-4827-833B-92DCE5BE03DC}"/>
              </a:ext>
            </a:extLst>
          </p:cNvPr>
          <p:cNvGrpSpPr/>
          <p:nvPr/>
        </p:nvGrpSpPr>
        <p:grpSpPr>
          <a:xfrm>
            <a:off x="3616402" y="3770476"/>
            <a:ext cx="2666686" cy="2666686"/>
            <a:chOff x="5325243" y="5105901"/>
            <a:chExt cx="2913882" cy="2913882"/>
          </a:xfrm>
        </p:grpSpPr>
        <p:sp>
          <p:nvSpPr>
            <p:cNvPr id="108" name="円: 塗りつぶしなし 107">
              <a:extLst>
                <a:ext uri="{FF2B5EF4-FFF2-40B4-BE49-F238E27FC236}">
                  <a16:creationId xmlns:a16="http://schemas.microsoft.com/office/drawing/2014/main" id="{05FE9B05-4A81-495E-BF48-CA66154337E7}"/>
                </a:ext>
              </a:extLst>
            </p:cNvPr>
            <p:cNvSpPr/>
            <p:nvPr/>
          </p:nvSpPr>
          <p:spPr>
            <a:xfrm>
              <a:off x="5325243" y="5105901"/>
              <a:ext cx="2913882" cy="2913882"/>
            </a:xfrm>
            <a:prstGeom prst="donut">
              <a:avLst>
                <a:gd name="adj" fmla="val 37106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円: 塗りつぶしなし 108">
              <a:extLst>
                <a:ext uri="{FF2B5EF4-FFF2-40B4-BE49-F238E27FC236}">
                  <a16:creationId xmlns:a16="http://schemas.microsoft.com/office/drawing/2014/main" id="{D5A244A9-62FF-497C-8C40-DCFE0871AB83}"/>
                </a:ext>
              </a:extLst>
            </p:cNvPr>
            <p:cNvSpPr/>
            <p:nvPr/>
          </p:nvSpPr>
          <p:spPr>
            <a:xfrm>
              <a:off x="5410968" y="5191626"/>
              <a:ext cx="2742432" cy="2742432"/>
            </a:xfrm>
            <a:prstGeom prst="donut">
              <a:avLst>
                <a:gd name="adj" fmla="val 36265"/>
              </a:avLst>
            </a:prstGeom>
            <a:gradFill flip="none" rotWithShape="1">
              <a:gsLst>
                <a:gs pos="0">
                  <a:srgbClr val="CC9900"/>
                </a:gs>
                <a:gs pos="75000">
                  <a:srgbClr val="FFFF00"/>
                </a:gs>
              </a:gsLst>
              <a:lin ang="2700000" scaled="1"/>
              <a:tileRect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円: 塗りつぶしなし 109">
              <a:extLst>
                <a:ext uri="{FF2B5EF4-FFF2-40B4-BE49-F238E27FC236}">
                  <a16:creationId xmlns:a16="http://schemas.microsoft.com/office/drawing/2014/main" id="{73B15A00-CCAC-4D3C-9A97-1AC3179F3BD3}"/>
                </a:ext>
              </a:extLst>
            </p:cNvPr>
            <p:cNvSpPr/>
            <p:nvPr/>
          </p:nvSpPr>
          <p:spPr>
            <a:xfrm>
              <a:off x="5470996" y="5251654"/>
              <a:ext cx="2622376" cy="2622376"/>
            </a:xfrm>
            <a:prstGeom prst="donut">
              <a:avLst>
                <a:gd name="adj" fmla="val 35564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円: 塗りつぶしなし 110">
              <a:extLst>
                <a:ext uri="{FF2B5EF4-FFF2-40B4-BE49-F238E27FC236}">
                  <a16:creationId xmlns:a16="http://schemas.microsoft.com/office/drawing/2014/main" id="{37124D04-50AE-4C2D-A9FA-7B8D8E87C29D}"/>
                </a:ext>
              </a:extLst>
            </p:cNvPr>
            <p:cNvSpPr/>
            <p:nvPr/>
          </p:nvSpPr>
          <p:spPr>
            <a:xfrm>
              <a:off x="6333009" y="6113667"/>
              <a:ext cx="898350" cy="898350"/>
            </a:xfrm>
            <a:prstGeom prst="donut">
              <a:avLst>
                <a:gd name="adj" fmla="val 11693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B6E4833-7D70-43A4-9A2E-AAA8E044A683}"/>
                </a:ext>
              </a:extLst>
            </p:cNvPr>
            <p:cNvSpPr/>
            <p:nvPr/>
          </p:nvSpPr>
          <p:spPr>
            <a:xfrm rot="19088810">
              <a:off x="6021584" y="5667315"/>
              <a:ext cx="333179" cy="409108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EC7BB407-3627-41F6-989D-7556A9D92224}"/>
                </a:ext>
              </a:extLst>
            </p:cNvPr>
            <p:cNvSpPr/>
            <p:nvPr/>
          </p:nvSpPr>
          <p:spPr>
            <a:xfrm>
              <a:off x="6553556" y="5379322"/>
              <a:ext cx="488289" cy="460217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D92067AA-9061-4823-BCF4-3D2C97B3129F}"/>
                </a:ext>
              </a:extLst>
            </p:cNvPr>
            <p:cNvSpPr/>
            <p:nvPr/>
          </p:nvSpPr>
          <p:spPr>
            <a:xfrm rot="2606577">
              <a:off x="7248865" y="5696810"/>
              <a:ext cx="394214" cy="408743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D47A1FA1-A173-4018-ADC0-655A84731BE8}"/>
                </a:ext>
              </a:extLst>
            </p:cNvPr>
            <p:cNvSpPr/>
            <p:nvPr/>
          </p:nvSpPr>
          <p:spPr>
            <a:xfrm rot="17936651">
              <a:off x="7469307" y="6777690"/>
              <a:ext cx="322356" cy="372003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: 塗りつぶしなし 115">
              <a:extLst>
                <a:ext uri="{FF2B5EF4-FFF2-40B4-BE49-F238E27FC236}">
                  <a16:creationId xmlns:a16="http://schemas.microsoft.com/office/drawing/2014/main" id="{4751CB07-32CB-4AF8-92BE-B87D5B3EF639}"/>
                </a:ext>
              </a:extLst>
            </p:cNvPr>
            <p:cNvSpPr/>
            <p:nvPr/>
          </p:nvSpPr>
          <p:spPr>
            <a:xfrm>
              <a:off x="7146942" y="7180468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円: 塗りつぶしなし 116">
              <a:extLst>
                <a:ext uri="{FF2B5EF4-FFF2-40B4-BE49-F238E27FC236}">
                  <a16:creationId xmlns:a16="http://schemas.microsoft.com/office/drawing/2014/main" id="{99548936-7503-4A4E-9B80-EB4B98906BD6}"/>
                </a:ext>
              </a:extLst>
            </p:cNvPr>
            <p:cNvSpPr/>
            <p:nvPr/>
          </p:nvSpPr>
          <p:spPr>
            <a:xfrm>
              <a:off x="6627830" y="7290005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円: 塗りつぶしなし 117">
              <a:extLst>
                <a:ext uri="{FF2B5EF4-FFF2-40B4-BE49-F238E27FC236}">
                  <a16:creationId xmlns:a16="http://schemas.microsoft.com/office/drawing/2014/main" id="{21E96283-7674-4110-880D-23E50C6D3E97}"/>
                </a:ext>
              </a:extLst>
            </p:cNvPr>
            <p:cNvSpPr/>
            <p:nvPr/>
          </p:nvSpPr>
          <p:spPr>
            <a:xfrm>
              <a:off x="6127767" y="7161418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円: 塗りつぶしなし 118">
              <a:extLst>
                <a:ext uri="{FF2B5EF4-FFF2-40B4-BE49-F238E27FC236}">
                  <a16:creationId xmlns:a16="http://schemas.microsoft.com/office/drawing/2014/main" id="{F2E802DA-6E80-4799-8BDA-7DA5A8726C09}"/>
                </a:ext>
              </a:extLst>
            </p:cNvPr>
            <p:cNvSpPr/>
            <p:nvPr/>
          </p:nvSpPr>
          <p:spPr>
            <a:xfrm>
              <a:off x="5765817" y="6785180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8C47B6FE-A8E2-44E3-9662-C4FFDFC46DF5}"/>
                </a:ext>
              </a:extLst>
            </p:cNvPr>
            <p:cNvSpPr/>
            <p:nvPr/>
          </p:nvSpPr>
          <p:spPr>
            <a:xfrm>
              <a:off x="5721679" y="6253184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8877D015-927C-4E0E-A860-65E4CC51285A}"/>
                </a:ext>
              </a:extLst>
            </p:cNvPr>
            <p:cNvSpPr/>
            <p:nvPr/>
          </p:nvSpPr>
          <p:spPr>
            <a:xfrm>
              <a:off x="7460869" y="6253184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CA3AD2F3-36BB-4E13-AE63-CEDA5E49735E}"/>
              </a:ext>
            </a:extLst>
          </p:cNvPr>
          <p:cNvGrpSpPr/>
          <p:nvPr/>
        </p:nvGrpSpPr>
        <p:grpSpPr>
          <a:xfrm>
            <a:off x="3624277" y="851483"/>
            <a:ext cx="2666686" cy="2666686"/>
            <a:chOff x="1529531" y="5105901"/>
            <a:chExt cx="2913882" cy="2913882"/>
          </a:xfrm>
        </p:grpSpPr>
        <p:sp>
          <p:nvSpPr>
            <p:cNvPr id="123" name="円: 塗りつぶしなし 122">
              <a:extLst>
                <a:ext uri="{FF2B5EF4-FFF2-40B4-BE49-F238E27FC236}">
                  <a16:creationId xmlns:a16="http://schemas.microsoft.com/office/drawing/2014/main" id="{AA82C890-8C89-4401-8625-5B8B4880BF84}"/>
                </a:ext>
              </a:extLst>
            </p:cNvPr>
            <p:cNvSpPr/>
            <p:nvPr/>
          </p:nvSpPr>
          <p:spPr>
            <a:xfrm>
              <a:off x="1529531" y="5105901"/>
              <a:ext cx="2913882" cy="2913882"/>
            </a:xfrm>
            <a:prstGeom prst="donut">
              <a:avLst>
                <a:gd name="adj" fmla="val 37106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円: 塗りつぶしなし 123">
              <a:extLst>
                <a:ext uri="{FF2B5EF4-FFF2-40B4-BE49-F238E27FC236}">
                  <a16:creationId xmlns:a16="http://schemas.microsoft.com/office/drawing/2014/main" id="{8A8DD64C-55CB-4E2B-B96F-4300825D2C50}"/>
                </a:ext>
              </a:extLst>
            </p:cNvPr>
            <p:cNvSpPr/>
            <p:nvPr/>
          </p:nvSpPr>
          <p:spPr>
            <a:xfrm>
              <a:off x="1615256" y="5191626"/>
              <a:ext cx="2742432" cy="2742432"/>
            </a:xfrm>
            <a:prstGeom prst="donut">
              <a:avLst>
                <a:gd name="adj" fmla="val 36265"/>
              </a:avLst>
            </a:prstGeom>
            <a:gradFill flip="none" rotWithShape="1">
              <a:gsLst>
                <a:gs pos="0">
                  <a:srgbClr val="CC9900"/>
                </a:gs>
                <a:gs pos="75000">
                  <a:srgbClr val="FFFF00"/>
                </a:gs>
              </a:gsLst>
              <a:lin ang="2700000" scaled="1"/>
              <a:tileRect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5" name="円: 塗りつぶしなし 124">
              <a:extLst>
                <a:ext uri="{FF2B5EF4-FFF2-40B4-BE49-F238E27FC236}">
                  <a16:creationId xmlns:a16="http://schemas.microsoft.com/office/drawing/2014/main" id="{33282464-9ABE-4B2E-9B50-C1400A0BBDD3}"/>
                </a:ext>
              </a:extLst>
            </p:cNvPr>
            <p:cNvSpPr/>
            <p:nvPr/>
          </p:nvSpPr>
          <p:spPr>
            <a:xfrm>
              <a:off x="1675284" y="5251654"/>
              <a:ext cx="2622376" cy="2622376"/>
            </a:xfrm>
            <a:prstGeom prst="donut">
              <a:avLst>
                <a:gd name="adj" fmla="val 35564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4A46129-A90B-4405-8854-938CFADD2F14}"/>
                </a:ext>
              </a:extLst>
            </p:cNvPr>
            <p:cNvSpPr/>
            <p:nvPr/>
          </p:nvSpPr>
          <p:spPr>
            <a:xfrm>
              <a:off x="1793200" y="6945195"/>
              <a:ext cx="2382022" cy="814710"/>
            </a:xfrm>
            <a:custGeom>
              <a:avLst/>
              <a:gdLst>
                <a:gd name="connsiteX0" fmla="*/ 710059 w 2382022"/>
                <a:gd name="connsiteY0" fmla="*/ 772571 h 814710"/>
                <a:gd name="connsiteX1" fmla="*/ 1671963 w 2382022"/>
                <a:gd name="connsiteY1" fmla="*/ 772571 h 814710"/>
                <a:gd name="connsiteX2" fmla="*/ 1563031 w 2382022"/>
                <a:gd name="connsiteY2" fmla="*/ 812440 h 814710"/>
                <a:gd name="connsiteX3" fmla="*/ 1554203 w 2382022"/>
                <a:gd name="connsiteY3" fmla="*/ 814710 h 814710"/>
                <a:gd name="connsiteX4" fmla="*/ 827820 w 2382022"/>
                <a:gd name="connsiteY4" fmla="*/ 814710 h 814710"/>
                <a:gd name="connsiteX5" fmla="*/ 818991 w 2382022"/>
                <a:gd name="connsiteY5" fmla="*/ 812440 h 814710"/>
                <a:gd name="connsiteX6" fmla="*/ 543725 w 2382022"/>
                <a:gd name="connsiteY6" fmla="*/ 686727 h 814710"/>
                <a:gd name="connsiteX7" fmla="*/ 1838298 w 2382022"/>
                <a:gd name="connsiteY7" fmla="*/ 686727 h 814710"/>
                <a:gd name="connsiteX8" fmla="*/ 1787330 w 2382022"/>
                <a:gd name="connsiteY8" fmla="*/ 717691 h 814710"/>
                <a:gd name="connsiteX9" fmla="*/ 1764130 w 2382022"/>
                <a:gd name="connsiteY9" fmla="*/ 728867 h 814710"/>
                <a:gd name="connsiteX10" fmla="*/ 617892 w 2382022"/>
                <a:gd name="connsiteY10" fmla="*/ 728867 h 814710"/>
                <a:gd name="connsiteX11" fmla="*/ 594693 w 2382022"/>
                <a:gd name="connsiteY11" fmla="*/ 717691 h 814710"/>
                <a:gd name="connsiteX12" fmla="*/ 1862019 w 2382022"/>
                <a:gd name="connsiteY12" fmla="*/ 600886 h 814710"/>
                <a:gd name="connsiteX13" fmla="*/ 1962879 w 2382022"/>
                <a:gd name="connsiteY13" fmla="*/ 600886 h 814710"/>
                <a:gd name="connsiteX14" fmla="*/ 1906527 w 2382022"/>
                <a:gd name="connsiteY14" fmla="*/ 643026 h 814710"/>
                <a:gd name="connsiteX15" fmla="*/ 1862019 w 2382022"/>
                <a:gd name="connsiteY15" fmla="*/ 643026 h 814710"/>
                <a:gd name="connsiteX16" fmla="*/ 1457206 w 2382022"/>
                <a:gd name="connsiteY16" fmla="*/ 600886 h 814710"/>
                <a:gd name="connsiteX17" fmla="*/ 1661112 w 2382022"/>
                <a:gd name="connsiteY17" fmla="*/ 600886 h 814710"/>
                <a:gd name="connsiteX18" fmla="*/ 1661112 w 2382022"/>
                <a:gd name="connsiteY18" fmla="*/ 643026 h 814710"/>
                <a:gd name="connsiteX19" fmla="*/ 1457206 w 2382022"/>
                <a:gd name="connsiteY19" fmla="*/ 643026 h 814710"/>
                <a:gd name="connsiteX20" fmla="*/ 1207175 w 2382022"/>
                <a:gd name="connsiteY20" fmla="*/ 600886 h 814710"/>
                <a:gd name="connsiteX21" fmla="*/ 1267333 w 2382022"/>
                <a:gd name="connsiteY21" fmla="*/ 600886 h 814710"/>
                <a:gd name="connsiteX22" fmla="*/ 1266914 w 2382022"/>
                <a:gd name="connsiteY22" fmla="*/ 643026 h 814710"/>
                <a:gd name="connsiteX23" fmla="*/ 1207175 w 2382022"/>
                <a:gd name="connsiteY23" fmla="*/ 643026 h 814710"/>
                <a:gd name="connsiteX24" fmla="*/ 419143 w 2382022"/>
                <a:gd name="connsiteY24" fmla="*/ 600886 h 814710"/>
                <a:gd name="connsiteX25" fmla="*/ 557094 w 2382022"/>
                <a:gd name="connsiteY25" fmla="*/ 600886 h 814710"/>
                <a:gd name="connsiteX26" fmla="*/ 557094 w 2382022"/>
                <a:gd name="connsiteY26" fmla="*/ 643026 h 814710"/>
                <a:gd name="connsiteX27" fmla="*/ 475496 w 2382022"/>
                <a:gd name="connsiteY27" fmla="*/ 643026 h 814710"/>
                <a:gd name="connsiteX28" fmla="*/ 1862019 w 2382022"/>
                <a:gd name="connsiteY28" fmla="*/ 515046 h 814710"/>
                <a:gd name="connsiteX29" fmla="*/ 2061565 w 2382022"/>
                <a:gd name="connsiteY29" fmla="*/ 515046 h 814710"/>
                <a:gd name="connsiteX30" fmla="*/ 2015200 w 2382022"/>
                <a:gd name="connsiteY30" fmla="*/ 557185 h 814710"/>
                <a:gd name="connsiteX31" fmla="*/ 1862019 w 2382022"/>
                <a:gd name="connsiteY31" fmla="*/ 557185 h 814710"/>
                <a:gd name="connsiteX32" fmla="*/ 1123831 w 2382022"/>
                <a:gd name="connsiteY32" fmla="*/ 515046 h 814710"/>
                <a:gd name="connsiteX33" fmla="*/ 1268187 w 2382022"/>
                <a:gd name="connsiteY33" fmla="*/ 515046 h 814710"/>
                <a:gd name="connsiteX34" fmla="*/ 1267768 w 2382022"/>
                <a:gd name="connsiteY34" fmla="*/ 557185 h 814710"/>
                <a:gd name="connsiteX35" fmla="*/ 1207175 w 2382022"/>
                <a:gd name="connsiteY35" fmla="*/ 557185 h 814710"/>
                <a:gd name="connsiteX36" fmla="*/ 1207175 w 2382022"/>
                <a:gd name="connsiteY36" fmla="*/ 530547 h 814710"/>
                <a:gd name="connsiteX37" fmla="*/ 1123831 w 2382022"/>
                <a:gd name="connsiteY37" fmla="*/ 530547 h 814710"/>
                <a:gd name="connsiteX38" fmla="*/ 320458 w 2382022"/>
                <a:gd name="connsiteY38" fmla="*/ 515046 h 814710"/>
                <a:gd name="connsiteX39" fmla="*/ 652344 w 2382022"/>
                <a:gd name="connsiteY39" fmla="*/ 515046 h 814710"/>
                <a:gd name="connsiteX40" fmla="*/ 652344 w 2382022"/>
                <a:gd name="connsiteY40" fmla="*/ 535309 h 814710"/>
                <a:gd name="connsiteX41" fmla="*/ 557094 w 2382022"/>
                <a:gd name="connsiteY41" fmla="*/ 535309 h 814710"/>
                <a:gd name="connsiteX42" fmla="*/ 557094 w 2382022"/>
                <a:gd name="connsiteY42" fmla="*/ 557185 h 814710"/>
                <a:gd name="connsiteX43" fmla="*/ 366822 w 2382022"/>
                <a:gd name="connsiteY43" fmla="*/ 557185 h 814710"/>
                <a:gd name="connsiteX44" fmla="*/ 1862019 w 2382022"/>
                <a:gd name="connsiteY44" fmla="*/ 429205 h 814710"/>
                <a:gd name="connsiteX45" fmla="*/ 2142029 w 2382022"/>
                <a:gd name="connsiteY45" fmla="*/ 429205 h 814710"/>
                <a:gd name="connsiteX46" fmla="*/ 2103730 w 2382022"/>
                <a:gd name="connsiteY46" fmla="*/ 471344 h 814710"/>
                <a:gd name="connsiteX47" fmla="*/ 1862019 w 2382022"/>
                <a:gd name="connsiteY47" fmla="*/ 471344 h 814710"/>
                <a:gd name="connsiteX48" fmla="*/ 1123831 w 2382022"/>
                <a:gd name="connsiteY48" fmla="*/ 429205 h 814710"/>
                <a:gd name="connsiteX49" fmla="*/ 1269042 w 2382022"/>
                <a:gd name="connsiteY49" fmla="*/ 429205 h 814710"/>
                <a:gd name="connsiteX50" fmla="*/ 1268622 w 2382022"/>
                <a:gd name="connsiteY50" fmla="*/ 471344 h 814710"/>
                <a:gd name="connsiteX51" fmla="*/ 1123831 w 2382022"/>
                <a:gd name="connsiteY51" fmla="*/ 471344 h 814710"/>
                <a:gd name="connsiteX52" fmla="*/ 239993 w 2382022"/>
                <a:gd name="connsiteY52" fmla="*/ 429205 h 814710"/>
                <a:gd name="connsiteX53" fmla="*/ 652344 w 2382022"/>
                <a:gd name="connsiteY53" fmla="*/ 429205 h 814710"/>
                <a:gd name="connsiteX54" fmla="*/ 652344 w 2382022"/>
                <a:gd name="connsiteY54" fmla="*/ 471344 h 814710"/>
                <a:gd name="connsiteX55" fmla="*/ 278292 w 2382022"/>
                <a:gd name="connsiteY55" fmla="*/ 471344 h 814710"/>
                <a:gd name="connsiteX56" fmla="*/ 1862019 w 2382022"/>
                <a:gd name="connsiteY56" fmla="*/ 343364 h 814710"/>
                <a:gd name="connsiteX57" fmla="*/ 2208762 w 2382022"/>
                <a:gd name="connsiteY57" fmla="*/ 343364 h 814710"/>
                <a:gd name="connsiteX58" fmla="*/ 2177250 w 2382022"/>
                <a:gd name="connsiteY58" fmla="*/ 385503 h 814710"/>
                <a:gd name="connsiteX59" fmla="*/ 1862019 w 2382022"/>
                <a:gd name="connsiteY59" fmla="*/ 385503 h 814710"/>
                <a:gd name="connsiteX60" fmla="*/ 1123831 w 2382022"/>
                <a:gd name="connsiteY60" fmla="*/ 343364 h 814710"/>
                <a:gd name="connsiteX61" fmla="*/ 1269896 w 2382022"/>
                <a:gd name="connsiteY61" fmla="*/ 343364 h 814710"/>
                <a:gd name="connsiteX62" fmla="*/ 1269476 w 2382022"/>
                <a:gd name="connsiteY62" fmla="*/ 385503 h 814710"/>
                <a:gd name="connsiteX63" fmla="*/ 1123831 w 2382022"/>
                <a:gd name="connsiteY63" fmla="*/ 385503 h 814710"/>
                <a:gd name="connsiteX64" fmla="*/ 173261 w 2382022"/>
                <a:gd name="connsiteY64" fmla="*/ 343364 h 814710"/>
                <a:gd name="connsiteX65" fmla="*/ 652344 w 2382022"/>
                <a:gd name="connsiteY65" fmla="*/ 343364 h 814710"/>
                <a:gd name="connsiteX66" fmla="*/ 652344 w 2382022"/>
                <a:gd name="connsiteY66" fmla="*/ 385503 h 814710"/>
                <a:gd name="connsiteX67" fmla="*/ 204772 w 2382022"/>
                <a:gd name="connsiteY67" fmla="*/ 385503 h 814710"/>
                <a:gd name="connsiteX68" fmla="*/ 1862019 w 2382022"/>
                <a:gd name="connsiteY68" fmla="*/ 257523 h 814710"/>
                <a:gd name="connsiteX69" fmla="*/ 2264593 w 2382022"/>
                <a:gd name="connsiteY69" fmla="*/ 257523 h 814710"/>
                <a:gd name="connsiteX70" fmla="*/ 2238993 w 2382022"/>
                <a:gd name="connsiteY70" fmla="*/ 299662 h 814710"/>
                <a:gd name="connsiteX71" fmla="*/ 1862019 w 2382022"/>
                <a:gd name="connsiteY71" fmla="*/ 299662 h 814710"/>
                <a:gd name="connsiteX72" fmla="*/ 1159550 w 2382022"/>
                <a:gd name="connsiteY72" fmla="*/ 257523 h 814710"/>
                <a:gd name="connsiteX73" fmla="*/ 1270750 w 2382022"/>
                <a:gd name="connsiteY73" fmla="*/ 257523 h 814710"/>
                <a:gd name="connsiteX74" fmla="*/ 1270331 w 2382022"/>
                <a:gd name="connsiteY74" fmla="*/ 299662 h 814710"/>
                <a:gd name="connsiteX75" fmla="*/ 1159550 w 2382022"/>
                <a:gd name="connsiteY75" fmla="*/ 299662 h 814710"/>
                <a:gd name="connsiteX76" fmla="*/ 117429 w 2382022"/>
                <a:gd name="connsiteY76" fmla="*/ 257523 h 814710"/>
                <a:gd name="connsiteX77" fmla="*/ 628531 w 2382022"/>
                <a:gd name="connsiteY77" fmla="*/ 257523 h 814710"/>
                <a:gd name="connsiteX78" fmla="*/ 628531 w 2382022"/>
                <a:gd name="connsiteY78" fmla="*/ 299662 h 814710"/>
                <a:gd name="connsiteX79" fmla="*/ 143029 w 2382022"/>
                <a:gd name="connsiteY79" fmla="*/ 299662 h 814710"/>
                <a:gd name="connsiteX80" fmla="*/ 1315125 w 2382022"/>
                <a:gd name="connsiteY80" fmla="*/ 171682 h 814710"/>
                <a:gd name="connsiteX81" fmla="*/ 1387909 w 2382022"/>
                <a:gd name="connsiteY81" fmla="*/ 171682 h 814710"/>
                <a:gd name="connsiteX82" fmla="*/ 1391755 w 2382022"/>
                <a:gd name="connsiteY82" fmla="*/ 177144 h 814710"/>
                <a:gd name="connsiteX83" fmla="*/ 1404827 w 2382022"/>
                <a:gd name="connsiteY83" fmla="*/ 171682 h 814710"/>
                <a:gd name="connsiteX84" fmla="*/ 2311424 w 2382022"/>
                <a:gd name="connsiteY84" fmla="*/ 171682 h 814710"/>
                <a:gd name="connsiteX85" fmla="*/ 2291124 w 2382022"/>
                <a:gd name="connsiteY85" fmla="*/ 213821 h 814710"/>
                <a:gd name="connsiteX86" fmla="*/ 1862019 w 2382022"/>
                <a:gd name="connsiteY86" fmla="*/ 213821 h 814710"/>
                <a:gd name="connsiteX87" fmla="*/ 1862019 w 2382022"/>
                <a:gd name="connsiteY87" fmla="*/ 185265 h 814710"/>
                <a:gd name="connsiteX88" fmla="*/ 1315125 w 2382022"/>
                <a:gd name="connsiteY88" fmla="*/ 185265 h 814710"/>
                <a:gd name="connsiteX89" fmla="*/ 70598 w 2382022"/>
                <a:gd name="connsiteY89" fmla="*/ 171682 h 814710"/>
                <a:gd name="connsiteX90" fmla="*/ 977294 w 2382022"/>
                <a:gd name="connsiteY90" fmla="*/ 171682 h 814710"/>
                <a:gd name="connsiteX91" fmla="*/ 991639 w 2382022"/>
                <a:gd name="connsiteY91" fmla="*/ 177635 h 814710"/>
                <a:gd name="connsiteX92" fmla="*/ 995809 w 2382022"/>
                <a:gd name="connsiteY92" fmla="*/ 171682 h 814710"/>
                <a:gd name="connsiteX93" fmla="*/ 1071568 w 2382022"/>
                <a:gd name="connsiteY93" fmla="*/ 171682 h 814710"/>
                <a:gd name="connsiteX94" fmla="*/ 1071568 w 2382022"/>
                <a:gd name="connsiteY94" fmla="*/ 194396 h 814710"/>
                <a:gd name="connsiteX95" fmla="*/ 628531 w 2382022"/>
                <a:gd name="connsiteY95" fmla="*/ 192409 h 814710"/>
                <a:gd name="connsiteX96" fmla="*/ 628531 w 2382022"/>
                <a:gd name="connsiteY96" fmla="*/ 213821 h 814710"/>
                <a:gd name="connsiteX97" fmla="*/ 90898 w 2382022"/>
                <a:gd name="connsiteY97" fmla="*/ 213821 h 814710"/>
                <a:gd name="connsiteX98" fmla="*/ 1501842 w 2382022"/>
                <a:gd name="connsiteY98" fmla="*/ 85841 h 814710"/>
                <a:gd name="connsiteX99" fmla="*/ 2350604 w 2382022"/>
                <a:gd name="connsiteY99" fmla="*/ 85841 h 814710"/>
                <a:gd name="connsiteX100" fmla="*/ 2343735 w 2382022"/>
                <a:gd name="connsiteY100" fmla="*/ 104607 h 814710"/>
                <a:gd name="connsiteX101" fmla="*/ 2332476 w 2382022"/>
                <a:gd name="connsiteY101" fmla="*/ 127980 h 814710"/>
                <a:gd name="connsiteX102" fmla="*/ 1517996 w 2382022"/>
                <a:gd name="connsiteY102" fmla="*/ 127980 h 814710"/>
                <a:gd name="connsiteX103" fmla="*/ 31418 w 2382022"/>
                <a:gd name="connsiteY103" fmla="*/ 85841 h 814710"/>
                <a:gd name="connsiteX104" fmla="*/ 902876 w 2382022"/>
                <a:gd name="connsiteY104" fmla="*/ 85841 h 814710"/>
                <a:gd name="connsiteX105" fmla="*/ 888369 w 2382022"/>
                <a:gd name="connsiteY105" fmla="*/ 127980 h 814710"/>
                <a:gd name="connsiteX106" fmla="*/ 49546 w 2382022"/>
                <a:gd name="connsiteY106" fmla="*/ 127980 h 814710"/>
                <a:gd name="connsiteX107" fmla="*/ 38287 w 2382022"/>
                <a:gd name="connsiteY107" fmla="*/ 104607 h 814710"/>
                <a:gd name="connsiteX108" fmla="*/ 1657754 w 2382022"/>
                <a:gd name="connsiteY108" fmla="*/ 0 h 814710"/>
                <a:gd name="connsiteX109" fmla="*/ 2382022 w 2382022"/>
                <a:gd name="connsiteY109" fmla="*/ 0 h 814710"/>
                <a:gd name="connsiteX110" fmla="*/ 2366599 w 2382022"/>
                <a:gd name="connsiteY110" fmla="*/ 42139 h 814710"/>
                <a:gd name="connsiteX111" fmla="*/ 1622638 w 2382022"/>
                <a:gd name="connsiteY111" fmla="*/ 42139 h 814710"/>
                <a:gd name="connsiteX112" fmla="*/ 0 w 2382022"/>
                <a:gd name="connsiteY112" fmla="*/ 0 h 814710"/>
                <a:gd name="connsiteX113" fmla="*/ 729523 w 2382022"/>
                <a:gd name="connsiteY113" fmla="*/ 0 h 814710"/>
                <a:gd name="connsiteX114" fmla="*/ 763761 w 2382022"/>
                <a:gd name="connsiteY114" fmla="*/ 42139 h 814710"/>
                <a:gd name="connsiteX115" fmla="*/ 15423 w 2382022"/>
                <a:gd name="connsiteY115" fmla="*/ 42139 h 8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2382022" h="814710">
                  <a:moveTo>
                    <a:pt x="710059" y="772571"/>
                  </a:moveTo>
                  <a:lnTo>
                    <a:pt x="1671963" y="772571"/>
                  </a:lnTo>
                  <a:lnTo>
                    <a:pt x="1563031" y="812440"/>
                  </a:lnTo>
                  <a:lnTo>
                    <a:pt x="1554203" y="814710"/>
                  </a:lnTo>
                  <a:lnTo>
                    <a:pt x="827820" y="814710"/>
                  </a:lnTo>
                  <a:lnTo>
                    <a:pt x="818991" y="812440"/>
                  </a:lnTo>
                  <a:close/>
                  <a:moveTo>
                    <a:pt x="543725" y="686727"/>
                  </a:moveTo>
                  <a:lnTo>
                    <a:pt x="1838298" y="686727"/>
                  </a:lnTo>
                  <a:lnTo>
                    <a:pt x="1787330" y="717691"/>
                  </a:lnTo>
                  <a:lnTo>
                    <a:pt x="1764130" y="728867"/>
                  </a:lnTo>
                  <a:lnTo>
                    <a:pt x="617892" y="728867"/>
                  </a:lnTo>
                  <a:lnTo>
                    <a:pt x="594693" y="717691"/>
                  </a:lnTo>
                  <a:close/>
                  <a:moveTo>
                    <a:pt x="1862019" y="600886"/>
                  </a:moveTo>
                  <a:lnTo>
                    <a:pt x="1962879" y="600886"/>
                  </a:lnTo>
                  <a:lnTo>
                    <a:pt x="1906527" y="643026"/>
                  </a:lnTo>
                  <a:lnTo>
                    <a:pt x="1862019" y="643026"/>
                  </a:lnTo>
                  <a:close/>
                  <a:moveTo>
                    <a:pt x="1457206" y="600886"/>
                  </a:moveTo>
                  <a:lnTo>
                    <a:pt x="1661112" y="600886"/>
                  </a:lnTo>
                  <a:lnTo>
                    <a:pt x="1661112" y="643026"/>
                  </a:lnTo>
                  <a:lnTo>
                    <a:pt x="1457206" y="643026"/>
                  </a:lnTo>
                  <a:close/>
                  <a:moveTo>
                    <a:pt x="1207175" y="600886"/>
                  </a:moveTo>
                  <a:lnTo>
                    <a:pt x="1267333" y="600886"/>
                  </a:lnTo>
                  <a:lnTo>
                    <a:pt x="1266914" y="643026"/>
                  </a:lnTo>
                  <a:lnTo>
                    <a:pt x="1207175" y="643026"/>
                  </a:lnTo>
                  <a:close/>
                  <a:moveTo>
                    <a:pt x="419143" y="600886"/>
                  </a:moveTo>
                  <a:lnTo>
                    <a:pt x="557094" y="600886"/>
                  </a:lnTo>
                  <a:lnTo>
                    <a:pt x="557094" y="643026"/>
                  </a:lnTo>
                  <a:lnTo>
                    <a:pt x="475496" y="643026"/>
                  </a:lnTo>
                  <a:close/>
                  <a:moveTo>
                    <a:pt x="1862019" y="515046"/>
                  </a:moveTo>
                  <a:lnTo>
                    <a:pt x="2061565" y="515046"/>
                  </a:lnTo>
                  <a:lnTo>
                    <a:pt x="2015200" y="557185"/>
                  </a:lnTo>
                  <a:lnTo>
                    <a:pt x="1862019" y="557185"/>
                  </a:lnTo>
                  <a:close/>
                  <a:moveTo>
                    <a:pt x="1123831" y="515046"/>
                  </a:moveTo>
                  <a:lnTo>
                    <a:pt x="1268187" y="515046"/>
                  </a:lnTo>
                  <a:lnTo>
                    <a:pt x="1267768" y="557185"/>
                  </a:lnTo>
                  <a:lnTo>
                    <a:pt x="1207175" y="557185"/>
                  </a:lnTo>
                  <a:lnTo>
                    <a:pt x="1207175" y="530547"/>
                  </a:lnTo>
                  <a:lnTo>
                    <a:pt x="1123831" y="530547"/>
                  </a:lnTo>
                  <a:close/>
                  <a:moveTo>
                    <a:pt x="320458" y="515046"/>
                  </a:moveTo>
                  <a:lnTo>
                    <a:pt x="652344" y="515046"/>
                  </a:lnTo>
                  <a:lnTo>
                    <a:pt x="652344" y="535309"/>
                  </a:lnTo>
                  <a:lnTo>
                    <a:pt x="557094" y="535309"/>
                  </a:lnTo>
                  <a:lnTo>
                    <a:pt x="557094" y="557185"/>
                  </a:lnTo>
                  <a:lnTo>
                    <a:pt x="366822" y="557185"/>
                  </a:lnTo>
                  <a:close/>
                  <a:moveTo>
                    <a:pt x="1862019" y="429205"/>
                  </a:moveTo>
                  <a:lnTo>
                    <a:pt x="2142029" y="429205"/>
                  </a:lnTo>
                  <a:lnTo>
                    <a:pt x="2103730" y="471344"/>
                  </a:lnTo>
                  <a:lnTo>
                    <a:pt x="1862019" y="471344"/>
                  </a:lnTo>
                  <a:close/>
                  <a:moveTo>
                    <a:pt x="1123831" y="429205"/>
                  </a:moveTo>
                  <a:lnTo>
                    <a:pt x="1269042" y="429205"/>
                  </a:lnTo>
                  <a:lnTo>
                    <a:pt x="1268622" y="471344"/>
                  </a:lnTo>
                  <a:lnTo>
                    <a:pt x="1123831" y="471344"/>
                  </a:lnTo>
                  <a:close/>
                  <a:moveTo>
                    <a:pt x="239993" y="429205"/>
                  </a:moveTo>
                  <a:lnTo>
                    <a:pt x="652344" y="429205"/>
                  </a:lnTo>
                  <a:lnTo>
                    <a:pt x="652344" y="471344"/>
                  </a:lnTo>
                  <a:lnTo>
                    <a:pt x="278292" y="471344"/>
                  </a:lnTo>
                  <a:close/>
                  <a:moveTo>
                    <a:pt x="1862019" y="343364"/>
                  </a:moveTo>
                  <a:lnTo>
                    <a:pt x="2208762" y="343364"/>
                  </a:lnTo>
                  <a:lnTo>
                    <a:pt x="2177250" y="385503"/>
                  </a:lnTo>
                  <a:lnTo>
                    <a:pt x="1862019" y="385503"/>
                  </a:lnTo>
                  <a:close/>
                  <a:moveTo>
                    <a:pt x="1123831" y="343364"/>
                  </a:moveTo>
                  <a:lnTo>
                    <a:pt x="1269896" y="343364"/>
                  </a:lnTo>
                  <a:lnTo>
                    <a:pt x="1269476" y="385503"/>
                  </a:lnTo>
                  <a:lnTo>
                    <a:pt x="1123831" y="385503"/>
                  </a:lnTo>
                  <a:close/>
                  <a:moveTo>
                    <a:pt x="173261" y="343364"/>
                  </a:moveTo>
                  <a:lnTo>
                    <a:pt x="652344" y="343364"/>
                  </a:lnTo>
                  <a:lnTo>
                    <a:pt x="652344" y="385503"/>
                  </a:lnTo>
                  <a:lnTo>
                    <a:pt x="204772" y="385503"/>
                  </a:lnTo>
                  <a:close/>
                  <a:moveTo>
                    <a:pt x="1862019" y="257523"/>
                  </a:moveTo>
                  <a:lnTo>
                    <a:pt x="2264593" y="257523"/>
                  </a:lnTo>
                  <a:lnTo>
                    <a:pt x="2238993" y="299662"/>
                  </a:lnTo>
                  <a:lnTo>
                    <a:pt x="1862019" y="299662"/>
                  </a:lnTo>
                  <a:close/>
                  <a:moveTo>
                    <a:pt x="1159550" y="257523"/>
                  </a:moveTo>
                  <a:lnTo>
                    <a:pt x="1270750" y="257523"/>
                  </a:lnTo>
                  <a:lnTo>
                    <a:pt x="1270331" y="299662"/>
                  </a:lnTo>
                  <a:lnTo>
                    <a:pt x="1159550" y="299662"/>
                  </a:lnTo>
                  <a:close/>
                  <a:moveTo>
                    <a:pt x="117429" y="257523"/>
                  </a:moveTo>
                  <a:lnTo>
                    <a:pt x="628531" y="257523"/>
                  </a:lnTo>
                  <a:lnTo>
                    <a:pt x="628531" y="299662"/>
                  </a:lnTo>
                  <a:lnTo>
                    <a:pt x="143029" y="299662"/>
                  </a:lnTo>
                  <a:close/>
                  <a:moveTo>
                    <a:pt x="1315125" y="171682"/>
                  </a:moveTo>
                  <a:lnTo>
                    <a:pt x="1387909" y="171682"/>
                  </a:lnTo>
                  <a:lnTo>
                    <a:pt x="1391755" y="177144"/>
                  </a:lnTo>
                  <a:lnTo>
                    <a:pt x="1404827" y="171682"/>
                  </a:lnTo>
                  <a:lnTo>
                    <a:pt x="2311424" y="171682"/>
                  </a:lnTo>
                  <a:lnTo>
                    <a:pt x="2291124" y="213821"/>
                  </a:lnTo>
                  <a:lnTo>
                    <a:pt x="1862019" y="213821"/>
                  </a:lnTo>
                  <a:lnTo>
                    <a:pt x="1862019" y="185265"/>
                  </a:lnTo>
                  <a:lnTo>
                    <a:pt x="1315125" y="185265"/>
                  </a:lnTo>
                  <a:close/>
                  <a:moveTo>
                    <a:pt x="70598" y="171682"/>
                  </a:moveTo>
                  <a:lnTo>
                    <a:pt x="977294" y="171682"/>
                  </a:lnTo>
                  <a:lnTo>
                    <a:pt x="991639" y="177635"/>
                  </a:lnTo>
                  <a:lnTo>
                    <a:pt x="995809" y="171682"/>
                  </a:lnTo>
                  <a:lnTo>
                    <a:pt x="1071568" y="171682"/>
                  </a:lnTo>
                  <a:lnTo>
                    <a:pt x="1071568" y="194396"/>
                  </a:lnTo>
                  <a:lnTo>
                    <a:pt x="628531" y="192409"/>
                  </a:lnTo>
                  <a:lnTo>
                    <a:pt x="628531" y="213821"/>
                  </a:lnTo>
                  <a:lnTo>
                    <a:pt x="90898" y="213821"/>
                  </a:lnTo>
                  <a:close/>
                  <a:moveTo>
                    <a:pt x="1501842" y="85841"/>
                  </a:moveTo>
                  <a:lnTo>
                    <a:pt x="2350604" y="85841"/>
                  </a:lnTo>
                  <a:lnTo>
                    <a:pt x="2343735" y="104607"/>
                  </a:lnTo>
                  <a:lnTo>
                    <a:pt x="2332476" y="127980"/>
                  </a:lnTo>
                  <a:lnTo>
                    <a:pt x="1517996" y="127980"/>
                  </a:lnTo>
                  <a:close/>
                  <a:moveTo>
                    <a:pt x="31418" y="85841"/>
                  </a:moveTo>
                  <a:lnTo>
                    <a:pt x="902876" y="85841"/>
                  </a:lnTo>
                  <a:lnTo>
                    <a:pt x="888369" y="127980"/>
                  </a:lnTo>
                  <a:lnTo>
                    <a:pt x="49546" y="127980"/>
                  </a:lnTo>
                  <a:lnTo>
                    <a:pt x="38287" y="104607"/>
                  </a:lnTo>
                  <a:close/>
                  <a:moveTo>
                    <a:pt x="1657754" y="0"/>
                  </a:moveTo>
                  <a:lnTo>
                    <a:pt x="2382022" y="0"/>
                  </a:lnTo>
                  <a:lnTo>
                    <a:pt x="2366599" y="42139"/>
                  </a:lnTo>
                  <a:lnTo>
                    <a:pt x="1622638" y="42139"/>
                  </a:lnTo>
                  <a:close/>
                  <a:moveTo>
                    <a:pt x="0" y="0"/>
                  </a:moveTo>
                  <a:lnTo>
                    <a:pt x="729523" y="0"/>
                  </a:lnTo>
                  <a:lnTo>
                    <a:pt x="763761" y="42139"/>
                  </a:lnTo>
                  <a:lnTo>
                    <a:pt x="15423" y="42139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61E5DDB8-2ED6-475A-B615-285B7D943EFE}"/>
                </a:ext>
              </a:extLst>
            </p:cNvPr>
            <p:cNvSpPr/>
            <p:nvPr/>
          </p:nvSpPr>
          <p:spPr>
            <a:xfrm rot="5400000">
              <a:off x="2433030" y="6009399"/>
              <a:ext cx="1106885" cy="1106885"/>
            </a:xfrm>
            <a:custGeom>
              <a:avLst/>
              <a:gdLst>
                <a:gd name="connsiteX0" fmla="*/ 209312 w 1106885"/>
                <a:gd name="connsiteY0" fmla="*/ 553443 h 1106885"/>
                <a:gd name="connsiteX1" fmla="*/ 553443 w 1106885"/>
                <a:gd name="connsiteY1" fmla="*/ 897574 h 1106885"/>
                <a:gd name="connsiteX2" fmla="*/ 897574 w 1106885"/>
                <a:gd name="connsiteY2" fmla="*/ 553443 h 1106885"/>
                <a:gd name="connsiteX3" fmla="*/ 553443 w 1106885"/>
                <a:gd name="connsiteY3" fmla="*/ 209312 h 1106885"/>
                <a:gd name="connsiteX4" fmla="*/ 209312 w 1106885"/>
                <a:gd name="connsiteY4" fmla="*/ 553443 h 1106885"/>
                <a:gd name="connsiteX5" fmla="*/ 0 w 1106885"/>
                <a:gd name="connsiteY5" fmla="*/ 581844 h 1106885"/>
                <a:gd name="connsiteX6" fmla="*/ 0 w 1106885"/>
                <a:gd name="connsiteY6" fmla="*/ 525041 h 1106885"/>
                <a:gd name="connsiteX7" fmla="*/ 109575 w 1106885"/>
                <a:gd name="connsiteY7" fmla="*/ 500802 h 1106885"/>
                <a:gd name="connsiteX8" fmla="*/ 113394 w 1106885"/>
                <a:gd name="connsiteY8" fmla="*/ 462919 h 1106885"/>
                <a:gd name="connsiteX9" fmla="*/ 123057 w 1106885"/>
                <a:gd name="connsiteY9" fmla="*/ 431789 h 1106885"/>
                <a:gd name="connsiteX10" fmla="*/ 31374 w 1106885"/>
                <a:gd name="connsiteY10" fmla="*/ 367571 h 1106885"/>
                <a:gd name="connsiteX11" fmla="*/ 53143 w 1106885"/>
                <a:gd name="connsiteY11" fmla="*/ 315105 h 1106885"/>
                <a:gd name="connsiteX12" fmla="*/ 163413 w 1106885"/>
                <a:gd name="connsiteY12" fmla="*/ 334670 h 1106885"/>
                <a:gd name="connsiteX13" fmla="*/ 180980 w 1106885"/>
                <a:gd name="connsiteY13" fmla="*/ 302305 h 1106885"/>
                <a:gd name="connsiteX14" fmla="*/ 202212 w 1106885"/>
                <a:gd name="connsiteY14" fmla="*/ 276572 h 1106885"/>
                <a:gd name="connsiteX15" fmla="*/ 142018 w 1106885"/>
                <a:gd name="connsiteY15" fmla="*/ 182183 h 1106885"/>
                <a:gd name="connsiteX16" fmla="*/ 182184 w 1106885"/>
                <a:gd name="connsiteY16" fmla="*/ 142017 h 1106885"/>
                <a:gd name="connsiteX17" fmla="*/ 276573 w 1106885"/>
                <a:gd name="connsiteY17" fmla="*/ 202211 h 1106885"/>
                <a:gd name="connsiteX18" fmla="*/ 302305 w 1106885"/>
                <a:gd name="connsiteY18" fmla="*/ 180980 h 1106885"/>
                <a:gd name="connsiteX19" fmla="*/ 333712 w 1106885"/>
                <a:gd name="connsiteY19" fmla="*/ 163933 h 1106885"/>
                <a:gd name="connsiteX20" fmla="*/ 313879 w 1106885"/>
                <a:gd name="connsiteY20" fmla="*/ 53729 h 1106885"/>
                <a:gd name="connsiteX21" fmla="*/ 366291 w 1106885"/>
                <a:gd name="connsiteY21" fmla="*/ 31830 h 1106885"/>
                <a:gd name="connsiteX22" fmla="*/ 430751 w 1106885"/>
                <a:gd name="connsiteY22" fmla="*/ 123379 h 1106885"/>
                <a:gd name="connsiteX23" fmla="*/ 462919 w 1106885"/>
                <a:gd name="connsiteY23" fmla="*/ 113394 h 1106885"/>
                <a:gd name="connsiteX24" fmla="*/ 500802 w 1106885"/>
                <a:gd name="connsiteY24" fmla="*/ 109575 h 1106885"/>
                <a:gd name="connsiteX25" fmla="*/ 525041 w 1106885"/>
                <a:gd name="connsiteY25" fmla="*/ 0 h 1106885"/>
                <a:gd name="connsiteX26" fmla="*/ 581844 w 1106885"/>
                <a:gd name="connsiteY26" fmla="*/ 0 h 1106885"/>
                <a:gd name="connsiteX27" fmla="*/ 606083 w 1106885"/>
                <a:gd name="connsiteY27" fmla="*/ 109575 h 1106885"/>
                <a:gd name="connsiteX28" fmla="*/ 643968 w 1106885"/>
                <a:gd name="connsiteY28" fmla="*/ 113394 h 1106885"/>
                <a:gd name="connsiteX29" fmla="*/ 675097 w 1106885"/>
                <a:gd name="connsiteY29" fmla="*/ 123057 h 1106885"/>
                <a:gd name="connsiteX30" fmla="*/ 739315 w 1106885"/>
                <a:gd name="connsiteY30" fmla="*/ 31373 h 1106885"/>
                <a:gd name="connsiteX31" fmla="*/ 791781 w 1106885"/>
                <a:gd name="connsiteY31" fmla="*/ 53142 h 1106885"/>
                <a:gd name="connsiteX32" fmla="*/ 772216 w 1106885"/>
                <a:gd name="connsiteY32" fmla="*/ 163413 h 1106885"/>
                <a:gd name="connsiteX33" fmla="*/ 804581 w 1106885"/>
                <a:gd name="connsiteY33" fmla="*/ 180980 h 1106885"/>
                <a:gd name="connsiteX34" fmla="*/ 830314 w 1106885"/>
                <a:gd name="connsiteY34" fmla="*/ 202211 h 1106885"/>
                <a:gd name="connsiteX35" fmla="*/ 924704 w 1106885"/>
                <a:gd name="connsiteY35" fmla="*/ 142017 h 1106885"/>
                <a:gd name="connsiteX36" fmla="*/ 964869 w 1106885"/>
                <a:gd name="connsiteY36" fmla="*/ 182183 h 1106885"/>
                <a:gd name="connsiteX37" fmla="*/ 904675 w 1106885"/>
                <a:gd name="connsiteY37" fmla="*/ 276573 h 1106885"/>
                <a:gd name="connsiteX38" fmla="*/ 925906 w 1106885"/>
                <a:gd name="connsiteY38" fmla="*/ 302305 h 1106885"/>
                <a:gd name="connsiteX39" fmla="*/ 942953 w 1106885"/>
                <a:gd name="connsiteY39" fmla="*/ 333711 h 1106885"/>
                <a:gd name="connsiteX40" fmla="*/ 1053158 w 1106885"/>
                <a:gd name="connsiteY40" fmla="*/ 313878 h 1106885"/>
                <a:gd name="connsiteX41" fmla="*/ 1075056 w 1106885"/>
                <a:gd name="connsiteY41" fmla="*/ 366290 h 1106885"/>
                <a:gd name="connsiteX42" fmla="*/ 983507 w 1106885"/>
                <a:gd name="connsiteY42" fmla="*/ 430750 h 1106885"/>
                <a:gd name="connsiteX43" fmla="*/ 993493 w 1106885"/>
                <a:gd name="connsiteY43" fmla="*/ 462919 h 1106885"/>
                <a:gd name="connsiteX44" fmla="*/ 997311 w 1106885"/>
                <a:gd name="connsiteY44" fmla="*/ 500802 h 1106885"/>
                <a:gd name="connsiteX45" fmla="*/ 1106885 w 1106885"/>
                <a:gd name="connsiteY45" fmla="*/ 525041 h 1106885"/>
                <a:gd name="connsiteX46" fmla="*/ 1106885 w 1106885"/>
                <a:gd name="connsiteY46" fmla="*/ 581844 h 1106885"/>
                <a:gd name="connsiteX47" fmla="*/ 997312 w 1106885"/>
                <a:gd name="connsiteY47" fmla="*/ 606083 h 1106885"/>
                <a:gd name="connsiteX48" fmla="*/ 993493 w 1106885"/>
                <a:gd name="connsiteY48" fmla="*/ 643968 h 1106885"/>
                <a:gd name="connsiteX49" fmla="*/ 983830 w 1106885"/>
                <a:gd name="connsiteY49" fmla="*/ 675096 h 1106885"/>
                <a:gd name="connsiteX50" fmla="*/ 1075514 w 1106885"/>
                <a:gd name="connsiteY50" fmla="*/ 739314 h 1106885"/>
                <a:gd name="connsiteX51" fmla="*/ 1053744 w 1106885"/>
                <a:gd name="connsiteY51" fmla="*/ 791780 h 1106885"/>
                <a:gd name="connsiteX52" fmla="*/ 943474 w 1106885"/>
                <a:gd name="connsiteY52" fmla="*/ 772215 h 1106885"/>
                <a:gd name="connsiteX53" fmla="*/ 925906 w 1106885"/>
                <a:gd name="connsiteY53" fmla="*/ 804581 h 1106885"/>
                <a:gd name="connsiteX54" fmla="*/ 904675 w 1106885"/>
                <a:gd name="connsiteY54" fmla="*/ 830313 h 1106885"/>
                <a:gd name="connsiteX55" fmla="*/ 964869 w 1106885"/>
                <a:gd name="connsiteY55" fmla="*/ 924703 h 1106885"/>
                <a:gd name="connsiteX56" fmla="*/ 924704 w 1106885"/>
                <a:gd name="connsiteY56" fmla="*/ 964868 h 1106885"/>
                <a:gd name="connsiteX57" fmla="*/ 830314 w 1106885"/>
                <a:gd name="connsiteY57" fmla="*/ 904675 h 1106885"/>
                <a:gd name="connsiteX58" fmla="*/ 804581 w 1106885"/>
                <a:gd name="connsiteY58" fmla="*/ 925906 h 1106885"/>
                <a:gd name="connsiteX59" fmla="*/ 773175 w 1106885"/>
                <a:gd name="connsiteY59" fmla="*/ 942953 h 1106885"/>
                <a:gd name="connsiteX60" fmla="*/ 793008 w 1106885"/>
                <a:gd name="connsiteY60" fmla="*/ 1053157 h 1106885"/>
                <a:gd name="connsiteX61" fmla="*/ 740596 w 1106885"/>
                <a:gd name="connsiteY61" fmla="*/ 1075055 h 1106885"/>
                <a:gd name="connsiteX62" fmla="*/ 676138 w 1106885"/>
                <a:gd name="connsiteY62" fmla="*/ 983506 h 1106885"/>
                <a:gd name="connsiteX63" fmla="*/ 643968 w 1106885"/>
                <a:gd name="connsiteY63" fmla="*/ 993492 h 1106885"/>
                <a:gd name="connsiteX64" fmla="*/ 606083 w 1106885"/>
                <a:gd name="connsiteY64" fmla="*/ 997312 h 1106885"/>
                <a:gd name="connsiteX65" fmla="*/ 581844 w 1106885"/>
                <a:gd name="connsiteY65" fmla="*/ 1106885 h 1106885"/>
                <a:gd name="connsiteX66" fmla="*/ 525041 w 1106885"/>
                <a:gd name="connsiteY66" fmla="*/ 1106885 h 1106885"/>
                <a:gd name="connsiteX67" fmla="*/ 500802 w 1106885"/>
                <a:gd name="connsiteY67" fmla="*/ 997311 h 1106885"/>
                <a:gd name="connsiteX68" fmla="*/ 462919 w 1106885"/>
                <a:gd name="connsiteY68" fmla="*/ 993492 h 1106885"/>
                <a:gd name="connsiteX69" fmla="*/ 431789 w 1106885"/>
                <a:gd name="connsiteY69" fmla="*/ 983830 h 1106885"/>
                <a:gd name="connsiteX70" fmla="*/ 367572 w 1106885"/>
                <a:gd name="connsiteY70" fmla="*/ 1075513 h 1106885"/>
                <a:gd name="connsiteX71" fmla="*/ 315106 w 1106885"/>
                <a:gd name="connsiteY71" fmla="*/ 1053743 h 1106885"/>
                <a:gd name="connsiteX72" fmla="*/ 334671 w 1106885"/>
                <a:gd name="connsiteY72" fmla="*/ 943474 h 1106885"/>
                <a:gd name="connsiteX73" fmla="*/ 302305 w 1106885"/>
                <a:gd name="connsiteY73" fmla="*/ 925906 h 1106885"/>
                <a:gd name="connsiteX74" fmla="*/ 276572 w 1106885"/>
                <a:gd name="connsiteY74" fmla="*/ 904675 h 1106885"/>
                <a:gd name="connsiteX75" fmla="*/ 182184 w 1106885"/>
                <a:gd name="connsiteY75" fmla="*/ 964868 h 1106885"/>
                <a:gd name="connsiteX76" fmla="*/ 142018 w 1106885"/>
                <a:gd name="connsiteY76" fmla="*/ 924703 h 1106885"/>
                <a:gd name="connsiteX77" fmla="*/ 202211 w 1106885"/>
                <a:gd name="connsiteY77" fmla="*/ 830314 h 1106885"/>
                <a:gd name="connsiteX78" fmla="*/ 180980 w 1106885"/>
                <a:gd name="connsiteY78" fmla="*/ 804581 h 1106885"/>
                <a:gd name="connsiteX79" fmla="*/ 163933 w 1106885"/>
                <a:gd name="connsiteY79" fmla="*/ 773174 h 1106885"/>
                <a:gd name="connsiteX80" fmla="*/ 53730 w 1106885"/>
                <a:gd name="connsiteY80" fmla="*/ 793007 h 1106885"/>
                <a:gd name="connsiteX81" fmla="*/ 31831 w 1106885"/>
                <a:gd name="connsiteY81" fmla="*/ 740595 h 1106885"/>
                <a:gd name="connsiteX82" fmla="*/ 123380 w 1106885"/>
                <a:gd name="connsiteY82" fmla="*/ 676137 h 1106885"/>
                <a:gd name="connsiteX83" fmla="*/ 113394 w 1106885"/>
                <a:gd name="connsiteY83" fmla="*/ 643968 h 1106885"/>
                <a:gd name="connsiteX84" fmla="*/ 109575 w 1106885"/>
                <a:gd name="connsiteY84" fmla="*/ 606083 h 110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106885" h="1106885">
                  <a:moveTo>
                    <a:pt x="209312" y="553443"/>
                  </a:moveTo>
                  <a:cubicBezTo>
                    <a:pt x="209312" y="743501"/>
                    <a:pt x="363385" y="897574"/>
                    <a:pt x="553443" y="897574"/>
                  </a:cubicBezTo>
                  <a:cubicBezTo>
                    <a:pt x="743501" y="897574"/>
                    <a:pt x="897574" y="743501"/>
                    <a:pt x="897574" y="553443"/>
                  </a:cubicBezTo>
                  <a:cubicBezTo>
                    <a:pt x="897574" y="363385"/>
                    <a:pt x="743501" y="209312"/>
                    <a:pt x="553443" y="209312"/>
                  </a:cubicBezTo>
                  <a:cubicBezTo>
                    <a:pt x="363385" y="209312"/>
                    <a:pt x="209312" y="363385"/>
                    <a:pt x="209312" y="553443"/>
                  </a:cubicBezTo>
                  <a:close/>
                  <a:moveTo>
                    <a:pt x="0" y="581844"/>
                  </a:moveTo>
                  <a:lnTo>
                    <a:pt x="0" y="525041"/>
                  </a:lnTo>
                  <a:lnTo>
                    <a:pt x="109575" y="500802"/>
                  </a:lnTo>
                  <a:lnTo>
                    <a:pt x="113394" y="462919"/>
                  </a:lnTo>
                  <a:lnTo>
                    <a:pt x="123057" y="431789"/>
                  </a:lnTo>
                  <a:lnTo>
                    <a:pt x="31374" y="367571"/>
                  </a:lnTo>
                  <a:lnTo>
                    <a:pt x="53143" y="315105"/>
                  </a:lnTo>
                  <a:lnTo>
                    <a:pt x="163413" y="334670"/>
                  </a:lnTo>
                  <a:lnTo>
                    <a:pt x="180980" y="302305"/>
                  </a:lnTo>
                  <a:lnTo>
                    <a:pt x="202212" y="276572"/>
                  </a:lnTo>
                  <a:lnTo>
                    <a:pt x="142018" y="182183"/>
                  </a:lnTo>
                  <a:lnTo>
                    <a:pt x="182184" y="142017"/>
                  </a:lnTo>
                  <a:lnTo>
                    <a:pt x="276573" y="202211"/>
                  </a:lnTo>
                  <a:lnTo>
                    <a:pt x="302305" y="180980"/>
                  </a:lnTo>
                  <a:lnTo>
                    <a:pt x="333712" y="163933"/>
                  </a:lnTo>
                  <a:lnTo>
                    <a:pt x="313879" y="53729"/>
                  </a:lnTo>
                  <a:lnTo>
                    <a:pt x="366291" y="31830"/>
                  </a:lnTo>
                  <a:lnTo>
                    <a:pt x="430751" y="123379"/>
                  </a:lnTo>
                  <a:lnTo>
                    <a:pt x="462919" y="113394"/>
                  </a:lnTo>
                  <a:lnTo>
                    <a:pt x="500802" y="109575"/>
                  </a:lnTo>
                  <a:lnTo>
                    <a:pt x="525041" y="0"/>
                  </a:lnTo>
                  <a:lnTo>
                    <a:pt x="581844" y="0"/>
                  </a:lnTo>
                  <a:lnTo>
                    <a:pt x="606083" y="109575"/>
                  </a:lnTo>
                  <a:lnTo>
                    <a:pt x="643968" y="113394"/>
                  </a:lnTo>
                  <a:lnTo>
                    <a:pt x="675097" y="123057"/>
                  </a:lnTo>
                  <a:lnTo>
                    <a:pt x="739315" y="31373"/>
                  </a:lnTo>
                  <a:lnTo>
                    <a:pt x="791781" y="53142"/>
                  </a:lnTo>
                  <a:lnTo>
                    <a:pt x="772216" y="163413"/>
                  </a:lnTo>
                  <a:lnTo>
                    <a:pt x="804581" y="180980"/>
                  </a:lnTo>
                  <a:lnTo>
                    <a:pt x="830314" y="202211"/>
                  </a:lnTo>
                  <a:lnTo>
                    <a:pt x="924704" y="142017"/>
                  </a:lnTo>
                  <a:lnTo>
                    <a:pt x="964869" y="182183"/>
                  </a:lnTo>
                  <a:lnTo>
                    <a:pt x="904675" y="276573"/>
                  </a:lnTo>
                  <a:lnTo>
                    <a:pt x="925906" y="302305"/>
                  </a:lnTo>
                  <a:lnTo>
                    <a:pt x="942953" y="333711"/>
                  </a:lnTo>
                  <a:lnTo>
                    <a:pt x="1053158" y="313878"/>
                  </a:lnTo>
                  <a:lnTo>
                    <a:pt x="1075056" y="366290"/>
                  </a:lnTo>
                  <a:lnTo>
                    <a:pt x="983507" y="430750"/>
                  </a:lnTo>
                  <a:lnTo>
                    <a:pt x="993493" y="462919"/>
                  </a:lnTo>
                  <a:lnTo>
                    <a:pt x="997311" y="500802"/>
                  </a:lnTo>
                  <a:lnTo>
                    <a:pt x="1106885" y="525041"/>
                  </a:lnTo>
                  <a:lnTo>
                    <a:pt x="1106885" y="581844"/>
                  </a:lnTo>
                  <a:lnTo>
                    <a:pt x="997312" y="606083"/>
                  </a:lnTo>
                  <a:lnTo>
                    <a:pt x="993493" y="643968"/>
                  </a:lnTo>
                  <a:lnTo>
                    <a:pt x="983830" y="675096"/>
                  </a:lnTo>
                  <a:lnTo>
                    <a:pt x="1075514" y="739314"/>
                  </a:lnTo>
                  <a:lnTo>
                    <a:pt x="1053744" y="791780"/>
                  </a:lnTo>
                  <a:lnTo>
                    <a:pt x="943474" y="772215"/>
                  </a:lnTo>
                  <a:lnTo>
                    <a:pt x="925906" y="804581"/>
                  </a:lnTo>
                  <a:lnTo>
                    <a:pt x="904675" y="830313"/>
                  </a:lnTo>
                  <a:lnTo>
                    <a:pt x="964869" y="924703"/>
                  </a:lnTo>
                  <a:lnTo>
                    <a:pt x="924704" y="964868"/>
                  </a:lnTo>
                  <a:lnTo>
                    <a:pt x="830314" y="904675"/>
                  </a:lnTo>
                  <a:lnTo>
                    <a:pt x="804581" y="925906"/>
                  </a:lnTo>
                  <a:lnTo>
                    <a:pt x="773175" y="942953"/>
                  </a:lnTo>
                  <a:lnTo>
                    <a:pt x="793008" y="1053157"/>
                  </a:lnTo>
                  <a:lnTo>
                    <a:pt x="740596" y="1075055"/>
                  </a:lnTo>
                  <a:lnTo>
                    <a:pt x="676138" y="983506"/>
                  </a:lnTo>
                  <a:lnTo>
                    <a:pt x="643968" y="993492"/>
                  </a:lnTo>
                  <a:lnTo>
                    <a:pt x="606083" y="997312"/>
                  </a:lnTo>
                  <a:lnTo>
                    <a:pt x="581844" y="1106885"/>
                  </a:lnTo>
                  <a:lnTo>
                    <a:pt x="525041" y="1106885"/>
                  </a:lnTo>
                  <a:lnTo>
                    <a:pt x="500802" y="997311"/>
                  </a:lnTo>
                  <a:lnTo>
                    <a:pt x="462919" y="993492"/>
                  </a:lnTo>
                  <a:lnTo>
                    <a:pt x="431789" y="983830"/>
                  </a:lnTo>
                  <a:lnTo>
                    <a:pt x="367572" y="1075513"/>
                  </a:lnTo>
                  <a:lnTo>
                    <a:pt x="315106" y="1053743"/>
                  </a:lnTo>
                  <a:lnTo>
                    <a:pt x="334671" y="943474"/>
                  </a:lnTo>
                  <a:lnTo>
                    <a:pt x="302305" y="925906"/>
                  </a:lnTo>
                  <a:lnTo>
                    <a:pt x="276572" y="904675"/>
                  </a:lnTo>
                  <a:lnTo>
                    <a:pt x="182184" y="964868"/>
                  </a:lnTo>
                  <a:lnTo>
                    <a:pt x="142018" y="924703"/>
                  </a:lnTo>
                  <a:lnTo>
                    <a:pt x="202211" y="830314"/>
                  </a:lnTo>
                  <a:lnTo>
                    <a:pt x="180980" y="804581"/>
                  </a:lnTo>
                  <a:lnTo>
                    <a:pt x="163933" y="773174"/>
                  </a:lnTo>
                  <a:lnTo>
                    <a:pt x="53730" y="793007"/>
                  </a:lnTo>
                  <a:lnTo>
                    <a:pt x="31831" y="740595"/>
                  </a:lnTo>
                  <a:lnTo>
                    <a:pt x="123380" y="676137"/>
                  </a:lnTo>
                  <a:lnTo>
                    <a:pt x="113394" y="643968"/>
                  </a:lnTo>
                  <a:lnTo>
                    <a:pt x="109575" y="606083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68725A4B-9568-49CE-B684-50CC5BDAEFDF}"/>
                </a:ext>
              </a:extLst>
            </p:cNvPr>
            <p:cNvSpPr/>
            <p:nvPr/>
          </p:nvSpPr>
          <p:spPr>
            <a:xfrm>
              <a:off x="2438399" y="7182955"/>
              <a:ext cx="495302" cy="411854"/>
            </a:xfrm>
            <a:custGeom>
              <a:avLst/>
              <a:gdLst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63376 w 519112"/>
                <a:gd name="connsiteY4" fmla="*/ 0 h 454706"/>
                <a:gd name="connsiteX5" fmla="*/ 459581 w 519112"/>
                <a:gd name="connsiteY5" fmla="*/ 0 h 454706"/>
                <a:gd name="connsiteX6" fmla="*/ 459581 w 519112"/>
                <a:gd name="connsiteY6" fmla="*/ 80850 h 454706"/>
                <a:gd name="connsiteX7" fmla="*/ 340999 w 519112"/>
                <a:gd name="connsiteY7" fmla="*/ 80850 h 454706"/>
                <a:gd name="connsiteX8" fmla="*/ 298631 w 519112"/>
                <a:gd name="connsiteY8" fmla="*/ 180975 h 454706"/>
                <a:gd name="connsiteX9" fmla="*/ 407195 w 519112"/>
                <a:gd name="connsiteY9" fmla="*/ 180975 h 454706"/>
                <a:gd name="connsiteX10" fmla="*/ 407195 w 519112"/>
                <a:gd name="connsiteY10" fmla="*/ 186506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07195 w 519112"/>
                <a:gd name="connsiteY10" fmla="*/ 180975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24" fmla="*/ 63376 w 519112"/>
                <a:gd name="connsiteY24" fmla="*/ 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22254 w 519112"/>
                <a:gd name="connsiteY10" fmla="*/ 183475 h 454706"/>
                <a:gd name="connsiteX11" fmla="*/ 460572 w 519112"/>
                <a:gd name="connsiteY11" fmla="*/ 373856 h 454706"/>
                <a:gd name="connsiteX12" fmla="*/ 519112 w 519112"/>
                <a:gd name="connsiteY12" fmla="*/ 373856 h 454706"/>
                <a:gd name="connsiteX13" fmla="*/ 519112 w 519112"/>
                <a:gd name="connsiteY13" fmla="*/ 454706 h 454706"/>
                <a:gd name="connsiteX14" fmla="*/ 0 w 519112"/>
                <a:gd name="connsiteY14" fmla="*/ 454706 h 454706"/>
                <a:gd name="connsiteX15" fmla="*/ 0 w 519112"/>
                <a:gd name="connsiteY15" fmla="*/ 373856 h 454706"/>
                <a:gd name="connsiteX16" fmla="*/ 103231 w 519112"/>
                <a:gd name="connsiteY16" fmla="*/ 373856 h 454706"/>
                <a:gd name="connsiteX17" fmla="*/ 150636 w 519112"/>
                <a:gd name="connsiteY17" fmla="*/ 261825 h 454706"/>
                <a:gd name="connsiteX18" fmla="*/ 63377 w 519112"/>
                <a:gd name="connsiteY18" fmla="*/ 261825 h 454706"/>
                <a:gd name="connsiteX19" fmla="*/ 63377 w 519112"/>
                <a:gd name="connsiteY19" fmla="*/ 180975 h 454706"/>
                <a:gd name="connsiteX20" fmla="*/ 184848 w 519112"/>
                <a:gd name="connsiteY20" fmla="*/ 180975 h 454706"/>
                <a:gd name="connsiteX21" fmla="*/ 227215 w 519112"/>
                <a:gd name="connsiteY21" fmla="*/ 80850 h 454706"/>
                <a:gd name="connsiteX22" fmla="*/ 63376 w 519112"/>
                <a:gd name="connsiteY22" fmla="*/ 80850 h 454706"/>
                <a:gd name="connsiteX23" fmla="*/ 63376 w 519112"/>
                <a:gd name="connsiteY23" fmla="*/ 0 h 45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9112" h="454706">
                  <a:moveTo>
                    <a:pt x="264419" y="261825"/>
                  </a:moveTo>
                  <a:lnTo>
                    <a:pt x="217014" y="373856"/>
                  </a:lnTo>
                  <a:lnTo>
                    <a:pt x="353683" y="373856"/>
                  </a:lnTo>
                  <a:lnTo>
                    <a:pt x="331134" y="261825"/>
                  </a:lnTo>
                  <a:lnTo>
                    <a:pt x="264419" y="261825"/>
                  </a:lnTo>
                  <a:close/>
                  <a:moveTo>
                    <a:pt x="63376" y="0"/>
                  </a:moveTo>
                  <a:lnTo>
                    <a:pt x="459581" y="0"/>
                  </a:lnTo>
                  <a:lnTo>
                    <a:pt x="459581" y="80850"/>
                  </a:lnTo>
                  <a:lnTo>
                    <a:pt x="340999" y="80850"/>
                  </a:lnTo>
                  <a:lnTo>
                    <a:pt x="298631" y="180975"/>
                  </a:lnTo>
                  <a:lnTo>
                    <a:pt x="422254" y="183475"/>
                  </a:lnTo>
                  <a:lnTo>
                    <a:pt x="460572" y="373856"/>
                  </a:lnTo>
                  <a:lnTo>
                    <a:pt x="519112" y="373856"/>
                  </a:lnTo>
                  <a:lnTo>
                    <a:pt x="519112" y="454706"/>
                  </a:lnTo>
                  <a:lnTo>
                    <a:pt x="0" y="454706"/>
                  </a:lnTo>
                  <a:lnTo>
                    <a:pt x="0" y="373856"/>
                  </a:lnTo>
                  <a:lnTo>
                    <a:pt x="103231" y="373856"/>
                  </a:lnTo>
                  <a:lnTo>
                    <a:pt x="150636" y="261825"/>
                  </a:lnTo>
                  <a:lnTo>
                    <a:pt x="63377" y="261825"/>
                  </a:lnTo>
                  <a:lnTo>
                    <a:pt x="63377" y="180975"/>
                  </a:lnTo>
                  <a:lnTo>
                    <a:pt x="184848" y="180975"/>
                  </a:lnTo>
                  <a:lnTo>
                    <a:pt x="227215" y="80850"/>
                  </a:lnTo>
                  <a:lnTo>
                    <a:pt x="63376" y="80850"/>
                  </a:lnTo>
                  <a:lnTo>
                    <a:pt x="63376" y="0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CF71BD27-C863-4A21-9415-91679423993A}"/>
                </a:ext>
              </a:extLst>
            </p:cNvPr>
            <p:cNvSpPr/>
            <p:nvPr/>
          </p:nvSpPr>
          <p:spPr>
            <a:xfrm>
              <a:off x="3107529" y="7182848"/>
              <a:ext cx="495302" cy="411954"/>
            </a:xfrm>
            <a:custGeom>
              <a:avLst/>
              <a:gdLst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100013 w 519112"/>
                <a:gd name="connsiteY4" fmla="*/ 80850 h 454816"/>
                <a:gd name="connsiteX5" fmla="*/ 100013 w 519112"/>
                <a:gd name="connsiteY5" fmla="*/ 230981 h 454816"/>
                <a:gd name="connsiteX6" fmla="*/ 209550 w 519112"/>
                <a:gd name="connsiteY6" fmla="*/ 230981 h 454816"/>
                <a:gd name="connsiteX7" fmla="*/ 209550 w 519112"/>
                <a:gd name="connsiteY7" fmla="*/ 80850 h 454816"/>
                <a:gd name="connsiteX8" fmla="*/ 0 w 519112"/>
                <a:gd name="connsiteY8" fmla="*/ 0 h 454816"/>
                <a:gd name="connsiteX9" fmla="*/ 519112 w 519112"/>
                <a:gd name="connsiteY9" fmla="*/ 0 h 454816"/>
                <a:gd name="connsiteX10" fmla="*/ 519112 w 519112"/>
                <a:gd name="connsiteY10" fmla="*/ 80850 h 454816"/>
                <a:gd name="connsiteX11" fmla="*/ 516904 w 519112"/>
                <a:gd name="connsiteY11" fmla="*/ 80850 h 454816"/>
                <a:gd name="connsiteX12" fmla="*/ 516904 w 519112"/>
                <a:gd name="connsiteY12" fmla="*/ 230981 h 454816"/>
                <a:gd name="connsiteX13" fmla="*/ 519112 w 519112"/>
                <a:gd name="connsiteY13" fmla="*/ 230981 h 454816"/>
                <a:gd name="connsiteX14" fmla="*/ 519112 w 519112"/>
                <a:gd name="connsiteY14" fmla="*/ 311831 h 454816"/>
                <a:gd name="connsiteX15" fmla="*/ 516904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311831 h 454816"/>
                <a:gd name="connsiteX17" fmla="*/ 516904 w 519112"/>
                <a:gd name="connsiteY17" fmla="*/ 454816 h 454816"/>
                <a:gd name="connsiteX18" fmla="*/ 416891 w 519112"/>
                <a:gd name="connsiteY18" fmla="*/ 454816 h 454816"/>
                <a:gd name="connsiteX19" fmla="*/ 416891 w 519112"/>
                <a:gd name="connsiteY19" fmla="*/ 311831 h 454816"/>
                <a:gd name="connsiteX20" fmla="*/ 100013 w 519112"/>
                <a:gd name="connsiteY20" fmla="*/ 311831 h 454816"/>
                <a:gd name="connsiteX21" fmla="*/ 100013 w 519112"/>
                <a:gd name="connsiteY21" fmla="*/ 454816 h 454816"/>
                <a:gd name="connsiteX22" fmla="*/ 0 w 519112"/>
                <a:gd name="connsiteY22" fmla="*/ 454816 h 454816"/>
                <a:gd name="connsiteX23" fmla="*/ 0 w 519112"/>
                <a:gd name="connsiteY23" fmla="*/ 311831 h 454816"/>
                <a:gd name="connsiteX24" fmla="*/ 0 w 519112"/>
                <a:gd name="connsiteY24" fmla="*/ 230981 h 454816"/>
                <a:gd name="connsiteX25" fmla="*/ 0 w 519112"/>
                <a:gd name="connsiteY25" fmla="*/ 80850 h 454816"/>
                <a:gd name="connsiteX26" fmla="*/ 0 w 519112"/>
                <a:gd name="connsiteY26" fmla="*/ 57149 h 454816"/>
                <a:gd name="connsiteX27" fmla="*/ 0 w 519112"/>
                <a:gd name="connsiteY27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26" fmla="*/ 0 w 519112"/>
                <a:gd name="connsiteY26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9112 w 519112"/>
                <a:gd name="connsiteY14" fmla="*/ 311831 h 454816"/>
                <a:gd name="connsiteX15" fmla="*/ 516904 w 519112"/>
                <a:gd name="connsiteY15" fmla="*/ 454816 h 454816"/>
                <a:gd name="connsiteX16" fmla="*/ 416891 w 519112"/>
                <a:gd name="connsiteY16" fmla="*/ 454816 h 454816"/>
                <a:gd name="connsiteX17" fmla="*/ 416891 w 519112"/>
                <a:gd name="connsiteY17" fmla="*/ 311831 h 454816"/>
                <a:gd name="connsiteX18" fmla="*/ 100013 w 519112"/>
                <a:gd name="connsiteY18" fmla="*/ 311831 h 454816"/>
                <a:gd name="connsiteX19" fmla="*/ 100013 w 519112"/>
                <a:gd name="connsiteY19" fmla="*/ 454816 h 454816"/>
                <a:gd name="connsiteX20" fmla="*/ 0 w 519112"/>
                <a:gd name="connsiteY20" fmla="*/ 454816 h 454816"/>
                <a:gd name="connsiteX21" fmla="*/ 0 w 519112"/>
                <a:gd name="connsiteY21" fmla="*/ 311831 h 454816"/>
                <a:gd name="connsiteX22" fmla="*/ 0 w 519112"/>
                <a:gd name="connsiteY22" fmla="*/ 230981 h 454816"/>
                <a:gd name="connsiteX23" fmla="*/ 0 w 519112"/>
                <a:gd name="connsiteY23" fmla="*/ 80850 h 454816"/>
                <a:gd name="connsiteX24" fmla="*/ 0 w 519112"/>
                <a:gd name="connsiteY24" fmla="*/ 57149 h 454816"/>
                <a:gd name="connsiteX25" fmla="*/ 0 w 519112"/>
                <a:gd name="connsiteY25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9112 w 519112"/>
                <a:gd name="connsiteY13" fmla="*/ 311831 h 454816"/>
                <a:gd name="connsiteX14" fmla="*/ 516904 w 519112"/>
                <a:gd name="connsiteY14" fmla="*/ 454816 h 454816"/>
                <a:gd name="connsiteX15" fmla="*/ 416891 w 519112"/>
                <a:gd name="connsiteY15" fmla="*/ 454816 h 454816"/>
                <a:gd name="connsiteX16" fmla="*/ 416891 w 519112"/>
                <a:gd name="connsiteY16" fmla="*/ 311831 h 454816"/>
                <a:gd name="connsiteX17" fmla="*/ 100013 w 519112"/>
                <a:gd name="connsiteY17" fmla="*/ 311831 h 454816"/>
                <a:gd name="connsiteX18" fmla="*/ 100013 w 519112"/>
                <a:gd name="connsiteY18" fmla="*/ 454816 h 454816"/>
                <a:gd name="connsiteX19" fmla="*/ 0 w 519112"/>
                <a:gd name="connsiteY19" fmla="*/ 454816 h 454816"/>
                <a:gd name="connsiteX20" fmla="*/ 0 w 519112"/>
                <a:gd name="connsiteY20" fmla="*/ 311831 h 454816"/>
                <a:gd name="connsiteX21" fmla="*/ 0 w 519112"/>
                <a:gd name="connsiteY21" fmla="*/ 230981 h 454816"/>
                <a:gd name="connsiteX22" fmla="*/ 0 w 519112"/>
                <a:gd name="connsiteY22" fmla="*/ 80850 h 454816"/>
                <a:gd name="connsiteX23" fmla="*/ 0 w 519112"/>
                <a:gd name="connsiteY23" fmla="*/ 57149 h 454816"/>
                <a:gd name="connsiteX24" fmla="*/ 0 w 519112"/>
                <a:gd name="connsiteY24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311831 h 454816"/>
                <a:gd name="connsiteX13" fmla="*/ 516904 w 519112"/>
                <a:gd name="connsiteY13" fmla="*/ 454816 h 454816"/>
                <a:gd name="connsiteX14" fmla="*/ 416891 w 519112"/>
                <a:gd name="connsiteY14" fmla="*/ 454816 h 454816"/>
                <a:gd name="connsiteX15" fmla="*/ 416891 w 519112"/>
                <a:gd name="connsiteY15" fmla="*/ 311831 h 454816"/>
                <a:gd name="connsiteX16" fmla="*/ 100013 w 519112"/>
                <a:gd name="connsiteY16" fmla="*/ 311831 h 454816"/>
                <a:gd name="connsiteX17" fmla="*/ 100013 w 519112"/>
                <a:gd name="connsiteY17" fmla="*/ 454816 h 454816"/>
                <a:gd name="connsiteX18" fmla="*/ 0 w 519112"/>
                <a:gd name="connsiteY18" fmla="*/ 454816 h 454816"/>
                <a:gd name="connsiteX19" fmla="*/ 0 w 519112"/>
                <a:gd name="connsiteY19" fmla="*/ 311831 h 454816"/>
                <a:gd name="connsiteX20" fmla="*/ 0 w 519112"/>
                <a:gd name="connsiteY20" fmla="*/ 230981 h 454816"/>
                <a:gd name="connsiteX21" fmla="*/ 0 w 519112"/>
                <a:gd name="connsiteY21" fmla="*/ 80850 h 454816"/>
                <a:gd name="connsiteX22" fmla="*/ 0 w 519112"/>
                <a:gd name="connsiteY22" fmla="*/ 57149 h 454816"/>
                <a:gd name="connsiteX23" fmla="*/ 0 w 519112"/>
                <a:gd name="connsiteY23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311831 h 454816"/>
                <a:gd name="connsiteX19" fmla="*/ 0 w 519112"/>
                <a:gd name="connsiteY19" fmla="*/ 230981 h 454816"/>
                <a:gd name="connsiteX20" fmla="*/ 0 w 519112"/>
                <a:gd name="connsiteY20" fmla="*/ 80850 h 454816"/>
                <a:gd name="connsiteX21" fmla="*/ 0 w 519112"/>
                <a:gd name="connsiteY21" fmla="*/ 57149 h 454816"/>
                <a:gd name="connsiteX22" fmla="*/ 0 w 519112"/>
                <a:gd name="connsiteY22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57149 h 454816"/>
                <a:gd name="connsiteX21" fmla="*/ 0 w 519112"/>
                <a:gd name="connsiteY21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0 h 454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9112" h="454816">
                  <a:moveTo>
                    <a:pt x="309563" y="80850"/>
                  </a:moveTo>
                  <a:lnTo>
                    <a:pt x="309563" y="230981"/>
                  </a:lnTo>
                  <a:lnTo>
                    <a:pt x="416891" y="230981"/>
                  </a:lnTo>
                  <a:lnTo>
                    <a:pt x="416891" y="80850"/>
                  </a:lnTo>
                  <a:lnTo>
                    <a:pt x="309563" y="80850"/>
                  </a:lnTo>
                  <a:close/>
                  <a:moveTo>
                    <a:pt x="100013" y="80850"/>
                  </a:moveTo>
                  <a:lnTo>
                    <a:pt x="100013" y="230981"/>
                  </a:lnTo>
                  <a:lnTo>
                    <a:pt x="209550" y="230981"/>
                  </a:lnTo>
                  <a:lnTo>
                    <a:pt x="209550" y="80850"/>
                  </a:lnTo>
                  <a:lnTo>
                    <a:pt x="100013" y="80850"/>
                  </a:lnTo>
                  <a:close/>
                  <a:moveTo>
                    <a:pt x="0" y="0"/>
                  </a:moveTo>
                  <a:lnTo>
                    <a:pt x="519112" y="0"/>
                  </a:lnTo>
                  <a:lnTo>
                    <a:pt x="516904" y="454816"/>
                  </a:lnTo>
                  <a:lnTo>
                    <a:pt x="416891" y="454816"/>
                  </a:lnTo>
                  <a:lnTo>
                    <a:pt x="416891" y="311831"/>
                  </a:lnTo>
                  <a:lnTo>
                    <a:pt x="100013" y="311831"/>
                  </a:lnTo>
                  <a:lnTo>
                    <a:pt x="100013" y="454816"/>
                  </a:lnTo>
                  <a:lnTo>
                    <a:pt x="0" y="45481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CDFD0422-DB95-4D62-9BF1-4A4BE75660D2}"/>
                </a:ext>
              </a:extLst>
            </p:cNvPr>
            <p:cNvSpPr/>
            <p:nvPr/>
          </p:nvSpPr>
          <p:spPr>
            <a:xfrm rot="1355987">
              <a:off x="1982085" y="5188602"/>
              <a:ext cx="956886" cy="1845015"/>
            </a:xfrm>
            <a:custGeom>
              <a:avLst/>
              <a:gdLst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16038 w 956886"/>
                <a:gd name="connsiteY14" fmla="*/ 623089 h 1845015"/>
                <a:gd name="connsiteX15" fmla="*/ 547017 w 956886"/>
                <a:gd name="connsiteY15" fmla="*/ 619297 h 1845015"/>
                <a:gd name="connsiteX16" fmla="*/ 705201 w 956886"/>
                <a:gd name="connsiteY16" fmla="*/ 571445 h 1845015"/>
                <a:gd name="connsiteX17" fmla="*/ 952565 w 956886"/>
                <a:gd name="connsiteY17" fmla="*/ 400307 h 1845015"/>
                <a:gd name="connsiteX18" fmla="*/ 432786 w 956886"/>
                <a:gd name="connsiteY18" fmla="*/ 228022 h 1845015"/>
                <a:gd name="connsiteX19" fmla="*/ 422053 w 956886"/>
                <a:gd name="connsiteY19" fmla="*/ 239908 h 1845015"/>
                <a:gd name="connsiteX20" fmla="*/ 387436 w 956886"/>
                <a:gd name="connsiteY20" fmla="*/ 286085 h 1845015"/>
                <a:gd name="connsiteX21" fmla="*/ 371800 w 956886"/>
                <a:gd name="connsiteY21" fmla="*/ 315198 h 1845015"/>
                <a:gd name="connsiteX22" fmla="*/ 302803 w 956886"/>
                <a:gd name="connsiteY22" fmla="*/ 388787 h 1845015"/>
                <a:gd name="connsiteX23" fmla="*/ 183086 w 956886"/>
                <a:gd name="connsiteY23" fmla="*/ 1442096 h 1845015"/>
                <a:gd name="connsiteX24" fmla="*/ 388405 w 956886"/>
                <a:gd name="connsiteY24" fmla="*/ 1766216 h 1845015"/>
                <a:gd name="connsiteX25" fmla="*/ 429021 w 956886"/>
                <a:gd name="connsiteY25" fmla="*/ 1803900 h 1845015"/>
                <a:gd name="connsiteX26" fmla="*/ 330250 w 956886"/>
                <a:gd name="connsiteY26" fmla="*/ 1845015 h 1845015"/>
                <a:gd name="connsiteX27" fmla="*/ 311418 w 956886"/>
                <a:gd name="connsiteY27" fmla="*/ 1827176 h 1845015"/>
                <a:gd name="connsiteX28" fmla="*/ 86267 w 956886"/>
                <a:gd name="connsiteY28" fmla="*/ 1482398 h 1845015"/>
                <a:gd name="connsiteX29" fmla="*/ 401675 w 956886"/>
                <a:gd name="connsiteY29" fmla="*/ 247460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47017 w 956886"/>
                <a:gd name="connsiteY14" fmla="*/ 619297 h 1845015"/>
                <a:gd name="connsiteX15" fmla="*/ 705201 w 956886"/>
                <a:gd name="connsiteY15" fmla="*/ 571445 h 1845015"/>
                <a:gd name="connsiteX16" fmla="*/ 952565 w 956886"/>
                <a:gd name="connsiteY16" fmla="*/ 400307 h 1845015"/>
                <a:gd name="connsiteX17" fmla="*/ 432786 w 956886"/>
                <a:gd name="connsiteY17" fmla="*/ 228022 h 1845015"/>
                <a:gd name="connsiteX18" fmla="*/ 422053 w 956886"/>
                <a:gd name="connsiteY18" fmla="*/ 239908 h 1845015"/>
                <a:gd name="connsiteX19" fmla="*/ 387436 w 956886"/>
                <a:gd name="connsiteY19" fmla="*/ 286085 h 1845015"/>
                <a:gd name="connsiteX20" fmla="*/ 371800 w 956886"/>
                <a:gd name="connsiteY20" fmla="*/ 315198 h 1845015"/>
                <a:gd name="connsiteX21" fmla="*/ 302803 w 956886"/>
                <a:gd name="connsiteY21" fmla="*/ 388787 h 1845015"/>
                <a:gd name="connsiteX22" fmla="*/ 183086 w 956886"/>
                <a:gd name="connsiteY22" fmla="*/ 1442096 h 1845015"/>
                <a:gd name="connsiteX23" fmla="*/ 388405 w 956886"/>
                <a:gd name="connsiteY23" fmla="*/ 1766216 h 1845015"/>
                <a:gd name="connsiteX24" fmla="*/ 429021 w 956886"/>
                <a:gd name="connsiteY24" fmla="*/ 1803900 h 1845015"/>
                <a:gd name="connsiteX25" fmla="*/ 330250 w 956886"/>
                <a:gd name="connsiteY25" fmla="*/ 1845015 h 1845015"/>
                <a:gd name="connsiteX26" fmla="*/ 311418 w 956886"/>
                <a:gd name="connsiteY26" fmla="*/ 1827176 h 1845015"/>
                <a:gd name="connsiteX27" fmla="*/ 86267 w 956886"/>
                <a:gd name="connsiteY27" fmla="*/ 1482398 h 1845015"/>
                <a:gd name="connsiteX28" fmla="*/ 401675 w 956886"/>
                <a:gd name="connsiteY28" fmla="*/ 247460 h 1845015"/>
                <a:gd name="connsiteX29" fmla="*/ 432786 w 956886"/>
                <a:gd name="connsiteY29" fmla="*/ 228022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547017 w 956886"/>
                <a:gd name="connsiteY13" fmla="*/ 619297 h 1845015"/>
                <a:gd name="connsiteX14" fmla="*/ 705201 w 956886"/>
                <a:gd name="connsiteY14" fmla="*/ 571445 h 1845015"/>
                <a:gd name="connsiteX15" fmla="*/ 952565 w 956886"/>
                <a:gd name="connsiteY15" fmla="*/ 400307 h 1845015"/>
                <a:gd name="connsiteX16" fmla="*/ 432786 w 956886"/>
                <a:gd name="connsiteY16" fmla="*/ 228022 h 1845015"/>
                <a:gd name="connsiteX17" fmla="*/ 422053 w 956886"/>
                <a:gd name="connsiteY17" fmla="*/ 239908 h 1845015"/>
                <a:gd name="connsiteX18" fmla="*/ 387436 w 956886"/>
                <a:gd name="connsiteY18" fmla="*/ 286085 h 1845015"/>
                <a:gd name="connsiteX19" fmla="*/ 371800 w 956886"/>
                <a:gd name="connsiteY19" fmla="*/ 315198 h 1845015"/>
                <a:gd name="connsiteX20" fmla="*/ 302803 w 956886"/>
                <a:gd name="connsiteY20" fmla="*/ 388787 h 1845015"/>
                <a:gd name="connsiteX21" fmla="*/ 183086 w 956886"/>
                <a:gd name="connsiteY21" fmla="*/ 1442096 h 1845015"/>
                <a:gd name="connsiteX22" fmla="*/ 388405 w 956886"/>
                <a:gd name="connsiteY22" fmla="*/ 1766216 h 1845015"/>
                <a:gd name="connsiteX23" fmla="*/ 429021 w 956886"/>
                <a:gd name="connsiteY23" fmla="*/ 1803900 h 1845015"/>
                <a:gd name="connsiteX24" fmla="*/ 330250 w 956886"/>
                <a:gd name="connsiteY24" fmla="*/ 1845015 h 1845015"/>
                <a:gd name="connsiteX25" fmla="*/ 311418 w 956886"/>
                <a:gd name="connsiteY25" fmla="*/ 1827176 h 1845015"/>
                <a:gd name="connsiteX26" fmla="*/ 86267 w 956886"/>
                <a:gd name="connsiteY26" fmla="*/ 1482398 h 1845015"/>
                <a:gd name="connsiteX27" fmla="*/ 401675 w 956886"/>
                <a:gd name="connsiteY27" fmla="*/ 247460 h 1845015"/>
                <a:gd name="connsiteX28" fmla="*/ 432786 w 956886"/>
                <a:gd name="connsiteY28" fmla="*/ 228022 h 1845015"/>
                <a:gd name="connsiteX29" fmla="*/ 685720 w 956886"/>
                <a:gd name="connsiteY29" fmla="*/ 6583 h 1845015"/>
                <a:gd name="connsiteX30" fmla="*/ 728084 w 956886"/>
                <a:gd name="connsiteY30" fmla="*/ 0 h 1845015"/>
                <a:gd name="connsiteX31" fmla="*/ 635873 w 956886"/>
                <a:gd name="connsiteY31" fmla="*/ 160226 h 1845015"/>
                <a:gd name="connsiteX32" fmla="*/ 620402 w 956886"/>
                <a:gd name="connsiteY32" fmla="*/ 225906 h 1845015"/>
                <a:gd name="connsiteX33" fmla="*/ 746815 w 956886"/>
                <a:gd name="connsiteY33" fmla="*/ 154078 h 1845015"/>
                <a:gd name="connsiteX34" fmla="*/ 931389 w 956886"/>
                <a:gd name="connsiteY34" fmla="*/ 93143 h 1845015"/>
                <a:gd name="connsiteX35" fmla="*/ 282649 w 956886"/>
                <a:gd name="connsiteY35" fmla="*/ 1269364 h 1845015"/>
                <a:gd name="connsiteX36" fmla="*/ 481728 w 956886"/>
                <a:gd name="connsiteY36" fmla="*/ 1697209 h 1845015"/>
                <a:gd name="connsiteX37" fmla="*/ 535079 w 956886"/>
                <a:gd name="connsiteY37" fmla="*/ 1759753 h 1845015"/>
                <a:gd name="connsiteX38" fmla="*/ 471264 w 956886"/>
                <a:gd name="connsiteY38" fmla="*/ 1786317 h 1845015"/>
                <a:gd name="connsiteX39" fmla="*/ 422965 w 956886"/>
                <a:gd name="connsiteY39" fmla="*/ 1732878 h 1845015"/>
                <a:gd name="connsiteX40" fmla="*/ 207871 w 956886"/>
                <a:gd name="connsiteY40" fmla="*/ 1285523 h 1845015"/>
                <a:gd name="connsiteX41" fmla="*/ 476275 w 956886"/>
                <a:gd name="connsiteY41" fmla="*/ 341481 h 1845015"/>
                <a:gd name="connsiteX42" fmla="*/ 520068 w 956886"/>
                <a:gd name="connsiteY42" fmla="*/ 304912 h 1845015"/>
                <a:gd name="connsiteX43" fmla="*/ 530634 w 956886"/>
                <a:gd name="connsiteY43" fmla="*/ 212622 h 1845015"/>
                <a:gd name="connsiteX44" fmla="*/ 685720 w 956886"/>
                <a:gd name="connsiteY44" fmla="*/ 6583 h 184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56886" h="1845015">
                  <a:moveTo>
                    <a:pt x="952565" y="400307"/>
                  </a:moveTo>
                  <a:cubicBezTo>
                    <a:pt x="979280" y="464487"/>
                    <a:pt x="879360" y="567122"/>
                    <a:pt x="729387" y="629549"/>
                  </a:cubicBezTo>
                  <a:cubicBezTo>
                    <a:pt x="691895" y="645155"/>
                    <a:pt x="654822" y="656772"/>
                    <a:pt x="619886" y="664414"/>
                  </a:cubicBezTo>
                  <a:lnTo>
                    <a:pt x="571490" y="672533"/>
                  </a:lnTo>
                  <a:lnTo>
                    <a:pt x="547240" y="706832"/>
                  </a:lnTo>
                  <a:cubicBezTo>
                    <a:pt x="444906" y="882920"/>
                    <a:pt x="406084" y="1094021"/>
                    <a:pt x="451544" y="1304399"/>
                  </a:cubicBezTo>
                  <a:cubicBezTo>
                    <a:pt x="474275" y="1409588"/>
                    <a:pt x="516271" y="1506241"/>
                    <a:pt x="573324" y="1591363"/>
                  </a:cubicBezTo>
                  <a:lnTo>
                    <a:pt x="665850" y="1705319"/>
                  </a:lnTo>
                  <a:lnTo>
                    <a:pt x="588126" y="1737672"/>
                  </a:lnTo>
                  <a:lnTo>
                    <a:pt x="546338" y="1694482"/>
                  </a:lnTo>
                  <a:cubicBezTo>
                    <a:pt x="456340" y="1591885"/>
                    <a:pt x="390657" y="1466215"/>
                    <a:pt x="359965" y="1324189"/>
                  </a:cubicBezTo>
                  <a:cubicBezTo>
                    <a:pt x="316999" y="1125352"/>
                    <a:pt x="349736" y="927396"/>
                    <a:pt x="439096" y="759195"/>
                  </a:cubicBezTo>
                  <a:lnTo>
                    <a:pt x="496043" y="670746"/>
                  </a:lnTo>
                  <a:lnTo>
                    <a:pt x="547017" y="619297"/>
                  </a:lnTo>
                  <a:cubicBezTo>
                    <a:pt x="597680" y="609887"/>
                    <a:pt x="651781" y="593681"/>
                    <a:pt x="705201" y="571445"/>
                  </a:cubicBezTo>
                  <a:cubicBezTo>
                    <a:pt x="812041" y="526972"/>
                    <a:pt x="903686" y="463568"/>
                    <a:pt x="952565" y="400307"/>
                  </a:cubicBezTo>
                  <a:close/>
                  <a:moveTo>
                    <a:pt x="432786" y="228022"/>
                  </a:moveTo>
                  <a:lnTo>
                    <a:pt x="422053" y="239908"/>
                  </a:lnTo>
                  <a:cubicBezTo>
                    <a:pt x="408271" y="256552"/>
                    <a:pt x="396552" y="272219"/>
                    <a:pt x="387436" y="286085"/>
                  </a:cubicBezTo>
                  <a:lnTo>
                    <a:pt x="371800" y="315198"/>
                  </a:lnTo>
                  <a:lnTo>
                    <a:pt x="302803" y="388787"/>
                  </a:lnTo>
                  <a:cubicBezTo>
                    <a:pt x="85647" y="670407"/>
                    <a:pt x="29883" y="1074047"/>
                    <a:pt x="183086" y="1442096"/>
                  </a:cubicBezTo>
                  <a:cubicBezTo>
                    <a:pt x="234153" y="1564779"/>
                    <a:pt x="304387" y="1673774"/>
                    <a:pt x="388405" y="1766216"/>
                  </a:cubicBezTo>
                  <a:lnTo>
                    <a:pt x="429021" y="1803900"/>
                  </a:lnTo>
                  <a:lnTo>
                    <a:pt x="330250" y="1845015"/>
                  </a:lnTo>
                  <a:lnTo>
                    <a:pt x="311418" y="1827176"/>
                  </a:lnTo>
                  <a:cubicBezTo>
                    <a:pt x="218797" y="1730952"/>
                    <a:pt x="141450" y="1614969"/>
                    <a:pt x="86267" y="1482398"/>
                  </a:cubicBezTo>
                  <a:cubicBezTo>
                    <a:pt x="-106876" y="1018397"/>
                    <a:pt x="35480" y="504936"/>
                    <a:pt x="401675" y="247460"/>
                  </a:cubicBezTo>
                  <a:lnTo>
                    <a:pt x="432786" y="228022"/>
                  </a:lnTo>
                  <a:close/>
                  <a:moveTo>
                    <a:pt x="685720" y="6583"/>
                  </a:moveTo>
                  <a:cubicBezTo>
                    <a:pt x="699404" y="2267"/>
                    <a:pt x="713572" y="0"/>
                    <a:pt x="728084" y="0"/>
                  </a:cubicBezTo>
                  <a:cubicBezTo>
                    <a:pt x="687442" y="39418"/>
                    <a:pt x="655790" y="95382"/>
                    <a:pt x="635873" y="160226"/>
                  </a:cubicBezTo>
                  <a:lnTo>
                    <a:pt x="620402" y="225906"/>
                  </a:lnTo>
                  <a:lnTo>
                    <a:pt x="746815" y="154078"/>
                  </a:lnTo>
                  <a:cubicBezTo>
                    <a:pt x="804988" y="127705"/>
                    <a:pt x="866675" y="107128"/>
                    <a:pt x="931389" y="93143"/>
                  </a:cubicBezTo>
                  <a:cubicBezTo>
                    <a:pt x="453075" y="241352"/>
                    <a:pt x="171013" y="752753"/>
                    <a:pt x="282649" y="1269364"/>
                  </a:cubicBezTo>
                  <a:cubicBezTo>
                    <a:pt x="317535" y="1430804"/>
                    <a:pt x="387227" y="1575907"/>
                    <a:pt x="481728" y="1697209"/>
                  </a:cubicBezTo>
                  <a:lnTo>
                    <a:pt x="535079" y="1759753"/>
                  </a:lnTo>
                  <a:lnTo>
                    <a:pt x="471264" y="1786317"/>
                  </a:lnTo>
                  <a:lnTo>
                    <a:pt x="422965" y="1732878"/>
                  </a:lnTo>
                  <a:cubicBezTo>
                    <a:pt x="320504" y="1608220"/>
                    <a:pt x="244787" y="1456354"/>
                    <a:pt x="207871" y="1285523"/>
                  </a:cubicBezTo>
                  <a:cubicBezTo>
                    <a:pt x="130350" y="926778"/>
                    <a:pt x="243207" y="573551"/>
                    <a:pt x="476275" y="341481"/>
                  </a:cubicBezTo>
                  <a:lnTo>
                    <a:pt x="520068" y="304912"/>
                  </a:lnTo>
                  <a:lnTo>
                    <a:pt x="530634" y="212622"/>
                  </a:lnTo>
                  <a:cubicBezTo>
                    <a:pt x="555389" y="108399"/>
                    <a:pt x="613880" y="29244"/>
                    <a:pt x="685720" y="6583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7A36F01-DC27-46DE-98BA-0F3F69CEB88C}"/>
                </a:ext>
              </a:extLst>
            </p:cNvPr>
            <p:cNvGrpSpPr/>
            <p:nvPr/>
          </p:nvGrpSpPr>
          <p:grpSpPr>
            <a:xfrm rot="6475968">
              <a:off x="3765800" y="640537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8285664D-101B-42DA-8A70-197C66C29CF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月 210">
                <a:extLst>
                  <a:ext uri="{FF2B5EF4-FFF2-40B4-BE49-F238E27FC236}">
                    <a16:creationId xmlns:a16="http://schemas.microsoft.com/office/drawing/2014/main" id="{6BD1F036-9F27-496D-85DF-6CD6833C8CD1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C658575E-C796-4AC7-AD59-012727C6853F}"/>
                </a:ext>
              </a:extLst>
            </p:cNvPr>
            <p:cNvGrpSpPr/>
            <p:nvPr/>
          </p:nvGrpSpPr>
          <p:grpSpPr>
            <a:xfrm rot="6475968">
              <a:off x="3711825" y="6237103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A1ECFFC4-A911-48D7-A89E-1F991427195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F3C855B2-3A11-48B0-93CF-CEEC6E90054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E632B1E6-FD02-4371-B53A-351CE70C05C5}"/>
                </a:ext>
              </a:extLst>
            </p:cNvPr>
            <p:cNvGrpSpPr/>
            <p:nvPr/>
          </p:nvGrpSpPr>
          <p:grpSpPr>
            <a:xfrm rot="6475968">
              <a:off x="3842000" y="62942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981444C9-C0A5-4496-A793-55F3E35CD96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01FB3920-992A-417E-B825-77EF0537A73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1F75F506-D373-4720-A1DF-3890AAD392BC}"/>
                </a:ext>
              </a:extLst>
            </p:cNvPr>
            <p:cNvGrpSpPr/>
            <p:nvPr/>
          </p:nvGrpSpPr>
          <p:grpSpPr>
            <a:xfrm rot="4418380">
              <a:off x="3826125" y="614820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E7EE7EAF-E25C-44A2-AE03-76AED26F5CDA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AE464C40-F851-4362-B3A9-9CE67CA2C3A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53A498D-6246-4199-A26F-9CBA33E44703}"/>
                </a:ext>
              </a:extLst>
            </p:cNvPr>
            <p:cNvGrpSpPr/>
            <p:nvPr/>
          </p:nvGrpSpPr>
          <p:grpSpPr>
            <a:xfrm rot="6651677">
              <a:off x="3600701" y="60910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78ED1842-E43C-4CFF-B02C-C1DDEC54008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3835CB14-F223-4666-91A7-51EA7D9E935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E2466D9C-B4A9-4DE1-A7A5-CC373B538B9C}"/>
                </a:ext>
              </a:extLst>
            </p:cNvPr>
            <p:cNvGrpSpPr/>
            <p:nvPr/>
          </p:nvGrpSpPr>
          <p:grpSpPr>
            <a:xfrm rot="4256817">
              <a:off x="3238752" y="589102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F721BE2F-2436-4674-85BC-328B824E71F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3A8821C7-EDA7-49AC-8573-926135F469D7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8893F237-C613-4F5C-AD4C-75F29A9DBDED}"/>
                </a:ext>
              </a:extLst>
            </p:cNvPr>
            <p:cNvGrpSpPr/>
            <p:nvPr/>
          </p:nvGrpSpPr>
          <p:grpSpPr>
            <a:xfrm rot="4256817">
              <a:off x="3191127" y="577037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88692F0-A81C-4CC8-9EA8-6B71936D586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8FEE9543-5953-48F9-8F41-4A66C3C0851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D3CDE26-94C3-4BD4-9730-93B2CEA877EB}"/>
                </a:ext>
              </a:extLst>
            </p:cNvPr>
            <p:cNvGrpSpPr/>
            <p:nvPr/>
          </p:nvGrpSpPr>
          <p:grpSpPr>
            <a:xfrm rot="4256817">
              <a:off x="3051427" y="568782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ADA9D52D-DC1E-402C-B4EF-3F69D7E7C19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E05CF621-63BE-4EBB-925E-54E34A3C8AD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1F5B38AD-A5A3-4579-B153-965B68EA5FAD}"/>
                </a:ext>
              </a:extLst>
            </p:cNvPr>
            <p:cNvGrpSpPr/>
            <p:nvPr/>
          </p:nvGrpSpPr>
          <p:grpSpPr>
            <a:xfrm rot="2824898">
              <a:off x="2946652" y="55830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170ABEC5-275A-4298-A622-A6DB2C7215D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935B90AE-ADE8-4B1A-B986-377427F9110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CF1BE236-F64C-4B2C-85B8-59A3CE3775CA}"/>
                </a:ext>
              </a:extLst>
            </p:cNvPr>
            <p:cNvGrpSpPr/>
            <p:nvPr/>
          </p:nvGrpSpPr>
          <p:grpSpPr>
            <a:xfrm rot="1998108">
              <a:off x="3175252" y="56338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02DCE5C6-D1B9-47DF-BC66-8A6200E130F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9BBBE62F-6D61-4108-9639-54B9EE78A3A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0850849E-2F3B-47D6-9AF1-A60EC4D6EFA9}"/>
                </a:ext>
              </a:extLst>
            </p:cNvPr>
            <p:cNvGrpSpPr/>
            <p:nvPr/>
          </p:nvGrpSpPr>
          <p:grpSpPr>
            <a:xfrm rot="6121534">
              <a:off x="3738224" y="610536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FA9B4555-BBEF-400D-826A-28B426E07DBF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60BA5957-230C-4482-B108-E1680924896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7AAD31F-ABC2-4C5D-A417-CAEF470E1A7B}"/>
                </a:ext>
              </a:extLst>
            </p:cNvPr>
            <p:cNvGrpSpPr/>
            <p:nvPr/>
          </p:nvGrpSpPr>
          <p:grpSpPr>
            <a:xfrm rot="6121534">
              <a:off x="3611224" y="59466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9765DAFD-AC55-41E8-BC00-190DC083C97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42B9E938-03F9-4D1C-9E83-5C9E3DAFD4F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8336FC54-3F81-4112-A130-E06D69A95B57}"/>
                </a:ext>
              </a:extLst>
            </p:cNvPr>
            <p:cNvGrpSpPr/>
            <p:nvPr/>
          </p:nvGrpSpPr>
          <p:grpSpPr>
            <a:xfrm rot="3778096">
              <a:off x="3735048" y="59466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4D7D1227-C839-4C76-9207-2D0445C6AA0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20620C9A-8FF3-4C5C-93B4-D46A98AF9AC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AEFD03B9-5F1A-46E3-84C6-FAD921B95168}"/>
                </a:ext>
              </a:extLst>
            </p:cNvPr>
            <p:cNvGrpSpPr/>
            <p:nvPr/>
          </p:nvGrpSpPr>
          <p:grpSpPr>
            <a:xfrm rot="3778096">
              <a:off x="3874748" y="59974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92558F22-D064-495B-B1CD-30F707A99F6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27CE241C-973E-480A-98DA-5CB61C463C4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F7FC3823-27D5-42A9-821D-208E5DEF534C}"/>
                </a:ext>
              </a:extLst>
            </p:cNvPr>
            <p:cNvGrpSpPr/>
            <p:nvPr/>
          </p:nvGrpSpPr>
          <p:grpSpPr>
            <a:xfrm rot="2087231">
              <a:off x="3763623" y="5816443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5FE7F419-7F93-4A1A-918C-D8EA6F0691E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B1F24366-9230-4582-A342-364B54169F8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CC9EC281-F1D9-423A-8548-FB4B2D455720}"/>
                </a:ext>
              </a:extLst>
            </p:cNvPr>
            <p:cNvGrpSpPr/>
            <p:nvPr/>
          </p:nvGrpSpPr>
          <p:grpSpPr>
            <a:xfrm rot="3604580">
              <a:off x="3658848" y="5778342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704770C5-4485-4611-8CAD-E623A6522FBD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C182FF39-8CE1-4471-8F26-AB5D6768571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E4A4B7AC-41C4-4450-A1DC-4D8E02475396}"/>
                </a:ext>
              </a:extLst>
            </p:cNvPr>
            <p:cNvGrpSpPr/>
            <p:nvPr/>
          </p:nvGrpSpPr>
          <p:grpSpPr>
            <a:xfrm rot="985873">
              <a:off x="3709648" y="5702142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D0986AEA-590F-4502-B0C5-B3B931AC879D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DC32E187-442A-47D9-9527-C90446CC015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9434854B-2ED7-4CE4-8FDB-A60B8D1A4630}"/>
                </a:ext>
              </a:extLst>
            </p:cNvPr>
            <p:cNvGrpSpPr/>
            <p:nvPr/>
          </p:nvGrpSpPr>
          <p:grpSpPr>
            <a:xfrm rot="3318879">
              <a:off x="3515974" y="5670391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076CB34C-D45F-4F89-89C2-3AEA63F9BEF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11E5F7BE-2E99-4535-9176-923761A284F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07060E2C-6F9B-4FDC-A9C7-5BA4F75FC8B6}"/>
                </a:ext>
              </a:extLst>
            </p:cNvPr>
            <p:cNvGrpSpPr/>
            <p:nvPr/>
          </p:nvGrpSpPr>
          <p:grpSpPr>
            <a:xfrm rot="4882736">
              <a:off x="3519149" y="5819616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6AE0BC1B-1DEE-4971-AF73-5290FF8A78D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CAF8C38E-00D6-41A9-A7CA-76305A24189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C7F93DF7-0D25-44EB-9569-F175A1E3A6D1}"/>
                </a:ext>
              </a:extLst>
            </p:cNvPr>
            <p:cNvGrpSpPr/>
            <p:nvPr/>
          </p:nvGrpSpPr>
          <p:grpSpPr>
            <a:xfrm rot="4882736">
              <a:off x="3398499" y="574976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11DFBFF1-2D27-43F5-A339-1970EED5952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2F30D88D-F622-403A-838F-E9B10FABE09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A322F11C-0CDE-4F41-9A1B-A51AC01EBAC0}"/>
                </a:ext>
              </a:extLst>
            </p:cNvPr>
            <p:cNvGrpSpPr/>
            <p:nvPr/>
          </p:nvGrpSpPr>
          <p:grpSpPr>
            <a:xfrm rot="1803722">
              <a:off x="3429612" y="562371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965AB9D7-158C-4D6D-9DF2-43131B1EF27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DC31EB61-99CA-4831-ACF8-38B07641F38F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08044915-60F6-4E8A-8774-197D26AE07E7}"/>
                </a:ext>
              </a:extLst>
            </p:cNvPr>
            <p:cNvGrpSpPr/>
            <p:nvPr/>
          </p:nvGrpSpPr>
          <p:grpSpPr>
            <a:xfrm rot="1803722">
              <a:off x="3296262" y="557608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664EB41B-6DA7-4AE0-8C56-87B8327B571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775590E5-8711-4FD6-B728-6C9E717BE2D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63B8D9A9-C266-41F6-97E5-5B7F965C6CDB}"/>
                </a:ext>
              </a:extLst>
            </p:cNvPr>
            <p:cNvGrpSpPr/>
            <p:nvPr/>
          </p:nvGrpSpPr>
          <p:grpSpPr>
            <a:xfrm rot="1803722">
              <a:off x="3096237" y="552528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8A92FA62-C850-442B-968B-8729A6CF2C3D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DD79F645-5BE9-4A51-8BA5-070569BF6A3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66D54E19-59C2-40F7-81EF-EE8F41665870}"/>
                </a:ext>
              </a:extLst>
            </p:cNvPr>
            <p:cNvGrpSpPr/>
            <p:nvPr/>
          </p:nvGrpSpPr>
          <p:grpSpPr>
            <a:xfrm rot="1803722">
              <a:off x="3540737" y="5557040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2D3A4E43-AA75-4191-BD08-9A639488A4C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65786864-251A-428B-95F7-68CC898280B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BC162666-7B68-45CD-B581-E7E4A3D8E32F}"/>
                </a:ext>
              </a:extLst>
            </p:cNvPr>
            <p:cNvGrpSpPr/>
            <p:nvPr/>
          </p:nvGrpSpPr>
          <p:grpSpPr>
            <a:xfrm>
              <a:off x="3416911" y="548401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818B17C5-9507-41A2-94CB-806EC120212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48B86828-5F18-4E18-82F0-42E7C9A5FC5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A1914AEC-F92E-4321-A859-83AEA3004395}"/>
                </a:ext>
              </a:extLst>
            </p:cNvPr>
            <p:cNvGrpSpPr/>
            <p:nvPr/>
          </p:nvGrpSpPr>
          <p:grpSpPr>
            <a:xfrm>
              <a:off x="3232761" y="542686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866FB305-9298-4A7A-B68E-72DBEDCF9964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B3405203-447B-439D-9043-7E34F6141E7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13396AAC-44D4-41FC-86AD-43272C70E6CF}"/>
                </a:ext>
              </a:extLst>
            </p:cNvPr>
            <p:cNvGrpSpPr/>
            <p:nvPr/>
          </p:nvGrpSpPr>
          <p:grpSpPr>
            <a:xfrm rot="20175419">
              <a:off x="3045436" y="5417340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B1D7CC14-E329-4105-8869-821D35BE955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18869D90-3891-496F-B6D3-4494525322B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52FD4170-9DAF-4F12-A13F-49D7670262DD}"/>
              </a:ext>
            </a:extLst>
          </p:cNvPr>
          <p:cNvGrpSpPr/>
          <p:nvPr/>
        </p:nvGrpSpPr>
        <p:grpSpPr>
          <a:xfrm>
            <a:off x="6576442" y="3766479"/>
            <a:ext cx="2666686" cy="2666686"/>
            <a:chOff x="5325243" y="8268201"/>
            <a:chExt cx="2913882" cy="2913882"/>
          </a:xfrm>
        </p:grpSpPr>
        <p:sp>
          <p:nvSpPr>
            <p:cNvPr id="213" name="円: 塗りつぶしなし 212">
              <a:extLst>
                <a:ext uri="{FF2B5EF4-FFF2-40B4-BE49-F238E27FC236}">
                  <a16:creationId xmlns:a16="http://schemas.microsoft.com/office/drawing/2014/main" id="{D4EC019F-1422-4D14-93E8-76EBB0CD1AE8}"/>
                </a:ext>
              </a:extLst>
            </p:cNvPr>
            <p:cNvSpPr/>
            <p:nvPr/>
          </p:nvSpPr>
          <p:spPr>
            <a:xfrm>
              <a:off x="5325243" y="8268201"/>
              <a:ext cx="2913882" cy="2913882"/>
            </a:xfrm>
            <a:prstGeom prst="donut">
              <a:avLst>
                <a:gd name="adj" fmla="val 37106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4" name="円: 塗りつぶしなし 213">
              <a:extLst>
                <a:ext uri="{FF2B5EF4-FFF2-40B4-BE49-F238E27FC236}">
                  <a16:creationId xmlns:a16="http://schemas.microsoft.com/office/drawing/2014/main" id="{5E6C63C9-9637-460A-A462-F63B3B41AF50}"/>
                </a:ext>
              </a:extLst>
            </p:cNvPr>
            <p:cNvSpPr/>
            <p:nvPr/>
          </p:nvSpPr>
          <p:spPr>
            <a:xfrm>
              <a:off x="5410968" y="8353926"/>
              <a:ext cx="2742432" cy="2742432"/>
            </a:xfrm>
            <a:prstGeom prst="donut">
              <a:avLst>
                <a:gd name="adj" fmla="val 36265"/>
              </a:avLst>
            </a:prstGeom>
            <a:gradFill flip="none" rotWithShape="1">
              <a:gsLst>
                <a:gs pos="0">
                  <a:srgbClr val="CC9900"/>
                </a:gs>
                <a:gs pos="75000">
                  <a:srgbClr val="FFFF00"/>
                </a:gs>
              </a:gsLst>
              <a:lin ang="2700000" scaled="1"/>
              <a:tileRect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5" name="円: 塗りつぶしなし 214">
              <a:extLst>
                <a:ext uri="{FF2B5EF4-FFF2-40B4-BE49-F238E27FC236}">
                  <a16:creationId xmlns:a16="http://schemas.microsoft.com/office/drawing/2014/main" id="{0108BA86-5EDD-4983-A5E6-EB81B44B3B15}"/>
                </a:ext>
              </a:extLst>
            </p:cNvPr>
            <p:cNvSpPr/>
            <p:nvPr/>
          </p:nvSpPr>
          <p:spPr>
            <a:xfrm>
              <a:off x="5470996" y="8413954"/>
              <a:ext cx="2622376" cy="2622376"/>
            </a:xfrm>
            <a:prstGeom prst="donut">
              <a:avLst>
                <a:gd name="adj" fmla="val 35564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6" name="円: 塗りつぶしなし 215">
              <a:extLst>
                <a:ext uri="{FF2B5EF4-FFF2-40B4-BE49-F238E27FC236}">
                  <a16:creationId xmlns:a16="http://schemas.microsoft.com/office/drawing/2014/main" id="{ABF890AF-D0D2-458E-909C-2BEBC9E169D6}"/>
                </a:ext>
              </a:extLst>
            </p:cNvPr>
            <p:cNvSpPr/>
            <p:nvPr/>
          </p:nvSpPr>
          <p:spPr>
            <a:xfrm>
              <a:off x="6333009" y="9275967"/>
              <a:ext cx="898350" cy="898350"/>
            </a:xfrm>
            <a:prstGeom prst="donut">
              <a:avLst>
                <a:gd name="adj" fmla="val 11693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B4C495F1-098F-4EDA-9562-3AD25722C487}"/>
                </a:ext>
              </a:extLst>
            </p:cNvPr>
            <p:cNvSpPr/>
            <p:nvPr/>
          </p:nvSpPr>
          <p:spPr>
            <a:xfrm rot="19088810">
              <a:off x="6021584" y="8829615"/>
              <a:ext cx="333179" cy="409108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FC219078-A81D-4430-9CD2-CE83E7CE8D96}"/>
                </a:ext>
              </a:extLst>
            </p:cNvPr>
            <p:cNvSpPr/>
            <p:nvPr/>
          </p:nvSpPr>
          <p:spPr>
            <a:xfrm>
              <a:off x="6553556" y="8541622"/>
              <a:ext cx="488289" cy="460217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EBF7D118-D725-47A3-B770-5AA1CA69E84B}"/>
                </a:ext>
              </a:extLst>
            </p:cNvPr>
            <p:cNvSpPr/>
            <p:nvPr/>
          </p:nvSpPr>
          <p:spPr>
            <a:xfrm rot="2606577">
              <a:off x="7248865" y="8859110"/>
              <a:ext cx="394214" cy="408743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188EAB7E-1FC0-4655-97B7-8CF80EA4BA91}"/>
                </a:ext>
              </a:extLst>
            </p:cNvPr>
            <p:cNvSpPr/>
            <p:nvPr/>
          </p:nvSpPr>
          <p:spPr>
            <a:xfrm rot="17936651">
              <a:off x="7469307" y="9939990"/>
              <a:ext cx="322356" cy="372003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: 塗りつぶしなし 220">
              <a:extLst>
                <a:ext uri="{FF2B5EF4-FFF2-40B4-BE49-F238E27FC236}">
                  <a16:creationId xmlns:a16="http://schemas.microsoft.com/office/drawing/2014/main" id="{F9574100-7A91-44EC-B1B4-04F78922CB40}"/>
                </a:ext>
              </a:extLst>
            </p:cNvPr>
            <p:cNvSpPr/>
            <p:nvPr/>
          </p:nvSpPr>
          <p:spPr>
            <a:xfrm>
              <a:off x="7146942" y="10342768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" name="円: 塗りつぶしなし 221">
              <a:extLst>
                <a:ext uri="{FF2B5EF4-FFF2-40B4-BE49-F238E27FC236}">
                  <a16:creationId xmlns:a16="http://schemas.microsoft.com/office/drawing/2014/main" id="{B171A5C3-7B59-4843-88A7-6DDAE90FCC63}"/>
                </a:ext>
              </a:extLst>
            </p:cNvPr>
            <p:cNvSpPr/>
            <p:nvPr/>
          </p:nvSpPr>
          <p:spPr>
            <a:xfrm>
              <a:off x="6627830" y="10452305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3" name="円: 塗りつぶしなし 222">
              <a:extLst>
                <a:ext uri="{FF2B5EF4-FFF2-40B4-BE49-F238E27FC236}">
                  <a16:creationId xmlns:a16="http://schemas.microsoft.com/office/drawing/2014/main" id="{3B56974D-F6F7-41E6-B373-92FBBD80A56A}"/>
                </a:ext>
              </a:extLst>
            </p:cNvPr>
            <p:cNvSpPr/>
            <p:nvPr/>
          </p:nvSpPr>
          <p:spPr>
            <a:xfrm>
              <a:off x="6127767" y="10323718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4" name="円: 塗りつぶしなし 223">
              <a:extLst>
                <a:ext uri="{FF2B5EF4-FFF2-40B4-BE49-F238E27FC236}">
                  <a16:creationId xmlns:a16="http://schemas.microsoft.com/office/drawing/2014/main" id="{802A2299-84F7-4E87-AAA8-BFAE00CF98FA}"/>
                </a:ext>
              </a:extLst>
            </p:cNvPr>
            <p:cNvSpPr/>
            <p:nvPr/>
          </p:nvSpPr>
          <p:spPr>
            <a:xfrm>
              <a:off x="5765817" y="9947480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1F66D4B-9C18-4F91-8CCB-CCB3E2AB54EE}"/>
                </a:ext>
              </a:extLst>
            </p:cNvPr>
            <p:cNvSpPr/>
            <p:nvPr/>
          </p:nvSpPr>
          <p:spPr>
            <a:xfrm>
              <a:off x="5721679" y="9415484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DFFC9F4-50B0-493E-AA78-CEAFD4CAE74A}"/>
                </a:ext>
              </a:extLst>
            </p:cNvPr>
            <p:cNvSpPr/>
            <p:nvPr/>
          </p:nvSpPr>
          <p:spPr>
            <a:xfrm>
              <a:off x="7460869" y="9415484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D057964-C203-4D3D-9D6B-08FDA026A378}"/>
              </a:ext>
            </a:extLst>
          </p:cNvPr>
          <p:cNvGrpSpPr/>
          <p:nvPr/>
        </p:nvGrpSpPr>
        <p:grpSpPr>
          <a:xfrm>
            <a:off x="6604122" y="842562"/>
            <a:ext cx="2666686" cy="2666686"/>
            <a:chOff x="1529531" y="8268201"/>
            <a:chExt cx="2913882" cy="2913882"/>
          </a:xfrm>
        </p:grpSpPr>
        <p:sp>
          <p:nvSpPr>
            <p:cNvPr id="228" name="円: 塗りつぶしなし 227">
              <a:extLst>
                <a:ext uri="{FF2B5EF4-FFF2-40B4-BE49-F238E27FC236}">
                  <a16:creationId xmlns:a16="http://schemas.microsoft.com/office/drawing/2014/main" id="{E71EDBE4-FB2F-4CEF-AFA5-FF860C6BA0C4}"/>
                </a:ext>
              </a:extLst>
            </p:cNvPr>
            <p:cNvSpPr/>
            <p:nvPr/>
          </p:nvSpPr>
          <p:spPr>
            <a:xfrm>
              <a:off x="1529531" y="8268201"/>
              <a:ext cx="2913882" cy="2913882"/>
            </a:xfrm>
            <a:prstGeom prst="donut">
              <a:avLst>
                <a:gd name="adj" fmla="val 37106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9" name="円: 塗りつぶしなし 228">
              <a:extLst>
                <a:ext uri="{FF2B5EF4-FFF2-40B4-BE49-F238E27FC236}">
                  <a16:creationId xmlns:a16="http://schemas.microsoft.com/office/drawing/2014/main" id="{CB07C84E-EC31-4DD1-BE12-2BBF640D5C71}"/>
                </a:ext>
              </a:extLst>
            </p:cNvPr>
            <p:cNvSpPr/>
            <p:nvPr/>
          </p:nvSpPr>
          <p:spPr>
            <a:xfrm>
              <a:off x="1615256" y="8353926"/>
              <a:ext cx="2742432" cy="2742432"/>
            </a:xfrm>
            <a:prstGeom prst="donut">
              <a:avLst>
                <a:gd name="adj" fmla="val 36265"/>
              </a:avLst>
            </a:prstGeom>
            <a:gradFill flip="none" rotWithShape="1">
              <a:gsLst>
                <a:gs pos="0">
                  <a:srgbClr val="CC9900"/>
                </a:gs>
                <a:gs pos="75000">
                  <a:srgbClr val="FFFF00"/>
                </a:gs>
              </a:gsLst>
              <a:lin ang="2700000" scaled="1"/>
              <a:tileRect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0" name="円: 塗りつぶしなし 229">
              <a:extLst>
                <a:ext uri="{FF2B5EF4-FFF2-40B4-BE49-F238E27FC236}">
                  <a16:creationId xmlns:a16="http://schemas.microsoft.com/office/drawing/2014/main" id="{FA8ABC61-851D-46BB-B481-6FD7B53E52F2}"/>
                </a:ext>
              </a:extLst>
            </p:cNvPr>
            <p:cNvSpPr/>
            <p:nvPr/>
          </p:nvSpPr>
          <p:spPr>
            <a:xfrm>
              <a:off x="1675284" y="8413954"/>
              <a:ext cx="2622376" cy="2622376"/>
            </a:xfrm>
            <a:prstGeom prst="donut">
              <a:avLst>
                <a:gd name="adj" fmla="val 35564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D75DFDF7-7AA6-4DF1-9586-A89C3176D063}"/>
                </a:ext>
              </a:extLst>
            </p:cNvPr>
            <p:cNvSpPr/>
            <p:nvPr/>
          </p:nvSpPr>
          <p:spPr>
            <a:xfrm>
              <a:off x="1793200" y="10107495"/>
              <a:ext cx="2382022" cy="814710"/>
            </a:xfrm>
            <a:custGeom>
              <a:avLst/>
              <a:gdLst>
                <a:gd name="connsiteX0" fmla="*/ 710059 w 2382022"/>
                <a:gd name="connsiteY0" fmla="*/ 772571 h 814710"/>
                <a:gd name="connsiteX1" fmla="*/ 1671963 w 2382022"/>
                <a:gd name="connsiteY1" fmla="*/ 772571 h 814710"/>
                <a:gd name="connsiteX2" fmla="*/ 1563031 w 2382022"/>
                <a:gd name="connsiteY2" fmla="*/ 812440 h 814710"/>
                <a:gd name="connsiteX3" fmla="*/ 1554203 w 2382022"/>
                <a:gd name="connsiteY3" fmla="*/ 814710 h 814710"/>
                <a:gd name="connsiteX4" fmla="*/ 827820 w 2382022"/>
                <a:gd name="connsiteY4" fmla="*/ 814710 h 814710"/>
                <a:gd name="connsiteX5" fmla="*/ 818991 w 2382022"/>
                <a:gd name="connsiteY5" fmla="*/ 812440 h 814710"/>
                <a:gd name="connsiteX6" fmla="*/ 543725 w 2382022"/>
                <a:gd name="connsiteY6" fmla="*/ 686727 h 814710"/>
                <a:gd name="connsiteX7" fmla="*/ 1838298 w 2382022"/>
                <a:gd name="connsiteY7" fmla="*/ 686727 h 814710"/>
                <a:gd name="connsiteX8" fmla="*/ 1787330 w 2382022"/>
                <a:gd name="connsiteY8" fmla="*/ 717691 h 814710"/>
                <a:gd name="connsiteX9" fmla="*/ 1764130 w 2382022"/>
                <a:gd name="connsiteY9" fmla="*/ 728867 h 814710"/>
                <a:gd name="connsiteX10" fmla="*/ 617892 w 2382022"/>
                <a:gd name="connsiteY10" fmla="*/ 728867 h 814710"/>
                <a:gd name="connsiteX11" fmla="*/ 594693 w 2382022"/>
                <a:gd name="connsiteY11" fmla="*/ 717691 h 814710"/>
                <a:gd name="connsiteX12" fmla="*/ 1862019 w 2382022"/>
                <a:gd name="connsiteY12" fmla="*/ 600886 h 814710"/>
                <a:gd name="connsiteX13" fmla="*/ 1962879 w 2382022"/>
                <a:gd name="connsiteY13" fmla="*/ 600886 h 814710"/>
                <a:gd name="connsiteX14" fmla="*/ 1906527 w 2382022"/>
                <a:gd name="connsiteY14" fmla="*/ 643026 h 814710"/>
                <a:gd name="connsiteX15" fmla="*/ 1862019 w 2382022"/>
                <a:gd name="connsiteY15" fmla="*/ 643026 h 814710"/>
                <a:gd name="connsiteX16" fmla="*/ 1457206 w 2382022"/>
                <a:gd name="connsiteY16" fmla="*/ 600886 h 814710"/>
                <a:gd name="connsiteX17" fmla="*/ 1661112 w 2382022"/>
                <a:gd name="connsiteY17" fmla="*/ 600886 h 814710"/>
                <a:gd name="connsiteX18" fmla="*/ 1661112 w 2382022"/>
                <a:gd name="connsiteY18" fmla="*/ 643026 h 814710"/>
                <a:gd name="connsiteX19" fmla="*/ 1457206 w 2382022"/>
                <a:gd name="connsiteY19" fmla="*/ 643026 h 814710"/>
                <a:gd name="connsiteX20" fmla="*/ 1207175 w 2382022"/>
                <a:gd name="connsiteY20" fmla="*/ 600886 h 814710"/>
                <a:gd name="connsiteX21" fmla="*/ 1267333 w 2382022"/>
                <a:gd name="connsiteY21" fmla="*/ 600886 h 814710"/>
                <a:gd name="connsiteX22" fmla="*/ 1266914 w 2382022"/>
                <a:gd name="connsiteY22" fmla="*/ 643026 h 814710"/>
                <a:gd name="connsiteX23" fmla="*/ 1207175 w 2382022"/>
                <a:gd name="connsiteY23" fmla="*/ 643026 h 814710"/>
                <a:gd name="connsiteX24" fmla="*/ 419143 w 2382022"/>
                <a:gd name="connsiteY24" fmla="*/ 600886 h 814710"/>
                <a:gd name="connsiteX25" fmla="*/ 557094 w 2382022"/>
                <a:gd name="connsiteY25" fmla="*/ 600886 h 814710"/>
                <a:gd name="connsiteX26" fmla="*/ 557094 w 2382022"/>
                <a:gd name="connsiteY26" fmla="*/ 643026 h 814710"/>
                <a:gd name="connsiteX27" fmla="*/ 475496 w 2382022"/>
                <a:gd name="connsiteY27" fmla="*/ 643026 h 814710"/>
                <a:gd name="connsiteX28" fmla="*/ 1862019 w 2382022"/>
                <a:gd name="connsiteY28" fmla="*/ 515046 h 814710"/>
                <a:gd name="connsiteX29" fmla="*/ 2061565 w 2382022"/>
                <a:gd name="connsiteY29" fmla="*/ 515046 h 814710"/>
                <a:gd name="connsiteX30" fmla="*/ 2015200 w 2382022"/>
                <a:gd name="connsiteY30" fmla="*/ 557185 h 814710"/>
                <a:gd name="connsiteX31" fmla="*/ 1862019 w 2382022"/>
                <a:gd name="connsiteY31" fmla="*/ 557185 h 814710"/>
                <a:gd name="connsiteX32" fmla="*/ 1123831 w 2382022"/>
                <a:gd name="connsiteY32" fmla="*/ 515046 h 814710"/>
                <a:gd name="connsiteX33" fmla="*/ 1268187 w 2382022"/>
                <a:gd name="connsiteY33" fmla="*/ 515046 h 814710"/>
                <a:gd name="connsiteX34" fmla="*/ 1267768 w 2382022"/>
                <a:gd name="connsiteY34" fmla="*/ 557185 h 814710"/>
                <a:gd name="connsiteX35" fmla="*/ 1207175 w 2382022"/>
                <a:gd name="connsiteY35" fmla="*/ 557185 h 814710"/>
                <a:gd name="connsiteX36" fmla="*/ 1207175 w 2382022"/>
                <a:gd name="connsiteY36" fmla="*/ 530547 h 814710"/>
                <a:gd name="connsiteX37" fmla="*/ 1123831 w 2382022"/>
                <a:gd name="connsiteY37" fmla="*/ 530547 h 814710"/>
                <a:gd name="connsiteX38" fmla="*/ 320458 w 2382022"/>
                <a:gd name="connsiteY38" fmla="*/ 515046 h 814710"/>
                <a:gd name="connsiteX39" fmla="*/ 652344 w 2382022"/>
                <a:gd name="connsiteY39" fmla="*/ 515046 h 814710"/>
                <a:gd name="connsiteX40" fmla="*/ 652344 w 2382022"/>
                <a:gd name="connsiteY40" fmla="*/ 535309 h 814710"/>
                <a:gd name="connsiteX41" fmla="*/ 557094 w 2382022"/>
                <a:gd name="connsiteY41" fmla="*/ 535309 h 814710"/>
                <a:gd name="connsiteX42" fmla="*/ 557094 w 2382022"/>
                <a:gd name="connsiteY42" fmla="*/ 557185 h 814710"/>
                <a:gd name="connsiteX43" fmla="*/ 366822 w 2382022"/>
                <a:gd name="connsiteY43" fmla="*/ 557185 h 814710"/>
                <a:gd name="connsiteX44" fmla="*/ 1862019 w 2382022"/>
                <a:gd name="connsiteY44" fmla="*/ 429205 h 814710"/>
                <a:gd name="connsiteX45" fmla="*/ 2142029 w 2382022"/>
                <a:gd name="connsiteY45" fmla="*/ 429205 h 814710"/>
                <a:gd name="connsiteX46" fmla="*/ 2103730 w 2382022"/>
                <a:gd name="connsiteY46" fmla="*/ 471344 h 814710"/>
                <a:gd name="connsiteX47" fmla="*/ 1862019 w 2382022"/>
                <a:gd name="connsiteY47" fmla="*/ 471344 h 814710"/>
                <a:gd name="connsiteX48" fmla="*/ 1123831 w 2382022"/>
                <a:gd name="connsiteY48" fmla="*/ 429205 h 814710"/>
                <a:gd name="connsiteX49" fmla="*/ 1269042 w 2382022"/>
                <a:gd name="connsiteY49" fmla="*/ 429205 h 814710"/>
                <a:gd name="connsiteX50" fmla="*/ 1268622 w 2382022"/>
                <a:gd name="connsiteY50" fmla="*/ 471344 h 814710"/>
                <a:gd name="connsiteX51" fmla="*/ 1123831 w 2382022"/>
                <a:gd name="connsiteY51" fmla="*/ 471344 h 814710"/>
                <a:gd name="connsiteX52" fmla="*/ 239993 w 2382022"/>
                <a:gd name="connsiteY52" fmla="*/ 429205 h 814710"/>
                <a:gd name="connsiteX53" fmla="*/ 652344 w 2382022"/>
                <a:gd name="connsiteY53" fmla="*/ 429205 h 814710"/>
                <a:gd name="connsiteX54" fmla="*/ 652344 w 2382022"/>
                <a:gd name="connsiteY54" fmla="*/ 471344 h 814710"/>
                <a:gd name="connsiteX55" fmla="*/ 278292 w 2382022"/>
                <a:gd name="connsiteY55" fmla="*/ 471344 h 814710"/>
                <a:gd name="connsiteX56" fmla="*/ 1862019 w 2382022"/>
                <a:gd name="connsiteY56" fmla="*/ 343364 h 814710"/>
                <a:gd name="connsiteX57" fmla="*/ 2208762 w 2382022"/>
                <a:gd name="connsiteY57" fmla="*/ 343364 h 814710"/>
                <a:gd name="connsiteX58" fmla="*/ 2177250 w 2382022"/>
                <a:gd name="connsiteY58" fmla="*/ 385503 h 814710"/>
                <a:gd name="connsiteX59" fmla="*/ 1862019 w 2382022"/>
                <a:gd name="connsiteY59" fmla="*/ 385503 h 814710"/>
                <a:gd name="connsiteX60" fmla="*/ 1123831 w 2382022"/>
                <a:gd name="connsiteY60" fmla="*/ 343364 h 814710"/>
                <a:gd name="connsiteX61" fmla="*/ 1269896 w 2382022"/>
                <a:gd name="connsiteY61" fmla="*/ 343364 h 814710"/>
                <a:gd name="connsiteX62" fmla="*/ 1269476 w 2382022"/>
                <a:gd name="connsiteY62" fmla="*/ 385503 h 814710"/>
                <a:gd name="connsiteX63" fmla="*/ 1123831 w 2382022"/>
                <a:gd name="connsiteY63" fmla="*/ 385503 h 814710"/>
                <a:gd name="connsiteX64" fmla="*/ 173261 w 2382022"/>
                <a:gd name="connsiteY64" fmla="*/ 343364 h 814710"/>
                <a:gd name="connsiteX65" fmla="*/ 652344 w 2382022"/>
                <a:gd name="connsiteY65" fmla="*/ 343364 h 814710"/>
                <a:gd name="connsiteX66" fmla="*/ 652344 w 2382022"/>
                <a:gd name="connsiteY66" fmla="*/ 385503 h 814710"/>
                <a:gd name="connsiteX67" fmla="*/ 204772 w 2382022"/>
                <a:gd name="connsiteY67" fmla="*/ 385503 h 814710"/>
                <a:gd name="connsiteX68" fmla="*/ 1862019 w 2382022"/>
                <a:gd name="connsiteY68" fmla="*/ 257523 h 814710"/>
                <a:gd name="connsiteX69" fmla="*/ 2264593 w 2382022"/>
                <a:gd name="connsiteY69" fmla="*/ 257523 h 814710"/>
                <a:gd name="connsiteX70" fmla="*/ 2238993 w 2382022"/>
                <a:gd name="connsiteY70" fmla="*/ 299662 h 814710"/>
                <a:gd name="connsiteX71" fmla="*/ 1862019 w 2382022"/>
                <a:gd name="connsiteY71" fmla="*/ 299662 h 814710"/>
                <a:gd name="connsiteX72" fmla="*/ 1159550 w 2382022"/>
                <a:gd name="connsiteY72" fmla="*/ 257523 h 814710"/>
                <a:gd name="connsiteX73" fmla="*/ 1270750 w 2382022"/>
                <a:gd name="connsiteY73" fmla="*/ 257523 h 814710"/>
                <a:gd name="connsiteX74" fmla="*/ 1270331 w 2382022"/>
                <a:gd name="connsiteY74" fmla="*/ 299662 h 814710"/>
                <a:gd name="connsiteX75" fmla="*/ 1159550 w 2382022"/>
                <a:gd name="connsiteY75" fmla="*/ 299662 h 814710"/>
                <a:gd name="connsiteX76" fmla="*/ 117429 w 2382022"/>
                <a:gd name="connsiteY76" fmla="*/ 257523 h 814710"/>
                <a:gd name="connsiteX77" fmla="*/ 628531 w 2382022"/>
                <a:gd name="connsiteY77" fmla="*/ 257523 h 814710"/>
                <a:gd name="connsiteX78" fmla="*/ 628531 w 2382022"/>
                <a:gd name="connsiteY78" fmla="*/ 299662 h 814710"/>
                <a:gd name="connsiteX79" fmla="*/ 143029 w 2382022"/>
                <a:gd name="connsiteY79" fmla="*/ 299662 h 814710"/>
                <a:gd name="connsiteX80" fmla="*/ 1315125 w 2382022"/>
                <a:gd name="connsiteY80" fmla="*/ 171682 h 814710"/>
                <a:gd name="connsiteX81" fmla="*/ 1387909 w 2382022"/>
                <a:gd name="connsiteY81" fmla="*/ 171682 h 814710"/>
                <a:gd name="connsiteX82" fmla="*/ 1391755 w 2382022"/>
                <a:gd name="connsiteY82" fmla="*/ 177144 h 814710"/>
                <a:gd name="connsiteX83" fmla="*/ 1404827 w 2382022"/>
                <a:gd name="connsiteY83" fmla="*/ 171682 h 814710"/>
                <a:gd name="connsiteX84" fmla="*/ 2311424 w 2382022"/>
                <a:gd name="connsiteY84" fmla="*/ 171682 h 814710"/>
                <a:gd name="connsiteX85" fmla="*/ 2291124 w 2382022"/>
                <a:gd name="connsiteY85" fmla="*/ 213821 h 814710"/>
                <a:gd name="connsiteX86" fmla="*/ 1862019 w 2382022"/>
                <a:gd name="connsiteY86" fmla="*/ 213821 h 814710"/>
                <a:gd name="connsiteX87" fmla="*/ 1862019 w 2382022"/>
                <a:gd name="connsiteY87" fmla="*/ 185265 h 814710"/>
                <a:gd name="connsiteX88" fmla="*/ 1315125 w 2382022"/>
                <a:gd name="connsiteY88" fmla="*/ 185265 h 814710"/>
                <a:gd name="connsiteX89" fmla="*/ 70598 w 2382022"/>
                <a:gd name="connsiteY89" fmla="*/ 171682 h 814710"/>
                <a:gd name="connsiteX90" fmla="*/ 977294 w 2382022"/>
                <a:gd name="connsiteY90" fmla="*/ 171682 h 814710"/>
                <a:gd name="connsiteX91" fmla="*/ 991639 w 2382022"/>
                <a:gd name="connsiteY91" fmla="*/ 177635 h 814710"/>
                <a:gd name="connsiteX92" fmla="*/ 995809 w 2382022"/>
                <a:gd name="connsiteY92" fmla="*/ 171682 h 814710"/>
                <a:gd name="connsiteX93" fmla="*/ 1071568 w 2382022"/>
                <a:gd name="connsiteY93" fmla="*/ 171682 h 814710"/>
                <a:gd name="connsiteX94" fmla="*/ 1071568 w 2382022"/>
                <a:gd name="connsiteY94" fmla="*/ 194396 h 814710"/>
                <a:gd name="connsiteX95" fmla="*/ 628531 w 2382022"/>
                <a:gd name="connsiteY95" fmla="*/ 192409 h 814710"/>
                <a:gd name="connsiteX96" fmla="*/ 628531 w 2382022"/>
                <a:gd name="connsiteY96" fmla="*/ 213821 h 814710"/>
                <a:gd name="connsiteX97" fmla="*/ 90898 w 2382022"/>
                <a:gd name="connsiteY97" fmla="*/ 213821 h 814710"/>
                <a:gd name="connsiteX98" fmla="*/ 1501842 w 2382022"/>
                <a:gd name="connsiteY98" fmla="*/ 85841 h 814710"/>
                <a:gd name="connsiteX99" fmla="*/ 2350604 w 2382022"/>
                <a:gd name="connsiteY99" fmla="*/ 85841 h 814710"/>
                <a:gd name="connsiteX100" fmla="*/ 2343735 w 2382022"/>
                <a:gd name="connsiteY100" fmla="*/ 104607 h 814710"/>
                <a:gd name="connsiteX101" fmla="*/ 2332476 w 2382022"/>
                <a:gd name="connsiteY101" fmla="*/ 127980 h 814710"/>
                <a:gd name="connsiteX102" fmla="*/ 1517996 w 2382022"/>
                <a:gd name="connsiteY102" fmla="*/ 127980 h 814710"/>
                <a:gd name="connsiteX103" fmla="*/ 31418 w 2382022"/>
                <a:gd name="connsiteY103" fmla="*/ 85841 h 814710"/>
                <a:gd name="connsiteX104" fmla="*/ 902876 w 2382022"/>
                <a:gd name="connsiteY104" fmla="*/ 85841 h 814710"/>
                <a:gd name="connsiteX105" fmla="*/ 888369 w 2382022"/>
                <a:gd name="connsiteY105" fmla="*/ 127980 h 814710"/>
                <a:gd name="connsiteX106" fmla="*/ 49546 w 2382022"/>
                <a:gd name="connsiteY106" fmla="*/ 127980 h 814710"/>
                <a:gd name="connsiteX107" fmla="*/ 38287 w 2382022"/>
                <a:gd name="connsiteY107" fmla="*/ 104607 h 814710"/>
                <a:gd name="connsiteX108" fmla="*/ 1657754 w 2382022"/>
                <a:gd name="connsiteY108" fmla="*/ 0 h 814710"/>
                <a:gd name="connsiteX109" fmla="*/ 2382022 w 2382022"/>
                <a:gd name="connsiteY109" fmla="*/ 0 h 814710"/>
                <a:gd name="connsiteX110" fmla="*/ 2366599 w 2382022"/>
                <a:gd name="connsiteY110" fmla="*/ 42139 h 814710"/>
                <a:gd name="connsiteX111" fmla="*/ 1622638 w 2382022"/>
                <a:gd name="connsiteY111" fmla="*/ 42139 h 814710"/>
                <a:gd name="connsiteX112" fmla="*/ 0 w 2382022"/>
                <a:gd name="connsiteY112" fmla="*/ 0 h 814710"/>
                <a:gd name="connsiteX113" fmla="*/ 729523 w 2382022"/>
                <a:gd name="connsiteY113" fmla="*/ 0 h 814710"/>
                <a:gd name="connsiteX114" fmla="*/ 763761 w 2382022"/>
                <a:gd name="connsiteY114" fmla="*/ 42139 h 814710"/>
                <a:gd name="connsiteX115" fmla="*/ 15423 w 2382022"/>
                <a:gd name="connsiteY115" fmla="*/ 42139 h 8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2382022" h="814710">
                  <a:moveTo>
                    <a:pt x="710059" y="772571"/>
                  </a:moveTo>
                  <a:lnTo>
                    <a:pt x="1671963" y="772571"/>
                  </a:lnTo>
                  <a:lnTo>
                    <a:pt x="1563031" y="812440"/>
                  </a:lnTo>
                  <a:lnTo>
                    <a:pt x="1554203" y="814710"/>
                  </a:lnTo>
                  <a:lnTo>
                    <a:pt x="827820" y="814710"/>
                  </a:lnTo>
                  <a:lnTo>
                    <a:pt x="818991" y="812440"/>
                  </a:lnTo>
                  <a:close/>
                  <a:moveTo>
                    <a:pt x="543725" y="686727"/>
                  </a:moveTo>
                  <a:lnTo>
                    <a:pt x="1838298" y="686727"/>
                  </a:lnTo>
                  <a:lnTo>
                    <a:pt x="1787330" y="717691"/>
                  </a:lnTo>
                  <a:lnTo>
                    <a:pt x="1764130" y="728867"/>
                  </a:lnTo>
                  <a:lnTo>
                    <a:pt x="617892" y="728867"/>
                  </a:lnTo>
                  <a:lnTo>
                    <a:pt x="594693" y="717691"/>
                  </a:lnTo>
                  <a:close/>
                  <a:moveTo>
                    <a:pt x="1862019" y="600886"/>
                  </a:moveTo>
                  <a:lnTo>
                    <a:pt x="1962879" y="600886"/>
                  </a:lnTo>
                  <a:lnTo>
                    <a:pt x="1906527" y="643026"/>
                  </a:lnTo>
                  <a:lnTo>
                    <a:pt x="1862019" y="643026"/>
                  </a:lnTo>
                  <a:close/>
                  <a:moveTo>
                    <a:pt x="1457206" y="600886"/>
                  </a:moveTo>
                  <a:lnTo>
                    <a:pt x="1661112" y="600886"/>
                  </a:lnTo>
                  <a:lnTo>
                    <a:pt x="1661112" y="643026"/>
                  </a:lnTo>
                  <a:lnTo>
                    <a:pt x="1457206" y="643026"/>
                  </a:lnTo>
                  <a:close/>
                  <a:moveTo>
                    <a:pt x="1207175" y="600886"/>
                  </a:moveTo>
                  <a:lnTo>
                    <a:pt x="1267333" y="600886"/>
                  </a:lnTo>
                  <a:lnTo>
                    <a:pt x="1266914" y="643026"/>
                  </a:lnTo>
                  <a:lnTo>
                    <a:pt x="1207175" y="643026"/>
                  </a:lnTo>
                  <a:close/>
                  <a:moveTo>
                    <a:pt x="419143" y="600886"/>
                  </a:moveTo>
                  <a:lnTo>
                    <a:pt x="557094" y="600886"/>
                  </a:lnTo>
                  <a:lnTo>
                    <a:pt x="557094" y="643026"/>
                  </a:lnTo>
                  <a:lnTo>
                    <a:pt x="475496" y="643026"/>
                  </a:lnTo>
                  <a:close/>
                  <a:moveTo>
                    <a:pt x="1862019" y="515046"/>
                  </a:moveTo>
                  <a:lnTo>
                    <a:pt x="2061565" y="515046"/>
                  </a:lnTo>
                  <a:lnTo>
                    <a:pt x="2015200" y="557185"/>
                  </a:lnTo>
                  <a:lnTo>
                    <a:pt x="1862019" y="557185"/>
                  </a:lnTo>
                  <a:close/>
                  <a:moveTo>
                    <a:pt x="1123831" y="515046"/>
                  </a:moveTo>
                  <a:lnTo>
                    <a:pt x="1268187" y="515046"/>
                  </a:lnTo>
                  <a:lnTo>
                    <a:pt x="1267768" y="557185"/>
                  </a:lnTo>
                  <a:lnTo>
                    <a:pt x="1207175" y="557185"/>
                  </a:lnTo>
                  <a:lnTo>
                    <a:pt x="1207175" y="530547"/>
                  </a:lnTo>
                  <a:lnTo>
                    <a:pt x="1123831" y="530547"/>
                  </a:lnTo>
                  <a:close/>
                  <a:moveTo>
                    <a:pt x="320458" y="515046"/>
                  </a:moveTo>
                  <a:lnTo>
                    <a:pt x="652344" y="515046"/>
                  </a:lnTo>
                  <a:lnTo>
                    <a:pt x="652344" y="535309"/>
                  </a:lnTo>
                  <a:lnTo>
                    <a:pt x="557094" y="535309"/>
                  </a:lnTo>
                  <a:lnTo>
                    <a:pt x="557094" y="557185"/>
                  </a:lnTo>
                  <a:lnTo>
                    <a:pt x="366822" y="557185"/>
                  </a:lnTo>
                  <a:close/>
                  <a:moveTo>
                    <a:pt x="1862019" y="429205"/>
                  </a:moveTo>
                  <a:lnTo>
                    <a:pt x="2142029" y="429205"/>
                  </a:lnTo>
                  <a:lnTo>
                    <a:pt x="2103730" y="471344"/>
                  </a:lnTo>
                  <a:lnTo>
                    <a:pt x="1862019" y="471344"/>
                  </a:lnTo>
                  <a:close/>
                  <a:moveTo>
                    <a:pt x="1123831" y="429205"/>
                  </a:moveTo>
                  <a:lnTo>
                    <a:pt x="1269042" y="429205"/>
                  </a:lnTo>
                  <a:lnTo>
                    <a:pt x="1268622" y="471344"/>
                  </a:lnTo>
                  <a:lnTo>
                    <a:pt x="1123831" y="471344"/>
                  </a:lnTo>
                  <a:close/>
                  <a:moveTo>
                    <a:pt x="239993" y="429205"/>
                  </a:moveTo>
                  <a:lnTo>
                    <a:pt x="652344" y="429205"/>
                  </a:lnTo>
                  <a:lnTo>
                    <a:pt x="652344" y="471344"/>
                  </a:lnTo>
                  <a:lnTo>
                    <a:pt x="278292" y="471344"/>
                  </a:lnTo>
                  <a:close/>
                  <a:moveTo>
                    <a:pt x="1862019" y="343364"/>
                  </a:moveTo>
                  <a:lnTo>
                    <a:pt x="2208762" y="343364"/>
                  </a:lnTo>
                  <a:lnTo>
                    <a:pt x="2177250" y="385503"/>
                  </a:lnTo>
                  <a:lnTo>
                    <a:pt x="1862019" y="385503"/>
                  </a:lnTo>
                  <a:close/>
                  <a:moveTo>
                    <a:pt x="1123831" y="343364"/>
                  </a:moveTo>
                  <a:lnTo>
                    <a:pt x="1269896" y="343364"/>
                  </a:lnTo>
                  <a:lnTo>
                    <a:pt x="1269476" y="385503"/>
                  </a:lnTo>
                  <a:lnTo>
                    <a:pt x="1123831" y="385503"/>
                  </a:lnTo>
                  <a:close/>
                  <a:moveTo>
                    <a:pt x="173261" y="343364"/>
                  </a:moveTo>
                  <a:lnTo>
                    <a:pt x="652344" y="343364"/>
                  </a:lnTo>
                  <a:lnTo>
                    <a:pt x="652344" y="385503"/>
                  </a:lnTo>
                  <a:lnTo>
                    <a:pt x="204772" y="385503"/>
                  </a:lnTo>
                  <a:close/>
                  <a:moveTo>
                    <a:pt x="1862019" y="257523"/>
                  </a:moveTo>
                  <a:lnTo>
                    <a:pt x="2264593" y="257523"/>
                  </a:lnTo>
                  <a:lnTo>
                    <a:pt x="2238993" y="299662"/>
                  </a:lnTo>
                  <a:lnTo>
                    <a:pt x="1862019" y="299662"/>
                  </a:lnTo>
                  <a:close/>
                  <a:moveTo>
                    <a:pt x="1159550" y="257523"/>
                  </a:moveTo>
                  <a:lnTo>
                    <a:pt x="1270750" y="257523"/>
                  </a:lnTo>
                  <a:lnTo>
                    <a:pt x="1270331" y="299662"/>
                  </a:lnTo>
                  <a:lnTo>
                    <a:pt x="1159550" y="299662"/>
                  </a:lnTo>
                  <a:close/>
                  <a:moveTo>
                    <a:pt x="117429" y="257523"/>
                  </a:moveTo>
                  <a:lnTo>
                    <a:pt x="628531" y="257523"/>
                  </a:lnTo>
                  <a:lnTo>
                    <a:pt x="628531" y="299662"/>
                  </a:lnTo>
                  <a:lnTo>
                    <a:pt x="143029" y="299662"/>
                  </a:lnTo>
                  <a:close/>
                  <a:moveTo>
                    <a:pt x="1315125" y="171682"/>
                  </a:moveTo>
                  <a:lnTo>
                    <a:pt x="1387909" y="171682"/>
                  </a:lnTo>
                  <a:lnTo>
                    <a:pt x="1391755" y="177144"/>
                  </a:lnTo>
                  <a:lnTo>
                    <a:pt x="1404827" y="171682"/>
                  </a:lnTo>
                  <a:lnTo>
                    <a:pt x="2311424" y="171682"/>
                  </a:lnTo>
                  <a:lnTo>
                    <a:pt x="2291124" y="213821"/>
                  </a:lnTo>
                  <a:lnTo>
                    <a:pt x="1862019" y="213821"/>
                  </a:lnTo>
                  <a:lnTo>
                    <a:pt x="1862019" y="185265"/>
                  </a:lnTo>
                  <a:lnTo>
                    <a:pt x="1315125" y="185265"/>
                  </a:lnTo>
                  <a:close/>
                  <a:moveTo>
                    <a:pt x="70598" y="171682"/>
                  </a:moveTo>
                  <a:lnTo>
                    <a:pt x="977294" y="171682"/>
                  </a:lnTo>
                  <a:lnTo>
                    <a:pt x="991639" y="177635"/>
                  </a:lnTo>
                  <a:lnTo>
                    <a:pt x="995809" y="171682"/>
                  </a:lnTo>
                  <a:lnTo>
                    <a:pt x="1071568" y="171682"/>
                  </a:lnTo>
                  <a:lnTo>
                    <a:pt x="1071568" y="194396"/>
                  </a:lnTo>
                  <a:lnTo>
                    <a:pt x="628531" y="192409"/>
                  </a:lnTo>
                  <a:lnTo>
                    <a:pt x="628531" y="213821"/>
                  </a:lnTo>
                  <a:lnTo>
                    <a:pt x="90898" y="213821"/>
                  </a:lnTo>
                  <a:close/>
                  <a:moveTo>
                    <a:pt x="1501842" y="85841"/>
                  </a:moveTo>
                  <a:lnTo>
                    <a:pt x="2350604" y="85841"/>
                  </a:lnTo>
                  <a:lnTo>
                    <a:pt x="2343735" y="104607"/>
                  </a:lnTo>
                  <a:lnTo>
                    <a:pt x="2332476" y="127980"/>
                  </a:lnTo>
                  <a:lnTo>
                    <a:pt x="1517996" y="127980"/>
                  </a:lnTo>
                  <a:close/>
                  <a:moveTo>
                    <a:pt x="31418" y="85841"/>
                  </a:moveTo>
                  <a:lnTo>
                    <a:pt x="902876" y="85841"/>
                  </a:lnTo>
                  <a:lnTo>
                    <a:pt x="888369" y="127980"/>
                  </a:lnTo>
                  <a:lnTo>
                    <a:pt x="49546" y="127980"/>
                  </a:lnTo>
                  <a:lnTo>
                    <a:pt x="38287" y="104607"/>
                  </a:lnTo>
                  <a:close/>
                  <a:moveTo>
                    <a:pt x="1657754" y="0"/>
                  </a:moveTo>
                  <a:lnTo>
                    <a:pt x="2382022" y="0"/>
                  </a:lnTo>
                  <a:lnTo>
                    <a:pt x="2366599" y="42139"/>
                  </a:lnTo>
                  <a:lnTo>
                    <a:pt x="1622638" y="42139"/>
                  </a:lnTo>
                  <a:close/>
                  <a:moveTo>
                    <a:pt x="0" y="0"/>
                  </a:moveTo>
                  <a:lnTo>
                    <a:pt x="729523" y="0"/>
                  </a:lnTo>
                  <a:lnTo>
                    <a:pt x="763761" y="42139"/>
                  </a:lnTo>
                  <a:lnTo>
                    <a:pt x="15423" y="42139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C7E4166C-B9BF-479D-A100-160ABB2FA345}"/>
                </a:ext>
              </a:extLst>
            </p:cNvPr>
            <p:cNvSpPr/>
            <p:nvPr/>
          </p:nvSpPr>
          <p:spPr>
            <a:xfrm rot="5400000">
              <a:off x="2433030" y="9171699"/>
              <a:ext cx="1106885" cy="1106885"/>
            </a:xfrm>
            <a:custGeom>
              <a:avLst/>
              <a:gdLst>
                <a:gd name="connsiteX0" fmla="*/ 209312 w 1106885"/>
                <a:gd name="connsiteY0" fmla="*/ 553443 h 1106885"/>
                <a:gd name="connsiteX1" fmla="*/ 553443 w 1106885"/>
                <a:gd name="connsiteY1" fmla="*/ 897574 h 1106885"/>
                <a:gd name="connsiteX2" fmla="*/ 897574 w 1106885"/>
                <a:gd name="connsiteY2" fmla="*/ 553443 h 1106885"/>
                <a:gd name="connsiteX3" fmla="*/ 553443 w 1106885"/>
                <a:gd name="connsiteY3" fmla="*/ 209312 h 1106885"/>
                <a:gd name="connsiteX4" fmla="*/ 209312 w 1106885"/>
                <a:gd name="connsiteY4" fmla="*/ 553443 h 1106885"/>
                <a:gd name="connsiteX5" fmla="*/ 0 w 1106885"/>
                <a:gd name="connsiteY5" fmla="*/ 581844 h 1106885"/>
                <a:gd name="connsiteX6" fmla="*/ 0 w 1106885"/>
                <a:gd name="connsiteY6" fmla="*/ 525041 h 1106885"/>
                <a:gd name="connsiteX7" fmla="*/ 109575 w 1106885"/>
                <a:gd name="connsiteY7" fmla="*/ 500802 h 1106885"/>
                <a:gd name="connsiteX8" fmla="*/ 113394 w 1106885"/>
                <a:gd name="connsiteY8" fmla="*/ 462919 h 1106885"/>
                <a:gd name="connsiteX9" fmla="*/ 123057 w 1106885"/>
                <a:gd name="connsiteY9" fmla="*/ 431789 h 1106885"/>
                <a:gd name="connsiteX10" fmla="*/ 31374 w 1106885"/>
                <a:gd name="connsiteY10" fmla="*/ 367571 h 1106885"/>
                <a:gd name="connsiteX11" fmla="*/ 53143 w 1106885"/>
                <a:gd name="connsiteY11" fmla="*/ 315105 h 1106885"/>
                <a:gd name="connsiteX12" fmla="*/ 163413 w 1106885"/>
                <a:gd name="connsiteY12" fmla="*/ 334670 h 1106885"/>
                <a:gd name="connsiteX13" fmla="*/ 180980 w 1106885"/>
                <a:gd name="connsiteY13" fmla="*/ 302305 h 1106885"/>
                <a:gd name="connsiteX14" fmla="*/ 202212 w 1106885"/>
                <a:gd name="connsiteY14" fmla="*/ 276572 h 1106885"/>
                <a:gd name="connsiteX15" fmla="*/ 142018 w 1106885"/>
                <a:gd name="connsiteY15" fmla="*/ 182183 h 1106885"/>
                <a:gd name="connsiteX16" fmla="*/ 182184 w 1106885"/>
                <a:gd name="connsiteY16" fmla="*/ 142017 h 1106885"/>
                <a:gd name="connsiteX17" fmla="*/ 276573 w 1106885"/>
                <a:gd name="connsiteY17" fmla="*/ 202211 h 1106885"/>
                <a:gd name="connsiteX18" fmla="*/ 302305 w 1106885"/>
                <a:gd name="connsiteY18" fmla="*/ 180980 h 1106885"/>
                <a:gd name="connsiteX19" fmla="*/ 333712 w 1106885"/>
                <a:gd name="connsiteY19" fmla="*/ 163933 h 1106885"/>
                <a:gd name="connsiteX20" fmla="*/ 313879 w 1106885"/>
                <a:gd name="connsiteY20" fmla="*/ 53729 h 1106885"/>
                <a:gd name="connsiteX21" fmla="*/ 366291 w 1106885"/>
                <a:gd name="connsiteY21" fmla="*/ 31830 h 1106885"/>
                <a:gd name="connsiteX22" fmla="*/ 430751 w 1106885"/>
                <a:gd name="connsiteY22" fmla="*/ 123379 h 1106885"/>
                <a:gd name="connsiteX23" fmla="*/ 462919 w 1106885"/>
                <a:gd name="connsiteY23" fmla="*/ 113394 h 1106885"/>
                <a:gd name="connsiteX24" fmla="*/ 500802 w 1106885"/>
                <a:gd name="connsiteY24" fmla="*/ 109575 h 1106885"/>
                <a:gd name="connsiteX25" fmla="*/ 525041 w 1106885"/>
                <a:gd name="connsiteY25" fmla="*/ 0 h 1106885"/>
                <a:gd name="connsiteX26" fmla="*/ 581844 w 1106885"/>
                <a:gd name="connsiteY26" fmla="*/ 0 h 1106885"/>
                <a:gd name="connsiteX27" fmla="*/ 606083 w 1106885"/>
                <a:gd name="connsiteY27" fmla="*/ 109575 h 1106885"/>
                <a:gd name="connsiteX28" fmla="*/ 643968 w 1106885"/>
                <a:gd name="connsiteY28" fmla="*/ 113394 h 1106885"/>
                <a:gd name="connsiteX29" fmla="*/ 675097 w 1106885"/>
                <a:gd name="connsiteY29" fmla="*/ 123057 h 1106885"/>
                <a:gd name="connsiteX30" fmla="*/ 739315 w 1106885"/>
                <a:gd name="connsiteY30" fmla="*/ 31373 h 1106885"/>
                <a:gd name="connsiteX31" fmla="*/ 791781 w 1106885"/>
                <a:gd name="connsiteY31" fmla="*/ 53142 h 1106885"/>
                <a:gd name="connsiteX32" fmla="*/ 772216 w 1106885"/>
                <a:gd name="connsiteY32" fmla="*/ 163413 h 1106885"/>
                <a:gd name="connsiteX33" fmla="*/ 804581 w 1106885"/>
                <a:gd name="connsiteY33" fmla="*/ 180980 h 1106885"/>
                <a:gd name="connsiteX34" fmla="*/ 830314 w 1106885"/>
                <a:gd name="connsiteY34" fmla="*/ 202211 h 1106885"/>
                <a:gd name="connsiteX35" fmla="*/ 924704 w 1106885"/>
                <a:gd name="connsiteY35" fmla="*/ 142017 h 1106885"/>
                <a:gd name="connsiteX36" fmla="*/ 964869 w 1106885"/>
                <a:gd name="connsiteY36" fmla="*/ 182183 h 1106885"/>
                <a:gd name="connsiteX37" fmla="*/ 904675 w 1106885"/>
                <a:gd name="connsiteY37" fmla="*/ 276573 h 1106885"/>
                <a:gd name="connsiteX38" fmla="*/ 925906 w 1106885"/>
                <a:gd name="connsiteY38" fmla="*/ 302305 h 1106885"/>
                <a:gd name="connsiteX39" fmla="*/ 942953 w 1106885"/>
                <a:gd name="connsiteY39" fmla="*/ 333711 h 1106885"/>
                <a:gd name="connsiteX40" fmla="*/ 1053158 w 1106885"/>
                <a:gd name="connsiteY40" fmla="*/ 313878 h 1106885"/>
                <a:gd name="connsiteX41" fmla="*/ 1075056 w 1106885"/>
                <a:gd name="connsiteY41" fmla="*/ 366290 h 1106885"/>
                <a:gd name="connsiteX42" fmla="*/ 983507 w 1106885"/>
                <a:gd name="connsiteY42" fmla="*/ 430750 h 1106885"/>
                <a:gd name="connsiteX43" fmla="*/ 993493 w 1106885"/>
                <a:gd name="connsiteY43" fmla="*/ 462919 h 1106885"/>
                <a:gd name="connsiteX44" fmla="*/ 997311 w 1106885"/>
                <a:gd name="connsiteY44" fmla="*/ 500802 h 1106885"/>
                <a:gd name="connsiteX45" fmla="*/ 1106885 w 1106885"/>
                <a:gd name="connsiteY45" fmla="*/ 525041 h 1106885"/>
                <a:gd name="connsiteX46" fmla="*/ 1106885 w 1106885"/>
                <a:gd name="connsiteY46" fmla="*/ 581844 h 1106885"/>
                <a:gd name="connsiteX47" fmla="*/ 997312 w 1106885"/>
                <a:gd name="connsiteY47" fmla="*/ 606083 h 1106885"/>
                <a:gd name="connsiteX48" fmla="*/ 993493 w 1106885"/>
                <a:gd name="connsiteY48" fmla="*/ 643968 h 1106885"/>
                <a:gd name="connsiteX49" fmla="*/ 983830 w 1106885"/>
                <a:gd name="connsiteY49" fmla="*/ 675096 h 1106885"/>
                <a:gd name="connsiteX50" fmla="*/ 1075514 w 1106885"/>
                <a:gd name="connsiteY50" fmla="*/ 739314 h 1106885"/>
                <a:gd name="connsiteX51" fmla="*/ 1053744 w 1106885"/>
                <a:gd name="connsiteY51" fmla="*/ 791780 h 1106885"/>
                <a:gd name="connsiteX52" fmla="*/ 943474 w 1106885"/>
                <a:gd name="connsiteY52" fmla="*/ 772215 h 1106885"/>
                <a:gd name="connsiteX53" fmla="*/ 925906 w 1106885"/>
                <a:gd name="connsiteY53" fmla="*/ 804581 h 1106885"/>
                <a:gd name="connsiteX54" fmla="*/ 904675 w 1106885"/>
                <a:gd name="connsiteY54" fmla="*/ 830313 h 1106885"/>
                <a:gd name="connsiteX55" fmla="*/ 964869 w 1106885"/>
                <a:gd name="connsiteY55" fmla="*/ 924703 h 1106885"/>
                <a:gd name="connsiteX56" fmla="*/ 924704 w 1106885"/>
                <a:gd name="connsiteY56" fmla="*/ 964868 h 1106885"/>
                <a:gd name="connsiteX57" fmla="*/ 830314 w 1106885"/>
                <a:gd name="connsiteY57" fmla="*/ 904675 h 1106885"/>
                <a:gd name="connsiteX58" fmla="*/ 804581 w 1106885"/>
                <a:gd name="connsiteY58" fmla="*/ 925906 h 1106885"/>
                <a:gd name="connsiteX59" fmla="*/ 773175 w 1106885"/>
                <a:gd name="connsiteY59" fmla="*/ 942953 h 1106885"/>
                <a:gd name="connsiteX60" fmla="*/ 793008 w 1106885"/>
                <a:gd name="connsiteY60" fmla="*/ 1053157 h 1106885"/>
                <a:gd name="connsiteX61" fmla="*/ 740596 w 1106885"/>
                <a:gd name="connsiteY61" fmla="*/ 1075055 h 1106885"/>
                <a:gd name="connsiteX62" fmla="*/ 676138 w 1106885"/>
                <a:gd name="connsiteY62" fmla="*/ 983506 h 1106885"/>
                <a:gd name="connsiteX63" fmla="*/ 643968 w 1106885"/>
                <a:gd name="connsiteY63" fmla="*/ 993492 h 1106885"/>
                <a:gd name="connsiteX64" fmla="*/ 606083 w 1106885"/>
                <a:gd name="connsiteY64" fmla="*/ 997312 h 1106885"/>
                <a:gd name="connsiteX65" fmla="*/ 581844 w 1106885"/>
                <a:gd name="connsiteY65" fmla="*/ 1106885 h 1106885"/>
                <a:gd name="connsiteX66" fmla="*/ 525041 w 1106885"/>
                <a:gd name="connsiteY66" fmla="*/ 1106885 h 1106885"/>
                <a:gd name="connsiteX67" fmla="*/ 500802 w 1106885"/>
                <a:gd name="connsiteY67" fmla="*/ 997311 h 1106885"/>
                <a:gd name="connsiteX68" fmla="*/ 462919 w 1106885"/>
                <a:gd name="connsiteY68" fmla="*/ 993492 h 1106885"/>
                <a:gd name="connsiteX69" fmla="*/ 431789 w 1106885"/>
                <a:gd name="connsiteY69" fmla="*/ 983830 h 1106885"/>
                <a:gd name="connsiteX70" fmla="*/ 367572 w 1106885"/>
                <a:gd name="connsiteY70" fmla="*/ 1075513 h 1106885"/>
                <a:gd name="connsiteX71" fmla="*/ 315106 w 1106885"/>
                <a:gd name="connsiteY71" fmla="*/ 1053743 h 1106885"/>
                <a:gd name="connsiteX72" fmla="*/ 334671 w 1106885"/>
                <a:gd name="connsiteY72" fmla="*/ 943474 h 1106885"/>
                <a:gd name="connsiteX73" fmla="*/ 302305 w 1106885"/>
                <a:gd name="connsiteY73" fmla="*/ 925906 h 1106885"/>
                <a:gd name="connsiteX74" fmla="*/ 276572 w 1106885"/>
                <a:gd name="connsiteY74" fmla="*/ 904675 h 1106885"/>
                <a:gd name="connsiteX75" fmla="*/ 182184 w 1106885"/>
                <a:gd name="connsiteY75" fmla="*/ 964868 h 1106885"/>
                <a:gd name="connsiteX76" fmla="*/ 142018 w 1106885"/>
                <a:gd name="connsiteY76" fmla="*/ 924703 h 1106885"/>
                <a:gd name="connsiteX77" fmla="*/ 202211 w 1106885"/>
                <a:gd name="connsiteY77" fmla="*/ 830314 h 1106885"/>
                <a:gd name="connsiteX78" fmla="*/ 180980 w 1106885"/>
                <a:gd name="connsiteY78" fmla="*/ 804581 h 1106885"/>
                <a:gd name="connsiteX79" fmla="*/ 163933 w 1106885"/>
                <a:gd name="connsiteY79" fmla="*/ 773174 h 1106885"/>
                <a:gd name="connsiteX80" fmla="*/ 53730 w 1106885"/>
                <a:gd name="connsiteY80" fmla="*/ 793007 h 1106885"/>
                <a:gd name="connsiteX81" fmla="*/ 31831 w 1106885"/>
                <a:gd name="connsiteY81" fmla="*/ 740595 h 1106885"/>
                <a:gd name="connsiteX82" fmla="*/ 123380 w 1106885"/>
                <a:gd name="connsiteY82" fmla="*/ 676137 h 1106885"/>
                <a:gd name="connsiteX83" fmla="*/ 113394 w 1106885"/>
                <a:gd name="connsiteY83" fmla="*/ 643968 h 1106885"/>
                <a:gd name="connsiteX84" fmla="*/ 109575 w 1106885"/>
                <a:gd name="connsiteY84" fmla="*/ 606083 h 110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106885" h="1106885">
                  <a:moveTo>
                    <a:pt x="209312" y="553443"/>
                  </a:moveTo>
                  <a:cubicBezTo>
                    <a:pt x="209312" y="743501"/>
                    <a:pt x="363385" y="897574"/>
                    <a:pt x="553443" y="897574"/>
                  </a:cubicBezTo>
                  <a:cubicBezTo>
                    <a:pt x="743501" y="897574"/>
                    <a:pt x="897574" y="743501"/>
                    <a:pt x="897574" y="553443"/>
                  </a:cubicBezTo>
                  <a:cubicBezTo>
                    <a:pt x="897574" y="363385"/>
                    <a:pt x="743501" y="209312"/>
                    <a:pt x="553443" y="209312"/>
                  </a:cubicBezTo>
                  <a:cubicBezTo>
                    <a:pt x="363385" y="209312"/>
                    <a:pt x="209312" y="363385"/>
                    <a:pt x="209312" y="553443"/>
                  </a:cubicBezTo>
                  <a:close/>
                  <a:moveTo>
                    <a:pt x="0" y="581844"/>
                  </a:moveTo>
                  <a:lnTo>
                    <a:pt x="0" y="525041"/>
                  </a:lnTo>
                  <a:lnTo>
                    <a:pt x="109575" y="500802"/>
                  </a:lnTo>
                  <a:lnTo>
                    <a:pt x="113394" y="462919"/>
                  </a:lnTo>
                  <a:lnTo>
                    <a:pt x="123057" y="431789"/>
                  </a:lnTo>
                  <a:lnTo>
                    <a:pt x="31374" y="367571"/>
                  </a:lnTo>
                  <a:lnTo>
                    <a:pt x="53143" y="315105"/>
                  </a:lnTo>
                  <a:lnTo>
                    <a:pt x="163413" y="334670"/>
                  </a:lnTo>
                  <a:lnTo>
                    <a:pt x="180980" y="302305"/>
                  </a:lnTo>
                  <a:lnTo>
                    <a:pt x="202212" y="276572"/>
                  </a:lnTo>
                  <a:lnTo>
                    <a:pt x="142018" y="182183"/>
                  </a:lnTo>
                  <a:lnTo>
                    <a:pt x="182184" y="142017"/>
                  </a:lnTo>
                  <a:lnTo>
                    <a:pt x="276573" y="202211"/>
                  </a:lnTo>
                  <a:lnTo>
                    <a:pt x="302305" y="180980"/>
                  </a:lnTo>
                  <a:lnTo>
                    <a:pt x="333712" y="163933"/>
                  </a:lnTo>
                  <a:lnTo>
                    <a:pt x="313879" y="53729"/>
                  </a:lnTo>
                  <a:lnTo>
                    <a:pt x="366291" y="31830"/>
                  </a:lnTo>
                  <a:lnTo>
                    <a:pt x="430751" y="123379"/>
                  </a:lnTo>
                  <a:lnTo>
                    <a:pt x="462919" y="113394"/>
                  </a:lnTo>
                  <a:lnTo>
                    <a:pt x="500802" y="109575"/>
                  </a:lnTo>
                  <a:lnTo>
                    <a:pt x="525041" y="0"/>
                  </a:lnTo>
                  <a:lnTo>
                    <a:pt x="581844" y="0"/>
                  </a:lnTo>
                  <a:lnTo>
                    <a:pt x="606083" y="109575"/>
                  </a:lnTo>
                  <a:lnTo>
                    <a:pt x="643968" y="113394"/>
                  </a:lnTo>
                  <a:lnTo>
                    <a:pt x="675097" y="123057"/>
                  </a:lnTo>
                  <a:lnTo>
                    <a:pt x="739315" y="31373"/>
                  </a:lnTo>
                  <a:lnTo>
                    <a:pt x="791781" y="53142"/>
                  </a:lnTo>
                  <a:lnTo>
                    <a:pt x="772216" y="163413"/>
                  </a:lnTo>
                  <a:lnTo>
                    <a:pt x="804581" y="180980"/>
                  </a:lnTo>
                  <a:lnTo>
                    <a:pt x="830314" y="202211"/>
                  </a:lnTo>
                  <a:lnTo>
                    <a:pt x="924704" y="142017"/>
                  </a:lnTo>
                  <a:lnTo>
                    <a:pt x="964869" y="182183"/>
                  </a:lnTo>
                  <a:lnTo>
                    <a:pt x="904675" y="276573"/>
                  </a:lnTo>
                  <a:lnTo>
                    <a:pt x="925906" y="302305"/>
                  </a:lnTo>
                  <a:lnTo>
                    <a:pt x="942953" y="333711"/>
                  </a:lnTo>
                  <a:lnTo>
                    <a:pt x="1053158" y="313878"/>
                  </a:lnTo>
                  <a:lnTo>
                    <a:pt x="1075056" y="366290"/>
                  </a:lnTo>
                  <a:lnTo>
                    <a:pt x="983507" y="430750"/>
                  </a:lnTo>
                  <a:lnTo>
                    <a:pt x="993493" y="462919"/>
                  </a:lnTo>
                  <a:lnTo>
                    <a:pt x="997311" y="500802"/>
                  </a:lnTo>
                  <a:lnTo>
                    <a:pt x="1106885" y="525041"/>
                  </a:lnTo>
                  <a:lnTo>
                    <a:pt x="1106885" y="581844"/>
                  </a:lnTo>
                  <a:lnTo>
                    <a:pt x="997312" y="606083"/>
                  </a:lnTo>
                  <a:lnTo>
                    <a:pt x="993493" y="643968"/>
                  </a:lnTo>
                  <a:lnTo>
                    <a:pt x="983830" y="675096"/>
                  </a:lnTo>
                  <a:lnTo>
                    <a:pt x="1075514" y="739314"/>
                  </a:lnTo>
                  <a:lnTo>
                    <a:pt x="1053744" y="791780"/>
                  </a:lnTo>
                  <a:lnTo>
                    <a:pt x="943474" y="772215"/>
                  </a:lnTo>
                  <a:lnTo>
                    <a:pt x="925906" y="804581"/>
                  </a:lnTo>
                  <a:lnTo>
                    <a:pt x="904675" y="830313"/>
                  </a:lnTo>
                  <a:lnTo>
                    <a:pt x="964869" y="924703"/>
                  </a:lnTo>
                  <a:lnTo>
                    <a:pt x="924704" y="964868"/>
                  </a:lnTo>
                  <a:lnTo>
                    <a:pt x="830314" y="904675"/>
                  </a:lnTo>
                  <a:lnTo>
                    <a:pt x="804581" y="925906"/>
                  </a:lnTo>
                  <a:lnTo>
                    <a:pt x="773175" y="942953"/>
                  </a:lnTo>
                  <a:lnTo>
                    <a:pt x="793008" y="1053157"/>
                  </a:lnTo>
                  <a:lnTo>
                    <a:pt x="740596" y="1075055"/>
                  </a:lnTo>
                  <a:lnTo>
                    <a:pt x="676138" y="983506"/>
                  </a:lnTo>
                  <a:lnTo>
                    <a:pt x="643968" y="993492"/>
                  </a:lnTo>
                  <a:lnTo>
                    <a:pt x="606083" y="997312"/>
                  </a:lnTo>
                  <a:lnTo>
                    <a:pt x="581844" y="1106885"/>
                  </a:lnTo>
                  <a:lnTo>
                    <a:pt x="525041" y="1106885"/>
                  </a:lnTo>
                  <a:lnTo>
                    <a:pt x="500802" y="997311"/>
                  </a:lnTo>
                  <a:lnTo>
                    <a:pt x="462919" y="993492"/>
                  </a:lnTo>
                  <a:lnTo>
                    <a:pt x="431789" y="983830"/>
                  </a:lnTo>
                  <a:lnTo>
                    <a:pt x="367572" y="1075513"/>
                  </a:lnTo>
                  <a:lnTo>
                    <a:pt x="315106" y="1053743"/>
                  </a:lnTo>
                  <a:lnTo>
                    <a:pt x="334671" y="943474"/>
                  </a:lnTo>
                  <a:lnTo>
                    <a:pt x="302305" y="925906"/>
                  </a:lnTo>
                  <a:lnTo>
                    <a:pt x="276572" y="904675"/>
                  </a:lnTo>
                  <a:lnTo>
                    <a:pt x="182184" y="964868"/>
                  </a:lnTo>
                  <a:lnTo>
                    <a:pt x="142018" y="924703"/>
                  </a:lnTo>
                  <a:lnTo>
                    <a:pt x="202211" y="830314"/>
                  </a:lnTo>
                  <a:lnTo>
                    <a:pt x="180980" y="804581"/>
                  </a:lnTo>
                  <a:lnTo>
                    <a:pt x="163933" y="773174"/>
                  </a:lnTo>
                  <a:lnTo>
                    <a:pt x="53730" y="793007"/>
                  </a:lnTo>
                  <a:lnTo>
                    <a:pt x="31831" y="740595"/>
                  </a:lnTo>
                  <a:lnTo>
                    <a:pt x="123380" y="676137"/>
                  </a:lnTo>
                  <a:lnTo>
                    <a:pt x="113394" y="643968"/>
                  </a:lnTo>
                  <a:lnTo>
                    <a:pt x="109575" y="606083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1EFEA8A-0D6E-413A-96A4-61C6C89DAED6}"/>
                </a:ext>
              </a:extLst>
            </p:cNvPr>
            <p:cNvSpPr/>
            <p:nvPr/>
          </p:nvSpPr>
          <p:spPr>
            <a:xfrm>
              <a:off x="2438399" y="10345255"/>
              <a:ext cx="495302" cy="411854"/>
            </a:xfrm>
            <a:custGeom>
              <a:avLst/>
              <a:gdLst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63376 w 519112"/>
                <a:gd name="connsiteY4" fmla="*/ 0 h 454706"/>
                <a:gd name="connsiteX5" fmla="*/ 459581 w 519112"/>
                <a:gd name="connsiteY5" fmla="*/ 0 h 454706"/>
                <a:gd name="connsiteX6" fmla="*/ 459581 w 519112"/>
                <a:gd name="connsiteY6" fmla="*/ 80850 h 454706"/>
                <a:gd name="connsiteX7" fmla="*/ 340999 w 519112"/>
                <a:gd name="connsiteY7" fmla="*/ 80850 h 454706"/>
                <a:gd name="connsiteX8" fmla="*/ 298631 w 519112"/>
                <a:gd name="connsiteY8" fmla="*/ 180975 h 454706"/>
                <a:gd name="connsiteX9" fmla="*/ 407195 w 519112"/>
                <a:gd name="connsiteY9" fmla="*/ 180975 h 454706"/>
                <a:gd name="connsiteX10" fmla="*/ 407195 w 519112"/>
                <a:gd name="connsiteY10" fmla="*/ 186506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07195 w 519112"/>
                <a:gd name="connsiteY10" fmla="*/ 180975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24" fmla="*/ 63376 w 519112"/>
                <a:gd name="connsiteY24" fmla="*/ 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22254 w 519112"/>
                <a:gd name="connsiteY10" fmla="*/ 183475 h 454706"/>
                <a:gd name="connsiteX11" fmla="*/ 460572 w 519112"/>
                <a:gd name="connsiteY11" fmla="*/ 373856 h 454706"/>
                <a:gd name="connsiteX12" fmla="*/ 519112 w 519112"/>
                <a:gd name="connsiteY12" fmla="*/ 373856 h 454706"/>
                <a:gd name="connsiteX13" fmla="*/ 519112 w 519112"/>
                <a:gd name="connsiteY13" fmla="*/ 454706 h 454706"/>
                <a:gd name="connsiteX14" fmla="*/ 0 w 519112"/>
                <a:gd name="connsiteY14" fmla="*/ 454706 h 454706"/>
                <a:gd name="connsiteX15" fmla="*/ 0 w 519112"/>
                <a:gd name="connsiteY15" fmla="*/ 373856 h 454706"/>
                <a:gd name="connsiteX16" fmla="*/ 103231 w 519112"/>
                <a:gd name="connsiteY16" fmla="*/ 373856 h 454706"/>
                <a:gd name="connsiteX17" fmla="*/ 150636 w 519112"/>
                <a:gd name="connsiteY17" fmla="*/ 261825 h 454706"/>
                <a:gd name="connsiteX18" fmla="*/ 63377 w 519112"/>
                <a:gd name="connsiteY18" fmla="*/ 261825 h 454706"/>
                <a:gd name="connsiteX19" fmla="*/ 63377 w 519112"/>
                <a:gd name="connsiteY19" fmla="*/ 180975 h 454706"/>
                <a:gd name="connsiteX20" fmla="*/ 184848 w 519112"/>
                <a:gd name="connsiteY20" fmla="*/ 180975 h 454706"/>
                <a:gd name="connsiteX21" fmla="*/ 227215 w 519112"/>
                <a:gd name="connsiteY21" fmla="*/ 80850 h 454706"/>
                <a:gd name="connsiteX22" fmla="*/ 63376 w 519112"/>
                <a:gd name="connsiteY22" fmla="*/ 80850 h 454706"/>
                <a:gd name="connsiteX23" fmla="*/ 63376 w 519112"/>
                <a:gd name="connsiteY23" fmla="*/ 0 h 45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9112" h="454706">
                  <a:moveTo>
                    <a:pt x="264419" y="261825"/>
                  </a:moveTo>
                  <a:lnTo>
                    <a:pt x="217014" y="373856"/>
                  </a:lnTo>
                  <a:lnTo>
                    <a:pt x="353683" y="373856"/>
                  </a:lnTo>
                  <a:lnTo>
                    <a:pt x="331134" y="261825"/>
                  </a:lnTo>
                  <a:lnTo>
                    <a:pt x="264419" y="261825"/>
                  </a:lnTo>
                  <a:close/>
                  <a:moveTo>
                    <a:pt x="63376" y="0"/>
                  </a:moveTo>
                  <a:lnTo>
                    <a:pt x="459581" y="0"/>
                  </a:lnTo>
                  <a:lnTo>
                    <a:pt x="459581" y="80850"/>
                  </a:lnTo>
                  <a:lnTo>
                    <a:pt x="340999" y="80850"/>
                  </a:lnTo>
                  <a:lnTo>
                    <a:pt x="298631" y="180975"/>
                  </a:lnTo>
                  <a:lnTo>
                    <a:pt x="422254" y="183475"/>
                  </a:lnTo>
                  <a:lnTo>
                    <a:pt x="460572" y="373856"/>
                  </a:lnTo>
                  <a:lnTo>
                    <a:pt x="519112" y="373856"/>
                  </a:lnTo>
                  <a:lnTo>
                    <a:pt x="519112" y="454706"/>
                  </a:lnTo>
                  <a:lnTo>
                    <a:pt x="0" y="454706"/>
                  </a:lnTo>
                  <a:lnTo>
                    <a:pt x="0" y="373856"/>
                  </a:lnTo>
                  <a:lnTo>
                    <a:pt x="103231" y="373856"/>
                  </a:lnTo>
                  <a:lnTo>
                    <a:pt x="150636" y="261825"/>
                  </a:lnTo>
                  <a:lnTo>
                    <a:pt x="63377" y="261825"/>
                  </a:lnTo>
                  <a:lnTo>
                    <a:pt x="63377" y="180975"/>
                  </a:lnTo>
                  <a:lnTo>
                    <a:pt x="184848" y="180975"/>
                  </a:lnTo>
                  <a:lnTo>
                    <a:pt x="227215" y="80850"/>
                  </a:lnTo>
                  <a:lnTo>
                    <a:pt x="63376" y="80850"/>
                  </a:lnTo>
                  <a:lnTo>
                    <a:pt x="63376" y="0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0D12503-315E-43AF-8CC8-7E3DFF052B84}"/>
                </a:ext>
              </a:extLst>
            </p:cNvPr>
            <p:cNvSpPr/>
            <p:nvPr/>
          </p:nvSpPr>
          <p:spPr>
            <a:xfrm>
              <a:off x="3107529" y="10345148"/>
              <a:ext cx="495302" cy="411954"/>
            </a:xfrm>
            <a:custGeom>
              <a:avLst/>
              <a:gdLst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100013 w 519112"/>
                <a:gd name="connsiteY4" fmla="*/ 80850 h 454816"/>
                <a:gd name="connsiteX5" fmla="*/ 100013 w 519112"/>
                <a:gd name="connsiteY5" fmla="*/ 230981 h 454816"/>
                <a:gd name="connsiteX6" fmla="*/ 209550 w 519112"/>
                <a:gd name="connsiteY6" fmla="*/ 230981 h 454816"/>
                <a:gd name="connsiteX7" fmla="*/ 209550 w 519112"/>
                <a:gd name="connsiteY7" fmla="*/ 80850 h 454816"/>
                <a:gd name="connsiteX8" fmla="*/ 0 w 519112"/>
                <a:gd name="connsiteY8" fmla="*/ 0 h 454816"/>
                <a:gd name="connsiteX9" fmla="*/ 519112 w 519112"/>
                <a:gd name="connsiteY9" fmla="*/ 0 h 454816"/>
                <a:gd name="connsiteX10" fmla="*/ 519112 w 519112"/>
                <a:gd name="connsiteY10" fmla="*/ 80850 h 454816"/>
                <a:gd name="connsiteX11" fmla="*/ 516904 w 519112"/>
                <a:gd name="connsiteY11" fmla="*/ 80850 h 454816"/>
                <a:gd name="connsiteX12" fmla="*/ 516904 w 519112"/>
                <a:gd name="connsiteY12" fmla="*/ 230981 h 454816"/>
                <a:gd name="connsiteX13" fmla="*/ 519112 w 519112"/>
                <a:gd name="connsiteY13" fmla="*/ 230981 h 454816"/>
                <a:gd name="connsiteX14" fmla="*/ 519112 w 519112"/>
                <a:gd name="connsiteY14" fmla="*/ 311831 h 454816"/>
                <a:gd name="connsiteX15" fmla="*/ 516904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311831 h 454816"/>
                <a:gd name="connsiteX17" fmla="*/ 516904 w 519112"/>
                <a:gd name="connsiteY17" fmla="*/ 454816 h 454816"/>
                <a:gd name="connsiteX18" fmla="*/ 416891 w 519112"/>
                <a:gd name="connsiteY18" fmla="*/ 454816 h 454816"/>
                <a:gd name="connsiteX19" fmla="*/ 416891 w 519112"/>
                <a:gd name="connsiteY19" fmla="*/ 311831 h 454816"/>
                <a:gd name="connsiteX20" fmla="*/ 100013 w 519112"/>
                <a:gd name="connsiteY20" fmla="*/ 311831 h 454816"/>
                <a:gd name="connsiteX21" fmla="*/ 100013 w 519112"/>
                <a:gd name="connsiteY21" fmla="*/ 454816 h 454816"/>
                <a:gd name="connsiteX22" fmla="*/ 0 w 519112"/>
                <a:gd name="connsiteY22" fmla="*/ 454816 h 454816"/>
                <a:gd name="connsiteX23" fmla="*/ 0 w 519112"/>
                <a:gd name="connsiteY23" fmla="*/ 311831 h 454816"/>
                <a:gd name="connsiteX24" fmla="*/ 0 w 519112"/>
                <a:gd name="connsiteY24" fmla="*/ 230981 h 454816"/>
                <a:gd name="connsiteX25" fmla="*/ 0 w 519112"/>
                <a:gd name="connsiteY25" fmla="*/ 80850 h 454816"/>
                <a:gd name="connsiteX26" fmla="*/ 0 w 519112"/>
                <a:gd name="connsiteY26" fmla="*/ 57149 h 454816"/>
                <a:gd name="connsiteX27" fmla="*/ 0 w 519112"/>
                <a:gd name="connsiteY27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26" fmla="*/ 0 w 519112"/>
                <a:gd name="connsiteY26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9112 w 519112"/>
                <a:gd name="connsiteY14" fmla="*/ 311831 h 454816"/>
                <a:gd name="connsiteX15" fmla="*/ 516904 w 519112"/>
                <a:gd name="connsiteY15" fmla="*/ 454816 h 454816"/>
                <a:gd name="connsiteX16" fmla="*/ 416891 w 519112"/>
                <a:gd name="connsiteY16" fmla="*/ 454816 h 454816"/>
                <a:gd name="connsiteX17" fmla="*/ 416891 w 519112"/>
                <a:gd name="connsiteY17" fmla="*/ 311831 h 454816"/>
                <a:gd name="connsiteX18" fmla="*/ 100013 w 519112"/>
                <a:gd name="connsiteY18" fmla="*/ 311831 h 454816"/>
                <a:gd name="connsiteX19" fmla="*/ 100013 w 519112"/>
                <a:gd name="connsiteY19" fmla="*/ 454816 h 454816"/>
                <a:gd name="connsiteX20" fmla="*/ 0 w 519112"/>
                <a:gd name="connsiteY20" fmla="*/ 454816 h 454816"/>
                <a:gd name="connsiteX21" fmla="*/ 0 w 519112"/>
                <a:gd name="connsiteY21" fmla="*/ 311831 h 454816"/>
                <a:gd name="connsiteX22" fmla="*/ 0 w 519112"/>
                <a:gd name="connsiteY22" fmla="*/ 230981 h 454816"/>
                <a:gd name="connsiteX23" fmla="*/ 0 w 519112"/>
                <a:gd name="connsiteY23" fmla="*/ 80850 h 454816"/>
                <a:gd name="connsiteX24" fmla="*/ 0 w 519112"/>
                <a:gd name="connsiteY24" fmla="*/ 57149 h 454816"/>
                <a:gd name="connsiteX25" fmla="*/ 0 w 519112"/>
                <a:gd name="connsiteY25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9112 w 519112"/>
                <a:gd name="connsiteY13" fmla="*/ 311831 h 454816"/>
                <a:gd name="connsiteX14" fmla="*/ 516904 w 519112"/>
                <a:gd name="connsiteY14" fmla="*/ 454816 h 454816"/>
                <a:gd name="connsiteX15" fmla="*/ 416891 w 519112"/>
                <a:gd name="connsiteY15" fmla="*/ 454816 h 454816"/>
                <a:gd name="connsiteX16" fmla="*/ 416891 w 519112"/>
                <a:gd name="connsiteY16" fmla="*/ 311831 h 454816"/>
                <a:gd name="connsiteX17" fmla="*/ 100013 w 519112"/>
                <a:gd name="connsiteY17" fmla="*/ 311831 h 454816"/>
                <a:gd name="connsiteX18" fmla="*/ 100013 w 519112"/>
                <a:gd name="connsiteY18" fmla="*/ 454816 h 454816"/>
                <a:gd name="connsiteX19" fmla="*/ 0 w 519112"/>
                <a:gd name="connsiteY19" fmla="*/ 454816 h 454816"/>
                <a:gd name="connsiteX20" fmla="*/ 0 w 519112"/>
                <a:gd name="connsiteY20" fmla="*/ 311831 h 454816"/>
                <a:gd name="connsiteX21" fmla="*/ 0 w 519112"/>
                <a:gd name="connsiteY21" fmla="*/ 230981 h 454816"/>
                <a:gd name="connsiteX22" fmla="*/ 0 w 519112"/>
                <a:gd name="connsiteY22" fmla="*/ 80850 h 454816"/>
                <a:gd name="connsiteX23" fmla="*/ 0 w 519112"/>
                <a:gd name="connsiteY23" fmla="*/ 57149 h 454816"/>
                <a:gd name="connsiteX24" fmla="*/ 0 w 519112"/>
                <a:gd name="connsiteY24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311831 h 454816"/>
                <a:gd name="connsiteX13" fmla="*/ 516904 w 519112"/>
                <a:gd name="connsiteY13" fmla="*/ 454816 h 454816"/>
                <a:gd name="connsiteX14" fmla="*/ 416891 w 519112"/>
                <a:gd name="connsiteY14" fmla="*/ 454816 h 454816"/>
                <a:gd name="connsiteX15" fmla="*/ 416891 w 519112"/>
                <a:gd name="connsiteY15" fmla="*/ 311831 h 454816"/>
                <a:gd name="connsiteX16" fmla="*/ 100013 w 519112"/>
                <a:gd name="connsiteY16" fmla="*/ 311831 h 454816"/>
                <a:gd name="connsiteX17" fmla="*/ 100013 w 519112"/>
                <a:gd name="connsiteY17" fmla="*/ 454816 h 454816"/>
                <a:gd name="connsiteX18" fmla="*/ 0 w 519112"/>
                <a:gd name="connsiteY18" fmla="*/ 454816 h 454816"/>
                <a:gd name="connsiteX19" fmla="*/ 0 w 519112"/>
                <a:gd name="connsiteY19" fmla="*/ 311831 h 454816"/>
                <a:gd name="connsiteX20" fmla="*/ 0 w 519112"/>
                <a:gd name="connsiteY20" fmla="*/ 230981 h 454816"/>
                <a:gd name="connsiteX21" fmla="*/ 0 w 519112"/>
                <a:gd name="connsiteY21" fmla="*/ 80850 h 454816"/>
                <a:gd name="connsiteX22" fmla="*/ 0 w 519112"/>
                <a:gd name="connsiteY22" fmla="*/ 57149 h 454816"/>
                <a:gd name="connsiteX23" fmla="*/ 0 w 519112"/>
                <a:gd name="connsiteY23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311831 h 454816"/>
                <a:gd name="connsiteX19" fmla="*/ 0 w 519112"/>
                <a:gd name="connsiteY19" fmla="*/ 230981 h 454816"/>
                <a:gd name="connsiteX20" fmla="*/ 0 w 519112"/>
                <a:gd name="connsiteY20" fmla="*/ 80850 h 454816"/>
                <a:gd name="connsiteX21" fmla="*/ 0 w 519112"/>
                <a:gd name="connsiteY21" fmla="*/ 57149 h 454816"/>
                <a:gd name="connsiteX22" fmla="*/ 0 w 519112"/>
                <a:gd name="connsiteY22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57149 h 454816"/>
                <a:gd name="connsiteX21" fmla="*/ 0 w 519112"/>
                <a:gd name="connsiteY21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0 h 454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9112" h="454816">
                  <a:moveTo>
                    <a:pt x="309563" y="80850"/>
                  </a:moveTo>
                  <a:lnTo>
                    <a:pt x="309563" y="230981"/>
                  </a:lnTo>
                  <a:lnTo>
                    <a:pt x="416891" y="230981"/>
                  </a:lnTo>
                  <a:lnTo>
                    <a:pt x="416891" y="80850"/>
                  </a:lnTo>
                  <a:lnTo>
                    <a:pt x="309563" y="80850"/>
                  </a:lnTo>
                  <a:close/>
                  <a:moveTo>
                    <a:pt x="100013" y="80850"/>
                  </a:moveTo>
                  <a:lnTo>
                    <a:pt x="100013" y="230981"/>
                  </a:lnTo>
                  <a:lnTo>
                    <a:pt x="209550" y="230981"/>
                  </a:lnTo>
                  <a:lnTo>
                    <a:pt x="209550" y="80850"/>
                  </a:lnTo>
                  <a:lnTo>
                    <a:pt x="100013" y="80850"/>
                  </a:lnTo>
                  <a:close/>
                  <a:moveTo>
                    <a:pt x="0" y="0"/>
                  </a:moveTo>
                  <a:lnTo>
                    <a:pt x="519112" y="0"/>
                  </a:lnTo>
                  <a:lnTo>
                    <a:pt x="516904" y="454816"/>
                  </a:lnTo>
                  <a:lnTo>
                    <a:pt x="416891" y="454816"/>
                  </a:lnTo>
                  <a:lnTo>
                    <a:pt x="416891" y="311831"/>
                  </a:lnTo>
                  <a:lnTo>
                    <a:pt x="100013" y="311831"/>
                  </a:lnTo>
                  <a:lnTo>
                    <a:pt x="100013" y="454816"/>
                  </a:lnTo>
                  <a:lnTo>
                    <a:pt x="0" y="45481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35A43D4F-9AEA-44EB-B44F-3341089A2AD9}"/>
                </a:ext>
              </a:extLst>
            </p:cNvPr>
            <p:cNvSpPr/>
            <p:nvPr/>
          </p:nvSpPr>
          <p:spPr>
            <a:xfrm rot="1355987">
              <a:off x="1982085" y="8350902"/>
              <a:ext cx="956886" cy="1845015"/>
            </a:xfrm>
            <a:custGeom>
              <a:avLst/>
              <a:gdLst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16038 w 956886"/>
                <a:gd name="connsiteY14" fmla="*/ 623089 h 1845015"/>
                <a:gd name="connsiteX15" fmla="*/ 547017 w 956886"/>
                <a:gd name="connsiteY15" fmla="*/ 619297 h 1845015"/>
                <a:gd name="connsiteX16" fmla="*/ 705201 w 956886"/>
                <a:gd name="connsiteY16" fmla="*/ 571445 h 1845015"/>
                <a:gd name="connsiteX17" fmla="*/ 952565 w 956886"/>
                <a:gd name="connsiteY17" fmla="*/ 400307 h 1845015"/>
                <a:gd name="connsiteX18" fmla="*/ 432786 w 956886"/>
                <a:gd name="connsiteY18" fmla="*/ 228022 h 1845015"/>
                <a:gd name="connsiteX19" fmla="*/ 422053 w 956886"/>
                <a:gd name="connsiteY19" fmla="*/ 239908 h 1845015"/>
                <a:gd name="connsiteX20" fmla="*/ 387436 w 956886"/>
                <a:gd name="connsiteY20" fmla="*/ 286085 h 1845015"/>
                <a:gd name="connsiteX21" fmla="*/ 371800 w 956886"/>
                <a:gd name="connsiteY21" fmla="*/ 315198 h 1845015"/>
                <a:gd name="connsiteX22" fmla="*/ 302803 w 956886"/>
                <a:gd name="connsiteY22" fmla="*/ 388787 h 1845015"/>
                <a:gd name="connsiteX23" fmla="*/ 183086 w 956886"/>
                <a:gd name="connsiteY23" fmla="*/ 1442096 h 1845015"/>
                <a:gd name="connsiteX24" fmla="*/ 388405 w 956886"/>
                <a:gd name="connsiteY24" fmla="*/ 1766216 h 1845015"/>
                <a:gd name="connsiteX25" fmla="*/ 429021 w 956886"/>
                <a:gd name="connsiteY25" fmla="*/ 1803900 h 1845015"/>
                <a:gd name="connsiteX26" fmla="*/ 330250 w 956886"/>
                <a:gd name="connsiteY26" fmla="*/ 1845015 h 1845015"/>
                <a:gd name="connsiteX27" fmla="*/ 311418 w 956886"/>
                <a:gd name="connsiteY27" fmla="*/ 1827176 h 1845015"/>
                <a:gd name="connsiteX28" fmla="*/ 86267 w 956886"/>
                <a:gd name="connsiteY28" fmla="*/ 1482398 h 1845015"/>
                <a:gd name="connsiteX29" fmla="*/ 401675 w 956886"/>
                <a:gd name="connsiteY29" fmla="*/ 247460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47017 w 956886"/>
                <a:gd name="connsiteY14" fmla="*/ 619297 h 1845015"/>
                <a:gd name="connsiteX15" fmla="*/ 705201 w 956886"/>
                <a:gd name="connsiteY15" fmla="*/ 571445 h 1845015"/>
                <a:gd name="connsiteX16" fmla="*/ 952565 w 956886"/>
                <a:gd name="connsiteY16" fmla="*/ 400307 h 1845015"/>
                <a:gd name="connsiteX17" fmla="*/ 432786 w 956886"/>
                <a:gd name="connsiteY17" fmla="*/ 228022 h 1845015"/>
                <a:gd name="connsiteX18" fmla="*/ 422053 w 956886"/>
                <a:gd name="connsiteY18" fmla="*/ 239908 h 1845015"/>
                <a:gd name="connsiteX19" fmla="*/ 387436 w 956886"/>
                <a:gd name="connsiteY19" fmla="*/ 286085 h 1845015"/>
                <a:gd name="connsiteX20" fmla="*/ 371800 w 956886"/>
                <a:gd name="connsiteY20" fmla="*/ 315198 h 1845015"/>
                <a:gd name="connsiteX21" fmla="*/ 302803 w 956886"/>
                <a:gd name="connsiteY21" fmla="*/ 388787 h 1845015"/>
                <a:gd name="connsiteX22" fmla="*/ 183086 w 956886"/>
                <a:gd name="connsiteY22" fmla="*/ 1442096 h 1845015"/>
                <a:gd name="connsiteX23" fmla="*/ 388405 w 956886"/>
                <a:gd name="connsiteY23" fmla="*/ 1766216 h 1845015"/>
                <a:gd name="connsiteX24" fmla="*/ 429021 w 956886"/>
                <a:gd name="connsiteY24" fmla="*/ 1803900 h 1845015"/>
                <a:gd name="connsiteX25" fmla="*/ 330250 w 956886"/>
                <a:gd name="connsiteY25" fmla="*/ 1845015 h 1845015"/>
                <a:gd name="connsiteX26" fmla="*/ 311418 w 956886"/>
                <a:gd name="connsiteY26" fmla="*/ 1827176 h 1845015"/>
                <a:gd name="connsiteX27" fmla="*/ 86267 w 956886"/>
                <a:gd name="connsiteY27" fmla="*/ 1482398 h 1845015"/>
                <a:gd name="connsiteX28" fmla="*/ 401675 w 956886"/>
                <a:gd name="connsiteY28" fmla="*/ 247460 h 1845015"/>
                <a:gd name="connsiteX29" fmla="*/ 432786 w 956886"/>
                <a:gd name="connsiteY29" fmla="*/ 228022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547017 w 956886"/>
                <a:gd name="connsiteY13" fmla="*/ 619297 h 1845015"/>
                <a:gd name="connsiteX14" fmla="*/ 705201 w 956886"/>
                <a:gd name="connsiteY14" fmla="*/ 571445 h 1845015"/>
                <a:gd name="connsiteX15" fmla="*/ 952565 w 956886"/>
                <a:gd name="connsiteY15" fmla="*/ 400307 h 1845015"/>
                <a:gd name="connsiteX16" fmla="*/ 432786 w 956886"/>
                <a:gd name="connsiteY16" fmla="*/ 228022 h 1845015"/>
                <a:gd name="connsiteX17" fmla="*/ 422053 w 956886"/>
                <a:gd name="connsiteY17" fmla="*/ 239908 h 1845015"/>
                <a:gd name="connsiteX18" fmla="*/ 387436 w 956886"/>
                <a:gd name="connsiteY18" fmla="*/ 286085 h 1845015"/>
                <a:gd name="connsiteX19" fmla="*/ 371800 w 956886"/>
                <a:gd name="connsiteY19" fmla="*/ 315198 h 1845015"/>
                <a:gd name="connsiteX20" fmla="*/ 302803 w 956886"/>
                <a:gd name="connsiteY20" fmla="*/ 388787 h 1845015"/>
                <a:gd name="connsiteX21" fmla="*/ 183086 w 956886"/>
                <a:gd name="connsiteY21" fmla="*/ 1442096 h 1845015"/>
                <a:gd name="connsiteX22" fmla="*/ 388405 w 956886"/>
                <a:gd name="connsiteY22" fmla="*/ 1766216 h 1845015"/>
                <a:gd name="connsiteX23" fmla="*/ 429021 w 956886"/>
                <a:gd name="connsiteY23" fmla="*/ 1803900 h 1845015"/>
                <a:gd name="connsiteX24" fmla="*/ 330250 w 956886"/>
                <a:gd name="connsiteY24" fmla="*/ 1845015 h 1845015"/>
                <a:gd name="connsiteX25" fmla="*/ 311418 w 956886"/>
                <a:gd name="connsiteY25" fmla="*/ 1827176 h 1845015"/>
                <a:gd name="connsiteX26" fmla="*/ 86267 w 956886"/>
                <a:gd name="connsiteY26" fmla="*/ 1482398 h 1845015"/>
                <a:gd name="connsiteX27" fmla="*/ 401675 w 956886"/>
                <a:gd name="connsiteY27" fmla="*/ 247460 h 1845015"/>
                <a:gd name="connsiteX28" fmla="*/ 432786 w 956886"/>
                <a:gd name="connsiteY28" fmla="*/ 228022 h 1845015"/>
                <a:gd name="connsiteX29" fmla="*/ 685720 w 956886"/>
                <a:gd name="connsiteY29" fmla="*/ 6583 h 1845015"/>
                <a:gd name="connsiteX30" fmla="*/ 728084 w 956886"/>
                <a:gd name="connsiteY30" fmla="*/ 0 h 1845015"/>
                <a:gd name="connsiteX31" fmla="*/ 635873 w 956886"/>
                <a:gd name="connsiteY31" fmla="*/ 160226 h 1845015"/>
                <a:gd name="connsiteX32" fmla="*/ 620402 w 956886"/>
                <a:gd name="connsiteY32" fmla="*/ 225906 h 1845015"/>
                <a:gd name="connsiteX33" fmla="*/ 746815 w 956886"/>
                <a:gd name="connsiteY33" fmla="*/ 154078 h 1845015"/>
                <a:gd name="connsiteX34" fmla="*/ 931389 w 956886"/>
                <a:gd name="connsiteY34" fmla="*/ 93143 h 1845015"/>
                <a:gd name="connsiteX35" fmla="*/ 282649 w 956886"/>
                <a:gd name="connsiteY35" fmla="*/ 1269364 h 1845015"/>
                <a:gd name="connsiteX36" fmla="*/ 481728 w 956886"/>
                <a:gd name="connsiteY36" fmla="*/ 1697209 h 1845015"/>
                <a:gd name="connsiteX37" fmla="*/ 535079 w 956886"/>
                <a:gd name="connsiteY37" fmla="*/ 1759753 h 1845015"/>
                <a:gd name="connsiteX38" fmla="*/ 471264 w 956886"/>
                <a:gd name="connsiteY38" fmla="*/ 1786317 h 1845015"/>
                <a:gd name="connsiteX39" fmla="*/ 422965 w 956886"/>
                <a:gd name="connsiteY39" fmla="*/ 1732878 h 1845015"/>
                <a:gd name="connsiteX40" fmla="*/ 207871 w 956886"/>
                <a:gd name="connsiteY40" fmla="*/ 1285523 h 1845015"/>
                <a:gd name="connsiteX41" fmla="*/ 476275 w 956886"/>
                <a:gd name="connsiteY41" fmla="*/ 341481 h 1845015"/>
                <a:gd name="connsiteX42" fmla="*/ 520068 w 956886"/>
                <a:gd name="connsiteY42" fmla="*/ 304912 h 1845015"/>
                <a:gd name="connsiteX43" fmla="*/ 530634 w 956886"/>
                <a:gd name="connsiteY43" fmla="*/ 212622 h 1845015"/>
                <a:gd name="connsiteX44" fmla="*/ 685720 w 956886"/>
                <a:gd name="connsiteY44" fmla="*/ 6583 h 184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56886" h="1845015">
                  <a:moveTo>
                    <a:pt x="952565" y="400307"/>
                  </a:moveTo>
                  <a:cubicBezTo>
                    <a:pt x="979280" y="464487"/>
                    <a:pt x="879360" y="567122"/>
                    <a:pt x="729387" y="629549"/>
                  </a:cubicBezTo>
                  <a:cubicBezTo>
                    <a:pt x="691895" y="645155"/>
                    <a:pt x="654822" y="656772"/>
                    <a:pt x="619886" y="664414"/>
                  </a:cubicBezTo>
                  <a:lnTo>
                    <a:pt x="571490" y="672533"/>
                  </a:lnTo>
                  <a:lnTo>
                    <a:pt x="547240" y="706832"/>
                  </a:lnTo>
                  <a:cubicBezTo>
                    <a:pt x="444906" y="882920"/>
                    <a:pt x="406084" y="1094021"/>
                    <a:pt x="451544" y="1304399"/>
                  </a:cubicBezTo>
                  <a:cubicBezTo>
                    <a:pt x="474275" y="1409588"/>
                    <a:pt x="516271" y="1506241"/>
                    <a:pt x="573324" y="1591363"/>
                  </a:cubicBezTo>
                  <a:lnTo>
                    <a:pt x="665850" y="1705319"/>
                  </a:lnTo>
                  <a:lnTo>
                    <a:pt x="588126" y="1737672"/>
                  </a:lnTo>
                  <a:lnTo>
                    <a:pt x="546338" y="1694482"/>
                  </a:lnTo>
                  <a:cubicBezTo>
                    <a:pt x="456340" y="1591885"/>
                    <a:pt x="390657" y="1466215"/>
                    <a:pt x="359965" y="1324189"/>
                  </a:cubicBezTo>
                  <a:cubicBezTo>
                    <a:pt x="316999" y="1125352"/>
                    <a:pt x="349736" y="927396"/>
                    <a:pt x="439096" y="759195"/>
                  </a:cubicBezTo>
                  <a:lnTo>
                    <a:pt x="496043" y="670746"/>
                  </a:lnTo>
                  <a:lnTo>
                    <a:pt x="547017" y="619297"/>
                  </a:lnTo>
                  <a:cubicBezTo>
                    <a:pt x="597680" y="609887"/>
                    <a:pt x="651781" y="593681"/>
                    <a:pt x="705201" y="571445"/>
                  </a:cubicBezTo>
                  <a:cubicBezTo>
                    <a:pt x="812041" y="526972"/>
                    <a:pt x="903686" y="463568"/>
                    <a:pt x="952565" y="400307"/>
                  </a:cubicBezTo>
                  <a:close/>
                  <a:moveTo>
                    <a:pt x="432786" y="228022"/>
                  </a:moveTo>
                  <a:lnTo>
                    <a:pt x="422053" y="239908"/>
                  </a:lnTo>
                  <a:cubicBezTo>
                    <a:pt x="408271" y="256552"/>
                    <a:pt x="396552" y="272219"/>
                    <a:pt x="387436" y="286085"/>
                  </a:cubicBezTo>
                  <a:lnTo>
                    <a:pt x="371800" y="315198"/>
                  </a:lnTo>
                  <a:lnTo>
                    <a:pt x="302803" y="388787"/>
                  </a:lnTo>
                  <a:cubicBezTo>
                    <a:pt x="85647" y="670407"/>
                    <a:pt x="29883" y="1074047"/>
                    <a:pt x="183086" y="1442096"/>
                  </a:cubicBezTo>
                  <a:cubicBezTo>
                    <a:pt x="234153" y="1564779"/>
                    <a:pt x="304387" y="1673774"/>
                    <a:pt x="388405" y="1766216"/>
                  </a:cubicBezTo>
                  <a:lnTo>
                    <a:pt x="429021" y="1803900"/>
                  </a:lnTo>
                  <a:lnTo>
                    <a:pt x="330250" y="1845015"/>
                  </a:lnTo>
                  <a:lnTo>
                    <a:pt x="311418" y="1827176"/>
                  </a:lnTo>
                  <a:cubicBezTo>
                    <a:pt x="218797" y="1730952"/>
                    <a:pt x="141450" y="1614969"/>
                    <a:pt x="86267" y="1482398"/>
                  </a:cubicBezTo>
                  <a:cubicBezTo>
                    <a:pt x="-106876" y="1018397"/>
                    <a:pt x="35480" y="504936"/>
                    <a:pt x="401675" y="247460"/>
                  </a:cubicBezTo>
                  <a:lnTo>
                    <a:pt x="432786" y="228022"/>
                  </a:lnTo>
                  <a:close/>
                  <a:moveTo>
                    <a:pt x="685720" y="6583"/>
                  </a:moveTo>
                  <a:cubicBezTo>
                    <a:pt x="699404" y="2267"/>
                    <a:pt x="713572" y="0"/>
                    <a:pt x="728084" y="0"/>
                  </a:cubicBezTo>
                  <a:cubicBezTo>
                    <a:pt x="687442" y="39418"/>
                    <a:pt x="655790" y="95382"/>
                    <a:pt x="635873" y="160226"/>
                  </a:cubicBezTo>
                  <a:lnTo>
                    <a:pt x="620402" y="225906"/>
                  </a:lnTo>
                  <a:lnTo>
                    <a:pt x="746815" y="154078"/>
                  </a:lnTo>
                  <a:cubicBezTo>
                    <a:pt x="804988" y="127705"/>
                    <a:pt x="866675" y="107128"/>
                    <a:pt x="931389" y="93143"/>
                  </a:cubicBezTo>
                  <a:cubicBezTo>
                    <a:pt x="453075" y="241352"/>
                    <a:pt x="171013" y="752753"/>
                    <a:pt x="282649" y="1269364"/>
                  </a:cubicBezTo>
                  <a:cubicBezTo>
                    <a:pt x="317535" y="1430804"/>
                    <a:pt x="387227" y="1575907"/>
                    <a:pt x="481728" y="1697209"/>
                  </a:cubicBezTo>
                  <a:lnTo>
                    <a:pt x="535079" y="1759753"/>
                  </a:lnTo>
                  <a:lnTo>
                    <a:pt x="471264" y="1786317"/>
                  </a:lnTo>
                  <a:lnTo>
                    <a:pt x="422965" y="1732878"/>
                  </a:lnTo>
                  <a:cubicBezTo>
                    <a:pt x="320504" y="1608220"/>
                    <a:pt x="244787" y="1456354"/>
                    <a:pt x="207871" y="1285523"/>
                  </a:cubicBezTo>
                  <a:cubicBezTo>
                    <a:pt x="130350" y="926778"/>
                    <a:pt x="243207" y="573551"/>
                    <a:pt x="476275" y="341481"/>
                  </a:cubicBezTo>
                  <a:lnTo>
                    <a:pt x="520068" y="304912"/>
                  </a:lnTo>
                  <a:lnTo>
                    <a:pt x="530634" y="212622"/>
                  </a:lnTo>
                  <a:cubicBezTo>
                    <a:pt x="555389" y="108399"/>
                    <a:pt x="613880" y="29244"/>
                    <a:pt x="685720" y="6583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solidFill>
                <a:srgbClr val="CC6600"/>
              </a:solidFill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95E1555B-A15A-4ABE-B417-360DAE023761}"/>
                </a:ext>
              </a:extLst>
            </p:cNvPr>
            <p:cNvGrpSpPr/>
            <p:nvPr/>
          </p:nvGrpSpPr>
          <p:grpSpPr>
            <a:xfrm rot="6475968">
              <a:off x="3765800" y="956767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AD8ED437-3E55-4E4C-8E77-CA4965B0570A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78968328-4EC9-4918-B257-AE2913F27DD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03181A8A-2F64-4E76-B04F-C4BA4DF0409A}"/>
                </a:ext>
              </a:extLst>
            </p:cNvPr>
            <p:cNvGrpSpPr/>
            <p:nvPr/>
          </p:nvGrpSpPr>
          <p:grpSpPr>
            <a:xfrm rot="6475968">
              <a:off x="3711825" y="9399403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946E3E09-8FEE-4B42-BFA4-5873D7E73F1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E424593E-A4D6-42F0-B166-01A63559F90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2D1CC0AE-B470-4639-B527-1F6FA670A70F}"/>
                </a:ext>
              </a:extLst>
            </p:cNvPr>
            <p:cNvGrpSpPr/>
            <p:nvPr/>
          </p:nvGrpSpPr>
          <p:grpSpPr>
            <a:xfrm rot="6475968">
              <a:off x="3842000" y="94565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10FBC6F7-CD7E-4C55-B1C2-6FCCE8D53B6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月 311">
                <a:extLst>
                  <a:ext uri="{FF2B5EF4-FFF2-40B4-BE49-F238E27FC236}">
                    <a16:creationId xmlns:a16="http://schemas.microsoft.com/office/drawing/2014/main" id="{0BED1F72-5336-4FB2-B818-B2E5BB18265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1FDB3C19-A245-4342-B33B-7A530B717896}"/>
                </a:ext>
              </a:extLst>
            </p:cNvPr>
            <p:cNvGrpSpPr/>
            <p:nvPr/>
          </p:nvGrpSpPr>
          <p:grpSpPr>
            <a:xfrm rot="4418380">
              <a:off x="3826125" y="931050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D6D8CE94-5608-4C7E-A053-47DE91DEEF2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月 309">
                <a:extLst>
                  <a:ext uri="{FF2B5EF4-FFF2-40B4-BE49-F238E27FC236}">
                    <a16:creationId xmlns:a16="http://schemas.microsoft.com/office/drawing/2014/main" id="{57CA4B61-B61E-4D5D-AA7C-2534A844BD7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F2390251-1F0F-46C8-B54E-06E2C095044B}"/>
                </a:ext>
              </a:extLst>
            </p:cNvPr>
            <p:cNvGrpSpPr/>
            <p:nvPr/>
          </p:nvGrpSpPr>
          <p:grpSpPr>
            <a:xfrm rot="6651677">
              <a:off x="3600701" y="92533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9679ACCF-C29E-47E6-A489-45496D2EB4B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FF190006-D8F5-42B5-9E4F-5868D3A596C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6ED18713-117C-4F87-B1CF-17AF730805EE}"/>
                </a:ext>
              </a:extLst>
            </p:cNvPr>
            <p:cNvGrpSpPr/>
            <p:nvPr/>
          </p:nvGrpSpPr>
          <p:grpSpPr>
            <a:xfrm rot="4256817">
              <a:off x="3238752" y="905332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9A6F24C5-85C3-44A9-9FF5-91869DD3883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月 305">
                <a:extLst>
                  <a:ext uri="{FF2B5EF4-FFF2-40B4-BE49-F238E27FC236}">
                    <a16:creationId xmlns:a16="http://schemas.microsoft.com/office/drawing/2014/main" id="{B1919FFF-963C-41FB-BD9A-A57B394C0A1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17F07D93-E575-43D8-8FA1-A2C1104F225C}"/>
                </a:ext>
              </a:extLst>
            </p:cNvPr>
            <p:cNvGrpSpPr/>
            <p:nvPr/>
          </p:nvGrpSpPr>
          <p:grpSpPr>
            <a:xfrm rot="4256817">
              <a:off x="3191127" y="893267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14718958-042D-4ECA-A3F3-51AEDA49EC2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3D2F63B7-7C6A-426B-83E0-5C7BBF124F3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0A92FDE7-AFB8-48B8-B724-449F2C52B0A1}"/>
                </a:ext>
              </a:extLst>
            </p:cNvPr>
            <p:cNvGrpSpPr/>
            <p:nvPr/>
          </p:nvGrpSpPr>
          <p:grpSpPr>
            <a:xfrm rot="4256817">
              <a:off x="3051427" y="885012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C11344E6-700A-4881-AA0C-380B30E17C8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6C234199-155E-4AE6-BF55-108C3397CA7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2B6690A1-49DC-4CBA-99D1-D1D18E590768}"/>
                </a:ext>
              </a:extLst>
            </p:cNvPr>
            <p:cNvGrpSpPr/>
            <p:nvPr/>
          </p:nvGrpSpPr>
          <p:grpSpPr>
            <a:xfrm rot="2824898">
              <a:off x="2946652" y="87453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82E0CD3F-DFA9-4A82-8A3B-8B459F19665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月 299">
                <a:extLst>
                  <a:ext uri="{FF2B5EF4-FFF2-40B4-BE49-F238E27FC236}">
                    <a16:creationId xmlns:a16="http://schemas.microsoft.com/office/drawing/2014/main" id="{A937550A-2665-4B78-8C70-7C47B0CF4E29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915624EA-3D7A-45BD-AA30-6C372D107417}"/>
                </a:ext>
              </a:extLst>
            </p:cNvPr>
            <p:cNvGrpSpPr/>
            <p:nvPr/>
          </p:nvGrpSpPr>
          <p:grpSpPr>
            <a:xfrm rot="1998108">
              <a:off x="3175252" y="87961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6E364379-61D9-4659-A511-386995284BC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69B24425-7D9D-4052-848D-B76E3D07A0F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41047BA2-5FEC-4D54-B469-26A41C7F5AC7}"/>
                </a:ext>
              </a:extLst>
            </p:cNvPr>
            <p:cNvGrpSpPr/>
            <p:nvPr/>
          </p:nvGrpSpPr>
          <p:grpSpPr>
            <a:xfrm rot="6121534">
              <a:off x="3738224" y="926766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C9C4F77D-89E2-45B8-BC46-17749E6D870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D7386222-DD94-4036-BC44-D9B277BAD74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F29AEB3D-5F88-42FF-9D94-1D26393E6241}"/>
                </a:ext>
              </a:extLst>
            </p:cNvPr>
            <p:cNvGrpSpPr/>
            <p:nvPr/>
          </p:nvGrpSpPr>
          <p:grpSpPr>
            <a:xfrm rot="6121534">
              <a:off x="3611224" y="91089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2BC2EA0C-7485-4D3A-B1FC-0BF35CC1CCD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月 293">
                <a:extLst>
                  <a:ext uri="{FF2B5EF4-FFF2-40B4-BE49-F238E27FC236}">
                    <a16:creationId xmlns:a16="http://schemas.microsoft.com/office/drawing/2014/main" id="{4A1A838F-A9ED-4CAE-95D1-8EBEBD64868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0D11BCF2-1116-432E-842F-6E5C4E23610F}"/>
                </a:ext>
              </a:extLst>
            </p:cNvPr>
            <p:cNvGrpSpPr/>
            <p:nvPr/>
          </p:nvGrpSpPr>
          <p:grpSpPr>
            <a:xfrm rot="3778096">
              <a:off x="3735048" y="91089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7B46700D-F951-46E3-BC21-5E74583136B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3E57A12C-301E-4669-A65B-06309E88B51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866A9F3B-6681-4C02-8A76-C51ACD39A7E6}"/>
                </a:ext>
              </a:extLst>
            </p:cNvPr>
            <p:cNvGrpSpPr/>
            <p:nvPr/>
          </p:nvGrpSpPr>
          <p:grpSpPr>
            <a:xfrm rot="3778096">
              <a:off x="3874748" y="91597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19969AF-7AE5-4241-B3A6-5DE6D595B32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6E04B9FC-1F64-4661-BEA5-29D9BF02A8B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546B71AA-FBD0-40CD-A718-CA1E387C3B85}"/>
                </a:ext>
              </a:extLst>
            </p:cNvPr>
            <p:cNvGrpSpPr/>
            <p:nvPr/>
          </p:nvGrpSpPr>
          <p:grpSpPr>
            <a:xfrm rot="2087231">
              <a:off x="3763623" y="8978743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FD1C59F0-C81E-4CAC-9103-1CB77D43461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月 287">
                <a:extLst>
                  <a:ext uri="{FF2B5EF4-FFF2-40B4-BE49-F238E27FC236}">
                    <a16:creationId xmlns:a16="http://schemas.microsoft.com/office/drawing/2014/main" id="{193A0933-C5A3-4B1E-8E74-6645D52AC32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01BB9915-2EB7-4253-8ABE-988C5AA94A1C}"/>
                </a:ext>
              </a:extLst>
            </p:cNvPr>
            <p:cNvGrpSpPr/>
            <p:nvPr/>
          </p:nvGrpSpPr>
          <p:grpSpPr>
            <a:xfrm rot="3604580">
              <a:off x="3658848" y="8940642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621B5135-EA4D-4578-A158-2219057C978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E8C85503-BFCC-4917-80A9-10BF2248C5B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FA521A27-06FB-4200-AC07-C51042BC7CBD}"/>
                </a:ext>
              </a:extLst>
            </p:cNvPr>
            <p:cNvGrpSpPr/>
            <p:nvPr/>
          </p:nvGrpSpPr>
          <p:grpSpPr>
            <a:xfrm rot="985873">
              <a:off x="3709648" y="8864442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A0301FCB-43F0-4124-8E31-3AB157E61D9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70E12CAA-6A5D-4449-A395-5B07A3C9815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D0173494-6B68-44B7-804D-D3A8F7968748}"/>
                </a:ext>
              </a:extLst>
            </p:cNvPr>
            <p:cNvGrpSpPr/>
            <p:nvPr/>
          </p:nvGrpSpPr>
          <p:grpSpPr>
            <a:xfrm rot="3318879">
              <a:off x="3515974" y="8832691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EB889111-5A84-4FC1-B2FE-3556DEAE6DC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月 281">
                <a:extLst>
                  <a:ext uri="{FF2B5EF4-FFF2-40B4-BE49-F238E27FC236}">
                    <a16:creationId xmlns:a16="http://schemas.microsoft.com/office/drawing/2014/main" id="{2A9419F3-FC56-4DAE-BCB6-64242B8F57B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6DA27113-9CE7-4426-A09B-A83955E6F3BA}"/>
                </a:ext>
              </a:extLst>
            </p:cNvPr>
            <p:cNvGrpSpPr/>
            <p:nvPr/>
          </p:nvGrpSpPr>
          <p:grpSpPr>
            <a:xfrm rot="4882736">
              <a:off x="3519149" y="8981916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F6450457-6F9E-4AFE-A803-C1FF18B1D1B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66726FCB-7241-44D2-9200-09926D5D5FB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0D9E1BE7-2F12-4D49-8622-D7F20D6D313F}"/>
                </a:ext>
              </a:extLst>
            </p:cNvPr>
            <p:cNvGrpSpPr/>
            <p:nvPr/>
          </p:nvGrpSpPr>
          <p:grpSpPr>
            <a:xfrm rot="4882736">
              <a:off x="3398499" y="891206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CCD0CE73-F001-4303-A08E-63C88FA2466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C71654DA-60A8-488A-B583-BDE9579E003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9639020B-5AED-4B04-9C94-BD44C4DE8DF3}"/>
                </a:ext>
              </a:extLst>
            </p:cNvPr>
            <p:cNvGrpSpPr/>
            <p:nvPr/>
          </p:nvGrpSpPr>
          <p:grpSpPr>
            <a:xfrm rot="1803722">
              <a:off x="3429612" y="878601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82F49570-B304-422E-A66F-E13FD6BCF70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275">
                <a:extLst>
                  <a:ext uri="{FF2B5EF4-FFF2-40B4-BE49-F238E27FC236}">
                    <a16:creationId xmlns:a16="http://schemas.microsoft.com/office/drawing/2014/main" id="{53045959-2112-49E0-9B1C-A4CC64A6F06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CFF3B0CC-243D-4106-A3A6-D1AF5CBB5300}"/>
                </a:ext>
              </a:extLst>
            </p:cNvPr>
            <p:cNvGrpSpPr/>
            <p:nvPr/>
          </p:nvGrpSpPr>
          <p:grpSpPr>
            <a:xfrm rot="1803722">
              <a:off x="3296262" y="873838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80000EDE-B904-46C5-B181-1DCC2C1D6DDF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EC32AFE9-9AC8-421D-89B9-87CAFCE2A6F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12957220-E059-4CAD-92C9-09B3E5262C5A}"/>
                </a:ext>
              </a:extLst>
            </p:cNvPr>
            <p:cNvGrpSpPr/>
            <p:nvPr/>
          </p:nvGrpSpPr>
          <p:grpSpPr>
            <a:xfrm rot="1803722">
              <a:off x="3096237" y="868758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76E5BA8-9DCC-42E4-9074-82648C9C05DE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82F74BCA-093A-4380-8E0C-0A8D7CDB067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360A2D87-CD8C-4733-8720-1178665901C8}"/>
                </a:ext>
              </a:extLst>
            </p:cNvPr>
            <p:cNvGrpSpPr/>
            <p:nvPr/>
          </p:nvGrpSpPr>
          <p:grpSpPr>
            <a:xfrm rot="1803722">
              <a:off x="3540737" y="8719340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705DE15B-B2A1-452D-B817-9D35C5D6029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9A99B364-DEA1-4742-87FE-75C203DDF24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972AE1EC-B375-4F37-8AFF-2B8FBD1726D5}"/>
                </a:ext>
              </a:extLst>
            </p:cNvPr>
            <p:cNvGrpSpPr/>
            <p:nvPr/>
          </p:nvGrpSpPr>
          <p:grpSpPr>
            <a:xfrm>
              <a:off x="3416911" y="864631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C8916CF9-C818-45DA-8A3B-E856DF6C2B3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BA6DB4C7-6475-4B50-A374-DF65DF6E83DF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84B79DF9-6057-44A9-81D0-A1252AA50F67}"/>
                </a:ext>
              </a:extLst>
            </p:cNvPr>
            <p:cNvGrpSpPr/>
            <p:nvPr/>
          </p:nvGrpSpPr>
          <p:grpSpPr>
            <a:xfrm>
              <a:off x="3232761" y="858916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E5E08B4B-911A-4F99-856B-D018C132DC6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月 265">
                <a:extLst>
                  <a:ext uri="{FF2B5EF4-FFF2-40B4-BE49-F238E27FC236}">
                    <a16:creationId xmlns:a16="http://schemas.microsoft.com/office/drawing/2014/main" id="{4D5CE411-54B4-48A3-AA11-1EC72F2E14D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03B2768D-32BC-47E9-B30F-93AA891F0010}"/>
                </a:ext>
              </a:extLst>
            </p:cNvPr>
            <p:cNvGrpSpPr/>
            <p:nvPr/>
          </p:nvGrpSpPr>
          <p:grpSpPr>
            <a:xfrm rot="20175419">
              <a:off x="3045436" y="8579640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EB4B5180-058E-40DC-B816-4048BF20772A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B6DA00E3-6F5B-4624-9785-FF0FD5739CEF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solidFill>
                  <a:srgbClr val="CC6600"/>
                </a:solidFill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168E282-B9C4-4919-965E-7B4B794FC6A2}"/>
              </a:ext>
            </a:extLst>
          </p:cNvPr>
          <p:cNvGrpSpPr/>
          <p:nvPr/>
        </p:nvGrpSpPr>
        <p:grpSpPr>
          <a:xfrm>
            <a:off x="699051" y="3777495"/>
            <a:ext cx="2666686" cy="2666686"/>
            <a:chOff x="5325243" y="1949747"/>
            <a:chExt cx="2913882" cy="2913882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9743D4A6-6D9D-469E-BF3B-520A74AA2828}"/>
                </a:ext>
              </a:extLst>
            </p:cNvPr>
            <p:cNvSpPr/>
            <p:nvPr/>
          </p:nvSpPr>
          <p:spPr>
            <a:xfrm>
              <a:off x="5325243" y="1949747"/>
              <a:ext cx="2913882" cy="2913882"/>
            </a:xfrm>
            <a:prstGeom prst="donut">
              <a:avLst>
                <a:gd name="adj" fmla="val 37106"/>
              </a:avLst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8B82F156-BD1F-4E42-A830-2269721E90B9}"/>
                </a:ext>
              </a:extLst>
            </p:cNvPr>
            <p:cNvSpPr/>
            <p:nvPr/>
          </p:nvSpPr>
          <p:spPr>
            <a:xfrm>
              <a:off x="5410968" y="2035472"/>
              <a:ext cx="2742432" cy="2742432"/>
            </a:xfrm>
            <a:prstGeom prst="donut">
              <a:avLst>
                <a:gd name="adj" fmla="val 36265"/>
              </a:avLst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83C85D27-F705-4A20-A8DD-AFBE2238A758}"/>
                </a:ext>
              </a:extLst>
            </p:cNvPr>
            <p:cNvSpPr/>
            <p:nvPr/>
          </p:nvSpPr>
          <p:spPr>
            <a:xfrm>
              <a:off x="5470996" y="2095500"/>
              <a:ext cx="2622376" cy="2622376"/>
            </a:xfrm>
            <a:prstGeom prst="donut">
              <a:avLst>
                <a:gd name="adj" fmla="val 35564"/>
              </a:avLst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239754E4-73CE-46E7-A566-5987ED4B37EE}"/>
                </a:ext>
              </a:extLst>
            </p:cNvPr>
            <p:cNvSpPr/>
            <p:nvPr/>
          </p:nvSpPr>
          <p:spPr>
            <a:xfrm>
              <a:off x="6333009" y="2957513"/>
              <a:ext cx="898350" cy="898350"/>
            </a:xfrm>
            <a:prstGeom prst="donut">
              <a:avLst>
                <a:gd name="adj" fmla="val 11693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C56A4CF-AD28-481F-9711-D1837ECD7802}"/>
                </a:ext>
              </a:extLst>
            </p:cNvPr>
            <p:cNvSpPr/>
            <p:nvPr/>
          </p:nvSpPr>
          <p:spPr>
            <a:xfrm rot="19088810">
              <a:off x="6021584" y="2511161"/>
              <a:ext cx="333179" cy="409108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2C3A615-C01A-47FC-B503-AF65696EA56D}"/>
                </a:ext>
              </a:extLst>
            </p:cNvPr>
            <p:cNvSpPr/>
            <p:nvPr/>
          </p:nvSpPr>
          <p:spPr>
            <a:xfrm>
              <a:off x="6553556" y="2223168"/>
              <a:ext cx="488289" cy="460217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07E10F9-D419-4981-ADA4-326D337DF4BD}"/>
                </a:ext>
              </a:extLst>
            </p:cNvPr>
            <p:cNvSpPr/>
            <p:nvPr/>
          </p:nvSpPr>
          <p:spPr>
            <a:xfrm rot="2606577">
              <a:off x="7248865" y="2540656"/>
              <a:ext cx="394214" cy="408743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5F56649-4E52-45D9-AB26-CF308DF2565A}"/>
                </a:ext>
              </a:extLst>
            </p:cNvPr>
            <p:cNvSpPr/>
            <p:nvPr/>
          </p:nvSpPr>
          <p:spPr>
            <a:xfrm rot="17936651">
              <a:off x="7469307" y="3621536"/>
              <a:ext cx="322356" cy="372003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: 塗りつぶしなし 10">
              <a:extLst>
                <a:ext uri="{FF2B5EF4-FFF2-40B4-BE49-F238E27FC236}">
                  <a16:creationId xmlns:a16="http://schemas.microsoft.com/office/drawing/2014/main" id="{A76E76A1-E9A4-426A-B4C9-F40451069C02}"/>
                </a:ext>
              </a:extLst>
            </p:cNvPr>
            <p:cNvSpPr/>
            <p:nvPr/>
          </p:nvSpPr>
          <p:spPr>
            <a:xfrm>
              <a:off x="7146942" y="4024314"/>
              <a:ext cx="352252" cy="352250"/>
            </a:xfrm>
            <a:prstGeom prst="donut">
              <a:avLst>
                <a:gd name="adj" fmla="val 1607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円: 塗りつぶしなし 11">
              <a:extLst>
                <a:ext uri="{FF2B5EF4-FFF2-40B4-BE49-F238E27FC236}">
                  <a16:creationId xmlns:a16="http://schemas.microsoft.com/office/drawing/2014/main" id="{1A839793-8812-4B8F-ABA8-E96D7A17F3E7}"/>
                </a:ext>
              </a:extLst>
            </p:cNvPr>
            <p:cNvSpPr/>
            <p:nvPr/>
          </p:nvSpPr>
          <p:spPr>
            <a:xfrm>
              <a:off x="6627830" y="4133851"/>
              <a:ext cx="352252" cy="352250"/>
            </a:xfrm>
            <a:prstGeom prst="donut">
              <a:avLst>
                <a:gd name="adj" fmla="val 1607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円: 塗りつぶしなし 12">
              <a:extLst>
                <a:ext uri="{FF2B5EF4-FFF2-40B4-BE49-F238E27FC236}">
                  <a16:creationId xmlns:a16="http://schemas.microsoft.com/office/drawing/2014/main" id="{4907E36F-8BA3-44B9-A012-F684884DBB0C}"/>
                </a:ext>
              </a:extLst>
            </p:cNvPr>
            <p:cNvSpPr/>
            <p:nvPr/>
          </p:nvSpPr>
          <p:spPr>
            <a:xfrm>
              <a:off x="6127767" y="4005264"/>
              <a:ext cx="352252" cy="352250"/>
            </a:xfrm>
            <a:prstGeom prst="donut">
              <a:avLst>
                <a:gd name="adj" fmla="val 1607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円: 塗りつぶしなし 13">
              <a:extLst>
                <a:ext uri="{FF2B5EF4-FFF2-40B4-BE49-F238E27FC236}">
                  <a16:creationId xmlns:a16="http://schemas.microsoft.com/office/drawing/2014/main" id="{77F4C55D-6E0A-48D5-A5DE-7736E2D45BB2}"/>
                </a:ext>
              </a:extLst>
            </p:cNvPr>
            <p:cNvSpPr/>
            <p:nvPr/>
          </p:nvSpPr>
          <p:spPr>
            <a:xfrm>
              <a:off x="5765817" y="3629026"/>
              <a:ext cx="352252" cy="352250"/>
            </a:xfrm>
            <a:prstGeom prst="donut">
              <a:avLst>
                <a:gd name="adj" fmla="val 1607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EAC4503-C4B3-42B3-AEBD-05F3D820AA51}"/>
                </a:ext>
              </a:extLst>
            </p:cNvPr>
            <p:cNvSpPr/>
            <p:nvPr/>
          </p:nvSpPr>
          <p:spPr>
            <a:xfrm>
              <a:off x="5721679" y="3097030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2759E93-3247-49BD-BF3E-BEECBDE4BC8E}"/>
                </a:ext>
              </a:extLst>
            </p:cNvPr>
            <p:cNvSpPr/>
            <p:nvPr/>
          </p:nvSpPr>
          <p:spPr>
            <a:xfrm>
              <a:off x="7460869" y="3097030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7AE6F8C-F494-4883-8304-771A845CBFEF}"/>
              </a:ext>
            </a:extLst>
          </p:cNvPr>
          <p:cNvGrpSpPr/>
          <p:nvPr/>
        </p:nvGrpSpPr>
        <p:grpSpPr>
          <a:xfrm>
            <a:off x="678631" y="844847"/>
            <a:ext cx="2666686" cy="2666686"/>
            <a:chOff x="1529531" y="1949747"/>
            <a:chExt cx="2913882" cy="2913882"/>
          </a:xfrm>
        </p:grpSpPr>
        <p:sp>
          <p:nvSpPr>
            <p:cNvPr id="18" name="円: 塗りつぶしなし 17">
              <a:extLst>
                <a:ext uri="{FF2B5EF4-FFF2-40B4-BE49-F238E27FC236}">
                  <a16:creationId xmlns:a16="http://schemas.microsoft.com/office/drawing/2014/main" id="{BCB5AFBB-2EA2-4B21-8174-EF9523FD15CC}"/>
                </a:ext>
              </a:extLst>
            </p:cNvPr>
            <p:cNvSpPr/>
            <p:nvPr/>
          </p:nvSpPr>
          <p:spPr>
            <a:xfrm>
              <a:off x="1529531" y="1949747"/>
              <a:ext cx="2913882" cy="2913882"/>
            </a:xfrm>
            <a:prstGeom prst="donut">
              <a:avLst>
                <a:gd name="adj" fmla="val 37106"/>
              </a:avLst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DDDD781B-D93D-4C84-AC61-3887822AC5D5}"/>
                </a:ext>
              </a:extLst>
            </p:cNvPr>
            <p:cNvSpPr/>
            <p:nvPr/>
          </p:nvSpPr>
          <p:spPr>
            <a:xfrm>
              <a:off x="1615256" y="2035472"/>
              <a:ext cx="2742432" cy="2742432"/>
            </a:xfrm>
            <a:prstGeom prst="donut">
              <a:avLst>
                <a:gd name="adj" fmla="val 36265"/>
              </a:avLst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円: 塗りつぶしなし 19">
              <a:extLst>
                <a:ext uri="{FF2B5EF4-FFF2-40B4-BE49-F238E27FC236}">
                  <a16:creationId xmlns:a16="http://schemas.microsoft.com/office/drawing/2014/main" id="{3A8A6140-8AFA-4F31-948E-49565490B287}"/>
                </a:ext>
              </a:extLst>
            </p:cNvPr>
            <p:cNvSpPr/>
            <p:nvPr/>
          </p:nvSpPr>
          <p:spPr>
            <a:xfrm>
              <a:off x="1675284" y="2095500"/>
              <a:ext cx="2622376" cy="2622376"/>
            </a:xfrm>
            <a:prstGeom prst="donut">
              <a:avLst>
                <a:gd name="adj" fmla="val 35564"/>
              </a:avLst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71C6D81-AAAF-4D1C-925F-F0B0661F5AA1}"/>
                </a:ext>
              </a:extLst>
            </p:cNvPr>
            <p:cNvSpPr/>
            <p:nvPr/>
          </p:nvSpPr>
          <p:spPr>
            <a:xfrm>
              <a:off x="1793200" y="3789041"/>
              <a:ext cx="2382022" cy="814710"/>
            </a:xfrm>
            <a:custGeom>
              <a:avLst/>
              <a:gdLst>
                <a:gd name="connsiteX0" fmla="*/ 710059 w 2382022"/>
                <a:gd name="connsiteY0" fmla="*/ 772571 h 814710"/>
                <a:gd name="connsiteX1" fmla="*/ 1671963 w 2382022"/>
                <a:gd name="connsiteY1" fmla="*/ 772571 h 814710"/>
                <a:gd name="connsiteX2" fmla="*/ 1563031 w 2382022"/>
                <a:gd name="connsiteY2" fmla="*/ 812440 h 814710"/>
                <a:gd name="connsiteX3" fmla="*/ 1554203 w 2382022"/>
                <a:gd name="connsiteY3" fmla="*/ 814710 h 814710"/>
                <a:gd name="connsiteX4" fmla="*/ 827820 w 2382022"/>
                <a:gd name="connsiteY4" fmla="*/ 814710 h 814710"/>
                <a:gd name="connsiteX5" fmla="*/ 818991 w 2382022"/>
                <a:gd name="connsiteY5" fmla="*/ 812440 h 814710"/>
                <a:gd name="connsiteX6" fmla="*/ 543725 w 2382022"/>
                <a:gd name="connsiteY6" fmla="*/ 686727 h 814710"/>
                <a:gd name="connsiteX7" fmla="*/ 1838298 w 2382022"/>
                <a:gd name="connsiteY7" fmla="*/ 686727 h 814710"/>
                <a:gd name="connsiteX8" fmla="*/ 1787330 w 2382022"/>
                <a:gd name="connsiteY8" fmla="*/ 717691 h 814710"/>
                <a:gd name="connsiteX9" fmla="*/ 1764130 w 2382022"/>
                <a:gd name="connsiteY9" fmla="*/ 728867 h 814710"/>
                <a:gd name="connsiteX10" fmla="*/ 617892 w 2382022"/>
                <a:gd name="connsiteY10" fmla="*/ 728867 h 814710"/>
                <a:gd name="connsiteX11" fmla="*/ 594693 w 2382022"/>
                <a:gd name="connsiteY11" fmla="*/ 717691 h 814710"/>
                <a:gd name="connsiteX12" fmla="*/ 1862019 w 2382022"/>
                <a:gd name="connsiteY12" fmla="*/ 600886 h 814710"/>
                <a:gd name="connsiteX13" fmla="*/ 1962879 w 2382022"/>
                <a:gd name="connsiteY13" fmla="*/ 600886 h 814710"/>
                <a:gd name="connsiteX14" fmla="*/ 1906527 w 2382022"/>
                <a:gd name="connsiteY14" fmla="*/ 643026 h 814710"/>
                <a:gd name="connsiteX15" fmla="*/ 1862019 w 2382022"/>
                <a:gd name="connsiteY15" fmla="*/ 643026 h 814710"/>
                <a:gd name="connsiteX16" fmla="*/ 1457206 w 2382022"/>
                <a:gd name="connsiteY16" fmla="*/ 600886 h 814710"/>
                <a:gd name="connsiteX17" fmla="*/ 1661112 w 2382022"/>
                <a:gd name="connsiteY17" fmla="*/ 600886 h 814710"/>
                <a:gd name="connsiteX18" fmla="*/ 1661112 w 2382022"/>
                <a:gd name="connsiteY18" fmla="*/ 643026 h 814710"/>
                <a:gd name="connsiteX19" fmla="*/ 1457206 w 2382022"/>
                <a:gd name="connsiteY19" fmla="*/ 643026 h 814710"/>
                <a:gd name="connsiteX20" fmla="*/ 1207175 w 2382022"/>
                <a:gd name="connsiteY20" fmla="*/ 600886 h 814710"/>
                <a:gd name="connsiteX21" fmla="*/ 1267333 w 2382022"/>
                <a:gd name="connsiteY21" fmla="*/ 600886 h 814710"/>
                <a:gd name="connsiteX22" fmla="*/ 1266914 w 2382022"/>
                <a:gd name="connsiteY22" fmla="*/ 643026 h 814710"/>
                <a:gd name="connsiteX23" fmla="*/ 1207175 w 2382022"/>
                <a:gd name="connsiteY23" fmla="*/ 643026 h 814710"/>
                <a:gd name="connsiteX24" fmla="*/ 419143 w 2382022"/>
                <a:gd name="connsiteY24" fmla="*/ 600886 h 814710"/>
                <a:gd name="connsiteX25" fmla="*/ 557094 w 2382022"/>
                <a:gd name="connsiteY25" fmla="*/ 600886 h 814710"/>
                <a:gd name="connsiteX26" fmla="*/ 557094 w 2382022"/>
                <a:gd name="connsiteY26" fmla="*/ 643026 h 814710"/>
                <a:gd name="connsiteX27" fmla="*/ 475496 w 2382022"/>
                <a:gd name="connsiteY27" fmla="*/ 643026 h 814710"/>
                <a:gd name="connsiteX28" fmla="*/ 1862019 w 2382022"/>
                <a:gd name="connsiteY28" fmla="*/ 515046 h 814710"/>
                <a:gd name="connsiteX29" fmla="*/ 2061565 w 2382022"/>
                <a:gd name="connsiteY29" fmla="*/ 515046 h 814710"/>
                <a:gd name="connsiteX30" fmla="*/ 2015200 w 2382022"/>
                <a:gd name="connsiteY30" fmla="*/ 557185 h 814710"/>
                <a:gd name="connsiteX31" fmla="*/ 1862019 w 2382022"/>
                <a:gd name="connsiteY31" fmla="*/ 557185 h 814710"/>
                <a:gd name="connsiteX32" fmla="*/ 1123831 w 2382022"/>
                <a:gd name="connsiteY32" fmla="*/ 515046 h 814710"/>
                <a:gd name="connsiteX33" fmla="*/ 1268187 w 2382022"/>
                <a:gd name="connsiteY33" fmla="*/ 515046 h 814710"/>
                <a:gd name="connsiteX34" fmla="*/ 1267768 w 2382022"/>
                <a:gd name="connsiteY34" fmla="*/ 557185 h 814710"/>
                <a:gd name="connsiteX35" fmla="*/ 1207175 w 2382022"/>
                <a:gd name="connsiteY35" fmla="*/ 557185 h 814710"/>
                <a:gd name="connsiteX36" fmla="*/ 1207175 w 2382022"/>
                <a:gd name="connsiteY36" fmla="*/ 530547 h 814710"/>
                <a:gd name="connsiteX37" fmla="*/ 1123831 w 2382022"/>
                <a:gd name="connsiteY37" fmla="*/ 530547 h 814710"/>
                <a:gd name="connsiteX38" fmla="*/ 320458 w 2382022"/>
                <a:gd name="connsiteY38" fmla="*/ 515046 h 814710"/>
                <a:gd name="connsiteX39" fmla="*/ 652344 w 2382022"/>
                <a:gd name="connsiteY39" fmla="*/ 515046 h 814710"/>
                <a:gd name="connsiteX40" fmla="*/ 652344 w 2382022"/>
                <a:gd name="connsiteY40" fmla="*/ 535309 h 814710"/>
                <a:gd name="connsiteX41" fmla="*/ 557094 w 2382022"/>
                <a:gd name="connsiteY41" fmla="*/ 535309 h 814710"/>
                <a:gd name="connsiteX42" fmla="*/ 557094 w 2382022"/>
                <a:gd name="connsiteY42" fmla="*/ 557185 h 814710"/>
                <a:gd name="connsiteX43" fmla="*/ 366822 w 2382022"/>
                <a:gd name="connsiteY43" fmla="*/ 557185 h 814710"/>
                <a:gd name="connsiteX44" fmla="*/ 1862019 w 2382022"/>
                <a:gd name="connsiteY44" fmla="*/ 429205 h 814710"/>
                <a:gd name="connsiteX45" fmla="*/ 2142029 w 2382022"/>
                <a:gd name="connsiteY45" fmla="*/ 429205 h 814710"/>
                <a:gd name="connsiteX46" fmla="*/ 2103730 w 2382022"/>
                <a:gd name="connsiteY46" fmla="*/ 471344 h 814710"/>
                <a:gd name="connsiteX47" fmla="*/ 1862019 w 2382022"/>
                <a:gd name="connsiteY47" fmla="*/ 471344 h 814710"/>
                <a:gd name="connsiteX48" fmla="*/ 1123831 w 2382022"/>
                <a:gd name="connsiteY48" fmla="*/ 429205 h 814710"/>
                <a:gd name="connsiteX49" fmla="*/ 1269042 w 2382022"/>
                <a:gd name="connsiteY49" fmla="*/ 429205 h 814710"/>
                <a:gd name="connsiteX50" fmla="*/ 1268622 w 2382022"/>
                <a:gd name="connsiteY50" fmla="*/ 471344 h 814710"/>
                <a:gd name="connsiteX51" fmla="*/ 1123831 w 2382022"/>
                <a:gd name="connsiteY51" fmla="*/ 471344 h 814710"/>
                <a:gd name="connsiteX52" fmla="*/ 239993 w 2382022"/>
                <a:gd name="connsiteY52" fmla="*/ 429205 h 814710"/>
                <a:gd name="connsiteX53" fmla="*/ 652344 w 2382022"/>
                <a:gd name="connsiteY53" fmla="*/ 429205 h 814710"/>
                <a:gd name="connsiteX54" fmla="*/ 652344 w 2382022"/>
                <a:gd name="connsiteY54" fmla="*/ 471344 h 814710"/>
                <a:gd name="connsiteX55" fmla="*/ 278292 w 2382022"/>
                <a:gd name="connsiteY55" fmla="*/ 471344 h 814710"/>
                <a:gd name="connsiteX56" fmla="*/ 1862019 w 2382022"/>
                <a:gd name="connsiteY56" fmla="*/ 343364 h 814710"/>
                <a:gd name="connsiteX57" fmla="*/ 2208762 w 2382022"/>
                <a:gd name="connsiteY57" fmla="*/ 343364 h 814710"/>
                <a:gd name="connsiteX58" fmla="*/ 2177250 w 2382022"/>
                <a:gd name="connsiteY58" fmla="*/ 385503 h 814710"/>
                <a:gd name="connsiteX59" fmla="*/ 1862019 w 2382022"/>
                <a:gd name="connsiteY59" fmla="*/ 385503 h 814710"/>
                <a:gd name="connsiteX60" fmla="*/ 1123831 w 2382022"/>
                <a:gd name="connsiteY60" fmla="*/ 343364 h 814710"/>
                <a:gd name="connsiteX61" fmla="*/ 1269896 w 2382022"/>
                <a:gd name="connsiteY61" fmla="*/ 343364 h 814710"/>
                <a:gd name="connsiteX62" fmla="*/ 1269476 w 2382022"/>
                <a:gd name="connsiteY62" fmla="*/ 385503 h 814710"/>
                <a:gd name="connsiteX63" fmla="*/ 1123831 w 2382022"/>
                <a:gd name="connsiteY63" fmla="*/ 385503 h 814710"/>
                <a:gd name="connsiteX64" fmla="*/ 173261 w 2382022"/>
                <a:gd name="connsiteY64" fmla="*/ 343364 h 814710"/>
                <a:gd name="connsiteX65" fmla="*/ 652344 w 2382022"/>
                <a:gd name="connsiteY65" fmla="*/ 343364 h 814710"/>
                <a:gd name="connsiteX66" fmla="*/ 652344 w 2382022"/>
                <a:gd name="connsiteY66" fmla="*/ 385503 h 814710"/>
                <a:gd name="connsiteX67" fmla="*/ 204772 w 2382022"/>
                <a:gd name="connsiteY67" fmla="*/ 385503 h 814710"/>
                <a:gd name="connsiteX68" fmla="*/ 1862019 w 2382022"/>
                <a:gd name="connsiteY68" fmla="*/ 257523 h 814710"/>
                <a:gd name="connsiteX69" fmla="*/ 2264593 w 2382022"/>
                <a:gd name="connsiteY69" fmla="*/ 257523 h 814710"/>
                <a:gd name="connsiteX70" fmla="*/ 2238993 w 2382022"/>
                <a:gd name="connsiteY70" fmla="*/ 299662 h 814710"/>
                <a:gd name="connsiteX71" fmla="*/ 1862019 w 2382022"/>
                <a:gd name="connsiteY71" fmla="*/ 299662 h 814710"/>
                <a:gd name="connsiteX72" fmla="*/ 1159550 w 2382022"/>
                <a:gd name="connsiteY72" fmla="*/ 257523 h 814710"/>
                <a:gd name="connsiteX73" fmla="*/ 1270750 w 2382022"/>
                <a:gd name="connsiteY73" fmla="*/ 257523 h 814710"/>
                <a:gd name="connsiteX74" fmla="*/ 1270331 w 2382022"/>
                <a:gd name="connsiteY74" fmla="*/ 299662 h 814710"/>
                <a:gd name="connsiteX75" fmla="*/ 1159550 w 2382022"/>
                <a:gd name="connsiteY75" fmla="*/ 299662 h 814710"/>
                <a:gd name="connsiteX76" fmla="*/ 117429 w 2382022"/>
                <a:gd name="connsiteY76" fmla="*/ 257523 h 814710"/>
                <a:gd name="connsiteX77" fmla="*/ 628531 w 2382022"/>
                <a:gd name="connsiteY77" fmla="*/ 257523 h 814710"/>
                <a:gd name="connsiteX78" fmla="*/ 628531 w 2382022"/>
                <a:gd name="connsiteY78" fmla="*/ 299662 h 814710"/>
                <a:gd name="connsiteX79" fmla="*/ 143029 w 2382022"/>
                <a:gd name="connsiteY79" fmla="*/ 299662 h 814710"/>
                <a:gd name="connsiteX80" fmla="*/ 1315125 w 2382022"/>
                <a:gd name="connsiteY80" fmla="*/ 171682 h 814710"/>
                <a:gd name="connsiteX81" fmla="*/ 1387909 w 2382022"/>
                <a:gd name="connsiteY81" fmla="*/ 171682 h 814710"/>
                <a:gd name="connsiteX82" fmla="*/ 1391755 w 2382022"/>
                <a:gd name="connsiteY82" fmla="*/ 177144 h 814710"/>
                <a:gd name="connsiteX83" fmla="*/ 1404827 w 2382022"/>
                <a:gd name="connsiteY83" fmla="*/ 171682 h 814710"/>
                <a:gd name="connsiteX84" fmla="*/ 2311424 w 2382022"/>
                <a:gd name="connsiteY84" fmla="*/ 171682 h 814710"/>
                <a:gd name="connsiteX85" fmla="*/ 2291124 w 2382022"/>
                <a:gd name="connsiteY85" fmla="*/ 213821 h 814710"/>
                <a:gd name="connsiteX86" fmla="*/ 1862019 w 2382022"/>
                <a:gd name="connsiteY86" fmla="*/ 213821 h 814710"/>
                <a:gd name="connsiteX87" fmla="*/ 1862019 w 2382022"/>
                <a:gd name="connsiteY87" fmla="*/ 185265 h 814710"/>
                <a:gd name="connsiteX88" fmla="*/ 1315125 w 2382022"/>
                <a:gd name="connsiteY88" fmla="*/ 185265 h 814710"/>
                <a:gd name="connsiteX89" fmla="*/ 70598 w 2382022"/>
                <a:gd name="connsiteY89" fmla="*/ 171682 h 814710"/>
                <a:gd name="connsiteX90" fmla="*/ 977294 w 2382022"/>
                <a:gd name="connsiteY90" fmla="*/ 171682 h 814710"/>
                <a:gd name="connsiteX91" fmla="*/ 991639 w 2382022"/>
                <a:gd name="connsiteY91" fmla="*/ 177635 h 814710"/>
                <a:gd name="connsiteX92" fmla="*/ 995809 w 2382022"/>
                <a:gd name="connsiteY92" fmla="*/ 171682 h 814710"/>
                <a:gd name="connsiteX93" fmla="*/ 1071568 w 2382022"/>
                <a:gd name="connsiteY93" fmla="*/ 171682 h 814710"/>
                <a:gd name="connsiteX94" fmla="*/ 1071568 w 2382022"/>
                <a:gd name="connsiteY94" fmla="*/ 194396 h 814710"/>
                <a:gd name="connsiteX95" fmla="*/ 628531 w 2382022"/>
                <a:gd name="connsiteY95" fmla="*/ 192409 h 814710"/>
                <a:gd name="connsiteX96" fmla="*/ 628531 w 2382022"/>
                <a:gd name="connsiteY96" fmla="*/ 213821 h 814710"/>
                <a:gd name="connsiteX97" fmla="*/ 90898 w 2382022"/>
                <a:gd name="connsiteY97" fmla="*/ 213821 h 814710"/>
                <a:gd name="connsiteX98" fmla="*/ 1501842 w 2382022"/>
                <a:gd name="connsiteY98" fmla="*/ 85841 h 814710"/>
                <a:gd name="connsiteX99" fmla="*/ 2350604 w 2382022"/>
                <a:gd name="connsiteY99" fmla="*/ 85841 h 814710"/>
                <a:gd name="connsiteX100" fmla="*/ 2343735 w 2382022"/>
                <a:gd name="connsiteY100" fmla="*/ 104607 h 814710"/>
                <a:gd name="connsiteX101" fmla="*/ 2332476 w 2382022"/>
                <a:gd name="connsiteY101" fmla="*/ 127980 h 814710"/>
                <a:gd name="connsiteX102" fmla="*/ 1517996 w 2382022"/>
                <a:gd name="connsiteY102" fmla="*/ 127980 h 814710"/>
                <a:gd name="connsiteX103" fmla="*/ 31418 w 2382022"/>
                <a:gd name="connsiteY103" fmla="*/ 85841 h 814710"/>
                <a:gd name="connsiteX104" fmla="*/ 902876 w 2382022"/>
                <a:gd name="connsiteY104" fmla="*/ 85841 h 814710"/>
                <a:gd name="connsiteX105" fmla="*/ 888369 w 2382022"/>
                <a:gd name="connsiteY105" fmla="*/ 127980 h 814710"/>
                <a:gd name="connsiteX106" fmla="*/ 49546 w 2382022"/>
                <a:gd name="connsiteY106" fmla="*/ 127980 h 814710"/>
                <a:gd name="connsiteX107" fmla="*/ 38287 w 2382022"/>
                <a:gd name="connsiteY107" fmla="*/ 104607 h 814710"/>
                <a:gd name="connsiteX108" fmla="*/ 1657754 w 2382022"/>
                <a:gd name="connsiteY108" fmla="*/ 0 h 814710"/>
                <a:gd name="connsiteX109" fmla="*/ 2382022 w 2382022"/>
                <a:gd name="connsiteY109" fmla="*/ 0 h 814710"/>
                <a:gd name="connsiteX110" fmla="*/ 2366599 w 2382022"/>
                <a:gd name="connsiteY110" fmla="*/ 42139 h 814710"/>
                <a:gd name="connsiteX111" fmla="*/ 1622638 w 2382022"/>
                <a:gd name="connsiteY111" fmla="*/ 42139 h 814710"/>
                <a:gd name="connsiteX112" fmla="*/ 0 w 2382022"/>
                <a:gd name="connsiteY112" fmla="*/ 0 h 814710"/>
                <a:gd name="connsiteX113" fmla="*/ 729523 w 2382022"/>
                <a:gd name="connsiteY113" fmla="*/ 0 h 814710"/>
                <a:gd name="connsiteX114" fmla="*/ 763761 w 2382022"/>
                <a:gd name="connsiteY114" fmla="*/ 42139 h 814710"/>
                <a:gd name="connsiteX115" fmla="*/ 15423 w 2382022"/>
                <a:gd name="connsiteY115" fmla="*/ 42139 h 8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2382022" h="814710">
                  <a:moveTo>
                    <a:pt x="710059" y="772571"/>
                  </a:moveTo>
                  <a:lnTo>
                    <a:pt x="1671963" y="772571"/>
                  </a:lnTo>
                  <a:lnTo>
                    <a:pt x="1563031" y="812440"/>
                  </a:lnTo>
                  <a:lnTo>
                    <a:pt x="1554203" y="814710"/>
                  </a:lnTo>
                  <a:lnTo>
                    <a:pt x="827820" y="814710"/>
                  </a:lnTo>
                  <a:lnTo>
                    <a:pt x="818991" y="812440"/>
                  </a:lnTo>
                  <a:close/>
                  <a:moveTo>
                    <a:pt x="543725" y="686727"/>
                  </a:moveTo>
                  <a:lnTo>
                    <a:pt x="1838298" y="686727"/>
                  </a:lnTo>
                  <a:lnTo>
                    <a:pt x="1787330" y="717691"/>
                  </a:lnTo>
                  <a:lnTo>
                    <a:pt x="1764130" y="728867"/>
                  </a:lnTo>
                  <a:lnTo>
                    <a:pt x="617892" y="728867"/>
                  </a:lnTo>
                  <a:lnTo>
                    <a:pt x="594693" y="717691"/>
                  </a:lnTo>
                  <a:close/>
                  <a:moveTo>
                    <a:pt x="1862019" y="600886"/>
                  </a:moveTo>
                  <a:lnTo>
                    <a:pt x="1962879" y="600886"/>
                  </a:lnTo>
                  <a:lnTo>
                    <a:pt x="1906527" y="643026"/>
                  </a:lnTo>
                  <a:lnTo>
                    <a:pt x="1862019" y="643026"/>
                  </a:lnTo>
                  <a:close/>
                  <a:moveTo>
                    <a:pt x="1457206" y="600886"/>
                  </a:moveTo>
                  <a:lnTo>
                    <a:pt x="1661112" y="600886"/>
                  </a:lnTo>
                  <a:lnTo>
                    <a:pt x="1661112" y="643026"/>
                  </a:lnTo>
                  <a:lnTo>
                    <a:pt x="1457206" y="643026"/>
                  </a:lnTo>
                  <a:close/>
                  <a:moveTo>
                    <a:pt x="1207175" y="600886"/>
                  </a:moveTo>
                  <a:lnTo>
                    <a:pt x="1267333" y="600886"/>
                  </a:lnTo>
                  <a:lnTo>
                    <a:pt x="1266914" y="643026"/>
                  </a:lnTo>
                  <a:lnTo>
                    <a:pt x="1207175" y="643026"/>
                  </a:lnTo>
                  <a:close/>
                  <a:moveTo>
                    <a:pt x="419143" y="600886"/>
                  </a:moveTo>
                  <a:lnTo>
                    <a:pt x="557094" y="600886"/>
                  </a:lnTo>
                  <a:lnTo>
                    <a:pt x="557094" y="643026"/>
                  </a:lnTo>
                  <a:lnTo>
                    <a:pt x="475496" y="643026"/>
                  </a:lnTo>
                  <a:close/>
                  <a:moveTo>
                    <a:pt x="1862019" y="515046"/>
                  </a:moveTo>
                  <a:lnTo>
                    <a:pt x="2061565" y="515046"/>
                  </a:lnTo>
                  <a:lnTo>
                    <a:pt x="2015200" y="557185"/>
                  </a:lnTo>
                  <a:lnTo>
                    <a:pt x="1862019" y="557185"/>
                  </a:lnTo>
                  <a:close/>
                  <a:moveTo>
                    <a:pt x="1123831" y="515046"/>
                  </a:moveTo>
                  <a:lnTo>
                    <a:pt x="1268187" y="515046"/>
                  </a:lnTo>
                  <a:lnTo>
                    <a:pt x="1267768" y="557185"/>
                  </a:lnTo>
                  <a:lnTo>
                    <a:pt x="1207175" y="557185"/>
                  </a:lnTo>
                  <a:lnTo>
                    <a:pt x="1207175" y="530547"/>
                  </a:lnTo>
                  <a:lnTo>
                    <a:pt x="1123831" y="530547"/>
                  </a:lnTo>
                  <a:close/>
                  <a:moveTo>
                    <a:pt x="320458" y="515046"/>
                  </a:moveTo>
                  <a:lnTo>
                    <a:pt x="652344" y="515046"/>
                  </a:lnTo>
                  <a:lnTo>
                    <a:pt x="652344" y="535309"/>
                  </a:lnTo>
                  <a:lnTo>
                    <a:pt x="557094" y="535309"/>
                  </a:lnTo>
                  <a:lnTo>
                    <a:pt x="557094" y="557185"/>
                  </a:lnTo>
                  <a:lnTo>
                    <a:pt x="366822" y="557185"/>
                  </a:lnTo>
                  <a:close/>
                  <a:moveTo>
                    <a:pt x="1862019" y="429205"/>
                  </a:moveTo>
                  <a:lnTo>
                    <a:pt x="2142029" y="429205"/>
                  </a:lnTo>
                  <a:lnTo>
                    <a:pt x="2103730" y="471344"/>
                  </a:lnTo>
                  <a:lnTo>
                    <a:pt x="1862019" y="471344"/>
                  </a:lnTo>
                  <a:close/>
                  <a:moveTo>
                    <a:pt x="1123831" y="429205"/>
                  </a:moveTo>
                  <a:lnTo>
                    <a:pt x="1269042" y="429205"/>
                  </a:lnTo>
                  <a:lnTo>
                    <a:pt x="1268622" y="471344"/>
                  </a:lnTo>
                  <a:lnTo>
                    <a:pt x="1123831" y="471344"/>
                  </a:lnTo>
                  <a:close/>
                  <a:moveTo>
                    <a:pt x="239993" y="429205"/>
                  </a:moveTo>
                  <a:lnTo>
                    <a:pt x="652344" y="429205"/>
                  </a:lnTo>
                  <a:lnTo>
                    <a:pt x="652344" y="471344"/>
                  </a:lnTo>
                  <a:lnTo>
                    <a:pt x="278292" y="471344"/>
                  </a:lnTo>
                  <a:close/>
                  <a:moveTo>
                    <a:pt x="1862019" y="343364"/>
                  </a:moveTo>
                  <a:lnTo>
                    <a:pt x="2208762" y="343364"/>
                  </a:lnTo>
                  <a:lnTo>
                    <a:pt x="2177250" y="385503"/>
                  </a:lnTo>
                  <a:lnTo>
                    <a:pt x="1862019" y="385503"/>
                  </a:lnTo>
                  <a:close/>
                  <a:moveTo>
                    <a:pt x="1123831" y="343364"/>
                  </a:moveTo>
                  <a:lnTo>
                    <a:pt x="1269896" y="343364"/>
                  </a:lnTo>
                  <a:lnTo>
                    <a:pt x="1269476" y="385503"/>
                  </a:lnTo>
                  <a:lnTo>
                    <a:pt x="1123831" y="385503"/>
                  </a:lnTo>
                  <a:close/>
                  <a:moveTo>
                    <a:pt x="173261" y="343364"/>
                  </a:moveTo>
                  <a:lnTo>
                    <a:pt x="652344" y="343364"/>
                  </a:lnTo>
                  <a:lnTo>
                    <a:pt x="652344" y="385503"/>
                  </a:lnTo>
                  <a:lnTo>
                    <a:pt x="204772" y="385503"/>
                  </a:lnTo>
                  <a:close/>
                  <a:moveTo>
                    <a:pt x="1862019" y="257523"/>
                  </a:moveTo>
                  <a:lnTo>
                    <a:pt x="2264593" y="257523"/>
                  </a:lnTo>
                  <a:lnTo>
                    <a:pt x="2238993" y="299662"/>
                  </a:lnTo>
                  <a:lnTo>
                    <a:pt x="1862019" y="299662"/>
                  </a:lnTo>
                  <a:close/>
                  <a:moveTo>
                    <a:pt x="1159550" y="257523"/>
                  </a:moveTo>
                  <a:lnTo>
                    <a:pt x="1270750" y="257523"/>
                  </a:lnTo>
                  <a:lnTo>
                    <a:pt x="1270331" y="299662"/>
                  </a:lnTo>
                  <a:lnTo>
                    <a:pt x="1159550" y="299662"/>
                  </a:lnTo>
                  <a:close/>
                  <a:moveTo>
                    <a:pt x="117429" y="257523"/>
                  </a:moveTo>
                  <a:lnTo>
                    <a:pt x="628531" y="257523"/>
                  </a:lnTo>
                  <a:lnTo>
                    <a:pt x="628531" y="299662"/>
                  </a:lnTo>
                  <a:lnTo>
                    <a:pt x="143029" y="299662"/>
                  </a:lnTo>
                  <a:close/>
                  <a:moveTo>
                    <a:pt x="1315125" y="171682"/>
                  </a:moveTo>
                  <a:lnTo>
                    <a:pt x="1387909" y="171682"/>
                  </a:lnTo>
                  <a:lnTo>
                    <a:pt x="1391755" y="177144"/>
                  </a:lnTo>
                  <a:lnTo>
                    <a:pt x="1404827" y="171682"/>
                  </a:lnTo>
                  <a:lnTo>
                    <a:pt x="2311424" y="171682"/>
                  </a:lnTo>
                  <a:lnTo>
                    <a:pt x="2291124" y="213821"/>
                  </a:lnTo>
                  <a:lnTo>
                    <a:pt x="1862019" y="213821"/>
                  </a:lnTo>
                  <a:lnTo>
                    <a:pt x="1862019" y="185265"/>
                  </a:lnTo>
                  <a:lnTo>
                    <a:pt x="1315125" y="185265"/>
                  </a:lnTo>
                  <a:close/>
                  <a:moveTo>
                    <a:pt x="70598" y="171682"/>
                  </a:moveTo>
                  <a:lnTo>
                    <a:pt x="977294" y="171682"/>
                  </a:lnTo>
                  <a:lnTo>
                    <a:pt x="991639" y="177635"/>
                  </a:lnTo>
                  <a:lnTo>
                    <a:pt x="995809" y="171682"/>
                  </a:lnTo>
                  <a:lnTo>
                    <a:pt x="1071568" y="171682"/>
                  </a:lnTo>
                  <a:lnTo>
                    <a:pt x="1071568" y="194396"/>
                  </a:lnTo>
                  <a:lnTo>
                    <a:pt x="628531" y="192409"/>
                  </a:lnTo>
                  <a:lnTo>
                    <a:pt x="628531" y="213821"/>
                  </a:lnTo>
                  <a:lnTo>
                    <a:pt x="90898" y="213821"/>
                  </a:lnTo>
                  <a:close/>
                  <a:moveTo>
                    <a:pt x="1501842" y="85841"/>
                  </a:moveTo>
                  <a:lnTo>
                    <a:pt x="2350604" y="85841"/>
                  </a:lnTo>
                  <a:lnTo>
                    <a:pt x="2343735" y="104607"/>
                  </a:lnTo>
                  <a:lnTo>
                    <a:pt x="2332476" y="127980"/>
                  </a:lnTo>
                  <a:lnTo>
                    <a:pt x="1517996" y="127980"/>
                  </a:lnTo>
                  <a:close/>
                  <a:moveTo>
                    <a:pt x="31418" y="85841"/>
                  </a:moveTo>
                  <a:lnTo>
                    <a:pt x="902876" y="85841"/>
                  </a:lnTo>
                  <a:lnTo>
                    <a:pt x="888369" y="127980"/>
                  </a:lnTo>
                  <a:lnTo>
                    <a:pt x="49546" y="127980"/>
                  </a:lnTo>
                  <a:lnTo>
                    <a:pt x="38287" y="104607"/>
                  </a:lnTo>
                  <a:close/>
                  <a:moveTo>
                    <a:pt x="1657754" y="0"/>
                  </a:moveTo>
                  <a:lnTo>
                    <a:pt x="2382022" y="0"/>
                  </a:lnTo>
                  <a:lnTo>
                    <a:pt x="2366599" y="42139"/>
                  </a:lnTo>
                  <a:lnTo>
                    <a:pt x="1622638" y="42139"/>
                  </a:lnTo>
                  <a:close/>
                  <a:moveTo>
                    <a:pt x="0" y="0"/>
                  </a:moveTo>
                  <a:lnTo>
                    <a:pt x="729523" y="0"/>
                  </a:lnTo>
                  <a:lnTo>
                    <a:pt x="763761" y="42139"/>
                  </a:lnTo>
                  <a:lnTo>
                    <a:pt x="15423" y="4213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510E6FA-792A-4E0A-A687-DE9EF967EF23}"/>
                </a:ext>
              </a:extLst>
            </p:cNvPr>
            <p:cNvSpPr/>
            <p:nvPr/>
          </p:nvSpPr>
          <p:spPr>
            <a:xfrm rot="5400000">
              <a:off x="2433030" y="2853245"/>
              <a:ext cx="1106885" cy="1106885"/>
            </a:xfrm>
            <a:custGeom>
              <a:avLst/>
              <a:gdLst>
                <a:gd name="connsiteX0" fmla="*/ 209312 w 1106885"/>
                <a:gd name="connsiteY0" fmla="*/ 553443 h 1106885"/>
                <a:gd name="connsiteX1" fmla="*/ 553443 w 1106885"/>
                <a:gd name="connsiteY1" fmla="*/ 897574 h 1106885"/>
                <a:gd name="connsiteX2" fmla="*/ 897574 w 1106885"/>
                <a:gd name="connsiteY2" fmla="*/ 553443 h 1106885"/>
                <a:gd name="connsiteX3" fmla="*/ 553443 w 1106885"/>
                <a:gd name="connsiteY3" fmla="*/ 209312 h 1106885"/>
                <a:gd name="connsiteX4" fmla="*/ 209312 w 1106885"/>
                <a:gd name="connsiteY4" fmla="*/ 553443 h 1106885"/>
                <a:gd name="connsiteX5" fmla="*/ 0 w 1106885"/>
                <a:gd name="connsiteY5" fmla="*/ 581844 h 1106885"/>
                <a:gd name="connsiteX6" fmla="*/ 0 w 1106885"/>
                <a:gd name="connsiteY6" fmla="*/ 525041 h 1106885"/>
                <a:gd name="connsiteX7" fmla="*/ 109575 w 1106885"/>
                <a:gd name="connsiteY7" fmla="*/ 500802 h 1106885"/>
                <a:gd name="connsiteX8" fmla="*/ 113394 w 1106885"/>
                <a:gd name="connsiteY8" fmla="*/ 462919 h 1106885"/>
                <a:gd name="connsiteX9" fmla="*/ 123057 w 1106885"/>
                <a:gd name="connsiteY9" fmla="*/ 431789 h 1106885"/>
                <a:gd name="connsiteX10" fmla="*/ 31374 w 1106885"/>
                <a:gd name="connsiteY10" fmla="*/ 367571 h 1106885"/>
                <a:gd name="connsiteX11" fmla="*/ 53143 w 1106885"/>
                <a:gd name="connsiteY11" fmla="*/ 315105 h 1106885"/>
                <a:gd name="connsiteX12" fmla="*/ 163413 w 1106885"/>
                <a:gd name="connsiteY12" fmla="*/ 334670 h 1106885"/>
                <a:gd name="connsiteX13" fmla="*/ 180980 w 1106885"/>
                <a:gd name="connsiteY13" fmla="*/ 302305 h 1106885"/>
                <a:gd name="connsiteX14" fmla="*/ 202212 w 1106885"/>
                <a:gd name="connsiteY14" fmla="*/ 276572 h 1106885"/>
                <a:gd name="connsiteX15" fmla="*/ 142018 w 1106885"/>
                <a:gd name="connsiteY15" fmla="*/ 182183 h 1106885"/>
                <a:gd name="connsiteX16" fmla="*/ 182184 w 1106885"/>
                <a:gd name="connsiteY16" fmla="*/ 142017 h 1106885"/>
                <a:gd name="connsiteX17" fmla="*/ 276573 w 1106885"/>
                <a:gd name="connsiteY17" fmla="*/ 202211 h 1106885"/>
                <a:gd name="connsiteX18" fmla="*/ 302305 w 1106885"/>
                <a:gd name="connsiteY18" fmla="*/ 180980 h 1106885"/>
                <a:gd name="connsiteX19" fmla="*/ 333712 w 1106885"/>
                <a:gd name="connsiteY19" fmla="*/ 163933 h 1106885"/>
                <a:gd name="connsiteX20" fmla="*/ 313879 w 1106885"/>
                <a:gd name="connsiteY20" fmla="*/ 53729 h 1106885"/>
                <a:gd name="connsiteX21" fmla="*/ 366291 w 1106885"/>
                <a:gd name="connsiteY21" fmla="*/ 31830 h 1106885"/>
                <a:gd name="connsiteX22" fmla="*/ 430751 w 1106885"/>
                <a:gd name="connsiteY22" fmla="*/ 123379 h 1106885"/>
                <a:gd name="connsiteX23" fmla="*/ 462919 w 1106885"/>
                <a:gd name="connsiteY23" fmla="*/ 113394 h 1106885"/>
                <a:gd name="connsiteX24" fmla="*/ 500802 w 1106885"/>
                <a:gd name="connsiteY24" fmla="*/ 109575 h 1106885"/>
                <a:gd name="connsiteX25" fmla="*/ 525041 w 1106885"/>
                <a:gd name="connsiteY25" fmla="*/ 0 h 1106885"/>
                <a:gd name="connsiteX26" fmla="*/ 581844 w 1106885"/>
                <a:gd name="connsiteY26" fmla="*/ 0 h 1106885"/>
                <a:gd name="connsiteX27" fmla="*/ 606083 w 1106885"/>
                <a:gd name="connsiteY27" fmla="*/ 109575 h 1106885"/>
                <a:gd name="connsiteX28" fmla="*/ 643968 w 1106885"/>
                <a:gd name="connsiteY28" fmla="*/ 113394 h 1106885"/>
                <a:gd name="connsiteX29" fmla="*/ 675097 w 1106885"/>
                <a:gd name="connsiteY29" fmla="*/ 123057 h 1106885"/>
                <a:gd name="connsiteX30" fmla="*/ 739315 w 1106885"/>
                <a:gd name="connsiteY30" fmla="*/ 31373 h 1106885"/>
                <a:gd name="connsiteX31" fmla="*/ 791781 w 1106885"/>
                <a:gd name="connsiteY31" fmla="*/ 53142 h 1106885"/>
                <a:gd name="connsiteX32" fmla="*/ 772216 w 1106885"/>
                <a:gd name="connsiteY32" fmla="*/ 163413 h 1106885"/>
                <a:gd name="connsiteX33" fmla="*/ 804581 w 1106885"/>
                <a:gd name="connsiteY33" fmla="*/ 180980 h 1106885"/>
                <a:gd name="connsiteX34" fmla="*/ 830314 w 1106885"/>
                <a:gd name="connsiteY34" fmla="*/ 202211 h 1106885"/>
                <a:gd name="connsiteX35" fmla="*/ 924704 w 1106885"/>
                <a:gd name="connsiteY35" fmla="*/ 142017 h 1106885"/>
                <a:gd name="connsiteX36" fmla="*/ 964869 w 1106885"/>
                <a:gd name="connsiteY36" fmla="*/ 182183 h 1106885"/>
                <a:gd name="connsiteX37" fmla="*/ 904675 w 1106885"/>
                <a:gd name="connsiteY37" fmla="*/ 276573 h 1106885"/>
                <a:gd name="connsiteX38" fmla="*/ 925906 w 1106885"/>
                <a:gd name="connsiteY38" fmla="*/ 302305 h 1106885"/>
                <a:gd name="connsiteX39" fmla="*/ 942953 w 1106885"/>
                <a:gd name="connsiteY39" fmla="*/ 333711 h 1106885"/>
                <a:gd name="connsiteX40" fmla="*/ 1053158 w 1106885"/>
                <a:gd name="connsiteY40" fmla="*/ 313878 h 1106885"/>
                <a:gd name="connsiteX41" fmla="*/ 1075056 w 1106885"/>
                <a:gd name="connsiteY41" fmla="*/ 366290 h 1106885"/>
                <a:gd name="connsiteX42" fmla="*/ 983507 w 1106885"/>
                <a:gd name="connsiteY42" fmla="*/ 430750 h 1106885"/>
                <a:gd name="connsiteX43" fmla="*/ 993493 w 1106885"/>
                <a:gd name="connsiteY43" fmla="*/ 462919 h 1106885"/>
                <a:gd name="connsiteX44" fmla="*/ 997311 w 1106885"/>
                <a:gd name="connsiteY44" fmla="*/ 500802 h 1106885"/>
                <a:gd name="connsiteX45" fmla="*/ 1106885 w 1106885"/>
                <a:gd name="connsiteY45" fmla="*/ 525041 h 1106885"/>
                <a:gd name="connsiteX46" fmla="*/ 1106885 w 1106885"/>
                <a:gd name="connsiteY46" fmla="*/ 581844 h 1106885"/>
                <a:gd name="connsiteX47" fmla="*/ 997312 w 1106885"/>
                <a:gd name="connsiteY47" fmla="*/ 606083 h 1106885"/>
                <a:gd name="connsiteX48" fmla="*/ 993493 w 1106885"/>
                <a:gd name="connsiteY48" fmla="*/ 643968 h 1106885"/>
                <a:gd name="connsiteX49" fmla="*/ 983830 w 1106885"/>
                <a:gd name="connsiteY49" fmla="*/ 675096 h 1106885"/>
                <a:gd name="connsiteX50" fmla="*/ 1075514 w 1106885"/>
                <a:gd name="connsiteY50" fmla="*/ 739314 h 1106885"/>
                <a:gd name="connsiteX51" fmla="*/ 1053744 w 1106885"/>
                <a:gd name="connsiteY51" fmla="*/ 791780 h 1106885"/>
                <a:gd name="connsiteX52" fmla="*/ 943474 w 1106885"/>
                <a:gd name="connsiteY52" fmla="*/ 772215 h 1106885"/>
                <a:gd name="connsiteX53" fmla="*/ 925906 w 1106885"/>
                <a:gd name="connsiteY53" fmla="*/ 804581 h 1106885"/>
                <a:gd name="connsiteX54" fmla="*/ 904675 w 1106885"/>
                <a:gd name="connsiteY54" fmla="*/ 830313 h 1106885"/>
                <a:gd name="connsiteX55" fmla="*/ 964869 w 1106885"/>
                <a:gd name="connsiteY55" fmla="*/ 924703 h 1106885"/>
                <a:gd name="connsiteX56" fmla="*/ 924704 w 1106885"/>
                <a:gd name="connsiteY56" fmla="*/ 964868 h 1106885"/>
                <a:gd name="connsiteX57" fmla="*/ 830314 w 1106885"/>
                <a:gd name="connsiteY57" fmla="*/ 904675 h 1106885"/>
                <a:gd name="connsiteX58" fmla="*/ 804581 w 1106885"/>
                <a:gd name="connsiteY58" fmla="*/ 925906 h 1106885"/>
                <a:gd name="connsiteX59" fmla="*/ 773175 w 1106885"/>
                <a:gd name="connsiteY59" fmla="*/ 942953 h 1106885"/>
                <a:gd name="connsiteX60" fmla="*/ 793008 w 1106885"/>
                <a:gd name="connsiteY60" fmla="*/ 1053157 h 1106885"/>
                <a:gd name="connsiteX61" fmla="*/ 740596 w 1106885"/>
                <a:gd name="connsiteY61" fmla="*/ 1075055 h 1106885"/>
                <a:gd name="connsiteX62" fmla="*/ 676138 w 1106885"/>
                <a:gd name="connsiteY62" fmla="*/ 983506 h 1106885"/>
                <a:gd name="connsiteX63" fmla="*/ 643968 w 1106885"/>
                <a:gd name="connsiteY63" fmla="*/ 993492 h 1106885"/>
                <a:gd name="connsiteX64" fmla="*/ 606083 w 1106885"/>
                <a:gd name="connsiteY64" fmla="*/ 997312 h 1106885"/>
                <a:gd name="connsiteX65" fmla="*/ 581844 w 1106885"/>
                <a:gd name="connsiteY65" fmla="*/ 1106885 h 1106885"/>
                <a:gd name="connsiteX66" fmla="*/ 525041 w 1106885"/>
                <a:gd name="connsiteY66" fmla="*/ 1106885 h 1106885"/>
                <a:gd name="connsiteX67" fmla="*/ 500802 w 1106885"/>
                <a:gd name="connsiteY67" fmla="*/ 997311 h 1106885"/>
                <a:gd name="connsiteX68" fmla="*/ 462919 w 1106885"/>
                <a:gd name="connsiteY68" fmla="*/ 993492 h 1106885"/>
                <a:gd name="connsiteX69" fmla="*/ 431789 w 1106885"/>
                <a:gd name="connsiteY69" fmla="*/ 983830 h 1106885"/>
                <a:gd name="connsiteX70" fmla="*/ 367572 w 1106885"/>
                <a:gd name="connsiteY70" fmla="*/ 1075513 h 1106885"/>
                <a:gd name="connsiteX71" fmla="*/ 315106 w 1106885"/>
                <a:gd name="connsiteY71" fmla="*/ 1053743 h 1106885"/>
                <a:gd name="connsiteX72" fmla="*/ 334671 w 1106885"/>
                <a:gd name="connsiteY72" fmla="*/ 943474 h 1106885"/>
                <a:gd name="connsiteX73" fmla="*/ 302305 w 1106885"/>
                <a:gd name="connsiteY73" fmla="*/ 925906 h 1106885"/>
                <a:gd name="connsiteX74" fmla="*/ 276572 w 1106885"/>
                <a:gd name="connsiteY74" fmla="*/ 904675 h 1106885"/>
                <a:gd name="connsiteX75" fmla="*/ 182184 w 1106885"/>
                <a:gd name="connsiteY75" fmla="*/ 964868 h 1106885"/>
                <a:gd name="connsiteX76" fmla="*/ 142018 w 1106885"/>
                <a:gd name="connsiteY76" fmla="*/ 924703 h 1106885"/>
                <a:gd name="connsiteX77" fmla="*/ 202211 w 1106885"/>
                <a:gd name="connsiteY77" fmla="*/ 830314 h 1106885"/>
                <a:gd name="connsiteX78" fmla="*/ 180980 w 1106885"/>
                <a:gd name="connsiteY78" fmla="*/ 804581 h 1106885"/>
                <a:gd name="connsiteX79" fmla="*/ 163933 w 1106885"/>
                <a:gd name="connsiteY79" fmla="*/ 773174 h 1106885"/>
                <a:gd name="connsiteX80" fmla="*/ 53730 w 1106885"/>
                <a:gd name="connsiteY80" fmla="*/ 793007 h 1106885"/>
                <a:gd name="connsiteX81" fmla="*/ 31831 w 1106885"/>
                <a:gd name="connsiteY81" fmla="*/ 740595 h 1106885"/>
                <a:gd name="connsiteX82" fmla="*/ 123380 w 1106885"/>
                <a:gd name="connsiteY82" fmla="*/ 676137 h 1106885"/>
                <a:gd name="connsiteX83" fmla="*/ 113394 w 1106885"/>
                <a:gd name="connsiteY83" fmla="*/ 643968 h 1106885"/>
                <a:gd name="connsiteX84" fmla="*/ 109575 w 1106885"/>
                <a:gd name="connsiteY84" fmla="*/ 606083 h 110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106885" h="1106885">
                  <a:moveTo>
                    <a:pt x="209312" y="553443"/>
                  </a:moveTo>
                  <a:cubicBezTo>
                    <a:pt x="209312" y="743501"/>
                    <a:pt x="363385" y="897574"/>
                    <a:pt x="553443" y="897574"/>
                  </a:cubicBezTo>
                  <a:cubicBezTo>
                    <a:pt x="743501" y="897574"/>
                    <a:pt x="897574" y="743501"/>
                    <a:pt x="897574" y="553443"/>
                  </a:cubicBezTo>
                  <a:cubicBezTo>
                    <a:pt x="897574" y="363385"/>
                    <a:pt x="743501" y="209312"/>
                    <a:pt x="553443" y="209312"/>
                  </a:cubicBezTo>
                  <a:cubicBezTo>
                    <a:pt x="363385" y="209312"/>
                    <a:pt x="209312" y="363385"/>
                    <a:pt x="209312" y="553443"/>
                  </a:cubicBezTo>
                  <a:close/>
                  <a:moveTo>
                    <a:pt x="0" y="581844"/>
                  </a:moveTo>
                  <a:lnTo>
                    <a:pt x="0" y="525041"/>
                  </a:lnTo>
                  <a:lnTo>
                    <a:pt x="109575" y="500802"/>
                  </a:lnTo>
                  <a:lnTo>
                    <a:pt x="113394" y="462919"/>
                  </a:lnTo>
                  <a:lnTo>
                    <a:pt x="123057" y="431789"/>
                  </a:lnTo>
                  <a:lnTo>
                    <a:pt x="31374" y="367571"/>
                  </a:lnTo>
                  <a:lnTo>
                    <a:pt x="53143" y="315105"/>
                  </a:lnTo>
                  <a:lnTo>
                    <a:pt x="163413" y="334670"/>
                  </a:lnTo>
                  <a:lnTo>
                    <a:pt x="180980" y="302305"/>
                  </a:lnTo>
                  <a:lnTo>
                    <a:pt x="202212" y="276572"/>
                  </a:lnTo>
                  <a:lnTo>
                    <a:pt x="142018" y="182183"/>
                  </a:lnTo>
                  <a:lnTo>
                    <a:pt x="182184" y="142017"/>
                  </a:lnTo>
                  <a:lnTo>
                    <a:pt x="276573" y="202211"/>
                  </a:lnTo>
                  <a:lnTo>
                    <a:pt x="302305" y="180980"/>
                  </a:lnTo>
                  <a:lnTo>
                    <a:pt x="333712" y="163933"/>
                  </a:lnTo>
                  <a:lnTo>
                    <a:pt x="313879" y="53729"/>
                  </a:lnTo>
                  <a:lnTo>
                    <a:pt x="366291" y="31830"/>
                  </a:lnTo>
                  <a:lnTo>
                    <a:pt x="430751" y="123379"/>
                  </a:lnTo>
                  <a:lnTo>
                    <a:pt x="462919" y="113394"/>
                  </a:lnTo>
                  <a:lnTo>
                    <a:pt x="500802" y="109575"/>
                  </a:lnTo>
                  <a:lnTo>
                    <a:pt x="525041" y="0"/>
                  </a:lnTo>
                  <a:lnTo>
                    <a:pt x="581844" y="0"/>
                  </a:lnTo>
                  <a:lnTo>
                    <a:pt x="606083" y="109575"/>
                  </a:lnTo>
                  <a:lnTo>
                    <a:pt x="643968" y="113394"/>
                  </a:lnTo>
                  <a:lnTo>
                    <a:pt x="675097" y="123057"/>
                  </a:lnTo>
                  <a:lnTo>
                    <a:pt x="739315" y="31373"/>
                  </a:lnTo>
                  <a:lnTo>
                    <a:pt x="791781" y="53142"/>
                  </a:lnTo>
                  <a:lnTo>
                    <a:pt x="772216" y="163413"/>
                  </a:lnTo>
                  <a:lnTo>
                    <a:pt x="804581" y="180980"/>
                  </a:lnTo>
                  <a:lnTo>
                    <a:pt x="830314" y="202211"/>
                  </a:lnTo>
                  <a:lnTo>
                    <a:pt x="924704" y="142017"/>
                  </a:lnTo>
                  <a:lnTo>
                    <a:pt x="964869" y="182183"/>
                  </a:lnTo>
                  <a:lnTo>
                    <a:pt x="904675" y="276573"/>
                  </a:lnTo>
                  <a:lnTo>
                    <a:pt x="925906" y="302305"/>
                  </a:lnTo>
                  <a:lnTo>
                    <a:pt x="942953" y="333711"/>
                  </a:lnTo>
                  <a:lnTo>
                    <a:pt x="1053158" y="313878"/>
                  </a:lnTo>
                  <a:lnTo>
                    <a:pt x="1075056" y="366290"/>
                  </a:lnTo>
                  <a:lnTo>
                    <a:pt x="983507" y="430750"/>
                  </a:lnTo>
                  <a:lnTo>
                    <a:pt x="993493" y="462919"/>
                  </a:lnTo>
                  <a:lnTo>
                    <a:pt x="997311" y="500802"/>
                  </a:lnTo>
                  <a:lnTo>
                    <a:pt x="1106885" y="525041"/>
                  </a:lnTo>
                  <a:lnTo>
                    <a:pt x="1106885" y="581844"/>
                  </a:lnTo>
                  <a:lnTo>
                    <a:pt x="997312" y="606083"/>
                  </a:lnTo>
                  <a:lnTo>
                    <a:pt x="993493" y="643968"/>
                  </a:lnTo>
                  <a:lnTo>
                    <a:pt x="983830" y="675096"/>
                  </a:lnTo>
                  <a:lnTo>
                    <a:pt x="1075514" y="739314"/>
                  </a:lnTo>
                  <a:lnTo>
                    <a:pt x="1053744" y="791780"/>
                  </a:lnTo>
                  <a:lnTo>
                    <a:pt x="943474" y="772215"/>
                  </a:lnTo>
                  <a:lnTo>
                    <a:pt x="925906" y="804581"/>
                  </a:lnTo>
                  <a:lnTo>
                    <a:pt x="904675" y="830313"/>
                  </a:lnTo>
                  <a:lnTo>
                    <a:pt x="964869" y="924703"/>
                  </a:lnTo>
                  <a:lnTo>
                    <a:pt x="924704" y="964868"/>
                  </a:lnTo>
                  <a:lnTo>
                    <a:pt x="830314" y="904675"/>
                  </a:lnTo>
                  <a:lnTo>
                    <a:pt x="804581" y="925906"/>
                  </a:lnTo>
                  <a:lnTo>
                    <a:pt x="773175" y="942953"/>
                  </a:lnTo>
                  <a:lnTo>
                    <a:pt x="793008" y="1053157"/>
                  </a:lnTo>
                  <a:lnTo>
                    <a:pt x="740596" y="1075055"/>
                  </a:lnTo>
                  <a:lnTo>
                    <a:pt x="676138" y="983506"/>
                  </a:lnTo>
                  <a:lnTo>
                    <a:pt x="643968" y="993492"/>
                  </a:lnTo>
                  <a:lnTo>
                    <a:pt x="606083" y="997312"/>
                  </a:lnTo>
                  <a:lnTo>
                    <a:pt x="581844" y="1106885"/>
                  </a:lnTo>
                  <a:lnTo>
                    <a:pt x="525041" y="1106885"/>
                  </a:lnTo>
                  <a:lnTo>
                    <a:pt x="500802" y="997311"/>
                  </a:lnTo>
                  <a:lnTo>
                    <a:pt x="462919" y="993492"/>
                  </a:lnTo>
                  <a:lnTo>
                    <a:pt x="431789" y="983830"/>
                  </a:lnTo>
                  <a:lnTo>
                    <a:pt x="367572" y="1075513"/>
                  </a:lnTo>
                  <a:lnTo>
                    <a:pt x="315106" y="1053743"/>
                  </a:lnTo>
                  <a:lnTo>
                    <a:pt x="334671" y="943474"/>
                  </a:lnTo>
                  <a:lnTo>
                    <a:pt x="302305" y="925906"/>
                  </a:lnTo>
                  <a:lnTo>
                    <a:pt x="276572" y="904675"/>
                  </a:lnTo>
                  <a:lnTo>
                    <a:pt x="182184" y="964868"/>
                  </a:lnTo>
                  <a:lnTo>
                    <a:pt x="142018" y="924703"/>
                  </a:lnTo>
                  <a:lnTo>
                    <a:pt x="202211" y="830314"/>
                  </a:lnTo>
                  <a:lnTo>
                    <a:pt x="180980" y="804581"/>
                  </a:lnTo>
                  <a:lnTo>
                    <a:pt x="163933" y="773174"/>
                  </a:lnTo>
                  <a:lnTo>
                    <a:pt x="53730" y="793007"/>
                  </a:lnTo>
                  <a:lnTo>
                    <a:pt x="31831" y="740595"/>
                  </a:lnTo>
                  <a:lnTo>
                    <a:pt x="123380" y="676137"/>
                  </a:lnTo>
                  <a:lnTo>
                    <a:pt x="113394" y="643968"/>
                  </a:lnTo>
                  <a:lnTo>
                    <a:pt x="109575" y="606083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EB91F88-478A-404C-B795-01F0063DB49C}"/>
                </a:ext>
              </a:extLst>
            </p:cNvPr>
            <p:cNvSpPr/>
            <p:nvPr/>
          </p:nvSpPr>
          <p:spPr>
            <a:xfrm>
              <a:off x="2438399" y="4026801"/>
              <a:ext cx="495302" cy="411854"/>
            </a:xfrm>
            <a:custGeom>
              <a:avLst/>
              <a:gdLst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63376 w 519112"/>
                <a:gd name="connsiteY4" fmla="*/ 0 h 454706"/>
                <a:gd name="connsiteX5" fmla="*/ 459581 w 519112"/>
                <a:gd name="connsiteY5" fmla="*/ 0 h 454706"/>
                <a:gd name="connsiteX6" fmla="*/ 459581 w 519112"/>
                <a:gd name="connsiteY6" fmla="*/ 80850 h 454706"/>
                <a:gd name="connsiteX7" fmla="*/ 340999 w 519112"/>
                <a:gd name="connsiteY7" fmla="*/ 80850 h 454706"/>
                <a:gd name="connsiteX8" fmla="*/ 298631 w 519112"/>
                <a:gd name="connsiteY8" fmla="*/ 180975 h 454706"/>
                <a:gd name="connsiteX9" fmla="*/ 407195 w 519112"/>
                <a:gd name="connsiteY9" fmla="*/ 180975 h 454706"/>
                <a:gd name="connsiteX10" fmla="*/ 407195 w 519112"/>
                <a:gd name="connsiteY10" fmla="*/ 186506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07195 w 519112"/>
                <a:gd name="connsiteY10" fmla="*/ 180975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24" fmla="*/ 63376 w 519112"/>
                <a:gd name="connsiteY24" fmla="*/ 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22254 w 519112"/>
                <a:gd name="connsiteY10" fmla="*/ 183475 h 454706"/>
                <a:gd name="connsiteX11" fmla="*/ 460572 w 519112"/>
                <a:gd name="connsiteY11" fmla="*/ 373856 h 454706"/>
                <a:gd name="connsiteX12" fmla="*/ 519112 w 519112"/>
                <a:gd name="connsiteY12" fmla="*/ 373856 h 454706"/>
                <a:gd name="connsiteX13" fmla="*/ 519112 w 519112"/>
                <a:gd name="connsiteY13" fmla="*/ 454706 h 454706"/>
                <a:gd name="connsiteX14" fmla="*/ 0 w 519112"/>
                <a:gd name="connsiteY14" fmla="*/ 454706 h 454706"/>
                <a:gd name="connsiteX15" fmla="*/ 0 w 519112"/>
                <a:gd name="connsiteY15" fmla="*/ 373856 h 454706"/>
                <a:gd name="connsiteX16" fmla="*/ 103231 w 519112"/>
                <a:gd name="connsiteY16" fmla="*/ 373856 h 454706"/>
                <a:gd name="connsiteX17" fmla="*/ 150636 w 519112"/>
                <a:gd name="connsiteY17" fmla="*/ 261825 h 454706"/>
                <a:gd name="connsiteX18" fmla="*/ 63377 w 519112"/>
                <a:gd name="connsiteY18" fmla="*/ 261825 h 454706"/>
                <a:gd name="connsiteX19" fmla="*/ 63377 w 519112"/>
                <a:gd name="connsiteY19" fmla="*/ 180975 h 454706"/>
                <a:gd name="connsiteX20" fmla="*/ 184848 w 519112"/>
                <a:gd name="connsiteY20" fmla="*/ 180975 h 454706"/>
                <a:gd name="connsiteX21" fmla="*/ 227215 w 519112"/>
                <a:gd name="connsiteY21" fmla="*/ 80850 h 454706"/>
                <a:gd name="connsiteX22" fmla="*/ 63376 w 519112"/>
                <a:gd name="connsiteY22" fmla="*/ 80850 h 454706"/>
                <a:gd name="connsiteX23" fmla="*/ 63376 w 519112"/>
                <a:gd name="connsiteY23" fmla="*/ 0 h 45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9112" h="454706">
                  <a:moveTo>
                    <a:pt x="264419" y="261825"/>
                  </a:moveTo>
                  <a:lnTo>
                    <a:pt x="217014" y="373856"/>
                  </a:lnTo>
                  <a:lnTo>
                    <a:pt x="353683" y="373856"/>
                  </a:lnTo>
                  <a:lnTo>
                    <a:pt x="331134" y="261825"/>
                  </a:lnTo>
                  <a:lnTo>
                    <a:pt x="264419" y="261825"/>
                  </a:lnTo>
                  <a:close/>
                  <a:moveTo>
                    <a:pt x="63376" y="0"/>
                  </a:moveTo>
                  <a:lnTo>
                    <a:pt x="459581" y="0"/>
                  </a:lnTo>
                  <a:lnTo>
                    <a:pt x="459581" y="80850"/>
                  </a:lnTo>
                  <a:lnTo>
                    <a:pt x="340999" y="80850"/>
                  </a:lnTo>
                  <a:lnTo>
                    <a:pt x="298631" y="180975"/>
                  </a:lnTo>
                  <a:lnTo>
                    <a:pt x="422254" y="183475"/>
                  </a:lnTo>
                  <a:lnTo>
                    <a:pt x="460572" y="373856"/>
                  </a:lnTo>
                  <a:lnTo>
                    <a:pt x="519112" y="373856"/>
                  </a:lnTo>
                  <a:lnTo>
                    <a:pt x="519112" y="454706"/>
                  </a:lnTo>
                  <a:lnTo>
                    <a:pt x="0" y="454706"/>
                  </a:lnTo>
                  <a:lnTo>
                    <a:pt x="0" y="373856"/>
                  </a:lnTo>
                  <a:lnTo>
                    <a:pt x="103231" y="373856"/>
                  </a:lnTo>
                  <a:lnTo>
                    <a:pt x="150636" y="261825"/>
                  </a:lnTo>
                  <a:lnTo>
                    <a:pt x="63377" y="261825"/>
                  </a:lnTo>
                  <a:lnTo>
                    <a:pt x="63377" y="180975"/>
                  </a:lnTo>
                  <a:lnTo>
                    <a:pt x="184848" y="180975"/>
                  </a:lnTo>
                  <a:lnTo>
                    <a:pt x="227215" y="80850"/>
                  </a:lnTo>
                  <a:lnTo>
                    <a:pt x="63376" y="80850"/>
                  </a:lnTo>
                  <a:lnTo>
                    <a:pt x="6337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0C4F15A-5DD4-4F2A-94FD-0C5ACC40A39B}"/>
                </a:ext>
              </a:extLst>
            </p:cNvPr>
            <p:cNvSpPr/>
            <p:nvPr/>
          </p:nvSpPr>
          <p:spPr>
            <a:xfrm>
              <a:off x="3107529" y="4026694"/>
              <a:ext cx="495302" cy="411954"/>
            </a:xfrm>
            <a:custGeom>
              <a:avLst/>
              <a:gdLst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100013 w 519112"/>
                <a:gd name="connsiteY4" fmla="*/ 80850 h 454816"/>
                <a:gd name="connsiteX5" fmla="*/ 100013 w 519112"/>
                <a:gd name="connsiteY5" fmla="*/ 230981 h 454816"/>
                <a:gd name="connsiteX6" fmla="*/ 209550 w 519112"/>
                <a:gd name="connsiteY6" fmla="*/ 230981 h 454816"/>
                <a:gd name="connsiteX7" fmla="*/ 209550 w 519112"/>
                <a:gd name="connsiteY7" fmla="*/ 80850 h 454816"/>
                <a:gd name="connsiteX8" fmla="*/ 0 w 519112"/>
                <a:gd name="connsiteY8" fmla="*/ 0 h 454816"/>
                <a:gd name="connsiteX9" fmla="*/ 519112 w 519112"/>
                <a:gd name="connsiteY9" fmla="*/ 0 h 454816"/>
                <a:gd name="connsiteX10" fmla="*/ 519112 w 519112"/>
                <a:gd name="connsiteY10" fmla="*/ 80850 h 454816"/>
                <a:gd name="connsiteX11" fmla="*/ 516904 w 519112"/>
                <a:gd name="connsiteY11" fmla="*/ 80850 h 454816"/>
                <a:gd name="connsiteX12" fmla="*/ 516904 w 519112"/>
                <a:gd name="connsiteY12" fmla="*/ 230981 h 454816"/>
                <a:gd name="connsiteX13" fmla="*/ 519112 w 519112"/>
                <a:gd name="connsiteY13" fmla="*/ 230981 h 454816"/>
                <a:gd name="connsiteX14" fmla="*/ 519112 w 519112"/>
                <a:gd name="connsiteY14" fmla="*/ 311831 h 454816"/>
                <a:gd name="connsiteX15" fmla="*/ 516904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311831 h 454816"/>
                <a:gd name="connsiteX17" fmla="*/ 516904 w 519112"/>
                <a:gd name="connsiteY17" fmla="*/ 454816 h 454816"/>
                <a:gd name="connsiteX18" fmla="*/ 416891 w 519112"/>
                <a:gd name="connsiteY18" fmla="*/ 454816 h 454816"/>
                <a:gd name="connsiteX19" fmla="*/ 416891 w 519112"/>
                <a:gd name="connsiteY19" fmla="*/ 311831 h 454816"/>
                <a:gd name="connsiteX20" fmla="*/ 100013 w 519112"/>
                <a:gd name="connsiteY20" fmla="*/ 311831 h 454816"/>
                <a:gd name="connsiteX21" fmla="*/ 100013 w 519112"/>
                <a:gd name="connsiteY21" fmla="*/ 454816 h 454816"/>
                <a:gd name="connsiteX22" fmla="*/ 0 w 519112"/>
                <a:gd name="connsiteY22" fmla="*/ 454816 h 454816"/>
                <a:gd name="connsiteX23" fmla="*/ 0 w 519112"/>
                <a:gd name="connsiteY23" fmla="*/ 311831 h 454816"/>
                <a:gd name="connsiteX24" fmla="*/ 0 w 519112"/>
                <a:gd name="connsiteY24" fmla="*/ 230981 h 454816"/>
                <a:gd name="connsiteX25" fmla="*/ 0 w 519112"/>
                <a:gd name="connsiteY25" fmla="*/ 80850 h 454816"/>
                <a:gd name="connsiteX26" fmla="*/ 0 w 519112"/>
                <a:gd name="connsiteY26" fmla="*/ 57149 h 454816"/>
                <a:gd name="connsiteX27" fmla="*/ 0 w 519112"/>
                <a:gd name="connsiteY27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26" fmla="*/ 0 w 519112"/>
                <a:gd name="connsiteY26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9112 w 519112"/>
                <a:gd name="connsiteY14" fmla="*/ 311831 h 454816"/>
                <a:gd name="connsiteX15" fmla="*/ 516904 w 519112"/>
                <a:gd name="connsiteY15" fmla="*/ 454816 h 454816"/>
                <a:gd name="connsiteX16" fmla="*/ 416891 w 519112"/>
                <a:gd name="connsiteY16" fmla="*/ 454816 h 454816"/>
                <a:gd name="connsiteX17" fmla="*/ 416891 w 519112"/>
                <a:gd name="connsiteY17" fmla="*/ 311831 h 454816"/>
                <a:gd name="connsiteX18" fmla="*/ 100013 w 519112"/>
                <a:gd name="connsiteY18" fmla="*/ 311831 h 454816"/>
                <a:gd name="connsiteX19" fmla="*/ 100013 w 519112"/>
                <a:gd name="connsiteY19" fmla="*/ 454816 h 454816"/>
                <a:gd name="connsiteX20" fmla="*/ 0 w 519112"/>
                <a:gd name="connsiteY20" fmla="*/ 454816 h 454816"/>
                <a:gd name="connsiteX21" fmla="*/ 0 w 519112"/>
                <a:gd name="connsiteY21" fmla="*/ 311831 h 454816"/>
                <a:gd name="connsiteX22" fmla="*/ 0 w 519112"/>
                <a:gd name="connsiteY22" fmla="*/ 230981 h 454816"/>
                <a:gd name="connsiteX23" fmla="*/ 0 w 519112"/>
                <a:gd name="connsiteY23" fmla="*/ 80850 h 454816"/>
                <a:gd name="connsiteX24" fmla="*/ 0 w 519112"/>
                <a:gd name="connsiteY24" fmla="*/ 57149 h 454816"/>
                <a:gd name="connsiteX25" fmla="*/ 0 w 519112"/>
                <a:gd name="connsiteY25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9112 w 519112"/>
                <a:gd name="connsiteY13" fmla="*/ 311831 h 454816"/>
                <a:gd name="connsiteX14" fmla="*/ 516904 w 519112"/>
                <a:gd name="connsiteY14" fmla="*/ 454816 h 454816"/>
                <a:gd name="connsiteX15" fmla="*/ 416891 w 519112"/>
                <a:gd name="connsiteY15" fmla="*/ 454816 h 454816"/>
                <a:gd name="connsiteX16" fmla="*/ 416891 w 519112"/>
                <a:gd name="connsiteY16" fmla="*/ 311831 h 454816"/>
                <a:gd name="connsiteX17" fmla="*/ 100013 w 519112"/>
                <a:gd name="connsiteY17" fmla="*/ 311831 h 454816"/>
                <a:gd name="connsiteX18" fmla="*/ 100013 w 519112"/>
                <a:gd name="connsiteY18" fmla="*/ 454816 h 454816"/>
                <a:gd name="connsiteX19" fmla="*/ 0 w 519112"/>
                <a:gd name="connsiteY19" fmla="*/ 454816 h 454816"/>
                <a:gd name="connsiteX20" fmla="*/ 0 w 519112"/>
                <a:gd name="connsiteY20" fmla="*/ 311831 h 454816"/>
                <a:gd name="connsiteX21" fmla="*/ 0 w 519112"/>
                <a:gd name="connsiteY21" fmla="*/ 230981 h 454816"/>
                <a:gd name="connsiteX22" fmla="*/ 0 w 519112"/>
                <a:gd name="connsiteY22" fmla="*/ 80850 h 454816"/>
                <a:gd name="connsiteX23" fmla="*/ 0 w 519112"/>
                <a:gd name="connsiteY23" fmla="*/ 57149 h 454816"/>
                <a:gd name="connsiteX24" fmla="*/ 0 w 519112"/>
                <a:gd name="connsiteY24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311831 h 454816"/>
                <a:gd name="connsiteX13" fmla="*/ 516904 w 519112"/>
                <a:gd name="connsiteY13" fmla="*/ 454816 h 454816"/>
                <a:gd name="connsiteX14" fmla="*/ 416891 w 519112"/>
                <a:gd name="connsiteY14" fmla="*/ 454816 h 454816"/>
                <a:gd name="connsiteX15" fmla="*/ 416891 w 519112"/>
                <a:gd name="connsiteY15" fmla="*/ 311831 h 454816"/>
                <a:gd name="connsiteX16" fmla="*/ 100013 w 519112"/>
                <a:gd name="connsiteY16" fmla="*/ 311831 h 454816"/>
                <a:gd name="connsiteX17" fmla="*/ 100013 w 519112"/>
                <a:gd name="connsiteY17" fmla="*/ 454816 h 454816"/>
                <a:gd name="connsiteX18" fmla="*/ 0 w 519112"/>
                <a:gd name="connsiteY18" fmla="*/ 454816 h 454816"/>
                <a:gd name="connsiteX19" fmla="*/ 0 w 519112"/>
                <a:gd name="connsiteY19" fmla="*/ 311831 h 454816"/>
                <a:gd name="connsiteX20" fmla="*/ 0 w 519112"/>
                <a:gd name="connsiteY20" fmla="*/ 230981 h 454816"/>
                <a:gd name="connsiteX21" fmla="*/ 0 w 519112"/>
                <a:gd name="connsiteY21" fmla="*/ 80850 h 454816"/>
                <a:gd name="connsiteX22" fmla="*/ 0 w 519112"/>
                <a:gd name="connsiteY22" fmla="*/ 57149 h 454816"/>
                <a:gd name="connsiteX23" fmla="*/ 0 w 519112"/>
                <a:gd name="connsiteY23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311831 h 454816"/>
                <a:gd name="connsiteX19" fmla="*/ 0 w 519112"/>
                <a:gd name="connsiteY19" fmla="*/ 230981 h 454816"/>
                <a:gd name="connsiteX20" fmla="*/ 0 w 519112"/>
                <a:gd name="connsiteY20" fmla="*/ 80850 h 454816"/>
                <a:gd name="connsiteX21" fmla="*/ 0 w 519112"/>
                <a:gd name="connsiteY21" fmla="*/ 57149 h 454816"/>
                <a:gd name="connsiteX22" fmla="*/ 0 w 519112"/>
                <a:gd name="connsiteY22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57149 h 454816"/>
                <a:gd name="connsiteX21" fmla="*/ 0 w 519112"/>
                <a:gd name="connsiteY21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0 h 454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9112" h="454816">
                  <a:moveTo>
                    <a:pt x="309563" y="80850"/>
                  </a:moveTo>
                  <a:lnTo>
                    <a:pt x="309563" y="230981"/>
                  </a:lnTo>
                  <a:lnTo>
                    <a:pt x="416891" y="230981"/>
                  </a:lnTo>
                  <a:lnTo>
                    <a:pt x="416891" y="80850"/>
                  </a:lnTo>
                  <a:lnTo>
                    <a:pt x="309563" y="80850"/>
                  </a:lnTo>
                  <a:close/>
                  <a:moveTo>
                    <a:pt x="100013" y="80850"/>
                  </a:moveTo>
                  <a:lnTo>
                    <a:pt x="100013" y="230981"/>
                  </a:lnTo>
                  <a:lnTo>
                    <a:pt x="209550" y="230981"/>
                  </a:lnTo>
                  <a:lnTo>
                    <a:pt x="209550" y="80850"/>
                  </a:lnTo>
                  <a:lnTo>
                    <a:pt x="100013" y="80850"/>
                  </a:lnTo>
                  <a:close/>
                  <a:moveTo>
                    <a:pt x="0" y="0"/>
                  </a:moveTo>
                  <a:lnTo>
                    <a:pt x="519112" y="0"/>
                  </a:lnTo>
                  <a:lnTo>
                    <a:pt x="516904" y="454816"/>
                  </a:lnTo>
                  <a:lnTo>
                    <a:pt x="416891" y="454816"/>
                  </a:lnTo>
                  <a:lnTo>
                    <a:pt x="416891" y="311831"/>
                  </a:lnTo>
                  <a:lnTo>
                    <a:pt x="100013" y="311831"/>
                  </a:lnTo>
                  <a:lnTo>
                    <a:pt x="100013" y="454816"/>
                  </a:lnTo>
                  <a:lnTo>
                    <a:pt x="0" y="4548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04F0CB6-87FF-4C61-B0F2-C731A86B51C2}"/>
                </a:ext>
              </a:extLst>
            </p:cNvPr>
            <p:cNvSpPr/>
            <p:nvPr/>
          </p:nvSpPr>
          <p:spPr>
            <a:xfrm rot="1355987">
              <a:off x="1982085" y="2032448"/>
              <a:ext cx="956886" cy="1845015"/>
            </a:xfrm>
            <a:custGeom>
              <a:avLst/>
              <a:gdLst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16038 w 956886"/>
                <a:gd name="connsiteY14" fmla="*/ 623089 h 1845015"/>
                <a:gd name="connsiteX15" fmla="*/ 547017 w 956886"/>
                <a:gd name="connsiteY15" fmla="*/ 619297 h 1845015"/>
                <a:gd name="connsiteX16" fmla="*/ 705201 w 956886"/>
                <a:gd name="connsiteY16" fmla="*/ 571445 h 1845015"/>
                <a:gd name="connsiteX17" fmla="*/ 952565 w 956886"/>
                <a:gd name="connsiteY17" fmla="*/ 400307 h 1845015"/>
                <a:gd name="connsiteX18" fmla="*/ 432786 w 956886"/>
                <a:gd name="connsiteY18" fmla="*/ 228022 h 1845015"/>
                <a:gd name="connsiteX19" fmla="*/ 422053 w 956886"/>
                <a:gd name="connsiteY19" fmla="*/ 239908 h 1845015"/>
                <a:gd name="connsiteX20" fmla="*/ 387436 w 956886"/>
                <a:gd name="connsiteY20" fmla="*/ 286085 h 1845015"/>
                <a:gd name="connsiteX21" fmla="*/ 371800 w 956886"/>
                <a:gd name="connsiteY21" fmla="*/ 315198 h 1845015"/>
                <a:gd name="connsiteX22" fmla="*/ 302803 w 956886"/>
                <a:gd name="connsiteY22" fmla="*/ 388787 h 1845015"/>
                <a:gd name="connsiteX23" fmla="*/ 183086 w 956886"/>
                <a:gd name="connsiteY23" fmla="*/ 1442096 h 1845015"/>
                <a:gd name="connsiteX24" fmla="*/ 388405 w 956886"/>
                <a:gd name="connsiteY24" fmla="*/ 1766216 h 1845015"/>
                <a:gd name="connsiteX25" fmla="*/ 429021 w 956886"/>
                <a:gd name="connsiteY25" fmla="*/ 1803900 h 1845015"/>
                <a:gd name="connsiteX26" fmla="*/ 330250 w 956886"/>
                <a:gd name="connsiteY26" fmla="*/ 1845015 h 1845015"/>
                <a:gd name="connsiteX27" fmla="*/ 311418 w 956886"/>
                <a:gd name="connsiteY27" fmla="*/ 1827176 h 1845015"/>
                <a:gd name="connsiteX28" fmla="*/ 86267 w 956886"/>
                <a:gd name="connsiteY28" fmla="*/ 1482398 h 1845015"/>
                <a:gd name="connsiteX29" fmla="*/ 401675 w 956886"/>
                <a:gd name="connsiteY29" fmla="*/ 247460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47017 w 956886"/>
                <a:gd name="connsiteY14" fmla="*/ 619297 h 1845015"/>
                <a:gd name="connsiteX15" fmla="*/ 705201 w 956886"/>
                <a:gd name="connsiteY15" fmla="*/ 571445 h 1845015"/>
                <a:gd name="connsiteX16" fmla="*/ 952565 w 956886"/>
                <a:gd name="connsiteY16" fmla="*/ 400307 h 1845015"/>
                <a:gd name="connsiteX17" fmla="*/ 432786 w 956886"/>
                <a:gd name="connsiteY17" fmla="*/ 228022 h 1845015"/>
                <a:gd name="connsiteX18" fmla="*/ 422053 w 956886"/>
                <a:gd name="connsiteY18" fmla="*/ 239908 h 1845015"/>
                <a:gd name="connsiteX19" fmla="*/ 387436 w 956886"/>
                <a:gd name="connsiteY19" fmla="*/ 286085 h 1845015"/>
                <a:gd name="connsiteX20" fmla="*/ 371800 w 956886"/>
                <a:gd name="connsiteY20" fmla="*/ 315198 h 1845015"/>
                <a:gd name="connsiteX21" fmla="*/ 302803 w 956886"/>
                <a:gd name="connsiteY21" fmla="*/ 388787 h 1845015"/>
                <a:gd name="connsiteX22" fmla="*/ 183086 w 956886"/>
                <a:gd name="connsiteY22" fmla="*/ 1442096 h 1845015"/>
                <a:gd name="connsiteX23" fmla="*/ 388405 w 956886"/>
                <a:gd name="connsiteY23" fmla="*/ 1766216 h 1845015"/>
                <a:gd name="connsiteX24" fmla="*/ 429021 w 956886"/>
                <a:gd name="connsiteY24" fmla="*/ 1803900 h 1845015"/>
                <a:gd name="connsiteX25" fmla="*/ 330250 w 956886"/>
                <a:gd name="connsiteY25" fmla="*/ 1845015 h 1845015"/>
                <a:gd name="connsiteX26" fmla="*/ 311418 w 956886"/>
                <a:gd name="connsiteY26" fmla="*/ 1827176 h 1845015"/>
                <a:gd name="connsiteX27" fmla="*/ 86267 w 956886"/>
                <a:gd name="connsiteY27" fmla="*/ 1482398 h 1845015"/>
                <a:gd name="connsiteX28" fmla="*/ 401675 w 956886"/>
                <a:gd name="connsiteY28" fmla="*/ 247460 h 1845015"/>
                <a:gd name="connsiteX29" fmla="*/ 432786 w 956886"/>
                <a:gd name="connsiteY29" fmla="*/ 228022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547017 w 956886"/>
                <a:gd name="connsiteY13" fmla="*/ 619297 h 1845015"/>
                <a:gd name="connsiteX14" fmla="*/ 705201 w 956886"/>
                <a:gd name="connsiteY14" fmla="*/ 571445 h 1845015"/>
                <a:gd name="connsiteX15" fmla="*/ 952565 w 956886"/>
                <a:gd name="connsiteY15" fmla="*/ 400307 h 1845015"/>
                <a:gd name="connsiteX16" fmla="*/ 432786 w 956886"/>
                <a:gd name="connsiteY16" fmla="*/ 228022 h 1845015"/>
                <a:gd name="connsiteX17" fmla="*/ 422053 w 956886"/>
                <a:gd name="connsiteY17" fmla="*/ 239908 h 1845015"/>
                <a:gd name="connsiteX18" fmla="*/ 387436 w 956886"/>
                <a:gd name="connsiteY18" fmla="*/ 286085 h 1845015"/>
                <a:gd name="connsiteX19" fmla="*/ 371800 w 956886"/>
                <a:gd name="connsiteY19" fmla="*/ 315198 h 1845015"/>
                <a:gd name="connsiteX20" fmla="*/ 302803 w 956886"/>
                <a:gd name="connsiteY20" fmla="*/ 388787 h 1845015"/>
                <a:gd name="connsiteX21" fmla="*/ 183086 w 956886"/>
                <a:gd name="connsiteY21" fmla="*/ 1442096 h 1845015"/>
                <a:gd name="connsiteX22" fmla="*/ 388405 w 956886"/>
                <a:gd name="connsiteY22" fmla="*/ 1766216 h 1845015"/>
                <a:gd name="connsiteX23" fmla="*/ 429021 w 956886"/>
                <a:gd name="connsiteY23" fmla="*/ 1803900 h 1845015"/>
                <a:gd name="connsiteX24" fmla="*/ 330250 w 956886"/>
                <a:gd name="connsiteY24" fmla="*/ 1845015 h 1845015"/>
                <a:gd name="connsiteX25" fmla="*/ 311418 w 956886"/>
                <a:gd name="connsiteY25" fmla="*/ 1827176 h 1845015"/>
                <a:gd name="connsiteX26" fmla="*/ 86267 w 956886"/>
                <a:gd name="connsiteY26" fmla="*/ 1482398 h 1845015"/>
                <a:gd name="connsiteX27" fmla="*/ 401675 w 956886"/>
                <a:gd name="connsiteY27" fmla="*/ 247460 h 1845015"/>
                <a:gd name="connsiteX28" fmla="*/ 432786 w 956886"/>
                <a:gd name="connsiteY28" fmla="*/ 228022 h 1845015"/>
                <a:gd name="connsiteX29" fmla="*/ 685720 w 956886"/>
                <a:gd name="connsiteY29" fmla="*/ 6583 h 1845015"/>
                <a:gd name="connsiteX30" fmla="*/ 728084 w 956886"/>
                <a:gd name="connsiteY30" fmla="*/ 0 h 1845015"/>
                <a:gd name="connsiteX31" fmla="*/ 635873 w 956886"/>
                <a:gd name="connsiteY31" fmla="*/ 160226 h 1845015"/>
                <a:gd name="connsiteX32" fmla="*/ 620402 w 956886"/>
                <a:gd name="connsiteY32" fmla="*/ 225906 h 1845015"/>
                <a:gd name="connsiteX33" fmla="*/ 746815 w 956886"/>
                <a:gd name="connsiteY33" fmla="*/ 154078 h 1845015"/>
                <a:gd name="connsiteX34" fmla="*/ 931389 w 956886"/>
                <a:gd name="connsiteY34" fmla="*/ 93143 h 1845015"/>
                <a:gd name="connsiteX35" fmla="*/ 282649 w 956886"/>
                <a:gd name="connsiteY35" fmla="*/ 1269364 h 1845015"/>
                <a:gd name="connsiteX36" fmla="*/ 481728 w 956886"/>
                <a:gd name="connsiteY36" fmla="*/ 1697209 h 1845015"/>
                <a:gd name="connsiteX37" fmla="*/ 535079 w 956886"/>
                <a:gd name="connsiteY37" fmla="*/ 1759753 h 1845015"/>
                <a:gd name="connsiteX38" fmla="*/ 471264 w 956886"/>
                <a:gd name="connsiteY38" fmla="*/ 1786317 h 1845015"/>
                <a:gd name="connsiteX39" fmla="*/ 422965 w 956886"/>
                <a:gd name="connsiteY39" fmla="*/ 1732878 h 1845015"/>
                <a:gd name="connsiteX40" fmla="*/ 207871 w 956886"/>
                <a:gd name="connsiteY40" fmla="*/ 1285523 h 1845015"/>
                <a:gd name="connsiteX41" fmla="*/ 476275 w 956886"/>
                <a:gd name="connsiteY41" fmla="*/ 341481 h 1845015"/>
                <a:gd name="connsiteX42" fmla="*/ 520068 w 956886"/>
                <a:gd name="connsiteY42" fmla="*/ 304912 h 1845015"/>
                <a:gd name="connsiteX43" fmla="*/ 530634 w 956886"/>
                <a:gd name="connsiteY43" fmla="*/ 212622 h 1845015"/>
                <a:gd name="connsiteX44" fmla="*/ 685720 w 956886"/>
                <a:gd name="connsiteY44" fmla="*/ 6583 h 184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56886" h="1845015">
                  <a:moveTo>
                    <a:pt x="952565" y="400307"/>
                  </a:moveTo>
                  <a:cubicBezTo>
                    <a:pt x="979280" y="464487"/>
                    <a:pt x="879360" y="567122"/>
                    <a:pt x="729387" y="629549"/>
                  </a:cubicBezTo>
                  <a:cubicBezTo>
                    <a:pt x="691895" y="645155"/>
                    <a:pt x="654822" y="656772"/>
                    <a:pt x="619886" y="664414"/>
                  </a:cubicBezTo>
                  <a:lnTo>
                    <a:pt x="571490" y="672533"/>
                  </a:lnTo>
                  <a:lnTo>
                    <a:pt x="547240" y="706832"/>
                  </a:lnTo>
                  <a:cubicBezTo>
                    <a:pt x="444906" y="882920"/>
                    <a:pt x="406084" y="1094021"/>
                    <a:pt x="451544" y="1304399"/>
                  </a:cubicBezTo>
                  <a:cubicBezTo>
                    <a:pt x="474275" y="1409588"/>
                    <a:pt x="516271" y="1506241"/>
                    <a:pt x="573324" y="1591363"/>
                  </a:cubicBezTo>
                  <a:lnTo>
                    <a:pt x="665850" y="1705319"/>
                  </a:lnTo>
                  <a:lnTo>
                    <a:pt x="588126" y="1737672"/>
                  </a:lnTo>
                  <a:lnTo>
                    <a:pt x="546338" y="1694482"/>
                  </a:lnTo>
                  <a:cubicBezTo>
                    <a:pt x="456340" y="1591885"/>
                    <a:pt x="390657" y="1466215"/>
                    <a:pt x="359965" y="1324189"/>
                  </a:cubicBezTo>
                  <a:cubicBezTo>
                    <a:pt x="316999" y="1125352"/>
                    <a:pt x="349736" y="927396"/>
                    <a:pt x="439096" y="759195"/>
                  </a:cubicBezTo>
                  <a:lnTo>
                    <a:pt x="496043" y="670746"/>
                  </a:lnTo>
                  <a:lnTo>
                    <a:pt x="547017" y="619297"/>
                  </a:lnTo>
                  <a:cubicBezTo>
                    <a:pt x="597680" y="609887"/>
                    <a:pt x="651781" y="593681"/>
                    <a:pt x="705201" y="571445"/>
                  </a:cubicBezTo>
                  <a:cubicBezTo>
                    <a:pt x="812041" y="526972"/>
                    <a:pt x="903686" y="463568"/>
                    <a:pt x="952565" y="400307"/>
                  </a:cubicBezTo>
                  <a:close/>
                  <a:moveTo>
                    <a:pt x="432786" y="228022"/>
                  </a:moveTo>
                  <a:lnTo>
                    <a:pt x="422053" y="239908"/>
                  </a:lnTo>
                  <a:cubicBezTo>
                    <a:pt x="408271" y="256552"/>
                    <a:pt x="396552" y="272219"/>
                    <a:pt x="387436" y="286085"/>
                  </a:cubicBezTo>
                  <a:lnTo>
                    <a:pt x="371800" y="315198"/>
                  </a:lnTo>
                  <a:lnTo>
                    <a:pt x="302803" y="388787"/>
                  </a:lnTo>
                  <a:cubicBezTo>
                    <a:pt x="85647" y="670407"/>
                    <a:pt x="29883" y="1074047"/>
                    <a:pt x="183086" y="1442096"/>
                  </a:cubicBezTo>
                  <a:cubicBezTo>
                    <a:pt x="234153" y="1564779"/>
                    <a:pt x="304387" y="1673774"/>
                    <a:pt x="388405" y="1766216"/>
                  </a:cubicBezTo>
                  <a:lnTo>
                    <a:pt x="429021" y="1803900"/>
                  </a:lnTo>
                  <a:lnTo>
                    <a:pt x="330250" y="1845015"/>
                  </a:lnTo>
                  <a:lnTo>
                    <a:pt x="311418" y="1827176"/>
                  </a:lnTo>
                  <a:cubicBezTo>
                    <a:pt x="218797" y="1730952"/>
                    <a:pt x="141450" y="1614969"/>
                    <a:pt x="86267" y="1482398"/>
                  </a:cubicBezTo>
                  <a:cubicBezTo>
                    <a:pt x="-106876" y="1018397"/>
                    <a:pt x="35480" y="504936"/>
                    <a:pt x="401675" y="247460"/>
                  </a:cubicBezTo>
                  <a:lnTo>
                    <a:pt x="432786" y="228022"/>
                  </a:lnTo>
                  <a:close/>
                  <a:moveTo>
                    <a:pt x="685720" y="6583"/>
                  </a:moveTo>
                  <a:cubicBezTo>
                    <a:pt x="699404" y="2267"/>
                    <a:pt x="713572" y="0"/>
                    <a:pt x="728084" y="0"/>
                  </a:cubicBezTo>
                  <a:cubicBezTo>
                    <a:pt x="687442" y="39418"/>
                    <a:pt x="655790" y="95382"/>
                    <a:pt x="635873" y="160226"/>
                  </a:cubicBezTo>
                  <a:lnTo>
                    <a:pt x="620402" y="225906"/>
                  </a:lnTo>
                  <a:lnTo>
                    <a:pt x="746815" y="154078"/>
                  </a:lnTo>
                  <a:cubicBezTo>
                    <a:pt x="804988" y="127705"/>
                    <a:pt x="866675" y="107128"/>
                    <a:pt x="931389" y="93143"/>
                  </a:cubicBezTo>
                  <a:cubicBezTo>
                    <a:pt x="453075" y="241352"/>
                    <a:pt x="171013" y="752753"/>
                    <a:pt x="282649" y="1269364"/>
                  </a:cubicBezTo>
                  <a:cubicBezTo>
                    <a:pt x="317535" y="1430804"/>
                    <a:pt x="387227" y="1575907"/>
                    <a:pt x="481728" y="1697209"/>
                  </a:cubicBezTo>
                  <a:lnTo>
                    <a:pt x="535079" y="1759753"/>
                  </a:lnTo>
                  <a:lnTo>
                    <a:pt x="471264" y="1786317"/>
                  </a:lnTo>
                  <a:lnTo>
                    <a:pt x="422965" y="1732878"/>
                  </a:lnTo>
                  <a:cubicBezTo>
                    <a:pt x="320504" y="1608220"/>
                    <a:pt x="244787" y="1456354"/>
                    <a:pt x="207871" y="1285523"/>
                  </a:cubicBezTo>
                  <a:cubicBezTo>
                    <a:pt x="130350" y="926778"/>
                    <a:pt x="243207" y="573551"/>
                    <a:pt x="476275" y="341481"/>
                  </a:cubicBezTo>
                  <a:lnTo>
                    <a:pt x="520068" y="304912"/>
                  </a:lnTo>
                  <a:lnTo>
                    <a:pt x="530634" y="212622"/>
                  </a:lnTo>
                  <a:cubicBezTo>
                    <a:pt x="555389" y="108399"/>
                    <a:pt x="613880" y="29244"/>
                    <a:pt x="685720" y="658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9ABAE90-06E3-4764-8DF2-F89D16B9B5FF}"/>
                </a:ext>
              </a:extLst>
            </p:cNvPr>
            <p:cNvGrpSpPr/>
            <p:nvPr/>
          </p:nvGrpSpPr>
          <p:grpSpPr>
            <a:xfrm rot="6475968">
              <a:off x="3765800" y="324922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BBD3399F-AE75-4DA4-83AC-1D92EB8BAED4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55E3BE96-AC89-465E-9E0D-513777BF81BF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1867AE6-1064-4A9B-8BA0-3AF9DC8462CC}"/>
                </a:ext>
              </a:extLst>
            </p:cNvPr>
            <p:cNvGrpSpPr/>
            <p:nvPr/>
          </p:nvGrpSpPr>
          <p:grpSpPr>
            <a:xfrm rot="6475968">
              <a:off x="3711825" y="3080949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5E82E6D9-2AED-49ED-B4D3-F35B41EF444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3BE67D5C-54EC-421D-A382-8B69616664E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0CAB50E-E4D8-4ED1-8090-DDAEAE25C269}"/>
                </a:ext>
              </a:extLst>
            </p:cNvPr>
            <p:cNvGrpSpPr/>
            <p:nvPr/>
          </p:nvGrpSpPr>
          <p:grpSpPr>
            <a:xfrm rot="6475968">
              <a:off x="3842000" y="313810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28225104-A090-4C13-8734-F5914994AB4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241ECC30-BE31-4F0B-BFE2-4F31EC01124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2DA432B9-6518-446C-A150-0C916FF090FB}"/>
                </a:ext>
              </a:extLst>
            </p:cNvPr>
            <p:cNvGrpSpPr/>
            <p:nvPr/>
          </p:nvGrpSpPr>
          <p:grpSpPr>
            <a:xfrm rot="4418380">
              <a:off x="3826125" y="299205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96F21265-8977-48B8-9D66-361EEB7B956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A440B6C4-3D6C-415A-A6FB-76BB65DC2DB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32B4177-163A-4177-9156-3845D48BB90A}"/>
                </a:ext>
              </a:extLst>
            </p:cNvPr>
            <p:cNvGrpSpPr/>
            <p:nvPr/>
          </p:nvGrpSpPr>
          <p:grpSpPr>
            <a:xfrm rot="6651677">
              <a:off x="3600701" y="293490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8E81A000-3A3C-4C58-ABE4-1B4E8DD4B41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D3B23441-5AF3-4087-809C-6680CC3EC99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377F2F0-95A5-4CBF-BB37-4A43BD0B7317}"/>
                </a:ext>
              </a:extLst>
            </p:cNvPr>
            <p:cNvGrpSpPr/>
            <p:nvPr/>
          </p:nvGrpSpPr>
          <p:grpSpPr>
            <a:xfrm rot="4256817">
              <a:off x="3238752" y="273487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56147CF3-9C75-4390-97C8-5C20AED1BA6E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39E7C4B6-A817-423E-B368-721B1E1BB01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5AF3E53-AE3C-4409-B653-076D403DD2EC}"/>
                </a:ext>
              </a:extLst>
            </p:cNvPr>
            <p:cNvGrpSpPr/>
            <p:nvPr/>
          </p:nvGrpSpPr>
          <p:grpSpPr>
            <a:xfrm rot="4256817">
              <a:off x="3191127" y="261422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FA31C122-D235-41AE-AF45-E8D17B058F8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93BB3735-3455-46CF-A407-764CB3A1333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4CF243D0-9110-4ED6-B4D9-EC74510DC506}"/>
                </a:ext>
              </a:extLst>
            </p:cNvPr>
            <p:cNvGrpSpPr/>
            <p:nvPr/>
          </p:nvGrpSpPr>
          <p:grpSpPr>
            <a:xfrm rot="4256817">
              <a:off x="3051427" y="253167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AF429051-CA62-4B58-8760-959225D938CE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4CB19248-264B-4CFA-9501-DC3C5E3E6729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B7F0A1DB-8037-4DBE-B1F7-D9F5FC30BAD2}"/>
                </a:ext>
              </a:extLst>
            </p:cNvPr>
            <p:cNvGrpSpPr/>
            <p:nvPr/>
          </p:nvGrpSpPr>
          <p:grpSpPr>
            <a:xfrm rot="2824898">
              <a:off x="2946652" y="242690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A287F7F-186E-420A-920A-1C3708BB31F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85A90FD9-B305-4283-ADB2-54BE80571E4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59573085-10FF-4DE2-B59B-F3C29D271B21}"/>
                </a:ext>
              </a:extLst>
            </p:cNvPr>
            <p:cNvGrpSpPr/>
            <p:nvPr/>
          </p:nvGrpSpPr>
          <p:grpSpPr>
            <a:xfrm rot="1998108">
              <a:off x="3175252" y="247770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E05A3363-2181-4F36-A6BB-03BE58BAA97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ACE91EA9-890B-4A04-9BA3-41F433583C7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362315B7-4B5C-46CB-A387-DD39EB0A68FF}"/>
                </a:ext>
              </a:extLst>
            </p:cNvPr>
            <p:cNvGrpSpPr/>
            <p:nvPr/>
          </p:nvGrpSpPr>
          <p:grpSpPr>
            <a:xfrm rot="6121534">
              <a:off x="3738224" y="294921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05B235F7-B44F-43A0-BE54-F16C413111D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E51D2906-961F-4856-B125-06F96F1D6E9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E91D163B-8BD0-4EBC-9D9D-91F8DEB25954}"/>
                </a:ext>
              </a:extLst>
            </p:cNvPr>
            <p:cNvGrpSpPr/>
            <p:nvPr/>
          </p:nvGrpSpPr>
          <p:grpSpPr>
            <a:xfrm rot="6121534">
              <a:off x="3611224" y="279046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94F60692-BC6A-4BEB-ACC2-5F68F619CBFF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43C88686-DD34-4B01-853D-AE84BD9F1AF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45D03E5E-0E7A-4D3E-876E-74EF8E9664A5}"/>
                </a:ext>
              </a:extLst>
            </p:cNvPr>
            <p:cNvGrpSpPr/>
            <p:nvPr/>
          </p:nvGrpSpPr>
          <p:grpSpPr>
            <a:xfrm rot="3778096">
              <a:off x="3735048" y="279046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67A7395E-CABA-4470-889C-DDAE2419D25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F6F2F1F4-F1FE-4C3A-94E0-7342508276D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6EBFD8E-275F-4066-A06A-A553125C56A5}"/>
                </a:ext>
              </a:extLst>
            </p:cNvPr>
            <p:cNvGrpSpPr/>
            <p:nvPr/>
          </p:nvGrpSpPr>
          <p:grpSpPr>
            <a:xfrm rot="3778096">
              <a:off x="3874748" y="2841264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8A02F30C-F7C3-4863-B975-1ADFF22D7DE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EE1D5FD5-6519-4D80-B2AA-959C2A0C5C97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AC93E30-44F0-4117-BAAE-3719E9463BC6}"/>
                </a:ext>
              </a:extLst>
            </p:cNvPr>
            <p:cNvGrpSpPr/>
            <p:nvPr/>
          </p:nvGrpSpPr>
          <p:grpSpPr>
            <a:xfrm rot="2087231">
              <a:off x="3763623" y="2660289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5C2AAF32-88DA-496A-B15D-A0ACF129869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3EFA59B1-FAFE-4F76-A404-A808E9CD7FA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F1DC8AC-F87F-42AD-9E03-D1A0A15C6470}"/>
                </a:ext>
              </a:extLst>
            </p:cNvPr>
            <p:cNvGrpSpPr/>
            <p:nvPr/>
          </p:nvGrpSpPr>
          <p:grpSpPr>
            <a:xfrm rot="3604580">
              <a:off x="3658848" y="2622188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882F2269-A509-4441-B48A-5291B6E04C2A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990E186C-8301-4A59-BF54-AE92E638EF1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5F129990-F6DF-43CE-926D-F76DE65877F9}"/>
                </a:ext>
              </a:extLst>
            </p:cNvPr>
            <p:cNvGrpSpPr/>
            <p:nvPr/>
          </p:nvGrpSpPr>
          <p:grpSpPr>
            <a:xfrm rot="985873">
              <a:off x="3709648" y="2545988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827EAD6-DC3B-4EAB-8E33-C3C4E265FD2D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50DFF2EC-5848-4B7F-967A-5B955CD03A94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F9F9C8B-8080-4DA7-BA03-750E4B7EBEB8}"/>
                </a:ext>
              </a:extLst>
            </p:cNvPr>
            <p:cNvGrpSpPr/>
            <p:nvPr/>
          </p:nvGrpSpPr>
          <p:grpSpPr>
            <a:xfrm rot="3318879">
              <a:off x="3515974" y="2514237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D1E63BE3-8CA1-4E34-8569-3465EB4E1DAE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885CE0F6-33F7-4FCD-B2C1-3DB18A80BDE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5FE64FE-89F4-4528-A2E6-981311AE33CA}"/>
                </a:ext>
              </a:extLst>
            </p:cNvPr>
            <p:cNvGrpSpPr/>
            <p:nvPr/>
          </p:nvGrpSpPr>
          <p:grpSpPr>
            <a:xfrm rot="4882736">
              <a:off x="3519149" y="2663462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BBC9FD27-BD16-4A6D-BD2E-EFE4BBD6773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3BA7B9F8-4540-42F7-BFB5-99D668F7108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928B61EF-0C33-4406-B3F0-F65BFE170212}"/>
                </a:ext>
              </a:extLst>
            </p:cNvPr>
            <p:cNvGrpSpPr/>
            <p:nvPr/>
          </p:nvGrpSpPr>
          <p:grpSpPr>
            <a:xfrm rot="4882736">
              <a:off x="3398499" y="2593611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B098A007-66AD-4C42-988A-1E5FB5177DB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A5C63509-0DFB-4AFE-9048-64EF6A75606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C1A7903B-E466-40D0-AD06-3C813951B841}"/>
                </a:ext>
              </a:extLst>
            </p:cNvPr>
            <p:cNvGrpSpPr/>
            <p:nvPr/>
          </p:nvGrpSpPr>
          <p:grpSpPr>
            <a:xfrm rot="1803722">
              <a:off x="3429612" y="2467560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FFB1DC2C-D68A-450E-A911-B0DCB1CCBB7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4683767F-06E9-4521-991D-2C1D3D4D0D1F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B59F7028-29CC-4B2C-8D67-D35CF22C5993}"/>
                </a:ext>
              </a:extLst>
            </p:cNvPr>
            <p:cNvGrpSpPr/>
            <p:nvPr/>
          </p:nvGrpSpPr>
          <p:grpSpPr>
            <a:xfrm rot="1803722">
              <a:off x="3296262" y="241993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49F8293-18F2-47E3-9852-0AC8AB81C46A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CE6F0DF3-8180-41DD-8DA1-44ED084613C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0038B79-86F7-4B91-8599-2BDFD4CAAAE3}"/>
                </a:ext>
              </a:extLst>
            </p:cNvPr>
            <p:cNvGrpSpPr/>
            <p:nvPr/>
          </p:nvGrpSpPr>
          <p:grpSpPr>
            <a:xfrm rot="1803722">
              <a:off x="3096237" y="2369135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B06D8A91-4A6C-424C-B533-E4A6D04BB87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E7B3155F-5BAB-44A0-8F31-F590E5714B1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C13E623E-3E3D-4CA6-9B5C-9BA3BDBD5548}"/>
                </a:ext>
              </a:extLst>
            </p:cNvPr>
            <p:cNvGrpSpPr/>
            <p:nvPr/>
          </p:nvGrpSpPr>
          <p:grpSpPr>
            <a:xfrm rot="1803722">
              <a:off x="3540737" y="2400886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FA6EA0F6-85BA-4624-A800-ADBD4C1EDEA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5B580BA8-FBD0-4303-9954-63C7FC6CA45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BCB4925-A23D-4AD5-A86A-C3E75E31C1F6}"/>
                </a:ext>
              </a:extLst>
            </p:cNvPr>
            <p:cNvGrpSpPr/>
            <p:nvPr/>
          </p:nvGrpSpPr>
          <p:grpSpPr>
            <a:xfrm>
              <a:off x="3416911" y="2327861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25B4D6A-E98E-4697-8347-426CD1A77DB4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61EEE5AB-78CF-4E86-9EEF-938A8D8E63B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791007C5-70AD-48BE-A107-B508C0BA93A1}"/>
                </a:ext>
              </a:extLst>
            </p:cNvPr>
            <p:cNvGrpSpPr/>
            <p:nvPr/>
          </p:nvGrpSpPr>
          <p:grpSpPr>
            <a:xfrm>
              <a:off x="3232761" y="2270711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307CDE22-A733-4075-9D64-DA2E42847BD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52FC6C8B-5280-4468-ADD2-C2525C2C9FD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F5AEBAD-8F76-4E0C-9E8E-88A1EC588BFC}"/>
                </a:ext>
              </a:extLst>
            </p:cNvPr>
            <p:cNvGrpSpPr/>
            <p:nvPr/>
          </p:nvGrpSpPr>
          <p:grpSpPr>
            <a:xfrm rot="20175419">
              <a:off x="3045436" y="2261186"/>
              <a:ext cx="218406" cy="116030"/>
              <a:chOff x="3152800" y="3212976"/>
              <a:chExt cx="817710" cy="504056"/>
            </a:xfrm>
            <a:solidFill>
              <a:srgbClr val="FFFF00"/>
            </a:solidFill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506C0EF-9963-4EB4-B4BD-59C96202B81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92E382FF-E2F0-46DA-9547-92A345F20D8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1B4CF278-63B5-4D93-AA6D-998E12337C71}"/>
              </a:ext>
            </a:extLst>
          </p:cNvPr>
          <p:cNvGrpSpPr/>
          <p:nvPr/>
        </p:nvGrpSpPr>
        <p:grpSpPr>
          <a:xfrm>
            <a:off x="3616402" y="3770476"/>
            <a:ext cx="2666686" cy="2666686"/>
            <a:chOff x="5325243" y="5105901"/>
            <a:chExt cx="2913882" cy="2913882"/>
          </a:xfrm>
        </p:grpSpPr>
        <p:sp>
          <p:nvSpPr>
            <p:cNvPr id="108" name="円: 塗りつぶしなし 107">
              <a:extLst>
                <a:ext uri="{FF2B5EF4-FFF2-40B4-BE49-F238E27FC236}">
                  <a16:creationId xmlns:a16="http://schemas.microsoft.com/office/drawing/2014/main" id="{C5BF8EB7-205B-4FA8-931B-4CC29570A8AE}"/>
                </a:ext>
              </a:extLst>
            </p:cNvPr>
            <p:cNvSpPr/>
            <p:nvPr/>
          </p:nvSpPr>
          <p:spPr>
            <a:xfrm>
              <a:off x="5325243" y="5105901"/>
              <a:ext cx="2913882" cy="2913882"/>
            </a:xfrm>
            <a:prstGeom prst="donut">
              <a:avLst>
                <a:gd name="adj" fmla="val 37106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円: 塗りつぶしなし 108">
              <a:extLst>
                <a:ext uri="{FF2B5EF4-FFF2-40B4-BE49-F238E27FC236}">
                  <a16:creationId xmlns:a16="http://schemas.microsoft.com/office/drawing/2014/main" id="{53F5DEFA-7F70-4C26-AD6B-BAF561E7DEEB}"/>
                </a:ext>
              </a:extLst>
            </p:cNvPr>
            <p:cNvSpPr/>
            <p:nvPr/>
          </p:nvSpPr>
          <p:spPr>
            <a:xfrm>
              <a:off x="5410968" y="5191626"/>
              <a:ext cx="2742432" cy="2742432"/>
            </a:xfrm>
            <a:prstGeom prst="donut">
              <a:avLst>
                <a:gd name="adj" fmla="val 36265"/>
              </a:avLst>
            </a:prstGeom>
            <a:gradFill flip="none" rotWithShape="1">
              <a:gsLst>
                <a:gs pos="0">
                  <a:srgbClr val="CC9900"/>
                </a:gs>
                <a:gs pos="75000">
                  <a:srgbClr val="FFFF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円: 塗りつぶしなし 109">
              <a:extLst>
                <a:ext uri="{FF2B5EF4-FFF2-40B4-BE49-F238E27FC236}">
                  <a16:creationId xmlns:a16="http://schemas.microsoft.com/office/drawing/2014/main" id="{84667646-2668-4D6A-8495-AFC84C85E33D}"/>
                </a:ext>
              </a:extLst>
            </p:cNvPr>
            <p:cNvSpPr/>
            <p:nvPr/>
          </p:nvSpPr>
          <p:spPr>
            <a:xfrm>
              <a:off x="5470996" y="5251654"/>
              <a:ext cx="2622376" cy="2622376"/>
            </a:xfrm>
            <a:prstGeom prst="donut">
              <a:avLst>
                <a:gd name="adj" fmla="val 35564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円: 塗りつぶしなし 110">
              <a:extLst>
                <a:ext uri="{FF2B5EF4-FFF2-40B4-BE49-F238E27FC236}">
                  <a16:creationId xmlns:a16="http://schemas.microsoft.com/office/drawing/2014/main" id="{A83FDC05-9CFB-4E84-8A2B-6CBF89511D6A}"/>
                </a:ext>
              </a:extLst>
            </p:cNvPr>
            <p:cNvSpPr/>
            <p:nvPr/>
          </p:nvSpPr>
          <p:spPr>
            <a:xfrm>
              <a:off x="6333009" y="6113667"/>
              <a:ext cx="898350" cy="898350"/>
            </a:xfrm>
            <a:prstGeom prst="donut">
              <a:avLst>
                <a:gd name="adj" fmla="val 11693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10D53BC4-8F56-48F3-A64C-8CB6F9A9F639}"/>
                </a:ext>
              </a:extLst>
            </p:cNvPr>
            <p:cNvSpPr/>
            <p:nvPr/>
          </p:nvSpPr>
          <p:spPr>
            <a:xfrm rot="19088810">
              <a:off x="6021584" y="5667315"/>
              <a:ext cx="333179" cy="409108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338B4C48-7BA5-40D7-BFEA-84128C50D9FE}"/>
                </a:ext>
              </a:extLst>
            </p:cNvPr>
            <p:cNvSpPr/>
            <p:nvPr/>
          </p:nvSpPr>
          <p:spPr>
            <a:xfrm>
              <a:off x="6553556" y="5379322"/>
              <a:ext cx="488289" cy="460217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33B6E449-DA8F-4022-9731-115643E4E300}"/>
                </a:ext>
              </a:extLst>
            </p:cNvPr>
            <p:cNvSpPr/>
            <p:nvPr/>
          </p:nvSpPr>
          <p:spPr>
            <a:xfrm rot="2606577">
              <a:off x="7248865" y="5696810"/>
              <a:ext cx="394214" cy="408743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303E90DC-C6BC-4779-B534-D5F48ABAEA27}"/>
                </a:ext>
              </a:extLst>
            </p:cNvPr>
            <p:cNvSpPr/>
            <p:nvPr/>
          </p:nvSpPr>
          <p:spPr>
            <a:xfrm rot="17936651">
              <a:off x="7469307" y="6777690"/>
              <a:ext cx="322356" cy="372003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: 塗りつぶしなし 115">
              <a:extLst>
                <a:ext uri="{FF2B5EF4-FFF2-40B4-BE49-F238E27FC236}">
                  <a16:creationId xmlns:a16="http://schemas.microsoft.com/office/drawing/2014/main" id="{C0714EFF-F145-4B89-BDE6-832006B15839}"/>
                </a:ext>
              </a:extLst>
            </p:cNvPr>
            <p:cNvSpPr/>
            <p:nvPr/>
          </p:nvSpPr>
          <p:spPr>
            <a:xfrm>
              <a:off x="7146942" y="7180468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円: 塗りつぶしなし 116">
              <a:extLst>
                <a:ext uri="{FF2B5EF4-FFF2-40B4-BE49-F238E27FC236}">
                  <a16:creationId xmlns:a16="http://schemas.microsoft.com/office/drawing/2014/main" id="{FA61001D-D253-4CF2-A4BD-A6813E4CF0DF}"/>
                </a:ext>
              </a:extLst>
            </p:cNvPr>
            <p:cNvSpPr/>
            <p:nvPr/>
          </p:nvSpPr>
          <p:spPr>
            <a:xfrm>
              <a:off x="6627830" y="7290005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円: 塗りつぶしなし 117">
              <a:extLst>
                <a:ext uri="{FF2B5EF4-FFF2-40B4-BE49-F238E27FC236}">
                  <a16:creationId xmlns:a16="http://schemas.microsoft.com/office/drawing/2014/main" id="{A749028C-2DAE-48E4-B857-4CD5DBB01DBC}"/>
                </a:ext>
              </a:extLst>
            </p:cNvPr>
            <p:cNvSpPr/>
            <p:nvPr/>
          </p:nvSpPr>
          <p:spPr>
            <a:xfrm>
              <a:off x="6127767" y="7161418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円: 塗りつぶしなし 118">
              <a:extLst>
                <a:ext uri="{FF2B5EF4-FFF2-40B4-BE49-F238E27FC236}">
                  <a16:creationId xmlns:a16="http://schemas.microsoft.com/office/drawing/2014/main" id="{C27CC067-D353-4D52-A12E-8318008ABB47}"/>
                </a:ext>
              </a:extLst>
            </p:cNvPr>
            <p:cNvSpPr/>
            <p:nvPr/>
          </p:nvSpPr>
          <p:spPr>
            <a:xfrm>
              <a:off x="5765817" y="6785180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BE6059D5-1BB2-42BC-88A8-2C319E240249}"/>
                </a:ext>
              </a:extLst>
            </p:cNvPr>
            <p:cNvSpPr/>
            <p:nvPr/>
          </p:nvSpPr>
          <p:spPr>
            <a:xfrm>
              <a:off x="5721679" y="6253184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89EB2DC-53E1-4768-A45C-AE47421EB79C}"/>
                </a:ext>
              </a:extLst>
            </p:cNvPr>
            <p:cNvSpPr/>
            <p:nvPr/>
          </p:nvSpPr>
          <p:spPr>
            <a:xfrm>
              <a:off x="7460869" y="6253184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4F6459FD-A7B8-4DFB-81F3-7516E3128125}"/>
              </a:ext>
            </a:extLst>
          </p:cNvPr>
          <p:cNvGrpSpPr/>
          <p:nvPr/>
        </p:nvGrpSpPr>
        <p:grpSpPr>
          <a:xfrm>
            <a:off x="3624277" y="851483"/>
            <a:ext cx="2666686" cy="2666686"/>
            <a:chOff x="1529531" y="5105901"/>
            <a:chExt cx="2913882" cy="2913882"/>
          </a:xfrm>
        </p:grpSpPr>
        <p:sp>
          <p:nvSpPr>
            <p:cNvPr id="123" name="円: 塗りつぶしなし 122">
              <a:extLst>
                <a:ext uri="{FF2B5EF4-FFF2-40B4-BE49-F238E27FC236}">
                  <a16:creationId xmlns:a16="http://schemas.microsoft.com/office/drawing/2014/main" id="{D80255C3-009D-4F78-AE98-9C4E14C2C4E5}"/>
                </a:ext>
              </a:extLst>
            </p:cNvPr>
            <p:cNvSpPr/>
            <p:nvPr/>
          </p:nvSpPr>
          <p:spPr>
            <a:xfrm>
              <a:off x="1529531" y="5105901"/>
              <a:ext cx="2913882" cy="2913882"/>
            </a:xfrm>
            <a:prstGeom prst="donut">
              <a:avLst>
                <a:gd name="adj" fmla="val 37106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円: 塗りつぶしなし 123">
              <a:extLst>
                <a:ext uri="{FF2B5EF4-FFF2-40B4-BE49-F238E27FC236}">
                  <a16:creationId xmlns:a16="http://schemas.microsoft.com/office/drawing/2014/main" id="{DDEDBA13-DEE9-4573-A994-E4E66A542C25}"/>
                </a:ext>
              </a:extLst>
            </p:cNvPr>
            <p:cNvSpPr/>
            <p:nvPr/>
          </p:nvSpPr>
          <p:spPr>
            <a:xfrm>
              <a:off x="1615256" y="5191626"/>
              <a:ext cx="2742432" cy="2742432"/>
            </a:xfrm>
            <a:prstGeom prst="donut">
              <a:avLst>
                <a:gd name="adj" fmla="val 36265"/>
              </a:avLst>
            </a:prstGeom>
            <a:gradFill flip="none" rotWithShape="1">
              <a:gsLst>
                <a:gs pos="0">
                  <a:srgbClr val="CC9900"/>
                </a:gs>
                <a:gs pos="75000">
                  <a:srgbClr val="FFFF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5" name="円: 塗りつぶしなし 124">
              <a:extLst>
                <a:ext uri="{FF2B5EF4-FFF2-40B4-BE49-F238E27FC236}">
                  <a16:creationId xmlns:a16="http://schemas.microsoft.com/office/drawing/2014/main" id="{3EF7AA45-2692-4A2C-A111-C9E67AA20379}"/>
                </a:ext>
              </a:extLst>
            </p:cNvPr>
            <p:cNvSpPr/>
            <p:nvPr/>
          </p:nvSpPr>
          <p:spPr>
            <a:xfrm>
              <a:off x="1675284" y="5251654"/>
              <a:ext cx="2622376" cy="2622376"/>
            </a:xfrm>
            <a:prstGeom prst="donut">
              <a:avLst>
                <a:gd name="adj" fmla="val 35564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72DC007F-FA90-4B5E-A20C-17DECD89AF9E}"/>
                </a:ext>
              </a:extLst>
            </p:cNvPr>
            <p:cNvSpPr/>
            <p:nvPr/>
          </p:nvSpPr>
          <p:spPr>
            <a:xfrm>
              <a:off x="1793200" y="6945195"/>
              <a:ext cx="2382022" cy="814710"/>
            </a:xfrm>
            <a:custGeom>
              <a:avLst/>
              <a:gdLst>
                <a:gd name="connsiteX0" fmla="*/ 710059 w 2382022"/>
                <a:gd name="connsiteY0" fmla="*/ 772571 h 814710"/>
                <a:gd name="connsiteX1" fmla="*/ 1671963 w 2382022"/>
                <a:gd name="connsiteY1" fmla="*/ 772571 h 814710"/>
                <a:gd name="connsiteX2" fmla="*/ 1563031 w 2382022"/>
                <a:gd name="connsiteY2" fmla="*/ 812440 h 814710"/>
                <a:gd name="connsiteX3" fmla="*/ 1554203 w 2382022"/>
                <a:gd name="connsiteY3" fmla="*/ 814710 h 814710"/>
                <a:gd name="connsiteX4" fmla="*/ 827820 w 2382022"/>
                <a:gd name="connsiteY4" fmla="*/ 814710 h 814710"/>
                <a:gd name="connsiteX5" fmla="*/ 818991 w 2382022"/>
                <a:gd name="connsiteY5" fmla="*/ 812440 h 814710"/>
                <a:gd name="connsiteX6" fmla="*/ 543725 w 2382022"/>
                <a:gd name="connsiteY6" fmla="*/ 686727 h 814710"/>
                <a:gd name="connsiteX7" fmla="*/ 1838298 w 2382022"/>
                <a:gd name="connsiteY7" fmla="*/ 686727 h 814710"/>
                <a:gd name="connsiteX8" fmla="*/ 1787330 w 2382022"/>
                <a:gd name="connsiteY8" fmla="*/ 717691 h 814710"/>
                <a:gd name="connsiteX9" fmla="*/ 1764130 w 2382022"/>
                <a:gd name="connsiteY9" fmla="*/ 728867 h 814710"/>
                <a:gd name="connsiteX10" fmla="*/ 617892 w 2382022"/>
                <a:gd name="connsiteY10" fmla="*/ 728867 h 814710"/>
                <a:gd name="connsiteX11" fmla="*/ 594693 w 2382022"/>
                <a:gd name="connsiteY11" fmla="*/ 717691 h 814710"/>
                <a:gd name="connsiteX12" fmla="*/ 1862019 w 2382022"/>
                <a:gd name="connsiteY12" fmla="*/ 600886 h 814710"/>
                <a:gd name="connsiteX13" fmla="*/ 1962879 w 2382022"/>
                <a:gd name="connsiteY13" fmla="*/ 600886 h 814710"/>
                <a:gd name="connsiteX14" fmla="*/ 1906527 w 2382022"/>
                <a:gd name="connsiteY14" fmla="*/ 643026 h 814710"/>
                <a:gd name="connsiteX15" fmla="*/ 1862019 w 2382022"/>
                <a:gd name="connsiteY15" fmla="*/ 643026 h 814710"/>
                <a:gd name="connsiteX16" fmla="*/ 1457206 w 2382022"/>
                <a:gd name="connsiteY16" fmla="*/ 600886 h 814710"/>
                <a:gd name="connsiteX17" fmla="*/ 1661112 w 2382022"/>
                <a:gd name="connsiteY17" fmla="*/ 600886 h 814710"/>
                <a:gd name="connsiteX18" fmla="*/ 1661112 w 2382022"/>
                <a:gd name="connsiteY18" fmla="*/ 643026 h 814710"/>
                <a:gd name="connsiteX19" fmla="*/ 1457206 w 2382022"/>
                <a:gd name="connsiteY19" fmla="*/ 643026 h 814710"/>
                <a:gd name="connsiteX20" fmla="*/ 1207175 w 2382022"/>
                <a:gd name="connsiteY20" fmla="*/ 600886 h 814710"/>
                <a:gd name="connsiteX21" fmla="*/ 1267333 w 2382022"/>
                <a:gd name="connsiteY21" fmla="*/ 600886 h 814710"/>
                <a:gd name="connsiteX22" fmla="*/ 1266914 w 2382022"/>
                <a:gd name="connsiteY22" fmla="*/ 643026 h 814710"/>
                <a:gd name="connsiteX23" fmla="*/ 1207175 w 2382022"/>
                <a:gd name="connsiteY23" fmla="*/ 643026 h 814710"/>
                <a:gd name="connsiteX24" fmla="*/ 419143 w 2382022"/>
                <a:gd name="connsiteY24" fmla="*/ 600886 h 814710"/>
                <a:gd name="connsiteX25" fmla="*/ 557094 w 2382022"/>
                <a:gd name="connsiteY25" fmla="*/ 600886 h 814710"/>
                <a:gd name="connsiteX26" fmla="*/ 557094 w 2382022"/>
                <a:gd name="connsiteY26" fmla="*/ 643026 h 814710"/>
                <a:gd name="connsiteX27" fmla="*/ 475496 w 2382022"/>
                <a:gd name="connsiteY27" fmla="*/ 643026 h 814710"/>
                <a:gd name="connsiteX28" fmla="*/ 1862019 w 2382022"/>
                <a:gd name="connsiteY28" fmla="*/ 515046 h 814710"/>
                <a:gd name="connsiteX29" fmla="*/ 2061565 w 2382022"/>
                <a:gd name="connsiteY29" fmla="*/ 515046 h 814710"/>
                <a:gd name="connsiteX30" fmla="*/ 2015200 w 2382022"/>
                <a:gd name="connsiteY30" fmla="*/ 557185 h 814710"/>
                <a:gd name="connsiteX31" fmla="*/ 1862019 w 2382022"/>
                <a:gd name="connsiteY31" fmla="*/ 557185 h 814710"/>
                <a:gd name="connsiteX32" fmla="*/ 1123831 w 2382022"/>
                <a:gd name="connsiteY32" fmla="*/ 515046 h 814710"/>
                <a:gd name="connsiteX33" fmla="*/ 1268187 w 2382022"/>
                <a:gd name="connsiteY33" fmla="*/ 515046 h 814710"/>
                <a:gd name="connsiteX34" fmla="*/ 1267768 w 2382022"/>
                <a:gd name="connsiteY34" fmla="*/ 557185 h 814710"/>
                <a:gd name="connsiteX35" fmla="*/ 1207175 w 2382022"/>
                <a:gd name="connsiteY35" fmla="*/ 557185 h 814710"/>
                <a:gd name="connsiteX36" fmla="*/ 1207175 w 2382022"/>
                <a:gd name="connsiteY36" fmla="*/ 530547 h 814710"/>
                <a:gd name="connsiteX37" fmla="*/ 1123831 w 2382022"/>
                <a:gd name="connsiteY37" fmla="*/ 530547 h 814710"/>
                <a:gd name="connsiteX38" fmla="*/ 320458 w 2382022"/>
                <a:gd name="connsiteY38" fmla="*/ 515046 h 814710"/>
                <a:gd name="connsiteX39" fmla="*/ 652344 w 2382022"/>
                <a:gd name="connsiteY39" fmla="*/ 515046 h 814710"/>
                <a:gd name="connsiteX40" fmla="*/ 652344 w 2382022"/>
                <a:gd name="connsiteY40" fmla="*/ 535309 h 814710"/>
                <a:gd name="connsiteX41" fmla="*/ 557094 w 2382022"/>
                <a:gd name="connsiteY41" fmla="*/ 535309 h 814710"/>
                <a:gd name="connsiteX42" fmla="*/ 557094 w 2382022"/>
                <a:gd name="connsiteY42" fmla="*/ 557185 h 814710"/>
                <a:gd name="connsiteX43" fmla="*/ 366822 w 2382022"/>
                <a:gd name="connsiteY43" fmla="*/ 557185 h 814710"/>
                <a:gd name="connsiteX44" fmla="*/ 1862019 w 2382022"/>
                <a:gd name="connsiteY44" fmla="*/ 429205 h 814710"/>
                <a:gd name="connsiteX45" fmla="*/ 2142029 w 2382022"/>
                <a:gd name="connsiteY45" fmla="*/ 429205 h 814710"/>
                <a:gd name="connsiteX46" fmla="*/ 2103730 w 2382022"/>
                <a:gd name="connsiteY46" fmla="*/ 471344 h 814710"/>
                <a:gd name="connsiteX47" fmla="*/ 1862019 w 2382022"/>
                <a:gd name="connsiteY47" fmla="*/ 471344 h 814710"/>
                <a:gd name="connsiteX48" fmla="*/ 1123831 w 2382022"/>
                <a:gd name="connsiteY48" fmla="*/ 429205 h 814710"/>
                <a:gd name="connsiteX49" fmla="*/ 1269042 w 2382022"/>
                <a:gd name="connsiteY49" fmla="*/ 429205 h 814710"/>
                <a:gd name="connsiteX50" fmla="*/ 1268622 w 2382022"/>
                <a:gd name="connsiteY50" fmla="*/ 471344 h 814710"/>
                <a:gd name="connsiteX51" fmla="*/ 1123831 w 2382022"/>
                <a:gd name="connsiteY51" fmla="*/ 471344 h 814710"/>
                <a:gd name="connsiteX52" fmla="*/ 239993 w 2382022"/>
                <a:gd name="connsiteY52" fmla="*/ 429205 h 814710"/>
                <a:gd name="connsiteX53" fmla="*/ 652344 w 2382022"/>
                <a:gd name="connsiteY53" fmla="*/ 429205 h 814710"/>
                <a:gd name="connsiteX54" fmla="*/ 652344 w 2382022"/>
                <a:gd name="connsiteY54" fmla="*/ 471344 h 814710"/>
                <a:gd name="connsiteX55" fmla="*/ 278292 w 2382022"/>
                <a:gd name="connsiteY55" fmla="*/ 471344 h 814710"/>
                <a:gd name="connsiteX56" fmla="*/ 1862019 w 2382022"/>
                <a:gd name="connsiteY56" fmla="*/ 343364 h 814710"/>
                <a:gd name="connsiteX57" fmla="*/ 2208762 w 2382022"/>
                <a:gd name="connsiteY57" fmla="*/ 343364 h 814710"/>
                <a:gd name="connsiteX58" fmla="*/ 2177250 w 2382022"/>
                <a:gd name="connsiteY58" fmla="*/ 385503 h 814710"/>
                <a:gd name="connsiteX59" fmla="*/ 1862019 w 2382022"/>
                <a:gd name="connsiteY59" fmla="*/ 385503 h 814710"/>
                <a:gd name="connsiteX60" fmla="*/ 1123831 w 2382022"/>
                <a:gd name="connsiteY60" fmla="*/ 343364 h 814710"/>
                <a:gd name="connsiteX61" fmla="*/ 1269896 w 2382022"/>
                <a:gd name="connsiteY61" fmla="*/ 343364 h 814710"/>
                <a:gd name="connsiteX62" fmla="*/ 1269476 w 2382022"/>
                <a:gd name="connsiteY62" fmla="*/ 385503 h 814710"/>
                <a:gd name="connsiteX63" fmla="*/ 1123831 w 2382022"/>
                <a:gd name="connsiteY63" fmla="*/ 385503 h 814710"/>
                <a:gd name="connsiteX64" fmla="*/ 173261 w 2382022"/>
                <a:gd name="connsiteY64" fmla="*/ 343364 h 814710"/>
                <a:gd name="connsiteX65" fmla="*/ 652344 w 2382022"/>
                <a:gd name="connsiteY65" fmla="*/ 343364 h 814710"/>
                <a:gd name="connsiteX66" fmla="*/ 652344 w 2382022"/>
                <a:gd name="connsiteY66" fmla="*/ 385503 h 814710"/>
                <a:gd name="connsiteX67" fmla="*/ 204772 w 2382022"/>
                <a:gd name="connsiteY67" fmla="*/ 385503 h 814710"/>
                <a:gd name="connsiteX68" fmla="*/ 1862019 w 2382022"/>
                <a:gd name="connsiteY68" fmla="*/ 257523 h 814710"/>
                <a:gd name="connsiteX69" fmla="*/ 2264593 w 2382022"/>
                <a:gd name="connsiteY69" fmla="*/ 257523 h 814710"/>
                <a:gd name="connsiteX70" fmla="*/ 2238993 w 2382022"/>
                <a:gd name="connsiteY70" fmla="*/ 299662 h 814710"/>
                <a:gd name="connsiteX71" fmla="*/ 1862019 w 2382022"/>
                <a:gd name="connsiteY71" fmla="*/ 299662 h 814710"/>
                <a:gd name="connsiteX72" fmla="*/ 1159550 w 2382022"/>
                <a:gd name="connsiteY72" fmla="*/ 257523 h 814710"/>
                <a:gd name="connsiteX73" fmla="*/ 1270750 w 2382022"/>
                <a:gd name="connsiteY73" fmla="*/ 257523 h 814710"/>
                <a:gd name="connsiteX74" fmla="*/ 1270331 w 2382022"/>
                <a:gd name="connsiteY74" fmla="*/ 299662 h 814710"/>
                <a:gd name="connsiteX75" fmla="*/ 1159550 w 2382022"/>
                <a:gd name="connsiteY75" fmla="*/ 299662 h 814710"/>
                <a:gd name="connsiteX76" fmla="*/ 117429 w 2382022"/>
                <a:gd name="connsiteY76" fmla="*/ 257523 h 814710"/>
                <a:gd name="connsiteX77" fmla="*/ 628531 w 2382022"/>
                <a:gd name="connsiteY77" fmla="*/ 257523 h 814710"/>
                <a:gd name="connsiteX78" fmla="*/ 628531 w 2382022"/>
                <a:gd name="connsiteY78" fmla="*/ 299662 h 814710"/>
                <a:gd name="connsiteX79" fmla="*/ 143029 w 2382022"/>
                <a:gd name="connsiteY79" fmla="*/ 299662 h 814710"/>
                <a:gd name="connsiteX80" fmla="*/ 1315125 w 2382022"/>
                <a:gd name="connsiteY80" fmla="*/ 171682 h 814710"/>
                <a:gd name="connsiteX81" fmla="*/ 1387909 w 2382022"/>
                <a:gd name="connsiteY81" fmla="*/ 171682 h 814710"/>
                <a:gd name="connsiteX82" fmla="*/ 1391755 w 2382022"/>
                <a:gd name="connsiteY82" fmla="*/ 177144 h 814710"/>
                <a:gd name="connsiteX83" fmla="*/ 1404827 w 2382022"/>
                <a:gd name="connsiteY83" fmla="*/ 171682 h 814710"/>
                <a:gd name="connsiteX84" fmla="*/ 2311424 w 2382022"/>
                <a:gd name="connsiteY84" fmla="*/ 171682 h 814710"/>
                <a:gd name="connsiteX85" fmla="*/ 2291124 w 2382022"/>
                <a:gd name="connsiteY85" fmla="*/ 213821 h 814710"/>
                <a:gd name="connsiteX86" fmla="*/ 1862019 w 2382022"/>
                <a:gd name="connsiteY86" fmla="*/ 213821 h 814710"/>
                <a:gd name="connsiteX87" fmla="*/ 1862019 w 2382022"/>
                <a:gd name="connsiteY87" fmla="*/ 185265 h 814710"/>
                <a:gd name="connsiteX88" fmla="*/ 1315125 w 2382022"/>
                <a:gd name="connsiteY88" fmla="*/ 185265 h 814710"/>
                <a:gd name="connsiteX89" fmla="*/ 70598 w 2382022"/>
                <a:gd name="connsiteY89" fmla="*/ 171682 h 814710"/>
                <a:gd name="connsiteX90" fmla="*/ 977294 w 2382022"/>
                <a:gd name="connsiteY90" fmla="*/ 171682 h 814710"/>
                <a:gd name="connsiteX91" fmla="*/ 991639 w 2382022"/>
                <a:gd name="connsiteY91" fmla="*/ 177635 h 814710"/>
                <a:gd name="connsiteX92" fmla="*/ 995809 w 2382022"/>
                <a:gd name="connsiteY92" fmla="*/ 171682 h 814710"/>
                <a:gd name="connsiteX93" fmla="*/ 1071568 w 2382022"/>
                <a:gd name="connsiteY93" fmla="*/ 171682 h 814710"/>
                <a:gd name="connsiteX94" fmla="*/ 1071568 w 2382022"/>
                <a:gd name="connsiteY94" fmla="*/ 194396 h 814710"/>
                <a:gd name="connsiteX95" fmla="*/ 628531 w 2382022"/>
                <a:gd name="connsiteY95" fmla="*/ 192409 h 814710"/>
                <a:gd name="connsiteX96" fmla="*/ 628531 w 2382022"/>
                <a:gd name="connsiteY96" fmla="*/ 213821 h 814710"/>
                <a:gd name="connsiteX97" fmla="*/ 90898 w 2382022"/>
                <a:gd name="connsiteY97" fmla="*/ 213821 h 814710"/>
                <a:gd name="connsiteX98" fmla="*/ 1501842 w 2382022"/>
                <a:gd name="connsiteY98" fmla="*/ 85841 h 814710"/>
                <a:gd name="connsiteX99" fmla="*/ 2350604 w 2382022"/>
                <a:gd name="connsiteY99" fmla="*/ 85841 h 814710"/>
                <a:gd name="connsiteX100" fmla="*/ 2343735 w 2382022"/>
                <a:gd name="connsiteY100" fmla="*/ 104607 h 814710"/>
                <a:gd name="connsiteX101" fmla="*/ 2332476 w 2382022"/>
                <a:gd name="connsiteY101" fmla="*/ 127980 h 814710"/>
                <a:gd name="connsiteX102" fmla="*/ 1517996 w 2382022"/>
                <a:gd name="connsiteY102" fmla="*/ 127980 h 814710"/>
                <a:gd name="connsiteX103" fmla="*/ 31418 w 2382022"/>
                <a:gd name="connsiteY103" fmla="*/ 85841 h 814710"/>
                <a:gd name="connsiteX104" fmla="*/ 902876 w 2382022"/>
                <a:gd name="connsiteY104" fmla="*/ 85841 h 814710"/>
                <a:gd name="connsiteX105" fmla="*/ 888369 w 2382022"/>
                <a:gd name="connsiteY105" fmla="*/ 127980 h 814710"/>
                <a:gd name="connsiteX106" fmla="*/ 49546 w 2382022"/>
                <a:gd name="connsiteY106" fmla="*/ 127980 h 814710"/>
                <a:gd name="connsiteX107" fmla="*/ 38287 w 2382022"/>
                <a:gd name="connsiteY107" fmla="*/ 104607 h 814710"/>
                <a:gd name="connsiteX108" fmla="*/ 1657754 w 2382022"/>
                <a:gd name="connsiteY108" fmla="*/ 0 h 814710"/>
                <a:gd name="connsiteX109" fmla="*/ 2382022 w 2382022"/>
                <a:gd name="connsiteY109" fmla="*/ 0 h 814710"/>
                <a:gd name="connsiteX110" fmla="*/ 2366599 w 2382022"/>
                <a:gd name="connsiteY110" fmla="*/ 42139 h 814710"/>
                <a:gd name="connsiteX111" fmla="*/ 1622638 w 2382022"/>
                <a:gd name="connsiteY111" fmla="*/ 42139 h 814710"/>
                <a:gd name="connsiteX112" fmla="*/ 0 w 2382022"/>
                <a:gd name="connsiteY112" fmla="*/ 0 h 814710"/>
                <a:gd name="connsiteX113" fmla="*/ 729523 w 2382022"/>
                <a:gd name="connsiteY113" fmla="*/ 0 h 814710"/>
                <a:gd name="connsiteX114" fmla="*/ 763761 w 2382022"/>
                <a:gd name="connsiteY114" fmla="*/ 42139 h 814710"/>
                <a:gd name="connsiteX115" fmla="*/ 15423 w 2382022"/>
                <a:gd name="connsiteY115" fmla="*/ 42139 h 8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2382022" h="814710">
                  <a:moveTo>
                    <a:pt x="710059" y="772571"/>
                  </a:moveTo>
                  <a:lnTo>
                    <a:pt x="1671963" y="772571"/>
                  </a:lnTo>
                  <a:lnTo>
                    <a:pt x="1563031" y="812440"/>
                  </a:lnTo>
                  <a:lnTo>
                    <a:pt x="1554203" y="814710"/>
                  </a:lnTo>
                  <a:lnTo>
                    <a:pt x="827820" y="814710"/>
                  </a:lnTo>
                  <a:lnTo>
                    <a:pt x="818991" y="812440"/>
                  </a:lnTo>
                  <a:close/>
                  <a:moveTo>
                    <a:pt x="543725" y="686727"/>
                  </a:moveTo>
                  <a:lnTo>
                    <a:pt x="1838298" y="686727"/>
                  </a:lnTo>
                  <a:lnTo>
                    <a:pt x="1787330" y="717691"/>
                  </a:lnTo>
                  <a:lnTo>
                    <a:pt x="1764130" y="728867"/>
                  </a:lnTo>
                  <a:lnTo>
                    <a:pt x="617892" y="728867"/>
                  </a:lnTo>
                  <a:lnTo>
                    <a:pt x="594693" y="717691"/>
                  </a:lnTo>
                  <a:close/>
                  <a:moveTo>
                    <a:pt x="1862019" y="600886"/>
                  </a:moveTo>
                  <a:lnTo>
                    <a:pt x="1962879" y="600886"/>
                  </a:lnTo>
                  <a:lnTo>
                    <a:pt x="1906527" y="643026"/>
                  </a:lnTo>
                  <a:lnTo>
                    <a:pt x="1862019" y="643026"/>
                  </a:lnTo>
                  <a:close/>
                  <a:moveTo>
                    <a:pt x="1457206" y="600886"/>
                  </a:moveTo>
                  <a:lnTo>
                    <a:pt x="1661112" y="600886"/>
                  </a:lnTo>
                  <a:lnTo>
                    <a:pt x="1661112" y="643026"/>
                  </a:lnTo>
                  <a:lnTo>
                    <a:pt x="1457206" y="643026"/>
                  </a:lnTo>
                  <a:close/>
                  <a:moveTo>
                    <a:pt x="1207175" y="600886"/>
                  </a:moveTo>
                  <a:lnTo>
                    <a:pt x="1267333" y="600886"/>
                  </a:lnTo>
                  <a:lnTo>
                    <a:pt x="1266914" y="643026"/>
                  </a:lnTo>
                  <a:lnTo>
                    <a:pt x="1207175" y="643026"/>
                  </a:lnTo>
                  <a:close/>
                  <a:moveTo>
                    <a:pt x="419143" y="600886"/>
                  </a:moveTo>
                  <a:lnTo>
                    <a:pt x="557094" y="600886"/>
                  </a:lnTo>
                  <a:lnTo>
                    <a:pt x="557094" y="643026"/>
                  </a:lnTo>
                  <a:lnTo>
                    <a:pt x="475496" y="643026"/>
                  </a:lnTo>
                  <a:close/>
                  <a:moveTo>
                    <a:pt x="1862019" y="515046"/>
                  </a:moveTo>
                  <a:lnTo>
                    <a:pt x="2061565" y="515046"/>
                  </a:lnTo>
                  <a:lnTo>
                    <a:pt x="2015200" y="557185"/>
                  </a:lnTo>
                  <a:lnTo>
                    <a:pt x="1862019" y="557185"/>
                  </a:lnTo>
                  <a:close/>
                  <a:moveTo>
                    <a:pt x="1123831" y="515046"/>
                  </a:moveTo>
                  <a:lnTo>
                    <a:pt x="1268187" y="515046"/>
                  </a:lnTo>
                  <a:lnTo>
                    <a:pt x="1267768" y="557185"/>
                  </a:lnTo>
                  <a:lnTo>
                    <a:pt x="1207175" y="557185"/>
                  </a:lnTo>
                  <a:lnTo>
                    <a:pt x="1207175" y="530547"/>
                  </a:lnTo>
                  <a:lnTo>
                    <a:pt x="1123831" y="530547"/>
                  </a:lnTo>
                  <a:close/>
                  <a:moveTo>
                    <a:pt x="320458" y="515046"/>
                  </a:moveTo>
                  <a:lnTo>
                    <a:pt x="652344" y="515046"/>
                  </a:lnTo>
                  <a:lnTo>
                    <a:pt x="652344" y="535309"/>
                  </a:lnTo>
                  <a:lnTo>
                    <a:pt x="557094" y="535309"/>
                  </a:lnTo>
                  <a:lnTo>
                    <a:pt x="557094" y="557185"/>
                  </a:lnTo>
                  <a:lnTo>
                    <a:pt x="366822" y="557185"/>
                  </a:lnTo>
                  <a:close/>
                  <a:moveTo>
                    <a:pt x="1862019" y="429205"/>
                  </a:moveTo>
                  <a:lnTo>
                    <a:pt x="2142029" y="429205"/>
                  </a:lnTo>
                  <a:lnTo>
                    <a:pt x="2103730" y="471344"/>
                  </a:lnTo>
                  <a:lnTo>
                    <a:pt x="1862019" y="471344"/>
                  </a:lnTo>
                  <a:close/>
                  <a:moveTo>
                    <a:pt x="1123831" y="429205"/>
                  </a:moveTo>
                  <a:lnTo>
                    <a:pt x="1269042" y="429205"/>
                  </a:lnTo>
                  <a:lnTo>
                    <a:pt x="1268622" y="471344"/>
                  </a:lnTo>
                  <a:lnTo>
                    <a:pt x="1123831" y="471344"/>
                  </a:lnTo>
                  <a:close/>
                  <a:moveTo>
                    <a:pt x="239993" y="429205"/>
                  </a:moveTo>
                  <a:lnTo>
                    <a:pt x="652344" y="429205"/>
                  </a:lnTo>
                  <a:lnTo>
                    <a:pt x="652344" y="471344"/>
                  </a:lnTo>
                  <a:lnTo>
                    <a:pt x="278292" y="471344"/>
                  </a:lnTo>
                  <a:close/>
                  <a:moveTo>
                    <a:pt x="1862019" y="343364"/>
                  </a:moveTo>
                  <a:lnTo>
                    <a:pt x="2208762" y="343364"/>
                  </a:lnTo>
                  <a:lnTo>
                    <a:pt x="2177250" y="385503"/>
                  </a:lnTo>
                  <a:lnTo>
                    <a:pt x="1862019" y="385503"/>
                  </a:lnTo>
                  <a:close/>
                  <a:moveTo>
                    <a:pt x="1123831" y="343364"/>
                  </a:moveTo>
                  <a:lnTo>
                    <a:pt x="1269896" y="343364"/>
                  </a:lnTo>
                  <a:lnTo>
                    <a:pt x="1269476" y="385503"/>
                  </a:lnTo>
                  <a:lnTo>
                    <a:pt x="1123831" y="385503"/>
                  </a:lnTo>
                  <a:close/>
                  <a:moveTo>
                    <a:pt x="173261" y="343364"/>
                  </a:moveTo>
                  <a:lnTo>
                    <a:pt x="652344" y="343364"/>
                  </a:lnTo>
                  <a:lnTo>
                    <a:pt x="652344" y="385503"/>
                  </a:lnTo>
                  <a:lnTo>
                    <a:pt x="204772" y="385503"/>
                  </a:lnTo>
                  <a:close/>
                  <a:moveTo>
                    <a:pt x="1862019" y="257523"/>
                  </a:moveTo>
                  <a:lnTo>
                    <a:pt x="2264593" y="257523"/>
                  </a:lnTo>
                  <a:lnTo>
                    <a:pt x="2238993" y="299662"/>
                  </a:lnTo>
                  <a:lnTo>
                    <a:pt x="1862019" y="299662"/>
                  </a:lnTo>
                  <a:close/>
                  <a:moveTo>
                    <a:pt x="1159550" y="257523"/>
                  </a:moveTo>
                  <a:lnTo>
                    <a:pt x="1270750" y="257523"/>
                  </a:lnTo>
                  <a:lnTo>
                    <a:pt x="1270331" y="299662"/>
                  </a:lnTo>
                  <a:lnTo>
                    <a:pt x="1159550" y="299662"/>
                  </a:lnTo>
                  <a:close/>
                  <a:moveTo>
                    <a:pt x="117429" y="257523"/>
                  </a:moveTo>
                  <a:lnTo>
                    <a:pt x="628531" y="257523"/>
                  </a:lnTo>
                  <a:lnTo>
                    <a:pt x="628531" y="299662"/>
                  </a:lnTo>
                  <a:lnTo>
                    <a:pt x="143029" y="299662"/>
                  </a:lnTo>
                  <a:close/>
                  <a:moveTo>
                    <a:pt x="1315125" y="171682"/>
                  </a:moveTo>
                  <a:lnTo>
                    <a:pt x="1387909" y="171682"/>
                  </a:lnTo>
                  <a:lnTo>
                    <a:pt x="1391755" y="177144"/>
                  </a:lnTo>
                  <a:lnTo>
                    <a:pt x="1404827" y="171682"/>
                  </a:lnTo>
                  <a:lnTo>
                    <a:pt x="2311424" y="171682"/>
                  </a:lnTo>
                  <a:lnTo>
                    <a:pt x="2291124" y="213821"/>
                  </a:lnTo>
                  <a:lnTo>
                    <a:pt x="1862019" y="213821"/>
                  </a:lnTo>
                  <a:lnTo>
                    <a:pt x="1862019" y="185265"/>
                  </a:lnTo>
                  <a:lnTo>
                    <a:pt x="1315125" y="185265"/>
                  </a:lnTo>
                  <a:close/>
                  <a:moveTo>
                    <a:pt x="70598" y="171682"/>
                  </a:moveTo>
                  <a:lnTo>
                    <a:pt x="977294" y="171682"/>
                  </a:lnTo>
                  <a:lnTo>
                    <a:pt x="991639" y="177635"/>
                  </a:lnTo>
                  <a:lnTo>
                    <a:pt x="995809" y="171682"/>
                  </a:lnTo>
                  <a:lnTo>
                    <a:pt x="1071568" y="171682"/>
                  </a:lnTo>
                  <a:lnTo>
                    <a:pt x="1071568" y="194396"/>
                  </a:lnTo>
                  <a:lnTo>
                    <a:pt x="628531" y="192409"/>
                  </a:lnTo>
                  <a:lnTo>
                    <a:pt x="628531" y="213821"/>
                  </a:lnTo>
                  <a:lnTo>
                    <a:pt x="90898" y="213821"/>
                  </a:lnTo>
                  <a:close/>
                  <a:moveTo>
                    <a:pt x="1501842" y="85841"/>
                  </a:moveTo>
                  <a:lnTo>
                    <a:pt x="2350604" y="85841"/>
                  </a:lnTo>
                  <a:lnTo>
                    <a:pt x="2343735" y="104607"/>
                  </a:lnTo>
                  <a:lnTo>
                    <a:pt x="2332476" y="127980"/>
                  </a:lnTo>
                  <a:lnTo>
                    <a:pt x="1517996" y="127980"/>
                  </a:lnTo>
                  <a:close/>
                  <a:moveTo>
                    <a:pt x="31418" y="85841"/>
                  </a:moveTo>
                  <a:lnTo>
                    <a:pt x="902876" y="85841"/>
                  </a:lnTo>
                  <a:lnTo>
                    <a:pt x="888369" y="127980"/>
                  </a:lnTo>
                  <a:lnTo>
                    <a:pt x="49546" y="127980"/>
                  </a:lnTo>
                  <a:lnTo>
                    <a:pt x="38287" y="104607"/>
                  </a:lnTo>
                  <a:close/>
                  <a:moveTo>
                    <a:pt x="1657754" y="0"/>
                  </a:moveTo>
                  <a:lnTo>
                    <a:pt x="2382022" y="0"/>
                  </a:lnTo>
                  <a:lnTo>
                    <a:pt x="2366599" y="42139"/>
                  </a:lnTo>
                  <a:lnTo>
                    <a:pt x="1622638" y="42139"/>
                  </a:lnTo>
                  <a:close/>
                  <a:moveTo>
                    <a:pt x="0" y="0"/>
                  </a:moveTo>
                  <a:lnTo>
                    <a:pt x="729523" y="0"/>
                  </a:lnTo>
                  <a:lnTo>
                    <a:pt x="763761" y="42139"/>
                  </a:lnTo>
                  <a:lnTo>
                    <a:pt x="15423" y="42139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5507E453-B1CE-4932-BE3C-5C90C56C17E9}"/>
                </a:ext>
              </a:extLst>
            </p:cNvPr>
            <p:cNvSpPr/>
            <p:nvPr/>
          </p:nvSpPr>
          <p:spPr>
            <a:xfrm rot="5400000">
              <a:off x="2433030" y="6009399"/>
              <a:ext cx="1106885" cy="1106885"/>
            </a:xfrm>
            <a:custGeom>
              <a:avLst/>
              <a:gdLst>
                <a:gd name="connsiteX0" fmla="*/ 209312 w 1106885"/>
                <a:gd name="connsiteY0" fmla="*/ 553443 h 1106885"/>
                <a:gd name="connsiteX1" fmla="*/ 553443 w 1106885"/>
                <a:gd name="connsiteY1" fmla="*/ 897574 h 1106885"/>
                <a:gd name="connsiteX2" fmla="*/ 897574 w 1106885"/>
                <a:gd name="connsiteY2" fmla="*/ 553443 h 1106885"/>
                <a:gd name="connsiteX3" fmla="*/ 553443 w 1106885"/>
                <a:gd name="connsiteY3" fmla="*/ 209312 h 1106885"/>
                <a:gd name="connsiteX4" fmla="*/ 209312 w 1106885"/>
                <a:gd name="connsiteY4" fmla="*/ 553443 h 1106885"/>
                <a:gd name="connsiteX5" fmla="*/ 0 w 1106885"/>
                <a:gd name="connsiteY5" fmla="*/ 581844 h 1106885"/>
                <a:gd name="connsiteX6" fmla="*/ 0 w 1106885"/>
                <a:gd name="connsiteY6" fmla="*/ 525041 h 1106885"/>
                <a:gd name="connsiteX7" fmla="*/ 109575 w 1106885"/>
                <a:gd name="connsiteY7" fmla="*/ 500802 h 1106885"/>
                <a:gd name="connsiteX8" fmla="*/ 113394 w 1106885"/>
                <a:gd name="connsiteY8" fmla="*/ 462919 h 1106885"/>
                <a:gd name="connsiteX9" fmla="*/ 123057 w 1106885"/>
                <a:gd name="connsiteY9" fmla="*/ 431789 h 1106885"/>
                <a:gd name="connsiteX10" fmla="*/ 31374 w 1106885"/>
                <a:gd name="connsiteY10" fmla="*/ 367571 h 1106885"/>
                <a:gd name="connsiteX11" fmla="*/ 53143 w 1106885"/>
                <a:gd name="connsiteY11" fmla="*/ 315105 h 1106885"/>
                <a:gd name="connsiteX12" fmla="*/ 163413 w 1106885"/>
                <a:gd name="connsiteY12" fmla="*/ 334670 h 1106885"/>
                <a:gd name="connsiteX13" fmla="*/ 180980 w 1106885"/>
                <a:gd name="connsiteY13" fmla="*/ 302305 h 1106885"/>
                <a:gd name="connsiteX14" fmla="*/ 202212 w 1106885"/>
                <a:gd name="connsiteY14" fmla="*/ 276572 h 1106885"/>
                <a:gd name="connsiteX15" fmla="*/ 142018 w 1106885"/>
                <a:gd name="connsiteY15" fmla="*/ 182183 h 1106885"/>
                <a:gd name="connsiteX16" fmla="*/ 182184 w 1106885"/>
                <a:gd name="connsiteY16" fmla="*/ 142017 h 1106885"/>
                <a:gd name="connsiteX17" fmla="*/ 276573 w 1106885"/>
                <a:gd name="connsiteY17" fmla="*/ 202211 h 1106885"/>
                <a:gd name="connsiteX18" fmla="*/ 302305 w 1106885"/>
                <a:gd name="connsiteY18" fmla="*/ 180980 h 1106885"/>
                <a:gd name="connsiteX19" fmla="*/ 333712 w 1106885"/>
                <a:gd name="connsiteY19" fmla="*/ 163933 h 1106885"/>
                <a:gd name="connsiteX20" fmla="*/ 313879 w 1106885"/>
                <a:gd name="connsiteY20" fmla="*/ 53729 h 1106885"/>
                <a:gd name="connsiteX21" fmla="*/ 366291 w 1106885"/>
                <a:gd name="connsiteY21" fmla="*/ 31830 h 1106885"/>
                <a:gd name="connsiteX22" fmla="*/ 430751 w 1106885"/>
                <a:gd name="connsiteY22" fmla="*/ 123379 h 1106885"/>
                <a:gd name="connsiteX23" fmla="*/ 462919 w 1106885"/>
                <a:gd name="connsiteY23" fmla="*/ 113394 h 1106885"/>
                <a:gd name="connsiteX24" fmla="*/ 500802 w 1106885"/>
                <a:gd name="connsiteY24" fmla="*/ 109575 h 1106885"/>
                <a:gd name="connsiteX25" fmla="*/ 525041 w 1106885"/>
                <a:gd name="connsiteY25" fmla="*/ 0 h 1106885"/>
                <a:gd name="connsiteX26" fmla="*/ 581844 w 1106885"/>
                <a:gd name="connsiteY26" fmla="*/ 0 h 1106885"/>
                <a:gd name="connsiteX27" fmla="*/ 606083 w 1106885"/>
                <a:gd name="connsiteY27" fmla="*/ 109575 h 1106885"/>
                <a:gd name="connsiteX28" fmla="*/ 643968 w 1106885"/>
                <a:gd name="connsiteY28" fmla="*/ 113394 h 1106885"/>
                <a:gd name="connsiteX29" fmla="*/ 675097 w 1106885"/>
                <a:gd name="connsiteY29" fmla="*/ 123057 h 1106885"/>
                <a:gd name="connsiteX30" fmla="*/ 739315 w 1106885"/>
                <a:gd name="connsiteY30" fmla="*/ 31373 h 1106885"/>
                <a:gd name="connsiteX31" fmla="*/ 791781 w 1106885"/>
                <a:gd name="connsiteY31" fmla="*/ 53142 h 1106885"/>
                <a:gd name="connsiteX32" fmla="*/ 772216 w 1106885"/>
                <a:gd name="connsiteY32" fmla="*/ 163413 h 1106885"/>
                <a:gd name="connsiteX33" fmla="*/ 804581 w 1106885"/>
                <a:gd name="connsiteY33" fmla="*/ 180980 h 1106885"/>
                <a:gd name="connsiteX34" fmla="*/ 830314 w 1106885"/>
                <a:gd name="connsiteY34" fmla="*/ 202211 h 1106885"/>
                <a:gd name="connsiteX35" fmla="*/ 924704 w 1106885"/>
                <a:gd name="connsiteY35" fmla="*/ 142017 h 1106885"/>
                <a:gd name="connsiteX36" fmla="*/ 964869 w 1106885"/>
                <a:gd name="connsiteY36" fmla="*/ 182183 h 1106885"/>
                <a:gd name="connsiteX37" fmla="*/ 904675 w 1106885"/>
                <a:gd name="connsiteY37" fmla="*/ 276573 h 1106885"/>
                <a:gd name="connsiteX38" fmla="*/ 925906 w 1106885"/>
                <a:gd name="connsiteY38" fmla="*/ 302305 h 1106885"/>
                <a:gd name="connsiteX39" fmla="*/ 942953 w 1106885"/>
                <a:gd name="connsiteY39" fmla="*/ 333711 h 1106885"/>
                <a:gd name="connsiteX40" fmla="*/ 1053158 w 1106885"/>
                <a:gd name="connsiteY40" fmla="*/ 313878 h 1106885"/>
                <a:gd name="connsiteX41" fmla="*/ 1075056 w 1106885"/>
                <a:gd name="connsiteY41" fmla="*/ 366290 h 1106885"/>
                <a:gd name="connsiteX42" fmla="*/ 983507 w 1106885"/>
                <a:gd name="connsiteY42" fmla="*/ 430750 h 1106885"/>
                <a:gd name="connsiteX43" fmla="*/ 993493 w 1106885"/>
                <a:gd name="connsiteY43" fmla="*/ 462919 h 1106885"/>
                <a:gd name="connsiteX44" fmla="*/ 997311 w 1106885"/>
                <a:gd name="connsiteY44" fmla="*/ 500802 h 1106885"/>
                <a:gd name="connsiteX45" fmla="*/ 1106885 w 1106885"/>
                <a:gd name="connsiteY45" fmla="*/ 525041 h 1106885"/>
                <a:gd name="connsiteX46" fmla="*/ 1106885 w 1106885"/>
                <a:gd name="connsiteY46" fmla="*/ 581844 h 1106885"/>
                <a:gd name="connsiteX47" fmla="*/ 997312 w 1106885"/>
                <a:gd name="connsiteY47" fmla="*/ 606083 h 1106885"/>
                <a:gd name="connsiteX48" fmla="*/ 993493 w 1106885"/>
                <a:gd name="connsiteY48" fmla="*/ 643968 h 1106885"/>
                <a:gd name="connsiteX49" fmla="*/ 983830 w 1106885"/>
                <a:gd name="connsiteY49" fmla="*/ 675096 h 1106885"/>
                <a:gd name="connsiteX50" fmla="*/ 1075514 w 1106885"/>
                <a:gd name="connsiteY50" fmla="*/ 739314 h 1106885"/>
                <a:gd name="connsiteX51" fmla="*/ 1053744 w 1106885"/>
                <a:gd name="connsiteY51" fmla="*/ 791780 h 1106885"/>
                <a:gd name="connsiteX52" fmla="*/ 943474 w 1106885"/>
                <a:gd name="connsiteY52" fmla="*/ 772215 h 1106885"/>
                <a:gd name="connsiteX53" fmla="*/ 925906 w 1106885"/>
                <a:gd name="connsiteY53" fmla="*/ 804581 h 1106885"/>
                <a:gd name="connsiteX54" fmla="*/ 904675 w 1106885"/>
                <a:gd name="connsiteY54" fmla="*/ 830313 h 1106885"/>
                <a:gd name="connsiteX55" fmla="*/ 964869 w 1106885"/>
                <a:gd name="connsiteY55" fmla="*/ 924703 h 1106885"/>
                <a:gd name="connsiteX56" fmla="*/ 924704 w 1106885"/>
                <a:gd name="connsiteY56" fmla="*/ 964868 h 1106885"/>
                <a:gd name="connsiteX57" fmla="*/ 830314 w 1106885"/>
                <a:gd name="connsiteY57" fmla="*/ 904675 h 1106885"/>
                <a:gd name="connsiteX58" fmla="*/ 804581 w 1106885"/>
                <a:gd name="connsiteY58" fmla="*/ 925906 h 1106885"/>
                <a:gd name="connsiteX59" fmla="*/ 773175 w 1106885"/>
                <a:gd name="connsiteY59" fmla="*/ 942953 h 1106885"/>
                <a:gd name="connsiteX60" fmla="*/ 793008 w 1106885"/>
                <a:gd name="connsiteY60" fmla="*/ 1053157 h 1106885"/>
                <a:gd name="connsiteX61" fmla="*/ 740596 w 1106885"/>
                <a:gd name="connsiteY61" fmla="*/ 1075055 h 1106885"/>
                <a:gd name="connsiteX62" fmla="*/ 676138 w 1106885"/>
                <a:gd name="connsiteY62" fmla="*/ 983506 h 1106885"/>
                <a:gd name="connsiteX63" fmla="*/ 643968 w 1106885"/>
                <a:gd name="connsiteY63" fmla="*/ 993492 h 1106885"/>
                <a:gd name="connsiteX64" fmla="*/ 606083 w 1106885"/>
                <a:gd name="connsiteY64" fmla="*/ 997312 h 1106885"/>
                <a:gd name="connsiteX65" fmla="*/ 581844 w 1106885"/>
                <a:gd name="connsiteY65" fmla="*/ 1106885 h 1106885"/>
                <a:gd name="connsiteX66" fmla="*/ 525041 w 1106885"/>
                <a:gd name="connsiteY66" fmla="*/ 1106885 h 1106885"/>
                <a:gd name="connsiteX67" fmla="*/ 500802 w 1106885"/>
                <a:gd name="connsiteY67" fmla="*/ 997311 h 1106885"/>
                <a:gd name="connsiteX68" fmla="*/ 462919 w 1106885"/>
                <a:gd name="connsiteY68" fmla="*/ 993492 h 1106885"/>
                <a:gd name="connsiteX69" fmla="*/ 431789 w 1106885"/>
                <a:gd name="connsiteY69" fmla="*/ 983830 h 1106885"/>
                <a:gd name="connsiteX70" fmla="*/ 367572 w 1106885"/>
                <a:gd name="connsiteY70" fmla="*/ 1075513 h 1106885"/>
                <a:gd name="connsiteX71" fmla="*/ 315106 w 1106885"/>
                <a:gd name="connsiteY71" fmla="*/ 1053743 h 1106885"/>
                <a:gd name="connsiteX72" fmla="*/ 334671 w 1106885"/>
                <a:gd name="connsiteY72" fmla="*/ 943474 h 1106885"/>
                <a:gd name="connsiteX73" fmla="*/ 302305 w 1106885"/>
                <a:gd name="connsiteY73" fmla="*/ 925906 h 1106885"/>
                <a:gd name="connsiteX74" fmla="*/ 276572 w 1106885"/>
                <a:gd name="connsiteY74" fmla="*/ 904675 h 1106885"/>
                <a:gd name="connsiteX75" fmla="*/ 182184 w 1106885"/>
                <a:gd name="connsiteY75" fmla="*/ 964868 h 1106885"/>
                <a:gd name="connsiteX76" fmla="*/ 142018 w 1106885"/>
                <a:gd name="connsiteY76" fmla="*/ 924703 h 1106885"/>
                <a:gd name="connsiteX77" fmla="*/ 202211 w 1106885"/>
                <a:gd name="connsiteY77" fmla="*/ 830314 h 1106885"/>
                <a:gd name="connsiteX78" fmla="*/ 180980 w 1106885"/>
                <a:gd name="connsiteY78" fmla="*/ 804581 h 1106885"/>
                <a:gd name="connsiteX79" fmla="*/ 163933 w 1106885"/>
                <a:gd name="connsiteY79" fmla="*/ 773174 h 1106885"/>
                <a:gd name="connsiteX80" fmla="*/ 53730 w 1106885"/>
                <a:gd name="connsiteY80" fmla="*/ 793007 h 1106885"/>
                <a:gd name="connsiteX81" fmla="*/ 31831 w 1106885"/>
                <a:gd name="connsiteY81" fmla="*/ 740595 h 1106885"/>
                <a:gd name="connsiteX82" fmla="*/ 123380 w 1106885"/>
                <a:gd name="connsiteY82" fmla="*/ 676137 h 1106885"/>
                <a:gd name="connsiteX83" fmla="*/ 113394 w 1106885"/>
                <a:gd name="connsiteY83" fmla="*/ 643968 h 1106885"/>
                <a:gd name="connsiteX84" fmla="*/ 109575 w 1106885"/>
                <a:gd name="connsiteY84" fmla="*/ 606083 h 110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106885" h="1106885">
                  <a:moveTo>
                    <a:pt x="209312" y="553443"/>
                  </a:moveTo>
                  <a:cubicBezTo>
                    <a:pt x="209312" y="743501"/>
                    <a:pt x="363385" y="897574"/>
                    <a:pt x="553443" y="897574"/>
                  </a:cubicBezTo>
                  <a:cubicBezTo>
                    <a:pt x="743501" y="897574"/>
                    <a:pt x="897574" y="743501"/>
                    <a:pt x="897574" y="553443"/>
                  </a:cubicBezTo>
                  <a:cubicBezTo>
                    <a:pt x="897574" y="363385"/>
                    <a:pt x="743501" y="209312"/>
                    <a:pt x="553443" y="209312"/>
                  </a:cubicBezTo>
                  <a:cubicBezTo>
                    <a:pt x="363385" y="209312"/>
                    <a:pt x="209312" y="363385"/>
                    <a:pt x="209312" y="553443"/>
                  </a:cubicBezTo>
                  <a:close/>
                  <a:moveTo>
                    <a:pt x="0" y="581844"/>
                  </a:moveTo>
                  <a:lnTo>
                    <a:pt x="0" y="525041"/>
                  </a:lnTo>
                  <a:lnTo>
                    <a:pt x="109575" y="500802"/>
                  </a:lnTo>
                  <a:lnTo>
                    <a:pt x="113394" y="462919"/>
                  </a:lnTo>
                  <a:lnTo>
                    <a:pt x="123057" y="431789"/>
                  </a:lnTo>
                  <a:lnTo>
                    <a:pt x="31374" y="367571"/>
                  </a:lnTo>
                  <a:lnTo>
                    <a:pt x="53143" y="315105"/>
                  </a:lnTo>
                  <a:lnTo>
                    <a:pt x="163413" y="334670"/>
                  </a:lnTo>
                  <a:lnTo>
                    <a:pt x="180980" y="302305"/>
                  </a:lnTo>
                  <a:lnTo>
                    <a:pt x="202212" y="276572"/>
                  </a:lnTo>
                  <a:lnTo>
                    <a:pt x="142018" y="182183"/>
                  </a:lnTo>
                  <a:lnTo>
                    <a:pt x="182184" y="142017"/>
                  </a:lnTo>
                  <a:lnTo>
                    <a:pt x="276573" y="202211"/>
                  </a:lnTo>
                  <a:lnTo>
                    <a:pt x="302305" y="180980"/>
                  </a:lnTo>
                  <a:lnTo>
                    <a:pt x="333712" y="163933"/>
                  </a:lnTo>
                  <a:lnTo>
                    <a:pt x="313879" y="53729"/>
                  </a:lnTo>
                  <a:lnTo>
                    <a:pt x="366291" y="31830"/>
                  </a:lnTo>
                  <a:lnTo>
                    <a:pt x="430751" y="123379"/>
                  </a:lnTo>
                  <a:lnTo>
                    <a:pt x="462919" y="113394"/>
                  </a:lnTo>
                  <a:lnTo>
                    <a:pt x="500802" y="109575"/>
                  </a:lnTo>
                  <a:lnTo>
                    <a:pt x="525041" y="0"/>
                  </a:lnTo>
                  <a:lnTo>
                    <a:pt x="581844" y="0"/>
                  </a:lnTo>
                  <a:lnTo>
                    <a:pt x="606083" y="109575"/>
                  </a:lnTo>
                  <a:lnTo>
                    <a:pt x="643968" y="113394"/>
                  </a:lnTo>
                  <a:lnTo>
                    <a:pt x="675097" y="123057"/>
                  </a:lnTo>
                  <a:lnTo>
                    <a:pt x="739315" y="31373"/>
                  </a:lnTo>
                  <a:lnTo>
                    <a:pt x="791781" y="53142"/>
                  </a:lnTo>
                  <a:lnTo>
                    <a:pt x="772216" y="163413"/>
                  </a:lnTo>
                  <a:lnTo>
                    <a:pt x="804581" y="180980"/>
                  </a:lnTo>
                  <a:lnTo>
                    <a:pt x="830314" y="202211"/>
                  </a:lnTo>
                  <a:lnTo>
                    <a:pt x="924704" y="142017"/>
                  </a:lnTo>
                  <a:lnTo>
                    <a:pt x="964869" y="182183"/>
                  </a:lnTo>
                  <a:lnTo>
                    <a:pt x="904675" y="276573"/>
                  </a:lnTo>
                  <a:lnTo>
                    <a:pt x="925906" y="302305"/>
                  </a:lnTo>
                  <a:lnTo>
                    <a:pt x="942953" y="333711"/>
                  </a:lnTo>
                  <a:lnTo>
                    <a:pt x="1053158" y="313878"/>
                  </a:lnTo>
                  <a:lnTo>
                    <a:pt x="1075056" y="366290"/>
                  </a:lnTo>
                  <a:lnTo>
                    <a:pt x="983507" y="430750"/>
                  </a:lnTo>
                  <a:lnTo>
                    <a:pt x="993493" y="462919"/>
                  </a:lnTo>
                  <a:lnTo>
                    <a:pt x="997311" y="500802"/>
                  </a:lnTo>
                  <a:lnTo>
                    <a:pt x="1106885" y="525041"/>
                  </a:lnTo>
                  <a:lnTo>
                    <a:pt x="1106885" y="581844"/>
                  </a:lnTo>
                  <a:lnTo>
                    <a:pt x="997312" y="606083"/>
                  </a:lnTo>
                  <a:lnTo>
                    <a:pt x="993493" y="643968"/>
                  </a:lnTo>
                  <a:lnTo>
                    <a:pt x="983830" y="675096"/>
                  </a:lnTo>
                  <a:lnTo>
                    <a:pt x="1075514" y="739314"/>
                  </a:lnTo>
                  <a:lnTo>
                    <a:pt x="1053744" y="791780"/>
                  </a:lnTo>
                  <a:lnTo>
                    <a:pt x="943474" y="772215"/>
                  </a:lnTo>
                  <a:lnTo>
                    <a:pt x="925906" y="804581"/>
                  </a:lnTo>
                  <a:lnTo>
                    <a:pt x="904675" y="830313"/>
                  </a:lnTo>
                  <a:lnTo>
                    <a:pt x="964869" y="924703"/>
                  </a:lnTo>
                  <a:lnTo>
                    <a:pt x="924704" y="964868"/>
                  </a:lnTo>
                  <a:lnTo>
                    <a:pt x="830314" y="904675"/>
                  </a:lnTo>
                  <a:lnTo>
                    <a:pt x="804581" y="925906"/>
                  </a:lnTo>
                  <a:lnTo>
                    <a:pt x="773175" y="942953"/>
                  </a:lnTo>
                  <a:lnTo>
                    <a:pt x="793008" y="1053157"/>
                  </a:lnTo>
                  <a:lnTo>
                    <a:pt x="740596" y="1075055"/>
                  </a:lnTo>
                  <a:lnTo>
                    <a:pt x="676138" y="983506"/>
                  </a:lnTo>
                  <a:lnTo>
                    <a:pt x="643968" y="993492"/>
                  </a:lnTo>
                  <a:lnTo>
                    <a:pt x="606083" y="997312"/>
                  </a:lnTo>
                  <a:lnTo>
                    <a:pt x="581844" y="1106885"/>
                  </a:lnTo>
                  <a:lnTo>
                    <a:pt x="525041" y="1106885"/>
                  </a:lnTo>
                  <a:lnTo>
                    <a:pt x="500802" y="997311"/>
                  </a:lnTo>
                  <a:lnTo>
                    <a:pt x="462919" y="993492"/>
                  </a:lnTo>
                  <a:lnTo>
                    <a:pt x="431789" y="983830"/>
                  </a:lnTo>
                  <a:lnTo>
                    <a:pt x="367572" y="1075513"/>
                  </a:lnTo>
                  <a:lnTo>
                    <a:pt x="315106" y="1053743"/>
                  </a:lnTo>
                  <a:lnTo>
                    <a:pt x="334671" y="943474"/>
                  </a:lnTo>
                  <a:lnTo>
                    <a:pt x="302305" y="925906"/>
                  </a:lnTo>
                  <a:lnTo>
                    <a:pt x="276572" y="904675"/>
                  </a:lnTo>
                  <a:lnTo>
                    <a:pt x="182184" y="964868"/>
                  </a:lnTo>
                  <a:lnTo>
                    <a:pt x="142018" y="924703"/>
                  </a:lnTo>
                  <a:lnTo>
                    <a:pt x="202211" y="830314"/>
                  </a:lnTo>
                  <a:lnTo>
                    <a:pt x="180980" y="804581"/>
                  </a:lnTo>
                  <a:lnTo>
                    <a:pt x="163933" y="773174"/>
                  </a:lnTo>
                  <a:lnTo>
                    <a:pt x="53730" y="793007"/>
                  </a:lnTo>
                  <a:lnTo>
                    <a:pt x="31831" y="740595"/>
                  </a:lnTo>
                  <a:lnTo>
                    <a:pt x="123380" y="676137"/>
                  </a:lnTo>
                  <a:lnTo>
                    <a:pt x="113394" y="643968"/>
                  </a:lnTo>
                  <a:lnTo>
                    <a:pt x="109575" y="606083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41E42121-F007-41F8-887B-6B970B5120FD}"/>
                </a:ext>
              </a:extLst>
            </p:cNvPr>
            <p:cNvSpPr/>
            <p:nvPr/>
          </p:nvSpPr>
          <p:spPr>
            <a:xfrm>
              <a:off x="2438399" y="7182955"/>
              <a:ext cx="495302" cy="411854"/>
            </a:xfrm>
            <a:custGeom>
              <a:avLst/>
              <a:gdLst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63376 w 519112"/>
                <a:gd name="connsiteY4" fmla="*/ 0 h 454706"/>
                <a:gd name="connsiteX5" fmla="*/ 459581 w 519112"/>
                <a:gd name="connsiteY5" fmla="*/ 0 h 454706"/>
                <a:gd name="connsiteX6" fmla="*/ 459581 w 519112"/>
                <a:gd name="connsiteY6" fmla="*/ 80850 h 454706"/>
                <a:gd name="connsiteX7" fmla="*/ 340999 w 519112"/>
                <a:gd name="connsiteY7" fmla="*/ 80850 h 454706"/>
                <a:gd name="connsiteX8" fmla="*/ 298631 w 519112"/>
                <a:gd name="connsiteY8" fmla="*/ 180975 h 454706"/>
                <a:gd name="connsiteX9" fmla="*/ 407195 w 519112"/>
                <a:gd name="connsiteY9" fmla="*/ 180975 h 454706"/>
                <a:gd name="connsiteX10" fmla="*/ 407195 w 519112"/>
                <a:gd name="connsiteY10" fmla="*/ 186506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07195 w 519112"/>
                <a:gd name="connsiteY10" fmla="*/ 180975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24" fmla="*/ 63376 w 519112"/>
                <a:gd name="connsiteY24" fmla="*/ 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22254 w 519112"/>
                <a:gd name="connsiteY10" fmla="*/ 183475 h 454706"/>
                <a:gd name="connsiteX11" fmla="*/ 460572 w 519112"/>
                <a:gd name="connsiteY11" fmla="*/ 373856 h 454706"/>
                <a:gd name="connsiteX12" fmla="*/ 519112 w 519112"/>
                <a:gd name="connsiteY12" fmla="*/ 373856 h 454706"/>
                <a:gd name="connsiteX13" fmla="*/ 519112 w 519112"/>
                <a:gd name="connsiteY13" fmla="*/ 454706 h 454706"/>
                <a:gd name="connsiteX14" fmla="*/ 0 w 519112"/>
                <a:gd name="connsiteY14" fmla="*/ 454706 h 454706"/>
                <a:gd name="connsiteX15" fmla="*/ 0 w 519112"/>
                <a:gd name="connsiteY15" fmla="*/ 373856 h 454706"/>
                <a:gd name="connsiteX16" fmla="*/ 103231 w 519112"/>
                <a:gd name="connsiteY16" fmla="*/ 373856 h 454706"/>
                <a:gd name="connsiteX17" fmla="*/ 150636 w 519112"/>
                <a:gd name="connsiteY17" fmla="*/ 261825 h 454706"/>
                <a:gd name="connsiteX18" fmla="*/ 63377 w 519112"/>
                <a:gd name="connsiteY18" fmla="*/ 261825 h 454706"/>
                <a:gd name="connsiteX19" fmla="*/ 63377 w 519112"/>
                <a:gd name="connsiteY19" fmla="*/ 180975 h 454706"/>
                <a:gd name="connsiteX20" fmla="*/ 184848 w 519112"/>
                <a:gd name="connsiteY20" fmla="*/ 180975 h 454706"/>
                <a:gd name="connsiteX21" fmla="*/ 227215 w 519112"/>
                <a:gd name="connsiteY21" fmla="*/ 80850 h 454706"/>
                <a:gd name="connsiteX22" fmla="*/ 63376 w 519112"/>
                <a:gd name="connsiteY22" fmla="*/ 80850 h 454706"/>
                <a:gd name="connsiteX23" fmla="*/ 63376 w 519112"/>
                <a:gd name="connsiteY23" fmla="*/ 0 h 45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9112" h="454706">
                  <a:moveTo>
                    <a:pt x="264419" y="261825"/>
                  </a:moveTo>
                  <a:lnTo>
                    <a:pt x="217014" y="373856"/>
                  </a:lnTo>
                  <a:lnTo>
                    <a:pt x="353683" y="373856"/>
                  </a:lnTo>
                  <a:lnTo>
                    <a:pt x="331134" y="261825"/>
                  </a:lnTo>
                  <a:lnTo>
                    <a:pt x="264419" y="261825"/>
                  </a:lnTo>
                  <a:close/>
                  <a:moveTo>
                    <a:pt x="63376" y="0"/>
                  </a:moveTo>
                  <a:lnTo>
                    <a:pt x="459581" y="0"/>
                  </a:lnTo>
                  <a:lnTo>
                    <a:pt x="459581" y="80850"/>
                  </a:lnTo>
                  <a:lnTo>
                    <a:pt x="340999" y="80850"/>
                  </a:lnTo>
                  <a:lnTo>
                    <a:pt x="298631" y="180975"/>
                  </a:lnTo>
                  <a:lnTo>
                    <a:pt x="422254" y="183475"/>
                  </a:lnTo>
                  <a:lnTo>
                    <a:pt x="460572" y="373856"/>
                  </a:lnTo>
                  <a:lnTo>
                    <a:pt x="519112" y="373856"/>
                  </a:lnTo>
                  <a:lnTo>
                    <a:pt x="519112" y="454706"/>
                  </a:lnTo>
                  <a:lnTo>
                    <a:pt x="0" y="454706"/>
                  </a:lnTo>
                  <a:lnTo>
                    <a:pt x="0" y="373856"/>
                  </a:lnTo>
                  <a:lnTo>
                    <a:pt x="103231" y="373856"/>
                  </a:lnTo>
                  <a:lnTo>
                    <a:pt x="150636" y="261825"/>
                  </a:lnTo>
                  <a:lnTo>
                    <a:pt x="63377" y="261825"/>
                  </a:lnTo>
                  <a:lnTo>
                    <a:pt x="63377" y="180975"/>
                  </a:lnTo>
                  <a:lnTo>
                    <a:pt x="184848" y="180975"/>
                  </a:lnTo>
                  <a:lnTo>
                    <a:pt x="227215" y="80850"/>
                  </a:lnTo>
                  <a:lnTo>
                    <a:pt x="63376" y="80850"/>
                  </a:lnTo>
                  <a:lnTo>
                    <a:pt x="63376" y="0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8F9F9DB-7E76-4F82-B87D-77682971DB69}"/>
                </a:ext>
              </a:extLst>
            </p:cNvPr>
            <p:cNvSpPr/>
            <p:nvPr/>
          </p:nvSpPr>
          <p:spPr>
            <a:xfrm>
              <a:off x="3107529" y="7182848"/>
              <a:ext cx="495302" cy="411954"/>
            </a:xfrm>
            <a:custGeom>
              <a:avLst/>
              <a:gdLst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100013 w 519112"/>
                <a:gd name="connsiteY4" fmla="*/ 80850 h 454816"/>
                <a:gd name="connsiteX5" fmla="*/ 100013 w 519112"/>
                <a:gd name="connsiteY5" fmla="*/ 230981 h 454816"/>
                <a:gd name="connsiteX6" fmla="*/ 209550 w 519112"/>
                <a:gd name="connsiteY6" fmla="*/ 230981 h 454816"/>
                <a:gd name="connsiteX7" fmla="*/ 209550 w 519112"/>
                <a:gd name="connsiteY7" fmla="*/ 80850 h 454816"/>
                <a:gd name="connsiteX8" fmla="*/ 0 w 519112"/>
                <a:gd name="connsiteY8" fmla="*/ 0 h 454816"/>
                <a:gd name="connsiteX9" fmla="*/ 519112 w 519112"/>
                <a:gd name="connsiteY9" fmla="*/ 0 h 454816"/>
                <a:gd name="connsiteX10" fmla="*/ 519112 w 519112"/>
                <a:gd name="connsiteY10" fmla="*/ 80850 h 454816"/>
                <a:gd name="connsiteX11" fmla="*/ 516904 w 519112"/>
                <a:gd name="connsiteY11" fmla="*/ 80850 h 454816"/>
                <a:gd name="connsiteX12" fmla="*/ 516904 w 519112"/>
                <a:gd name="connsiteY12" fmla="*/ 230981 h 454816"/>
                <a:gd name="connsiteX13" fmla="*/ 519112 w 519112"/>
                <a:gd name="connsiteY13" fmla="*/ 230981 h 454816"/>
                <a:gd name="connsiteX14" fmla="*/ 519112 w 519112"/>
                <a:gd name="connsiteY14" fmla="*/ 311831 h 454816"/>
                <a:gd name="connsiteX15" fmla="*/ 516904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311831 h 454816"/>
                <a:gd name="connsiteX17" fmla="*/ 516904 w 519112"/>
                <a:gd name="connsiteY17" fmla="*/ 454816 h 454816"/>
                <a:gd name="connsiteX18" fmla="*/ 416891 w 519112"/>
                <a:gd name="connsiteY18" fmla="*/ 454816 h 454816"/>
                <a:gd name="connsiteX19" fmla="*/ 416891 w 519112"/>
                <a:gd name="connsiteY19" fmla="*/ 311831 h 454816"/>
                <a:gd name="connsiteX20" fmla="*/ 100013 w 519112"/>
                <a:gd name="connsiteY20" fmla="*/ 311831 h 454816"/>
                <a:gd name="connsiteX21" fmla="*/ 100013 w 519112"/>
                <a:gd name="connsiteY21" fmla="*/ 454816 h 454816"/>
                <a:gd name="connsiteX22" fmla="*/ 0 w 519112"/>
                <a:gd name="connsiteY22" fmla="*/ 454816 h 454816"/>
                <a:gd name="connsiteX23" fmla="*/ 0 w 519112"/>
                <a:gd name="connsiteY23" fmla="*/ 311831 h 454816"/>
                <a:gd name="connsiteX24" fmla="*/ 0 w 519112"/>
                <a:gd name="connsiteY24" fmla="*/ 230981 h 454816"/>
                <a:gd name="connsiteX25" fmla="*/ 0 w 519112"/>
                <a:gd name="connsiteY25" fmla="*/ 80850 h 454816"/>
                <a:gd name="connsiteX26" fmla="*/ 0 w 519112"/>
                <a:gd name="connsiteY26" fmla="*/ 57149 h 454816"/>
                <a:gd name="connsiteX27" fmla="*/ 0 w 519112"/>
                <a:gd name="connsiteY27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26" fmla="*/ 0 w 519112"/>
                <a:gd name="connsiteY26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9112 w 519112"/>
                <a:gd name="connsiteY14" fmla="*/ 311831 h 454816"/>
                <a:gd name="connsiteX15" fmla="*/ 516904 w 519112"/>
                <a:gd name="connsiteY15" fmla="*/ 454816 h 454816"/>
                <a:gd name="connsiteX16" fmla="*/ 416891 w 519112"/>
                <a:gd name="connsiteY16" fmla="*/ 454816 h 454816"/>
                <a:gd name="connsiteX17" fmla="*/ 416891 w 519112"/>
                <a:gd name="connsiteY17" fmla="*/ 311831 h 454816"/>
                <a:gd name="connsiteX18" fmla="*/ 100013 w 519112"/>
                <a:gd name="connsiteY18" fmla="*/ 311831 h 454816"/>
                <a:gd name="connsiteX19" fmla="*/ 100013 w 519112"/>
                <a:gd name="connsiteY19" fmla="*/ 454816 h 454816"/>
                <a:gd name="connsiteX20" fmla="*/ 0 w 519112"/>
                <a:gd name="connsiteY20" fmla="*/ 454816 h 454816"/>
                <a:gd name="connsiteX21" fmla="*/ 0 w 519112"/>
                <a:gd name="connsiteY21" fmla="*/ 311831 h 454816"/>
                <a:gd name="connsiteX22" fmla="*/ 0 w 519112"/>
                <a:gd name="connsiteY22" fmla="*/ 230981 h 454816"/>
                <a:gd name="connsiteX23" fmla="*/ 0 w 519112"/>
                <a:gd name="connsiteY23" fmla="*/ 80850 h 454816"/>
                <a:gd name="connsiteX24" fmla="*/ 0 w 519112"/>
                <a:gd name="connsiteY24" fmla="*/ 57149 h 454816"/>
                <a:gd name="connsiteX25" fmla="*/ 0 w 519112"/>
                <a:gd name="connsiteY25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9112 w 519112"/>
                <a:gd name="connsiteY13" fmla="*/ 311831 h 454816"/>
                <a:gd name="connsiteX14" fmla="*/ 516904 w 519112"/>
                <a:gd name="connsiteY14" fmla="*/ 454816 h 454816"/>
                <a:gd name="connsiteX15" fmla="*/ 416891 w 519112"/>
                <a:gd name="connsiteY15" fmla="*/ 454816 h 454816"/>
                <a:gd name="connsiteX16" fmla="*/ 416891 w 519112"/>
                <a:gd name="connsiteY16" fmla="*/ 311831 h 454816"/>
                <a:gd name="connsiteX17" fmla="*/ 100013 w 519112"/>
                <a:gd name="connsiteY17" fmla="*/ 311831 h 454816"/>
                <a:gd name="connsiteX18" fmla="*/ 100013 w 519112"/>
                <a:gd name="connsiteY18" fmla="*/ 454816 h 454816"/>
                <a:gd name="connsiteX19" fmla="*/ 0 w 519112"/>
                <a:gd name="connsiteY19" fmla="*/ 454816 h 454816"/>
                <a:gd name="connsiteX20" fmla="*/ 0 w 519112"/>
                <a:gd name="connsiteY20" fmla="*/ 311831 h 454816"/>
                <a:gd name="connsiteX21" fmla="*/ 0 w 519112"/>
                <a:gd name="connsiteY21" fmla="*/ 230981 h 454816"/>
                <a:gd name="connsiteX22" fmla="*/ 0 w 519112"/>
                <a:gd name="connsiteY22" fmla="*/ 80850 h 454816"/>
                <a:gd name="connsiteX23" fmla="*/ 0 w 519112"/>
                <a:gd name="connsiteY23" fmla="*/ 57149 h 454816"/>
                <a:gd name="connsiteX24" fmla="*/ 0 w 519112"/>
                <a:gd name="connsiteY24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311831 h 454816"/>
                <a:gd name="connsiteX13" fmla="*/ 516904 w 519112"/>
                <a:gd name="connsiteY13" fmla="*/ 454816 h 454816"/>
                <a:gd name="connsiteX14" fmla="*/ 416891 w 519112"/>
                <a:gd name="connsiteY14" fmla="*/ 454816 h 454816"/>
                <a:gd name="connsiteX15" fmla="*/ 416891 w 519112"/>
                <a:gd name="connsiteY15" fmla="*/ 311831 h 454816"/>
                <a:gd name="connsiteX16" fmla="*/ 100013 w 519112"/>
                <a:gd name="connsiteY16" fmla="*/ 311831 h 454816"/>
                <a:gd name="connsiteX17" fmla="*/ 100013 w 519112"/>
                <a:gd name="connsiteY17" fmla="*/ 454816 h 454816"/>
                <a:gd name="connsiteX18" fmla="*/ 0 w 519112"/>
                <a:gd name="connsiteY18" fmla="*/ 454816 h 454816"/>
                <a:gd name="connsiteX19" fmla="*/ 0 w 519112"/>
                <a:gd name="connsiteY19" fmla="*/ 311831 h 454816"/>
                <a:gd name="connsiteX20" fmla="*/ 0 w 519112"/>
                <a:gd name="connsiteY20" fmla="*/ 230981 h 454816"/>
                <a:gd name="connsiteX21" fmla="*/ 0 w 519112"/>
                <a:gd name="connsiteY21" fmla="*/ 80850 h 454816"/>
                <a:gd name="connsiteX22" fmla="*/ 0 w 519112"/>
                <a:gd name="connsiteY22" fmla="*/ 57149 h 454816"/>
                <a:gd name="connsiteX23" fmla="*/ 0 w 519112"/>
                <a:gd name="connsiteY23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311831 h 454816"/>
                <a:gd name="connsiteX19" fmla="*/ 0 w 519112"/>
                <a:gd name="connsiteY19" fmla="*/ 230981 h 454816"/>
                <a:gd name="connsiteX20" fmla="*/ 0 w 519112"/>
                <a:gd name="connsiteY20" fmla="*/ 80850 h 454816"/>
                <a:gd name="connsiteX21" fmla="*/ 0 w 519112"/>
                <a:gd name="connsiteY21" fmla="*/ 57149 h 454816"/>
                <a:gd name="connsiteX22" fmla="*/ 0 w 519112"/>
                <a:gd name="connsiteY22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57149 h 454816"/>
                <a:gd name="connsiteX21" fmla="*/ 0 w 519112"/>
                <a:gd name="connsiteY21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0 h 454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9112" h="454816">
                  <a:moveTo>
                    <a:pt x="309563" y="80850"/>
                  </a:moveTo>
                  <a:lnTo>
                    <a:pt x="309563" y="230981"/>
                  </a:lnTo>
                  <a:lnTo>
                    <a:pt x="416891" y="230981"/>
                  </a:lnTo>
                  <a:lnTo>
                    <a:pt x="416891" y="80850"/>
                  </a:lnTo>
                  <a:lnTo>
                    <a:pt x="309563" y="80850"/>
                  </a:lnTo>
                  <a:close/>
                  <a:moveTo>
                    <a:pt x="100013" y="80850"/>
                  </a:moveTo>
                  <a:lnTo>
                    <a:pt x="100013" y="230981"/>
                  </a:lnTo>
                  <a:lnTo>
                    <a:pt x="209550" y="230981"/>
                  </a:lnTo>
                  <a:lnTo>
                    <a:pt x="209550" y="80850"/>
                  </a:lnTo>
                  <a:lnTo>
                    <a:pt x="100013" y="80850"/>
                  </a:lnTo>
                  <a:close/>
                  <a:moveTo>
                    <a:pt x="0" y="0"/>
                  </a:moveTo>
                  <a:lnTo>
                    <a:pt x="519112" y="0"/>
                  </a:lnTo>
                  <a:lnTo>
                    <a:pt x="516904" y="454816"/>
                  </a:lnTo>
                  <a:lnTo>
                    <a:pt x="416891" y="454816"/>
                  </a:lnTo>
                  <a:lnTo>
                    <a:pt x="416891" y="311831"/>
                  </a:lnTo>
                  <a:lnTo>
                    <a:pt x="100013" y="311831"/>
                  </a:lnTo>
                  <a:lnTo>
                    <a:pt x="100013" y="454816"/>
                  </a:lnTo>
                  <a:lnTo>
                    <a:pt x="0" y="45481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BD918C4-4D8A-42E5-B091-681D6D06F028}"/>
                </a:ext>
              </a:extLst>
            </p:cNvPr>
            <p:cNvSpPr/>
            <p:nvPr/>
          </p:nvSpPr>
          <p:spPr>
            <a:xfrm rot="1355987">
              <a:off x="1982085" y="5188602"/>
              <a:ext cx="956886" cy="1845015"/>
            </a:xfrm>
            <a:custGeom>
              <a:avLst/>
              <a:gdLst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16038 w 956886"/>
                <a:gd name="connsiteY14" fmla="*/ 623089 h 1845015"/>
                <a:gd name="connsiteX15" fmla="*/ 547017 w 956886"/>
                <a:gd name="connsiteY15" fmla="*/ 619297 h 1845015"/>
                <a:gd name="connsiteX16" fmla="*/ 705201 w 956886"/>
                <a:gd name="connsiteY16" fmla="*/ 571445 h 1845015"/>
                <a:gd name="connsiteX17" fmla="*/ 952565 w 956886"/>
                <a:gd name="connsiteY17" fmla="*/ 400307 h 1845015"/>
                <a:gd name="connsiteX18" fmla="*/ 432786 w 956886"/>
                <a:gd name="connsiteY18" fmla="*/ 228022 h 1845015"/>
                <a:gd name="connsiteX19" fmla="*/ 422053 w 956886"/>
                <a:gd name="connsiteY19" fmla="*/ 239908 h 1845015"/>
                <a:gd name="connsiteX20" fmla="*/ 387436 w 956886"/>
                <a:gd name="connsiteY20" fmla="*/ 286085 h 1845015"/>
                <a:gd name="connsiteX21" fmla="*/ 371800 w 956886"/>
                <a:gd name="connsiteY21" fmla="*/ 315198 h 1845015"/>
                <a:gd name="connsiteX22" fmla="*/ 302803 w 956886"/>
                <a:gd name="connsiteY22" fmla="*/ 388787 h 1845015"/>
                <a:gd name="connsiteX23" fmla="*/ 183086 w 956886"/>
                <a:gd name="connsiteY23" fmla="*/ 1442096 h 1845015"/>
                <a:gd name="connsiteX24" fmla="*/ 388405 w 956886"/>
                <a:gd name="connsiteY24" fmla="*/ 1766216 h 1845015"/>
                <a:gd name="connsiteX25" fmla="*/ 429021 w 956886"/>
                <a:gd name="connsiteY25" fmla="*/ 1803900 h 1845015"/>
                <a:gd name="connsiteX26" fmla="*/ 330250 w 956886"/>
                <a:gd name="connsiteY26" fmla="*/ 1845015 h 1845015"/>
                <a:gd name="connsiteX27" fmla="*/ 311418 w 956886"/>
                <a:gd name="connsiteY27" fmla="*/ 1827176 h 1845015"/>
                <a:gd name="connsiteX28" fmla="*/ 86267 w 956886"/>
                <a:gd name="connsiteY28" fmla="*/ 1482398 h 1845015"/>
                <a:gd name="connsiteX29" fmla="*/ 401675 w 956886"/>
                <a:gd name="connsiteY29" fmla="*/ 247460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47017 w 956886"/>
                <a:gd name="connsiteY14" fmla="*/ 619297 h 1845015"/>
                <a:gd name="connsiteX15" fmla="*/ 705201 w 956886"/>
                <a:gd name="connsiteY15" fmla="*/ 571445 h 1845015"/>
                <a:gd name="connsiteX16" fmla="*/ 952565 w 956886"/>
                <a:gd name="connsiteY16" fmla="*/ 400307 h 1845015"/>
                <a:gd name="connsiteX17" fmla="*/ 432786 w 956886"/>
                <a:gd name="connsiteY17" fmla="*/ 228022 h 1845015"/>
                <a:gd name="connsiteX18" fmla="*/ 422053 w 956886"/>
                <a:gd name="connsiteY18" fmla="*/ 239908 h 1845015"/>
                <a:gd name="connsiteX19" fmla="*/ 387436 w 956886"/>
                <a:gd name="connsiteY19" fmla="*/ 286085 h 1845015"/>
                <a:gd name="connsiteX20" fmla="*/ 371800 w 956886"/>
                <a:gd name="connsiteY20" fmla="*/ 315198 h 1845015"/>
                <a:gd name="connsiteX21" fmla="*/ 302803 w 956886"/>
                <a:gd name="connsiteY21" fmla="*/ 388787 h 1845015"/>
                <a:gd name="connsiteX22" fmla="*/ 183086 w 956886"/>
                <a:gd name="connsiteY22" fmla="*/ 1442096 h 1845015"/>
                <a:gd name="connsiteX23" fmla="*/ 388405 w 956886"/>
                <a:gd name="connsiteY23" fmla="*/ 1766216 h 1845015"/>
                <a:gd name="connsiteX24" fmla="*/ 429021 w 956886"/>
                <a:gd name="connsiteY24" fmla="*/ 1803900 h 1845015"/>
                <a:gd name="connsiteX25" fmla="*/ 330250 w 956886"/>
                <a:gd name="connsiteY25" fmla="*/ 1845015 h 1845015"/>
                <a:gd name="connsiteX26" fmla="*/ 311418 w 956886"/>
                <a:gd name="connsiteY26" fmla="*/ 1827176 h 1845015"/>
                <a:gd name="connsiteX27" fmla="*/ 86267 w 956886"/>
                <a:gd name="connsiteY27" fmla="*/ 1482398 h 1845015"/>
                <a:gd name="connsiteX28" fmla="*/ 401675 w 956886"/>
                <a:gd name="connsiteY28" fmla="*/ 247460 h 1845015"/>
                <a:gd name="connsiteX29" fmla="*/ 432786 w 956886"/>
                <a:gd name="connsiteY29" fmla="*/ 228022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547017 w 956886"/>
                <a:gd name="connsiteY13" fmla="*/ 619297 h 1845015"/>
                <a:gd name="connsiteX14" fmla="*/ 705201 w 956886"/>
                <a:gd name="connsiteY14" fmla="*/ 571445 h 1845015"/>
                <a:gd name="connsiteX15" fmla="*/ 952565 w 956886"/>
                <a:gd name="connsiteY15" fmla="*/ 400307 h 1845015"/>
                <a:gd name="connsiteX16" fmla="*/ 432786 w 956886"/>
                <a:gd name="connsiteY16" fmla="*/ 228022 h 1845015"/>
                <a:gd name="connsiteX17" fmla="*/ 422053 w 956886"/>
                <a:gd name="connsiteY17" fmla="*/ 239908 h 1845015"/>
                <a:gd name="connsiteX18" fmla="*/ 387436 w 956886"/>
                <a:gd name="connsiteY18" fmla="*/ 286085 h 1845015"/>
                <a:gd name="connsiteX19" fmla="*/ 371800 w 956886"/>
                <a:gd name="connsiteY19" fmla="*/ 315198 h 1845015"/>
                <a:gd name="connsiteX20" fmla="*/ 302803 w 956886"/>
                <a:gd name="connsiteY20" fmla="*/ 388787 h 1845015"/>
                <a:gd name="connsiteX21" fmla="*/ 183086 w 956886"/>
                <a:gd name="connsiteY21" fmla="*/ 1442096 h 1845015"/>
                <a:gd name="connsiteX22" fmla="*/ 388405 w 956886"/>
                <a:gd name="connsiteY22" fmla="*/ 1766216 h 1845015"/>
                <a:gd name="connsiteX23" fmla="*/ 429021 w 956886"/>
                <a:gd name="connsiteY23" fmla="*/ 1803900 h 1845015"/>
                <a:gd name="connsiteX24" fmla="*/ 330250 w 956886"/>
                <a:gd name="connsiteY24" fmla="*/ 1845015 h 1845015"/>
                <a:gd name="connsiteX25" fmla="*/ 311418 w 956886"/>
                <a:gd name="connsiteY25" fmla="*/ 1827176 h 1845015"/>
                <a:gd name="connsiteX26" fmla="*/ 86267 w 956886"/>
                <a:gd name="connsiteY26" fmla="*/ 1482398 h 1845015"/>
                <a:gd name="connsiteX27" fmla="*/ 401675 w 956886"/>
                <a:gd name="connsiteY27" fmla="*/ 247460 h 1845015"/>
                <a:gd name="connsiteX28" fmla="*/ 432786 w 956886"/>
                <a:gd name="connsiteY28" fmla="*/ 228022 h 1845015"/>
                <a:gd name="connsiteX29" fmla="*/ 685720 w 956886"/>
                <a:gd name="connsiteY29" fmla="*/ 6583 h 1845015"/>
                <a:gd name="connsiteX30" fmla="*/ 728084 w 956886"/>
                <a:gd name="connsiteY30" fmla="*/ 0 h 1845015"/>
                <a:gd name="connsiteX31" fmla="*/ 635873 w 956886"/>
                <a:gd name="connsiteY31" fmla="*/ 160226 h 1845015"/>
                <a:gd name="connsiteX32" fmla="*/ 620402 w 956886"/>
                <a:gd name="connsiteY32" fmla="*/ 225906 h 1845015"/>
                <a:gd name="connsiteX33" fmla="*/ 746815 w 956886"/>
                <a:gd name="connsiteY33" fmla="*/ 154078 h 1845015"/>
                <a:gd name="connsiteX34" fmla="*/ 931389 w 956886"/>
                <a:gd name="connsiteY34" fmla="*/ 93143 h 1845015"/>
                <a:gd name="connsiteX35" fmla="*/ 282649 w 956886"/>
                <a:gd name="connsiteY35" fmla="*/ 1269364 h 1845015"/>
                <a:gd name="connsiteX36" fmla="*/ 481728 w 956886"/>
                <a:gd name="connsiteY36" fmla="*/ 1697209 h 1845015"/>
                <a:gd name="connsiteX37" fmla="*/ 535079 w 956886"/>
                <a:gd name="connsiteY37" fmla="*/ 1759753 h 1845015"/>
                <a:gd name="connsiteX38" fmla="*/ 471264 w 956886"/>
                <a:gd name="connsiteY38" fmla="*/ 1786317 h 1845015"/>
                <a:gd name="connsiteX39" fmla="*/ 422965 w 956886"/>
                <a:gd name="connsiteY39" fmla="*/ 1732878 h 1845015"/>
                <a:gd name="connsiteX40" fmla="*/ 207871 w 956886"/>
                <a:gd name="connsiteY40" fmla="*/ 1285523 h 1845015"/>
                <a:gd name="connsiteX41" fmla="*/ 476275 w 956886"/>
                <a:gd name="connsiteY41" fmla="*/ 341481 h 1845015"/>
                <a:gd name="connsiteX42" fmla="*/ 520068 w 956886"/>
                <a:gd name="connsiteY42" fmla="*/ 304912 h 1845015"/>
                <a:gd name="connsiteX43" fmla="*/ 530634 w 956886"/>
                <a:gd name="connsiteY43" fmla="*/ 212622 h 1845015"/>
                <a:gd name="connsiteX44" fmla="*/ 685720 w 956886"/>
                <a:gd name="connsiteY44" fmla="*/ 6583 h 184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56886" h="1845015">
                  <a:moveTo>
                    <a:pt x="952565" y="400307"/>
                  </a:moveTo>
                  <a:cubicBezTo>
                    <a:pt x="979280" y="464487"/>
                    <a:pt x="879360" y="567122"/>
                    <a:pt x="729387" y="629549"/>
                  </a:cubicBezTo>
                  <a:cubicBezTo>
                    <a:pt x="691895" y="645155"/>
                    <a:pt x="654822" y="656772"/>
                    <a:pt x="619886" y="664414"/>
                  </a:cubicBezTo>
                  <a:lnTo>
                    <a:pt x="571490" y="672533"/>
                  </a:lnTo>
                  <a:lnTo>
                    <a:pt x="547240" y="706832"/>
                  </a:lnTo>
                  <a:cubicBezTo>
                    <a:pt x="444906" y="882920"/>
                    <a:pt x="406084" y="1094021"/>
                    <a:pt x="451544" y="1304399"/>
                  </a:cubicBezTo>
                  <a:cubicBezTo>
                    <a:pt x="474275" y="1409588"/>
                    <a:pt x="516271" y="1506241"/>
                    <a:pt x="573324" y="1591363"/>
                  </a:cubicBezTo>
                  <a:lnTo>
                    <a:pt x="665850" y="1705319"/>
                  </a:lnTo>
                  <a:lnTo>
                    <a:pt x="588126" y="1737672"/>
                  </a:lnTo>
                  <a:lnTo>
                    <a:pt x="546338" y="1694482"/>
                  </a:lnTo>
                  <a:cubicBezTo>
                    <a:pt x="456340" y="1591885"/>
                    <a:pt x="390657" y="1466215"/>
                    <a:pt x="359965" y="1324189"/>
                  </a:cubicBezTo>
                  <a:cubicBezTo>
                    <a:pt x="316999" y="1125352"/>
                    <a:pt x="349736" y="927396"/>
                    <a:pt x="439096" y="759195"/>
                  </a:cubicBezTo>
                  <a:lnTo>
                    <a:pt x="496043" y="670746"/>
                  </a:lnTo>
                  <a:lnTo>
                    <a:pt x="547017" y="619297"/>
                  </a:lnTo>
                  <a:cubicBezTo>
                    <a:pt x="597680" y="609887"/>
                    <a:pt x="651781" y="593681"/>
                    <a:pt x="705201" y="571445"/>
                  </a:cubicBezTo>
                  <a:cubicBezTo>
                    <a:pt x="812041" y="526972"/>
                    <a:pt x="903686" y="463568"/>
                    <a:pt x="952565" y="400307"/>
                  </a:cubicBezTo>
                  <a:close/>
                  <a:moveTo>
                    <a:pt x="432786" y="228022"/>
                  </a:moveTo>
                  <a:lnTo>
                    <a:pt x="422053" y="239908"/>
                  </a:lnTo>
                  <a:cubicBezTo>
                    <a:pt x="408271" y="256552"/>
                    <a:pt x="396552" y="272219"/>
                    <a:pt x="387436" y="286085"/>
                  </a:cubicBezTo>
                  <a:lnTo>
                    <a:pt x="371800" y="315198"/>
                  </a:lnTo>
                  <a:lnTo>
                    <a:pt x="302803" y="388787"/>
                  </a:lnTo>
                  <a:cubicBezTo>
                    <a:pt x="85647" y="670407"/>
                    <a:pt x="29883" y="1074047"/>
                    <a:pt x="183086" y="1442096"/>
                  </a:cubicBezTo>
                  <a:cubicBezTo>
                    <a:pt x="234153" y="1564779"/>
                    <a:pt x="304387" y="1673774"/>
                    <a:pt x="388405" y="1766216"/>
                  </a:cubicBezTo>
                  <a:lnTo>
                    <a:pt x="429021" y="1803900"/>
                  </a:lnTo>
                  <a:lnTo>
                    <a:pt x="330250" y="1845015"/>
                  </a:lnTo>
                  <a:lnTo>
                    <a:pt x="311418" y="1827176"/>
                  </a:lnTo>
                  <a:cubicBezTo>
                    <a:pt x="218797" y="1730952"/>
                    <a:pt x="141450" y="1614969"/>
                    <a:pt x="86267" y="1482398"/>
                  </a:cubicBezTo>
                  <a:cubicBezTo>
                    <a:pt x="-106876" y="1018397"/>
                    <a:pt x="35480" y="504936"/>
                    <a:pt x="401675" y="247460"/>
                  </a:cubicBezTo>
                  <a:lnTo>
                    <a:pt x="432786" y="228022"/>
                  </a:lnTo>
                  <a:close/>
                  <a:moveTo>
                    <a:pt x="685720" y="6583"/>
                  </a:moveTo>
                  <a:cubicBezTo>
                    <a:pt x="699404" y="2267"/>
                    <a:pt x="713572" y="0"/>
                    <a:pt x="728084" y="0"/>
                  </a:cubicBezTo>
                  <a:cubicBezTo>
                    <a:pt x="687442" y="39418"/>
                    <a:pt x="655790" y="95382"/>
                    <a:pt x="635873" y="160226"/>
                  </a:cubicBezTo>
                  <a:lnTo>
                    <a:pt x="620402" y="225906"/>
                  </a:lnTo>
                  <a:lnTo>
                    <a:pt x="746815" y="154078"/>
                  </a:lnTo>
                  <a:cubicBezTo>
                    <a:pt x="804988" y="127705"/>
                    <a:pt x="866675" y="107128"/>
                    <a:pt x="931389" y="93143"/>
                  </a:cubicBezTo>
                  <a:cubicBezTo>
                    <a:pt x="453075" y="241352"/>
                    <a:pt x="171013" y="752753"/>
                    <a:pt x="282649" y="1269364"/>
                  </a:cubicBezTo>
                  <a:cubicBezTo>
                    <a:pt x="317535" y="1430804"/>
                    <a:pt x="387227" y="1575907"/>
                    <a:pt x="481728" y="1697209"/>
                  </a:cubicBezTo>
                  <a:lnTo>
                    <a:pt x="535079" y="1759753"/>
                  </a:lnTo>
                  <a:lnTo>
                    <a:pt x="471264" y="1786317"/>
                  </a:lnTo>
                  <a:lnTo>
                    <a:pt x="422965" y="1732878"/>
                  </a:lnTo>
                  <a:cubicBezTo>
                    <a:pt x="320504" y="1608220"/>
                    <a:pt x="244787" y="1456354"/>
                    <a:pt x="207871" y="1285523"/>
                  </a:cubicBezTo>
                  <a:cubicBezTo>
                    <a:pt x="130350" y="926778"/>
                    <a:pt x="243207" y="573551"/>
                    <a:pt x="476275" y="341481"/>
                  </a:cubicBezTo>
                  <a:lnTo>
                    <a:pt x="520068" y="304912"/>
                  </a:lnTo>
                  <a:lnTo>
                    <a:pt x="530634" y="212622"/>
                  </a:lnTo>
                  <a:cubicBezTo>
                    <a:pt x="555389" y="108399"/>
                    <a:pt x="613880" y="29244"/>
                    <a:pt x="685720" y="6583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D281D821-E701-4F59-969F-9F92F1D99C8D}"/>
                </a:ext>
              </a:extLst>
            </p:cNvPr>
            <p:cNvGrpSpPr/>
            <p:nvPr/>
          </p:nvGrpSpPr>
          <p:grpSpPr>
            <a:xfrm rot="6475968">
              <a:off x="3765800" y="640537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B4BE154F-56A3-4F4E-A3A6-F7EEF1BAA4B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月 210">
                <a:extLst>
                  <a:ext uri="{FF2B5EF4-FFF2-40B4-BE49-F238E27FC236}">
                    <a16:creationId xmlns:a16="http://schemas.microsoft.com/office/drawing/2014/main" id="{7825F9F5-A18B-4ABC-8E4D-C93136B483CF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5DF7116F-D63D-4209-99AE-A511ECED91CA}"/>
                </a:ext>
              </a:extLst>
            </p:cNvPr>
            <p:cNvGrpSpPr/>
            <p:nvPr/>
          </p:nvGrpSpPr>
          <p:grpSpPr>
            <a:xfrm rot="6475968">
              <a:off x="3711825" y="6237103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E825E3F0-61DC-4D43-8E38-8A86D92CD58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A5673385-B82D-469D-8403-FABE042D219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2DED71FE-2C68-4C0C-AF33-8A4C9976F93E}"/>
                </a:ext>
              </a:extLst>
            </p:cNvPr>
            <p:cNvGrpSpPr/>
            <p:nvPr/>
          </p:nvGrpSpPr>
          <p:grpSpPr>
            <a:xfrm rot="6475968">
              <a:off x="3842000" y="62942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9E58287A-2EC7-4CBB-B469-062EE3F9EAF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B29F6E2F-8844-4941-B78D-B9F8917DC6C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56652977-5B93-4216-B9BC-665EF14FE59F}"/>
                </a:ext>
              </a:extLst>
            </p:cNvPr>
            <p:cNvGrpSpPr/>
            <p:nvPr/>
          </p:nvGrpSpPr>
          <p:grpSpPr>
            <a:xfrm rot="4418380">
              <a:off x="3826125" y="614820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42344BE0-CC38-4D57-B8B9-1FF159B1A05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DBEBC1CB-BE0D-4849-BBBA-EB6416DCC76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FB67D11C-2A7B-4632-880C-65A9844E38BC}"/>
                </a:ext>
              </a:extLst>
            </p:cNvPr>
            <p:cNvGrpSpPr/>
            <p:nvPr/>
          </p:nvGrpSpPr>
          <p:grpSpPr>
            <a:xfrm rot="6651677">
              <a:off x="3600701" y="60910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6DBBB886-03A2-4D78-BE7B-461F30C3E80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EB78021D-38D2-4B65-BAC9-EBB9821E43C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0CEACD4C-1AD8-498C-A960-3144A792BDC4}"/>
                </a:ext>
              </a:extLst>
            </p:cNvPr>
            <p:cNvGrpSpPr/>
            <p:nvPr/>
          </p:nvGrpSpPr>
          <p:grpSpPr>
            <a:xfrm rot="4256817">
              <a:off x="3238752" y="589102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F80E5051-B907-4459-B609-417FD900190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811A98A1-A197-44F9-A773-FA9645ED7F1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CE3608D6-DCC3-47A7-A6A1-E3AE3B1F9A06}"/>
                </a:ext>
              </a:extLst>
            </p:cNvPr>
            <p:cNvGrpSpPr/>
            <p:nvPr/>
          </p:nvGrpSpPr>
          <p:grpSpPr>
            <a:xfrm rot="4256817">
              <a:off x="3191127" y="577037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21E29CD8-E125-460D-B201-F3AE0433EF2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C47AC8C6-6B1E-4DCC-9E8C-807AAAFF2D6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92D86DA1-BB6A-4527-8999-006EE3461EC2}"/>
                </a:ext>
              </a:extLst>
            </p:cNvPr>
            <p:cNvGrpSpPr/>
            <p:nvPr/>
          </p:nvGrpSpPr>
          <p:grpSpPr>
            <a:xfrm rot="4256817">
              <a:off x="3051427" y="568782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3C06671D-2A56-465C-AF44-A4E1A42B8DDD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0E151936-ECCF-49CB-8A4C-919DD03DFC7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1F5D3251-EE15-456C-BCC1-7FCB86CBF0A3}"/>
                </a:ext>
              </a:extLst>
            </p:cNvPr>
            <p:cNvGrpSpPr/>
            <p:nvPr/>
          </p:nvGrpSpPr>
          <p:grpSpPr>
            <a:xfrm rot="2824898">
              <a:off x="2946652" y="55830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1B1E683F-13CD-442D-8DC6-8F6E6BAB71B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C08D26B6-0268-4FBD-AB08-CBD5D71A39D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A8A64C8D-0B6F-4DBD-9BD6-341519BA78CB}"/>
                </a:ext>
              </a:extLst>
            </p:cNvPr>
            <p:cNvGrpSpPr/>
            <p:nvPr/>
          </p:nvGrpSpPr>
          <p:grpSpPr>
            <a:xfrm rot="1998108">
              <a:off x="3175252" y="56338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AC0193EA-257C-4864-B658-979FE294A92D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B751C825-1C45-44AC-843A-053CCC99A127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65AB02F9-A7E1-4C8F-B22E-283FF92ED577}"/>
                </a:ext>
              </a:extLst>
            </p:cNvPr>
            <p:cNvGrpSpPr/>
            <p:nvPr/>
          </p:nvGrpSpPr>
          <p:grpSpPr>
            <a:xfrm rot="6121534">
              <a:off x="3738224" y="610536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4D0877B3-999C-4255-A5A6-4140AB92E63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1B4034D2-376C-478A-ABC2-20DFB92825A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45C109C8-DA29-4309-8207-3057104CBFC9}"/>
                </a:ext>
              </a:extLst>
            </p:cNvPr>
            <p:cNvGrpSpPr/>
            <p:nvPr/>
          </p:nvGrpSpPr>
          <p:grpSpPr>
            <a:xfrm rot="6121534">
              <a:off x="3611224" y="59466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BA88D20E-EDE2-4DA0-8E1D-12DDBFB85E5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83F915DC-B7A7-4A17-B9BF-CAD5E351062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F7216F6B-406F-4CA7-B3B6-7B35E77F93CA}"/>
                </a:ext>
              </a:extLst>
            </p:cNvPr>
            <p:cNvGrpSpPr/>
            <p:nvPr/>
          </p:nvGrpSpPr>
          <p:grpSpPr>
            <a:xfrm rot="3778096">
              <a:off x="3735048" y="59466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42223272-415D-431E-92EC-6718F7FF34B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20B1DDB4-D2A0-4EC1-AB2C-566550EFF4AF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3F43C63C-A588-4EAC-A461-8AA1A2BBE51F}"/>
                </a:ext>
              </a:extLst>
            </p:cNvPr>
            <p:cNvGrpSpPr/>
            <p:nvPr/>
          </p:nvGrpSpPr>
          <p:grpSpPr>
            <a:xfrm rot="3778096">
              <a:off x="3874748" y="59974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D5BE5CEA-A6CE-422F-A968-F1A5D73B4EF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B62638F8-3FF8-4821-892F-E9012572EA3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44925940-2AA5-4A4C-BD20-01DCBC672573}"/>
                </a:ext>
              </a:extLst>
            </p:cNvPr>
            <p:cNvGrpSpPr/>
            <p:nvPr/>
          </p:nvGrpSpPr>
          <p:grpSpPr>
            <a:xfrm rot="2087231">
              <a:off x="3763623" y="5816443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BA54E61C-E493-422C-8C9B-A326255CE0F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059463A1-483D-4827-A21C-BA8961377C9D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0DFC68FF-8BE4-4190-9BCA-44F92A592B03}"/>
                </a:ext>
              </a:extLst>
            </p:cNvPr>
            <p:cNvGrpSpPr/>
            <p:nvPr/>
          </p:nvGrpSpPr>
          <p:grpSpPr>
            <a:xfrm rot="3604580">
              <a:off x="3658848" y="5778342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CF3ECE70-093F-400B-A44D-8CAADAB8560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B9EA8101-2213-4FBE-9566-0A26DF2DFFE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A63702E4-D410-4619-84C1-31308A276958}"/>
                </a:ext>
              </a:extLst>
            </p:cNvPr>
            <p:cNvGrpSpPr/>
            <p:nvPr/>
          </p:nvGrpSpPr>
          <p:grpSpPr>
            <a:xfrm rot="985873">
              <a:off x="3709648" y="5702142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11A3584B-2D2E-4C43-BA4A-E5AFBEF97A7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A2EFA2E9-0B7E-40A1-9A8B-8FE96B3B3267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3490F9B-2709-46A0-A2B1-2B513399A302}"/>
                </a:ext>
              </a:extLst>
            </p:cNvPr>
            <p:cNvGrpSpPr/>
            <p:nvPr/>
          </p:nvGrpSpPr>
          <p:grpSpPr>
            <a:xfrm rot="3318879">
              <a:off x="3515974" y="5670391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FFE26189-A091-4381-B515-BE92DCEC211E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FA612EFE-37B9-4B63-AF3B-EB1401A2CB8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55BE2B5A-4E26-4113-942E-12E7C6DB0F84}"/>
                </a:ext>
              </a:extLst>
            </p:cNvPr>
            <p:cNvGrpSpPr/>
            <p:nvPr/>
          </p:nvGrpSpPr>
          <p:grpSpPr>
            <a:xfrm rot="4882736">
              <a:off x="3519149" y="5819616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DE236522-60E9-4D13-97E1-59F02C07791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9AF230DF-3924-4D73-BB48-069C8C24F968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819277E-53C7-4BDF-9556-DAF78AE201FF}"/>
                </a:ext>
              </a:extLst>
            </p:cNvPr>
            <p:cNvGrpSpPr/>
            <p:nvPr/>
          </p:nvGrpSpPr>
          <p:grpSpPr>
            <a:xfrm rot="4882736">
              <a:off x="3398499" y="574976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8EE878E9-8655-4449-90EE-8918987044E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C9D9326D-471C-41B9-B55B-F7DF44388F9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1D800377-0A6E-42C1-9095-7466D08C2AE6}"/>
                </a:ext>
              </a:extLst>
            </p:cNvPr>
            <p:cNvGrpSpPr/>
            <p:nvPr/>
          </p:nvGrpSpPr>
          <p:grpSpPr>
            <a:xfrm rot="1803722">
              <a:off x="3429612" y="562371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596353CD-44DE-428F-96EE-81E60CD041E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8F0CBD7A-EE1B-4567-9DCE-C25715D6312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5C35009E-8003-4401-8C8E-28C15D52549B}"/>
                </a:ext>
              </a:extLst>
            </p:cNvPr>
            <p:cNvGrpSpPr/>
            <p:nvPr/>
          </p:nvGrpSpPr>
          <p:grpSpPr>
            <a:xfrm rot="1803722">
              <a:off x="3296262" y="557608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5F4610E9-F330-4D12-8D65-42D8FC8E19D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2242DD76-DDFB-42BD-BA9B-B63BF81FF9E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C0C24154-5568-4D66-A20A-7FB5E94985FE}"/>
                </a:ext>
              </a:extLst>
            </p:cNvPr>
            <p:cNvGrpSpPr/>
            <p:nvPr/>
          </p:nvGrpSpPr>
          <p:grpSpPr>
            <a:xfrm rot="1803722">
              <a:off x="3096237" y="552528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8EA85B50-B2DC-4C1B-82B1-2841B9D99BC0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75FE4C78-2D62-406C-AE09-2E09059F2EEF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C071DB39-74E2-43B3-8598-BF9FA5B3C195}"/>
                </a:ext>
              </a:extLst>
            </p:cNvPr>
            <p:cNvGrpSpPr/>
            <p:nvPr/>
          </p:nvGrpSpPr>
          <p:grpSpPr>
            <a:xfrm rot="1803722">
              <a:off x="3540737" y="5557040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BB111726-F774-4B6E-9A18-EFBB89BBBF0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F19D0BF1-3D46-476C-B7A6-B9561E29719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FB41439B-A77C-44C9-9040-395BF0471320}"/>
                </a:ext>
              </a:extLst>
            </p:cNvPr>
            <p:cNvGrpSpPr/>
            <p:nvPr/>
          </p:nvGrpSpPr>
          <p:grpSpPr>
            <a:xfrm>
              <a:off x="3416911" y="548401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CDA44B66-6B09-4438-8AB9-C0BFEED4CBC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DC49FAA9-57CD-4F86-B0A6-FF8B1D103BA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FF86F1F4-327C-4998-8E78-24C42A20D0AD}"/>
                </a:ext>
              </a:extLst>
            </p:cNvPr>
            <p:cNvGrpSpPr/>
            <p:nvPr/>
          </p:nvGrpSpPr>
          <p:grpSpPr>
            <a:xfrm>
              <a:off x="3232761" y="542686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9BC93B0D-21B5-41B6-BBD7-408577662E8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B6CAA1E1-F50A-4896-8A09-C3749CA1678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9F283326-900E-40A9-9648-5B553D035645}"/>
                </a:ext>
              </a:extLst>
            </p:cNvPr>
            <p:cNvGrpSpPr/>
            <p:nvPr/>
          </p:nvGrpSpPr>
          <p:grpSpPr>
            <a:xfrm rot="20175419">
              <a:off x="3045436" y="5417340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E2E68FC7-AC5B-4A06-8673-9FE28D7A8D2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5958B00F-39C1-4C43-B4CA-5AB7EB1B4D1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5FE10231-9D70-4CC5-A1B6-F7882417C6F8}"/>
              </a:ext>
            </a:extLst>
          </p:cNvPr>
          <p:cNvGrpSpPr/>
          <p:nvPr/>
        </p:nvGrpSpPr>
        <p:grpSpPr>
          <a:xfrm>
            <a:off x="6576442" y="3766479"/>
            <a:ext cx="2666686" cy="2666686"/>
            <a:chOff x="5325243" y="8268201"/>
            <a:chExt cx="2913882" cy="2913882"/>
          </a:xfrm>
        </p:grpSpPr>
        <p:sp>
          <p:nvSpPr>
            <p:cNvPr id="213" name="円: 塗りつぶしなし 212">
              <a:extLst>
                <a:ext uri="{FF2B5EF4-FFF2-40B4-BE49-F238E27FC236}">
                  <a16:creationId xmlns:a16="http://schemas.microsoft.com/office/drawing/2014/main" id="{40086FB1-3E12-4F5B-8F6D-A7AAB68DDD13}"/>
                </a:ext>
              </a:extLst>
            </p:cNvPr>
            <p:cNvSpPr/>
            <p:nvPr/>
          </p:nvSpPr>
          <p:spPr>
            <a:xfrm>
              <a:off x="5325243" y="8268201"/>
              <a:ext cx="2913882" cy="2913882"/>
            </a:xfrm>
            <a:prstGeom prst="donut">
              <a:avLst>
                <a:gd name="adj" fmla="val 37106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4" name="円: 塗りつぶしなし 213">
              <a:extLst>
                <a:ext uri="{FF2B5EF4-FFF2-40B4-BE49-F238E27FC236}">
                  <a16:creationId xmlns:a16="http://schemas.microsoft.com/office/drawing/2014/main" id="{82847F96-A059-4A4D-B1F6-A260A0A5307A}"/>
                </a:ext>
              </a:extLst>
            </p:cNvPr>
            <p:cNvSpPr/>
            <p:nvPr/>
          </p:nvSpPr>
          <p:spPr>
            <a:xfrm>
              <a:off x="5410968" y="8353926"/>
              <a:ext cx="2742432" cy="2742432"/>
            </a:xfrm>
            <a:prstGeom prst="donut">
              <a:avLst>
                <a:gd name="adj" fmla="val 36265"/>
              </a:avLst>
            </a:prstGeom>
            <a:gradFill flip="none" rotWithShape="1">
              <a:gsLst>
                <a:gs pos="0">
                  <a:srgbClr val="CC9900"/>
                </a:gs>
                <a:gs pos="75000">
                  <a:srgbClr val="FFFF00"/>
                </a:gs>
              </a:gsLst>
              <a:lin ang="27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5" name="円: 塗りつぶしなし 214">
              <a:extLst>
                <a:ext uri="{FF2B5EF4-FFF2-40B4-BE49-F238E27FC236}">
                  <a16:creationId xmlns:a16="http://schemas.microsoft.com/office/drawing/2014/main" id="{BADC24BF-7C5C-4331-B00A-7EB7EE3D5031}"/>
                </a:ext>
              </a:extLst>
            </p:cNvPr>
            <p:cNvSpPr/>
            <p:nvPr/>
          </p:nvSpPr>
          <p:spPr>
            <a:xfrm>
              <a:off x="5470996" y="8413954"/>
              <a:ext cx="2622376" cy="2622376"/>
            </a:xfrm>
            <a:prstGeom prst="donut">
              <a:avLst>
                <a:gd name="adj" fmla="val 35564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6" name="円: 塗りつぶしなし 215">
              <a:extLst>
                <a:ext uri="{FF2B5EF4-FFF2-40B4-BE49-F238E27FC236}">
                  <a16:creationId xmlns:a16="http://schemas.microsoft.com/office/drawing/2014/main" id="{83FF684C-BE33-4014-86E5-3AF7BA4A6DB6}"/>
                </a:ext>
              </a:extLst>
            </p:cNvPr>
            <p:cNvSpPr/>
            <p:nvPr/>
          </p:nvSpPr>
          <p:spPr>
            <a:xfrm>
              <a:off x="6333009" y="9275967"/>
              <a:ext cx="898350" cy="898350"/>
            </a:xfrm>
            <a:prstGeom prst="donut">
              <a:avLst>
                <a:gd name="adj" fmla="val 11693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4A991C31-1F53-4FE5-AD44-C3D7C1FC87E2}"/>
                </a:ext>
              </a:extLst>
            </p:cNvPr>
            <p:cNvSpPr/>
            <p:nvPr/>
          </p:nvSpPr>
          <p:spPr>
            <a:xfrm rot="19088810">
              <a:off x="6021584" y="8829615"/>
              <a:ext cx="333179" cy="409108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E68A606F-A400-4140-A914-F930AC1DDD80}"/>
                </a:ext>
              </a:extLst>
            </p:cNvPr>
            <p:cNvSpPr/>
            <p:nvPr/>
          </p:nvSpPr>
          <p:spPr>
            <a:xfrm>
              <a:off x="6553556" y="8541622"/>
              <a:ext cx="488289" cy="460217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D3DCD036-5356-4F5D-A7B5-E0D9A4F5B96D}"/>
                </a:ext>
              </a:extLst>
            </p:cNvPr>
            <p:cNvSpPr/>
            <p:nvPr/>
          </p:nvSpPr>
          <p:spPr>
            <a:xfrm rot="2606577">
              <a:off x="7248865" y="8859110"/>
              <a:ext cx="394214" cy="408743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3C929B8B-2D40-4603-97F0-D663C8C119E2}"/>
                </a:ext>
              </a:extLst>
            </p:cNvPr>
            <p:cNvSpPr/>
            <p:nvPr/>
          </p:nvSpPr>
          <p:spPr>
            <a:xfrm rot="17936651">
              <a:off x="7469307" y="9939990"/>
              <a:ext cx="322356" cy="372003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: 塗りつぶしなし 220">
              <a:extLst>
                <a:ext uri="{FF2B5EF4-FFF2-40B4-BE49-F238E27FC236}">
                  <a16:creationId xmlns:a16="http://schemas.microsoft.com/office/drawing/2014/main" id="{BF72D730-1E1D-4469-B3B4-1D91B4659DFE}"/>
                </a:ext>
              </a:extLst>
            </p:cNvPr>
            <p:cNvSpPr/>
            <p:nvPr/>
          </p:nvSpPr>
          <p:spPr>
            <a:xfrm>
              <a:off x="7146942" y="10342768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" name="円: 塗りつぶしなし 221">
              <a:extLst>
                <a:ext uri="{FF2B5EF4-FFF2-40B4-BE49-F238E27FC236}">
                  <a16:creationId xmlns:a16="http://schemas.microsoft.com/office/drawing/2014/main" id="{9B0E4BD6-900A-47CA-8262-6804C941A791}"/>
                </a:ext>
              </a:extLst>
            </p:cNvPr>
            <p:cNvSpPr/>
            <p:nvPr/>
          </p:nvSpPr>
          <p:spPr>
            <a:xfrm>
              <a:off x="6627830" y="10452305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3" name="円: 塗りつぶしなし 222">
              <a:extLst>
                <a:ext uri="{FF2B5EF4-FFF2-40B4-BE49-F238E27FC236}">
                  <a16:creationId xmlns:a16="http://schemas.microsoft.com/office/drawing/2014/main" id="{6E1A4F33-3AD4-4028-A6A7-8A5365ABB84D}"/>
                </a:ext>
              </a:extLst>
            </p:cNvPr>
            <p:cNvSpPr/>
            <p:nvPr/>
          </p:nvSpPr>
          <p:spPr>
            <a:xfrm>
              <a:off x="6127767" y="10323718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4" name="円: 塗りつぶしなし 223">
              <a:extLst>
                <a:ext uri="{FF2B5EF4-FFF2-40B4-BE49-F238E27FC236}">
                  <a16:creationId xmlns:a16="http://schemas.microsoft.com/office/drawing/2014/main" id="{53499359-FFB5-4312-B753-C9922796C79A}"/>
                </a:ext>
              </a:extLst>
            </p:cNvPr>
            <p:cNvSpPr/>
            <p:nvPr/>
          </p:nvSpPr>
          <p:spPr>
            <a:xfrm>
              <a:off x="5765817" y="9947480"/>
              <a:ext cx="352252" cy="352250"/>
            </a:xfrm>
            <a:prstGeom prst="donut">
              <a:avLst>
                <a:gd name="adj" fmla="val 16079"/>
              </a:avLst>
            </a:pr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878E843E-6604-4832-B660-9750AFFA9146}"/>
                </a:ext>
              </a:extLst>
            </p:cNvPr>
            <p:cNvSpPr/>
            <p:nvPr/>
          </p:nvSpPr>
          <p:spPr>
            <a:xfrm>
              <a:off x="5721679" y="9415484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131984DB-40E6-464B-A068-4BF54778594E}"/>
                </a:ext>
              </a:extLst>
            </p:cNvPr>
            <p:cNvSpPr/>
            <p:nvPr/>
          </p:nvSpPr>
          <p:spPr>
            <a:xfrm>
              <a:off x="7460869" y="9415484"/>
              <a:ext cx="402992" cy="317043"/>
            </a:xfrm>
            <a:custGeom>
              <a:avLst/>
              <a:gdLst>
                <a:gd name="connsiteX0" fmla="*/ 201155 w 402992"/>
                <a:gd name="connsiteY0" fmla="*/ 0 h 317043"/>
                <a:gd name="connsiteX1" fmla="*/ 239433 w 402992"/>
                <a:gd name="connsiteY1" fmla="*/ 38278 h 317043"/>
                <a:gd name="connsiteX2" fmla="*/ 239433 w 402992"/>
                <a:gd name="connsiteY2" fmla="*/ 96743 h 317043"/>
                <a:gd name="connsiteX3" fmla="*/ 241825 w 402992"/>
                <a:gd name="connsiteY3" fmla="*/ 90392 h 317043"/>
                <a:gd name="connsiteX4" fmla="*/ 292447 w 402992"/>
                <a:gd name="connsiteY4" fmla="*/ 48204 h 317043"/>
                <a:gd name="connsiteX5" fmla="*/ 399265 w 402992"/>
                <a:gd name="connsiteY5" fmla="*/ 67545 h 317043"/>
                <a:gd name="connsiteX6" fmla="*/ 342268 w 402992"/>
                <a:gd name="connsiteY6" fmla="*/ 159933 h 317043"/>
                <a:gd name="connsiteX7" fmla="*/ 251582 w 402992"/>
                <a:gd name="connsiteY7" fmla="*/ 159467 h 317043"/>
                <a:gd name="connsiteX8" fmla="*/ 239433 w 402992"/>
                <a:gd name="connsiteY8" fmla="*/ 145252 h 317043"/>
                <a:gd name="connsiteX9" fmla="*/ 239432 w 402992"/>
                <a:gd name="connsiteY9" fmla="*/ 317043 h 317043"/>
                <a:gd name="connsiteX10" fmla="*/ 162877 w 402992"/>
                <a:gd name="connsiteY10" fmla="*/ 317043 h 317043"/>
                <a:gd name="connsiteX11" fmla="*/ 162877 w 402992"/>
                <a:gd name="connsiteY11" fmla="*/ 146051 h 317043"/>
                <a:gd name="connsiteX12" fmla="*/ 151410 w 402992"/>
                <a:gd name="connsiteY12" fmla="*/ 159468 h 317043"/>
                <a:gd name="connsiteX13" fmla="*/ 60724 w 402992"/>
                <a:gd name="connsiteY13" fmla="*/ 159934 h 317043"/>
                <a:gd name="connsiteX14" fmla="*/ 3727 w 402992"/>
                <a:gd name="connsiteY14" fmla="*/ 67546 h 317043"/>
                <a:gd name="connsiteX15" fmla="*/ 110545 w 402992"/>
                <a:gd name="connsiteY15" fmla="*/ 48205 h 317043"/>
                <a:gd name="connsiteX16" fmla="*/ 161167 w 402992"/>
                <a:gd name="connsiteY16" fmla="*/ 90393 h 317043"/>
                <a:gd name="connsiteX17" fmla="*/ 162877 w 402992"/>
                <a:gd name="connsiteY17" fmla="*/ 94933 h 317043"/>
                <a:gd name="connsiteX18" fmla="*/ 162877 w 402992"/>
                <a:gd name="connsiteY18" fmla="*/ 38278 h 317043"/>
                <a:gd name="connsiteX19" fmla="*/ 201155 w 402992"/>
                <a:gd name="connsiteY19" fmla="*/ 0 h 31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992" h="317043">
                  <a:moveTo>
                    <a:pt x="201155" y="0"/>
                  </a:moveTo>
                  <a:cubicBezTo>
                    <a:pt x="222295" y="0"/>
                    <a:pt x="239433" y="17138"/>
                    <a:pt x="239433" y="38278"/>
                  </a:cubicBezTo>
                  <a:lnTo>
                    <a:pt x="239433" y="96743"/>
                  </a:lnTo>
                  <a:lnTo>
                    <a:pt x="241825" y="90392"/>
                  </a:lnTo>
                  <a:cubicBezTo>
                    <a:pt x="252140" y="73673"/>
                    <a:pt x="269828" y="58289"/>
                    <a:pt x="292447" y="48204"/>
                  </a:cubicBezTo>
                  <a:cubicBezTo>
                    <a:pt x="337683" y="28032"/>
                    <a:pt x="385508" y="36692"/>
                    <a:pt x="399265" y="67545"/>
                  </a:cubicBezTo>
                  <a:cubicBezTo>
                    <a:pt x="413023" y="98399"/>
                    <a:pt x="387504" y="139762"/>
                    <a:pt x="342268" y="159933"/>
                  </a:cubicBezTo>
                  <a:cubicBezTo>
                    <a:pt x="308340" y="175062"/>
                    <a:pt x="272958" y="173973"/>
                    <a:pt x="251582" y="159467"/>
                  </a:cubicBezTo>
                  <a:lnTo>
                    <a:pt x="239433" y="145252"/>
                  </a:lnTo>
                  <a:lnTo>
                    <a:pt x="239432" y="317043"/>
                  </a:lnTo>
                  <a:lnTo>
                    <a:pt x="162877" y="317043"/>
                  </a:lnTo>
                  <a:lnTo>
                    <a:pt x="162877" y="146051"/>
                  </a:lnTo>
                  <a:lnTo>
                    <a:pt x="151410" y="159468"/>
                  </a:lnTo>
                  <a:cubicBezTo>
                    <a:pt x="130034" y="173974"/>
                    <a:pt x="94652" y="175063"/>
                    <a:pt x="60724" y="159934"/>
                  </a:cubicBezTo>
                  <a:cubicBezTo>
                    <a:pt x="15488" y="139763"/>
                    <a:pt x="-10031" y="98400"/>
                    <a:pt x="3727" y="67546"/>
                  </a:cubicBezTo>
                  <a:cubicBezTo>
                    <a:pt x="17484" y="36693"/>
                    <a:pt x="65309" y="28033"/>
                    <a:pt x="110545" y="48205"/>
                  </a:cubicBezTo>
                  <a:cubicBezTo>
                    <a:pt x="133164" y="58290"/>
                    <a:pt x="150852" y="73674"/>
                    <a:pt x="161167" y="90393"/>
                  </a:cubicBezTo>
                  <a:lnTo>
                    <a:pt x="162877" y="94933"/>
                  </a:lnTo>
                  <a:lnTo>
                    <a:pt x="162877" y="38278"/>
                  </a:lnTo>
                  <a:cubicBezTo>
                    <a:pt x="162877" y="17138"/>
                    <a:pt x="180015" y="0"/>
                    <a:pt x="201155" y="0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F5405BBD-EB9E-431E-9BB7-18F78B04BC00}"/>
              </a:ext>
            </a:extLst>
          </p:cNvPr>
          <p:cNvGrpSpPr/>
          <p:nvPr/>
        </p:nvGrpSpPr>
        <p:grpSpPr>
          <a:xfrm>
            <a:off x="6604122" y="842562"/>
            <a:ext cx="2666686" cy="2666686"/>
            <a:chOff x="1529531" y="8268201"/>
            <a:chExt cx="2913882" cy="2913882"/>
          </a:xfrm>
        </p:grpSpPr>
        <p:sp>
          <p:nvSpPr>
            <p:cNvPr id="228" name="円: 塗りつぶしなし 227">
              <a:extLst>
                <a:ext uri="{FF2B5EF4-FFF2-40B4-BE49-F238E27FC236}">
                  <a16:creationId xmlns:a16="http://schemas.microsoft.com/office/drawing/2014/main" id="{23B26824-BD40-42FE-A0D8-F30C73350EFE}"/>
                </a:ext>
              </a:extLst>
            </p:cNvPr>
            <p:cNvSpPr/>
            <p:nvPr/>
          </p:nvSpPr>
          <p:spPr>
            <a:xfrm>
              <a:off x="1529531" y="8268201"/>
              <a:ext cx="2913882" cy="2913882"/>
            </a:xfrm>
            <a:prstGeom prst="donut">
              <a:avLst>
                <a:gd name="adj" fmla="val 37106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9" name="円: 塗りつぶしなし 228">
              <a:extLst>
                <a:ext uri="{FF2B5EF4-FFF2-40B4-BE49-F238E27FC236}">
                  <a16:creationId xmlns:a16="http://schemas.microsoft.com/office/drawing/2014/main" id="{B623E2D3-0B4E-4851-AF5E-BC0B30A1B1E4}"/>
                </a:ext>
              </a:extLst>
            </p:cNvPr>
            <p:cNvSpPr/>
            <p:nvPr/>
          </p:nvSpPr>
          <p:spPr>
            <a:xfrm>
              <a:off x="1615256" y="8353926"/>
              <a:ext cx="2742432" cy="2742432"/>
            </a:xfrm>
            <a:prstGeom prst="donut">
              <a:avLst>
                <a:gd name="adj" fmla="val 36265"/>
              </a:avLst>
            </a:prstGeom>
            <a:gradFill flip="none" rotWithShape="1">
              <a:gsLst>
                <a:gs pos="0">
                  <a:srgbClr val="CC9900"/>
                </a:gs>
                <a:gs pos="75000">
                  <a:srgbClr val="FFFF00"/>
                </a:gs>
              </a:gsLst>
              <a:lin ang="27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0" name="円: 塗りつぶしなし 229">
              <a:extLst>
                <a:ext uri="{FF2B5EF4-FFF2-40B4-BE49-F238E27FC236}">
                  <a16:creationId xmlns:a16="http://schemas.microsoft.com/office/drawing/2014/main" id="{E1D4844E-0E70-4E18-8BC1-3611B5D42A17}"/>
                </a:ext>
              </a:extLst>
            </p:cNvPr>
            <p:cNvSpPr/>
            <p:nvPr/>
          </p:nvSpPr>
          <p:spPr>
            <a:xfrm>
              <a:off x="1675284" y="8413954"/>
              <a:ext cx="2622376" cy="2622376"/>
            </a:xfrm>
            <a:prstGeom prst="donut">
              <a:avLst>
                <a:gd name="adj" fmla="val 35564"/>
              </a:avLst>
            </a:prstGeom>
            <a:gradFill>
              <a:gsLst>
                <a:gs pos="0">
                  <a:srgbClr val="FFFF00"/>
                </a:gs>
                <a:gs pos="75000">
                  <a:srgbClr val="FFC0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C5949C79-8DD6-4B66-A1FA-74BCC5D52A84}"/>
                </a:ext>
              </a:extLst>
            </p:cNvPr>
            <p:cNvSpPr/>
            <p:nvPr/>
          </p:nvSpPr>
          <p:spPr>
            <a:xfrm>
              <a:off x="1793200" y="10107495"/>
              <a:ext cx="2382022" cy="814710"/>
            </a:xfrm>
            <a:custGeom>
              <a:avLst/>
              <a:gdLst>
                <a:gd name="connsiteX0" fmla="*/ 710059 w 2382022"/>
                <a:gd name="connsiteY0" fmla="*/ 772571 h 814710"/>
                <a:gd name="connsiteX1" fmla="*/ 1671963 w 2382022"/>
                <a:gd name="connsiteY1" fmla="*/ 772571 h 814710"/>
                <a:gd name="connsiteX2" fmla="*/ 1563031 w 2382022"/>
                <a:gd name="connsiteY2" fmla="*/ 812440 h 814710"/>
                <a:gd name="connsiteX3" fmla="*/ 1554203 w 2382022"/>
                <a:gd name="connsiteY3" fmla="*/ 814710 h 814710"/>
                <a:gd name="connsiteX4" fmla="*/ 827820 w 2382022"/>
                <a:gd name="connsiteY4" fmla="*/ 814710 h 814710"/>
                <a:gd name="connsiteX5" fmla="*/ 818991 w 2382022"/>
                <a:gd name="connsiteY5" fmla="*/ 812440 h 814710"/>
                <a:gd name="connsiteX6" fmla="*/ 543725 w 2382022"/>
                <a:gd name="connsiteY6" fmla="*/ 686727 h 814710"/>
                <a:gd name="connsiteX7" fmla="*/ 1838298 w 2382022"/>
                <a:gd name="connsiteY7" fmla="*/ 686727 h 814710"/>
                <a:gd name="connsiteX8" fmla="*/ 1787330 w 2382022"/>
                <a:gd name="connsiteY8" fmla="*/ 717691 h 814710"/>
                <a:gd name="connsiteX9" fmla="*/ 1764130 w 2382022"/>
                <a:gd name="connsiteY9" fmla="*/ 728867 h 814710"/>
                <a:gd name="connsiteX10" fmla="*/ 617892 w 2382022"/>
                <a:gd name="connsiteY10" fmla="*/ 728867 h 814710"/>
                <a:gd name="connsiteX11" fmla="*/ 594693 w 2382022"/>
                <a:gd name="connsiteY11" fmla="*/ 717691 h 814710"/>
                <a:gd name="connsiteX12" fmla="*/ 1862019 w 2382022"/>
                <a:gd name="connsiteY12" fmla="*/ 600886 h 814710"/>
                <a:gd name="connsiteX13" fmla="*/ 1962879 w 2382022"/>
                <a:gd name="connsiteY13" fmla="*/ 600886 h 814710"/>
                <a:gd name="connsiteX14" fmla="*/ 1906527 w 2382022"/>
                <a:gd name="connsiteY14" fmla="*/ 643026 h 814710"/>
                <a:gd name="connsiteX15" fmla="*/ 1862019 w 2382022"/>
                <a:gd name="connsiteY15" fmla="*/ 643026 h 814710"/>
                <a:gd name="connsiteX16" fmla="*/ 1457206 w 2382022"/>
                <a:gd name="connsiteY16" fmla="*/ 600886 h 814710"/>
                <a:gd name="connsiteX17" fmla="*/ 1661112 w 2382022"/>
                <a:gd name="connsiteY17" fmla="*/ 600886 h 814710"/>
                <a:gd name="connsiteX18" fmla="*/ 1661112 w 2382022"/>
                <a:gd name="connsiteY18" fmla="*/ 643026 h 814710"/>
                <a:gd name="connsiteX19" fmla="*/ 1457206 w 2382022"/>
                <a:gd name="connsiteY19" fmla="*/ 643026 h 814710"/>
                <a:gd name="connsiteX20" fmla="*/ 1207175 w 2382022"/>
                <a:gd name="connsiteY20" fmla="*/ 600886 h 814710"/>
                <a:gd name="connsiteX21" fmla="*/ 1267333 w 2382022"/>
                <a:gd name="connsiteY21" fmla="*/ 600886 h 814710"/>
                <a:gd name="connsiteX22" fmla="*/ 1266914 w 2382022"/>
                <a:gd name="connsiteY22" fmla="*/ 643026 h 814710"/>
                <a:gd name="connsiteX23" fmla="*/ 1207175 w 2382022"/>
                <a:gd name="connsiteY23" fmla="*/ 643026 h 814710"/>
                <a:gd name="connsiteX24" fmla="*/ 419143 w 2382022"/>
                <a:gd name="connsiteY24" fmla="*/ 600886 h 814710"/>
                <a:gd name="connsiteX25" fmla="*/ 557094 w 2382022"/>
                <a:gd name="connsiteY25" fmla="*/ 600886 h 814710"/>
                <a:gd name="connsiteX26" fmla="*/ 557094 w 2382022"/>
                <a:gd name="connsiteY26" fmla="*/ 643026 h 814710"/>
                <a:gd name="connsiteX27" fmla="*/ 475496 w 2382022"/>
                <a:gd name="connsiteY27" fmla="*/ 643026 h 814710"/>
                <a:gd name="connsiteX28" fmla="*/ 1862019 w 2382022"/>
                <a:gd name="connsiteY28" fmla="*/ 515046 h 814710"/>
                <a:gd name="connsiteX29" fmla="*/ 2061565 w 2382022"/>
                <a:gd name="connsiteY29" fmla="*/ 515046 h 814710"/>
                <a:gd name="connsiteX30" fmla="*/ 2015200 w 2382022"/>
                <a:gd name="connsiteY30" fmla="*/ 557185 h 814710"/>
                <a:gd name="connsiteX31" fmla="*/ 1862019 w 2382022"/>
                <a:gd name="connsiteY31" fmla="*/ 557185 h 814710"/>
                <a:gd name="connsiteX32" fmla="*/ 1123831 w 2382022"/>
                <a:gd name="connsiteY32" fmla="*/ 515046 h 814710"/>
                <a:gd name="connsiteX33" fmla="*/ 1268187 w 2382022"/>
                <a:gd name="connsiteY33" fmla="*/ 515046 h 814710"/>
                <a:gd name="connsiteX34" fmla="*/ 1267768 w 2382022"/>
                <a:gd name="connsiteY34" fmla="*/ 557185 h 814710"/>
                <a:gd name="connsiteX35" fmla="*/ 1207175 w 2382022"/>
                <a:gd name="connsiteY35" fmla="*/ 557185 h 814710"/>
                <a:gd name="connsiteX36" fmla="*/ 1207175 w 2382022"/>
                <a:gd name="connsiteY36" fmla="*/ 530547 h 814710"/>
                <a:gd name="connsiteX37" fmla="*/ 1123831 w 2382022"/>
                <a:gd name="connsiteY37" fmla="*/ 530547 h 814710"/>
                <a:gd name="connsiteX38" fmla="*/ 320458 w 2382022"/>
                <a:gd name="connsiteY38" fmla="*/ 515046 h 814710"/>
                <a:gd name="connsiteX39" fmla="*/ 652344 w 2382022"/>
                <a:gd name="connsiteY39" fmla="*/ 515046 h 814710"/>
                <a:gd name="connsiteX40" fmla="*/ 652344 w 2382022"/>
                <a:gd name="connsiteY40" fmla="*/ 535309 h 814710"/>
                <a:gd name="connsiteX41" fmla="*/ 557094 w 2382022"/>
                <a:gd name="connsiteY41" fmla="*/ 535309 h 814710"/>
                <a:gd name="connsiteX42" fmla="*/ 557094 w 2382022"/>
                <a:gd name="connsiteY42" fmla="*/ 557185 h 814710"/>
                <a:gd name="connsiteX43" fmla="*/ 366822 w 2382022"/>
                <a:gd name="connsiteY43" fmla="*/ 557185 h 814710"/>
                <a:gd name="connsiteX44" fmla="*/ 1862019 w 2382022"/>
                <a:gd name="connsiteY44" fmla="*/ 429205 h 814710"/>
                <a:gd name="connsiteX45" fmla="*/ 2142029 w 2382022"/>
                <a:gd name="connsiteY45" fmla="*/ 429205 h 814710"/>
                <a:gd name="connsiteX46" fmla="*/ 2103730 w 2382022"/>
                <a:gd name="connsiteY46" fmla="*/ 471344 h 814710"/>
                <a:gd name="connsiteX47" fmla="*/ 1862019 w 2382022"/>
                <a:gd name="connsiteY47" fmla="*/ 471344 h 814710"/>
                <a:gd name="connsiteX48" fmla="*/ 1123831 w 2382022"/>
                <a:gd name="connsiteY48" fmla="*/ 429205 h 814710"/>
                <a:gd name="connsiteX49" fmla="*/ 1269042 w 2382022"/>
                <a:gd name="connsiteY49" fmla="*/ 429205 h 814710"/>
                <a:gd name="connsiteX50" fmla="*/ 1268622 w 2382022"/>
                <a:gd name="connsiteY50" fmla="*/ 471344 h 814710"/>
                <a:gd name="connsiteX51" fmla="*/ 1123831 w 2382022"/>
                <a:gd name="connsiteY51" fmla="*/ 471344 h 814710"/>
                <a:gd name="connsiteX52" fmla="*/ 239993 w 2382022"/>
                <a:gd name="connsiteY52" fmla="*/ 429205 h 814710"/>
                <a:gd name="connsiteX53" fmla="*/ 652344 w 2382022"/>
                <a:gd name="connsiteY53" fmla="*/ 429205 h 814710"/>
                <a:gd name="connsiteX54" fmla="*/ 652344 w 2382022"/>
                <a:gd name="connsiteY54" fmla="*/ 471344 h 814710"/>
                <a:gd name="connsiteX55" fmla="*/ 278292 w 2382022"/>
                <a:gd name="connsiteY55" fmla="*/ 471344 h 814710"/>
                <a:gd name="connsiteX56" fmla="*/ 1862019 w 2382022"/>
                <a:gd name="connsiteY56" fmla="*/ 343364 h 814710"/>
                <a:gd name="connsiteX57" fmla="*/ 2208762 w 2382022"/>
                <a:gd name="connsiteY57" fmla="*/ 343364 h 814710"/>
                <a:gd name="connsiteX58" fmla="*/ 2177250 w 2382022"/>
                <a:gd name="connsiteY58" fmla="*/ 385503 h 814710"/>
                <a:gd name="connsiteX59" fmla="*/ 1862019 w 2382022"/>
                <a:gd name="connsiteY59" fmla="*/ 385503 h 814710"/>
                <a:gd name="connsiteX60" fmla="*/ 1123831 w 2382022"/>
                <a:gd name="connsiteY60" fmla="*/ 343364 h 814710"/>
                <a:gd name="connsiteX61" fmla="*/ 1269896 w 2382022"/>
                <a:gd name="connsiteY61" fmla="*/ 343364 h 814710"/>
                <a:gd name="connsiteX62" fmla="*/ 1269476 w 2382022"/>
                <a:gd name="connsiteY62" fmla="*/ 385503 h 814710"/>
                <a:gd name="connsiteX63" fmla="*/ 1123831 w 2382022"/>
                <a:gd name="connsiteY63" fmla="*/ 385503 h 814710"/>
                <a:gd name="connsiteX64" fmla="*/ 173261 w 2382022"/>
                <a:gd name="connsiteY64" fmla="*/ 343364 h 814710"/>
                <a:gd name="connsiteX65" fmla="*/ 652344 w 2382022"/>
                <a:gd name="connsiteY65" fmla="*/ 343364 h 814710"/>
                <a:gd name="connsiteX66" fmla="*/ 652344 w 2382022"/>
                <a:gd name="connsiteY66" fmla="*/ 385503 h 814710"/>
                <a:gd name="connsiteX67" fmla="*/ 204772 w 2382022"/>
                <a:gd name="connsiteY67" fmla="*/ 385503 h 814710"/>
                <a:gd name="connsiteX68" fmla="*/ 1862019 w 2382022"/>
                <a:gd name="connsiteY68" fmla="*/ 257523 h 814710"/>
                <a:gd name="connsiteX69" fmla="*/ 2264593 w 2382022"/>
                <a:gd name="connsiteY69" fmla="*/ 257523 h 814710"/>
                <a:gd name="connsiteX70" fmla="*/ 2238993 w 2382022"/>
                <a:gd name="connsiteY70" fmla="*/ 299662 h 814710"/>
                <a:gd name="connsiteX71" fmla="*/ 1862019 w 2382022"/>
                <a:gd name="connsiteY71" fmla="*/ 299662 h 814710"/>
                <a:gd name="connsiteX72" fmla="*/ 1159550 w 2382022"/>
                <a:gd name="connsiteY72" fmla="*/ 257523 h 814710"/>
                <a:gd name="connsiteX73" fmla="*/ 1270750 w 2382022"/>
                <a:gd name="connsiteY73" fmla="*/ 257523 h 814710"/>
                <a:gd name="connsiteX74" fmla="*/ 1270331 w 2382022"/>
                <a:gd name="connsiteY74" fmla="*/ 299662 h 814710"/>
                <a:gd name="connsiteX75" fmla="*/ 1159550 w 2382022"/>
                <a:gd name="connsiteY75" fmla="*/ 299662 h 814710"/>
                <a:gd name="connsiteX76" fmla="*/ 117429 w 2382022"/>
                <a:gd name="connsiteY76" fmla="*/ 257523 h 814710"/>
                <a:gd name="connsiteX77" fmla="*/ 628531 w 2382022"/>
                <a:gd name="connsiteY77" fmla="*/ 257523 h 814710"/>
                <a:gd name="connsiteX78" fmla="*/ 628531 w 2382022"/>
                <a:gd name="connsiteY78" fmla="*/ 299662 h 814710"/>
                <a:gd name="connsiteX79" fmla="*/ 143029 w 2382022"/>
                <a:gd name="connsiteY79" fmla="*/ 299662 h 814710"/>
                <a:gd name="connsiteX80" fmla="*/ 1315125 w 2382022"/>
                <a:gd name="connsiteY80" fmla="*/ 171682 h 814710"/>
                <a:gd name="connsiteX81" fmla="*/ 1387909 w 2382022"/>
                <a:gd name="connsiteY81" fmla="*/ 171682 h 814710"/>
                <a:gd name="connsiteX82" fmla="*/ 1391755 w 2382022"/>
                <a:gd name="connsiteY82" fmla="*/ 177144 h 814710"/>
                <a:gd name="connsiteX83" fmla="*/ 1404827 w 2382022"/>
                <a:gd name="connsiteY83" fmla="*/ 171682 h 814710"/>
                <a:gd name="connsiteX84" fmla="*/ 2311424 w 2382022"/>
                <a:gd name="connsiteY84" fmla="*/ 171682 h 814710"/>
                <a:gd name="connsiteX85" fmla="*/ 2291124 w 2382022"/>
                <a:gd name="connsiteY85" fmla="*/ 213821 h 814710"/>
                <a:gd name="connsiteX86" fmla="*/ 1862019 w 2382022"/>
                <a:gd name="connsiteY86" fmla="*/ 213821 h 814710"/>
                <a:gd name="connsiteX87" fmla="*/ 1862019 w 2382022"/>
                <a:gd name="connsiteY87" fmla="*/ 185265 h 814710"/>
                <a:gd name="connsiteX88" fmla="*/ 1315125 w 2382022"/>
                <a:gd name="connsiteY88" fmla="*/ 185265 h 814710"/>
                <a:gd name="connsiteX89" fmla="*/ 70598 w 2382022"/>
                <a:gd name="connsiteY89" fmla="*/ 171682 h 814710"/>
                <a:gd name="connsiteX90" fmla="*/ 977294 w 2382022"/>
                <a:gd name="connsiteY90" fmla="*/ 171682 h 814710"/>
                <a:gd name="connsiteX91" fmla="*/ 991639 w 2382022"/>
                <a:gd name="connsiteY91" fmla="*/ 177635 h 814710"/>
                <a:gd name="connsiteX92" fmla="*/ 995809 w 2382022"/>
                <a:gd name="connsiteY92" fmla="*/ 171682 h 814710"/>
                <a:gd name="connsiteX93" fmla="*/ 1071568 w 2382022"/>
                <a:gd name="connsiteY93" fmla="*/ 171682 h 814710"/>
                <a:gd name="connsiteX94" fmla="*/ 1071568 w 2382022"/>
                <a:gd name="connsiteY94" fmla="*/ 194396 h 814710"/>
                <a:gd name="connsiteX95" fmla="*/ 628531 w 2382022"/>
                <a:gd name="connsiteY95" fmla="*/ 192409 h 814710"/>
                <a:gd name="connsiteX96" fmla="*/ 628531 w 2382022"/>
                <a:gd name="connsiteY96" fmla="*/ 213821 h 814710"/>
                <a:gd name="connsiteX97" fmla="*/ 90898 w 2382022"/>
                <a:gd name="connsiteY97" fmla="*/ 213821 h 814710"/>
                <a:gd name="connsiteX98" fmla="*/ 1501842 w 2382022"/>
                <a:gd name="connsiteY98" fmla="*/ 85841 h 814710"/>
                <a:gd name="connsiteX99" fmla="*/ 2350604 w 2382022"/>
                <a:gd name="connsiteY99" fmla="*/ 85841 h 814710"/>
                <a:gd name="connsiteX100" fmla="*/ 2343735 w 2382022"/>
                <a:gd name="connsiteY100" fmla="*/ 104607 h 814710"/>
                <a:gd name="connsiteX101" fmla="*/ 2332476 w 2382022"/>
                <a:gd name="connsiteY101" fmla="*/ 127980 h 814710"/>
                <a:gd name="connsiteX102" fmla="*/ 1517996 w 2382022"/>
                <a:gd name="connsiteY102" fmla="*/ 127980 h 814710"/>
                <a:gd name="connsiteX103" fmla="*/ 31418 w 2382022"/>
                <a:gd name="connsiteY103" fmla="*/ 85841 h 814710"/>
                <a:gd name="connsiteX104" fmla="*/ 902876 w 2382022"/>
                <a:gd name="connsiteY104" fmla="*/ 85841 h 814710"/>
                <a:gd name="connsiteX105" fmla="*/ 888369 w 2382022"/>
                <a:gd name="connsiteY105" fmla="*/ 127980 h 814710"/>
                <a:gd name="connsiteX106" fmla="*/ 49546 w 2382022"/>
                <a:gd name="connsiteY106" fmla="*/ 127980 h 814710"/>
                <a:gd name="connsiteX107" fmla="*/ 38287 w 2382022"/>
                <a:gd name="connsiteY107" fmla="*/ 104607 h 814710"/>
                <a:gd name="connsiteX108" fmla="*/ 1657754 w 2382022"/>
                <a:gd name="connsiteY108" fmla="*/ 0 h 814710"/>
                <a:gd name="connsiteX109" fmla="*/ 2382022 w 2382022"/>
                <a:gd name="connsiteY109" fmla="*/ 0 h 814710"/>
                <a:gd name="connsiteX110" fmla="*/ 2366599 w 2382022"/>
                <a:gd name="connsiteY110" fmla="*/ 42139 h 814710"/>
                <a:gd name="connsiteX111" fmla="*/ 1622638 w 2382022"/>
                <a:gd name="connsiteY111" fmla="*/ 42139 h 814710"/>
                <a:gd name="connsiteX112" fmla="*/ 0 w 2382022"/>
                <a:gd name="connsiteY112" fmla="*/ 0 h 814710"/>
                <a:gd name="connsiteX113" fmla="*/ 729523 w 2382022"/>
                <a:gd name="connsiteY113" fmla="*/ 0 h 814710"/>
                <a:gd name="connsiteX114" fmla="*/ 763761 w 2382022"/>
                <a:gd name="connsiteY114" fmla="*/ 42139 h 814710"/>
                <a:gd name="connsiteX115" fmla="*/ 15423 w 2382022"/>
                <a:gd name="connsiteY115" fmla="*/ 42139 h 8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2382022" h="814710">
                  <a:moveTo>
                    <a:pt x="710059" y="772571"/>
                  </a:moveTo>
                  <a:lnTo>
                    <a:pt x="1671963" y="772571"/>
                  </a:lnTo>
                  <a:lnTo>
                    <a:pt x="1563031" y="812440"/>
                  </a:lnTo>
                  <a:lnTo>
                    <a:pt x="1554203" y="814710"/>
                  </a:lnTo>
                  <a:lnTo>
                    <a:pt x="827820" y="814710"/>
                  </a:lnTo>
                  <a:lnTo>
                    <a:pt x="818991" y="812440"/>
                  </a:lnTo>
                  <a:close/>
                  <a:moveTo>
                    <a:pt x="543725" y="686727"/>
                  </a:moveTo>
                  <a:lnTo>
                    <a:pt x="1838298" y="686727"/>
                  </a:lnTo>
                  <a:lnTo>
                    <a:pt x="1787330" y="717691"/>
                  </a:lnTo>
                  <a:lnTo>
                    <a:pt x="1764130" y="728867"/>
                  </a:lnTo>
                  <a:lnTo>
                    <a:pt x="617892" y="728867"/>
                  </a:lnTo>
                  <a:lnTo>
                    <a:pt x="594693" y="717691"/>
                  </a:lnTo>
                  <a:close/>
                  <a:moveTo>
                    <a:pt x="1862019" y="600886"/>
                  </a:moveTo>
                  <a:lnTo>
                    <a:pt x="1962879" y="600886"/>
                  </a:lnTo>
                  <a:lnTo>
                    <a:pt x="1906527" y="643026"/>
                  </a:lnTo>
                  <a:lnTo>
                    <a:pt x="1862019" y="643026"/>
                  </a:lnTo>
                  <a:close/>
                  <a:moveTo>
                    <a:pt x="1457206" y="600886"/>
                  </a:moveTo>
                  <a:lnTo>
                    <a:pt x="1661112" y="600886"/>
                  </a:lnTo>
                  <a:lnTo>
                    <a:pt x="1661112" y="643026"/>
                  </a:lnTo>
                  <a:lnTo>
                    <a:pt x="1457206" y="643026"/>
                  </a:lnTo>
                  <a:close/>
                  <a:moveTo>
                    <a:pt x="1207175" y="600886"/>
                  </a:moveTo>
                  <a:lnTo>
                    <a:pt x="1267333" y="600886"/>
                  </a:lnTo>
                  <a:lnTo>
                    <a:pt x="1266914" y="643026"/>
                  </a:lnTo>
                  <a:lnTo>
                    <a:pt x="1207175" y="643026"/>
                  </a:lnTo>
                  <a:close/>
                  <a:moveTo>
                    <a:pt x="419143" y="600886"/>
                  </a:moveTo>
                  <a:lnTo>
                    <a:pt x="557094" y="600886"/>
                  </a:lnTo>
                  <a:lnTo>
                    <a:pt x="557094" y="643026"/>
                  </a:lnTo>
                  <a:lnTo>
                    <a:pt x="475496" y="643026"/>
                  </a:lnTo>
                  <a:close/>
                  <a:moveTo>
                    <a:pt x="1862019" y="515046"/>
                  </a:moveTo>
                  <a:lnTo>
                    <a:pt x="2061565" y="515046"/>
                  </a:lnTo>
                  <a:lnTo>
                    <a:pt x="2015200" y="557185"/>
                  </a:lnTo>
                  <a:lnTo>
                    <a:pt x="1862019" y="557185"/>
                  </a:lnTo>
                  <a:close/>
                  <a:moveTo>
                    <a:pt x="1123831" y="515046"/>
                  </a:moveTo>
                  <a:lnTo>
                    <a:pt x="1268187" y="515046"/>
                  </a:lnTo>
                  <a:lnTo>
                    <a:pt x="1267768" y="557185"/>
                  </a:lnTo>
                  <a:lnTo>
                    <a:pt x="1207175" y="557185"/>
                  </a:lnTo>
                  <a:lnTo>
                    <a:pt x="1207175" y="530547"/>
                  </a:lnTo>
                  <a:lnTo>
                    <a:pt x="1123831" y="530547"/>
                  </a:lnTo>
                  <a:close/>
                  <a:moveTo>
                    <a:pt x="320458" y="515046"/>
                  </a:moveTo>
                  <a:lnTo>
                    <a:pt x="652344" y="515046"/>
                  </a:lnTo>
                  <a:lnTo>
                    <a:pt x="652344" y="535309"/>
                  </a:lnTo>
                  <a:lnTo>
                    <a:pt x="557094" y="535309"/>
                  </a:lnTo>
                  <a:lnTo>
                    <a:pt x="557094" y="557185"/>
                  </a:lnTo>
                  <a:lnTo>
                    <a:pt x="366822" y="557185"/>
                  </a:lnTo>
                  <a:close/>
                  <a:moveTo>
                    <a:pt x="1862019" y="429205"/>
                  </a:moveTo>
                  <a:lnTo>
                    <a:pt x="2142029" y="429205"/>
                  </a:lnTo>
                  <a:lnTo>
                    <a:pt x="2103730" y="471344"/>
                  </a:lnTo>
                  <a:lnTo>
                    <a:pt x="1862019" y="471344"/>
                  </a:lnTo>
                  <a:close/>
                  <a:moveTo>
                    <a:pt x="1123831" y="429205"/>
                  </a:moveTo>
                  <a:lnTo>
                    <a:pt x="1269042" y="429205"/>
                  </a:lnTo>
                  <a:lnTo>
                    <a:pt x="1268622" y="471344"/>
                  </a:lnTo>
                  <a:lnTo>
                    <a:pt x="1123831" y="471344"/>
                  </a:lnTo>
                  <a:close/>
                  <a:moveTo>
                    <a:pt x="239993" y="429205"/>
                  </a:moveTo>
                  <a:lnTo>
                    <a:pt x="652344" y="429205"/>
                  </a:lnTo>
                  <a:lnTo>
                    <a:pt x="652344" y="471344"/>
                  </a:lnTo>
                  <a:lnTo>
                    <a:pt x="278292" y="471344"/>
                  </a:lnTo>
                  <a:close/>
                  <a:moveTo>
                    <a:pt x="1862019" y="343364"/>
                  </a:moveTo>
                  <a:lnTo>
                    <a:pt x="2208762" y="343364"/>
                  </a:lnTo>
                  <a:lnTo>
                    <a:pt x="2177250" y="385503"/>
                  </a:lnTo>
                  <a:lnTo>
                    <a:pt x="1862019" y="385503"/>
                  </a:lnTo>
                  <a:close/>
                  <a:moveTo>
                    <a:pt x="1123831" y="343364"/>
                  </a:moveTo>
                  <a:lnTo>
                    <a:pt x="1269896" y="343364"/>
                  </a:lnTo>
                  <a:lnTo>
                    <a:pt x="1269476" y="385503"/>
                  </a:lnTo>
                  <a:lnTo>
                    <a:pt x="1123831" y="385503"/>
                  </a:lnTo>
                  <a:close/>
                  <a:moveTo>
                    <a:pt x="173261" y="343364"/>
                  </a:moveTo>
                  <a:lnTo>
                    <a:pt x="652344" y="343364"/>
                  </a:lnTo>
                  <a:lnTo>
                    <a:pt x="652344" y="385503"/>
                  </a:lnTo>
                  <a:lnTo>
                    <a:pt x="204772" y="385503"/>
                  </a:lnTo>
                  <a:close/>
                  <a:moveTo>
                    <a:pt x="1862019" y="257523"/>
                  </a:moveTo>
                  <a:lnTo>
                    <a:pt x="2264593" y="257523"/>
                  </a:lnTo>
                  <a:lnTo>
                    <a:pt x="2238993" y="299662"/>
                  </a:lnTo>
                  <a:lnTo>
                    <a:pt x="1862019" y="299662"/>
                  </a:lnTo>
                  <a:close/>
                  <a:moveTo>
                    <a:pt x="1159550" y="257523"/>
                  </a:moveTo>
                  <a:lnTo>
                    <a:pt x="1270750" y="257523"/>
                  </a:lnTo>
                  <a:lnTo>
                    <a:pt x="1270331" y="299662"/>
                  </a:lnTo>
                  <a:lnTo>
                    <a:pt x="1159550" y="299662"/>
                  </a:lnTo>
                  <a:close/>
                  <a:moveTo>
                    <a:pt x="117429" y="257523"/>
                  </a:moveTo>
                  <a:lnTo>
                    <a:pt x="628531" y="257523"/>
                  </a:lnTo>
                  <a:lnTo>
                    <a:pt x="628531" y="299662"/>
                  </a:lnTo>
                  <a:lnTo>
                    <a:pt x="143029" y="299662"/>
                  </a:lnTo>
                  <a:close/>
                  <a:moveTo>
                    <a:pt x="1315125" y="171682"/>
                  </a:moveTo>
                  <a:lnTo>
                    <a:pt x="1387909" y="171682"/>
                  </a:lnTo>
                  <a:lnTo>
                    <a:pt x="1391755" y="177144"/>
                  </a:lnTo>
                  <a:lnTo>
                    <a:pt x="1404827" y="171682"/>
                  </a:lnTo>
                  <a:lnTo>
                    <a:pt x="2311424" y="171682"/>
                  </a:lnTo>
                  <a:lnTo>
                    <a:pt x="2291124" y="213821"/>
                  </a:lnTo>
                  <a:lnTo>
                    <a:pt x="1862019" y="213821"/>
                  </a:lnTo>
                  <a:lnTo>
                    <a:pt x="1862019" y="185265"/>
                  </a:lnTo>
                  <a:lnTo>
                    <a:pt x="1315125" y="185265"/>
                  </a:lnTo>
                  <a:close/>
                  <a:moveTo>
                    <a:pt x="70598" y="171682"/>
                  </a:moveTo>
                  <a:lnTo>
                    <a:pt x="977294" y="171682"/>
                  </a:lnTo>
                  <a:lnTo>
                    <a:pt x="991639" y="177635"/>
                  </a:lnTo>
                  <a:lnTo>
                    <a:pt x="995809" y="171682"/>
                  </a:lnTo>
                  <a:lnTo>
                    <a:pt x="1071568" y="171682"/>
                  </a:lnTo>
                  <a:lnTo>
                    <a:pt x="1071568" y="194396"/>
                  </a:lnTo>
                  <a:lnTo>
                    <a:pt x="628531" y="192409"/>
                  </a:lnTo>
                  <a:lnTo>
                    <a:pt x="628531" y="213821"/>
                  </a:lnTo>
                  <a:lnTo>
                    <a:pt x="90898" y="213821"/>
                  </a:lnTo>
                  <a:close/>
                  <a:moveTo>
                    <a:pt x="1501842" y="85841"/>
                  </a:moveTo>
                  <a:lnTo>
                    <a:pt x="2350604" y="85841"/>
                  </a:lnTo>
                  <a:lnTo>
                    <a:pt x="2343735" y="104607"/>
                  </a:lnTo>
                  <a:lnTo>
                    <a:pt x="2332476" y="127980"/>
                  </a:lnTo>
                  <a:lnTo>
                    <a:pt x="1517996" y="127980"/>
                  </a:lnTo>
                  <a:close/>
                  <a:moveTo>
                    <a:pt x="31418" y="85841"/>
                  </a:moveTo>
                  <a:lnTo>
                    <a:pt x="902876" y="85841"/>
                  </a:lnTo>
                  <a:lnTo>
                    <a:pt x="888369" y="127980"/>
                  </a:lnTo>
                  <a:lnTo>
                    <a:pt x="49546" y="127980"/>
                  </a:lnTo>
                  <a:lnTo>
                    <a:pt x="38287" y="104607"/>
                  </a:lnTo>
                  <a:close/>
                  <a:moveTo>
                    <a:pt x="1657754" y="0"/>
                  </a:moveTo>
                  <a:lnTo>
                    <a:pt x="2382022" y="0"/>
                  </a:lnTo>
                  <a:lnTo>
                    <a:pt x="2366599" y="42139"/>
                  </a:lnTo>
                  <a:lnTo>
                    <a:pt x="1622638" y="42139"/>
                  </a:lnTo>
                  <a:close/>
                  <a:moveTo>
                    <a:pt x="0" y="0"/>
                  </a:moveTo>
                  <a:lnTo>
                    <a:pt x="729523" y="0"/>
                  </a:lnTo>
                  <a:lnTo>
                    <a:pt x="763761" y="42139"/>
                  </a:lnTo>
                  <a:lnTo>
                    <a:pt x="15423" y="42139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012765C-F26D-4A85-9C0A-F2C0C38E5F00}"/>
                </a:ext>
              </a:extLst>
            </p:cNvPr>
            <p:cNvSpPr/>
            <p:nvPr/>
          </p:nvSpPr>
          <p:spPr>
            <a:xfrm rot="5400000">
              <a:off x="2433030" y="9171699"/>
              <a:ext cx="1106885" cy="1106885"/>
            </a:xfrm>
            <a:custGeom>
              <a:avLst/>
              <a:gdLst>
                <a:gd name="connsiteX0" fmla="*/ 209312 w 1106885"/>
                <a:gd name="connsiteY0" fmla="*/ 553443 h 1106885"/>
                <a:gd name="connsiteX1" fmla="*/ 553443 w 1106885"/>
                <a:gd name="connsiteY1" fmla="*/ 897574 h 1106885"/>
                <a:gd name="connsiteX2" fmla="*/ 897574 w 1106885"/>
                <a:gd name="connsiteY2" fmla="*/ 553443 h 1106885"/>
                <a:gd name="connsiteX3" fmla="*/ 553443 w 1106885"/>
                <a:gd name="connsiteY3" fmla="*/ 209312 h 1106885"/>
                <a:gd name="connsiteX4" fmla="*/ 209312 w 1106885"/>
                <a:gd name="connsiteY4" fmla="*/ 553443 h 1106885"/>
                <a:gd name="connsiteX5" fmla="*/ 0 w 1106885"/>
                <a:gd name="connsiteY5" fmla="*/ 581844 h 1106885"/>
                <a:gd name="connsiteX6" fmla="*/ 0 w 1106885"/>
                <a:gd name="connsiteY6" fmla="*/ 525041 h 1106885"/>
                <a:gd name="connsiteX7" fmla="*/ 109575 w 1106885"/>
                <a:gd name="connsiteY7" fmla="*/ 500802 h 1106885"/>
                <a:gd name="connsiteX8" fmla="*/ 113394 w 1106885"/>
                <a:gd name="connsiteY8" fmla="*/ 462919 h 1106885"/>
                <a:gd name="connsiteX9" fmla="*/ 123057 w 1106885"/>
                <a:gd name="connsiteY9" fmla="*/ 431789 h 1106885"/>
                <a:gd name="connsiteX10" fmla="*/ 31374 w 1106885"/>
                <a:gd name="connsiteY10" fmla="*/ 367571 h 1106885"/>
                <a:gd name="connsiteX11" fmla="*/ 53143 w 1106885"/>
                <a:gd name="connsiteY11" fmla="*/ 315105 h 1106885"/>
                <a:gd name="connsiteX12" fmla="*/ 163413 w 1106885"/>
                <a:gd name="connsiteY12" fmla="*/ 334670 h 1106885"/>
                <a:gd name="connsiteX13" fmla="*/ 180980 w 1106885"/>
                <a:gd name="connsiteY13" fmla="*/ 302305 h 1106885"/>
                <a:gd name="connsiteX14" fmla="*/ 202212 w 1106885"/>
                <a:gd name="connsiteY14" fmla="*/ 276572 h 1106885"/>
                <a:gd name="connsiteX15" fmla="*/ 142018 w 1106885"/>
                <a:gd name="connsiteY15" fmla="*/ 182183 h 1106885"/>
                <a:gd name="connsiteX16" fmla="*/ 182184 w 1106885"/>
                <a:gd name="connsiteY16" fmla="*/ 142017 h 1106885"/>
                <a:gd name="connsiteX17" fmla="*/ 276573 w 1106885"/>
                <a:gd name="connsiteY17" fmla="*/ 202211 h 1106885"/>
                <a:gd name="connsiteX18" fmla="*/ 302305 w 1106885"/>
                <a:gd name="connsiteY18" fmla="*/ 180980 h 1106885"/>
                <a:gd name="connsiteX19" fmla="*/ 333712 w 1106885"/>
                <a:gd name="connsiteY19" fmla="*/ 163933 h 1106885"/>
                <a:gd name="connsiteX20" fmla="*/ 313879 w 1106885"/>
                <a:gd name="connsiteY20" fmla="*/ 53729 h 1106885"/>
                <a:gd name="connsiteX21" fmla="*/ 366291 w 1106885"/>
                <a:gd name="connsiteY21" fmla="*/ 31830 h 1106885"/>
                <a:gd name="connsiteX22" fmla="*/ 430751 w 1106885"/>
                <a:gd name="connsiteY22" fmla="*/ 123379 h 1106885"/>
                <a:gd name="connsiteX23" fmla="*/ 462919 w 1106885"/>
                <a:gd name="connsiteY23" fmla="*/ 113394 h 1106885"/>
                <a:gd name="connsiteX24" fmla="*/ 500802 w 1106885"/>
                <a:gd name="connsiteY24" fmla="*/ 109575 h 1106885"/>
                <a:gd name="connsiteX25" fmla="*/ 525041 w 1106885"/>
                <a:gd name="connsiteY25" fmla="*/ 0 h 1106885"/>
                <a:gd name="connsiteX26" fmla="*/ 581844 w 1106885"/>
                <a:gd name="connsiteY26" fmla="*/ 0 h 1106885"/>
                <a:gd name="connsiteX27" fmla="*/ 606083 w 1106885"/>
                <a:gd name="connsiteY27" fmla="*/ 109575 h 1106885"/>
                <a:gd name="connsiteX28" fmla="*/ 643968 w 1106885"/>
                <a:gd name="connsiteY28" fmla="*/ 113394 h 1106885"/>
                <a:gd name="connsiteX29" fmla="*/ 675097 w 1106885"/>
                <a:gd name="connsiteY29" fmla="*/ 123057 h 1106885"/>
                <a:gd name="connsiteX30" fmla="*/ 739315 w 1106885"/>
                <a:gd name="connsiteY30" fmla="*/ 31373 h 1106885"/>
                <a:gd name="connsiteX31" fmla="*/ 791781 w 1106885"/>
                <a:gd name="connsiteY31" fmla="*/ 53142 h 1106885"/>
                <a:gd name="connsiteX32" fmla="*/ 772216 w 1106885"/>
                <a:gd name="connsiteY32" fmla="*/ 163413 h 1106885"/>
                <a:gd name="connsiteX33" fmla="*/ 804581 w 1106885"/>
                <a:gd name="connsiteY33" fmla="*/ 180980 h 1106885"/>
                <a:gd name="connsiteX34" fmla="*/ 830314 w 1106885"/>
                <a:gd name="connsiteY34" fmla="*/ 202211 h 1106885"/>
                <a:gd name="connsiteX35" fmla="*/ 924704 w 1106885"/>
                <a:gd name="connsiteY35" fmla="*/ 142017 h 1106885"/>
                <a:gd name="connsiteX36" fmla="*/ 964869 w 1106885"/>
                <a:gd name="connsiteY36" fmla="*/ 182183 h 1106885"/>
                <a:gd name="connsiteX37" fmla="*/ 904675 w 1106885"/>
                <a:gd name="connsiteY37" fmla="*/ 276573 h 1106885"/>
                <a:gd name="connsiteX38" fmla="*/ 925906 w 1106885"/>
                <a:gd name="connsiteY38" fmla="*/ 302305 h 1106885"/>
                <a:gd name="connsiteX39" fmla="*/ 942953 w 1106885"/>
                <a:gd name="connsiteY39" fmla="*/ 333711 h 1106885"/>
                <a:gd name="connsiteX40" fmla="*/ 1053158 w 1106885"/>
                <a:gd name="connsiteY40" fmla="*/ 313878 h 1106885"/>
                <a:gd name="connsiteX41" fmla="*/ 1075056 w 1106885"/>
                <a:gd name="connsiteY41" fmla="*/ 366290 h 1106885"/>
                <a:gd name="connsiteX42" fmla="*/ 983507 w 1106885"/>
                <a:gd name="connsiteY42" fmla="*/ 430750 h 1106885"/>
                <a:gd name="connsiteX43" fmla="*/ 993493 w 1106885"/>
                <a:gd name="connsiteY43" fmla="*/ 462919 h 1106885"/>
                <a:gd name="connsiteX44" fmla="*/ 997311 w 1106885"/>
                <a:gd name="connsiteY44" fmla="*/ 500802 h 1106885"/>
                <a:gd name="connsiteX45" fmla="*/ 1106885 w 1106885"/>
                <a:gd name="connsiteY45" fmla="*/ 525041 h 1106885"/>
                <a:gd name="connsiteX46" fmla="*/ 1106885 w 1106885"/>
                <a:gd name="connsiteY46" fmla="*/ 581844 h 1106885"/>
                <a:gd name="connsiteX47" fmla="*/ 997312 w 1106885"/>
                <a:gd name="connsiteY47" fmla="*/ 606083 h 1106885"/>
                <a:gd name="connsiteX48" fmla="*/ 993493 w 1106885"/>
                <a:gd name="connsiteY48" fmla="*/ 643968 h 1106885"/>
                <a:gd name="connsiteX49" fmla="*/ 983830 w 1106885"/>
                <a:gd name="connsiteY49" fmla="*/ 675096 h 1106885"/>
                <a:gd name="connsiteX50" fmla="*/ 1075514 w 1106885"/>
                <a:gd name="connsiteY50" fmla="*/ 739314 h 1106885"/>
                <a:gd name="connsiteX51" fmla="*/ 1053744 w 1106885"/>
                <a:gd name="connsiteY51" fmla="*/ 791780 h 1106885"/>
                <a:gd name="connsiteX52" fmla="*/ 943474 w 1106885"/>
                <a:gd name="connsiteY52" fmla="*/ 772215 h 1106885"/>
                <a:gd name="connsiteX53" fmla="*/ 925906 w 1106885"/>
                <a:gd name="connsiteY53" fmla="*/ 804581 h 1106885"/>
                <a:gd name="connsiteX54" fmla="*/ 904675 w 1106885"/>
                <a:gd name="connsiteY54" fmla="*/ 830313 h 1106885"/>
                <a:gd name="connsiteX55" fmla="*/ 964869 w 1106885"/>
                <a:gd name="connsiteY55" fmla="*/ 924703 h 1106885"/>
                <a:gd name="connsiteX56" fmla="*/ 924704 w 1106885"/>
                <a:gd name="connsiteY56" fmla="*/ 964868 h 1106885"/>
                <a:gd name="connsiteX57" fmla="*/ 830314 w 1106885"/>
                <a:gd name="connsiteY57" fmla="*/ 904675 h 1106885"/>
                <a:gd name="connsiteX58" fmla="*/ 804581 w 1106885"/>
                <a:gd name="connsiteY58" fmla="*/ 925906 h 1106885"/>
                <a:gd name="connsiteX59" fmla="*/ 773175 w 1106885"/>
                <a:gd name="connsiteY59" fmla="*/ 942953 h 1106885"/>
                <a:gd name="connsiteX60" fmla="*/ 793008 w 1106885"/>
                <a:gd name="connsiteY60" fmla="*/ 1053157 h 1106885"/>
                <a:gd name="connsiteX61" fmla="*/ 740596 w 1106885"/>
                <a:gd name="connsiteY61" fmla="*/ 1075055 h 1106885"/>
                <a:gd name="connsiteX62" fmla="*/ 676138 w 1106885"/>
                <a:gd name="connsiteY62" fmla="*/ 983506 h 1106885"/>
                <a:gd name="connsiteX63" fmla="*/ 643968 w 1106885"/>
                <a:gd name="connsiteY63" fmla="*/ 993492 h 1106885"/>
                <a:gd name="connsiteX64" fmla="*/ 606083 w 1106885"/>
                <a:gd name="connsiteY64" fmla="*/ 997312 h 1106885"/>
                <a:gd name="connsiteX65" fmla="*/ 581844 w 1106885"/>
                <a:gd name="connsiteY65" fmla="*/ 1106885 h 1106885"/>
                <a:gd name="connsiteX66" fmla="*/ 525041 w 1106885"/>
                <a:gd name="connsiteY66" fmla="*/ 1106885 h 1106885"/>
                <a:gd name="connsiteX67" fmla="*/ 500802 w 1106885"/>
                <a:gd name="connsiteY67" fmla="*/ 997311 h 1106885"/>
                <a:gd name="connsiteX68" fmla="*/ 462919 w 1106885"/>
                <a:gd name="connsiteY68" fmla="*/ 993492 h 1106885"/>
                <a:gd name="connsiteX69" fmla="*/ 431789 w 1106885"/>
                <a:gd name="connsiteY69" fmla="*/ 983830 h 1106885"/>
                <a:gd name="connsiteX70" fmla="*/ 367572 w 1106885"/>
                <a:gd name="connsiteY70" fmla="*/ 1075513 h 1106885"/>
                <a:gd name="connsiteX71" fmla="*/ 315106 w 1106885"/>
                <a:gd name="connsiteY71" fmla="*/ 1053743 h 1106885"/>
                <a:gd name="connsiteX72" fmla="*/ 334671 w 1106885"/>
                <a:gd name="connsiteY72" fmla="*/ 943474 h 1106885"/>
                <a:gd name="connsiteX73" fmla="*/ 302305 w 1106885"/>
                <a:gd name="connsiteY73" fmla="*/ 925906 h 1106885"/>
                <a:gd name="connsiteX74" fmla="*/ 276572 w 1106885"/>
                <a:gd name="connsiteY74" fmla="*/ 904675 h 1106885"/>
                <a:gd name="connsiteX75" fmla="*/ 182184 w 1106885"/>
                <a:gd name="connsiteY75" fmla="*/ 964868 h 1106885"/>
                <a:gd name="connsiteX76" fmla="*/ 142018 w 1106885"/>
                <a:gd name="connsiteY76" fmla="*/ 924703 h 1106885"/>
                <a:gd name="connsiteX77" fmla="*/ 202211 w 1106885"/>
                <a:gd name="connsiteY77" fmla="*/ 830314 h 1106885"/>
                <a:gd name="connsiteX78" fmla="*/ 180980 w 1106885"/>
                <a:gd name="connsiteY78" fmla="*/ 804581 h 1106885"/>
                <a:gd name="connsiteX79" fmla="*/ 163933 w 1106885"/>
                <a:gd name="connsiteY79" fmla="*/ 773174 h 1106885"/>
                <a:gd name="connsiteX80" fmla="*/ 53730 w 1106885"/>
                <a:gd name="connsiteY80" fmla="*/ 793007 h 1106885"/>
                <a:gd name="connsiteX81" fmla="*/ 31831 w 1106885"/>
                <a:gd name="connsiteY81" fmla="*/ 740595 h 1106885"/>
                <a:gd name="connsiteX82" fmla="*/ 123380 w 1106885"/>
                <a:gd name="connsiteY82" fmla="*/ 676137 h 1106885"/>
                <a:gd name="connsiteX83" fmla="*/ 113394 w 1106885"/>
                <a:gd name="connsiteY83" fmla="*/ 643968 h 1106885"/>
                <a:gd name="connsiteX84" fmla="*/ 109575 w 1106885"/>
                <a:gd name="connsiteY84" fmla="*/ 606083 h 110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106885" h="1106885">
                  <a:moveTo>
                    <a:pt x="209312" y="553443"/>
                  </a:moveTo>
                  <a:cubicBezTo>
                    <a:pt x="209312" y="743501"/>
                    <a:pt x="363385" y="897574"/>
                    <a:pt x="553443" y="897574"/>
                  </a:cubicBezTo>
                  <a:cubicBezTo>
                    <a:pt x="743501" y="897574"/>
                    <a:pt x="897574" y="743501"/>
                    <a:pt x="897574" y="553443"/>
                  </a:cubicBezTo>
                  <a:cubicBezTo>
                    <a:pt x="897574" y="363385"/>
                    <a:pt x="743501" y="209312"/>
                    <a:pt x="553443" y="209312"/>
                  </a:cubicBezTo>
                  <a:cubicBezTo>
                    <a:pt x="363385" y="209312"/>
                    <a:pt x="209312" y="363385"/>
                    <a:pt x="209312" y="553443"/>
                  </a:cubicBezTo>
                  <a:close/>
                  <a:moveTo>
                    <a:pt x="0" y="581844"/>
                  </a:moveTo>
                  <a:lnTo>
                    <a:pt x="0" y="525041"/>
                  </a:lnTo>
                  <a:lnTo>
                    <a:pt x="109575" y="500802"/>
                  </a:lnTo>
                  <a:lnTo>
                    <a:pt x="113394" y="462919"/>
                  </a:lnTo>
                  <a:lnTo>
                    <a:pt x="123057" y="431789"/>
                  </a:lnTo>
                  <a:lnTo>
                    <a:pt x="31374" y="367571"/>
                  </a:lnTo>
                  <a:lnTo>
                    <a:pt x="53143" y="315105"/>
                  </a:lnTo>
                  <a:lnTo>
                    <a:pt x="163413" y="334670"/>
                  </a:lnTo>
                  <a:lnTo>
                    <a:pt x="180980" y="302305"/>
                  </a:lnTo>
                  <a:lnTo>
                    <a:pt x="202212" y="276572"/>
                  </a:lnTo>
                  <a:lnTo>
                    <a:pt x="142018" y="182183"/>
                  </a:lnTo>
                  <a:lnTo>
                    <a:pt x="182184" y="142017"/>
                  </a:lnTo>
                  <a:lnTo>
                    <a:pt x="276573" y="202211"/>
                  </a:lnTo>
                  <a:lnTo>
                    <a:pt x="302305" y="180980"/>
                  </a:lnTo>
                  <a:lnTo>
                    <a:pt x="333712" y="163933"/>
                  </a:lnTo>
                  <a:lnTo>
                    <a:pt x="313879" y="53729"/>
                  </a:lnTo>
                  <a:lnTo>
                    <a:pt x="366291" y="31830"/>
                  </a:lnTo>
                  <a:lnTo>
                    <a:pt x="430751" y="123379"/>
                  </a:lnTo>
                  <a:lnTo>
                    <a:pt x="462919" y="113394"/>
                  </a:lnTo>
                  <a:lnTo>
                    <a:pt x="500802" y="109575"/>
                  </a:lnTo>
                  <a:lnTo>
                    <a:pt x="525041" y="0"/>
                  </a:lnTo>
                  <a:lnTo>
                    <a:pt x="581844" y="0"/>
                  </a:lnTo>
                  <a:lnTo>
                    <a:pt x="606083" y="109575"/>
                  </a:lnTo>
                  <a:lnTo>
                    <a:pt x="643968" y="113394"/>
                  </a:lnTo>
                  <a:lnTo>
                    <a:pt x="675097" y="123057"/>
                  </a:lnTo>
                  <a:lnTo>
                    <a:pt x="739315" y="31373"/>
                  </a:lnTo>
                  <a:lnTo>
                    <a:pt x="791781" y="53142"/>
                  </a:lnTo>
                  <a:lnTo>
                    <a:pt x="772216" y="163413"/>
                  </a:lnTo>
                  <a:lnTo>
                    <a:pt x="804581" y="180980"/>
                  </a:lnTo>
                  <a:lnTo>
                    <a:pt x="830314" y="202211"/>
                  </a:lnTo>
                  <a:lnTo>
                    <a:pt x="924704" y="142017"/>
                  </a:lnTo>
                  <a:lnTo>
                    <a:pt x="964869" y="182183"/>
                  </a:lnTo>
                  <a:lnTo>
                    <a:pt x="904675" y="276573"/>
                  </a:lnTo>
                  <a:lnTo>
                    <a:pt x="925906" y="302305"/>
                  </a:lnTo>
                  <a:lnTo>
                    <a:pt x="942953" y="333711"/>
                  </a:lnTo>
                  <a:lnTo>
                    <a:pt x="1053158" y="313878"/>
                  </a:lnTo>
                  <a:lnTo>
                    <a:pt x="1075056" y="366290"/>
                  </a:lnTo>
                  <a:lnTo>
                    <a:pt x="983507" y="430750"/>
                  </a:lnTo>
                  <a:lnTo>
                    <a:pt x="993493" y="462919"/>
                  </a:lnTo>
                  <a:lnTo>
                    <a:pt x="997311" y="500802"/>
                  </a:lnTo>
                  <a:lnTo>
                    <a:pt x="1106885" y="525041"/>
                  </a:lnTo>
                  <a:lnTo>
                    <a:pt x="1106885" y="581844"/>
                  </a:lnTo>
                  <a:lnTo>
                    <a:pt x="997312" y="606083"/>
                  </a:lnTo>
                  <a:lnTo>
                    <a:pt x="993493" y="643968"/>
                  </a:lnTo>
                  <a:lnTo>
                    <a:pt x="983830" y="675096"/>
                  </a:lnTo>
                  <a:lnTo>
                    <a:pt x="1075514" y="739314"/>
                  </a:lnTo>
                  <a:lnTo>
                    <a:pt x="1053744" y="791780"/>
                  </a:lnTo>
                  <a:lnTo>
                    <a:pt x="943474" y="772215"/>
                  </a:lnTo>
                  <a:lnTo>
                    <a:pt x="925906" y="804581"/>
                  </a:lnTo>
                  <a:lnTo>
                    <a:pt x="904675" y="830313"/>
                  </a:lnTo>
                  <a:lnTo>
                    <a:pt x="964869" y="924703"/>
                  </a:lnTo>
                  <a:lnTo>
                    <a:pt x="924704" y="964868"/>
                  </a:lnTo>
                  <a:lnTo>
                    <a:pt x="830314" y="904675"/>
                  </a:lnTo>
                  <a:lnTo>
                    <a:pt x="804581" y="925906"/>
                  </a:lnTo>
                  <a:lnTo>
                    <a:pt x="773175" y="942953"/>
                  </a:lnTo>
                  <a:lnTo>
                    <a:pt x="793008" y="1053157"/>
                  </a:lnTo>
                  <a:lnTo>
                    <a:pt x="740596" y="1075055"/>
                  </a:lnTo>
                  <a:lnTo>
                    <a:pt x="676138" y="983506"/>
                  </a:lnTo>
                  <a:lnTo>
                    <a:pt x="643968" y="993492"/>
                  </a:lnTo>
                  <a:lnTo>
                    <a:pt x="606083" y="997312"/>
                  </a:lnTo>
                  <a:lnTo>
                    <a:pt x="581844" y="1106885"/>
                  </a:lnTo>
                  <a:lnTo>
                    <a:pt x="525041" y="1106885"/>
                  </a:lnTo>
                  <a:lnTo>
                    <a:pt x="500802" y="997311"/>
                  </a:lnTo>
                  <a:lnTo>
                    <a:pt x="462919" y="993492"/>
                  </a:lnTo>
                  <a:lnTo>
                    <a:pt x="431789" y="983830"/>
                  </a:lnTo>
                  <a:lnTo>
                    <a:pt x="367572" y="1075513"/>
                  </a:lnTo>
                  <a:lnTo>
                    <a:pt x="315106" y="1053743"/>
                  </a:lnTo>
                  <a:lnTo>
                    <a:pt x="334671" y="943474"/>
                  </a:lnTo>
                  <a:lnTo>
                    <a:pt x="302305" y="925906"/>
                  </a:lnTo>
                  <a:lnTo>
                    <a:pt x="276572" y="904675"/>
                  </a:lnTo>
                  <a:lnTo>
                    <a:pt x="182184" y="964868"/>
                  </a:lnTo>
                  <a:lnTo>
                    <a:pt x="142018" y="924703"/>
                  </a:lnTo>
                  <a:lnTo>
                    <a:pt x="202211" y="830314"/>
                  </a:lnTo>
                  <a:lnTo>
                    <a:pt x="180980" y="804581"/>
                  </a:lnTo>
                  <a:lnTo>
                    <a:pt x="163933" y="773174"/>
                  </a:lnTo>
                  <a:lnTo>
                    <a:pt x="53730" y="793007"/>
                  </a:lnTo>
                  <a:lnTo>
                    <a:pt x="31831" y="740595"/>
                  </a:lnTo>
                  <a:lnTo>
                    <a:pt x="123380" y="676137"/>
                  </a:lnTo>
                  <a:lnTo>
                    <a:pt x="113394" y="643968"/>
                  </a:lnTo>
                  <a:lnTo>
                    <a:pt x="109575" y="606083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4C254F19-0F4E-4570-BAFB-19FAD91E7F1E}"/>
                </a:ext>
              </a:extLst>
            </p:cNvPr>
            <p:cNvSpPr/>
            <p:nvPr/>
          </p:nvSpPr>
          <p:spPr>
            <a:xfrm>
              <a:off x="2438399" y="10345255"/>
              <a:ext cx="495302" cy="411854"/>
            </a:xfrm>
            <a:custGeom>
              <a:avLst/>
              <a:gdLst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63376 w 519112"/>
                <a:gd name="connsiteY4" fmla="*/ 0 h 454706"/>
                <a:gd name="connsiteX5" fmla="*/ 459581 w 519112"/>
                <a:gd name="connsiteY5" fmla="*/ 0 h 454706"/>
                <a:gd name="connsiteX6" fmla="*/ 459581 w 519112"/>
                <a:gd name="connsiteY6" fmla="*/ 80850 h 454706"/>
                <a:gd name="connsiteX7" fmla="*/ 340999 w 519112"/>
                <a:gd name="connsiteY7" fmla="*/ 80850 h 454706"/>
                <a:gd name="connsiteX8" fmla="*/ 298631 w 519112"/>
                <a:gd name="connsiteY8" fmla="*/ 180975 h 454706"/>
                <a:gd name="connsiteX9" fmla="*/ 407195 w 519112"/>
                <a:gd name="connsiteY9" fmla="*/ 180975 h 454706"/>
                <a:gd name="connsiteX10" fmla="*/ 407195 w 519112"/>
                <a:gd name="connsiteY10" fmla="*/ 186506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07195 w 519112"/>
                <a:gd name="connsiteY10" fmla="*/ 180975 h 454706"/>
                <a:gd name="connsiteX11" fmla="*/ 422254 w 519112"/>
                <a:gd name="connsiteY11" fmla="*/ 183475 h 454706"/>
                <a:gd name="connsiteX12" fmla="*/ 460572 w 519112"/>
                <a:gd name="connsiteY12" fmla="*/ 373856 h 454706"/>
                <a:gd name="connsiteX13" fmla="*/ 519112 w 519112"/>
                <a:gd name="connsiteY13" fmla="*/ 373856 h 454706"/>
                <a:gd name="connsiteX14" fmla="*/ 519112 w 519112"/>
                <a:gd name="connsiteY14" fmla="*/ 454706 h 454706"/>
                <a:gd name="connsiteX15" fmla="*/ 0 w 519112"/>
                <a:gd name="connsiteY15" fmla="*/ 454706 h 454706"/>
                <a:gd name="connsiteX16" fmla="*/ 0 w 519112"/>
                <a:gd name="connsiteY16" fmla="*/ 373856 h 454706"/>
                <a:gd name="connsiteX17" fmla="*/ 103231 w 519112"/>
                <a:gd name="connsiteY17" fmla="*/ 373856 h 454706"/>
                <a:gd name="connsiteX18" fmla="*/ 150636 w 519112"/>
                <a:gd name="connsiteY18" fmla="*/ 261825 h 454706"/>
                <a:gd name="connsiteX19" fmla="*/ 63377 w 519112"/>
                <a:gd name="connsiteY19" fmla="*/ 261825 h 454706"/>
                <a:gd name="connsiteX20" fmla="*/ 63377 w 519112"/>
                <a:gd name="connsiteY20" fmla="*/ 180975 h 454706"/>
                <a:gd name="connsiteX21" fmla="*/ 184848 w 519112"/>
                <a:gd name="connsiteY21" fmla="*/ 180975 h 454706"/>
                <a:gd name="connsiteX22" fmla="*/ 227215 w 519112"/>
                <a:gd name="connsiteY22" fmla="*/ 80850 h 454706"/>
                <a:gd name="connsiteX23" fmla="*/ 63376 w 519112"/>
                <a:gd name="connsiteY23" fmla="*/ 80850 h 454706"/>
                <a:gd name="connsiteX24" fmla="*/ 63376 w 519112"/>
                <a:gd name="connsiteY24" fmla="*/ 0 h 454706"/>
                <a:gd name="connsiteX0" fmla="*/ 264419 w 519112"/>
                <a:gd name="connsiteY0" fmla="*/ 261825 h 454706"/>
                <a:gd name="connsiteX1" fmla="*/ 217014 w 519112"/>
                <a:gd name="connsiteY1" fmla="*/ 373856 h 454706"/>
                <a:gd name="connsiteX2" fmla="*/ 353683 w 519112"/>
                <a:gd name="connsiteY2" fmla="*/ 373856 h 454706"/>
                <a:gd name="connsiteX3" fmla="*/ 331134 w 519112"/>
                <a:gd name="connsiteY3" fmla="*/ 261825 h 454706"/>
                <a:gd name="connsiteX4" fmla="*/ 264419 w 519112"/>
                <a:gd name="connsiteY4" fmla="*/ 261825 h 454706"/>
                <a:gd name="connsiteX5" fmla="*/ 63376 w 519112"/>
                <a:gd name="connsiteY5" fmla="*/ 0 h 454706"/>
                <a:gd name="connsiteX6" fmla="*/ 459581 w 519112"/>
                <a:gd name="connsiteY6" fmla="*/ 0 h 454706"/>
                <a:gd name="connsiteX7" fmla="*/ 459581 w 519112"/>
                <a:gd name="connsiteY7" fmla="*/ 80850 h 454706"/>
                <a:gd name="connsiteX8" fmla="*/ 340999 w 519112"/>
                <a:gd name="connsiteY8" fmla="*/ 80850 h 454706"/>
                <a:gd name="connsiteX9" fmla="*/ 298631 w 519112"/>
                <a:gd name="connsiteY9" fmla="*/ 180975 h 454706"/>
                <a:gd name="connsiteX10" fmla="*/ 422254 w 519112"/>
                <a:gd name="connsiteY10" fmla="*/ 183475 h 454706"/>
                <a:gd name="connsiteX11" fmla="*/ 460572 w 519112"/>
                <a:gd name="connsiteY11" fmla="*/ 373856 h 454706"/>
                <a:gd name="connsiteX12" fmla="*/ 519112 w 519112"/>
                <a:gd name="connsiteY12" fmla="*/ 373856 h 454706"/>
                <a:gd name="connsiteX13" fmla="*/ 519112 w 519112"/>
                <a:gd name="connsiteY13" fmla="*/ 454706 h 454706"/>
                <a:gd name="connsiteX14" fmla="*/ 0 w 519112"/>
                <a:gd name="connsiteY14" fmla="*/ 454706 h 454706"/>
                <a:gd name="connsiteX15" fmla="*/ 0 w 519112"/>
                <a:gd name="connsiteY15" fmla="*/ 373856 h 454706"/>
                <a:gd name="connsiteX16" fmla="*/ 103231 w 519112"/>
                <a:gd name="connsiteY16" fmla="*/ 373856 h 454706"/>
                <a:gd name="connsiteX17" fmla="*/ 150636 w 519112"/>
                <a:gd name="connsiteY17" fmla="*/ 261825 h 454706"/>
                <a:gd name="connsiteX18" fmla="*/ 63377 w 519112"/>
                <a:gd name="connsiteY18" fmla="*/ 261825 h 454706"/>
                <a:gd name="connsiteX19" fmla="*/ 63377 w 519112"/>
                <a:gd name="connsiteY19" fmla="*/ 180975 h 454706"/>
                <a:gd name="connsiteX20" fmla="*/ 184848 w 519112"/>
                <a:gd name="connsiteY20" fmla="*/ 180975 h 454706"/>
                <a:gd name="connsiteX21" fmla="*/ 227215 w 519112"/>
                <a:gd name="connsiteY21" fmla="*/ 80850 h 454706"/>
                <a:gd name="connsiteX22" fmla="*/ 63376 w 519112"/>
                <a:gd name="connsiteY22" fmla="*/ 80850 h 454706"/>
                <a:gd name="connsiteX23" fmla="*/ 63376 w 519112"/>
                <a:gd name="connsiteY23" fmla="*/ 0 h 45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9112" h="454706">
                  <a:moveTo>
                    <a:pt x="264419" y="261825"/>
                  </a:moveTo>
                  <a:lnTo>
                    <a:pt x="217014" y="373856"/>
                  </a:lnTo>
                  <a:lnTo>
                    <a:pt x="353683" y="373856"/>
                  </a:lnTo>
                  <a:lnTo>
                    <a:pt x="331134" y="261825"/>
                  </a:lnTo>
                  <a:lnTo>
                    <a:pt x="264419" y="261825"/>
                  </a:lnTo>
                  <a:close/>
                  <a:moveTo>
                    <a:pt x="63376" y="0"/>
                  </a:moveTo>
                  <a:lnTo>
                    <a:pt x="459581" y="0"/>
                  </a:lnTo>
                  <a:lnTo>
                    <a:pt x="459581" y="80850"/>
                  </a:lnTo>
                  <a:lnTo>
                    <a:pt x="340999" y="80850"/>
                  </a:lnTo>
                  <a:lnTo>
                    <a:pt x="298631" y="180975"/>
                  </a:lnTo>
                  <a:lnTo>
                    <a:pt x="422254" y="183475"/>
                  </a:lnTo>
                  <a:lnTo>
                    <a:pt x="460572" y="373856"/>
                  </a:lnTo>
                  <a:lnTo>
                    <a:pt x="519112" y="373856"/>
                  </a:lnTo>
                  <a:lnTo>
                    <a:pt x="519112" y="454706"/>
                  </a:lnTo>
                  <a:lnTo>
                    <a:pt x="0" y="454706"/>
                  </a:lnTo>
                  <a:lnTo>
                    <a:pt x="0" y="373856"/>
                  </a:lnTo>
                  <a:lnTo>
                    <a:pt x="103231" y="373856"/>
                  </a:lnTo>
                  <a:lnTo>
                    <a:pt x="150636" y="261825"/>
                  </a:lnTo>
                  <a:lnTo>
                    <a:pt x="63377" y="261825"/>
                  </a:lnTo>
                  <a:lnTo>
                    <a:pt x="63377" y="180975"/>
                  </a:lnTo>
                  <a:lnTo>
                    <a:pt x="184848" y="180975"/>
                  </a:lnTo>
                  <a:lnTo>
                    <a:pt x="227215" y="80850"/>
                  </a:lnTo>
                  <a:lnTo>
                    <a:pt x="63376" y="80850"/>
                  </a:lnTo>
                  <a:lnTo>
                    <a:pt x="63376" y="0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2FB0B79C-E657-4861-80D6-52166E9415A0}"/>
                </a:ext>
              </a:extLst>
            </p:cNvPr>
            <p:cNvSpPr/>
            <p:nvPr/>
          </p:nvSpPr>
          <p:spPr>
            <a:xfrm>
              <a:off x="3107529" y="10345148"/>
              <a:ext cx="495302" cy="411954"/>
            </a:xfrm>
            <a:custGeom>
              <a:avLst/>
              <a:gdLst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100013 w 519112"/>
                <a:gd name="connsiteY4" fmla="*/ 80850 h 454816"/>
                <a:gd name="connsiteX5" fmla="*/ 100013 w 519112"/>
                <a:gd name="connsiteY5" fmla="*/ 230981 h 454816"/>
                <a:gd name="connsiteX6" fmla="*/ 209550 w 519112"/>
                <a:gd name="connsiteY6" fmla="*/ 230981 h 454816"/>
                <a:gd name="connsiteX7" fmla="*/ 209550 w 519112"/>
                <a:gd name="connsiteY7" fmla="*/ 80850 h 454816"/>
                <a:gd name="connsiteX8" fmla="*/ 0 w 519112"/>
                <a:gd name="connsiteY8" fmla="*/ 0 h 454816"/>
                <a:gd name="connsiteX9" fmla="*/ 519112 w 519112"/>
                <a:gd name="connsiteY9" fmla="*/ 0 h 454816"/>
                <a:gd name="connsiteX10" fmla="*/ 519112 w 519112"/>
                <a:gd name="connsiteY10" fmla="*/ 80850 h 454816"/>
                <a:gd name="connsiteX11" fmla="*/ 516904 w 519112"/>
                <a:gd name="connsiteY11" fmla="*/ 80850 h 454816"/>
                <a:gd name="connsiteX12" fmla="*/ 516904 w 519112"/>
                <a:gd name="connsiteY12" fmla="*/ 230981 h 454816"/>
                <a:gd name="connsiteX13" fmla="*/ 519112 w 519112"/>
                <a:gd name="connsiteY13" fmla="*/ 230981 h 454816"/>
                <a:gd name="connsiteX14" fmla="*/ 519112 w 519112"/>
                <a:gd name="connsiteY14" fmla="*/ 311831 h 454816"/>
                <a:gd name="connsiteX15" fmla="*/ 516904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311831 h 454816"/>
                <a:gd name="connsiteX17" fmla="*/ 516904 w 519112"/>
                <a:gd name="connsiteY17" fmla="*/ 454816 h 454816"/>
                <a:gd name="connsiteX18" fmla="*/ 416891 w 519112"/>
                <a:gd name="connsiteY18" fmla="*/ 454816 h 454816"/>
                <a:gd name="connsiteX19" fmla="*/ 416891 w 519112"/>
                <a:gd name="connsiteY19" fmla="*/ 311831 h 454816"/>
                <a:gd name="connsiteX20" fmla="*/ 100013 w 519112"/>
                <a:gd name="connsiteY20" fmla="*/ 311831 h 454816"/>
                <a:gd name="connsiteX21" fmla="*/ 100013 w 519112"/>
                <a:gd name="connsiteY21" fmla="*/ 454816 h 454816"/>
                <a:gd name="connsiteX22" fmla="*/ 0 w 519112"/>
                <a:gd name="connsiteY22" fmla="*/ 454816 h 454816"/>
                <a:gd name="connsiteX23" fmla="*/ 0 w 519112"/>
                <a:gd name="connsiteY23" fmla="*/ 311831 h 454816"/>
                <a:gd name="connsiteX24" fmla="*/ 0 w 519112"/>
                <a:gd name="connsiteY24" fmla="*/ 230981 h 454816"/>
                <a:gd name="connsiteX25" fmla="*/ 0 w 519112"/>
                <a:gd name="connsiteY25" fmla="*/ 80850 h 454816"/>
                <a:gd name="connsiteX26" fmla="*/ 0 w 519112"/>
                <a:gd name="connsiteY26" fmla="*/ 57149 h 454816"/>
                <a:gd name="connsiteX27" fmla="*/ 0 w 519112"/>
                <a:gd name="connsiteY27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6904 w 519112"/>
                <a:gd name="connsiteY14" fmla="*/ 230981 h 454816"/>
                <a:gd name="connsiteX15" fmla="*/ 519112 w 519112"/>
                <a:gd name="connsiteY15" fmla="*/ 311831 h 454816"/>
                <a:gd name="connsiteX16" fmla="*/ 516904 w 519112"/>
                <a:gd name="connsiteY16" fmla="*/ 454816 h 454816"/>
                <a:gd name="connsiteX17" fmla="*/ 416891 w 519112"/>
                <a:gd name="connsiteY17" fmla="*/ 454816 h 454816"/>
                <a:gd name="connsiteX18" fmla="*/ 416891 w 519112"/>
                <a:gd name="connsiteY18" fmla="*/ 311831 h 454816"/>
                <a:gd name="connsiteX19" fmla="*/ 100013 w 519112"/>
                <a:gd name="connsiteY19" fmla="*/ 311831 h 454816"/>
                <a:gd name="connsiteX20" fmla="*/ 100013 w 519112"/>
                <a:gd name="connsiteY20" fmla="*/ 454816 h 454816"/>
                <a:gd name="connsiteX21" fmla="*/ 0 w 519112"/>
                <a:gd name="connsiteY21" fmla="*/ 454816 h 454816"/>
                <a:gd name="connsiteX22" fmla="*/ 0 w 519112"/>
                <a:gd name="connsiteY22" fmla="*/ 311831 h 454816"/>
                <a:gd name="connsiteX23" fmla="*/ 0 w 519112"/>
                <a:gd name="connsiteY23" fmla="*/ 230981 h 454816"/>
                <a:gd name="connsiteX24" fmla="*/ 0 w 519112"/>
                <a:gd name="connsiteY24" fmla="*/ 80850 h 454816"/>
                <a:gd name="connsiteX25" fmla="*/ 0 w 519112"/>
                <a:gd name="connsiteY25" fmla="*/ 57149 h 454816"/>
                <a:gd name="connsiteX26" fmla="*/ 0 w 519112"/>
                <a:gd name="connsiteY26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6904 w 519112"/>
                <a:gd name="connsiteY13" fmla="*/ 80850 h 454816"/>
                <a:gd name="connsiteX14" fmla="*/ 519112 w 519112"/>
                <a:gd name="connsiteY14" fmla="*/ 311831 h 454816"/>
                <a:gd name="connsiteX15" fmla="*/ 516904 w 519112"/>
                <a:gd name="connsiteY15" fmla="*/ 454816 h 454816"/>
                <a:gd name="connsiteX16" fmla="*/ 416891 w 519112"/>
                <a:gd name="connsiteY16" fmla="*/ 454816 h 454816"/>
                <a:gd name="connsiteX17" fmla="*/ 416891 w 519112"/>
                <a:gd name="connsiteY17" fmla="*/ 311831 h 454816"/>
                <a:gd name="connsiteX18" fmla="*/ 100013 w 519112"/>
                <a:gd name="connsiteY18" fmla="*/ 311831 h 454816"/>
                <a:gd name="connsiteX19" fmla="*/ 100013 w 519112"/>
                <a:gd name="connsiteY19" fmla="*/ 454816 h 454816"/>
                <a:gd name="connsiteX20" fmla="*/ 0 w 519112"/>
                <a:gd name="connsiteY20" fmla="*/ 454816 h 454816"/>
                <a:gd name="connsiteX21" fmla="*/ 0 w 519112"/>
                <a:gd name="connsiteY21" fmla="*/ 311831 h 454816"/>
                <a:gd name="connsiteX22" fmla="*/ 0 w 519112"/>
                <a:gd name="connsiteY22" fmla="*/ 230981 h 454816"/>
                <a:gd name="connsiteX23" fmla="*/ 0 w 519112"/>
                <a:gd name="connsiteY23" fmla="*/ 80850 h 454816"/>
                <a:gd name="connsiteX24" fmla="*/ 0 w 519112"/>
                <a:gd name="connsiteY24" fmla="*/ 57149 h 454816"/>
                <a:gd name="connsiteX25" fmla="*/ 0 w 519112"/>
                <a:gd name="connsiteY25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80850 h 454816"/>
                <a:gd name="connsiteX13" fmla="*/ 519112 w 519112"/>
                <a:gd name="connsiteY13" fmla="*/ 311831 h 454816"/>
                <a:gd name="connsiteX14" fmla="*/ 516904 w 519112"/>
                <a:gd name="connsiteY14" fmla="*/ 454816 h 454816"/>
                <a:gd name="connsiteX15" fmla="*/ 416891 w 519112"/>
                <a:gd name="connsiteY15" fmla="*/ 454816 h 454816"/>
                <a:gd name="connsiteX16" fmla="*/ 416891 w 519112"/>
                <a:gd name="connsiteY16" fmla="*/ 311831 h 454816"/>
                <a:gd name="connsiteX17" fmla="*/ 100013 w 519112"/>
                <a:gd name="connsiteY17" fmla="*/ 311831 h 454816"/>
                <a:gd name="connsiteX18" fmla="*/ 100013 w 519112"/>
                <a:gd name="connsiteY18" fmla="*/ 454816 h 454816"/>
                <a:gd name="connsiteX19" fmla="*/ 0 w 519112"/>
                <a:gd name="connsiteY19" fmla="*/ 454816 h 454816"/>
                <a:gd name="connsiteX20" fmla="*/ 0 w 519112"/>
                <a:gd name="connsiteY20" fmla="*/ 311831 h 454816"/>
                <a:gd name="connsiteX21" fmla="*/ 0 w 519112"/>
                <a:gd name="connsiteY21" fmla="*/ 230981 h 454816"/>
                <a:gd name="connsiteX22" fmla="*/ 0 w 519112"/>
                <a:gd name="connsiteY22" fmla="*/ 80850 h 454816"/>
                <a:gd name="connsiteX23" fmla="*/ 0 w 519112"/>
                <a:gd name="connsiteY23" fmla="*/ 57149 h 454816"/>
                <a:gd name="connsiteX24" fmla="*/ 0 w 519112"/>
                <a:gd name="connsiteY24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9112 w 519112"/>
                <a:gd name="connsiteY12" fmla="*/ 311831 h 454816"/>
                <a:gd name="connsiteX13" fmla="*/ 516904 w 519112"/>
                <a:gd name="connsiteY13" fmla="*/ 454816 h 454816"/>
                <a:gd name="connsiteX14" fmla="*/ 416891 w 519112"/>
                <a:gd name="connsiteY14" fmla="*/ 454816 h 454816"/>
                <a:gd name="connsiteX15" fmla="*/ 416891 w 519112"/>
                <a:gd name="connsiteY15" fmla="*/ 311831 h 454816"/>
                <a:gd name="connsiteX16" fmla="*/ 100013 w 519112"/>
                <a:gd name="connsiteY16" fmla="*/ 311831 h 454816"/>
                <a:gd name="connsiteX17" fmla="*/ 100013 w 519112"/>
                <a:gd name="connsiteY17" fmla="*/ 454816 h 454816"/>
                <a:gd name="connsiteX18" fmla="*/ 0 w 519112"/>
                <a:gd name="connsiteY18" fmla="*/ 454816 h 454816"/>
                <a:gd name="connsiteX19" fmla="*/ 0 w 519112"/>
                <a:gd name="connsiteY19" fmla="*/ 311831 h 454816"/>
                <a:gd name="connsiteX20" fmla="*/ 0 w 519112"/>
                <a:gd name="connsiteY20" fmla="*/ 230981 h 454816"/>
                <a:gd name="connsiteX21" fmla="*/ 0 w 519112"/>
                <a:gd name="connsiteY21" fmla="*/ 80850 h 454816"/>
                <a:gd name="connsiteX22" fmla="*/ 0 w 519112"/>
                <a:gd name="connsiteY22" fmla="*/ 57149 h 454816"/>
                <a:gd name="connsiteX23" fmla="*/ 0 w 519112"/>
                <a:gd name="connsiteY23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311831 h 454816"/>
                <a:gd name="connsiteX19" fmla="*/ 0 w 519112"/>
                <a:gd name="connsiteY19" fmla="*/ 230981 h 454816"/>
                <a:gd name="connsiteX20" fmla="*/ 0 w 519112"/>
                <a:gd name="connsiteY20" fmla="*/ 80850 h 454816"/>
                <a:gd name="connsiteX21" fmla="*/ 0 w 519112"/>
                <a:gd name="connsiteY21" fmla="*/ 57149 h 454816"/>
                <a:gd name="connsiteX22" fmla="*/ 0 w 519112"/>
                <a:gd name="connsiteY22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57149 h 454816"/>
                <a:gd name="connsiteX21" fmla="*/ 0 w 519112"/>
                <a:gd name="connsiteY21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80850 h 454816"/>
                <a:gd name="connsiteX20" fmla="*/ 0 w 519112"/>
                <a:gd name="connsiteY20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230981 h 454816"/>
                <a:gd name="connsiteX19" fmla="*/ 0 w 519112"/>
                <a:gd name="connsiteY19" fmla="*/ 0 h 454816"/>
                <a:gd name="connsiteX0" fmla="*/ 309563 w 519112"/>
                <a:gd name="connsiteY0" fmla="*/ 80850 h 454816"/>
                <a:gd name="connsiteX1" fmla="*/ 309563 w 519112"/>
                <a:gd name="connsiteY1" fmla="*/ 230981 h 454816"/>
                <a:gd name="connsiteX2" fmla="*/ 416891 w 519112"/>
                <a:gd name="connsiteY2" fmla="*/ 230981 h 454816"/>
                <a:gd name="connsiteX3" fmla="*/ 416891 w 519112"/>
                <a:gd name="connsiteY3" fmla="*/ 80850 h 454816"/>
                <a:gd name="connsiteX4" fmla="*/ 309563 w 519112"/>
                <a:gd name="connsiteY4" fmla="*/ 80850 h 454816"/>
                <a:gd name="connsiteX5" fmla="*/ 100013 w 519112"/>
                <a:gd name="connsiteY5" fmla="*/ 80850 h 454816"/>
                <a:gd name="connsiteX6" fmla="*/ 100013 w 519112"/>
                <a:gd name="connsiteY6" fmla="*/ 230981 h 454816"/>
                <a:gd name="connsiteX7" fmla="*/ 209550 w 519112"/>
                <a:gd name="connsiteY7" fmla="*/ 230981 h 454816"/>
                <a:gd name="connsiteX8" fmla="*/ 209550 w 519112"/>
                <a:gd name="connsiteY8" fmla="*/ 80850 h 454816"/>
                <a:gd name="connsiteX9" fmla="*/ 100013 w 519112"/>
                <a:gd name="connsiteY9" fmla="*/ 80850 h 454816"/>
                <a:gd name="connsiteX10" fmla="*/ 0 w 519112"/>
                <a:gd name="connsiteY10" fmla="*/ 0 h 454816"/>
                <a:gd name="connsiteX11" fmla="*/ 519112 w 519112"/>
                <a:gd name="connsiteY11" fmla="*/ 0 h 454816"/>
                <a:gd name="connsiteX12" fmla="*/ 516904 w 519112"/>
                <a:gd name="connsiteY12" fmla="*/ 454816 h 454816"/>
                <a:gd name="connsiteX13" fmla="*/ 416891 w 519112"/>
                <a:gd name="connsiteY13" fmla="*/ 454816 h 454816"/>
                <a:gd name="connsiteX14" fmla="*/ 416891 w 519112"/>
                <a:gd name="connsiteY14" fmla="*/ 311831 h 454816"/>
                <a:gd name="connsiteX15" fmla="*/ 100013 w 519112"/>
                <a:gd name="connsiteY15" fmla="*/ 311831 h 454816"/>
                <a:gd name="connsiteX16" fmla="*/ 100013 w 519112"/>
                <a:gd name="connsiteY16" fmla="*/ 454816 h 454816"/>
                <a:gd name="connsiteX17" fmla="*/ 0 w 519112"/>
                <a:gd name="connsiteY17" fmla="*/ 454816 h 454816"/>
                <a:gd name="connsiteX18" fmla="*/ 0 w 519112"/>
                <a:gd name="connsiteY18" fmla="*/ 0 h 454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9112" h="454816">
                  <a:moveTo>
                    <a:pt x="309563" y="80850"/>
                  </a:moveTo>
                  <a:lnTo>
                    <a:pt x="309563" y="230981"/>
                  </a:lnTo>
                  <a:lnTo>
                    <a:pt x="416891" y="230981"/>
                  </a:lnTo>
                  <a:lnTo>
                    <a:pt x="416891" y="80850"/>
                  </a:lnTo>
                  <a:lnTo>
                    <a:pt x="309563" y="80850"/>
                  </a:lnTo>
                  <a:close/>
                  <a:moveTo>
                    <a:pt x="100013" y="80850"/>
                  </a:moveTo>
                  <a:lnTo>
                    <a:pt x="100013" y="230981"/>
                  </a:lnTo>
                  <a:lnTo>
                    <a:pt x="209550" y="230981"/>
                  </a:lnTo>
                  <a:lnTo>
                    <a:pt x="209550" y="80850"/>
                  </a:lnTo>
                  <a:lnTo>
                    <a:pt x="100013" y="80850"/>
                  </a:lnTo>
                  <a:close/>
                  <a:moveTo>
                    <a:pt x="0" y="0"/>
                  </a:moveTo>
                  <a:lnTo>
                    <a:pt x="519112" y="0"/>
                  </a:lnTo>
                  <a:lnTo>
                    <a:pt x="516904" y="454816"/>
                  </a:lnTo>
                  <a:lnTo>
                    <a:pt x="416891" y="454816"/>
                  </a:lnTo>
                  <a:lnTo>
                    <a:pt x="416891" y="311831"/>
                  </a:lnTo>
                  <a:lnTo>
                    <a:pt x="100013" y="311831"/>
                  </a:lnTo>
                  <a:lnTo>
                    <a:pt x="100013" y="454816"/>
                  </a:lnTo>
                  <a:lnTo>
                    <a:pt x="0" y="45481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3972FFA2-D53C-49FB-8761-28F9007945BF}"/>
                </a:ext>
              </a:extLst>
            </p:cNvPr>
            <p:cNvSpPr/>
            <p:nvPr/>
          </p:nvSpPr>
          <p:spPr>
            <a:xfrm rot="1355987">
              <a:off x="1982085" y="8350902"/>
              <a:ext cx="956886" cy="1845015"/>
            </a:xfrm>
            <a:custGeom>
              <a:avLst/>
              <a:gdLst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16038 w 956886"/>
                <a:gd name="connsiteY14" fmla="*/ 623089 h 1845015"/>
                <a:gd name="connsiteX15" fmla="*/ 547017 w 956886"/>
                <a:gd name="connsiteY15" fmla="*/ 619297 h 1845015"/>
                <a:gd name="connsiteX16" fmla="*/ 705201 w 956886"/>
                <a:gd name="connsiteY16" fmla="*/ 571445 h 1845015"/>
                <a:gd name="connsiteX17" fmla="*/ 952565 w 956886"/>
                <a:gd name="connsiteY17" fmla="*/ 400307 h 1845015"/>
                <a:gd name="connsiteX18" fmla="*/ 432786 w 956886"/>
                <a:gd name="connsiteY18" fmla="*/ 228022 h 1845015"/>
                <a:gd name="connsiteX19" fmla="*/ 422053 w 956886"/>
                <a:gd name="connsiteY19" fmla="*/ 239908 h 1845015"/>
                <a:gd name="connsiteX20" fmla="*/ 387436 w 956886"/>
                <a:gd name="connsiteY20" fmla="*/ 286085 h 1845015"/>
                <a:gd name="connsiteX21" fmla="*/ 371800 w 956886"/>
                <a:gd name="connsiteY21" fmla="*/ 315198 h 1845015"/>
                <a:gd name="connsiteX22" fmla="*/ 302803 w 956886"/>
                <a:gd name="connsiteY22" fmla="*/ 388787 h 1845015"/>
                <a:gd name="connsiteX23" fmla="*/ 183086 w 956886"/>
                <a:gd name="connsiteY23" fmla="*/ 1442096 h 1845015"/>
                <a:gd name="connsiteX24" fmla="*/ 388405 w 956886"/>
                <a:gd name="connsiteY24" fmla="*/ 1766216 h 1845015"/>
                <a:gd name="connsiteX25" fmla="*/ 429021 w 956886"/>
                <a:gd name="connsiteY25" fmla="*/ 1803900 h 1845015"/>
                <a:gd name="connsiteX26" fmla="*/ 330250 w 956886"/>
                <a:gd name="connsiteY26" fmla="*/ 1845015 h 1845015"/>
                <a:gd name="connsiteX27" fmla="*/ 311418 w 956886"/>
                <a:gd name="connsiteY27" fmla="*/ 1827176 h 1845015"/>
                <a:gd name="connsiteX28" fmla="*/ 86267 w 956886"/>
                <a:gd name="connsiteY28" fmla="*/ 1482398 h 1845015"/>
                <a:gd name="connsiteX29" fmla="*/ 401675 w 956886"/>
                <a:gd name="connsiteY29" fmla="*/ 247460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481597 w 956886"/>
                <a:gd name="connsiteY13" fmla="*/ 668249 h 1845015"/>
                <a:gd name="connsiteX14" fmla="*/ 547017 w 956886"/>
                <a:gd name="connsiteY14" fmla="*/ 619297 h 1845015"/>
                <a:gd name="connsiteX15" fmla="*/ 705201 w 956886"/>
                <a:gd name="connsiteY15" fmla="*/ 571445 h 1845015"/>
                <a:gd name="connsiteX16" fmla="*/ 952565 w 956886"/>
                <a:gd name="connsiteY16" fmla="*/ 400307 h 1845015"/>
                <a:gd name="connsiteX17" fmla="*/ 432786 w 956886"/>
                <a:gd name="connsiteY17" fmla="*/ 228022 h 1845015"/>
                <a:gd name="connsiteX18" fmla="*/ 422053 w 956886"/>
                <a:gd name="connsiteY18" fmla="*/ 239908 h 1845015"/>
                <a:gd name="connsiteX19" fmla="*/ 387436 w 956886"/>
                <a:gd name="connsiteY19" fmla="*/ 286085 h 1845015"/>
                <a:gd name="connsiteX20" fmla="*/ 371800 w 956886"/>
                <a:gd name="connsiteY20" fmla="*/ 315198 h 1845015"/>
                <a:gd name="connsiteX21" fmla="*/ 302803 w 956886"/>
                <a:gd name="connsiteY21" fmla="*/ 388787 h 1845015"/>
                <a:gd name="connsiteX22" fmla="*/ 183086 w 956886"/>
                <a:gd name="connsiteY22" fmla="*/ 1442096 h 1845015"/>
                <a:gd name="connsiteX23" fmla="*/ 388405 w 956886"/>
                <a:gd name="connsiteY23" fmla="*/ 1766216 h 1845015"/>
                <a:gd name="connsiteX24" fmla="*/ 429021 w 956886"/>
                <a:gd name="connsiteY24" fmla="*/ 1803900 h 1845015"/>
                <a:gd name="connsiteX25" fmla="*/ 330250 w 956886"/>
                <a:gd name="connsiteY25" fmla="*/ 1845015 h 1845015"/>
                <a:gd name="connsiteX26" fmla="*/ 311418 w 956886"/>
                <a:gd name="connsiteY26" fmla="*/ 1827176 h 1845015"/>
                <a:gd name="connsiteX27" fmla="*/ 86267 w 956886"/>
                <a:gd name="connsiteY27" fmla="*/ 1482398 h 1845015"/>
                <a:gd name="connsiteX28" fmla="*/ 401675 w 956886"/>
                <a:gd name="connsiteY28" fmla="*/ 247460 h 1845015"/>
                <a:gd name="connsiteX29" fmla="*/ 432786 w 956886"/>
                <a:gd name="connsiteY29" fmla="*/ 228022 h 1845015"/>
                <a:gd name="connsiteX30" fmla="*/ 685720 w 956886"/>
                <a:gd name="connsiteY30" fmla="*/ 6583 h 1845015"/>
                <a:gd name="connsiteX31" fmla="*/ 728084 w 956886"/>
                <a:gd name="connsiteY31" fmla="*/ 0 h 1845015"/>
                <a:gd name="connsiteX32" fmla="*/ 635873 w 956886"/>
                <a:gd name="connsiteY32" fmla="*/ 160226 h 1845015"/>
                <a:gd name="connsiteX33" fmla="*/ 620402 w 956886"/>
                <a:gd name="connsiteY33" fmla="*/ 225906 h 1845015"/>
                <a:gd name="connsiteX34" fmla="*/ 746815 w 956886"/>
                <a:gd name="connsiteY34" fmla="*/ 154078 h 1845015"/>
                <a:gd name="connsiteX35" fmla="*/ 931389 w 956886"/>
                <a:gd name="connsiteY35" fmla="*/ 93143 h 1845015"/>
                <a:gd name="connsiteX36" fmla="*/ 282649 w 956886"/>
                <a:gd name="connsiteY36" fmla="*/ 1269364 h 1845015"/>
                <a:gd name="connsiteX37" fmla="*/ 481728 w 956886"/>
                <a:gd name="connsiteY37" fmla="*/ 1697209 h 1845015"/>
                <a:gd name="connsiteX38" fmla="*/ 535079 w 956886"/>
                <a:gd name="connsiteY38" fmla="*/ 1759753 h 1845015"/>
                <a:gd name="connsiteX39" fmla="*/ 471264 w 956886"/>
                <a:gd name="connsiteY39" fmla="*/ 1786317 h 1845015"/>
                <a:gd name="connsiteX40" fmla="*/ 422965 w 956886"/>
                <a:gd name="connsiteY40" fmla="*/ 1732878 h 1845015"/>
                <a:gd name="connsiteX41" fmla="*/ 207871 w 956886"/>
                <a:gd name="connsiteY41" fmla="*/ 1285523 h 1845015"/>
                <a:gd name="connsiteX42" fmla="*/ 476275 w 956886"/>
                <a:gd name="connsiteY42" fmla="*/ 341481 h 1845015"/>
                <a:gd name="connsiteX43" fmla="*/ 520068 w 956886"/>
                <a:gd name="connsiteY43" fmla="*/ 304912 h 1845015"/>
                <a:gd name="connsiteX44" fmla="*/ 530634 w 956886"/>
                <a:gd name="connsiteY44" fmla="*/ 212622 h 1845015"/>
                <a:gd name="connsiteX45" fmla="*/ 685720 w 956886"/>
                <a:gd name="connsiteY45" fmla="*/ 6583 h 1845015"/>
                <a:gd name="connsiteX0" fmla="*/ 952565 w 956886"/>
                <a:gd name="connsiteY0" fmla="*/ 400307 h 1845015"/>
                <a:gd name="connsiteX1" fmla="*/ 729387 w 956886"/>
                <a:gd name="connsiteY1" fmla="*/ 629549 h 1845015"/>
                <a:gd name="connsiteX2" fmla="*/ 619886 w 956886"/>
                <a:gd name="connsiteY2" fmla="*/ 664414 h 1845015"/>
                <a:gd name="connsiteX3" fmla="*/ 571490 w 956886"/>
                <a:gd name="connsiteY3" fmla="*/ 672533 h 1845015"/>
                <a:gd name="connsiteX4" fmla="*/ 547240 w 956886"/>
                <a:gd name="connsiteY4" fmla="*/ 706832 h 1845015"/>
                <a:gd name="connsiteX5" fmla="*/ 451544 w 956886"/>
                <a:gd name="connsiteY5" fmla="*/ 1304399 h 1845015"/>
                <a:gd name="connsiteX6" fmla="*/ 573324 w 956886"/>
                <a:gd name="connsiteY6" fmla="*/ 1591363 h 1845015"/>
                <a:gd name="connsiteX7" fmla="*/ 665850 w 956886"/>
                <a:gd name="connsiteY7" fmla="*/ 1705319 h 1845015"/>
                <a:gd name="connsiteX8" fmla="*/ 588126 w 956886"/>
                <a:gd name="connsiteY8" fmla="*/ 1737672 h 1845015"/>
                <a:gd name="connsiteX9" fmla="*/ 546338 w 956886"/>
                <a:gd name="connsiteY9" fmla="*/ 1694482 h 1845015"/>
                <a:gd name="connsiteX10" fmla="*/ 359965 w 956886"/>
                <a:gd name="connsiteY10" fmla="*/ 1324189 h 1845015"/>
                <a:gd name="connsiteX11" fmla="*/ 439096 w 956886"/>
                <a:gd name="connsiteY11" fmla="*/ 759195 h 1845015"/>
                <a:gd name="connsiteX12" fmla="*/ 496043 w 956886"/>
                <a:gd name="connsiteY12" fmla="*/ 670746 h 1845015"/>
                <a:gd name="connsiteX13" fmla="*/ 547017 w 956886"/>
                <a:gd name="connsiteY13" fmla="*/ 619297 h 1845015"/>
                <a:gd name="connsiteX14" fmla="*/ 705201 w 956886"/>
                <a:gd name="connsiteY14" fmla="*/ 571445 h 1845015"/>
                <a:gd name="connsiteX15" fmla="*/ 952565 w 956886"/>
                <a:gd name="connsiteY15" fmla="*/ 400307 h 1845015"/>
                <a:gd name="connsiteX16" fmla="*/ 432786 w 956886"/>
                <a:gd name="connsiteY16" fmla="*/ 228022 h 1845015"/>
                <a:gd name="connsiteX17" fmla="*/ 422053 w 956886"/>
                <a:gd name="connsiteY17" fmla="*/ 239908 h 1845015"/>
                <a:gd name="connsiteX18" fmla="*/ 387436 w 956886"/>
                <a:gd name="connsiteY18" fmla="*/ 286085 h 1845015"/>
                <a:gd name="connsiteX19" fmla="*/ 371800 w 956886"/>
                <a:gd name="connsiteY19" fmla="*/ 315198 h 1845015"/>
                <a:gd name="connsiteX20" fmla="*/ 302803 w 956886"/>
                <a:gd name="connsiteY20" fmla="*/ 388787 h 1845015"/>
                <a:gd name="connsiteX21" fmla="*/ 183086 w 956886"/>
                <a:gd name="connsiteY21" fmla="*/ 1442096 h 1845015"/>
                <a:gd name="connsiteX22" fmla="*/ 388405 w 956886"/>
                <a:gd name="connsiteY22" fmla="*/ 1766216 h 1845015"/>
                <a:gd name="connsiteX23" fmla="*/ 429021 w 956886"/>
                <a:gd name="connsiteY23" fmla="*/ 1803900 h 1845015"/>
                <a:gd name="connsiteX24" fmla="*/ 330250 w 956886"/>
                <a:gd name="connsiteY24" fmla="*/ 1845015 h 1845015"/>
                <a:gd name="connsiteX25" fmla="*/ 311418 w 956886"/>
                <a:gd name="connsiteY25" fmla="*/ 1827176 h 1845015"/>
                <a:gd name="connsiteX26" fmla="*/ 86267 w 956886"/>
                <a:gd name="connsiteY26" fmla="*/ 1482398 h 1845015"/>
                <a:gd name="connsiteX27" fmla="*/ 401675 w 956886"/>
                <a:gd name="connsiteY27" fmla="*/ 247460 h 1845015"/>
                <a:gd name="connsiteX28" fmla="*/ 432786 w 956886"/>
                <a:gd name="connsiteY28" fmla="*/ 228022 h 1845015"/>
                <a:gd name="connsiteX29" fmla="*/ 685720 w 956886"/>
                <a:gd name="connsiteY29" fmla="*/ 6583 h 1845015"/>
                <a:gd name="connsiteX30" fmla="*/ 728084 w 956886"/>
                <a:gd name="connsiteY30" fmla="*/ 0 h 1845015"/>
                <a:gd name="connsiteX31" fmla="*/ 635873 w 956886"/>
                <a:gd name="connsiteY31" fmla="*/ 160226 h 1845015"/>
                <a:gd name="connsiteX32" fmla="*/ 620402 w 956886"/>
                <a:gd name="connsiteY32" fmla="*/ 225906 h 1845015"/>
                <a:gd name="connsiteX33" fmla="*/ 746815 w 956886"/>
                <a:gd name="connsiteY33" fmla="*/ 154078 h 1845015"/>
                <a:gd name="connsiteX34" fmla="*/ 931389 w 956886"/>
                <a:gd name="connsiteY34" fmla="*/ 93143 h 1845015"/>
                <a:gd name="connsiteX35" fmla="*/ 282649 w 956886"/>
                <a:gd name="connsiteY35" fmla="*/ 1269364 h 1845015"/>
                <a:gd name="connsiteX36" fmla="*/ 481728 w 956886"/>
                <a:gd name="connsiteY36" fmla="*/ 1697209 h 1845015"/>
                <a:gd name="connsiteX37" fmla="*/ 535079 w 956886"/>
                <a:gd name="connsiteY37" fmla="*/ 1759753 h 1845015"/>
                <a:gd name="connsiteX38" fmla="*/ 471264 w 956886"/>
                <a:gd name="connsiteY38" fmla="*/ 1786317 h 1845015"/>
                <a:gd name="connsiteX39" fmla="*/ 422965 w 956886"/>
                <a:gd name="connsiteY39" fmla="*/ 1732878 h 1845015"/>
                <a:gd name="connsiteX40" fmla="*/ 207871 w 956886"/>
                <a:gd name="connsiteY40" fmla="*/ 1285523 h 1845015"/>
                <a:gd name="connsiteX41" fmla="*/ 476275 w 956886"/>
                <a:gd name="connsiteY41" fmla="*/ 341481 h 1845015"/>
                <a:gd name="connsiteX42" fmla="*/ 520068 w 956886"/>
                <a:gd name="connsiteY42" fmla="*/ 304912 h 1845015"/>
                <a:gd name="connsiteX43" fmla="*/ 530634 w 956886"/>
                <a:gd name="connsiteY43" fmla="*/ 212622 h 1845015"/>
                <a:gd name="connsiteX44" fmla="*/ 685720 w 956886"/>
                <a:gd name="connsiteY44" fmla="*/ 6583 h 184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56886" h="1845015">
                  <a:moveTo>
                    <a:pt x="952565" y="400307"/>
                  </a:moveTo>
                  <a:cubicBezTo>
                    <a:pt x="979280" y="464487"/>
                    <a:pt x="879360" y="567122"/>
                    <a:pt x="729387" y="629549"/>
                  </a:cubicBezTo>
                  <a:cubicBezTo>
                    <a:pt x="691895" y="645155"/>
                    <a:pt x="654822" y="656772"/>
                    <a:pt x="619886" y="664414"/>
                  </a:cubicBezTo>
                  <a:lnTo>
                    <a:pt x="571490" y="672533"/>
                  </a:lnTo>
                  <a:lnTo>
                    <a:pt x="547240" y="706832"/>
                  </a:lnTo>
                  <a:cubicBezTo>
                    <a:pt x="444906" y="882920"/>
                    <a:pt x="406084" y="1094021"/>
                    <a:pt x="451544" y="1304399"/>
                  </a:cubicBezTo>
                  <a:cubicBezTo>
                    <a:pt x="474275" y="1409588"/>
                    <a:pt x="516271" y="1506241"/>
                    <a:pt x="573324" y="1591363"/>
                  </a:cubicBezTo>
                  <a:lnTo>
                    <a:pt x="665850" y="1705319"/>
                  </a:lnTo>
                  <a:lnTo>
                    <a:pt x="588126" y="1737672"/>
                  </a:lnTo>
                  <a:lnTo>
                    <a:pt x="546338" y="1694482"/>
                  </a:lnTo>
                  <a:cubicBezTo>
                    <a:pt x="456340" y="1591885"/>
                    <a:pt x="390657" y="1466215"/>
                    <a:pt x="359965" y="1324189"/>
                  </a:cubicBezTo>
                  <a:cubicBezTo>
                    <a:pt x="316999" y="1125352"/>
                    <a:pt x="349736" y="927396"/>
                    <a:pt x="439096" y="759195"/>
                  </a:cubicBezTo>
                  <a:lnTo>
                    <a:pt x="496043" y="670746"/>
                  </a:lnTo>
                  <a:lnTo>
                    <a:pt x="547017" y="619297"/>
                  </a:lnTo>
                  <a:cubicBezTo>
                    <a:pt x="597680" y="609887"/>
                    <a:pt x="651781" y="593681"/>
                    <a:pt x="705201" y="571445"/>
                  </a:cubicBezTo>
                  <a:cubicBezTo>
                    <a:pt x="812041" y="526972"/>
                    <a:pt x="903686" y="463568"/>
                    <a:pt x="952565" y="400307"/>
                  </a:cubicBezTo>
                  <a:close/>
                  <a:moveTo>
                    <a:pt x="432786" y="228022"/>
                  </a:moveTo>
                  <a:lnTo>
                    <a:pt x="422053" y="239908"/>
                  </a:lnTo>
                  <a:cubicBezTo>
                    <a:pt x="408271" y="256552"/>
                    <a:pt x="396552" y="272219"/>
                    <a:pt x="387436" y="286085"/>
                  </a:cubicBezTo>
                  <a:lnTo>
                    <a:pt x="371800" y="315198"/>
                  </a:lnTo>
                  <a:lnTo>
                    <a:pt x="302803" y="388787"/>
                  </a:lnTo>
                  <a:cubicBezTo>
                    <a:pt x="85647" y="670407"/>
                    <a:pt x="29883" y="1074047"/>
                    <a:pt x="183086" y="1442096"/>
                  </a:cubicBezTo>
                  <a:cubicBezTo>
                    <a:pt x="234153" y="1564779"/>
                    <a:pt x="304387" y="1673774"/>
                    <a:pt x="388405" y="1766216"/>
                  </a:cubicBezTo>
                  <a:lnTo>
                    <a:pt x="429021" y="1803900"/>
                  </a:lnTo>
                  <a:lnTo>
                    <a:pt x="330250" y="1845015"/>
                  </a:lnTo>
                  <a:lnTo>
                    <a:pt x="311418" y="1827176"/>
                  </a:lnTo>
                  <a:cubicBezTo>
                    <a:pt x="218797" y="1730952"/>
                    <a:pt x="141450" y="1614969"/>
                    <a:pt x="86267" y="1482398"/>
                  </a:cubicBezTo>
                  <a:cubicBezTo>
                    <a:pt x="-106876" y="1018397"/>
                    <a:pt x="35480" y="504936"/>
                    <a:pt x="401675" y="247460"/>
                  </a:cubicBezTo>
                  <a:lnTo>
                    <a:pt x="432786" y="228022"/>
                  </a:lnTo>
                  <a:close/>
                  <a:moveTo>
                    <a:pt x="685720" y="6583"/>
                  </a:moveTo>
                  <a:cubicBezTo>
                    <a:pt x="699404" y="2267"/>
                    <a:pt x="713572" y="0"/>
                    <a:pt x="728084" y="0"/>
                  </a:cubicBezTo>
                  <a:cubicBezTo>
                    <a:pt x="687442" y="39418"/>
                    <a:pt x="655790" y="95382"/>
                    <a:pt x="635873" y="160226"/>
                  </a:cubicBezTo>
                  <a:lnTo>
                    <a:pt x="620402" y="225906"/>
                  </a:lnTo>
                  <a:lnTo>
                    <a:pt x="746815" y="154078"/>
                  </a:lnTo>
                  <a:cubicBezTo>
                    <a:pt x="804988" y="127705"/>
                    <a:pt x="866675" y="107128"/>
                    <a:pt x="931389" y="93143"/>
                  </a:cubicBezTo>
                  <a:cubicBezTo>
                    <a:pt x="453075" y="241352"/>
                    <a:pt x="171013" y="752753"/>
                    <a:pt x="282649" y="1269364"/>
                  </a:cubicBezTo>
                  <a:cubicBezTo>
                    <a:pt x="317535" y="1430804"/>
                    <a:pt x="387227" y="1575907"/>
                    <a:pt x="481728" y="1697209"/>
                  </a:cubicBezTo>
                  <a:lnTo>
                    <a:pt x="535079" y="1759753"/>
                  </a:lnTo>
                  <a:lnTo>
                    <a:pt x="471264" y="1786317"/>
                  </a:lnTo>
                  <a:lnTo>
                    <a:pt x="422965" y="1732878"/>
                  </a:lnTo>
                  <a:cubicBezTo>
                    <a:pt x="320504" y="1608220"/>
                    <a:pt x="244787" y="1456354"/>
                    <a:pt x="207871" y="1285523"/>
                  </a:cubicBezTo>
                  <a:cubicBezTo>
                    <a:pt x="130350" y="926778"/>
                    <a:pt x="243207" y="573551"/>
                    <a:pt x="476275" y="341481"/>
                  </a:cubicBezTo>
                  <a:lnTo>
                    <a:pt x="520068" y="304912"/>
                  </a:lnTo>
                  <a:lnTo>
                    <a:pt x="530634" y="212622"/>
                  </a:lnTo>
                  <a:cubicBezTo>
                    <a:pt x="555389" y="108399"/>
                    <a:pt x="613880" y="29244"/>
                    <a:pt x="685720" y="6583"/>
                  </a:cubicBezTo>
                  <a:close/>
                </a:path>
              </a:pathLst>
            </a:custGeo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C2485062-F884-40FC-AE33-41A9D5D06AE6}"/>
                </a:ext>
              </a:extLst>
            </p:cNvPr>
            <p:cNvGrpSpPr/>
            <p:nvPr/>
          </p:nvGrpSpPr>
          <p:grpSpPr>
            <a:xfrm rot="6475968">
              <a:off x="3765800" y="956767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3332C1CB-7806-4392-855E-BB70198F0C1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C6DCC26A-2082-4F08-98B8-A1659E0F109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872389D4-B31E-4E7E-B1BC-5EACC6443549}"/>
                </a:ext>
              </a:extLst>
            </p:cNvPr>
            <p:cNvGrpSpPr/>
            <p:nvPr/>
          </p:nvGrpSpPr>
          <p:grpSpPr>
            <a:xfrm rot="6475968">
              <a:off x="3711825" y="9399403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7B6D9ADD-E1B8-4F85-B728-C4A0388BC08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A34ED683-B19E-4CBC-B9CF-4DE1CEFA3FD0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FDEF0427-731C-4755-9883-426C11C5CDE7}"/>
                </a:ext>
              </a:extLst>
            </p:cNvPr>
            <p:cNvGrpSpPr/>
            <p:nvPr/>
          </p:nvGrpSpPr>
          <p:grpSpPr>
            <a:xfrm rot="6475968">
              <a:off x="3842000" y="94565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D7BF23C7-5FEB-495E-9242-C9586653428F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月 311">
                <a:extLst>
                  <a:ext uri="{FF2B5EF4-FFF2-40B4-BE49-F238E27FC236}">
                    <a16:creationId xmlns:a16="http://schemas.microsoft.com/office/drawing/2014/main" id="{8CB68AF9-7B1A-449C-AD3F-9960E6E7A491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395592BF-5B76-40DB-AC22-94B2A5268670}"/>
                </a:ext>
              </a:extLst>
            </p:cNvPr>
            <p:cNvGrpSpPr/>
            <p:nvPr/>
          </p:nvGrpSpPr>
          <p:grpSpPr>
            <a:xfrm rot="4418380">
              <a:off x="3826125" y="931050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08D7F091-AAC6-46FA-87A3-BFDEF21E42C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月 309">
                <a:extLst>
                  <a:ext uri="{FF2B5EF4-FFF2-40B4-BE49-F238E27FC236}">
                    <a16:creationId xmlns:a16="http://schemas.microsoft.com/office/drawing/2014/main" id="{826AE930-4C3E-4B65-B865-5CFED8377C69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79969DA7-79CE-455E-AEF0-32BA71F30216}"/>
                </a:ext>
              </a:extLst>
            </p:cNvPr>
            <p:cNvGrpSpPr/>
            <p:nvPr/>
          </p:nvGrpSpPr>
          <p:grpSpPr>
            <a:xfrm rot="6651677">
              <a:off x="3600701" y="92533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C69345CE-F8E0-4932-BE60-312622B73FF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43B9D7F6-AFBC-4DA6-8CDA-9FD12A5C3AF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246C24D-F722-4DF3-98AF-058E38F0ADAA}"/>
                </a:ext>
              </a:extLst>
            </p:cNvPr>
            <p:cNvGrpSpPr/>
            <p:nvPr/>
          </p:nvGrpSpPr>
          <p:grpSpPr>
            <a:xfrm rot="4256817">
              <a:off x="3238752" y="905332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95524E40-8E21-43AB-AB6F-F843B0D0A36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月 305">
                <a:extLst>
                  <a:ext uri="{FF2B5EF4-FFF2-40B4-BE49-F238E27FC236}">
                    <a16:creationId xmlns:a16="http://schemas.microsoft.com/office/drawing/2014/main" id="{D5ACDE5B-5B97-4296-879E-CD84A5BA54C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276C13C6-1C57-4235-9585-64019A79A316}"/>
                </a:ext>
              </a:extLst>
            </p:cNvPr>
            <p:cNvGrpSpPr/>
            <p:nvPr/>
          </p:nvGrpSpPr>
          <p:grpSpPr>
            <a:xfrm rot="4256817">
              <a:off x="3191127" y="893267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8B7CB77A-129F-4589-A216-80CAD59E9CF9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B0DFB4C4-399B-44E7-B392-B3B2E44D034E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60FA3757-8AEB-40C6-B405-FD5099393E7E}"/>
                </a:ext>
              </a:extLst>
            </p:cNvPr>
            <p:cNvGrpSpPr/>
            <p:nvPr/>
          </p:nvGrpSpPr>
          <p:grpSpPr>
            <a:xfrm rot="4256817">
              <a:off x="3051427" y="885012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665D9808-84F2-43E3-BDE6-453946558334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ED42010A-9411-41FA-940F-87AF96D6DC6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80E4A2DB-6470-485F-88F7-FF0B9FA4DAB0}"/>
                </a:ext>
              </a:extLst>
            </p:cNvPr>
            <p:cNvGrpSpPr/>
            <p:nvPr/>
          </p:nvGrpSpPr>
          <p:grpSpPr>
            <a:xfrm rot="2824898">
              <a:off x="2946652" y="87453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17416C29-15ED-4CF6-8E73-33133720760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月 299">
                <a:extLst>
                  <a:ext uri="{FF2B5EF4-FFF2-40B4-BE49-F238E27FC236}">
                    <a16:creationId xmlns:a16="http://schemas.microsoft.com/office/drawing/2014/main" id="{74D1A160-F4C1-4785-9336-B02822DBFA9C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858D800C-C079-40C0-AD5F-C72FE5816FB4}"/>
                </a:ext>
              </a:extLst>
            </p:cNvPr>
            <p:cNvGrpSpPr/>
            <p:nvPr/>
          </p:nvGrpSpPr>
          <p:grpSpPr>
            <a:xfrm rot="1998108">
              <a:off x="3175252" y="879615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8142EC04-932C-4B41-8859-58C23E41AA11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086A03C5-6CDE-4021-856A-D01ADBF4DD6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E49D8E00-CF99-4417-A7F1-DA2CBB0F387E}"/>
                </a:ext>
              </a:extLst>
            </p:cNvPr>
            <p:cNvGrpSpPr/>
            <p:nvPr/>
          </p:nvGrpSpPr>
          <p:grpSpPr>
            <a:xfrm rot="6121534">
              <a:off x="3738224" y="926766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AC10B2EC-77ED-4492-99D6-E3F43590161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237829DE-CE57-456F-BC2C-32C36C8B428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3699B142-242F-4DFA-A135-4DB30767E330}"/>
                </a:ext>
              </a:extLst>
            </p:cNvPr>
            <p:cNvGrpSpPr/>
            <p:nvPr/>
          </p:nvGrpSpPr>
          <p:grpSpPr>
            <a:xfrm rot="6121534">
              <a:off x="3611224" y="91089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0D8E3378-D652-4294-B7D1-F0210E6992ED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月 293">
                <a:extLst>
                  <a:ext uri="{FF2B5EF4-FFF2-40B4-BE49-F238E27FC236}">
                    <a16:creationId xmlns:a16="http://schemas.microsoft.com/office/drawing/2014/main" id="{644A9D88-DFDF-4D66-9FC4-79F4493043C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03EBF73C-A953-428B-BD8C-6C69E266D4E6}"/>
                </a:ext>
              </a:extLst>
            </p:cNvPr>
            <p:cNvGrpSpPr/>
            <p:nvPr/>
          </p:nvGrpSpPr>
          <p:grpSpPr>
            <a:xfrm rot="3778096">
              <a:off x="3735048" y="91089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0AA160B7-3AD9-4EED-816B-6DAF990FB27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B3AD6FC8-D6B5-4900-88DF-C7A521FFF7F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76B1F904-B486-4454-9EBC-03BDFFF9C22F}"/>
                </a:ext>
              </a:extLst>
            </p:cNvPr>
            <p:cNvGrpSpPr/>
            <p:nvPr/>
          </p:nvGrpSpPr>
          <p:grpSpPr>
            <a:xfrm rot="3778096">
              <a:off x="3874748" y="9159718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DBDF4149-2477-4D19-9D2C-5338DB5BBEDA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0814BF62-909C-4DFF-8054-6B965558D1F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22452FD2-2233-4FDC-9360-9084D99D6E05}"/>
                </a:ext>
              </a:extLst>
            </p:cNvPr>
            <p:cNvGrpSpPr/>
            <p:nvPr/>
          </p:nvGrpSpPr>
          <p:grpSpPr>
            <a:xfrm rot="2087231">
              <a:off x="3763623" y="8978743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1C1DA7C5-BE04-49B3-9A6D-8D26D6328DA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月 287">
                <a:extLst>
                  <a:ext uri="{FF2B5EF4-FFF2-40B4-BE49-F238E27FC236}">
                    <a16:creationId xmlns:a16="http://schemas.microsoft.com/office/drawing/2014/main" id="{54CE5A6E-CCFD-48F7-B57E-2DF03C825D0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2F4778E9-A1AF-4DD7-83DF-592D31125158}"/>
                </a:ext>
              </a:extLst>
            </p:cNvPr>
            <p:cNvGrpSpPr/>
            <p:nvPr/>
          </p:nvGrpSpPr>
          <p:grpSpPr>
            <a:xfrm rot="3604580">
              <a:off x="3658848" y="8940642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C8CA7E74-1C01-4059-B7D2-333E7855231F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6E99B65C-3FA7-44A0-8ACA-24A6C12A4C86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A6D69C6-E55F-4411-91ED-AE8130B5C95F}"/>
                </a:ext>
              </a:extLst>
            </p:cNvPr>
            <p:cNvGrpSpPr/>
            <p:nvPr/>
          </p:nvGrpSpPr>
          <p:grpSpPr>
            <a:xfrm rot="985873">
              <a:off x="3709648" y="8864442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1D8CAE71-7D38-4AEE-ABE3-12395114C4C2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B6E84561-B6D6-44FF-80B0-D324985E69B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4BD5F217-22E4-4B8D-9DE3-F8D0AF377A21}"/>
                </a:ext>
              </a:extLst>
            </p:cNvPr>
            <p:cNvGrpSpPr/>
            <p:nvPr/>
          </p:nvGrpSpPr>
          <p:grpSpPr>
            <a:xfrm rot="3318879">
              <a:off x="3515974" y="8832691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75B72CAA-8D3B-408A-AA30-F2C6AC80A99C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月 281">
                <a:extLst>
                  <a:ext uri="{FF2B5EF4-FFF2-40B4-BE49-F238E27FC236}">
                    <a16:creationId xmlns:a16="http://schemas.microsoft.com/office/drawing/2014/main" id="{02EADE60-191F-4ACC-BF74-5243CFD60BA7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63B9A3C4-D9BB-45F1-A17B-F02378230903}"/>
                </a:ext>
              </a:extLst>
            </p:cNvPr>
            <p:cNvGrpSpPr/>
            <p:nvPr/>
          </p:nvGrpSpPr>
          <p:grpSpPr>
            <a:xfrm rot="4882736">
              <a:off x="3519149" y="8981916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A0447B57-A571-47BD-9534-172220565F7F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646B5351-2232-4563-9A99-B9E08748CC2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AF2B98DE-3AA1-4406-83D8-4C05A0B03135}"/>
                </a:ext>
              </a:extLst>
            </p:cNvPr>
            <p:cNvGrpSpPr/>
            <p:nvPr/>
          </p:nvGrpSpPr>
          <p:grpSpPr>
            <a:xfrm rot="4882736">
              <a:off x="3398499" y="891206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20D10E28-2A94-4A15-B770-2518FCF60E18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C6329BD0-9A6B-436E-8CCB-2024FCEEC1C7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C360E077-3D77-4BAA-A60A-044DB2A660AC}"/>
                </a:ext>
              </a:extLst>
            </p:cNvPr>
            <p:cNvGrpSpPr/>
            <p:nvPr/>
          </p:nvGrpSpPr>
          <p:grpSpPr>
            <a:xfrm rot="1803722">
              <a:off x="3429612" y="8786014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52DBC69F-B360-4A57-AB54-922B642C6E6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275">
                <a:extLst>
                  <a:ext uri="{FF2B5EF4-FFF2-40B4-BE49-F238E27FC236}">
                    <a16:creationId xmlns:a16="http://schemas.microsoft.com/office/drawing/2014/main" id="{A15EC421-9491-413D-A434-33B91F76907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23EC281-F3FF-4FA8-82F9-4BF0A151B429}"/>
                </a:ext>
              </a:extLst>
            </p:cNvPr>
            <p:cNvGrpSpPr/>
            <p:nvPr/>
          </p:nvGrpSpPr>
          <p:grpSpPr>
            <a:xfrm rot="1803722">
              <a:off x="3296262" y="873838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E2C3A8D1-FB3E-4175-8F7A-F70C1F2FB427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34BAFE5A-E24A-425A-90FA-065ACBBCBE2A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7AF56D41-5D67-402F-A3D0-8E0E0C895603}"/>
                </a:ext>
              </a:extLst>
            </p:cNvPr>
            <p:cNvGrpSpPr/>
            <p:nvPr/>
          </p:nvGrpSpPr>
          <p:grpSpPr>
            <a:xfrm rot="1803722">
              <a:off x="3096237" y="8687589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34628469-FCCF-4A9E-B94A-7F160F1022E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FA4EB48B-C0B8-4B29-815F-4DBDD18AA22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A0AC90C5-E500-4518-A0B0-C38A0FD91A69}"/>
                </a:ext>
              </a:extLst>
            </p:cNvPr>
            <p:cNvGrpSpPr/>
            <p:nvPr/>
          </p:nvGrpSpPr>
          <p:grpSpPr>
            <a:xfrm rot="1803722">
              <a:off x="3540737" y="8719340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0132BBF8-F33A-436E-9FEA-97465760FEE6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A2BED931-997C-46A5-A418-916F8549B805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5C0D93E4-D103-4ABF-BE4C-5561A2F4AFBD}"/>
                </a:ext>
              </a:extLst>
            </p:cNvPr>
            <p:cNvGrpSpPr/>
            <p:nvPr/>
          </p:nvGrpSpPr>
          <p:grpSpPr>
            <a:xfrm>
              <a:off x="3416911" y="864631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43E99F00-3321-4063-A219-B55332741943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7FC41CAA-488A-4BF4-9D20-CCF1AE416283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23E98382-2D61-4E7E-B2CE-F9574BB6E11A}"/>
                </a:ext>
              </a:extLst>
            </p:cNvPr>
            <p:cNvGrpSpPr/>
            <p:nvPr/>
          </p:nvGrpSpPr>
          <p:grpSpPr>
            <a:xfrm>
              <a:off x="3232761" y="8589165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DB0DE782-DF1A-45FB-A46A-E6E87EF3980B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月 265">
                <a:extLst>
                  <a:ext uri="{FF2B5EF4-FFF2-40B4-BE49-F238E27FC236}">
                    <a16:creationId xmlns:a16="http://schemas.microsoft.com/office/drawing/2014/main" id="{1B9D25C1-E74C-4DDA-9E00-AC15E54FBAE2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BF24DA98-3941-474D-947B-77AA446010F9}"/>
                </a:ext>
              </a:extLst>
            </p:cNvPr>
            <p:cNvGrpSpPr/>
            <p:nvPr/>
          </p:nvGrpSpPr>
          <p:grpSpPr>
            <a:xfrm rot="20175419">
              <a:off x="3045436" y="8579640"/>
              <a:ext cx="218406" cy="116030"/>
              <a:chOff x="3152800" y="3212976"/>
              <a:chExt cx="817710" cy="504056"/>
            </a:xfrm>
            <a:gradFill>
              <a:gsLst>
                <a:gs pos="0">
                  <a:srgbClr val="FFFF66"/>
                </a:gs>
                <a:gs pos="75000">
                  <a:srgbClr val="FFFF00"/>
                </a:gs>
              </a:gsLst>
              <a:lin ang="2700000" scaled="1"/>
            </a:gradFill>
          </p:grpSpPr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B3D2D146-DE79-4DF8-BBD6-8EED79319755}"/>
                  </a:ext>
                </a:extLst>
              </p:cNvPr>
              <p:cNvSpPr/>
              <p:nvPr/>
            </p:nvSpPr>
            <p:spPr>
              <a:xfrm>
                <a:off x="3152800" y="3212976"/>
                <a:ext cx="720080" cy="5040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5553D2EF-AD15-4860-99B5-9DAEA1B6936B}"/>
                  </a:ext>
                </a:extLst>
              </p:cNvPr>
              <p:cNvSpPr/>
              <p:nvPr/>
            </p:nvSpPr>
            <p:spPr>
              <a:xfrm rot="5945817">
                <a:off x="3561706" y="3138647"/>
                <a:ext cx="159283" cy="658325"/>
              </a:xfrm>
              <a:prstGeom prst="moon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pptx695_五円玉のイラスト</dc:title>
  <dc:subject>pptx695_五円玉のイラスト</dc:subject>
  <dc:creator>http://www.digipot.net</dc:creator>
  <cp:lastModifiedBy/>
  <cp:revision>1</cp:revision>
  <dcterms:created xsi:type="dcterms:W3CDTF">2014-01-30T05:12:09Z</dcterms:created>
  <dcterms:modified xsi:type="dcterms:W3CDTF">2017-12-28T00:18:07Z</dcterms:modified>
  <cp:category/>
  <cp:version>1</cp:version>
</cp:coreProperties>
</file>