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914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1DE13BC-9572-40D7-BC32-56663619555B}"/>
              </a:ext>
            </a:extLst>
          </p:cNvPr>
          <p:cNvGrpSpPr/>
          <p:nvPr/>
        </p:nvGrpSpPr>
        <p:grpSpPr>
          <a:xfrm>
            <a:off x="812540" y="818710"/>
            <a:ext cx="3826642" cy="1041627"/>
            <a:chOff x="2280794" y="2797176"/>
            <a:chExt cx="5462516" cy="1486919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03910302-61DF-42F5-804A-3B6AF06B1447}"/>
                </a:ext>
              </a:extLst>
            </p:cNvPr>
            <p:cNvSpPr/>
            <p:nvPr/>
          </p:nvSpPr>
          <p:spPr bwMode="auto">
            <a:xfrm rot="5400000">
              <a:off x="7591404" y="3896454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4403641-4759-4D0D-A1AE-85E07E3063B9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FF210042-0126-474F-9DE3-28E14346766E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BED30110-2EBB-4899-A598-B517D936F2DA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E02C8985-89B5-45BF-ABBF-7B5CD292C2F0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9963EFF9-AE02-4B7B-972F-12212BEB302A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94C751D4-FE7E-48AB-BA80-BFC8C5E6ADA5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040B566-FA8A-497C-86D7-2B6301D9DCE2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321BDCE-515D-447C-9230-332078F0287B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78BCE35-3AD9-48B0-8F12-6474C3E63F02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F295128-1BE7-42EB-ADA9-AE1F16FD4DE0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820AF8D-4919-4F95-95FE-20994CCF5038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237C96DD-FF8C-4012-A44D-CD681E194A98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B038947-6F91-4879-9495-F9FE7B1A7EDF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EA8A2F0-2F11-4E6F-9C85-48C542FA8D94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9711BF5-AFC8-4EFD-8055-448585147834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3DAC936-2191-4CF3-B6CA-817D5E7ECEED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7D6FB7B9-ACB8-47EC-BCEB-D3A1420D98F4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47717A91-811F-4D98-B60C-0965FCDB0CA4}"/>
                </a:ext>
              </a:extLst>
            </p:cNvPr>
            <p:cNvSpPr/>
            <p:nvPr/>
          </p:nvSpPr>
          <p:spPr bwMode="auto">
            <a:xfrm>
              <a:off x="3848590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951A797B-D1DF-4D50-ADFD-E7F5B65B9046}"/>
                </a:ext>
              </a:extLst>
            </p:cNvPr>
            <p:cNvSpPr/>
            <p:nvPr/>
          </p:nvSpPr>
          <p:spPr bwMode="auto">
            <a:xfrm>
              <a:off x="604191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58C4AB66-CCFE-4577-A141-78FBFC850D95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A6E10F35-0B8A-4011-9D4F-BE607EB5E8F6}"/>
                </a:ext>
              </a:extLst>
            </p:cNvPr>
            <p:cNvSpPr/>
            <p:nvPr/>
          </p:nvSpPr>
          <p:spPr bwMode="auto">
            <a:xfrm>
              <a:off x="4604241" y="3113963"/>
              <a:ext cx="385464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68D64CFE-D982-4A41-974D-CF2AF7C5CF81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F061D661-1C47-42A1-8E6F-88AF048EDB39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B04D2321-7749-4B5A-B3FE-6193A92812DA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C2B6E463-56DB-41C3-935B-543DD7B5527D}"/>
                </a:ext>
              </a:extLst>
            </p:cNvPr>
            <p:cNvSpPr txBox="1"/>
            <p:nvPr/>
          </p:nvSpPr>
          <p:spPr>
            <a:xfrm>
              <a:off x="7089360" y="3777665"/>
              <a:ext cx="448503" cy="1033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4AF8F988-8E4F-4E32-B2EA-EB88D71F0F74}"/>
                </a:ext>
              </a:extLst>
            </p:cNvPr>
            <p:cNvSpPr/>
            <p:nvPr/>
          </p:nvSpPr>
          <p:spPr bwMode="auto">
            <a:xfrm>
              <a:off x="2550349" y="3127375"/>
              <a:ext cx="422431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0B827894-85D6-4FA1-82EA-B12A9FFB643A}"/>
                </a:ext>
              </a:extLst>
            </p:cNvPr>
            <p:cNvSpPr/>
            <p:nvPr/>
          </p:nvSpPr>
          <p:spPr bwMode="auto">
            <a:xfrm>
              <a:off x="2592556" y="3181350"/>
              <a:ext cx="338016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5CE3B011-93A1-48F0-84CD-2C1B978000EB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09E87420-95C3-4C8A-A1EF-2E6CC131E02E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246BC8A1-9B37-4B9E-9A64-D8442F4F5286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154A891C-3DF8-4F85-BF8B-E23C8B067524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4CAE9023-4F97-43F0-A5A2-3955F7779256}"/>
                </a:ext>
              </a:extLst>
            </p:cNvPr>
            <p:cNvSpPr/>
            <p:nvPr/>
          </p:nvSpPr>
          <p:spPr bwMode="auto">
            <a:xfrm>
              <a:off x="5052249" y="3127375"/>
              <a:ext cx="575826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20687CB2-9508-4770-B883-4FA5F81BB4B3}"/>
                </a:ext>
              </a:extLst>
            </p:cNvPr>
            <p:cNvSpPr/>
            <p:nvPr/>
          </p:nvSpPr>
          <p:spPr bwMode="auto">
            <a:xfrm>
              <a:off x="5137640" y="3203975"/>
              <a:ext cx="405045" cy="360040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912EC2F6-14BA-4F58-AF6D-1CD3A0C07EE5}"/>
                </a:ext>
              </a:extLst>
            </p:cNvPr>
            <p:cNvSpPr/>
            <p:nvPr/>
          </p:nvSpPr>
          <p:spPr bwMode="auto">
            <a:xfrm>
              <a:off x="2619567" y="3205162"/>
              <a:ext cx="283994" cy="943917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C4F384DC-947D-4507-BC93-9E377DBA2B3F}"/>
                </a:ext>
              </a:extLst>
            </p:cNvPr>
            <p:cNvSpPr/>
            <p:nvPr/>
          </p:nvSpPr>
          <p:spPr bwMode="auto">
            <a:xfrm>
              <a:off x="2738704" y="3181350"/>
              <a:ext cx="45720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BC26DD33-DB2F-4595-A7C8-4316793F7B70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5C42B255-620E-4EA3-98AF-11F9471928A1}"/>
              </a:ext>
            </a:extLst>
          </p:cNvPr>
          <p:cNvGrpSpPr/>
          <p:nvPr/>
        </p:nvGrpSpPr>
        <p:grpSpPr>
          <a:xfrm flipH="1">
            <a:off x="5137065" y="818710"/>
            <a:ext cx="3826642" cy="1041627"/>
            <a:chOff x="2280794" y="2797176"/>
            <a:chExt cx="5462516" cy="1486919"/>
          </a:xfrm>
        </p:grpSpPr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0E471458-B98C-4AC6-832F-6490EEE34D3B}"/>
                </a:ext>
              </a:extLst>
            </p:cNvPr>
            <p:cNvSpPr/>
            <p:nvPr/>
          </p:nvSpPr>
          <p:spPr bwMode="auto">
            <a:xfrm rot="5400000">
              <a:off x="7591404" y="3896711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D9C2EDDB-3407-4494-BA11-2FFD0402AC14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D922B6D7-B2FC-4701-B8A3-700162581F5E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7662388E-FA4B-4DCE-861E-1A5ED2025B60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C4276F43-E63E-4624-B736-DC8A9FDF2CB2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63A0EA05-834F-426D-BD6A-5513BD8CC501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8722DC0E-C904-4175-939F-A0E92B14F74F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5FB678EF-10C7-4536-A764-F4E967526AF6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9444AD38-5814-4C7B-92A5-4D189C8FEF5A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2F928DC3-027F-44A4-AF1F-BECDF1CC818F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903B1862-7694-441A-8144-62ABF55CF664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062519AD-F45A-4E99-BD4B-48F532673726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9B1BF03A-BF43-4D0A-9DD7-97770F7C6E41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57E360AC-DF11-473D-8FF0-482BDC6DA595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A519F48D-17F6-4ABA-952A-9008FBAB49F4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7115419F-C188-4EBF-867E-B5398FCF8D95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B713F823-0B9B-40EC-9F78-3F387035E386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6A7593E2-4B12-4067-8780-C47C6438A696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56853387-5009-474A-AC65-9BCC0DF5E566}"/>
                </a:ext>
              </a:extLst>
            </p:cNvPr>
            <p:cNvSpPr/>
            <p:nvPr/>
          </p:nvSpPr>
          <p:spPr bwMode="auto">
            <a:xfrm>
              <a:off x="383132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F60928BF-68B7-42B0-8CF0-3D13EE6DCBA2}"/>
                </a:ext>
              </a:extLst>
            </p:cNvPr>
            <p:cNvSpPr/>
            <p:nvPr/>
          </p:nvSpPr>
          <p:spPr bwMode="auto">
            <a:xfrm>
              <a:off x="605600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73F18AF8-866E-41E1-9DFC-76FCB16B80E9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79E60BD0-9FB8-40E8-ACD6-BAF488695E04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BE77E17A-93B3-4925-A4AB-F38F3443F687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EDC2145E-768E-43A0-8CBB-97111A7D477E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B4FE3ED2-D7C8-4C49-BA04-FC0D8FF1BCC5}"/>
                </a:ext>
              </a:extLst>
            </p:cNvPr>
            <p:cNvSpPr txBox="1"/>
            <p:nvPr/>
          </p:nvSpPr>
          <p:spPr>
            <a:xfrm flipH="1">
              <a:off x="7089360" y="3777665"/>
              <a:ext cx="448503" cy="1033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8DBF66E5-3E34-4632-8D9F-40A0BA900A4E}"/>
                </a:ext>
              </a:extLst>
            </p:cNvPr>
            <p:cNvSpPr/>
            <p:nvPr/>
          </p:nvSpPr>
          <p:spPr bwMode="auto">
            <a:xfrm>
              <a:off x="2519390" y="3113963"/>
              <a:ext cx="484348" cy="444337"/>
            </a:xfrm>
            <a:prstGeom prst="round2SameRect">
              <a:avLst>
                <a:gd name="adj1" fmla="val 3124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1ED81FA2-9894-4D5A-B5F6-1E91559A1775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03B617AE-8C12-4371-98A0-D64EE48F806E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5BA74CD4-9256-49E3-95D3-354D52116FCE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9CB318FF-D33A-424D-BB5B-142C97F666F9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A3C03754-93AF-4535-897D-4F0FBED99781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四角形: 角を丸くする 71">
              <a:extLst>
                <a:ext uri="{FF2B5EF4-FFF2-40B4-BE49-F238E27FC236}">
                  <a16:creationId xmlns:a16="http://schemas.microsoft.com/office/drawing/2014/main" id="{73A0A8A4-508D-40DC-B773-76C935E65808}"/>
                </a:ext>
              </a:extLst>
            </p:cNvPr>
            <p:cNvSpPr/>
            <p:nvPr/>
          </p:nvSpPr>
          <p:spPr bwMode="auto">
            <a:xfrm>
              <a:off x="2573153" y="3146000"/>
              <a:ext cx="373260" cy="385978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EC833399-D61B-436D-B010-E56B0C42C9BD}"/>
                </a:ext>
              </a:extLst>
            </p:cNvPr>
            <p:cNvSpPr/>
            <p:nvPr/>
          </p:nvSpPr>
          <p:spPr bwMode="auto">
            <a:xfrm>
              <a:off x="457288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四角形: 角を丸くする 73">
              <a:extLst>
                <a:ext uri="{FF2B5EF4-FFF2-40B4-BE49-F238E27FC236}">
                  <a16:creationId xmlns:a16="http://schemas.microsoft.com/office/drawing/2014/main" id="{4A7602C1-D394-4125-A8B7-7E861AF036A5}"/>
                </a:ext>
              </a:extLst>
            </p:cNvPr>
            <p:cNvSpPr/>
            <p:nvPr/>
          </p:nvSpPr>
          <p:spPr bwMode="auto">
            <a:xfrm>
              <a:off x="5314447" y="3113963"/>
              <a:ext cx="693105" cy="450053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EDBF4221-A16B-4327-A283-1AC8A5A45203}"/>
              </a:ext>
            </a:extLst>
          </p:cNvPr>
          <p:cNvGrpSpPr/>
          <p:nvPr/>
        </p:nvGrpSpPr>
        <p:grpSpPr>
          <a:xfrm>
            <a:off x="812540" y="1875638"/>
            <a:ext cx="3826642" cy="1041627"/>
            <a:chOff x="2280794" y="2797176"/>
            <a:chExt cx="5462516" cy="1486919"/>
          </a:xfrm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C2F89A2E-BC16-4C2F-8D7D-38D22370198B}"/>
                </a:ext>
              </a:extLst>
            </p:cNvPr>
            <p:cNvSpPr/>
            <p:nvPr/>
          </p:nvSpPr>
          <p:spPr bwMode="auto">
            <a:xfrm rot="5400000">
              <a:off x="7591404" y="3896454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C4FAAA0-8B6B-4C2C-82CC-5DF0B33FAA4C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2F9EC22A-D485-4729-AFA7-21F4EA2FA3CB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62BE8315-8F5B-412F-AC25-373D1356F477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33D0877B-8573-4728-B669-5B134C897E53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A40C2667-4C73-42CE-8AB1-66687DD583D6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95F480FF-E8D6-422D-8C28-3006F6369528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09B0CD80-AA57-4299-94F5-A51A63011AF0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CCFF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D5B4462D-6812-418A-A097-57C6E67E51EE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7206C655-9F51-4F55-B088-D2806A393C92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FB0A4C10-D0A0-465E-9AA0-3DA70D89180D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11F9091E-B154-4F1E-A783-84F126B6B9E1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79622DA3-EDDE-4D0B-B7F8-F533DCA6AE5D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A6E8255A-3CB3-4D3A-9009-C1BACCEC9BA7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125BED79-699B-4B8A-9F9A-49731E3C2AEC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4528C0EB-4F6E-4004-B2F9-69E252CA4C46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ABD0A389-4547-42AF-AA3E-03CE36ECE87A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6B41396D-C584-4160-AF80-133C487FB6BD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36BAD137-2661-4E1C-9336-D9778206CC90}"/>
                </a:ext>
              </a:extLst>
            </p:cNvPr>
            <p:cNvSpPr/>
            <p:nvPr/>
          </p:nvSpPr>
          <p:spPr bwMode="auto">
            <a:xfrm>
              <a:off x="3848590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9E48057B-6836-42C5-BE88-194ED850E961}"/>
                </a:ext>
              </a:extLst>
            </p:cNvPr>
            <p:cNvSpPr/>
            <p:nvPr/>
          </p:nvSpPr>
          <p:spPr bwMode="auto">
            <a:xfrm>
              <a:off x="604191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EAF37AE7-C1B1-4F66-887E-B55D22D390D3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DB7B036F-7ABD-4E18-B9F3-8AD848D0BF60}"/>
                </a:ext>
              </a:extLst>
            </p:cNvPr>
            <p:cNvSpPr/>
            <p:nvPr/>
          </p:nvSpPr>
          <p:spPr bwMode="auto">
            <a:xfrm>
              <a:off x="4604241" y="3113963"/>
              <a:ext cx="385464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CBAFD228-0817-429E-A61C-BF9407C85484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9F4AA2C2-BC24-4C3D-83D3-0C277D8AEC94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B98D2810-C64D-47E4-A9AB-B655B1FA5036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DABBE172-7E24-4F8F-944A-F0F2998A1E05}"/>
                </a:ext>
              </a:extLst>
            </p:cNvPr>
            <p:cNvSpPr txBox="1"/>
            <p:nvPr/>
          </p:nvSpPr>
          <p:spPr>
            <a:xfrm>
              <a:off x="7089360" y="3777665"/>
              <a:ext cx="448503" cy="1033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69DCBD6E-9BF5-49B7-A8BE-5D8BE2CB5264}"/>
                </a:ext>
              </a:extLst>
            </p:cNvPr>
            <p:cNvSpPr/>
            <p:nvPr/>
          </p:nvSpPr>
          <p:spPr bwMode="auto">
            <a:xfrm>
              <a:off x="2550349" y="3127375"/>
              <a:ext cx="422431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8C58C6C3-3691-44C5-AAD7-BACB93CC1EB9}"/>
                </a:ext>
              </a:extLst>
            </p:cNvPr>
            <p:cNvSpPr/>
            <p:nvPr/>
          </p:nvSpPr>
          <p:spPr bwMode="auto">
            <a:xfrm>
              <a:off x="2592556" y="3181350"/>
              <a:ext cx="338016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E7123EB3-9E20-4468-83FF-F6A46107DAA8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F37FA394-34C3-4772-B587-7A0C160DC084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5DDE4B78-903D-4FDA-9B99-E8C2FF350455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9175A002-5AA4-497B-BD9E-0C3F160C2A93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3620C736-4F68-4A3E-ACF4-ACEBA8E3A2C7}"/>
                </a:ext>
              </a:extLst>
            </p:cNvPr>
            <p:cNvSpPr/>
            <p:nvPr/>
          </p:nvSpPr>
          <p:spPr bwMode="auto">
            <a:xfrm>
              <a:off x="5052249" y="3127375"/>
              <a:ext cx="575826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6E07C6DB-033E-4FA6-8DD6-6CA8BC228136}"/>
                </a:ext>
              </a:extLst>
            </p:cNvPr>
            <p:cNvSpPr/>
            <p:nvPr/>
          </p:nvSpPr>
          <p:spPr bwMode="auto">
            <a:xfrm>
              <a:off x="5137640" y="3203975"/>
              <a:ext cx="405045" cy="360040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298065B0-266F-4F87-B055-983F73805468}"/>
                </a:ext>
              </a:extLst>
            </p:cNvPr>
            <p:cNvSpPr/>
            <p:nvPr/>
          </p:nvSpPr>
          <p:spPr bwMode="auto">
            <a:xfrm>
              <a:off x="2619567" y="3205162"/>
              <a:ext cx="283994" cy="943917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18A75217-B2E3-4BEB-9415-2928EDAAF068}"/>
                </a:ext>
              </a:extLst>
            </p:cNvPr>
            <p:cNvSpPr/>
            <p:nvPr/>
          </p:nvSpPr>
          <p:spPr bwMode="auto">
            <a:xfrm>
              <a:off x="2738704" y="3181350"/>
              <a:ext cx="45720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CAC66C6F-D8CF-4194-B4D5-B369F0D7A4AA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7F41960D-84C0-4D4F-97AF-D36A1E950557}"/>
              </a:ext>
            </a:extLst>
          </p:cNvPr>
          <p:cNvGrpSpPr/>
          <p:nvPr/>
        </p:nvGrpSpPr>
        <p:grpSpPr>
          <a:xfrm flipH="1">
            <a:off x="5137065" y="1875638"/>
            <a:ext cx="3826642" cy="1041627"/>
            <a:chOff x="2280794" y="2797176"/>
            <a:chExt cx="5462516" cy="1486919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C997AF89-8C66-40C2-8749-9CD9C008176E}"/>
                </a:ext>
              </a:extLst>
            </p:cNvPr>
            <p:cNvSpPr/>
            <p:nvPr/>
          </p:nvSpPr>
          <p:spPr bwMode="auto">
            <a:xfrm rot="5400000">
              <a:off x="7591404" y="3896711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8ADA3DB8-2684-4138-B7BB-3B3E34B629C8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角を丸くする 115">
              <a:extLst>
                <a:ext uri="{FF2B5EF4-FFF2-40B4-BE49-F238E27FC236}">
                  <a16:creationId xmlns:a16="http://schemas.microsoft.com/office/drawing/2014/main" id="{513F8737-991E-49C6-821B-2236260FDEB5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6A602E2A-6118-4B9D-8F96-7099B76B18D7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3BDACA52-A82F-4044-B72A-9CAD60EAD629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002A3B06-D7DE-400D-9873-3817E9E67D97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7A2CD22D-7F33-4FDC-93D2-8539289A75DA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15898DB2-587E-4C88-9960-B7AC5E5BA6E1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CCFF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6EAABA34-5899-4CEE-9171-5BCAC4BFE9ED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75289AEF-1AE7-47EF-AA68-0588035FEE55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94371481-EA5F-4DB4-BA59-583B8F05B036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1216DB27-6B93-4EB8-83B6-4DA9BEC6C372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490031F0-0321-4007-88AE-3AA6DA507E28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9D831E6C-9934-4CDC-A9DF-B2C8F6A316DF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B309B265-D91D-4C79-B32E-D85D2C1A094B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5545C9E0-3445-4F8E-A0E4-D42417A68AC1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B57EB88E-18BA-4063-A59D-45186A05D8D9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2D16D93B-AFBB-463A-8F62-3B600DB8D880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A12BF711-1247-457F-A600-1E400F521F01}"/>
                </a:ext>
              </a:extLst>
            </p:cNvPr>
            <p:cNvSpPr/>
            <p:nvPr/>
          </p:nvSpPr>
          <p:spPr bwMode="auto">
            <a:xfrm>
              <a:off x="383132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" name="四角形: 角を丸くする 132">
              <a:extLst>
                <a:ext uri="{FF2B5EF4-FFF2-40B4-BE49-F238E27FC236}">
                  <a16:creationId xmlns:a16="http://schemas.microsoft.com/office/drawing/2014/main" id="{90049AAC-8D22-4304-AD80-011A65765E8B}"/>
                </a:ext>
              </a:extLst>
            </p:cNvPr>
            <p:cNvSpPr/>
            <p:nvPr/>
          </p:nvSpPr>
          <p:spPr bwMode="auto">
            <a:xfrm>
              <a:off x="605600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BF583CD2-8D37-4E13-BBD9-5FD088C5BE11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3DF7B112-B3DA-4210-9B27-97569396B3B4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32BB540E-BE38-44CC-ACF8-4EA5783406ED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CBA8925B-8D18-4303-BDC5-651E981F9643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037AAA75-97C0-4C50-9912-FA0FFCB675EA}"/>
                </a:ext>
              </a:extLst>
            </p:cNvPr>
            <p:cNvSpPr txBox="1"/>
            <p:nvPr/>
          </p:nvSpPr>
          <p:spPr>
            <a:xfrm flipH="1">
              <a:off x="7089360" y="3777665"/>
              <a:ext cx="448503" cy="1033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DFA84024-2E38-4F6E-8D9E-7FBD043DA1D9}"/>
                </a:ext>
              </a:extLst>
            </p:cNvPr>
            <p:cNvSpPr/>
            <p:nvPr/>
          </p:nvSpPr>
          <p:spPr bwMode="auto">
            <a:xfrm>
              <a:off x="2519390" y="3113963"/>
              <a:ext cx="484348" cy="444337"/>
            </a:xfrm>
            <a:prstGeom prst="round2SameRect">
              <a:avLst>
                <a:gd name="adj1" fmla="val 3124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797E95C9-1190-4AE7-A1F9-3D120F4F5436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1D7212B6-0FA4-42D7-BBE3-33D1BD1BA723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92A6D32A-C980-454D-A4BB-5366CA48F1FF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CFEEB6CF-28F8-450C-AB07-767138B4B1E5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866CC967-E6F1-4298-8F94-80B3F44ABB59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5" name="四角形: 角を丸くする 144">
              <a:extLst>
                <a:ext uri="{FF2B5EF4-FFF2-40B4-BE49-F238E27FC236}">
                  <a16:creationId xmlns:a16="http://schemas.microsoft.com/office/drawing/2014/main" id="{FAE2B809-4707-467E-8847-FC3822587C6A}"/>
                </a:ext>
              </a:extLst>
            </p:cNvPr>
            <p:cNvSpPr/>
            <p:nvPr/>
          </p:nvSpPr>
          <p:spPr bwMode="auto">
            <a:xfrm>
              <a:off x="2573153" y="3146000"/>
              <a:ext cx="373260" cy="385978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6" name="四角形: 角を丸くする 145">
              <a:extLst>
                <a:ext uri="{FF2B5EF4-FFF2-40B4-BE49-F238E27FC236}">
                  <a16:creationId xmlns:a16="http://schemas.microsoft.com/office/drawing/2014/main" id="{34A2DD63-C267-46FA-BDC6-1FB335020DE0}"/>
                </a:ext>
              </a:extLst>
            </p:cNvPr>
            <p:cNvSpPr/>
            <p:nvPr/>
          </p:nvSpPr>
          <p:spPr bwMode="auto">
            <a:xfrm>
              <a:off x="457288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7" name="四角形: 角を丸くする 146">
              <a:extLst>
                <a:ext uri="{FF2B5EF4-FFF2-40B4-BE49-F238E27FC236}">
                  <a16:creationId xmlns:a16="http://schemas.microsoft.com/office/drawing/2014/main" id="{84A5A0BD-6F62-4CA8-A1FB-99CDB29CB2D2}"/>
                </a:ext>
              </a:extLst>
            </p:cNvPr>
            <p:cNvSpPr/>
            <p:nvPr/>
          </p:nvSpPr>
          <p:spPr bwMode="auto">
            <a:xfrm>
              <a:off x="531444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99B510EF-E44D-467C-9690-6F09F5C9CE38}"/>
              </a:ext>
            </a:extLst>
          </p:cNvPr>
          <p:cNvGrpSpPr/>
          <p:nvPr/>
        </p:nvGrpSpPr>
        <p:grpSpPr>
          <a:xfrm>
            <a:off x="812540" y="2927227"/>
            <a:ext cx="3826642" cy="1041627"/>
            <a:chOff x="2280794" y="2797176"/>
            <a:chExt cx="5462516" cy="1486919"/>
          </a:xfrm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88B614D3-31C3-45A6-8218-5E99577304B7}"/>
                </a:ext>
              </a:extLst>
            </p:cNvPr>
            <p:cNvSpPr/>
            <p:nvPr/>
          </p:nvSpPr>
          <p:spPr bwMode="auto">
            <a:xfrm rot="5400000">
              <a:off x="7591404" y="3896454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06A492EE-205C-4482-9154-DD9410992852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四角形: 角を丸くする 150">
              <a:extLst>
                <a:ext uri="{FF2B5EF4-FFF2-40B4-BE49-F238E27FC236}">
                  <a16:creationId xmlns:a16="http://schemas.microsoft.com/office/drawing/2014/main" id="{9843FA60-A947-407F-9637-52B6579EC668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88781F02-69A4-412C-A034-5E51EF9CC87A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F9270F71-9B42-434B-A9CE-B3F1F47BA13F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6A2B7A49-A131-468F-A533-52C92F802DC2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C8F62894-9890-42B2-8DEC-0B6C2039CDCD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705070FF-82F2-4BFD-9D75-A8C202C33CB4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FA2912A8-E4F9-4E73-9EBF-7B68AA2C3965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0B86CE8E-C561-4127-8152-E6F21E004C27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8C920FDA-14BE-42AA-8C1C-63DA1E2333A6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ED1D60AA-C356-4914-90FF-8887B9DDE1B6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E6500CF7-514A-4BB7-B71F-BB31F3920CD2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9B4F388B-708E-4332-AD22-F88548B815F9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E891A4EF-9386-437C-A40F-61FE56D04995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B8F46F86-0677-4FBB-A75F-7E1F8F343D0E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3B73DF39-5975-4063-91C4-A6B33F084E8E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四角形: 角を丸くする 165">
              <a:extLst>
                <a:ext uri="{FF2B5EF4-FFF2-40B4-BE49-F238E27FC236}">
                  <a16:creationId xmlns:a16="http://schemas.microsoft.com/office/drawing/2014/main" id="{490ABCA4-3743-47B6-91FA-376C5559ED33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7" name="四角形: 角を丸くする 166">
              <a:extLst>
                <a:ext uri="{FF2B5EF4-FFF2-40B4-BE49-F238E27FC236}">
                  <a16:creationId xmlns:a16="http://schemas.microsoft.com/office/drawing/2014/main" id="{8AB0C580-A020-4418-98EF-1418461C83B7}"/>
                </a:ext>
              </a:extLst>
            </p:cNvPr>
            <p:cNvSpPr/>
            <p:nvPr/>
          </p:nvSpPr>
          <p:spPr bwMode="auto">
            <a:xfrm>
              <a:off x="3848590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8" name="四角形: 角を丸くする 167">
              <a:extLst>
                <a:ext uri="{FF2B5EF4-FFF2-40B4-BE49-F238E27FC236}">
                  <a16:creationId xmlns:a16="http://schemas.microsoft.com/office/drawing/2014/main" id="{2A470EC2-98FC-4B01-9D79-6B5BEA25A3A1}"/>
                </a:ext>
              </a:extLst>
            </p:cNvPr>
            <p:cNvSpPr/>
            <p:nvPr/>
          </p:nvSpPr>
          <p:spPr bwMode="auto">
            <a:xfrm>
              <a:off x="604191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9" name="四角形: 角を丸くする 168">
              <a:extLst>
                <a:ext uri="{FF2B5EF4-FFF2-40B4-BE49-F238E27FC236}">
                  <a16:creationId xmlns:a16="http://schemas.microsoft.com/office/drawing/2014/main" id="{685B584B-4CD5-4400-ACB1-4696C3D65D82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0" name="四角形: 角を丸くする 169">
              <a:extLst>
                <a:ext uri="{FF2B5EF4-FFF2-40B4-BE49-F238E27FC236}">
                  <a16:creationId xmlns:a16="http://schemas.microsoft.com/office/drawing/2014/main" id="{4BBD9C1C-7D57-4069-BC1E-392AEA51834D}"/>
                </a:ext>
              </a:extLst>
            </p:cNvPr>
            <p:cNvSpPr/>
            <p:nvPr/>
          </p:nvSpPr>
          <p:spPr bwMode="auto">
            <a:xfrm>
              <a:off x="4604241" y="3113963"/>
              <a:ext cx="385464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3C2C27C3-C6A8-469D-875B-9F0E1C711D44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A9FAD305-0DC4-4B66-A527-E2B40A68E00F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C81F1B60-0EAD-4CA1-B2A8-B1B852E31C00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6653CC04-96E2-45D8-9B91-B5E47999F1AE}"/>
                </a:ext>
              </a:extLst>
            </p:cNvPr>
            <p:cNvSpPr txBox="1"/>
            <p:nvPr/>
          </p:nvSpPr>
          <p:spPr>
            <a:xfrm>
              <a:off x="7089360" y="3777665"/>
              <a:ext cx="448503" cy="1033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47A817ED-26A0-466E-9F84-D3AD657AFFF1}"/>
                </a:ext>
              </a:extLst>
            </p:cNvPr>
            <p:cNvSpPr/>
            <p:nvPr/>
          </p:nvSpPr>
          <p:spPr bwMode="auto">
            <a:xfrm>
              <a:off x="2550349" y="3127375"/>
              <a:ext cx="422431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323FEC95-F97B-49A9-A441-F9E1DD1A2819}"/>
                </a:ext>
              </a:extLst>
            </p:cNvPr>
            <p:cNvSpPr/>
            <p:nvPr/>
          </p:nvSpPr>
          <p:spPr bwMode="auto">
            <a:xfrm>
              <a:off x="2592556" y="3181350"/>
              <a:ext cx="338016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2DEEE510-4E18-4FB3-A37E-A3A7F799D2D3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3B2508A0-C301-4058-8FCC-1982C1A15294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69937D38-5200-4EE6-B5E4-79471E4AF66E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231BFCEA-FFB9-4484-82B6-621D92455C94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A3967945-F121-4EAA-9AF0-B83B6C952F2A}"/>
                </a:ext>
              </a:extLst>
            </p:cNvPr>
            <p:cNvSpPr/>
            <p:nvPr/>
          </p:nvSpPr>
          <p:spPr bwMode="auto">
            <a:xfrm>
              <a:off x="5052249" y="3127375"/>
              <a:ext cx="575826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四角形: 角を丸くする 181">
              <a:extLst>
                <a:ext uri="{FF2B5EF4-FFF2-40B4-BE49-F238E27FC236}">
                  <a16:creationId xmlns:a16="http://schemas.microsoft.com/office/drawing/2014/main" id="{CB2AE8F7-4E00-4A5A-B004-A2089128D87F}"/>
                </a:ext>
              </a:extLst>
            </p:cNvPr>
            <p:cNvSpPr/>
            <p:nvPr/>
          </p:nvSpPr>
          <p:spPr bwMode="auto">
            <a:xfrm>
              <a:off x="5137640" y="3203975"/>
              <a:ext cx="405045" cy="360040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8600CB9F-2E41-42CE-BCFD-9823BBB7F801}"/>
                </a:ext>
              </a:extLst>
            </p:cNvPr>
            <p:cNvSpPr/>
            <p:nvPr/>
          </p:nvSpPr>
          <p:spPr bwMode="auto">
            <a:xfrm>
              <a:off x="2619567" y="3205162"/>
              <a:ext cx="283994" cy="943917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139D98B3-582E-4367-9322-BD85402E2E4D}"/>
                </a:ext>
              </a:extLst>
            </p:cNvPr>
            <p:cNvSpPr/>
            <p:nvPr/>
          </p:nvSpPr>
          <p:spPr bwMode="auto">
            <a:xfrm>
              <a:off x="2738704" y="3181350"/>
              <a:ext cx="45720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12F5A8F4-FEDB-4F5D-AD70-2B778BFE440F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58DAE6C-4301-4943-9E65-241380CB224F}"/>
              </a:ext>
            </a:extLst>
          </p:cNvPr>
          <p:cNvGrpSpPr/>
          <p:nvPr/>
        </p:nvGrpSpPr>
        <p:grpSpPr>
          <a:xfrm flipH="1">
            <a:off x="5137065" y="2927227"/>
            <a:ext cx="3826642" cy="1041627"/>
            <a:chOff x="2280794" y="2797176"/>
            <a:chExt cx="5462516" cy="1486919"/>
          </a:xfrm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93EBA6EA-E86A-496A-B6B0-CB2518EDF6FB}"/>
                </a:ext>
              </a:extLst>
            </p:cNvPr>
            <p:cNvSpPr/>
            <p:nvPr/>
          </p:nvSpPr>
          <p:spPr bwMode="auto">
            <a:xfrm rot="5400000">
              <a:off x="7591404" y="3896711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8CAE8C52-CF85-4450-A821-1A3526CF7F29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四角形: 角を丸くする 188">
              <a:extLst>
                <a:ext uri="{FF2B5EF4-FFF2-40B4-BE49-F238E27FC236}">
                  <a16:creationId xmlns:a16="http://schemas.microsoft.com/office/drawing/2014/main" id="{F370E90D-A33F-4AEA-8234-8FEE90FFB992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D5703F47-B674-4541-9D46-ADA6496D241E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CE4C6E27-2ED0-4C1E-ABAC-49CBC0808C73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0336E7DA-2C25-4D5A-B074-37B0EC80B9C6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91BDD040-E3D3-4552-B275-521E3B9D839F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6FF1E3F6-F09C-422B-A2B2-370D4E7D1D5A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673CBD3B-A88F-4E3D-BB8E-0B35EA72D3C6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1182E7C4-71AE-4874-BDD7-E288E3AAC330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EC63632A-76BA-4E6D-84DF-F060E032023C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1444481-83AE-40A3-89F1-93E3C247F4E1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BD21095A-CD25-4EB6-BCA5-2EF446B03D99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C16CC483-9836-456C-BA60-243366EFF01F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8B5E9C3D-28F4-4F46-8F5E-2645970C3A47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1A61BC49-2F4D-4534-81E0-FE0892D69FDB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EF12982-B914-46D3-A1F2-9E842009FDBE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四角形: 角を丸くする 203">
              <a:extLst>
                <a:ext uri="{FF2B5EF4-FFF2-40B4-BE49-F238E27FC236}">
                  <a16:creationId xmlns:a16="http://schemas.microsoft.com/office/drawing/2014/main" id="{1F1A7387-4E2D-4AA5-955D-98C3F7AEFA5A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5" name="四角形: 角を丸くする 204">
              <a:extLst>
                <a:ext uri="{FF2B5EF4-FFF2-40B4-BE49-F238E27FC236}">
                  <a16:creationId xmlns:a16="http://schemas.microsoft.com/office/drawing/2014/main" id="{4633916D-FEE3-47D6-A93A-162E7E787F42}"/>
                </a:ext>
              </a:extLst>
            </p:cNvPr>
            <p:cNvSpPr/>
            <p:nvPr/>
          </p:nvSpPr>
          <p:spPr bwMode="auto">
            <a:xfrm>
              <a:off x="383132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6" name="四角形: 角を丸くする 205">
              <a:extLst>
                <a:ext uri="{FF2B5EF4-FFF2-40B4-BE49-F238E27FC236}">
                  <a16:creationId xmlns:a16="http://schemas.microsoft.com/office/drawing/2014/main" id="{BE0459A9-32FB-4A86-BC22-E734D7A2B8B2}"/>
                </a:ext>
              </a:extLst>
            </p:cNvPr>
            <p:cNvSpPr/>
            <p:nvPr/>
          </p:nvSpPr>
          <p:spPr bwMode="auto">
            <a:xfrm>
              <a:off x="605600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7" name="四角形: 角を丸くする 206">
              <a:extLst>
                <a:ext uri="{FF2B5EF4-FFF2-40B4-BE49-F238E27FC236}">
                  <a16:creationId xmlns:a16="http://schemas.microsoft.com/office/drawing/2014/main" id="{1C4F954F-733E-48A2-9CE8-83C53072E529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592398B8-F4F9-4392-B529-65540BBADE26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7CB48597-54FA-42E2-9081-B0C42F97A29A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B01837F8-05B5-44C8-9F68-14D43FAD3C91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6EA45EC2-062E-4146-AFB6-7F4517F2F4AC}"/>
                </a:ext>
              </a:extLst>
            </p:cNvPr>
            <p:cNvSpPr txBox="1"/>
            <p:nvPr/>
          </p:nvSpPr>
          <p:spPr>
            <a:xfrm flipH="1">
              <a:off x="7089360" y="3777665"/>
              <a:ext cx="448503" cy="1033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832C6C8A-14DB-4FB7-A510-0D3BF5076F36}"/>
                </a:ext>
              </a:extLst>
            </p:cNvPr>
            <p:cNvSpPr/>
            <p:nvPr/>
          </p:nvSpPr>
          <p:spPr bwMode="auto">
            <a:xfrm>
              <a:off x="2519390" y="3113963"/>
              <a:ext cx="484348" cy="444337"/>
            </a:xfrm>
            <a:prstGeom prst="round2SameRect">
              <a:avLst>
                <a:gd name="adj1" fmla="val 3124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EC079D79-B383-482E-AA53-075CDF2B523D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A04F8522-D4B8-4EB4-A16F-A1C93B3301F4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A25D7D15-A47E-4F20-9D7E-E0F9A5000B05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9E2D4879-2F8F-46F7-AF7A-F98928B56221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18AD1B39-B65A-454F-B448-B1B44A3F7382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" name="四角形: 角を丸くする 217">
              <a:extLst>
                <a:ext uri="{FF2B5EF4-FFF2-40B4-BE49-F238E27FC236}">
                  <a16:creationId xmlns:a16="http://schemas.microsoft.com/office/drawing/2014/main" id="{17986164-893C-461C-A002-FA60328CC94F}"/>
                </a:ext>
              </a:extLst>
            </p:cNvPr>
            <p:cNvSpPr/>
            <p:nvPr/>
          </p:nvSpPr>
          <p:spPr bwMode="auto">
            <a:xfrm>
              <a:off x="2573153" y="3146000"/>
              <a:ext cx="373260" cy="385978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9" name="四角形: 角を丸くする 218">
              <a:extLst>
                <a:ext uri="{FF2B5EF4-FFF2-40B4-BE49-F238E27FC236}">
                  <a16:creationId xmlns:a16="http://schemas.microsoft.com/office/drawing/2014/main" id="{01979471-6415-455F-B757-C958848CB028}"/>
                </a:ext>
              </a:extLst>
            </p:cNvPr>
            <p:cNvSpPr/>
            <p:nvPr/>
          </p:nvSpPr>
          <p:spPr bwMode="auto">
            <a:xfrm>
              <a:off x="457288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四角形: 角を丸くする 219">
              <a:extLst>
                <a:ext uri="{FF2B5EF4-FFF2-40B4-BE49-F238E27FC236}">
                  <a16:creationId xmlns:a16="http://schemas.microsoft.com/office/drawing/2014/main" id="{D793E215-0351-45F9-B185-3F55BCB370FA}"/>
                </a:ext>
              </a:extLst>
            </p:cNvPr>
            <p:cNvSpPr/>
            <p:nvPr/>
          </p:nvSpPr>
          <p:spPr bwMode="auto">
            <a:xfrm>
              <a:off x="531444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314E278A-C8A6-4F1A-BA0C-6331D7F92172}"/>
              </a:ext>
            </a:extLst>
          </p:cNvPr>
          <p:cNvGrpSpPr/>
          <p:nvPr/>
        </p:nvGrpSpPr>
        <p:grpSpPr>
          <a:xfrm>
            <a:off x="812540" y="4014849"/>
            <a:ext cx="3826642" cy="1041627"/>
            <a:chOff x="2280794" y="2797176"/>
            <a:chExt cx="5462516" cy="1486919"/>
          </a:xfrm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EA79DF9E-B625-43DA-AB8D-EE13851208A4}"/>
                </a:ext>
              </a:extLst>
            </p:cNvPr>
            <p:cNvSpPr/>
            <p:nvPr/>
          </p:nvSpPr>
          <p:spPr bwMode="auto">
            <a:xfrm rot="5400000">
              <a:off x="7591404" y="3896454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E8EB2180-600A-4228-9102-C4887628FFF1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四角形: 角を丸くする 223">
              <a:extLst>
                <a:ext uri="{FF2B5EF4-FFF2-40B4-BE49-F238E27FC236}">
                  <a16:creationId xmlns:a16="http://schemas.microsoft.com/office/drawing/2014/main" id="{068103A3-D89D-43D6-A4B2-547903EEB0F0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44E1EFBD-D4C5-4FD6-9583-B0D01247F95B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A4D72AE0-79D0-4B10-9DB0-E382829008BF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E0707FB5-2132-4B4F-B5DB-83C5539093EC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66C5FB9F-9A6B-4758-9D57-11D0622E9A59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829805F6-359F-4113-B556-8EEB26A65D9B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93692A2A-0DE0-4633-94CD-E322FBA51362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5CA8DBDA-7EFC-409F-8428-C7AF5BBF62AE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89A726CA-88F6-4A7F-9972-2F008014D67A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2EF00116-FAF7-4C0A-9F47-0F52A531C72E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40FF6EC6-37E7-4679-9B80-F8E06FA3F67D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796F3CF6-8A0B-423C-B595-D7D3836F9403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9B17F002-2250-49C6-AE5D-3313AADE3112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08926C73-423E-487D-AD00-7055F31F04A9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89A20083-BA18-4609-B93F-6B884801CB60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四角形: 角を丸くする 238">
              <a:extLst>
                <a:ext uri="{FF2B5EF4-FFF2-40B4-BE49-F238E27FC236}">
                  <a16:creationId xmlns:a16="http://schemas.microsoft.com/office/drawing/2014/main" id="{5A55A781-CFFB-4108-A35F-276570A7602A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0" name="四角形: 角を丸くする 239">
              <a:extLst>
                <a:ext uri="{FF2B5EF4-FFF2-40B4-BE49-F238E27FC236}">
                  <a16:creationId xmlns:a16="http://schemas.microsoft.com/office/drawing/2014/main" id="{AEB06E73-1C6B-4B6D-9A71-96EE485F5B4C}"/>
                </a:ext>
              </a:extLst>
            </p:cNvPr>
            <p:cNvSpPr/>
            <p:nvPr/>
          </p:nvSpPr>
          <p:spPr bwMode="auto">
            <a:xfrm>
              <a:off x="3848590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1" name="四角形: 角を丸くする 240">
              <a:extLst>
                <a:ext uri="{FF2B5EF4-FFF2-40B4-BE49-F238E27FC236}">
                  <a16:creationId xmlns:a16="http://schemas.microsoft.com/office/drawing/2014/main" id="{F532B2CF-93B2-48AE-9672-9F982131427B}"/>
                </a:ext>
              </a:extLst>
            </p:cNvPr>
            <p:cNvSpPr/>
            <p:nvPr/>
          </p:nvSpPr>
          <p:spPr bwMode="auto">
            <a:xfrm>
              <a:off x="604191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2" name="四角形: 角を丸くする 241">
              <a:extLst>
                <a:ext uri="{FF2B5EF4-FFF2-40B4-BE49-F238E27FC236}">
                  <a16:creationId xmlns:a16="http://schemas.microsoft.com/office/drawing/2014/main" id="{6F907951-78A5-40C3-B7BE-00276356B6FC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3" name="四角形: 角を丸くする 242">
              <a:extLst>
                <a:ext uri="{FF2B5EF4-FFF2-40B4-BE49-F238E27FC236}">
                  <a16:creationId xmlns:a16="http://schemas.microsoft.com/office/drawing/2014/main" id="{5FFE81D7-1188-46C0-86CD-ECCA92A94DC1}"/>
                </a:ext>
              </a:extLst>
            </p:cNvPr>
            <p:cNvSpPr/>
            <p:nvPr/>
          </p:nvSpPr>
          <p:spPr bwMode="auto">
            <a:xfrm>
              <a:off x="4604241" y="3113963"/>
              <a:ext cx="385464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A90AA756-8B95-45BB-80A8-CA02DEF11285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29FD5CC7-D1F4-47FA-A199-25B7A6304B1F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2AF954BB-BA17-4803-B2FB-56388D34A926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テキスト ボックス 246">
              <a:extLst>
                <a:ext uri="{FF2B5EF4-FFF2-40B4-BE49-F238E27FC236}">
                  <a16:creationId xmlns:a16="http://schemas.microsoft.com/office/drawing/2014/main" id="{3EAF04CF-8F27-4478-A3E0-ECB42320D544}"/>
                </a:ext>
              </a:extLst>
            </p:cNvPr>
            <p:cNvSpPr txBox="1"/>
            <p:nvPr/>
          </p:nvSpPr>
          <p:spPr>
            <a:xfrm>
              <a:off x="7089360" y="3777665"/>
              <a:ext cx="448503" cy="1033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0162388E-AD38-49DD-8B7C-EB8A42EA6538}"/>
                </a:ext>
              </a:extLst>
            </p:cNvPr>
            <p:cNvSpPr/>
            <p:nvPr/>
          </p:nvSpPr>
          <p:spPr bwMode="auto">
            <a:xfrm>
              <a:off x="2550349" y="3127375"/>
              <a:ext cx="422431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4ECB41C4-7D7A-4648-9647-F39A5B91EF01}"/>
                </a:ext>
              </a:extLst>
            </p:cNvPr>
            <p:cNvSpPr/>
            <p:nvPr/>
          </p:nvSpPr>
          <p:spPr bwMode="auto">
            <a:xfrm>
              <a:off x="2592556" y="3181350"/>
              <a:ext cx="338016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2E6A93FF-AC69-4D5F-A0C6-2822E08232E9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9E872C4C-2EC1-452F-ADE3-1C53F25AD763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BCE3D196-A5E5-44EC-A81D-538C36146EE1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F4B714CC-C0C8-448A-807E-4966C6F090F7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E594F1F5-13D4-47FA-A736-4923F7F0B83F}"/>
                </a:ext>
              </a:extLst>
            </p:cNvPr>
            <p:cNvSpPr/>
            <p:nvPr/>
          </p:nvSpPr>
          <p:spPr bwMode="auto">
            <a:xfrm>
              <a:off x="5052249" y="3127375"/>
              <a:ext cx="575826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四角形: 角を丸くする 254">
              <a:extLst>
                <a:ext uri="{FF2B5EF4-FFF2-40B4-BE49-F238E27FC236}">
                  <a16:creationId xmlns:a16="http://schemas.microsoft.com/office/drawing/2014/main" id="{4FF013C0-5192-4A37-9A82-47F8C51DBD0D}"/>
                </a:ext>
              </a:extLst>
            </p:cNvPr>
            <p:cNvSpPr/>
            <p:nvPr/>
          </p:nvSpPr>
          <p:spPr bwMode="auto">
            <a:xfrm>
              <a:off x="5137640" y="3203975"/>
              <a:ext cx="405045" cy="360040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704F96C6-FDFD-4D8A-82A4-502BEDD565CC}"/>
                </a:ext>
              </a:extLst>
            </p:cNvPr>
            <p:cNvSpPr/>
            <p:nvPr/>
          </p:nvSpPr>
          <p:spPr bwMode="auto">
            <a:xfrm>
              <a:off x="2619567" y="3205162"/>
              <a:ext cx="283994" cy="943917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6DCA0CEB-7BEC-446B-87FD-E94D2C343110}"/>
                </a:ext>
              </a:extLst>
            </p:cNvPr>
            <p:cNvSpPr/>
            <p:nvPr/>
          </p:nvSpPr>
          <p:spPr bwMode="auto">
            <a:xfrm>
              <a:off x="2738704" y="3181350"/>
              <a:ext cx="45720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960B41B7-2B70-481F-83FD-198049813395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385C477C-7221-4AC3-9C5E-00BB14828F23}"/>
              </a:ext>
            </a:extLst>
          </p:cNvPr>
          <p:cNvGrpSpPr/>
          <p:nvPr/>
        </p:nvGrpSpPr>
        <p:grpSpPr>
          <a:xfrm flipH="1">
            <a:off x="5137065" y="4014849"/>
            <a:ext cx="3826642" cy="1041627"/>
            <a:chOff x="2280794" y="2797176"/>
            <a:chExt cx="5462516" cy="1486919"/>
          </a:xfrm>
        </p:grpSpPr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6B1CAF66-4D8E-4249-AC3C-5B08640A51FB}"/>
                </a:ext>
              </a:extLst>
            </p:cNvPr>
            <p:cNvSpPr/>
            <p:nvPr/>
          </p:nvSpPr>
          <p:spPr bwMode="auto">
            <a:xfrm rot="5400000">
              <a:off x="7591404" y="3896711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0843FB34-371D-4856-892E-0CBDF9604BC5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四角形: 角を丸くする 261">
              <a:extLst>
                <a:ext uri="{FF2B5EF4-FFF2-40B4-BE49-F238E27FC236}">
                  <a16:creationId xmlns:a16="http://schemas.microsoft.com/office/drawing/2014/main" id="{359E5F7C-0EEA-46A3-9AD5-EF772001EBEC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A74227C5-406F-4598-BC82-EA6A828B5BC1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16437DBB-ECDD-4B3C-BE53-5DB0B022CB91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E272EA38-1A12-465C-9D59-92EF30B487BD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5FCBAB6E-F57C-4431-99E1-D559FF398094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DBD580B5-2E43-469E-9EF1-9F7C6FE004D5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231D8B04-C059-4ED2-9480-70EB3D33421C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C9BE0C8F-C796-4D28-A3FC-9F1C689980EC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E9BB47D6-2E3A-4037-9010-1ADB2FDBA967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0F3ADCA5-ED7F-4465-9137-EBB09D4CC2C7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72EBC45B-27E0-4803-9EDC-7941B8682766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94D73AF0-6598-450E-9DAC-71FAAEE4CF9E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23FA0A68-C96D-4E5C-8C5F-167D46C6A9CD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B3942BCD-CF19-4736-BC60-281B0A64C046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CD5F16F2-A3F2-44C6-B02A-D5F169C83330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四角形: 角を丸くする 276">
              <a:extLst>
                <a:ext uri="{FF2B5EF4-FFF2-40B4-BE49-F238E27FC236}">
                  <a16:creationId xmlns:a16="http://schemas.microsoft.com/office/drawing/2014/main" id="{158B01F9-3CE7-4B1A-8795-22862D00144D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8" name="四角形: 角を丸くする 277">
              <a:extLst>
                <a:ext uri="{FF2B5EF4-FFF2-40B4-BE49-F238E27FC236}">
                  <a16:creationId xmlns:a16="http://schemas.microsoft.com/office/drawing/2014/main" id="{4B3655DC-9CEB-4916-9099-C949C5EB4300}"/>
                </a:ext>
              </a:extLst>
            </p:cNvPr>
            <p:cNvSpPr/>
            <p:nvPr/>
          </p:nvSpPr>
          <p:spPr bwMode="auto">
            <a:xfrm>
              <a:off x="383132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9" name="四角形: 角を丸くする 278">
              <a:extLst>
                <a:ext uri="{FF2B5EF4-FFF2-40B4-BE49-F238E27FC236}">
                  <a16:creationId xmlns:a16="http://schemas.microsoft.com/office/drawing/2014/main" id="{68A13F89-6BAF-4AAA-ADA5-CFE29A820B06}"/>
                </a:ext>
              </a:extLst>
            </p:cNvPr>
            <p:cNvSpPr/>
            <p:nvPr/>
          </p:nvSpPr>
          <p:spPr bwMode="auto">
            <a:xfrm>
              <a:off x="605600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0" name="四角形: 角を丸くする 279">
              <a:extLst>
                <a:ext uri="{FF2B5EF4-FFF2-40B4-BE49-F238E27FC236}">
                  <a16:creationId xmlns:a16="http://schemas.microsoft.com/office/drawing/2014/main" id="{A64A0768-DF30-472C-BB7C-2BED0E61EA67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6FE8CA03-96CE-43D9-B42B-EB23B3E36DDA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7C5E8064-3EDE-4120-A634-24DD90BA6F25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7984F903-5B3C-4A17-B212-3CD5BEF69B75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テキスト ボックス 283">
              <a:extLst>
                <a:ext uri="{FF2B5EF4-FFF2-40B4-BE49-F238E27FC236}">
                  <a16:creationId xmlns:a16="http://schemas.microsoft.com/office/drawing/2014/main" id="{FCD0B768-64BF-45D1-9F24-D5C47B40D650}"/>
                </a:ext>
              </a:extLst>
            </p:cNvPr>
            <p:cNvSpPr txBox="1"/>
            <p:nvPr/>
          </p:nvSpPr>
          <p:spPr>
            <a:xfrm flipH="1">
              <a:off x="7089360" y="3777665"/>
              <a:ext cx="448503" cy="1033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DD255396-3099-4613-B42A-C811BC54C1F7}"/>
                </a:ext>
              </a:extLst>
            </p:cNvPr>
            <p:cNvSpPr/>
            <p:nvPr/>
          </p:nvSpPr>
          <p:spPr bwMode="auto">
            <a:xfrm>
              <a:off x="2519390" y="3113963"/>
              <a:ext cx="484348" cy="444337"/>
            </a:xfrm>
            <a:prstGeom prst="round2SameRect">
              <a:avLst>
                <a:gd name="adj1" fmla="val 3124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楕円 285">
              <a:extLst>
                <a:ext uri="{FF2B5EF4-FFF2-40B4-BE49-F238E27FC236}">
                  <a16:creationId xmlns:a16="http://schemas.microsoft.com/office/drawing/2014/main" id="{F741D834-EF40-4E7A-8CC8-188CFD3E7301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7" name="楕円 286">
              <a:extLst>
                <a:ext uri="{FF2B5EF4-FFF2-40B4-BE49-F238E27FC236}">
                  <a16:creationId xmlns:a16="http://schemas.microsoft.com/office/drawing/2014/main" id="{30D39F5D-C7E9-46E1-AA12-CE1CB9BD1A5A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8" name="楕円 287">
              <a:extLst>
                <a:ext uri="{FF2B5EF4-FFF2-40B4-BE49-F238E27FC236}">
                  <a16:creationId xmlns:a16="http://schemas.microsoft.com/office/drawing/2014/main" id="{150462CF-4890-477B-983F-5412922EF9CC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9" name="楕円 288">
              <a:extLst>
                <a:ext uri="{FF2B5EF4-FFF2-40B4-BE49-F238E27FC236}">
                  <a16:creationId xmlns:a16="http://schemas.microsoft.com/office/drawing/2014/main" id="{264434B6-7397-4FA5-85B5-F0B350E34843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D7F2E77C-C456-42DF-A930-FB3C5DE553E7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1" name="四角形: 角を丸くする 290">
              <a:extLst>
                <a:ext uri="{FF2B5EF4-FFF2-40B4-BE49-F238E27FC236}">
                  <a16:creationId xmlns:a16="http://schemas.microsoft.com/office/drawing/2014/main" id="{EF9B8F0F-C294-4711-A540-5FF01B602D5E}"/>
                </a:ext>
              </a:extLst>
            </p:cNvPr>
            <p:cNvSpPr/>
            <p:nvPr/>
          </p:nvSpPr>
          <p:spPr bwMode="auto">
            <a:xfrm>
              <a:off x="2573153" y="3146000"/>
              <a:ext cx="373260" cy="385978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2" name="四角形: 角を丸くする 291">
              <a:extLst>
                <a:ext uri="{FF2B5EF4-FFF2-40B4-BE49-F238E27FC236}">
                  <a16:creationId xmlns:a16="http://schemas.microsoft.com/office/drawing/2014/main" id="{512C0A96-5170-4567-98ED-82F0C6956845}"/>
                </a:ext>
              </a:extLst>
            </p:cNvPr>
            <p:cNvSpPr/>
            <p:nvPr/>
          </p:nvSpPr>
          <p:spPr bwMode="auto">
            <a:xfrm>
              <a:off x="457288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3" name="四角形: 角を丸くする 292">
              <a:extLst>
                <a:ext uri="{FF2B5EF4-FFF2-40B4-BE49-F238E27FC236}">
                  <a16:creationId xmlns:a16="http://schemas.microsoft.com/office/drawing/2014/main" id="{2D6ACFAB-0830-4984-BEA4-294C8A6F685A}"/>
                </a:ext>
              </a:extLst>
            </p:cNvPr>
            <p:cNvSpPr/>
            <p:nvPr/>
          </p:nvSpPr>
          <p:spPr bwMode="auto">
            <a:xfrm>
              <a:off x="531444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6EA21F4A-C9B2-47EA-A3DC-0861DC169410}"/>
              </a:ext>
            </a:extLst>
          </p:cNvPr>
          <p:cNvGrpSpPr/>
          <p:nvPr/>
        </p:nvGrpSpPr>
        <p:grpSpPr>
          <a:xfrm>
            <a:off x="812540" y="5135833"/>
            <a:ext cx="3826642" cy="1041627"/>
            <a:chOff x="2280794" y="2797176"/>
            <a:chExt cx="5462516" cy="1486919"/>
          </a:xfrm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2FFC9A1F-FADC-4926-A53A-2B44CB17EC93}"/>
                </a:ext>
              </a:extLst>
            </p:cNvPr>
            <p:cNvSpPr/>
            <p:nvPr/>
          </p:nvSpPr>
          <p:spPr bwMode="auto">
            <a:xfrm rot="5400000">
              <a:off x="7591404" y="3896454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2AF73885-BD2C-4373-8926-6E2C784C302B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四角形: 角を丸くする 296">
              <a:extLst>
                <a:ext uri="{FF2B5EF4-FFF2-40B4-BE49-F238E27FC236}">
                  <a16:creationId xmlns:a16="http://schemas.microsoft.com/office/drawing/2014/main" id="{BEDEA204-5754-4357-992F-42261156ACC9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472A2A49-26E4-47FE-925F-060D6706F5FD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A4152A0D-8ECE-492F-A507-A9A9957BC8DE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86337146-6797-49D2-992A-930E880483B9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7256BEFA-BFEC-44A0-A073-AE78AA278ED1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87229F07-A7CE-4BC1-AF91-E27049A7D101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E18F1454-2049-470A-AF23-6E0AFCD805F5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ED21B1D7-9E23-4B8E-9AD5-88560E0B6968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44F7F2DE-F0F7-4BB7-9F4F-E537C3876ED1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B55165C6-156D-4F45-80DD-12614893B6DF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7CF5E9A1-9652-4215-B05B-1953EF1EA760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7A0F27FA-D309-4F46-BB13-B59D8A748170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2A046E77-B864-4291-B439-8D7ACD910FEC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5F855BCB-C703-4E9E-9557-C82ED1FEB5ED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521C1199-3B9A-4E2A-86E8-64899EF8E4A3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四角形: 角を丸くする 311">
              <a:extLst>
                <a:ext uri="{FF2B5EF4-FFF2-40B4-BE49-F238E27FC236}">
                  <a16:creationId xmlns:a16="http://schemas.microsoft.com/office/drawing/2014/main" id="{4D54C940-B25E-4A98-9164-01E229D42520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3" name="四角形: 角を丸くする 312">
              <a:extLst>
                <a:ext uri="{FF2B5EF4-FFF2-40B4-BE49-F238E27FC236}">
                  <a16:creationId xmlns:a16="http://schemas.microsoft.com/office/drawing/2014/main" id="{C38A842D-B937-4BD5-BBF6-A077E9C2CA5A}"/>
                </a:ext>
              </a:extLst>
            </p:cNvPr>
            <p:cNvSpPr/>
            <p:nvPr/>
          </p:nvSpPr>
          <p:spPr bwMode="auto">
            <a:xfrm>
              <a:off x="3848590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4" name="四角形: 角を丸くする 313">
              <a:extLst>
                <a:ext uri="{FF2B5EF4-FFF2-40B4-BE49-F238E27FC236}">
                  <a16:creationId xmlns:a16="http://schemas.microsoft.com/office/drawing/2014/main" id="{3B434398-1D48-4772-A366-78629900CA2D}"/>
                </a:ext>
              </a:extLst>
            </p:cNvPr>
            <p:cNvSpPr/>
            <p:nvPr/>
          </p:nvSpPr>
          <p:spPr bwMode="auto">
            <a:xfrm>
              <a:off x="604191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5" name="四角形: 角を丸くする 314">
              <a:extLst>
                <a:ext uri="{FF2B5EF4-FFF2-40B4-BE49-F238E27FC236}">
                  <a16:creationId xmlns:a16="http://schemas.microsoft.com/office/drawing/2014/main" id="{6F0BD74A-BFD6-4934-87F3-9A627EDC84C2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6" name="四角形: 角を丸くする 315">
              <a:extLst>
                <a:ext uri="{FF2B5EF4-FFF2-40B4-BE49-F238E27FC236}">
                  <a16:creationId xmlns:a16="http://schemas.microsoft.com/office/drawing/2014/main" id="{133E0C49-FD99-457D-B1FE-2EC1913D0E56}"/>
                </a:ext>
              </a:extLst>
            </p:cNvPr>
            <p:cNvSpPr/>
            <p:nvPr/>
          </p:nvSpPr>
          <p:spPr bwMode="auto">
            <a:xfrm>
              <a:off x="4604241" y="3113963"/>
              <a:ext cx="385464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53791768-84F2-4DCB-AFC1-2B7BDBCE0835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11F49A80-7E12-4980-9C9E-E49044614230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A6B81EE2-7525-4C46-AF00-15CC10CD45CA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テキスト ボックス 319">
              <a:extLst>
                <a:ext uri="{FF2B5EF4-FFF2-40B4-BE49-F238E27FC236}">
                  <a16:creationId xmlns:a16="http://schemas.microsoft.com/office/drawing/2014/main" id="{FC35C1A3-6D20-475D-8116-0821220F9D78}"/>
                </a:ext>
              </a:extLst>
            </p:cNvPr>
            <p:cNvSpPr txBox="1"/>
            <p:nvPr/>
          </p:nvSpPr>
          <p:spPr>
            <a:xfrm>
              <a:off x="7089360" y="3777665"/>
              <a:ext cx="448503" cy="1033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C00358AE-9CF3-4C9D-B8E6-31091584779F}"/>
                </a:ext>
              </a:extLst>
            </p:cNvPr>
            <p:cNvSpPr/>
            <p:nvPr/>
          </p:nvSpPr>
          <p:spPr bwMode="auto">
            <a:xfrm>
              <a:off x="2550349" y="3127375"/>
              <a:ext cx="422431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DF706953-936B-4FCA-8FCF-0C8CC65DE4D9}"/>
                </a:ext>
              </a:extLst>
            </p:cNvPr>
            <p:cNvSpPr/>
            <p:nvPr/>
          </p:nvSpPr>
          <p:spPr bwMode="auto">
            <a:xfrm>
              <a:off x="2592556" y="3181350"/>
              <a:ext cx="338016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楕円 322">
              <a:extLst>
                <a:ext uri="{FF2B5EF4-FFF2-40B4-BE49-F238E27FC236}">
                  <a16:creationId xmlns:a16="http://schemas.microsoft.com/office/drawing/2014/main" id="{B80718C8-79D5-46AE-8C44-300D2F982086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4" name="楕円 323">
              <a:extLst>
                <a:ext uri="{FF2B5EF4-FFF2-40B4-BE49-F238E27FC236}">
                  <a16:creationId xmlns:a16="http://schemas.microsoft.com/office/drawing/2014/main" id="{E3FDD23D-6421-4AEC-B5B5-98CC7B84797D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5" name="楕円 324">
              <a:extLst>
                <a:ext uri="{FF2B5EF4-FFF2-40B4-BE49-F238E27FC236}">
                  <a16:creationId xmlns:a16="http://schemas.microsoft.com/office/drawing/2014/main" id="{F96824C4-E345-4C49-8250-17958EBF99C7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6" name="楕円 325">
              <a:extLst>
                <a:ext uri="{FF2B5EF4-FFF2-40B4-BE49-F238E27FC236}">
                  <a16:creationId xmlns:a16="http://schemas.microsoft.com/office/drawing/2014/main" id="{4C61F770-97B7-4BE5-B103-E31EF578C119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7" name="四角形: 上の 2 つの角を丸める 326">
              <a:extLst>
                <a:ext uri="{FF2B5EF4-FFF2-40B4-BE49-F238E27FC236}">
                  <a16:creationId xmlns:a16="http://schemas.microsoft.com/office/drawing/2014/main" id="{F44862E2-977C-4E1C-A371-7333471E9914}"/>
                </a:ext>
              </a:extLst>
            </p:cNvPr>
            <p:cNvSpPr/>
            <p:nvPr/>
          </p:nvSpPr>
          <p:spPr bwMode="auto">
            <a:xfrm>
              <a:off x="5052249" y="3127375"/>
              <a:ext cx="575826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四角形: 角を丸くする 327">
              <a:extLst>
                <a:ext uri="{FF2B5EF4-FFF2-40B4-BE49-F238E27FC236}">
                  <a16:creationId xmlns:a16="http://schemas.microsoft.com/office/drawing/2014/main" id="{B0244ACD-DDC3-474A-A2CD-C98652131FBD}"/>
                </a:ext>
              </a:extLst>
            </p:cNvPr>
            <p:cNvSpPr/>
            <p:nvPr/>
          </p:nvSpPr>
          <p:spPr bwMode="auto">
            <a:xfrm>
              <a:off x="5137640" y="3203975"/>
              <a:ext cx="405045" cy="360040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E1B8F6C2-4553-44B5-99BC-B80848FDE985}"/>
                </a:ext>
              </a:extLst>
            </p:cNvPr>
            <p:cNvSpPr/>
            <p:nvPr/>
          </p:nvSpPr>
          <p:spPr bwMode="auto">
            <a:xfrm>
              <a:off x="2619567" y="3205162"/>
              <a:ext cx="283994" cy="943917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A8E396EA-6091-491B-ABD6-195199E34085}"/>
                </a:ext>
              </a:extLst>
            </p:cNvPr>
            <p:cNvSpPr/>
            <p:nvPr/>
          </p:nvSpPr>
          <p:spPr bwMode="auto">
            <a:xfrm>
              <a:off x="2738704" y="3181350"/>
              <a:ext cx="45720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6D3F8680-A93B-44A5-8B56-25C4903B414E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A67A3420-CD81-42DF-995E-0F340ABA647C}"/>
              </a:ext>
            </a:extLst>
          </p:cNvPr>
          <p:cNvGrpSpPr/>
          <p:nvPr/>
        </p:nvGrpSpPr>
        <p:grpSpPr>
          <a:xfrm flipH="1">
            <a:off x="5137065" y="5135833"/>
            <a:ext cx="3826642" cy="1041627"/>
            <a:chOff x="2280794" y="2797176"/>
            <a:chExt cx="5462516" cy="1486919"/>
          </a:xfrm>
        </p:grpSpPr>
        <p:sp>
          <p:nvSpPr>
            <p:cNvPr id="333" name="四角形: 上の 2 つの角を丸める 332">
              <a:extLst>
                <a:ext uri="{FF2B5EF4-FFF2-40B4-BE49-F238E27FC236}">
                  <a16:creationId xmlns:a16="http://schemas.microsoft.com/office/drawing/2014/main" id="{9847EED3-77D5-41E8-ACD5-CDFB8121AD4C}"/>
                </a:ext>
              </a:extLst>
            </p:cNvPr>
            <p:cNvSpPr/>
            <p:nvPr/>
          </p:nvSpPr>
          <p:spPr bwMode="auto">
            <a:xfrm rot="5400000">
              <a:off x="7591404" y="3896711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95C157E6-EE5A-4ED3-AA0C-5CDC981D542C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四角形: 角を丸くする 334">
              <a:extLst>
                <a:ext uri="{FF2B5EF4-FFF2-40B4-BE49-F238E27FC236}">
                  <a16:creationId xmlns:a16="http://schemas.microsoft.com/office/drawing/2014/main" id="{6F584868-11AC-41B5-AB1A-51CC1B106F29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四角形: 上の 2 つの角を丸める 335">
              <a:extLst>
                <a:ext uri="{FF2B5EF4-FFF2-40B4-BE49-F238E27FC236}">
                  <a16:creationId xmlns:a16="http://schemas.microsoft.com/office/drawing/2014/main" id="{BD4A65F4-F2A9-42E0-9EE7-2C8778FA3455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147A2F56-51A4-4726-B872-5C547A413066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00EB9483-82B0-44D8-9673-C11418A4BB67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26A1CB8E-D202-4DFF-A44B-C69BC229807D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28FE1847-663D-4DF6-A451-14E8E5607582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77596789-2AF4-406E-82AE-6BE566D87E04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2AC43CE6-6525-4EE1-8BB6-708651153707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96D116CF-F9C6-4324-BADD-C8957E06AE12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72AB85CE-DB18-4876-89C9-0BAACFE9720D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AA2423C2-EAC6-4E0B-85DC-B2ED02996676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52E5C405-A539-4E00-8E0A-04B5F26992BA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E493033D-8068-483D-803B-4EE32C097C19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E50A8DD7-9F36-4C92-B597-05FF96470C82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E62A4DCF-9841-44A6-8EC8-6CC82EB16EEC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四角形: 角を丸くする 349">
              <a:extLst>
                <a:ext uri="{FF2B5EF4-FFF2-40B4-BE49-F238E27FC236}">
                  <a16:creationId xmlns:a16="http://schemas.microsoft.com/office/drawing/2014/main" id="{19D44661-A7AE-4DE2-8978-0AEF2DEAC08F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1" name="四角形: 角を丸くする 350">
              <a:extLst>
                <a:ext uri="{FF2B5EF4-FFF2-40B4-BE49-F238E27FC236}">
                  <a16:creationId xmlns:a16="http://schemas.microsoft.com/office/drawing/2014/main" id="{E297CA43-E861-4AF0-9C6D-23D47725D355}"/>
                </a:ext>
              </a:extLst>
            </p:cNvPr>
            <p:cNvSpPr/>
            <p:nvPr/>
          </p:nvSpPr>
          <p:spPr bwMode="auto">
            <a:xfrm>
              <a:off x="383132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2" name="四角形: 角を丸くする 351">
              <a:extLst>
                <a:ext uri="{FF2B5EF4-FFF2-40B4-BE49-F238E27FC236}">
                  <a16:creationId xmlns:a16="http://schemas.microsoft.com/office/drawing/2014/main" id="{E513F94F-B8F9-459D-9CE8-02D8F21429C9}"/>
                </a:ext>
              </a:extLst>
            </p:cNvPr>
            <p:cNvSpPr/>
            <p:nvPr/>
          </p:nvSpPr>
          <p:spPr bwMode="auto">
            <a:xfrm>
              <a:off x="605600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3" name="四角形: 角を丸くする 352">
              <a:extLst>
                <a:ext uri="{FF2B5EF4-FFF2-40B4-BE49-F238E27FC236}">
                  <a16:creationId xmlns:a16="http://schemas.microsoft.com/office/drawing/2014/main" id="{055A04B7-DB6C-49B0-B459-B082D75F35B9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4" name="四角形: 上の 2 つの角を丸める 353">
              <a:extLst>
                <a:ext uri="{FF2B5EF4-FFF2-40B4-BE49-F238E27FC236}">
                  <a16:creationId xmlns:a16="http://schemas.microsoft.com/office/drawing/2014/main" id="{8209316B-48D3-4E2B-BF9F-8D093F59F94C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F948F1FA-791A-4569-A798-27FE71D5810A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B9CAAB29-A9DA-47F6-A9DC-CB3B14002878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テキスト ボックス 356">
              <a:extLst>
                <a:ext uri="{FF2B5EF4-FFF2-40B4-BE49-F238E27FC236}">
                  <a16:creationId xmlns:a16="http://schemas.microsoft.com/office/drawing/2014/main" id="{373BFFEC-19E0-422D-92EC-4923624DBAB9}"/>
                </a:ext>
              </a:extLst>
            </p:cNvPr>
            <p:cNvSpPr txBox="1"/>
            <p:nvPr/>
          </p:nvSpPr>
          <p:spPr>
            <a:xfrm flipH="1">
              <a:off x="7089360" y="3777665"/>
              <a:ext cx="448503" cy="1033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AD4CC460-5BAA-430F-A03D-D12E57C883FA}"/>
                </a:ext>
              </a:extLst>
            </p:cNvPr>
            <p:cNvSpPr/>
            <p:nvPr/>
          </p:nvSpPr>
          <p:spPr bwMode="auto">
            <a:xfrm>
              <a:off x="2519390" y="3113963"/>
              <a:ext cx="484348" cy="444337"/>
            </a:xfrm>
            <a:prstGeom prst="round2SameRect">
              <a:avLst>
                <a:gd name="adj1" fmla="val 3124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楕円 358">
              <a:extLst>
                <a:ext uri="{FF2B5EF4-FFF2-40B4-BE49-F238E27FC236}">
                  <a16:creationId xmlns:a16="http://schemas.microsoft.com/office/drawing/2014/main" id="{E648603A-C3BF-4497-A856-7286473AF35D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0" name="楕円 359">
              <a:extLst>
                <a:ext uri="{FF2B5EF4-FFF2-40B4-BE49-F238E27FC236}">
                  <a16:creationId xmlns:a16="http://schemas.microsoft.com/office/drawing/2014/main" id="{2B0857EC-92E1-4F35-B402-3F1529B74400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1" name="楕円 360">
              <a:extLst>
                <a:ext uri="{FF2B5EF4-FFF2-40B4-BE49-F238E27FC236}">
                  <a16:creationId xmlns:a16="http://schemas.microsoft.com/office/drawing/2014/main" id="{E2955790-D194-438C-A2DC-34DCC0454E8C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2" name="楕円 361">
              <a:extLst>
                <a:ext uri="{FF2B5EF4-FFF2-40B4-BE49-F238E27FC236}">
                  <a16:creationId xmlns:a16="http://schemas.microsoft.com/office/drawing/2014/main" id="{44097E8F-7F95-425D-B8E7-59C88CA2ECFA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3" name="四角形: 上の 2 つの角を丸める 362">
              <a:extLst>
                <a:ext uri="{FF2B5EF4-FFF2-40B4-BE49-F238E27FC236}">
                  <a16:creationId xmlns:a16="http://schemas.microsoft.com/office/drawing/2014/main" id="{A527C959-D551-48C7-8943-69A950FD6D35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4" name="四角形: 角を丸くする 363">
              <a:extLst>
                <a:ext uri="{FF2B5EF4-FFF2-40B4-BE49-F238E27FC236}">
                  <a16:creationId xmlns:a16="http://schemas.microsoft.com/office/drawing/2014/main" id="{491FAFEE-C15F-4BB6-A889-A8F24B204324}"/>
                </a:ext>
              </a:extLst>
            </p:cNvPr>
            <p:cNvSpPr/>
            <p:nvPr/>
          </p:nvSpPr>
          <p:spPr bwMode="auto">
            <a:xfrm>
              <a:off x="2573153" y="3146000"/>
              <a:ext cx="373260" cy="385978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5" name="四角形: 角を丸くする 364">
              <a:extLst>
                <a:ext uri="{FF2B5EF4-FFF2-40B4-BE49-F238E27FC236}">
                  <a16:creationId xmlns:a16="http://schemas.microsoft.com/office/drawing/2014/main" id="{D23637FE-47BE-44A0-B25A-88D2242F83BE}"/>
                </a:ext>
              </a:extLst>
            </p:cNvPr>
            <p:cNvSpPr/>
            <p:nvPr/>
          </p:nvSpPr>
          <p:spPr bwMode="auto">
            <a:xfrm>
              <a:off x="457288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6" name="四角形: 角を丸くする 365">
              <a:extLst>
                <a:ext uri="{FF2B5EF4-FFF2-40B4-BE49-F238E27FC236}">
                  <a16:creationId xmlns:a16="http://schemas.microsoft.com/office/drawing/2014/main" id="{F659DED9-3A09-43E0-A2FB-7F19DE91140D}"/>
                </a:ext>
              </a:extLst>
            </p:cNvPr>
            <p:cNvSpPr/>
            <p:nvPr/>
          </p:nvSpPr>
          <p:spPr bwMode="auto">
            <a:xfrm>
              <a:off x="531444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994FE5-53ED-495A-88D2-968BFDF1E5B1}"/>
              </a:ext>
            </a:extLst>
          </p:cNvPr>
          <p:cNvGrpSpPr/>
          <p:nvPr/>
        </p:nvGrpSpPr>
        <p:grpSpPr>
          <a:xfrm>
            <a:off x="812540" y="818710"/>
            <a:ext cx="3826642" cy="1041627"/>
            <a:chOff x="2280794" y="2797176"/>
            <a:chExt cx="5462516" cy="1486919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67D2B6A5-4C17-44E5-8DAB-0FBA2F739AFC}"/>
                </a:ext>
              </a:extLst>
            </p:cNvPr>
            <p:cNvSpPr/>
            <p:nvPr/>
          </p:nvSpPr>
          <p:spPr bwMode="auto">
            <a:xfrm rot="5400000">
              <a:off x="7591404" y="3896454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E8A14B6-0585-4FA9-A3E5-15EADE839C27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128B4D3-F17F-4314-B6FD-2812EAACE125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75901A79-8388-4038-B8A7-89734C80AF86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1104313A-E94B-4222-91DF-C68E0E959EBC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48BAB8BA-50A1-4746-A572-AAB41348F27C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D9D953C2-197C-4E35-9F4B-7D7ACC6ABAC6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BF78D89-D316-499E-B7A7-F8D86D7F81C0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FF99C57-3A5C-4749-953D-BBB6C3ABACD3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5D04097-F322-45CD-8378-7095FD47959E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4F6219D-03E0-4A88-A0E3-212E3C12F778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F105176-4465-4E58-90D3-EF15E3FBBCF9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8C321C0-0CAA-499F-9654-415BC9044E5C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3ECBCC0-2415-4944-BAE9-FDE610D6DBC7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F51684C-A926-48F5-9E2D-00B1F7C17D6A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EC0562F-648D-42AA-8030-45CC5D3ECB04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4C4BC02-4978-4A2B-A5C5-F0673CC6FC79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ECB01E34-3DBF-4184-8D0A-C2584FCA5FAF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D74AE38C-8862-4A90-80DF-0B92E5718BFF}"/>
                </a:ext>
              </a:extLst>
            </p:cNvPr>
            <p:cNvSpPr/>
            <p:nvPr/>
          </p:nvSpPr>
          <p:spPr bwMode="auto">
            <a:xfrm>
              <a:off x="3848590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04BA1B7C-21AE-4508-A58C-C7567C8E5DF9}"/>
                </a:ext>
              </a:extLst>
            </p:cNvPr>
            <p:cNvSpPr/>
            <p:nvPr/>
          </p:nvSpPr>
          <p:spPr bwMode="auto">
            <a:xfrm>
              <a:off x="604191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98BA7A17-1512-47B2-B885-2BEEF7EA3D5B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D52C3C96-D37B-49A5-B80B-2BFACFDB0303}"/>
                </a:ext>
              </a:extLst>
            </p:cNvPr>
            <p:cNvSpPr/>
            <p:nvPr/>
          </p:nvSpPr>
          <p:spPr bwMode="auto">
            <a:xfrm>
              <a:off x="4604241" y="3113963"/>
              <a:ext cx="385464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45F60060-179D-4114-B6E7-5EDC2E907845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5A55575B-216F-4CFD-AFC7-CFEBF33AC965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60B262CB-024E-4F47-A89F-517334C097B4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073C54A-53FE-46B6-A55A-5A31B01A33FF}"/>
                </a:ext>
              </a:extLst>
            </p:cNvPr>
            <p:cNvSpPr txBox="1"/>
            <p:nvPr/>
          </p:nvSpPr>
          <p:spPr>
            <a:xfrm>
              <a:off x="7089360" y="3777665"/>
              <a:ext cx="448503" cy="1033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6BF98817-8197-4623-A1DE-82A820EA23B5}"/>
                </a:ext>
              </a:extLst>
            </p:cNvPr>
            <p:cNvSpPr/>
            <p:nvPr/>
          </p:nvSpPr>
          <p:spPr bwMode="auto">
            <a:xfrm>
              <a:off x="2550349" y="3127375"/>
              <a:ext cx="422431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BF43F143-0E31-4467-832D-F8DF30064D4D}"/>
                </a:ext>
              </a:extLst>
            </p:cNvPr>
            <p:cNvSpPr/>
            <p:nvPr/>
          </p:nvSpPr>
          <p:spPr bwMode="auto">
            <a:xfrm>
              <a:off x="2592556" y="3181350"/>
              <a:ext cx="338016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13AA043A-CC2E-465B-B149-6E9AC5EFBE45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7D4738F2-508C-4721-991C-3CF77BFCF92B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67B622E3-A72E-41B6-B933-FB83909DF629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E8281022-C4ED-4380-BB07-EC7ED6F1A3A1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AF0917D4-7839-482E-A3A8-80E6DBE39742}"/>
                </a:ext>
              </a:extLst>
            </p:cNvPr>
            <p:cNvSpPr/>
            <p:nvPr/>
          </p:nvSpPr>
          <p:spPr bwMode="auto">
            <a:xfrm>
              <a:off x="5052249" y="3127375"/>
              <a:ext cx="575826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AD019A35-FB5B-414D-928D-E5A4DC788A35}"/>
                </a:ext>
              </a:extLst>
            </p:cNvPr>
            <p:cNvSpPr/>
            <p:nvPr/>
          </p:nvSpPr>
          <p:spPr bwMode="auto">
            <a:xfrm>
              <a:off x="5137640" y="3203975"/>
              <a:ext cx="405045" cy="360040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58321C08-C24A-47BA-9B6D-F144BA9BBBFE}"/>
                </a:ext>
              </a:extLst>
            </p:cNvPr>
            <p:cNvSpPr/>
            <p:nvPr/>
          </p:nvSpPr>
          <p:spPr bwMode="auto">
            <a:xfrm>
              <a:off x="2619567" y="3205162"/>
              <a:ext cx="283994" cy="943917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32E17B1B-7E3B-4E62-87B9-434D4782F9A9}"/>
                </a:ext>
              </a:extLst>
            </p:cNvPr>
            <p:cNvSpPr/>
            <p:nvPr/>
          </p:nvSpPr>
          <p:spPr bwMode="auto">
            <a:xfrm>
              <a:off x="2738704" y="3181350"/>
              <a:ext cx="45720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7821E620-D496-4F8D-B319-3F12A53363D0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2CC75A88-2B7C-4959-A190-8FE1F6C8E3B4}"/>
              </a:ext>
            </a:extLst>
          </p:cNvPr>
          <p:cNvGrpSpPr/>
          <p:nvPr/>
        </p:nvGrpSpPr>
        <p:grpSpPr>
          <a:xfrm flipH="1">
            <a:off x="5137065" y="818710"/>
            <a:ext cx="3826642" cy="1041627"/>
            <a:chOff x="2280794" y="2797176"/>
            <a:chExt cx="5462516" cy="1486919"/>
          </a:xfrm>
        </p:grpSpPr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BDF19469-E553-44E5-8882-CF12BD6AAE30}"/>
                </a:ext>
              </a:extLst>
            </p:cNvPr>
            <p:cNvSpPr/>
            <p:nvPr/>
          </p:nvSpPr>
          <p:spPr bwMode="auto">
            <a:xfrm rot="5400000">
              <a:off x="7591404" y="3896711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8CFC070-4B0D-4D02-A6F8-03D4ACB631A9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891AB49E-8CCF-4F71-BC0F-73FD17B3A5F8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D6A2AFD0-ED75-4347-BE03-C6D66ABD713F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9601A84E-FE13-417A-9CFE-AA2900CA2B8B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01DC43CE-A4E8-43AB-881E-71575B68D236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F57CFC92-D25E-4EC7-A96C-59FEF0268E1F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33F0F957-2C21-4409-9970-154575BAFE78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3132519-2B6C-4A68-96A1-A654695D9DFE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6306C59B-2CE5-4D07-BF63-8BBBBA10A201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901463E8-BBE0-466D-A547-4CA5F14225C7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0820E842-ED15-4733-935E-E386047210E0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7A78C543-8B60-4884-9F16-A61F38E1E8CE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BF1FE83-852B-4500-8B48-B9616C4BD26A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679DFADB-F64D-4250-8BB0-F36573686695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D81709BC-1CFD-40D2-8AD1-934B8CAA76DD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1D709EAD-A57F-47A1-A6FE-9C7627E0D3D5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84572866-7A3D-42C1-9424-8B7901CB04D2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9A505DA1-7CCC-468C-B9DD-9E4241217B68}"/>
                </a:ext>
              </a:extLst>
            </p:cNvPr>
            <p:cNvSpPr/>
            <p:nvPr/>
          </p:nvSpPr>
          <p:spPr bwMode="auto">
            <a:xfrm>
              <a:off x="383132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7D713E10-7436-45B8-92F5-D622A0F90B1D}"/>
                </a:ext>
              </a:extLst>
            </p:cNvPr>
            <p:cNvSpPr/>
            <p:nvPr/>
          </p:nvSpPr>
          <p:spPr bwMode="auto">
            <a:xfrm>
              <a:off x="605600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A1F09729-05B2-4102-86FD-CA68EF9362AB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2800D524-6E80-4C34-9009-00568AD57C31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B41B6F05-8E11-45A2-8D24-AC8291892454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339BD2FF-2C5B-4932-9819-0D406CC137A1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4B065249-7E16-40E3-8BE7-BCE06DB063B1}"/>
                </a:ext>
              </a:extLst>
            </p:cNvPr>
            <p:cNvSpPr txBox="1"/>
            <p:nvPr/>
          </p:nvSpPr>
          <p:spPr>
            <a:xfrm flipH="1">
              <a:off x="7089360" y="3777665"/>
              <a:ext cx="448503" cy="1033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DB1FEE14-CBEC-4A17-9D9B-170E3F716CE0}"/>
                </a:ext>
              </a:extLst>
            </p:cNvPr>
            <p:cNvSpPr/>
            <p:nvPr/>
          </p:nvSpPr>
          <p:spPr bwMode="auto">
            <a:xfrm>
              <a:off x="2519390" y="3113963"/>
              <a:ext cx="484348" cy="444337"/>
            </a:xfrm>
            <a:prstGeom prst="round2SameRect">
              <a:avLst>
                <a:gd name="adj1" fmla="val 3124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0DD85A3C-8584-4F45-9AD5-AC2BAA4D3DFC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168C7DFD-ECE7-4F9C-8E3F-7767F90CFB21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CF55289D-FFF3-4EFA-999D-526464A21638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BC74198B-FD3D-448D-9700-182F4FD08951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53959CFF-1E5B-46F2-99B2-6D65B0D82F7C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四角形: 角を丸くする 71">
              <a:extLst>
                <a:ext uri="{FF2B5EF4-FFF2-40B4-BE49-F238E27FC236}">
                  <a16:creationId xmlns:a16="http://schemas.microsoft.com/office/drawing/2014/main" id="{F879320D-2B07-4186-B7FC-0BF5EAED0E94}"/>
                </a:ext>
              </a:extLst>
            </p:cNvPr>
            <p:cNvSpPr/>
            <p:nvPr/>
          </p:nvSpPr>
          <p:spPr bwMode="auto">
            <a:xfrm>
              <a:off x="2573153" y="3146000"/>
              <a:ext cx="373260" cy="385978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9ED92C20-C595-4ED1-B171-66BA85B7B296}"/>
                </a:ext>
              </a:extLst>
            </p:cNvPr>
            <p:cNvSpPr/>
            <p:nvPr/>
          </p:nvSpPr>
          <p:spPr bwMode="auto">
            <a:xfrm>
              <a:off x="457288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四角形: 角を丸くする 73">
              <a:extLst>
                <a:ext uri="{FF2B5EF4-FFF2-40B4-BE49-F238E27FC236}">
                  <a16:creationId xmlns:a16="http://schemas.microsoft.com/office/drawing/2014/main" id="{921D80CC-2FA7-430D-9F1F-A751E490F154}"/>
                </a:ext>
              </a:extLst>
            </p:cNvPr>
            <p:cNvSpPr/>
            <p:nvPr/>
          </p:nvSpPr>
          <p:spPr bwMode="auto">
            <a:xfrm>
              <a:off x="5314447" y="3113963"/>
              <a:ext cx="693105" cy="450053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3A9FC5EB-F52E-4F0B-9C4A-D3E29C35EAE2}"/>
              </a:ext>
            </a:extLst>
          </p:cNvPr>
          <p:cNvGrpSpPr/>
          <p:nvPr/>
        </p:nvGrpSpPr>
        <p:grpSpPr>
          <a:xfrm>
            <a:off x="812540" y="1875638"/>
            <a:ext cx="3826642" cy="1041627"/>
            <a:chOff x="2280794" y="2797176"/>
            <a:chExt cx="5462516" cy="1486919"/>
          </a:xfrm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9C435CB2-5BFA-41FB-87BE-232583C2400D}"/>
                </a:ext>
              </a:extLst>
            </p:cNvPr>
            <p:cNvSpPr/>
            <p:nvPr/>
          </p:nvSpPr>
          <p:spPr bwMode="auto">
            <a:xfrm rot="5400000">
              <a:off x="7591404" y="3896454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284E0BBA-711A-4A64-BDE0-099097095ADD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65C1F7B6-ACAB-445D-82C2-0F473C6D52E2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CBA1D86C-F94C-4EC3-BF1A-38B7418EBC7E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7F4D9E9B-B1E2-427D-B99A-5F638C373788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9E1070B8-43C4-4AA7-A59E-B453A38A9E64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717EFD3C-B359-4516-B1F9-BD3E83423FF4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C12C2A1-3CB8-4D60-9CDB-260059DF60E5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CCFF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36D90163-4EFC-4B22-AFC9-EF2E69E74FF1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D0191805-4B8A-4F21-84F2-CE93E6660D9B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B246EDD3-3FB9-4AFD-8C73-77AC7BAA1F7B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CC93C077-0129-4AC6-82B3-3D8A4EDB6892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A22BB3DF-A825-4643-AD8B-F40FA8DF7043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547FC9D4-1BD1-4BBA-83B9-0DC6B6CE040E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C0461E63-D7F3-45FA-B137-851231C5BFA7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D1B4C9E-68B7-4592-9F5A-21C599D95AF7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8B33CCAA-5488-4298-B0B0-CE444953F9B1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1EE77BAC-EA54-4FA7-8A03-107BCBBC4304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B753D540-9B9D-4FF6-8045-369D1708F282}"/>
                </a:ext>
              </a:extLst>
            </p:cNvPr>
            <p:cNvSpPr/>
            <p:nvPr/>
          </p:nvSpPr>
          <p:spPr bwMode="auto">
            <a:xfrm>
              <a:off x="3848590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4A84DA27-FB9C-41F0-A71A-29C543277637}"/>
                </a:ext>
              </a:extLst>
            </p:cNvPr>
            <p:cNvSpPr/>
            <p:nvPr/>
          </p:nvSpPr>
          <p:spPr bwMode="auto">
            <a:xfrm>
              <a:off x="604191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0DF9B512-7571-4E56-AB84-AE20547C7EE4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381EBEBB-DD44-48AA-A990-7C73747F8F40}"/>
                </a:ext>
              </a:extLst>
            </p:cNvPr>
            <p:cNvSpPr/>
            <p:nvPr/>
          </p:nvSpPr>
          <p:spPr bwMode="auto">
            <a:xfrm>
              <a:off x="4604241" y="3113963"/>
              <a:ext cx="385464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C518EF0A-CC96-4C40-BCAB-74CCCC9149BD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3C719653-8D65-4B39-AA48-838AFF8EE307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77D801D7-A35A-489C-A4A1-BD409D137327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B2D0B26-AE7F-44DC-A984-947DF6E60DDD}"/>
                </a:ext>
              </a:extLst>
            </p:cNvPr>
            <p:cNvSpPr txBox="1"/>
            <p:nvPr/>
          </p:nvSpPr>
          <p:spPr>
            <a:xfrm>
              <a:off x="7089360" y="3777665"/>
              <a:ext cx="448503" cy="1033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9756B77C-CC2D-44B0-8676-3B3D50DDCA79}"/>
                </a:ext>
              </a:extLst>
            </p:cNvPr>
            <p:cNvSpPr/>
            <p:nvPr/>
          </p:nvSpPr>
          <p:spPr bwMode="auto">
            <a:xfrm>
              <a:off x="2550349" y="3127375"/>
              <a:ext cx="422431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794457C3-7827-4212-BAC8-ECAC876B8DBB}"/>
                </a:ext>
              </a:extLst>
            </p:cNvPr>
            <p:cNvSpPr/>
            <p:nvPr/>
          </p:nvSpPr>
          <p:spPr bwMode="auto">
            <a:xfrm>
              <a:off x="2592556" y="3181350"/>
              <a:ext cx="338016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674AD58C-DC36-4DB3-A7C8-C1346807F31D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C372869E-BC5D-4A91-8577-7E39F137D4FE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1F2FA333-8C09-4F78-A9FD-B3475A89BACD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DD1AE686-94DC-4902-AF03-634C61F60B45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BFD30B91-B44E-460B-BE05-A771F8C9C08B}"/>
                </a:ext>
              </a:extLst>
            </p:cNvPr>
            <p:cNvSpPr/>
            <p:nvPr/>
          </p:nvSpPr>
          <p:spPr bwMode="auto">
            <a:xfrm>
              <a:off x="5052249" y="3127375"/>
              <a:ext cx="575826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80604EEE-3BD8-4F97-89C5-AD4976C1C8AA}"/>
                </a:ext>
              </a:extLst>
            </p:cNvPr>
            <p:cNvSpPr/>
            <p:nvPr/>
          </p:nvSpPr>
          <p:spPr bwMode="auto">
            <a:xfrm>
              <a:off x="5137640" y="3203975"/>
              <a:ext cx="405045" cy="360040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B640D1D3-1DCE-472E-AB68-5059EF292F41}"/>
                </a:ext>
              </a:extLst>
            </p:cNvPr>
            <p:cNvSpPr/>
            <p:nvPr/>
          </p:nvSpPr>
          <p:spPr bwMode="auto">
            <a:xfrm>
              <a:off x="2619567" y="3205162"/>
              <a:ext cx="283994" cy="943917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BAED39D4-9744-45FB-A9AE-3E63EABF794D}"/>
                </a:ext>
              </a:extLst>
            </p:cNvPr>
            <p:cNvSpPr/>
            <p:nvPr/>
          </p:nvSpPr>
          <p:spPr bwMode="auto">
            <a:xfrm>
              <a:off x="2738704" y="3181350"/>
              <a:ext cx="45720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7942FE7B-547D-4DBB-95F1-F43E89F7130C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7A8C9C94-AB60-4E56-ADA2-CA54EC5B5A8B}"/>
              </a:ext>
            </a:extLst>
          </p:cNvPr>
          <p:cNvGrpSpPr/>
          <p:nvPr/>
        </p:nvGrpSpPr>
        <p:grpSpPr>
          <a:xfrm flipH="1">
            <a:off x="5137065" y="1875638"/>
            <a:ext cx="3826642" cy="1041627"/>
            <a:chOff x="2280794" y="2797176"/>
            <a:chExt cx="5462516" cy="1486919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45F9EDCD-5EC6-4E50-ADD8-5294557D7B3D}"/>
                </a:ext>
              </a:extLst>
            </p:cNvPr>
            <p:cNvSpPr/>
            <p:nvPr/>
          </p:nvSpPr>
          <p:spPr bwMode="auto">
            <a:xfrm rot="5400000">
              <a:off x="7591404" y="3896711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B5563870-2E0D-4C6F-8C6C-85D65E832DA0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角を丸くする 115">
              <a:extLst>
                <a:ext uri="{FF2B5EF4-FFF2-40B4-BE49-F238E27FC236}">
                  <a16:creationId xmlns:a16="http://schemas.microsoft.com/office/drawing/2014/main" id="{FB9ABAA6-C824-4D2A-B5BC-EADD5B6D915A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95ECEF6E-86B7-4097-8212-DC419986555E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7C9461D2-DC35-4959-A8AB-AFD1154FBD82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E48EBC42-1746-4905-985E-F1EFBB024F7E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0AB80F87-CE04-4CFC-B4B1-ACCD76A35AB0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67402B99-50D7-4501-BAA7-04062F05CC1C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CCFF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2D242056-BBA6-4D24-95D5-685F0CE32D62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3D8953DF-F583-48E4-81E8-F16EE6A621B9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A3733033-DD06-40F7-88ED-096FF8AEF3A8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12DE4F9A-D18F-4D6A-B913-BBCD54CFEEB5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1BC371DC-CD5B-4639-9C25-A480D255C05A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712C6585-BCBE-4F83-A72E-6BFCC950D98E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B8A88FD2-D54F-41C3-A266-980976612152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6BB998F1-83D1-4E7F-AF20-DCB88F375232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E5D83EBE-726F-427F-B099-749E12ED0AE8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45BD80E7-96AE-4296-B0BB-348CCE772F51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C481321E-AD55-4B46-9848-68454D7DCA5B}"/>
                </a:ext>
              </a:extLst>
            </p:cNvPr>
            <p:cNvSpPr/>
            <p:nvPr/>
          </p:nvSpPr>
          <p:spPr bwMode="auto">
            <a:xfrm>
              <a:off x="383132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" name="四角形: 角を丸くする 132">
              <a:extLst>
                <a:ext uri="{FF2B5EF4-FFF2-40B4-BE49-F238E27FC236}">
                  <a16:creationId xmlns:a16="http://schemas.microsoft.com/office/drawing/2014/main" id="{1CD6A523-DE8D-4A71-8769-46D070E9F9A4}"/>
                </a:ext>
              </a:extLst>
            </p:cNvPr>
            <p:cNvSpPr/>
            <p:nvPr/>
          </p:nvSpPr>
          <p:spPr bwMode="auto">
            <a:xfrm>
              <a:off x="605600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E28AAF24-9358-42D8-9A42-BB173D59771A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E650B0AA-2B62-4529-9F5E-8DA296137874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E9E98658-0EB7-4CEA-9CDE-59C980A56D4D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C4A74823-FE73-4079-A5C8-4C244C8F1631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5664B349-0C8D-4649-BE3A-9BF529C511BD}"/>
                </a:ext>
              </a:extLst>
            </p:cNvPr>
            <p:cNvSpPr txBox="1"/>
            <p:nvPr/>
          </p:nvSpPr>
          <p:spPr>
            <a:xfrm flipH="1">
              <a:off x="7089360" y="3777665"/>
              <a:ext cx="448503" cy="1033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9DACBB6A-155E-484E-BF36-C21B10403DF9}"/>
                </a:ext>
              </a:extLst>
            </p:cNvPr>
            <p:cNvSpPr/>
            <p:nvPr/>
          </p:nvSpPr>
          <p:spPr bwMode="auto">
            <a:xfrm>
              <a:off x="2519390" y="3113963"/>
              <a:ext cx="484348" cy="444337"/>
            </a:xfrm>
            <a:prstGeom prst="round2SameRect">
              <a:avLst>
                <a:gd name="adj1" fmla="val 3124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7CC3BF53-A764-44CE-AC0B-802142C01330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402BBCC8-B054-49A9-A5C4-EFD1F6A967C6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658A832D-10B6-4929-B264-4F45588CC48E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C56CAF84-D225-4D4E-971B-40EF85CCF0E0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EEC61965-DA7F-4E47-9455-01B426AF0EC0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5" name="四角形: 角を丸くする 144">
              <a:extLst>
                <a:ext uri="{FF2B5EF4-FFF2-40B4-BE49-F238E27FC236}">
                  <a16:creationId xmlns:a16="http://schemas.microsoft.com/office/drawing/2014/main" id="{5A0F63D3-E453-440A-AB44-0159C7D4E763}"/>
                </a:ext>
              </a:extLst>
            </p:cNvPr>
            <p:cNvSpPr/>
            <p:nvPr/>
          </p:nvSpPr>
          <p:spPr bwMode="auto">
            <a:xfrm>
              <a:off x="2573153" y="3146000"/>
              <a:ext cx="373260" cy="385978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6" name="四角形: 角を丸くする 145">
              <a:extLst>
                <a:ext uri="{FF2B5EF4-FFF2-40B4-BE49-F238E27FC236}">
                  <a16:creationId xmlns:a16="http://schemas.microsoft.com/office/drawing/2014/main" id="{3651395A-FFA9-477E-9F9E-F77FEBC09A8C}"/>
                </a:ext>
              </a:extLst>
            </p:cNvPr>
            <p:cNvSpPr/>
            <p:nvPr/>
          </p:nvSpPr>
          <p:spPr bwMode="auto">
            <a:xfrm>
              <a:off x="457288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7" name="四角形: 角を丸くする 146">
              <a:extLst>
                <a:ext uri="{FF2B5EF4-FFF2-40B4-BE49-F238E27FC236}">
                  <a16:creationId xmlns:a16="http://schemas.microsoft.com/office/drawing/2014/main" id="{C5CE98DA-AE70-4110-BF41-098170BB07F9}"/>
                </a:ext>
              </a:extLst>
            </p:cNvPr>
            <p:cNvSpPr/>
            <p:nvPr/>
          </p:nvSpPr>
          <p:spPr bwMode="auto">
            <a:xfrm>
              <a:off x="531444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1751709F-6EB8-47B4-9F0E-5BC31950E65B}"/>
              </a:ext>
            </a:extLst>
          </p:cNvPr>
          <p:cNvGrpSpPr/>
          <p:nvPr/>
        </p:nvGrpSpPr>
        <p:grpSpPr>
          <a:xfrm>
            <a:off x="812540" y="2927227"/>
            <a:ext cx="3826642" cy="1041627"/>
            <a:chOff x="2280794" y="2797176"/>
            <a:chExt cx="5462516" cy="1486919"/>
          </a:xfrm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E23117D6-495A-4A66-B9A5-6C183D9AB0FF}"/>
                </a:ext>
              </a:extLst>
            </p:cNvPr>
            <p:cNvSpPr/>
            <p:nvPr/>
          </p:nvSpPr>
          <p:spPr bwMode="auto">
            <a:xfrm rot="5400000">
              <a:off x="7591404" y="3896454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B38CB7DA-BA11-4DD4-8EBC-1F0CDB30ADCD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四角形: 角を丸くする 150">
              <a:extLst>
                <a:ext uri="{FF2B5EF4-FFF2-40B4-BE49-F238E27FC236}">
                  <a16:creationId xmlns:a16="http://schemas.microsoft.com/office/drawing/2014/main" id="{30A7C2CE-12B9-4ADD-A94B-15975E6BB9D5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65150FBA-1D64-4A9E-A77E-E807313E4571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896E8910-32FD-4457-9634-8BB5F1A6B16F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AD532D83-DA40-4895-8678-D73CA9800A6E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AE79DA70-D039-4B21-8A68-9ED39B18D3D0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029DEA63-1C13-4164-AF16-DE4C904B65A7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5C0C5188-DA44-4021-98EB-F4649FFD9C89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5436E2B-A7EC-4953-9F03-D7BC43265433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7D4E3CC1-4AA1-4254-A296-F0BFE33291C6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A059140A-BD49-4901-B531-CBE596B7461F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84D872B1-78D6-4653-ABFB-CB7704AFC58B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429760AA-4399-400A-BFF4-1014D1D565D4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5CCBB6D1-03E3-4FE8-9ECA-EFAC3B116B81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9D1FDEB7-FC7D-4FD4-AF1F-AC1E7BBC1872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CEEA81D4-7A03-4971-A574-574E8B3C2CB8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四角形: 角を丸くする 165">
              <a:extLst>
                <a:ext uri="{FF2B5EF4-FFF2-40B4-BE49-F238E27FC236}">
                  <a16:creationId xmlns:a16="http://schemas.microsoft.com/office/drawing/2014/main" id="{2E3ACEAD-703C-4E68-A94D-E67C09B42B86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7" name="四角形: 角を丸くする 166">
              <a:extLst>
                <a:ext uri="{FF2B5EF4-FFF2-40B4-BE49-F238E27FC236}">
                  <a16:creationId xmlns:a16="http://schemas.microsoft.com/office/drawing/2014/main" id="{8AC39E19-7CA1-44F4-A91A-FE72AF94976C}"/>
                </a:ext>
              </a:extLst>
            </p:cNvPr>
            <p:cNvSpPr/>
            <p:nvPr/>
          </p:nvSpPr>
          <p:spPr bwMode="auto">
            <a:xfrm>
              <a:off x="3848590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8" name="四角形: 角を丸くする 167">
              <a:extLst>
                <a:ext uri="{FF2B5EF4-FFF2-40B4-BE49-F238E27FC236}">
                  <a16:creationId xmlns:a16="http://schemas.microsoft.com/office/drawing/2014/main" id="{BA8146C7-4A33-429C-A5B5-A4E0FB5D0AA1}"/>
                </a:ext>
              </a:extLst>
            </p:cNvPr>
            <p:cNvSpPr/>
            <p:nvPr/>
          </p:nvSpPr>
          <p:spPr bwMode="auto">
            <a:xfrm>
              <a:off x="604191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9" name="四角形: 角を丸くする 168">
              <a:extLst>
                <a:ext uri="{FF2B5EF4-FFF2-40B4-BE49-F238E27FC236}">
                  <a16:creationId xmlns:a16="http://schemas.microsoft.com/office/drawing/2014/main" id="{7160556C-4FCC-4839-97EF-9784BA17E93A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0" name="四角形: 角を丸くする 169">
              <a:extLst>
                <a:ext uri="{FF2B5EF4-FFF2-40B4-BE49-F238E27FC236}">
                  <a16:creationId xmlns:a16="http://schemas.microsoft.com/office/drawing/2014/main" id="{C1423F25-F984-4A3C-9C45-4D74CDECC0FB}"/>
                </a:ext>
              </a:extLst>
            </p:cNvPr>
            <p:cNvSpPr/>
            <p:nvPr/>
          </p:nvSpPr>
          <p:spPr bwMode="auto">
            <a:xfrm>
              <a:off x="4604241" y="3113963"/>
              <a:ext cx="385464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FC2EC887-E06A-45E4-B76C-9E056C14D631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69DCCCA4-5EDF-454A-8FF6-AE60BF0AFF0C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AC167FEE-1D64-4632-9C09-D801D528BF1D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3971FCF6-A477-47EB-B412-9064BA5EF89A}"/>
                </a:ext>
              </a:extLst>
            </p:cNvPr>
            <p:cNvSpPr txBox="1"/>
            <p:nvPr/>
          </p:nvSpPr>
          <p:spPr>
            <a:xfrm>
              <a:off x="7089360" y="3777665"/>
              <a:ext cx="448503" cy="1033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886534BE-51D7-4911-B8BB-21BB42780A50}"/>
                </a:ext>
              </a:extLst>
            </p:cNvPr>
            <p:cNvSpPr/>
            <p:nvPr/>
          </p:nvSpPr>
          <p:spPr bwMode="auto">
            <a:xfrm>
              <a:off x="2550349" y="3127375"/>
              <a:ext cx="422431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A2686225-E1CD-49F5-B928-41A1D2BEB4E6}"/>
                </a:ext>
              </a:extLst>
            </p:cNvPr>
            <p:cNvSpPr/>
            <p:nvPr/>
          </p:nvSpPr>
          <p:spPr bwMode="auto">
            <a:xfrm>
              <a:off x="2592556" y="3181350"/>
              <a:ext cx="338016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D1076D41-87B0-4E09-BB80-6830862471B6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9076A017-8CEA-487E-A485-7519DC0AD6AE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1A9D77AF-1DAE-46EC-B31C-F6FCDE99F89B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2F78E8ED-7B9C-41BC-B562-3899E9179640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313EC66B-2148-4E49-A940-17561680E966}"/>
                </a:ext>
              </a:extLst>
            </p:cNvPr>
            <p:cNvSpPr/>
            <p:nvPr/>
          </p:nvSpPr>
          <p:spPr bwMode="auto">
            <a:xfrm>
              <a:off x="5052249" y="3127375"/>
              <a:ext cx="575826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四角形: 角を丸くする 181">
              <a:extLst>
                <a:ext uri="{FF2B5EF4-FFF2-40B4-BE49-F238E27FC236}">
                  <a16:creationId xmlns:a16="http://schemas.microsoft.com/office/drawing/2014/main" id="{2F91063C-4088-4CF2-8789-A0F680675A5D}"/>
                </a:ext>
              </a:extLst>
            </p:cNvPr>
            <p:cNvSpPr/>
            <p:nvPr/>
          </p:nvSpPr>
          <p:spPr bwMode="auto">
            <a:xfrm>
              <a:off x="5137640" y="3203975"/>
              <a:ext cx="405045" cy="360040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A8EAA48C-12F7-44EA-8E61-B3152F9D56C0}"/>
                </a:ext>
              </a:extLst>
            </p:cNvPr>
            <p:cNvSpPr/>
            <p:nvPr/>
          </p:nvSpPr>
          <p:spPr bwMode="auto">
            <a:xfrm>
              <a:off x="2619567" y="3205162"/>
              <a:ext cx="283994" cy="943917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5691C488-94ED-47C0-8827-D4075734C995}"/>
                </a:ext>
              </a:extLst>
            </p:cNvPr>
            <p:cNvSpPr/>
            <p:nvPr/>
          </p:nvSpPr>
          <p:spPr bwMode="auto">
            <a:xfrm>
              <a:off x="2738704" y="3181350"/>
              <a:ext cx="45720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9BE3B59E-0E46-4E95-8E48-69F1794C030A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EE6235F5-F05C-4909-BD58-790451326756}"/>
              </a:ext>
            </a:extLst>
          </p:cNvPr>
          <p:cNvGrpSpPr/>
          <p:nvPr/>
        </p:nvGrpSpPr>
        <p:grpSpPr>
          <a:xfrm flipH="1">
            <a:off x="5137065" y="2927227"/>
            <a:ext cx="3826642" cy="1041627"/>
            <a:chOff x="2280794" y="2797176"/>
            <a:chExt cx="5462516" cy="1486919"/>
          </a:xfrm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5D8B0CB0-F090-413E-8E6F-24F5EA505596}"/>
                </a:ext>
              </a:extLst>
            </p:cNvPr>
            <p:cNvSpPr/>
            <p:nvPr/>
          </p:nvSpPr>
          <p:spPr bwMode="auto">
            <a:xfrm rot="5400000">
              <a:off x="7591404" y="3896711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71168D49-0087-41EA-B5BC-BB293C0BD815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四角形: 角を丸くする 188">
              <a:extLst>
                <a:ext uri="{FF2B5EF4-FFF2-40B4-BE49-F238E27FC236}">
                  <a16:creationId xmlns:a16="http://schemas.microsoft.com/office/drawing/2014/main" id="{380DAF59-38F5-4F3D-ACF0-C09F4DCCA754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F0300830-E87D-4705-9784-871FF16C6795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618C7A0B-343C-46FE-86CF-FFE75E8B59CE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EDDC3BDE-3EFB-4344-9A2D-5C8FBD85F3A1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FAC20951-EFD3-43EA-AA89-7BBF0666FE28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907FA844-684A-4C4D-AF9D-2591982903F4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6CE87C67-7CD0-44C8-992C-7A31830B66E0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63F94008-C7FE-408E-9109-54D25708E06B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44986548-69A8-437B-B801-A76107FD061D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F1FFA475-D48D-43A7-AFA5-43B44FE931CD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8A3FD657-7626-486C-8CA8-4EB92383C765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1951DCDB-0B03-428E-A6F9-280F2A512B06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72BD61DB-67C7-41AB-AD68-AB835F82BC76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CF540326-978D-4246-8527-AADA6D9F7DEC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D7E1A5EC-689D-4163-8EBD-32B0A36D971D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四角形: 角を丸くする 203">
              <a:extLst>
                <a:ext uri="{FF2B5EF4-FFF2-40B4-BE49-F238E27FC236}">
                  <a16:creationId xmlns:a16="http://schemas.microsoft.com/office/drawing/2014/main" id="{E0CE6037-391D-46F7-9FBE-64C8BEB14712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5" name="四角形: 角を丸くする 204">
              <a:extLst>
                <a:ext uri="{FF2B5EF4-FFF2-40B4-BE49-F238E27FC236}">
                  <a16:creationId xmlns:a16="http://schemas.microsoft.com/office/drawing/2014/main" id="{F2369536-ED63-440A-93FA-E7A80A35DC80}"/>
                </a:ext>
              </a:extLst>
            </p:cNvPr>
            <p:cNvSpPr/>
            <p:nvPr/>
          </p:nvSpPr>
          <p:spPr bwMode="auto">
            <a:xfrm>
              <a:off x="383132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6" name="四角形: 角を丸くする 205">
              <a:extLst>
                <a:ext uri="{FF2B5EF4-FFF2-40B4-BE49-F238E27FC236}">
                  <a16:creationId xmlns:a16="http://schemas.microsoft.com/office/drawing/2014/main" id="{DF9D48B3-AAFB-4C66-8A7B-1637C7F65798}"/>
                </a:ext>
              </a:extLst>
            </p:cNvPr>
            <p:cNvSpPr/>
            <p:nvPr/>
          </p:nvSpPr>
          <p:spPr bwMode="auto">
            <a:xfrm>
              <a:off x="605600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7" name="四角形: 角を丸くする 206">
              <a:extLst>
                <a:ext uri="{FF2B5EF4-FFF2-40B4-BE49-F238E27FC236}">
                  <a16:creationId xmlns:a16="http://schemas.microsoft.com/office/drawing/2014/main" id="{FFCCDDF9-E7DC-49FD-8BB9-77E79B39BEAD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0C8EEBA2-40C6-4A4F-96F3-B2164EAA57A0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6E502B29-A854-4F42-81A5-8755D03208EC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E9E3958C-DDED-4435-90EA-D0E3012F0769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2B508220-9761-409B-8209-697061ED8492}"/>
                </a:ext>
              </a:extLst>
            </p:cNvPr>
            <p:cNvSpPr txBox="1"/>
            <p:nvPr/>
          </p:nvSpPr>
          <p:spPr>
            <a:xfrm flipH="1">
              <a:off x="7089360" y="3777665"/>
              <a:ext cx="448503" cy="1033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E50F3FEB-EF4B-480D-9EA3-C13114FE5B4C}"/>
                </a:ext>
              </a:extLst>
            </p:cNvPr>
            <p:cNvSpPr/>
            <p:nvPr/>
          </p:nvSpPr>
          <p:spPr bwMode="auto">
            <a:xfrm>
              <a:off x="2519390" y="3113963"/>
              <a:ext cx="484348" cy="444337"/>
            </a:xfrm>
            <a:prstGeom prst="round2SameRect">
              <a:avLst>
                <a:gd name="adj1" fmla="val 3124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861C0E0E-7D7F-4AC4-9743-CC47BC1A9E5F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D7CA2D6C-2501-4FC9-9290-C2E0EE579918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3CEC825C-DC5C-4984-B48F-D46562645F82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1F55829D-14DC-4E28-A1FA-95EACE7C15F4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75D85837-36D6-4EBD-BD67-3015F0DBB437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" name="四角形: 角を丸くする 217">
              <a:extLst>
                <a:ext uri="{FF2B5EF4-FFF2-40B4-BE49-F238E27FC236}">
                  <a16:creationId xmlns:a16="http://schemas.microsoft.com/office/drawing/2014/main" id="{96C144FB-CB5C-489F-A437-D00510A73E04}"/>
                </a:ext>
              </a:extLst>
            </p:cNvPr>
            <p:cNvSpPr/>
            <p:nvPr/>
          </p:nvSpPr>
          <p:spPr bwMode="auto">
            <a:xfrm>
              <a:off x="2573153" y="3146000"/>
              <a:ext cx="373260" cy="385978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9" name="四角形: 角を丸くする 218">
              <a:extLst>
                <a:ext uri="{FF2B5EF4-FFF2-40B4-BE49-F238E27FC236}">
                  <a16:creationId xmlns:a16="http://schemas.microsoft.com/office/drawing/2014/main" id="{F94E62B7-5461-4C19-B229-7B9B1A89F29D}"/>
                </a:ext>
              </a:extLst>
            </p:cNvPr>
            <p:cNvSpPr/>
            <p:nvPr/>
          </p:nvSpPr>
          <p:spPr bwMode="auto">
            <a:xfrm>
              <a:off x="457288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四角形: 角を丸くする 219">
              <a:extLst>
                <a:ext uri="{FF2B5EF4-FFF2-40B4-BE49-F238E27FC236}">
                  <a16:creationId xmlns:a16="http://schemas.microsoft.com/office/drawing/2014/main" id="{B37A1382-F737-4E48-916F-F086632D182C}"/>
                </a:ext>
              </a:extLst>
            </p:cNvPr>
            <p:cNvSpPr/>
            <p:nvPr/>
          </p:nvSpPr>
          <p:spPr bwMode="auto">
            <a:xfrm>
              <a:off x="531444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C970B463-900A-4221-A917-D41143319AC3}"/>
              </a:ext>
            </a:extLst>
          </p:cNvPr>
          <p:cNvGrpSpPr/>
          <p:nvPr/>
        </p:nvGrpSpPr>
        <p:grpSpPr>
          <a:xfrm>
            <a:off x="812540" y="4014849"/>
            <a:ext cx="3826642" cy="1041627"/>
            <a:chOff x="2280794" y="2797176"/>
            <a:chExt cx="5462516" cy="1486919"/>
          </a:xfrm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8A24BA14-8E3E-41BA-AF18-B94AF725C518}"/>
                </a:ext>
              </a:extLst>
            </p:cNvPr>
            <p:cNvSpPr/>
            <p:nvPr/>
          </p:nvSpPr>
          <p:spPr bwMode="auto">
            <a:xfrm rot="5400000">
              <a:off x="7591404" y="3896454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9D0F8F19-439C-48CC-BD50-7229CCA2EDED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四角形: 角を丸くする 223">
              <a:extLst>
                <a:ext uri="{FF2B5EF4-FFF2-40B4-BE49-F238E27FC236}">
                  <a16:creationId xmlns:a16="http://schemas.microsoft.com/office/drawing/2014/main" id="{3B8045BC-7DAC-4531-9A65-670ED29E13E4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182C8F4F-F6E7-44E0-B004-68A23E2F9638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F29C242F-B558-43E2-9E9C-86BB3968921D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23F16B93-3FE2-4C94-9C14-13F9B6218119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4BF75044-6F76-4717-BD7C-D8D9927EC739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5329875C-3E0E-449D-869E-A58ED4388B69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CA2D1235-3CAE-4234-96EE-F9B95941D48E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6CC71A03-42FF-4590-9E5A-4754B9323666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B0065F01-8BBE-4D05-A2F6-929FB104E7EF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3896748B-12C0-461C-B2F7-026D512EA971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7C2E0BA0-DAD3-497B-ABCD-EB8E6D62DC79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88583529-C2C4-428C-A37B-AED21EE9D96D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279B1C25-FB4A-4D5D-A9CC-01CF171A82C8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6DA6E989-99F9-4032-A9CD-C0663511E9FF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04AC96D7-1F90-40D1-8907-6253175FC626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四角形: 角を丸くする 238">
              <a:extLst>
                <a:ext uri="{FF2B5EF4-FFF2-40B4-BE49-F238E27FC236}">
                  <a16:creationId xmlns:a16="http://schemas.microsoft.com/office/drawing/2014/main" id="{3ABC9323-CCD4-4B8E-8F2A-BBCD77B994A8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0" name="四角形: 角を丸くする 239">
              <a:extLst>
                <a:ext uri="{FF2B5EF4-FFF2-40B4-BE49-F238E27FC236}">
                  <a16:creationId xmlns:a16="http://schemas.microsoft.com/office/drawing/2014/main" id="{D7D93FDB-11D1-45A0-AFB2-2A0AA7CE3593}"/>
                </a:ext>
              </a:extLst>
            </p:cNvPr>
            <p:cNvSpPr/>
            <p:nvPr/>
          </p:nvSpPr>
          <p:spPr bwMode="auto">
            <a:xfrm>
              <a:off x="3848590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1" name="四角形: 角を丸くする 240">
              <a:extLst>
                <a:ext uri="{FF2B5EF4-FFF2-40B4-BE49-F238E27FC236}">
                  <a16:creationId xmlns:a16="http://schemas.microsoft.com/office/drawing/2014/main" id="{5BF4C99D-DF47-467D-822A-902B742F3B6B}"/>
                </a:ext>
              </a:extLst>
            </p:cNvPr>
            <p:cNvSpPr/>
            <p:nvPr/>
          </p:nvSpPr>
          <p:spPr bwMode="auto">
            <a:xfrm>
              <a:off x="604191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2" name="四角形: 角を丸くする 241">
              <a:extLst>
                <a:ext uri="{FF2B5EF4-FFF2-40B4-BE49-F238E27FC236}">
                  <a16:creationId xmlns:a16="http://schemas.microsoft.com/office/drawing/2014/main" id="{1E74CD77-20D0-4C9B-A2C4-0A203D361E4A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3" name="四角形: 角を丸くする 242">
              <a:extLst>
                <a:ext uri="{FF2B5EF4-FFF2-40B4-BE49-F238E27FC236}">
                  <a16:creationId xmlns:a16="http://schemas.microsoft.com/office/drawing/2014/main" id="{4A605923-FCE3-4BEA-BF6E-1128FDF577E0}"/>
                </a:ext>
              </a:extLst>
            </p:cNvPr>
            <p:cNvSpPr/>
            <p:nvPr/>
          </p:nvSpPr>
          <p:spPr bwMode="auto">
            <a:xfrm>
              <a:off x="4604241" y="3113963"/>
              <a:ext cx="385464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064E286F-0F04-44F7-9A00-5D9C30F41E13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8901F83F-6060-4AE2-8DE0-F76EF6B688B8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BDA688CA-0EC9-4E55-ADF3-2F0998A7157D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テキスト ボックス 246">
              <a:extLst>
                <a:ext uri="{FF2B5EF4-FFF2-40B4-BE49-F238E27FC236}">
                  <a16:creationId xmlns:a16="http://schemas.microsoft.com/office/drawing/2014/main" id="{FDB40318-252E-4D45-848B-6C1FE90CDEC2}"/>
                </a:ext>
              </a:extLst>
            </p:cNvPr>
            <p:cNvSpPr txBox="1"/>
            <p:nvPr/>
          </p:nvSpPr>
          <p:spPr>
            <a:xfrm>
              <a:off x="7089360" y="3777665"/>
              <a:ext cx="448503" cy="1033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956B7950-BBE7-4729-B3EB-BB70E4476155}"/>
                </a:ext>
              </a:extLst>
            </p:cNvPr>
            <p:cNvSpPr/>
            <p:nvPr/>
          </p:nvSpPr>
          <p:spPr bwMode="auto">
            <a:xfrm>
              <a:off x="2550349" y="3127375"/>
              <a:ext cx="422431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598079B6-B675-4A51-9DB1-1D7829211333}"/>
                </a:ext>
              </a:extLst>
            </p:cNvPr>
            <p:cNvSpPr/>
            <p:nvPr/>
          </p:nvSpPr>
          <p:spPr bwMode="auto">
            <a:xfrm>
              <a:off x="2592556" y="3181350"/>
              <a:ext cx="338016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69D2F8AB-15FA-4280-9F0B-44CE612B178D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DCB1E293-057C-4952-9ED2-76F67ABC1EA5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758C15D3-7D1B-46D2-A84D-19DD0EF38DAA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4BADFD3A-F8CB-496D-925D-F4045129B0C1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594029B0-3941-482D-BFD1-29CA59DA143F}"/>
                </a:ext>
              </a:extLst>
            </p:cNvPr>
            <p:cNvSpPr/>
            <p:nvPr/>
          </p:nvSpPr>
          <p:spPr bwMode="auto">
            <a:xfrm>
              <a:off x="5052249" y="3127375"/>
              <a:ext cx="575826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四角形: 角を丸くする 254">
              <a:extLst>
                <a:ext uri="{FF2B5EF4-FFF2-40B4-BE49-F238E27FC236}">
                  <a16:creationId xmlns:a16="http://schemas.microsoft.com/office/drawing/2014/main" id="{3309982A-7758-4147-BEC8-338AFBCD663D}"/>
                </a:ext>
              </a:extLst>
            </p:cNvPr>
            <p:cNvSpPr/>
            <p:nvPr/>
          </p:nvSpPr>
          <p:spPr bwMode="auto">
            <a:xfrm>
              <a:off x="5137640" y="3203975"/>
              <a:ext cx="405045" cy="360040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347A82B5-3DEB-45DD-8721-2800C6B3CDF9}"/>
                </a:ext>
              </a:extLst>
            </p:cNvPr>
            <p:cNvSpPr/>
            <p:nvPr/>
          </p:nvSpPr>
          <p:spPr bwMode="auto">
            <a:xfrm>
              <a:off x="2619567" y="3205162"/>
              <a:ext cx="283994" cy="943917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2BFFA9D7-0F4C-4FD5-A241-C866A6DD8CB0}"/>
                </a:ext>
              </a:extLst>
            </p:cNvPr>
            <p:cNvSpPr/>
            <p:nvPr/>
          </p:nvSpPr>
          <p:spPr bwMode="auto">
            <a:xfrm>
              <a:off x="2738704" y="3181350"/>
              <a:ext cx="45720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B2A7A13E-195B-434D-A686-C1A7914214B6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F3F238E1-F7AC-462E-9F4F-EDD8B8B05D7F}"/>
              </a:ext>
            </a:extLst>
          </p:cNvPr>
          <p:cNvGrpSpPr/>
          <p:nvPr/>
        </p:nvGrpSpPr>
        <p:grpSpPr>
          <a:xfrm flipH="1">
            <a:off x="5137065" y="4014849"/>
            <a:ext cx="3826642" cy="1041627"/>
            <a:chOff x="2280794" y="2797176"/>
            <a:chExt cx="5462516" cy="1486919"/>
          </a:xfrm>
        </p:grpSpPr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34FFB25E-C72C-4C8A-AAC7-DF6D03E53F6D}"/>
                </a:ext>
              </a:extLst>
            </p:cNvPr>
            <p:cNvSpPr/>
            <p:nvPr/>
          </p:nvSpPr>
          <p:spPr bwMode="auto">
            <a:xfrm rot="5400000">
              <a:off x="7591404" y="3896711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2C7782F5-67D0-41D0-9137-2831DB4960DB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四角形: 角を丸くする 261">
              <a:extLst>
                <a:ext uri="{FF2B5EF4-FFF2-40B4-BE49-F238E27FC236}">
                  <a16:creationId xmlns:a16="http://schemas.microsoft.com/office/drawing/2014/main" id="{50057DF9-1BC9-4432-9522-A4288C83CC16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DCE38E88-3F53-4CAD-BEAC-D52F6279A9E3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58D9EC26-0803-4396-A0AF-10C11B7DC032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4F02D8D6-A083-495E-B389-CF726C4C4415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770A8393-9898-411C-9DCE-17DC417F6995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F70BCD13-A743-4B82-B8F9-36B53AF7A7EB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F86D4B79-028B-4355-850D-7DD305D79AB4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761939BC-48F6-4578-8949-E0384D6F49AA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C4F68B29-9C68-47E8-A2A5-3EEFF974B3D1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C837FEBC-EBDC-423F-872C-3906C5A343F1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3C666C3C-15E4-4B5E-9A4B-70AEBA58F6DE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20A9F1C6-E6B7-4292-B8C1-F8027B078A5C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E19D82C0-C007-4E7E-A0BD-1383F234143A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BAD4E11B-042D-4110-B764-CB6282D605DE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B6ED607D-05BA-4EF2-8348-E626CB3D8C9D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四角形: 角を丸くする 276">
              <a:extLst>
                <a:ext uri="{FF2B5EF4-FFF2-40B4-BE49-F238E27FC236}">
                  <a16:creationId xmlns:a16="http://schemas.microsoft.com/office/drawing/2014/main" id="{447D1DA8-111E-49D6-8876-94016639D8D7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8" name="四角形: 角を丸くする 277">
              <a:extLst>
                <a:ext uri="{FF2B5EF4-FFF2-40B4-BE49-F238E27FC236}">
                  <a16:creationId xmlns:a16="http://schemas.microsoft.com/office/drawing/2014/main" id="{A29F0206-3A2F-483A-A302-C9FDCAA84E32}"/>
                </a:ext>
              </a:extLst>
            </p:cNvPr>
            <p:cNvSpPr/>
            <p:nvPr/>
          </p:nvSpPr>
          <p:spPr bwMode="auto">
            <a:xfrm>
              <a:off x="383132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9" name="四角形: 角を丸くする 278">
              <a:extLst>
                <a:ext uri="{FF2B5EF4-FFF2-40B4-BE49-F238E27FC236}">
                  <a16:creationId xmlns:a16="http://schemas.microsoft.com/office/drawing/2014/main" id="{3A15BDB9-2208-474E-BEA3-87544D2EACC9}"/>
                </a:ext>
              </a:extLst>
            </p:cNvPr>
            <p:cNvSpPr/>
            <p:nvPr/>
          </p:nvSpPr>
          <p:spPr bwMode="auto">
            <a:xfrm>
              <a:off x="605600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0" name="四角形: 角を丸くする 279">
              <a:extLst>
                <a:ext uri="{FF2B5EF4-FFF2-40B4-BE49-F238E27FC236}">
                  <a16:creationId xmlns:a16="http://schemas.microsoft.com/office/drawing/2014/main" id="{8C8703E5-71D1-4BE0-8CF2-4F48B392118D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092E4BC3-4123-4C46-BB5B-3A5AD440CE91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6FF71B8E-F222-4FD3-A708-924FF388C118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31D02EB8-25D4-4EC7-80B6-621BE6C3F8AB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テキスト ボックス 283">
              <a:extLst>
                <a:ext uri="{FF2B5EF4-FFF2-40B4-BE49-F238E27FC236}">
                  <a16:creationId xmlns:a16="http://schemas.microsoft.com/office/drawing/2014/main" id="{F5CDFF1B-4F57-4E4E-9DA6-E2F452B64060}"/>
                </a:ext>
              </a:extLst>
            </p:cNvPr>
            <p:cNvSpPr txBox="1"/>
            <p:nvPr/>
          </p:nvSpPr>
          <p:spPr>
            <a:xfrm flipH="1">
              <a:off x="7089360" y="3777665"/>
              <a:ext cx="448503" cy="1033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AC661BE4-0992-4070-862F-4F727DBDB252}"/>
                </a:ext>
              </a:extLst>
            </p:cNvPr>
            <p:cNvSpPr/>
            <p:nvPr/>
          </p:nvSpPr>
          <p:spPr bwMode="auto">
            <a:xfrm>
              <a:off x="2519390" y="3113963"/>
              <a:ext cx="484348" cy="444337"/>
            </a:xfrm>
            <a:prstGeom prst="round2SameRect">
              <a:avLst>
                <a:gd name="adj1" fmla="val 3124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楕円 285">
              <a:extLst>
                <a:ext uri="{FF2B5EF4-FFF2-40B4-BE49-F238E27FC236}">
                  <a16:creationId xmlns:a16="http://schemas.microsoft.com/office/drawing/2014/main" id="{346C6F21-B1DB-4EB4-85E8-4C23F78C1954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7" name="楕円 286">
              <a:extLst>
                <a:ext uri="{FF2B5EF4-FFF2-40B4-BE49-F238E27FC236}">
                  <a16:creationId xmlns:a16="http://schemas.microsoft.com/office/drawing/2014/main" id="{E46199D4-BE9D-407B-B871-383D73A423EE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8" name="楕円 287">
              <a:extLst>
                <a:ext uri="{FF2B5EF4-FFF2-40B4-BE49-F238E27FC236}">
                  <a16:creationId xmlns:a16="http://schemas.microsoft.com/office/drawing/2014/main" id="{7D37C6CA-503E-4FBB-ABBE-653E2100D00C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9" name="楕円 288">
              <a:extLst>
                <a:ext uri="{FF2B5EF4-FFF2-40B4-BE49-F238E27FC236}">
                  <a16:creationId xmlns:a16="http://schemas.microsoft.com/office/drawing/2014/main" id="{FBC6F563-7340-4311-81C2-D8534F555064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B4B53CFA-5F72-45FF-88EE-CFFCD695D7A3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1" name="四角形: 角を丸くする 290">
              <a:extLst>
                <a:ext uri="{FF2B5EF4-FFF2-40B4-BE49-F238E27FC236}">
                  <a16:creationId xmlns:a16="http://schemas.microsoft.com/office/drawing/2014/main" id="{7AAD35F7-FA3B-4219-AC9A-08A9685FE302}"/>
                </a:ext>
              </a:extLst>
            </p:cNvPr>
            <p:cNvSpPr/>
            <p:nvPr/>
          </p:nvSpPr>
          <p:spPr bwMode="auto">
            <a:xfrm>
              <a:off x="2573153" y="3146000"/>
              <a:ext cx="373260" cy="385978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2" name="四角形: 角を丸くする 291">
              <a:extLst>
                <a:ext uri="{FF2B5EF4-FFF2-40B4-BE49-F238E27FC236}">
                  <a16:creationId xmlns:a16="http://schemas.microsoft.com/office/drawing/2014/main" id="{3097B764-2906-400D-8ED2-1EFDF1A38E34}"/>
                </a:ext>
              </a:extLst>
            </p:cNvPr>
            <p:cNvSpPr/>
            <p:nvPr/>
          </p:nvSpPr>
          <p:spPr bwMode="auto">
            <a:xfrm>
              <a:off x="457288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3" name="四角形: 角を丸くする 292">
              <a:extLst>
                <a:ext uri="{FF2B5EF4-FFF2-40B4-BE49-F238E27FC236}">
                  <a16:creationId xmlns:a16="http://schemas.microsoft.com/office/drawing/2014/main" id="{0EB09A56-B3CA-4E1F-9452-A4EFFA2B76CE}"/>
                </a:ext>
              </a:extLst>
            </p:cNvPr>
            <p:cNvSpPr/>
            <p:nvPr/>
          </p:nvSpPr>
          <p:spPr bwMode="auto">
            <a:xfrm>
              <a:off x="531444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A509B375-48B1-4FF6-A6F0-A24DDD4CCE30}"/>
              </a:ext>
            </a:extLst>
          </p:cNvPr>
          <p:cNvGrpSpPr/>
          <p:nvPr/>
        </p:nvGrpSpPr>
        <p:grpSpPr>
          <a:xfrm>
            <a:off x="812540" y="5135833"/>
            <a:ext cx="3826642" cy="1041627"/>
            <a:chOff x="2280794" y="2797176"/>
            <a:chExt cx="5462516" cy="1486919"/>
          </a:xfrm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F8C9E1B2-5856-418E-8D51-73937D18B56F}"/>
                </a:ext>
              </a:extLst>
            </p:cNvPr>
            <p:cNvSpPr/>
            <p:nvPr/>
          </p:nvSpPr>
          <p:spPr bwMode="auto">
            <a:xfrm rot="5400000">
              <a:off x="7591404" y="3896454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5D1C31D7-E048-4CE3-A1B9-FEF5AF88DA1F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四角形: 角を丸くする 296">
              <a:extLst>
                <a:ext uri="{FF2B5EF4-FFF2-40B4-BE49-F238E27FC236}">
                  <a16:creationId xmlns:a16="http://schemas.microsoft.com/office/drawing/2014/main" id="{50327965-5084-4258-BBB8-E850F708E060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F20EA8EB-8EB8-490F-803A-B046C4BDB90B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DBF3E44D-F82F-452C-9794-1AA86F50793F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181221EE-6E98-4416-A41C-44D3EFC7C564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F135ECE4-563C-4981-9062-58705B0FD41A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CEE40971-7A7F-4F31-8F2B-08911AA4ADD3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765A1C9E-5B12-43E6-A6F9-DCC8031788A5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3B9997F7-A630-471E-9069-F909CF63E577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CB8B5079-F484-4505-9A0E-62EB1D08B777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2091C860-1AD8-4488-B794-373EAA3FA139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C936EDDD-D2E5-4802-BC42-D30453A515C1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87022507-9FEB-48F6-8B5F-1FA17C765A52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7891E2E6-A7CE-491C-8AAA-15B91F2CED0B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C9F4D9BB-9892-47A9-93A0-7B8857E77D05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8496407D-BFBF-44BB-A3B3-E00802481F25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四角形: 角を丸くする 311">
              <a:extLst>
                <a:ext uri="{FF2B5EF4-FFF2-40B4-BE49-F238E27FC236}">
                  <a16:creationId xmlns:a16="http://schemas.microsoft.com/office/drawing/2014/main" id="{5ACDB36E-59E8-4213-81F3-856F7025FE18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3" name="四角形: 角を丸くする 312">
              <a:extLst>
                <a:ext uri="{FF2B5EF4-FFF2-40B4-BE49-F238E27FC236}">
                  <a16:creationId xmlns:a16="http://schemas.microsoft.com/office/drawing/2014/main" id="{FEF770EA-5A79-4BDF-8168-EBB9C6F70473}"/>
                </a:ext>
              </a:extLst>
            </p:cNvPr>
            <p:cNvSpPr/>
            <p:nvPr/>
          </p:nvSpPr>
          <p:spPr bwMode="auto">
            <a:xfrm>
              <a:off x="3848590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4" name="四角形: 角を丸くする 313">
              <a:extLst>
                <a:ext uri="{FF2B5EF4-FFF2-40B4-BE49-F238E27FC236}">
                  <a16:creationId xmlns:a16="http://schemas.microsoft.com/office/drawing/2014/main" id="{0B9896B5-8EF3-4ACB-A163-5F7753949C02}"/>
                </a:ext>
              </a:extLst>
            </p:cNvPr>
            <p:cNvSpPr/>
            <p:nvPr/>
          </p:nvSpPr>
          <p:spPr bwMode="auto">
            <a:xfrm>
              <a:off x="604191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5" name="四角形: 角を丸くする 314">
              <a:extLst>
                <a:ext uri="{FF2B5EF4-FFF2-40B4-BE49-F238E27FC236}">
                  <a16:creationId xmlns:a16="http://schemas.microsoft.com/office/drawing/2014/main" id="{240CD7E0-D405-44C7-B9F5-BBBA33E56E20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6" name="四角形: 角を丸くする 315">
              <a:extLst>
                <a:ext uri="{FF2B5EF4-FFF2-40B4-BE49-F238E27FC236}">
                  <a16:creationId xmlns:a16="http://schemas.microsoft.com/office/drawing/2014/main" id="{9DDEDD7A-F669-4953-9BDC-6BD691755B20}"/>
                </a:ext>
              </a:extLst>
            </p:cNvPr>
            <p:cNvSpPr/>
            <p:nvPr/>
          </p:nvSpPr>
          <p:spPr bwMode="auto">
            <a:xfrm>
              <a:off x="4604241" y="3113963"/>
              <a:ext cx="385464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1D8C70AA-3BE7-4041-9D4D-8BE3FC457D33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B61FC77E-E8B6-4F66-AF79-3DDA881B4890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6C01CEB1-B126-4454-9C5B-7E59C62DBC07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テキスト ボックス 319">
              <a:extLst>
                <a:ext uri="{FF2B5EF4-FFF2-40B4-BE49-F238E27FC236}">
                  <a16:creationId xmlns:a16="http://schemas.microsoft.com/office/drawing/2014/main" id="{41351FED-236A-4BA6-8E3F-DE6B5EAD53C4}"/>
                </a:ext>
              </a:extLst>
            </p:cNvPr>
            <p:cNvSpPr txBox="1"/>
            <p:nvPr/>
          </p:nvSpPr>
          <p:spPr>
            <a:xfrm>
              <a:off x="7089360" y="3777665"/>
              <a:ext cx="448503" cy="1033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77055E4B-6143-4675-8DE1-E67543AD8EC9}"/>
                </a:ext>
              </a:extLst>
            </p:cNvPr>
            <p:cNvSpPr/>
            <p:nvPr/>
          </p:nvSpPr>
          <p:spPr bwMode="auto">
            <a:xfrm>
              <a:off x="2550349" y="3127375"/>
              <a:ext cx="422431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2A3A0C89-79DB-444C-8E7C-DABBE39638C8}"/>
                </a:ext>
              </a:extLst>
            </p:cNvPr>
            <p:cNvSpPr/>
            <p:nvPr/>
          </p:nvSpPr>
          <p:spPr bwMode="auto">
            <a:xfrm>
              <a:off x="2592556" y="3181350"/>
              <a:ext cx="338016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楕円 322">
              <a:extLst>
                <a:ext uri="{FF2B5EF4-FFF2-40B4-BE49-F238E27FC236}">
                  <a16:creationId xmlns:a16="http://schemas.microsoft.com/office/drawing/2014/main" id="{A6F4FC2F-CF66-4EB5-AA51-67B86940C67B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4" name="楕円 323">
              <a:extLst>
                <a:ext uri="{FF2B5EF4-FFF2-40B4-BE49-F238E27FC236}">
                  <a16:creationId xmlns:a16="http://schemas.microsoft.com/office/drawing/2014/main" id="{5F042642-3F1A-4A49-8A1F-3127DBA7278E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5" name="楕円 324">
              <a:extLst>
                <a:ext uri="{FF2B5EF4-FFF2-40B4-BE49-F238E27FC236}">
                  <a16:creationId xmlns:a16="http://schemas.microsoft.com/office/drawing/2014/main" id="{8CA18969-0D07-42E3-97B3-86D0743D1683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6" name="楕円 325">
              <a:extLst>
                <a:ext uri="{FF2B5EF4-FFF2-40B4-BE49-F238E27FC236}">
                  <a16:creationId xmlns:a16="http://schemas.microsoft.com/office/drawing/2014/main" id="{FB83DD31-464A-4E65-96DF-278DDFEA3C01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7" name="四角形: 上の 2 つの角を丸める 326">
              <a:extLst>
                <a:ext uri="{FF2B5EF4-FFF2-40B4-BE49-F238E27FC236}">
                  <a16:creationId xmlns:a16="http://schemas.microsoft.com/office/drawing/2014/main" id="{01DE64DA-B300-4FBC-8C9D-D6875EFBAE32}"/>
                </a:ext>
              </a:extLst>
            </p:cNvPr>
            <p:cNvSpPr/>
            <p:nvPr/>
          </p:nvSpPr>
          <p:spPr bwMode="auto">
            <a:xfrm>
              <a:off x="5052249" y="3127375"/>
              <a:ext cx="575826" cy="1021705"/>
            </a:xfrm>
            <a:prstGeom prst="round2SameRect">
              <a:avLst>
                <a:gd name="adj1" fmla="val 794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四角形: 角を丸くする 327">
              <a:extLst>
                <a:ext uri="{FF2B5EF4-FFF2-40B4-BE49-F238E27FC236}">
                  <a16:creationId xmlns:a16="http://schemas.microsoft.com/office/drawing/2014/main" id="{0BECE39F-D0F2-474A-8E85-295045AFE1BC}"/>
                </a:ext>
              </a:extLst>
            </p:cNvPr>
            <p:cNvSpPr/>
            <p:nvPr/>
          </p:nvSpPr>
          <p:spPr bwMode="auto">
            <a:xfrm>
              <a:off x="5137640" y="3203975"/>
              <a:ext cx="405045" cy="360040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797F4999-229F-448C-8705-7E2FC716D171}"/>
                </a:ext>
              </a:extLst>
            </p:cNvPr>
            <p:cNvSpPr/>
            <p:nvPr/>
          </p:nvSpPr>
          <p:spPr bwMode="auto">
            <a:xfrm>
              <a:off x="2619567" y="3205162"/>
              <a:ext cx="283994" cy="943917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B861553F-2F67-4A74-9EA0-9AE1A4A44E0D}"/>
                </a:ext>
              </a:extLst>
            </p:cNvPr>
            <p:cNvSpPr/>
            <p:nvPr/>
          </p:nvSpPr>
          <p:spPr bwMode="auto">
            <a:xfrm>
              <a:off x="2738704" y="3181350"/>
              <a:ext cx="45720" cy="967730"/>
            </a:xfrm>
            <a:prstGeom prst="round2SameRect">
              <a:avLst>
                <a:gd name="adj1" fmla="val 794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EE16BFB7-09A0-46A7-BF99-E0D3506FB7E2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F90A9CB3-CA80-4E57-A4A7-768DADE81794}"/>
              </a:ext>
            </a:extLst>
          </p:cNvPr>
          <p:cNvGrpSpPr/>
          <p:nvPr/>
        </p:nvGrpSpPr>
        <p:grpSpPr>
          <a:xfrm flipH="1">
            <a:off x="5137065" y="5135833"/>
            <a:ext cx="3826642" cy="1041627"/>
            <a:chOff x="2280794" y="2797176"/>
            <a:chExt cx="5462516" cy="1486919"/>
          </a:xfrm>
        </p:grpSpPr>
        <p:sp>
          <p:nvSpPr>
            <p:cNvPr id="333" name="四角形: 上の 2 つの角を丸める 332">
              <a:extLst>
                <a:ext uri="{FF2B5EF4-FFF2-40B4-BE49-F238E27FC236}">
                  <a16:creationId xmlns:a16="http://schemas.microsoft.com/office/drawing/2014/main" id="{96EBC085-5F06-46BF-AE29-965C10CBBC2D}"/>
                </a:ext>
              </a:extLst>
            </p:cNvPr>
            <p:cNvSpPr/>
            <p:nvPr/>
          </p:nvSpPr>
          <p:spPr bwMode="auto">
            <a:xfrm rot="5400000">
              <a:off x="7591404" y="3896711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997E850E-4897-490E-8A0C-769E24A21942}"/>
                </a:ext>
              </a:extLst>
            </p:cNvPr>
            <p:cNvSpPr/>
            <p:nvPr/>
          </p:nvSpPr>
          <p:spPr bwMode="auto">
            <a:xfrm>
              <a:off x="2317654" y="3035300"/>
              <a:ext cx="151235" cy="523000"/>
            </a:xfrm>
            <a:custGeom>
              <a:avLst/>
              <a:gdLst>
                <a:gd name="connsiteX0" fmla="*/ 54468 w 151235"/>
                <a:gd name="connsiteY0" fmla="*/ 0 h 523000"/>
                <a:gd name="connsiteX1" fmla="*/ 108492 w 151235"/>
                <a:gd name="connsiteY1" fmla="*/ 0 h 523000"/>
                <a:gd name="connsiteX2" fmla="*/ 147007 w 151235"/>
                <a:gd name="connsiteY2" fmla="*/ 15953 h 523000"/>
                <a:gd name="connsiteX3" fmla="*/ 151235 w 151235"/>
                <a:gd name="connsiteY3" fmla="*/ 22225 h 523000"/>
                <a:gd name="connsiteX4" fmla="*/ 67658 w 151235"/>
                <a:gd name="connsiteY4" fmla="*/ 22225 h 523000"/>
                <a:gd name="connsiteX5" fmla="*/ 24691 w 151235"/>
                <a:gd name="connsiteY5" fmla="*/ 65192 h 523000"/>
                <a:gd name="connsiteX6" fmla="*/ 24691 w 151235"/>
                <a:gd name="connsiteY6" fmla="*/ 457808 h 523000"/>
                <a:gd name="connsiteX7" fmla="*/ 67658 w 151235"/>
                <a:gd name="connsiteY7" fmla="*/ 500775 h 523000"/>
                <a:gd name="connsiteX8" fmla="*/ 151235 w 151235"/>
                <a:gd name="connsiteY8" fmla="*/ 500775 h 523000"/>
                <a:gd name="connsiteX9" fmla="*/ 147007 w 151235"/>
                <a:gd name="connsiteY9" fmla="*/ 507047 h 523000"/>
                <a:gd name="connsiteX10" fmla="*/ 108492 w 151235"/>
                <a:gd name="connsiteY10" fmla="*/ 523000 h 523000"/>
                <a:gd name="connsiteX11" fmla="*/ 54468 w 151235"/>
                <a:gd name="connsiteY11" fmla="*/ 523000 h 523000"/>
                <a:gd name="connsiteX12" fmla="*/ 0 w 151235"/>
                <a:gd name="connsiteY12" fmla="*/ 468532 h 523000"/>
                <a:gd name="connsiteX13" fmla="*/ 0 w 151235"/>
                <a:gd name="connsiteY13" fmla="*/ 54468 h 523000"/>
                <a:gd name="connsiteX14" fmla="*/ 54468 w 151235"/>
                <a:gd name="connsiteY14" fmla="*/ 0 h 52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235" h="523000">
                  <a:moveTo>
                    <a:pt x="54468" y="0"/>
                  </a:moveTo>
                  <a:lnTo>
                    <a:pt x="108492" y="0"/>
                  </a:lnTo>
                  <a:cubicBezTo>
                    <a:pt x="123533" y="0"/>
                    <a:pt x="137150" y="6097"/>
                    <a:pt x="147007" y="15953"/>
                  </a:cubicBezTo>
                  <a:lnTo>
                    <a:pt x="151235" y="22225"/>
                  </a:lnTo>
                  <a:lnTo>
                    <a:pt x="67658" y="22225"/>
                  </a:lnTo>
                  <a:cubicBezTo>
                    <a:pt x="43928" y="22225"/>
                    <a:pt x="24691" y="41462"/>
                    <a:pt x="24691" y="65192"/>
                  </a:cubicBezTo>
                  <a:lnTo>
                    <a:pt x="24691" y="457808"/>
                  </a:lnTo>
                  <a:cubicBezTo>
                    <a:pt x="24691" y="481538"/>
                    <a:pt x="43928" y="500775"/>
                    <a:pt x="67658" y="500775"/>
                  </a:cubicBezTo>
                  <a:lnTo>
                    <a:pt x="151235" y="500775"/>
                  </a:lnTo>
                  <a:lnTo>
                    <a:pt x="147007" y="507047"/>
                  </a:lnTo>
                  <a:cubicBezTo>
                    <a:pt x="137150" y="516904"/>
                    <a:pt x="123533" y="523000"/>
                    <a:pt x="108492" y="523000"/>
                  </a:cubicBezTo>
                  <a:lnTo>
                    <a:pt x="54468" y="523000"/>
                  </a:lnTo>
                  <a:cubicBezTo>
                    <a:pt x="24386" y="523000"/>
                    <a:pt x="0" y="498614"/>
                    <a:pt x="0" y="468532"/>
                  </a:cubicBezTo>
                  <a:lnTo>
                    <a:pt x="0" y="54468"/>
                  </a:lnTo>
                  <a:cubicBezTo>
                    <a:pt x="0" y="24386"/>
                    <a:pt x="24386" y="0"/>
                    <a:pt x="544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四角形: 角を丸くする 334">
              <a:extLst>
                <a:ext uri="{FF2B5EF4-FFF2-40B4-BE49-F238E27FC236}">
                  <a16:creationId xmlns:a16="http://schemas.microsoft.com/office/drawing/2014/main" id="{C592C043-2938-478B-B3EE-1EA26F39D6B2}"/>
                </a:ext>
              </a:extLst>
            </p:cNvPr>
            <p:cNvSpPr/>
            <p:nvPr/>
          </p:nvSpPr>
          <p:spPr bwMode="auto">
            <a:xfrm>
              <a:off x="2280794" y="3161785"/>
              <a:ext cx="90530" cy="270030"/>
            </a:xfrm>
            <a:prstGeom prst="roundRect">
              <a:avLst>
                <a:gd name="adj" fmla="val 23682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四角形: 上の 2 つの角を丸める 335">
              <a:extLst>
                <a:ext uri="{FF2B5EF4-FFF2-40B4-BE49-F238E27FC236}">
                  <a16:creationId xmlns:a16="http://schemas.microsoft.com/office/drawing/2014/main" id="{512830BA-75BF-458D-94BD-CC216F0B7838}"/>
                </a:ext>
              </a:extLst>
            </p:cNvPr>
            <p:cNvSpPr/>
            <p:nvPr/>
          </p:nvSpPr>
          <p:spPr bwMode="auto">
            <a:xfrm rot="5400000">
              <a:off x="7591404" y="3799290"/>
              <a:ext cx="180020" cy="6236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0B46987C-1B2A-4F2B-8C33-D5820A255D0F}"/>
                </a:ext>
              </a:extLst>
            </p:cNvPr>
            <p:cNvSpPr/>
            <p:nvPr/>
          </p:nvSpPr>
          <p:spPr bwMode="auto">
            <a:xfrm>
              <a:off x="2645599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29F570D7-D339-4D09-AC96-6A8A42D40D51}"/>
                </a:ext>
              </a:extLst>
            </p:cNvPr>
            <p:cNvSpPr/>
            <p:nvPr/>
          </p:nvSpPr>
          <p:spPr bwMode="auto">
            <a:xfrm>
              <a:off x="3582224" y="2797176"/>
              <a:ext cx="1358076" cy="107640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0515C3EB-0F03-44FC-A854-D684C0985364}"/>
                </a:ext>
              </a:extLst>
            </p:cNvPr>
            <p:cNvSpPr/>
            <p:nvPr/>
          </p:nvSpPr>
          <p:spPr bwMode="auto">
            <a:xfrm>
              <a:off x="7087424" y="2814806"/>
              <a:ext cx="405045" cy="90009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27A596BD-3C62-43E4-B644-95466267BBD8}"/>
                </a:ext>
              </a:extLst>
            </p:cNvPr>
            <p:cNvSpPr/>
            <p:nvPr/>
          </p:nvSpPr>
          <p:spPr bwMode="auto">
            <a:xfrm>
              <a:off x="2413532" y="2888942"/>
              <a:ext cx="5239769" cy="164145"/>
            </a:xfrm>
            <a:custGeom>
              <a:avLst/>
              <a:gdLst>
                <a:gd name="connsiteX0" fmla="*/ 93540 w 5239769"/>
                <a:gd name="connsiteY0" fmla="*/ 0 h 164145"/>
                <a:gd name="connsiteX1" fmla="*/ 5146229 w 5239769"/>
                <a:gd name="connsiteY1" fmla="*/ 0 h 164145"/>
                <a:gd name="connsiteX2" fmla="*/ 5239769 w 5239769"/>
                <a:gd name="connsiteY2" fmla="*/ 93540 h 164145"/>
                <a:gd name="connsiteX3" fmla="*/ 5239769 w 5239769"/>
                <a:gd name="connsiteY3" fmla="*/ 164145 h 164145"/>
                <a:gd name="connsiteX4" fmla="*/ 0 w 5239769"/>
                <a:gd name="connsiteY4" fmla="*/ 164145 h 164145"/>
                <a:gd name="connsiteX5" fmla="*/ 0 w 5239769"/>
                <a:gd name="connsiteY5" fmla="*/ 93540 h 164145"/>
                <a:gd name="connsiteX6" fmla="*/ 93540 w 5239769"/>
                <a:gd name="connsiteY6" fmla="*/ 0 h 16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9769" h="164145">
                  <a:moveTo>
                    <a:pt x="93540" y="0"/>
                  </a:moveTo>
                  <a:lnTo>
                    <a:pt x="5146229" y="0"/>
                  </a:lnTo>
                  <a:cubicBezTo>
                    <a:pt x="5197890" y="0"/>
                    <a:pt x="5239769" y="41879"/>
                    <a:pt x="5239769" y="93540"/>
                  </a:cubicBezTo>
                  <a:lnTo>
                    <a:pt x="5239769" y="164145"/>
                  </a:lnTo>
                  <a:lnTo>
                    <a:pt x="0" y="164145"/>
                  </a:lnTo>
                  <a:lnTo>
                    <a:pt x="0" y="93540"/>
                  </a:lnTo>
                  <a:cubicBezTo>
                    <a:pt x="0" y="41879"/>
                    <a:pt x="41879" y="0"/>
                    <a:pt x="93540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DD064E8B-AF88-4C5A-A23A-EF40BD76C215}"/>
                </a:ext>
              </a:extLst>
            </p:cNvPr>
            <p:cNvSpPr/>
            <p:nvPr/>
          </p:nvSpPr>
          <p:spPr bwMode="auto">
            <a:xfrm>
              <a:off x="312422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4D763618-869E-4B4F-926C-E61EF5430B4D}"/>
                </a:ext>
              </a:extLst>
            </p:cNvPr>
            <p:cNvSpPr/>
            <p:nvPr/>
          </p:nvSpPr>
          <p:spPr bwMode="auto">
            <a:xfrm>
              <a:off x="5962673" y="3744037"/>
              <a:ext cx="613642" cy="405045"/>
            </a:xfrm>
            <a:custGeom>
              <a:avLst/>
              <a:gdLst>
                <a:gd name="connsiteX0" fmla="*/ 306821 w 613642"/>
                <a:gd name="connsiteY0" fmla="*/ 0 h 405045"/>
                <a:gd name="connsiteX1" fmla="*/ 613642 w 613642"/>
                <a:gd name="connsiteY1" fmla="*/ 306821 h 405045"/>
                <a:gd name="connsiteX2" fmla="*/ 613642 w 613642"/>
                <a:gd name="connsiteY2" fmla="*/ 405045 h 405045"/>
                <a:gd name="connsiteX3" fmla="*/ 0 w 613642"/>
                <a:gd name="connsiteY3" fmla="*/ 405045 h 405045"/>
                <a:gd name="connsiteX4" fmla="*/ 0 w 613642"/>
                <a:gd name="connsiteY4" fmla="*/ 306821 h 405045"/>
                <a:gd name="connsiteX5" fmla="*/ 306821 w 613642"/>
                <a:gd name="connsiteY5" fmla="*/ 0 h 40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642" h="405045">
                  <a:moveTo>
                    <a:pt x="306821" y="0"/>
                  </a:moveTo>
                  <a:cubicBezTo>
                    <a:pt x="476274" y="0"/>
                    <a:pt x="613642" y="137368"/>
                    <a:pt x="613642" y="306821"/>
                  </a:cubicBezTo>
                  <a:lnTo>
                    <a:pt x="613642" y="405045"/>
                  </a:lnTo>
                  <a:lnTo>
                    <a:pt x="0" y="405045"/>
                  </a:lnTo>
                  <a:lnTo>
                    <a:pt x="0" y="306821"/>
                  </a:lnTo>
                  <a:cubicBezTo>
                    <a:pt x="0" y="137368"/>
                    <a:pt x="137368" y="0"/>
                    <a:pt x="30682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527059F1-0DB8-4FA8-9BCC-E6342902B944}"/>
                </a:ext>
              </a:extLst>
            </p:cNvPr>
            <p:cNvSpPr/>
            <p:nvPr/>
          </p:nvSpPr>
          <p:spPr bwMode="auto">
            <a:xfrm>
              <a:off x="2413532" y="3053086"/>
              <a:ext cx="5239769" cy="555938"/>
            </a:xfrm>
            <a:custGeom>
              <a:avLst/>
              <a:gdLst>
                <a:gd name="connsiteX0" fmla="*/ 0 w 5239769"/>
                <a:gd name="connsiteY0" fmla="*/ 0 h 555938"/>
                <a:gd name="connsiteX1" fmla="*/ 5239769 w 5239769"/>
                <a:gd name="connsiteY1" fmla="*/ 0 h 555938"/>
                <a:gd name="connsiteX2" fmla="*/ 5239769 w 5239769"/>
                <a:gd name="connsiteY2" fmla="*/ 555938 h 555938"/>
                <a:gd name="connsiteX3" fmla="*/ 0 w 5239769"/>
                <a:gd name="connsiteY3" fmla="*/ 555938 h 555938"/>
                <a:gd name="connsiteX4" fmla="*/ 0 w 5239769"/>
                <a:gd name="connsiteY4" fmla="*/ 0 h 5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769" h="555938">
                  <a:moveTo>
                    <a:pt x="0" y="0"/>
                  </a:moveTo>
                  <a:lnTo>
                    <a:pt x="5239769" y="0"/>
                  </a:lnTo>
                  <a:lnTo>
                    <a:pt x="5239769" y="555938"/>
                  </a:lnTo>
                  <a:lnTo>
                    <a:pt x="0" y="555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4B89EBB6-357D-41DF-98EB-3992353EC19E}"/>
                </a:ext>
              </a:extLst>
            </p:cNvPr>
            <p:cNvSpPr/>
            <p:nvPr/>
          </p:nvSpPr>
          <p:spPr bwMode="auto">
            <a:xfrm>
              <a:off x="313665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59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BE1FBFA1-E152-47C6-A2AA-774BA1F565D8}"/>
                </a:ext>
              </a:extLst>
            </p:cNvPr>
            <p:cNvSpPr/>
            <p:nvPr/>
          </p:nvSpPr>
          <p:spPr bwMode="auto">
            <a:xfrm>
              <a:off x="5975104" y="3744036"/>
              <a:ext cx="588783" cy="225024"/>
            </a:xfrm>
            <a:custGeom>
              <a:avLst/>
              <a:gdLst>
                <a:gd name="connsiteX0" fmla="*/ 294391 w 588783"/>
                <a:gd name="connsiteY0" fmla="*/ 0 h 225024"/>
                <a:gd name="connsiteX1" fmla="*/ 577101 w 588783"/>
                <a:gd name="connsiteY1" fmla="*/ 187392 h 225024"/>
                <a:gd name="connsiteX2" fmla="*/ 588783 w 588783"/>
                <a:gd name="connsiteY2" fmla="*/ 225024 h 225024"/>
                <a:gd name="connsiteX3" fmla="*/ 0 w 588783"/>
                <a:gd name="connsiteY3" fmla="*/ 225024 h 225024"/>
                <a:gd name="connsiteX4" fmla="*/ 11681 w 588783"/>
                <a:gd name="connsiteY4" fmla="*/ 187392 h 225024"/>
                <a:gd name="connsiteX5" fmla="*/ 294391 w 588783"/>
                <a:gd name="connsiteY5" fmla="*/ 0 h 22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783" h="225024">
                  <a:moveTo>
                    <a:pt x="294391" y="0"/>
                  </a:moveTo>
                  <a:cubicBezTo>
                    <a:pt x="421481" y="0"/>
                    <a:pt x="530523" y="77270"/>
                    <a:pt x="577101" y="187392"/>
                  </a:cubicBezTo>
                  <a:lnTo>
                    <a:pt x="588783" y="225024"/>
                  </a:lnTo>
                  <a:lnTo>
                    <a:pt x="0" y="225024"/>
                  </a:lnTo>
                  <a:lnTo>
                    <a:pt x="11681" y="187392"/>
                  </a:lnTo>
                  <a:cubicBezTo>
                    <a:pt x="58260" y="77270"/>
                    <a:pt x="167301" y="0"/>
                    <a:pt x="294391" y="0"/>
                  </a:cubicBezTo>
                  <a:close/>
                </a:path>
              </a:pathLst>
            </a:cu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57D476BB-4F45-45BA-84D2-DF27B8F37C9F}"/>
                </a:ext>
              </a:extLst>
            </p:cNvPr>
            <p:cNvSpPr/>
            <p:nvPr/>
          </p:nvSpPr>
          <p:spPr bwMode="auto">
            <a:xfrm>
              <a:off x="2413532" y="3969060"/>
              <a:ext cx="723122" cy="180021"/>
            </a:xfrm>
            <a:custGeom>
              <a:avLst/>
              <a:gdLst>
                <a:gd name="connsiteX0" fmla="*/ 0 w 723122"/>
                <a:gd name="connsiteY0" fmla="*/ 0 h 180021"/>
                <a:gd name="connsiteX1" fmla="*/ 723122 w 723122"/>
                <a:gd name="connsiteY1" fmla="*/ 0 h 180021"/>
                <a:gd name="connsiteX2" fmla="*/ 716925 w 723122"/>
                <a:gd name="connsiteY2" fmla="*/ 19962 h 180021"/>
                <a:gd name="connsiteX3" fmla="*/ 710692 w 723122"/>
                <a:gd name="connsiteY3" fmla="*/ 81797 h 180021"/>
                <a:gd name="connsiteX4" fmla="*/ 710692 w 723122"/>
                <a:gd name="connsiteY4" fmla="*/ 180021 h 180021"/>
                <a:gd name="connsiteX5" fmla="*/ 0 w 723122"/>
                <a:gd name="connsiteY5" fmla="*/ 180021 h 180021"/>
                <a:gd name="connsiteX6" fmla="*/ 0 w 723122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122" h="180021">
                  <a:moveTo>
                    <a:pt x="0" y="0"/>
                  </a:moveTo>
                  <a:lnTo>
                    <a:pt x="723122" y="0"/>
                  </a:lnTo>
                  <a:lnTo>
                    <a:pt x="716925" y="19962"/>
                  </a:lnTo>
                  <a:cubicBezTo>
                    <a:pt x="712839" y="39935"/>
                    <a:pt x="710692" y="60616"/>
                    <a:pt x="710692" y="81797"/>
                  </a:cubicBezTo>
                  <a:lnTo>
                    <a:pt x="710692" y="180021"/>
                  </a:lnTo>
                  <a:lnTo>
                    <a:pt x="0" y="1800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DE9970F6-EF80-4DE2-BF7F-9C91D1F1E3B1}"/>
                </a:ext>
              </a:extLst>
            </p:cNvPr>
            <p:cNvSpPr/>
            <p:nvPr/>
          </p:nvSpPr>
          <p:spPr bwMode="auto">
            <a:xfrm>
              <a:off x="3725437" y="3969060"/>
              <a:ext cx="2249667" cy="180021"/>
            </a:xfrm>
            <a:custGeom>
              <a:avLst/>
              <a:gdLst>
                <a:gd name="connsiteX0" fmla="*/ 0 w 2249667"/>
                <a:gd name="connsiteY0" fmla="*/ 0 h 180021"/>
                <a:gd name="connsiteX1" fmla="*/ 2249667 w 2249667"/>
                <a:gd name="connsiteY1" fmla="*/ 0 h 180021"/>
                <a:gd name="connsiteX2" fmla="*/ 2243470 w 2249667"/>
                <a:gd name="connsiteY2" fmla="*/ 19962 h 180021"/>
                <a:gd name="connsiteX3" fmla="*/ 2237237 w 2249667"/>
                <a:gd name="connsiteY3" fmla="*/ 81797 h 180021"/>
                <a:gd name="connsiteX4" fmla="*/ 2237237 w 2249667"/>
                <a:gd name="connsiteY4" fmla="*/ 180021 h 180021"/>
                <a:gd name="connsiteX5" fmla="*/ 12429 w 2249667"/>
                <a:gd name="connsiteY5" fmla="*/ 180021 h 180021"/>
                <a:gd name="connsiteX6" fmla="*/ 12429 w 2249667"/>
                <a:gd name="connsiteY6" fmla="*/ 81797 h 180021"/>
                <a:gd name="connsiteX7" fmla="*/ 6196 w 2249667"/>
                <a:gd name="connsiteY7" fmla="*/ 19962 h 180021"/>
                <a:gd name="connsiteX8" fmla="*/ 0 w 2249667"/>
                <a:gd name="connsiteY8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9667" h="180021">
                  <a:moveTo>
                    <a:pt x="0" y="0"/>
                  </a:moveTo>
                  <a:lnTo>
                    <a:pt x="2249667" y="0"/>
                  </a:lnTo>
                  <a:lnTo>
                    <a:pt x="2243470" y="19962"/>
                  </a:lnTo>
                  <a:cubicBezTo>
                    <a:pt x="2239384" y="39935"/>
                    <a:pt x="2237237" y="60616"/>
                    <a:pt x="2237237" y="81797"/>
                  </a:cubicBezTo>
                  <a:lnTo>
                    <a:pt x="2237237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1178C76C-438B-46BE-8A06-50ED10B48061}"/>
                </a:ext>
              </a:extLst>
            </p:cNvPr>
            <p:cNvSpPr/>
            <p:nvPr/>
          </p:nvSpPr>
          <p:spPr bwMode="auto">
            <a:xfrm>
              <a:off x="6563887" y="3969060"/>
              <a:ext cx="1089414" cy="180021"/>
            </a:xfrm>
            <a:custGeom>
              <a:avLst/>
              <a:gdLst>
                <a:gd name="connsiteX0" fmla="*/ 0 w 1089414"/>
                <a:gd name="connsiteY0" fmla="*/ 0 h 180021"/>
                <a:gd name="connsiteX1" fmla="*/ 1089414 w 1089414"/>
                <a:gd name="connsiteY1" fmla="*/ 0 h 180021"/>
                <a:gd name="connsiteX2" fmla="*/ 1089414 w 1089414"/>
                <a:gd name="connsiteY2" fmla="*/ 180021 h 180021"/>
                <a:gd name="connsiteX3" fmla="*/ 12429 w 1089414"/>
                <a:gd name="connsiteY3" fmla="*/ 180021 h 180021"/>
                <a:gd name="connsiteX4" fmla="*/ 12429 w 1089414"/>
                <a:gd name="connsiteY4" fmla="*/ 81797 h 180021"/>
                <a:gd name="connsiteX5" fmla="*/ 6196 w 1089414"/>
                <a:gd name="connsiteY5" fmla="*/ 19962 h 180021"/>
                <a:gd name="connsiteX6" fmla="*/ 0 w 1089414"/>
                <a:gd name="connsiteY6" fmla="*/ 0 h 18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414" h="180021">
                  <a:moveTo>
                    <a:pt x="0" y="0"/>
                  </a:moveTo>
                  <a:lnTo>
                    <a:pt x="1089414" y="0"/>
                  </a:lnTo>
                  <a:lnTo>
                    <a:pt x="1089414" y="180021"/>
                  </a:lnTo>
                  <a:lnTo>
                    <a:pt x="12429" y="180021"/>
                  </a:lnTo>
                  <a:lnTo>
                    <a:pt x="12429" y="81797"/>
                  </a:lnTo>
                  <a:cubicBezTo>
                    <a:pt x="12429" y="60616"/>
                    <a:pt x="10283" y="39935"/>
                    <a:pt x="6196" y="199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E84AD387-72F4-48BA-B877-99160C26670A}"/>
                </a:ext>
              </a:extLst>
            </p:cNvPr>
            <p:cNvSpPr/>
            <p:nvPr/>
          </p:nvSpPr>
          <p:spPr bwMode="auto">
            <a:xfrm>
              <a:off x="2413532" y="3609024"/>
              <a:ext cx="5239769" cy="360036"/>
            </a:xfrm>
            <a:custGeom>
              <a:avLst/>
              <a:gdLst>
                <a:gd name="connsiteX0" fmla="*/ 0 w 5239769"/>
                <a:gd name="connsiteY0" fmla="*/ 0 h 360036"/>
                <a:gd name="connsiteX1" fmla="*/ 5239769 w 5239769"/>
                <a:gd name="connsiteY1" fmla="*/ 0 h 360036"/>
                <a:gd name="connsiteX2" fmla="*/ 5239769 w 5239769"/>
                <a:gd name="connsiteY2" fmla="*/ 360036 h 360036"/>
                <a:gd name="connsiteX3" fmla="*/ 4150355 w 5239769"/>
                <a:gd name="connsiteY3" fmla="*/ 360036 h 360036"/>
                <a:gd name="connsiteX4" fmla="*/ 4138673 w 5239769"/>
                <a:gd name="connsiteY4" fmla="*/ 322404 h 360036"/>
                <a:gd name="connsiteX5" fmla="*/ 3855963 w 5239769"/>
                <a:gd name="connsiteY5" fmla="*/ 135012 h 360036"/>
                <a:gd name="connsiteX6" fmla="*/ 3573253 w 5239769"/>
                <a:gd name="connsiteY6" fmla="*/ 322404 h 360036"/>
                <a:gd name="connsiteX7" fmla="*/ 3561572 w 5239769"/>
                <a:gd name="connsiteY7" fmla="*/ 360036 h 360036"/>
                <a:gd name="connsiteX8" fmla="*/ 1311905 w 5239769"/>
                <a:gd name="connsiteY8" fmla="*/ 360036 h 360036"/>
                <a:gd name="connsiteX9" fmla="*/ 1300223 w 5239769"/>
                <a:gd name="connsiteY9" fmla="*/ 322404 h 360036"/>
                <a:gd name="connsiteX10" fmla="*/ 1017513 w 5239769"/>
                <a:gd name="connsiteY10" fmla="*/ 135012 h 360036"/>
                <a:gd name="connsiteX11" fmla="*/ 734803 w 5239769"/>
                <a:gd name="connsiteY11" fmla="*/ 322404 h 360036"/>
                <a:gd name="connsiteX12" fmla="*/ 723122 w 5239769"/>
                <a:gd name="connsiteY12" fmla="*/ 360036 h 360036"/>
                <a:gd name="connsiteX13" fmla="*/ 0 w 5239769"/>
                <a:gd name="connsiteY13" fmla="*/ 360036 h 360036"/>
                <a:gd name="connsiteX14" fmla="*/ 0 w 5239769"/>
                <a:gd name="connsiteY14" fmla="*/ 0 h 3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39769" h="360036">
                  <a:moveTo>
                    <a:pt x="0" y="0"/>
                  </a:moveTo>
                  <a:lnTo>
                    <a:pt x="5239769" y="0"/>
                  </a:lnTo>
                  <a:lnTo>
                    <a:pt x="5239769" y="360036"/>
                  </a:lnTo>
                  <a:lnTo>
                    <a:pt x="4150355" y="360036"/>
                  </a:lnTo>
                  <a:lnTo>
                    <a:pt x="4138673" y="322404"/>
                  </a:lnTo>
                  <a:cubicBezTo>
                    <a:pt x="4092095" y="212282"/>
                    <a:pt x="3983053" y="135012"/>
                    <a:pt x="3855963" y="135012"/>
                  </a:cubicBezTo>
                  <a:cubicBezTo>
                    <a:pt x="3728873" y="135012"/>
                    <a:pt x="3619832" y="212282"/>
                    <a:pt x="3573253" y="322404"/>
                  </a:cubicBezTo>
                  <a:lnTo>
                    <a:pt x="3561572" y="360036"/>
                  </a:lnTo>
                  <a:lnTo>
                    <a:pt x="1311905" y="360036"/>
                  </a:lnTo>
                  <a:lnTo>
                    <a:pt x="1300223" y="322404"/>
                  </a:lnTo>
                  <a:cubicBezTo>
                    <a:pt x="1253645" y="212282"/>
                    <a:pt x="1144603" y="135012"/>
                    <a:pt x="1017513" y="135012"/>
                  </a:cubicBezTo>
                  <a:cubicBezTo>
                    <a:pt x="890423" y="135012"/>
                    <a:pt x="781381" y="212282"/>
                    <a:pt x="734803" y="322404"/>
                  </a:cubicBezTo>
                  <a:lnTo>
                    <a:pt x="723122" y="360036"/>
                  </a:lnTo>
                  <a:lnTo>
                    <a:pt x="0" y="3600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四角形: 角を丸くする 349">
              <a:extLst>
                <a:ext uri="{FF2B5EF4-FFF2-40B4-BE49-F238E27FC236}">
                  <a16:creationId xmlns:a16="http://schemas.microsoft.com/office/drawing/2014/main" id="{A6A6CED6-C9B7-48BE-A4F1-92A476D212DF}"/>
                </a:ext>
              </a:extLst>
            </p:cNvPr>
            <p:cNvSpPr/>
            <p:nvPr/>
          </p:nvSpPr>
          <p:spPr bwMode="auto">
            <a:xfrm>
              <a:off x="3089765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1" name="四角形: 角を丸くする 350">
              <a:extLst>
                <a:ext uri="{FF2B5EF4-FFF2-40B4-BE49-F238E27FC236}">
                  <a16:creationId xmlns:a16="http://schemas.microsoft.com/office/drawing/2014/main" id="{6B44477D-33BF-48D3-AFDE-0CC85956386F}"/>
                </a:ext>
              </a:extLst>
            </p:cNvPr>
            <p:cNvSpPr/>
            <p:nvPr/>
          </p:nvSpPr>
          <p:spPr bwMode="auto">
            <a:xfrm>
              <a:off x="383132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2" name="四角形: 角を丸くする 351">
              <a:extLst>
                <a:ext uri="{FF2B5EF4-FFF2-40B4-BE49-F238E27FC236}">
                  <a16:creationId xmlns:a16="http://schemas.microsoft.com/office/drawing/2014/main" id="{E1AFDED3-6EC6-4D7F-9F63-66677F5D72E6}"/>
                </a:ext>
              </a:extLst>
            </p:cNvPr>
            <p:cNvSpPr/>
            <p:nvPr/>
          </p:nvSpPr>
          <p:spPr bwMode="auto">
            <a:xfrm>
              <a:off x="605600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3" name="四角形: 角を丸くする 352">
              <a:extLst>
                <a:ext uri="{FF2B5EF4-FFF2-40B4-BE49-F238E27FC236}">
                  <a16:creationId xmlns:a16="http://schemas.microsoft.com/office/drawing/2014/main" id="{04A3A31B-C578-46F4-B005-4657CAA85508}"/>
                </a:ext>
              </a:extLst>
            </p:cNvPr>
            <p:cNvSpPr/>
            <p:nvPr/>
          </p:nvSpPr>
          <p:spPr bwMode="auto">
            <a:xfrm>
              <a:off x="679756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4" name="四角形: 上の 2 つの角を丸める 353">
              <a:extLst>
                <a:ext uri="{FF2B5EF4-FFF2-40B4-BE49-F238E27FC236}">
                  <a16:creationId xmlns:a16="http://schemas.microsoft.com/office/drawing/2014/main" id="{4F62DF93-3996-494E-BE6B-468315DFCA74}"/>
                </a:ext>
              </a:extLst>
            </p:cNvPr>
            <p:cNvSpPr/>
            <p:nvPr/>
          </p:nvSpPr>
          <p:spPr bwMode="auto">
            <a:xfrm rot="5400000">
              <a:off x="761142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0F330DE7-55DE-4343-B597-A0EEEE8E3CCF}"/>
                </a:ext>
              </a:extLst>
            </p:cNvPr>
            <p:cNvSpPr/>
            <p:nvPr/>
          </p:nvSpPr>
          <p:spPr bwMode="auto">
            <a:xfrm rot="16200000">
              <a:off x="2321040" y="3923547"/>
              <a:ext cx="126664" cy="58321"/>
            </a:xfrm>
            <a:prstGeom prst="round2SameRect">
              <a:avLst>
                <a:gd name="adj1" fmla="val 27797"/>
                <a:gd name="adj2" fmla="val 0"/>
              </a:avLst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8CAE4E86-B0A3-4A32-8FC4-57B9DC12E6D0}"/>
                </a:ext>
              </a:extLst>
            </p:cNvPr>
            <p:cNvSpPr/>
            <p:nvPr/>
          </p:nvSpPr>
          <p:spPr bwMode="auto">
            <a:xfrm rot="16200000" flipH="1">
              <a:off x="2309177" y="4017197"/>
              <a:ext cx="170690" cy="93076"/>
            </a:xfrm>
            <a:prstGeom prst="round2SameRect">
              <a:avLst>
                <a:gd name="adj1" fmla="val 27797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テキスト ボックス 356">
              <a:extLst>
                <a:ext uri="{FF2B5EF4-FFF2-40B4-BE49-F238E27FC236}">
                  <a16:creationId xmlns:a16="http://schemas.microsoft.com/office/drawing/2014/main" id="{02FD5AD2-CA54-4B90-9038-32B33A01C2E7}"/>
                </a:ext>
              </a:extLst>
            </p:cNvPr>
            <p:cNvSpPr txBox="1"/>
            <p:nvPr/>
          </p:nvSpPr>
          <p:spPr>
            <a:xfrm flipH="1">
              <a:off x="7089360" y="3777665"/>
              <a:ext cx="448503" cy="1033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○○バス</a:t>
              </a:r>
            </a:p>
          </p:txBody>
        </p:sp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E9ADBAC1-ABBE-4678-87B6-07902E8A247A}"/>
                </a:ext>
              </a:extLst>
            </p:cNvPr>
            <p:cNvSpPr/>
            <p:nvPr/>
          </p:nvSpPr>
          <p:spPr bwMode="auto">
            <a:xfrm>
              <a:off x="2519390" y="3113963"/>
              <a:ext cx="484348" cy="444337"/>
            </a:xfrm>
            <a:prstGeom prst="round2SameRect">
              <a:avLst>
                <a:gd name="adj1" fmla="val 3124"/>
                <a:gd name="adj2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楕円 358">
              <a:extLst>
                <a:ext uri="{FF2B5EF4-FFF2-40B4-BE49-F238E27FC236}">
                  <a16:creationId xmlns:a16="http://schemas.microsoft.com/office/drawing/2014/main" id="{8D3E5D65-7129-4F48-809E-32ACDEDCF204}"/>
                </a:ext>
              </a:extLst>
            </p:cNvPr>
            <p:cNvSpPr/>
            <p:nvPr/>
          </p:nvSpPr>
          <p:spPr bwMode="auto">
            <a:xfrm>
              <a:off x="3183516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0" name="楕円 359">
              <a:extLst>
                <a:ext uri="{FF2B5EF4-FFF2-40B4-BE49-F238E27FC236}">
                  <a16:creationId xmlns:a16="http://schemas.microsoft.com/office/drawing/2014/main" id="{8D2A898E-71DC-4F77-BAEF-F855EA4B9687}"/>
                </a:ext>
              </a:extLst>
            </p:cNvPr>
            <p:cNvSpPr/>
            <p:nvPr/>
          </p:nvSpPr>
          <p:spPr bwMode="auto">
            <a:xfrm>
              <a:off x="3293933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1" name="楕円 360">
              <a:extLst>
                <a:ext uri="{FF2B5EF4-FFF2-40B4-BE49-F238E27FC236}">
                  <a16:creationId xmlns:a16="http://schemas.microsoft.com/office/drawing/2014/main" id="{2D53652C-EBE5-4572-905F-A48393EBC54F}"/>
                </a:ext>
              </a:extLst>
            </p:cNvPr>
            <p:cNvSpPr/>
            <p:nvPr/>
          </p:nvSpPr>
          <p:spPr bwMode="auto">
            <a:xfrm>
              <a:off x="6025141" y="3789040"/>
              <a:ext cx="495055" cy="49505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2" name="楕円 361">
              <a:extLst>
                <a:ext uri="{FF2B5EF4-FFF2-40B4-BE49-F238E27FC236}">
                  <a16:creationId xmlns:a16="http://schemas.microsoft.com/office/drawing/2014/main" id="{7593DA86-AEAD-468B-8748-A380E45BE74F}"/>
                </a:ext>
              </a:extLst>
            </p:cNvPr>
            <p:cNvSpPr/>
            <p:nvPr/>
          </p:nvSpPr>
          <p:spPr bwMode="auto">
            <a:xfrm>
              <a:off x="6135558" y="3889376"/>
              <a:ext cx="294386" cy="2943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3" name="四角形: 上の 2 つの角を丸める 362">
              <a:extLst>
                <a:ext uri="{FF2B5EF4-FFF2-40B4-BE49-F238E27FC236}">
                  <a16:creationId xmlns:a16="http://schemas.microsoft.com/office/drawing/2014/main" id="{D103C9BC-0EEE-4508-A212-E508A9789F0E}"/>
                </a:ext>
              </a:extLst>
            </p:cNvPr>
            <p:cNvSpPr/>
            <p:nvPr/>
          </p:nvSpPr>
          <p:spPr bwMode="auto">
            <a:xfrm rot="5400000">
              <a:off x="2120608" y="3347993"/>
              <a:ext cx="651573" cy="6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4" name="四角形: 角を丸くする 363">
              <a:extLst>
                <a:ext uri="{FF2B5EF4-FFF2-40B4-BE49-F238E27FC236}">
                  <a16:creationId xmlns:a16="http://schemas.microsoft.com/office/drawing/2014/main" id="{2965AE83-F8E7-4BA3-9999-239A7A2FA75B}"/>
                </a:ext>
              </a:extLst>
            </p:cNvPr>
            <p:cNvSpPr/>
            <p:nvPr/>
          </p:nvSpPr>
          <p:spPr bwMode="auto">
            <a:xfrm>
              <a:off x="2573153" y="3146000"/>
              <a:ext cx="373260" cy="385978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5" name="四角形: 角を丸くする 364">
              <a:extLst>
                <a:ext uri="{FF2B5EF4-FFF2-40B4-BE49-F238E27FC236}">
                  <a16:creationId xmlns:a16="http://schemas.microsoft.com/office/drawing/2014/main" id="{0878F613-5702-4136-A978-ABC67FA7BC8F}"/>
                </a:ext>
              </a:extLst>
            </p:cNvPr>
            <p:cNvSpPr/>
            <p:nvPr/>
          </p:nvSpPr>
          <p:spPr bwMode="auto">
            <a:xfrm>
              <a:off x="457288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6" name="四角形: 角を丸くする 365">
              <a:extLst>
                <a:ext uri="{FF2B5EF4-FFF2-40B4-BE49-F238E27FC236}">
                  <a16:creationId xmlns:a16="http://schemas.microsoft.com/office/drawing/2014/main" id="{18F08439-D2D2-48FD-8D87-D7C715E9C978}"/>
                </a:ext>
              </a:extLst>
            </p:cNvPr>
            <p:cNvSpPr/>
            <p:nvPr/>
          </p:nvSpPr>
          <p:spPr bwMode="auto">
            <a:xfrm>
              <a:off x="5314447" y="3113963"/>
              <a:ext cx="693105" cy="450052"/>
            </a:xfrm>
            <a:prstGeom prst="roundRect">
              <a:avLst>
                <a:gd name="adj" fmla="val 520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pptx693_路線バスのイラスト</dc:title>
  <dc:subject>pptx693_路線バスのイラスト</dc:subject>
  <dc:creator>http://www.digipot.net</dc:creator>
  <cp:lastModifiedBy/>
  <cp:revision>1</cp:revision>
  <dcterms:created xsi:type="dcterms:W3CDTF">2017-10-06T02:09:00Z</dcterms:created>
  <dcterms:modified xsi:type="dcterms:W3CDTF">2017-12-25T01:07:43Z</dcterms:modified>
  <cp:category/>
  <cp:version>1</cp:version>
</cp:coreProperties>
</file>