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3300"/>
    <a:srgbClr val="FFCCFF"/>
    <a:srgbClr val="FFCC00"/>
    <a:srgbClr val="FFFF99"/>
    <a:srgbClr val="CCCCFF"/>
    <a:srgbClr val="99CCFF"/>
    <a:srgbClr val="666633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2100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4BC11-3747-44F1-BBAB-0162DC0B7932}" type="datetimeFigureOut">
              <a:rPr kumimoji="1" lang="ja-JP" altLang="en-US" smtClean="0"/>
              <a:t>2017/12/4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1DB87-17EE-4F11-A891-F8DA136DF7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147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2556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F47DB93-D90C-46F2-9073-0473ED4FBF4B}"/>
              </a:ext>
            </a:extLst>
          </p:cNvPr>
          <p:cNvGrpSpPr/>
          <p:nvPr/>
        </p:nvGrpSpPr>
        <p:grpSpPr>
          <a:xfrm>
            <a:off x="409948" y="818710"/>
            <a:ext cx="1596925" cy="1596923"/>
            <a:chOff x="391203" y="180773"/>
            <a:chExt cx="1714908" cy="1714906"/>
          </a:xfrm>
        </p:grpSpPr>
        <p:sp>
          <p:nvSpPr>
            <p:cNvPr id="93" name="円: 塗りつぶしなし 92">
              <a:extLst>
                <a:ext uri="{FF2B5EF4-FFF2-40B4-BE49-F238E27FC236}">
                  <a16:creationId xmlns:a16="http://schemas.microsoft.com/office/drawing/2014/main" id="{74B3EC1F-1A55-4740-A945-836A94123F66}"/>
                </a:ext>
              </a:extLst>
            </p:cNvPr>
            <p:cNvSpPr/>
            <p:nvPr/>
          </p:nvSpPr>
          <p:spPr>
            <a:xfrm>
              <a:off x="391203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FF4E4A18-F837-4D0A-A568-F4541A37F9CD}"/>
                </a:ext>
              </a:extLst>
            </p:cNvPr>
            <p:cNvSpPr/>
            <p:nvPr/>
          </p:nvSpPr>
          <p:spPr>
            <a:xfrm>
              <a:off x="604771" y="400050"/>
              <a:ext cx="1431489" cy="1401763"/>
            </a:xfrm>
            <a:custGeom>
              <a:avLst/>
              <a:gdLst>
                <a:gd name="connsiteX0" fmla="*/ 833749 w 1431489"/>
                <a:gd name="connsiteY0" fmla="*/ 0 h 1401763"/>
                <a:gd name="connsiteX1" fmla="*/ 933437 w 1431489"/>
                <a:gd name="connsiteY1" fmla="*/ 149532 h 1401763"/>
                <a:gd name="connsiteX2" fmla="*/ 1037656 w 1431489"/>
                <a:gd name="connsiteY2" fmla="*/ 31719 h 1401763"/>
                <a:gd name="connsiteX3" fmla="*/ 994609 w 1431489"/>
                <a:gd name="connsiteY3" fmla="*/ 278672 h 1401763"/>
                <a:gd name="connsiteX4" fmla="*/ 1096561 w 1431489"/>
                <a:gd name="connsiteY4" fmla="*/ 430469 h 1401763"/>
                <a:gd name="connsiteX5" fmla="*/ 1250624 w 1431489"/>
                <a:gd name="connsiteY5" fmla="*/ 634374 h 1401763"/>
                <a:gd name="connsiteX6" fmla="*/ 1431489 w 1431489"/>
                <a:gd name="connsiteY6" fmla="*/ 678284 h 1401763"/>
                <a:gd name="connsiteX7" fmla="*/ 1427969 w 1431489"/>
                <a:gd name="connsiteY7" fmla="*/ 747995 h 1401763"/>
                <a:gd name="connsiteX8" fmla="*/ 900182 w 1431489"/>
                <a:gd name="connsiteY8" fmla="*/ 1393322 h 1401763"/>
                <a:gd name="connsiteX9" fmla="*/ 867353 w 1431489"/>
                <a:gd name="connsiteY9" fmla="*/ 1401763 h 1401763"/>
                <a:gd name="connsiteX10" fmla="*/ 842812 w 1431489"/>
                <a:gd name="connsiteY10" fmla="*/ 1359373 h 1401763"/>
                <a:gd name="connsiteX11" fmla="*/ 815624 w 1431489"/>
                <a:gd name="connsiteY11" fmla="*/ 1386561 h 1401763"/>
                <a:gd name="connsiteX12" fmla="*/ 811093 w 1431489"/>
                <a:gd name="connsiteY12" fmla="*/ 1323123 h 1401763"/>
                <a:gd name="connsiteX13" fmla="*/ 772577 w 1431489"/>
                <a:gd name="connsiteY13" fmla="*/ 1348046 h 1401763"/>
                <a:gd name="connsiteX14" fmla="*/ 747656 w 1431489"/>
                <a:gd name="connsiteY14" fmla="*/ 1273280 h 1401763"/>
                <a:gd name="connsiteX15" fmla="*/ 711406 w 1431489"/>
                <a:gd name="connsiteY15" fmla="*/ 1295936 h 1401763"/>
                <a:gd name="connsiteX16" fmla="*/ 715937 w 1431489"/>
                <a:gd name="connsiteY16" fmla="*/ 1230233 h 1401763"/>
                <a:gd name="connsiteX17" fmla="*/ 675156 w 1431489"/>
                <a:gd name="connsiteY17" fmla="*/ 1132811 h 1401763"/>
                <a:gd name="connsiteX18" fmla="*/ 579999 w 1431489"/>
                <a:gd name="connsiteY18" fmla="*/ 1130546 h 1401763"/>
                <a:gd name="connsiteX19" fmla="*/ 274140 w 1431489"/>
                <a:gd name="connsiteY19" fmla="*/ 1200780 h 1401763"/>
                <a:gd name="connsiteX20" fmla="*/ 201640 w 1431489"/>
                <a:gd name="connsiteY20" fmla="*/ 1175858 h 1401763"/>
                <a:gd name="connsiteX21" fmla="*/ 194844 w 1431489"/>
                <a:gd name="connsiteY21" fmla="*/ 1135077 h 1401763"/>
                <a:gd name="connsiteX22" fmla="*/ 219765 w 1431489"/>
                <a:gd name="connsiteY22" fmla="*/ 1110155 h 1401763"/>
                <a:gd name="connsiteX23" fmla="*/ 253750 w 1431489"/>
                <a:gd name="connsiteY23" fmla="*/ 1035389 h 1401763"/>
                <a:gd name="connsiteX24" fmla="*/ 514297 w 1431489"/>
                <a:gd name="connsiteY24" fmla="*/ 933436 h 1401763"/>
                <a:gd name="connsiteX25" fmla="*/ 310390 w 1431489"/>
                <a:gd name="connsiteY25" fmla="*/ 931171 h 1401763"/>
                <a:gd name="connsiteX26" fmla="*/ 194844 w 1431489"/>
                <a:gd name="connsiteY26" fmla="*/ 931171 h 1401763"/>
                <a:gd name="connsiteX27" fmla="*/ 85931 w 1431489"/>
                <a:gd name="connsiteY27" fmla="*/ 817380 h 1401763"/>
                <a:gd name="connsiteX28" fmla="*/ 82696 w 1431489"/>
                <a:gd name="connsiteY28" fmla="*/ 817890 h 1401763"/>
                <a:gd name="connsiteX29" fmla="*/ 0 w 1431489"/>
                <a:gd name="connsiteY29" fmla="*/ 753320 h 1401763"/>
                <a:gd name="connsiteX30" fmla="*/ 82696 w 1431489"/>
                <a:gd name="connsiteY30" fmla="*/ 688749 h 1401763"/>
                <a:gd name="connsiteX31" fmla="*/ 90836 w 1431489"/>
                <a:gd name="connsiteY31" fmla="*/ 690033 h 1401763"/>
                <a:gd name="connsiteX32" fmla="*/ 92890 w 1431489"/>
                <a:gd name="connsiteY32" fmla="*/ 686484 h 1401763"/>
                <a:gd name="connsiteX33" fmla="*/ 335312 w 1431489"/>
                <a:gd name="connsiteY33" fmla="*/ 627577 h 1401763"/>
                <a:gd name="connsiteX34" fmla="*/ 430469 w 1431489"/>
                <a:gd name="connsiteY34" fmla="*/ 577734 h 1401763"/>
                <a:gd name="connsiteX35" fmla="*/ 466719 w 1431489"/>
                <a:gd name="connsiteY35" fmla="*/ 512031 h 1401763"/>
                <a:gd name="connsiteX36" fmla="*/ 740859 w 1431489"/>
                <a:gd name="connsiteY36" fmla="*/ 330781 h 140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431489" h="1401763">
                  <a:moveTo>
                    <a:pt x="833749" y="0"/>
                  </a:moveTo>
                  <a:lnTo>
                    <a:pt x="933437" y="149532"/>
                  </a:lnTo>
                  <a:lnTo>
                    <a:pt x="1037656" y="31719"/>
                  </a:lnTo>
                  <a:lnTo>
                    <a:pt x="994609" y="278672"/>
                  </a:lnTo>
                  <a:lnTo>
                    <a:pt x="1096561" y="430469"/>
                  </a:lnTo>
                  <a:lnTo>
                    <a:pt x="1250624" y="634374"/>
                  </a:lnTo>
                  <a:lnTo>
                    <a:pt x="1431489" y="678284"/>
                  </a:lnTo>
                  <a:lnTo>
                    <a:pt x="1427969" y="747995"/>
                  </a:lnTo>
                  <a:cubicBezTo>
                    <a:pt x="1396968" y="1053258"/>
                    <a:pt x="1184523" y="1304882"/>
                    <a:pt x="900182" y="1393322"/>
                  </a:cubicBezTo>
                  <a:lnTo>
                    <a:pt x="867353" y="1401763"/>
                  </a:lnTo>
                  <a:lnTo>
                    <a:pt x="842812" y="1359373"/>
                  </a:lnTo>
                  <a:lnTo>
                    <a:pt x="815624" y="1386561"/>
                  </a:lnTo>
                  <a:lnTo>
                    <a:pt x="811093" y="1323123"/>
                  </a:lnTo>
                  <a:lnTo>
                    <a:pt x="772577" y="1348046"/>
                  </a:lnTo>
                  <a:lnTo>
                    <a:pt x="747656" y="1273280"/>
                  </a:lnTo>
                  <a:lnTo>
                    <a:pt x="711406" y="1295936"/>
                  </a:lnTo>
                  <a:lnTo>
                    <a:pt x="715937" y="1230233"/>
                  </a:lnTo>
                  <a:lnTo>
                    <a:pt x="675156" y="1132811"/>
                  </a:lnTo>
                  <a:lnTo>
                    <a:pt x="579999" y="1130546"/>
                  </a:lnTo>
                  <a:lnTo>
                    <a:pt x="274140" y="1200780"/>
                  </a:lnTo>
                  <a:lnTo>
                    <a:pt x="201640" y="1175858"/>
                  </a:lnTo>
                  <a:lnTo>
                    <a:pt x="194844" y="1135077"/>
                  </a:lnTo>
                  <a:lnTo>
                    <a:pt x="219765" y="1110155"/>
                  </a:lnTo>
                  <a:lnTo>
                    <a:pt x="253750" y="1035389"/>
                  </a:lnTo>
                  <a:lnTo>
                    <a:pt x="514297" y="933436"/>
                  </a:lnTo>
                  <a:lnTo>
                    <a:pt x="310390" y="931171"/>
                  </a:lnTo>
                  <a:lnTo>
                    <a:pt x="194844" y="931171"/>
                  </a:lnTo>
                  <a:lnTo>
                    <a:pt x="85931" y="817380"/>
                  </a:lnTo>
                  <a:lnTo>
                    <a:pt x="82696" y="817890"/>
                  </a:lnTo>
                  <a:cubicBezTo>
                    <a:pt x="37024" y="817890"/>
                    <a:pt x="0" y="788981"/>
                    <a:pt x="0" y="753320"/>
                  </a:cubicBezTo>
                  <a:cubicBezTo>
                    <a:pt x="0" y="717659"/>
                    <a:pt x="37024" y="688749"/>
                    <a:pt x="82696" y="688749"/>
                  </a:cubicBezTo>
                  <a:lnTo>
                    <a:pt x="90836" y="690033"/>
                  </a:lnTo>
                  <a:lnTo>
                    <a:pt x="92890" y="686484"/>
                  </a:lnTo>
                  <a:lnTo>
                    <a:pt x="335312" y="627577"/>
                  </a:lnTo>
                  <a:lnTo>
                    <a:pt x="430469" y="577734"/>
                  </a:lnTo>
                  <a:lnTo>
                    <a:pt x="466719" y="512031"/>
                  </a:lnTo>
                  <a:lnTo>
                    <a:pt x="740859" y="330781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1E57395-12F4-4065-AFB5-5E8789902B01}"/>
              </a:ext>
            </a:extLst>
          </p:cNvPr>
          <p:cNvGrpSpPr/>
          <p:nvPr/>
        </p:nvGrpSpPr>
        <p:grpSpPr>
          <a:xfrm>
            <a:off x="2265555" y="818710"/>
            <a:ext cx="1596925" cy="1596923"/>
            <a:chOff x="2383905" y="180773"/>
            <a:chExt cx="1714908" cy="1714906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954AC85-69A7-46D1-9A8E-DF61C2F16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324" y="391920"/>
              <a:ext cx="1446686" cy="1460281"/>
            </a:xfrm>
            <a:custGeom>
              <a:avLst/>
              <a:gdLst>
                <a:gd name="connsiteX0" fmla="*/ 915948 w 1446686"/>
                <a:gd name="connsiteY0" fmla="*/ 0 h 1460281"/>
                <a:gd name="connsiteX1" fmla="*/ 927005 w 1446686"/>
                <a:gd name="connsiteY1" fmla="*/ 5529 h 1460281"/>
                <a:gd name="connsiteX2" fmla="*/ 938062 w 1446686"/>
                <a:gd name="connsiteY2" fmla="*/ 22114 h 1460281"/>
                <a:gd name="connsiteX3" fmla="*/ 943590 w 1446686"/>
                <a:gd name="connsiteY3" fmla="*/ 60814 h 1460281"/>
                <a:gd name="connsiteX4" fmla="*/ 949119 w 1446686"/>
                <a:gd name="connsiteY4" fmla="*/ 171384 h 1460281"/>
                <a:gd name="connsiteX5" fmla="*/ 954647 w 1446686"/>
                <a:gd name="connsiteY5" fmla="*/ 315126 h 1460281"/>
                <a:gd name="connsiteX6" fmla="*/ 982290 w 1446686"/>
                <a:gd name="connsiteY6" fmla="*/ 320655 h 1460281"/>
                <a:gd name="connsiteX7" fmla="*/ 1004404 w 1446686"/>
                <a:gd name="connsiteY7" fmla="*/ 326183 h 1460281"/>
                <a:gd name="connsiteX8" fmla="*/ 1026518 w 1446686"/>
                <a:gd name="connsiteY8" fmla="*/ 342769 h 1460281"/>
                <a:gd name="connsiteX9" fmla="*/ 1153674 w 1446686"/>
                <a:gd name="connsiteY9" fmla="*/ 469925 h 1460281"/>
                <a:gd name="connsiteX10" fmla="*/ 1269773 w 1446686"/>
                <a:gd name="connsiteY10" fmla="*/ 486510 h 1460281"/>
                <a:gd name="connsiteX11" fmla="*/ 1291887 w 1446686"/>
                <a:gd name="connsiteY11" fmla="*/ 475453 h 1460281"/>
                <a:gd name="connsiteX12" fmla="*/ 1325059 w 1446686"/>
                <a:gd name="connsiteY12" fmla="*/ 458868 h 1460281"/>
                <a:gd name="connsiteX13" fmla="*/ 1336116 w 1446686"/>
                <a:gd name="connsiteY13" fmla="*/ 453339 h 1460281"/>
                <a:gd name="connsiteX14" fmla="*/ 1347173 w 1446686"/>
                <a:gd name="connsiteY14" fmla="*/ 453339 h 1460281"/>
                <a:gd name="connsiteX15" fmla="*/ 1363758 w 1446686"/>
                <a:gd name="connsiteY15" fmla="*/ 464396 h 1460281"/>
                <a:gd name="connsiteX16" fmla="*/ 1380344 w 1446686"/>
                <a:gd name="connsiteY16" fmla="*/ 486510 h 1460281"/>
                <a:gd name="connsiteX17" fmla="*/ 1385872 w 1446686"/>
                <a:gd name="connsiteY17" fmla="*/ 497567 h 1460281"/>
                <a:gd name="connsiteX18" fmla="*/ 1391401 w 1446686"/>
                <a:gd name="connsiteY18" fmla="*/ 508624 h 1460281"/>
                <a:gd name="connsiteX19" fmla="*/ 1380344 w 1446686"/>
                <a:gd name="connsiteY19" fmla="*/ 536267 h 1460281"/>
                <a:gd name="connsiteX20" fmla="*/ 1363758 w 1446686"/>
                <a:gd name="connsiteY20" fmla="*/ 569438 h 1460281"/>
                <a:gd name="connsiteX21" fmla="*/ 1352701 w 1446686"/>
                <a:gd name="connsiteY21" fmla="*/ 597081 h 1460281"/>
                <a:gd name="connsiteX22" fmla="*/ 1325059 w 1446686"/>
                <a:gd name="connsiteY22" fmla="*/ 674480 h 1460281"/>
                <a:gd name="connsiteX23" fmla="*/ 1308473 w 1446686"/>
                <a:gd name="connsiteY23" fmla="*/ 707651 h 1460281"/>
                <a:gd name="connsiteX24" fmla="*/ 1297416 w 1446686"/>
                <a:gd name="connsiteY24" fmla="*/ 718708 h 1460281"/>
                <a:gd name="connsiteX25" fmla="*/ 1280830 w 1446686"/>
                <a:gd name="connsiteY25" fmla="*/ 724237 h 1460281"/>
                <a:gd name="connsiteX26" fmla="*/ 1164731 w 1446686"/>
                <a:gd name="connsiteY26" fmla="*/ 751880 h 1460281"/>
                <a:gd name="connsiteX27" fmla="*/ 1081803 w 1446686"/>
                <a:gd name="connsiteY27" fmla="*/ 768465 h 1460281"/>
                <a:gd name="connsiteX28" fmla="*/ 982290 w 1446686"/>
                <a:gd name="connsiteY28" fmla="*/ 812693 h 1460281"/>
                <a:gd name="connsiteX29" fmla="*/ 1153674 w 1446686"/>
                <a:gd name="connsiteY29" fmla="*/ 812693 h 1460281"/>
                <a:gd name="connsiteX30" fmla="*/ 1192374 w 1446686"/>
                <a:gd name="connsiteY30" fmla="*/ 812693 h 1460281"/>
                <a:gd name="connsiteX31" fmla="*/ 1236602 w 1446686"/>
                <a:gd name="connsiteY31" fmla="*/ 829279 h 1460281"/>
                <a:gd name="connsiteX32" fmla="*/ 1280830 w 1446686"/>
                <a:gd name="connsiteY32" fmla="*/ 845865 h 1460281"/>
                <a:gd name="connsiteX33" fmla="*/ 1325059 w 1446686"/>
                <a:gd name="connsiteY33" fmla="*/ 867979 h 1460281"/>
                <a:gd name="connsiteX34" fmla="*/ 1385872 w 1446686"/>
                <a:gd name="connsiteY34" fmla="*/ 906678 h 1460281"/>
                <a:gd name="connsiteX35" fmla="*/ 1424572 w 1446686"/>
                <a:gd name="connsiteY35" fmla="*/ 939849 h 1460281"/>
                <a:gd name="connsiteX36" fmla="*/ 1441158 w 1446686"/>
                <a:gd name="connsiteY36" fmla="*/ 956435 h 1460281"/>
                <a:gd name="connsiteX37" fmla="*/ 1446686 w 1446686"/>
                <a:gd name="connsiteY37" fmla="*/ 978549 h 1460281"/>
                <a:gd name="connsiteX38" fmla="*/ 1441158 w 1446686"/>
                <a:gd name="connsiteY38" fmla="*/ 1000663 h 1460281"/>
                <a:gd name="connsiteX39" fmla="*/ 1424572 w 1446686"/>
                <a:gd name="connsiteY39" fmla="*/ 1022777 h 1460281"/>
                <a:gd name="connsiteX40" fmla="*/ 1407986 w 1446686"/>
                <a:gd name="connsiteY40" fmla="*/ 1033834 h 1460281"/>
                <a:gd name="connsiteX41" fmla="*/ 1391401 w 1446686"/>
                <a:gd name="connsiteY41" fmla="*/ 1033834 h 1460281"/>
                <a:gd name="connsiteX42" fmla="*/ 1369287 w 1446686"/>
                <a:gd name="connsiteY42" fmla="*/ 1028306 h 1460281"/>
                <a:gd name="connsiteX43" fmla="*/ 1352701 w 1446686"/>
                <a:gd name="connsiteY43" fmla="*/ 1022777 h 1460281"/>
                <a:gd name="connsiteX44" fmla="*/ 1325059 w 1446686"/>
                <a:gd name="connsiteY44" fmla="*/ 1006192 h 1460281"/>
                <a:gd name="connsiteX45" fmla="*/ 1308473 w 1446686"/>
                <a:gd name="connsiteY45" fmla="*/ 995135 h 1460281"/>
                <a:gd name="connsiteX46" fmla="*/ 1286359 w 1446686"/>
                <a:gd name="connsiteY46" fmla="*/ 1022777 h 1460281"/>
                <a:gd name="connsiteX47" fmla="*/ 1258716 w 1446686"/>
                <a:gd name="connsiteY47" fmla="*/ 1044891 h 1460281"/>
                <a:gd name="connsiteX48" fmla="*/ 1225545 w 1446686"/>
                <a:gd name="connsiteY48" fmla="*/ 1067006 h 1460281"/>
                <a:gd name="connsiteX49" fmla="*/ 1175788 w 1446686"/>
                <a:gd name="connsiteY49" fmla="*/ 1078063 h 1460281"/>
                <a:gd name="connsiteX50" fmla="*/ 1126032 w 1446686"/>
                <a:gd name="connsiteY50" fmla="*/ 1078063 h 1460281"/>
                <a:gd name="connsiteX51" fmla="*/ 1070746 w 1446686"/>
                <a:gd name="connsiteY51" fmla="*/ 1078063 h 1460281"/>
                <a:gd name="connsiteX52" fmla="*/ 1070746 w 1446686"/>
                <a:gd name="connsiteY52" fmla="*/ 1395541 h 1460281"/>
                <a:gd name="connsiteX53" fmla="*/ 1069944 w 1446686"/>
                <a:gd name="connsiteY53" fmla="*/ 1395976 h 1460281"/>
                <a:gd name="connsiteX54" fmla="*/ 751429 w 1446686"/>
                <a:gd name="connsiteY54" fmla="*/ 1460281 h 1460281"/>
                <a:gd name="connsiteX55" fmla="*/ 72890 w 1446686"/>
                <a:gd name="connsiteY55" fmla="*/ 1099505 h 1460281"/>
                <a:gd name="connsiteX56" fmla="*/ 25963 w 1446686"/>
                <a:gd name="connsiteY56" fmla="*/ 1013048 h 1460281"/>
                <a:gd name="connsiteX57" fmla="*/ 39676 w 1446686"/>
                <a:gd name="connsiteY57" fmla="*/ 1006192 h 1460281"/>
                <a:gd name="connsiteX58" fmla="*/ 61790 w 1446686"/>
                <a:gd name="connsiteY58" fmla="*/ 995135 h 1460281"/>
                <a:gd name="connsiteX59" fmla="*/ 2927 w 1446686"/>
                <a:gd name="connsiteY59" fmla="*/ 970608 h 1460281"/>
                <a:gd name="connsiteX60" fmla="*/ 0 w 1446686"/>
                <a:gd name="connsiteY60" fmla="*/ 965216 h 1460281"/>
                <a:gd name="connsiteX61" fmla="*/ 6505 w 1446686"/>
                <a:gd name="connsiteY61" fmla="*/ 961964 h 1460281"/>
                <a:gd name="connsiteX62" fmla="*/ 61790 w 1446686"/>
                <a:gd name="connsiteY62" fmla="*/ 939849 h 1460281"/>
                <a:gd name="connsiteX63" fmla="*/ 122604 w 1446686"/>
                <a:gd name="connsiteY63" fmla="*/ 912207 h 1460281"/>
                <a:gd name="connsiteX64" fmla="*/ 133661 w 1446686"/>
                <a:gd name="connsiteY64" fmla="*/ 912207 h 1460281"/>
                <a:gd name="connsiteX65" fmla="*/ 50733 w 1446686"/>
                <a:gd name="connsiteY65" fmla="*/ 895621 h 1460281"/>
                <a:gd name="connsiteX66" fmla="*/ 100490 w 1446686"/>
                <a:gd name="connsiteY66" fmla="*/ 873507 h 1460281"/>
                <a:gd name="connsiteX67" fmla="*/ 188946 w 1446686"/>
                <a:gd name="connsiteY67" fmla="*/ 823750 h 1460281"/>
                <a:gd name="connsiteX68" fmla="*/ 211060 w 1446686"/>
                <a:gd name="connsiteY68" fmla="*/ 812693 h 1460281"/>
                <a:gd name="connsiteX69" fmla="*/ 227646 w 1446686"/>
                <a:gd name="connsiteY69" fmla="*/ 790579 h 1460281"/>
                <a:gd name="connsiteX70" fmla="*/ 255289 w 1446686"/>
                <a:gd name="connsiteY70" fmla="*/ 751880 h 1460281"/>
                <a:gd name="connsiteX71" fmla="*/ 277403 w 1446686"/>
                <a:gd name="connsiteY71" fmla="*/ 707651 h 1460281"/>
                <a:gd name="connsiteX72" fmla="*/ 288460 w 1446686"/>
                <a:gd name="connsiteY72" fmla="*/ 685537 h 1460281"/>
                <a:gd name="connsiteX73" fmla="*/ 288460 w 1446686"/>
                <a:gd name="connsiteY73" fmla="*/ 674480 h 1460281"/>
                <a:gd name="connsiteX74" fmla="*/ 282931 w 1446686"/>
                <a:gd name="connsiteY74" fmla="*/ 674480 h 1460281"/>
                <a:gd name="connsiteX75" fmla="*/ 255289 w 1446686"/>
                <a:gd name="connsiteY75" fmla="*/ 668952 h 1460281"/>
                <a:gd name="connsiteX76" fmla="*/ 222117 w 1446686"/>
                <a:gd name="connsiteY76" fmla="*/ 668952 h 1460281"/>
                <a:gd name="connsiteX77" fmla="*/ 238703 w 1446686"/>
                <a:gd name="connsiteY77" fmla="*/ 652366 h 1460281"/>
                <a:gd name="connsiteX78" fmla="*/ 255289 w 1446686"/>
                <a:gd name="connsiteY78" fmla="*/ 641309 h 1460281"/>
                <a:gd name="connsiteX79" fmla="*/ 260817 w 1446686"/>
                <a:gd name="connsiteY79" fmla="*/ 624723 h 1460281"/>
                <a:gd name="connsiteX80" fmla="*/ 271874 w 1446686"/>
                <a:gd name="connsiteY80" fmla="*/ 597081 h 1460281"/>
                <a:gd name="connsiteX81" fmla="*/ 271874 w 1446686"/>
                <a:gd name="connsiteY81" fmla="*/ 574967 h 1460281"/>
                <a:gd name="connsiteX82" fmla="*/ 260817 w 1446686"/>
                <a:gd name="connsiteY82" fmla="*/ 541796 h 1460281"/>
                <a:gd name="connsiteX83" fmla="*/ 255289 w 1446686"/>
                <a:gd name="connsiteY83" fmla="*/ 514153 h 1460281"/>
                <a:gd name="connsiteX84" fmla="*/ 255289 w 1446686"/>
                <a:gd name="connsiteY84" fmla="*/ 464396 h 1460281"/>
                <a:gd name="connsiteX85" fmla="*/ 266346 w 1446686"/>
                <a:gd name="connsiteY85" fmla="*/ 337240 h 1460281"/>
                <a:gd name="connsiteX86" fmla="*/ 271874 w 1446686"/>
                <a:gd name="connsiteY86" fmla="*/ 210084 h 1460281"/>
                <a:gd name="connsiteX87" fmla="*/ 277403 w 1446686"/>
                <a:gd name="connsiteY87" fmla="*/ 132685 h 1460281"/>
                <a:gd name="connsiteX88" fmla="*/ 277403 w 1446686"/>
                <a:gd name="connsiteY88" fmla="*/ 93985 h 1460281"/>
                <a:gd name="connsiteX89" fmla="*/ 293988 w 1446686"/>
                <a:gd name="connsiteY89" fmla="*/ 55285 h 1460281"/>
                <a:gd name="connsiteX90" fmla="*/ 310574 w 1446686"/>
                <a:gd name="connsiteY90" fmla="*/ 27643 h 1460281"/>
                <a:gd name="connsiteX91" fmla="*/ 321631 w 1446686"/>
                <a:gd name="connsiteY91" fmla="*/ 22114 h 1460281"/>
                <a:gd name="connsiteX92" fmla="*/ 332688 w 1446686"/>
                <a:gd name="connsiteY92" fmla="*/ 16586 h 1460281"/>
                <a:gd name="connsiteX93" fmla="*/ 354802 w 1446686"/>
                <a:gd name="connsiteY93" fmla="*/ 33171 h 1460281"/>
                <a:gd name="connsiteX94" fmla="*/ 387973 w 1446686"/>
                <a:gd name="connsiteY94" fmla="*/ 66342 h 1460281"/>
                <a:gd name="connsiteX95" fmla="*/ 476430 w 1446686"/>
                <a:gd name="connsiteY95" fmla="*/ 176913 h 1460281"/>
                <a:gd name="connsiteX96" fmla="*/ 606350 w 1446686"/>
                <a:gd name="connsiteY96" fmla="*/ 331712 h 1460281"/>
                <a:gd name="connsiteX97" fmla="*/ 672692 w 1446686"/>
                <a:gd name="connsiteY97" fmla="*/ 315126 h 1460281"/>
                <a:gd name="connsiteX98" fmla="*/ 788791 w 1446686"/>
                <a:gd name="connsiteY98" fmla="*/ 105042 h 1460281"/>
                <a:gd name="connsiteX99" fmla="*/ 816434 w 1446686"/>
                <a:gd name="connsiteY99" fmla="*/ 60814 h 1460281"/>
                <a:gd name="connsiteX100" fmla="*/ 860662 w 1446686"/>
                <a:gd name="connsiteY100" fmla="*/ 27643 h 1460281"/>
                <a:gd name="connsiteX101" fmla="*/ 882776 w 1446686"/>
                <a:gd name="connsiteY101" fmla="*/ 11057 h 1460281"/>
                <a:gd name="connsiteX102" fmla="*/ 899362 w 1446686"/>
                <a:gd name="connsiteY102" fmla="*/ 5529 h 146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446686" h="1460281">
                  <a:moveTo>
                    <a:pt x="915948" y="0"/>
                  </a:moveTo>
                  <a:lnTo>
                    <a:pt x="927005" y="5529"/>
                  </a:lnTo>
                  <a:lnTo>
                    <a:pt x="938062" y="22114"/>
                  </a:lnTo>
                  <a:lnTo>
                    <a:pt x="943590" y="60814"/>
                  </a:lnTo>
                  <a:lnTo>
                    <a:pt x="949119" y="171384"/>
                  </a:lnTo>
                  <a:lnTo>
                    <a:pt x="954647" y="315126"/>
                  </a:lnTo>
                  <a:lnTo>
                    <a:pt x="982290" y="320655"/>
                  </a:lnTo>
                  <a:lnTo>
                    <a:pt x="1004404" y="326183"/>
                  </a:lnTo>
                  <a:lnTo>
                    <a:pt x="1026518" y="342769"/>
                  </a:lnTo>
                  <a:lnTo>
                    <a:pt x="1153674" y="469925"/>
                  </a:lnTo>
                  <a:lnTo>
                    <a:pt x="1269773" y="486510"/>
                  </a:lnTo>
                  <a:lnTo>
                    <a:pt x="1291887" y="475453"/>
                  </a:lnTo>
                  <a:lnTo>
                    <a:pt x="1325059" y="458868"/>
                  </a:lnTo>
                  <a:lnTo>
                    <a:pt x="1336116" y="453339"/>
                  </a:lnTo>
                  <a:lnTo>
                    <a:pt x="1347173" y="453339"/>
                  </a:lnTo>
                  <a:lnTo>
                    <a:pt x="1363758" y="464396"/>
                  </a:lnTo>
                  <a:lnTo>
                    <a:pt x="1380344" y="486510"/>
                  </a:lnTo>
                  <a:lnTo>
                    <a:pt x="1385872" y="497567"/>
                  </a:lnTo>
                  <a:lnTo>
                    <a:pt x="1391401" y="508624"/>
                  </a:lnTo>
                  <a:lnTo>
                    <a:pt x="1380344" y="536267"/>
                  </a:lnTo>
                  <a:lnTo>
                    <a:pt x="1363758" y="569438"/>
                  </a:lnTo>
                  <a:lnTo>
                    <a:pt x="1352701" y="597081"/>
                  </a:lnTo>
                  <a:lnTo>
                    <a:pt x="1325059" y="674480"/>
                  </a:lnTo>
                  <a:lnTo>
                    <a:pt x="1308473" y="707651"/>
                  </a:lnTo>
                  <a:lnTo>
                    <a:pt x="1297416" y="718708"/>
                  </a:lnTo>
                  <a:lnTo>
                    <a:pt x="1280830" y="724237"/>
                  </a:lnTo>
                  <a:lnTo>
                    <a:pt x="1164731" y="751880"/>
                  </a:lnTo>
                  <a:lnTo>
                    <a:pt x="1081803" y="768465"/>
                  </a:lnTo>
                  <a:lnTo>
                    <a:pt x="982290" y="812693"/>
                  </a:lnTo>
                  <a:lnTo>
                    <a:pt x="1153674" y="812693"/>
                  </a:lnTo>
                  <a:lnTo>
                    <a:pt x="1192374" y="812693"/>
                  </a:lnTo>
                  <a:lnTo>
                    <a:pt x="1236602" y="829279"/>
                  </a:lnTo>
                  <a:lnTo>
                    <a:pt x="1280830" y="845865"/>
                  </a:lnTo>
                  <a:lnTo>
                    <a:pt x="1325059" y="867979"/>
                  </a:lnTo>
                  <a:lnTo>
                    <a:pt x="1385872" y="906678"/>
                  </a:lnTo>
                  <a:lnTo>
                    <a:pt x="1424572" y="939849"/>
                  </a:lnTo>
                  <a:lnTo>
                    <a:pt x="1441158" y="956435"/>
                  </a:lnTo>
                  <a:lnTo>
                    <a:pt x="1446686" y="978549"/>
                  </a:lnTo>
                  <a:lnTo>
                    <a:pt x="1441158" y="1000663"/>
                  </a:lnTo>
                  <a:lnTo>
                    <a:pt x="1424572" y="1022777"/>
                  </a:lnTo>
                  <a:lnTo>
                    <a:pt x="1407986" y="1033834"/>
                  </a:lnTo>
                  <a:lnTo>
                    <a:pt x="1391401" y="1033834"/>
                  </a:lnTo>
                  <a:lnTo>
                    <a:pt x="1369287" y="1028306"/>
                  </a:lnTo>
                  <a:lnTo>
                    <a:pt x="1352701" y="1022777"/>
                  </a:lnTo>
                  <a:lnTo>
                    <a:pt x="1325059" y="1006192"/>
                  </a:lnTo>
                  <a:lnTo>
                    <a:pt x="1308473" y="995135"/>
                  </a:lnTo>
                  <a:lnTo>
                    <a:pt x="1286359" y="1022777"/>
                  </a:lnTo>
                  <a:lnTo>
                    <a:pt x="1258716" y="1044891"/>
                  </a:lnTo>
                  <a:lnTo>
                    <a:pt x="1225545" y="1067006"/>
                  </a:lnTo>
                  <a:lnTo>
                    <a:pt x="1175788" y="1078063"/>
                  </a:lnTo>
                  <a:lnTo>
                    <a:pt x="1126032" y="1078063"/>
                  </a:lnTo>
                  <a:lnTo>
                    <a:pt x="1070746" y="1078063"/>
                  </a:lnTo>
                  <a:lnTo>
                    <a:pt x="1070746" y="1395541"/>
                  </a:lnTo>
                  <a:lnTo>
                    <a:pt x="1069944" y="1395976"/>
                  </a:lnTo>
                  <a:cubicBezTo>
                    <a:pt x="972046" y="1437384"/>
                    <a:pt x="864411" y="1460281"/>
                    <a:pt x="751429" y="1460281"/>
                  </a:cubicBezTo>
                  <a:cubicBezTo>
                    <a:pt x="468974" y="1460281"/>
                    <a:pt x="219943" y="1317172"/>
                    <a:pt x="72890" y="1099505"/>
                  </a:cubicBezTo>
                  <a:lnTo>
                    <a:pt x="25963" y="1013048"/>
                  </a:lnTo>
                  <a:lnTo>
                    <a:pt x="39676" y="1006192"/>
                  </a:lnTo>
                  <a:lnTo>
                    <a:pt x="61790" y="995135"/>
                  </a:lnTo>
                  <a:lnTo>
                    <a:pt x="2927" y="970608"/>
                  </a:lnTo>
                  <a:lnTo>
                    <a:pt x="0" y="965216"/>
                  </a:lnTo>
                  <a:lnTo>
                    <a:pt x="6505" y="961964"/>
                  </a:lnTo>
                  <a:lnTo>
                    <a:pt x="61790" y="939849"/>
                  </a:lnTo>
                  <a:lnTo>
                    <a:pt x="122604" y="912207"/>
                  </a:lnTo>
                  <a:lnTo>
                    <a:pt x="133661" y="912207"/>
                  </a:lnTo>
                  <a:lnTo>
                    <a:pt x="50733" y="895621"/>
                  </a:lnTo>
                  <a:lnTo>
                    <a:pt x="100490" y="873507"/>
                  </a:lnTo>
                  <a:lnTo>
                    <a:pt x="188946" y="823750"/>
                  </a:lnTo>
                  <a:lnTo>
                    <a:pt x="211060" y="812693"/>
                  </a:lnTo>
                  <a:lnTo>
                    <a:pt x="227646" y="790579"/>
                  </a:lnTo>
                  <a:lnTo>
                    <a:pt x="255289" y="751880"/>
                  </a:lnTo>
                  <a:lnTo>
                    <a:pt x="277403" y="707651"/>
                  </a:lnTo>
                  <a:lnTo>
                    <a:pt x="288460" y="685537"/>
                  </a:lnTo>
                  <a:lnTo>
                    <a:pt x="288460" y="674480"/>
                  </a:lnTo>
                  <a:lnTo>
                    <a:pt x="282931" y="674480"/>
                  </a:lnTo>
                  <a:lnTo>
                    <a:pt x="255289" y="668952"/>
                  </a:lnTo>
                  <a:lnTo>
                    <a:pt x="222117" y="668952"/>
                  </a:lnTo>
                  <a:lnTo>
                    <a:pt x="238703" y="652366"/>
                  </a:lnTo>
                  <a:lnTo>
                    <a:pt x="255289" y="641309"/>
                  </a:lnTo>
                  <a:lnTo>
                    <a:pt x="260817" y="624723"/>
                  </a:lnTo>
                  <a:lnTo>
                    <a:pt x="271874" y="597081"/>
                  </a:lnTo>
                  <a:lnTo>
                    <a:pt x="271874" y="574967"/>
                  </a:lnTo>
                  <a:lnTo>
                    <a:pt x="260817" y="541796"/>
                  </a:lnTo>
                  <a:lnTo>
                    <a:pt x="255289" y="514153"/>
                  </a:lnTo>
                  <a:lnTo>
                    <a:pt x="255289" y="464396"/>
                  </a:lnTo>
                  <a:lnTo>
                    <a:pt x="266346" y="337240"/>
                  </a:lnTo>
                  <a:lnTo>
                    <a:pt x="271874" y="210084"/>
                  </a:lnTo>
                  <a:lnTo>
                    <a:pt x="277403" y="132685"/>
                  </a:lnTo>
                  <a:lnTo>
                    <a:pt x="277403" y="93985"/>
                  </a:lnTo>
                  <a:lnTo>
                    <a:pt x="293988" y="55285"/>
                  </a:lnTo>
                  <a:lnTo>
                    <a:pt x="310574" y="27643"/>
                  </a:lnTo>
                  <a:lnTo>
                    <a:pt x="321631" y="22114"/>
                  </a:lnTo>
                  <a:lnTo>
                    <a:pt x="332688" y="16586"/>
                  </a:lnTo>
                  <a:lnTo>
                    <a:pt x="354802" y="33171"/>
                  </a:lnTo>
                  <a:lnTo>
                    <a:pt x="387973" y="66342"/>
                  </a:lnTo>
                  <a:lnTo>
                    <a:pt x="476430" y="176913"/>
                  </a:lnTo>
                  <a:lnTo>
                    <a:pt x="606350" y="331712"/>
                  </a:lnTo>
                  <a:lnTo>
                    <a:pt x="672692" y="315126"/>
                  </a:lnTo>
                  <a:lnTo>
                    <a:pt x="788791" y="105042"/>
                  </a:lnTo>
                  <a:lnTo>
                    <a:pt x="816434" y="60814"/>
                  </a:lnTo>
                  <a:lnTo>
                    <a:pt x="860662" y="27643"/>
                  </a:lnTo>
                  <a:lnTo>
                    <a:pt x="882776" y="11057"/>
                  </a:lnTo>
                  <a:lnTo>
                    <a:pt x="899362" y="552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円: 塗りつぶしなし 91">
              <a:extLst>
                <a:ext uri="{FF2B5EF4-FFF2-40B4-BE49-F238E27FC236}">
                  <a16:creationId xmlns:a16="http://schemas.microsoft.com/office/drawing/2014/main" id="{99B286DC-8DE5-4C99-B884-9A05E7629296}"/>
                </a:ext>
              </a:extLst>
            </p:cNvPr>
            <p:cNvSpPr/>
            <p:nvPr/>
          </p:nvSpPr>
          <p:spPr>
            <a:xfrm>
              <a:off x="2383905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213D0BB-F7DC-4E79-8151-897DD05EE10E}"/>
              </a:ext>
            </a:extLst>
          </p:cNvPr>
          <p:cNvGrpSpPr/>
          <p:nvPr/>
        </p:nvGrpSpPr>
        <p:grpSpPr>
          <a:xfrm>
            <a:off x="4154537" y="818710"/>
            <a:ext cx="1596925" cy="1596923"/>
            <a:chOff x="4247211" y="180773"/>
            <a:chExt cx="1714908" cy="1714906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02A1F55-F1D6-4209-9315-24C3EAD85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25" y="389760"/>
              <a:ext cx="1135008" cy="1461947"/>
            </a:xfrm>
            <a:custGeom>
              <a:avLst/>
              <a:gdLst>
                <a:gd name="connsiteX0" fmla="*/ 1121733 w 1135008"/>
                <a:gd name="connsiteY0" fmla="*/ 0 h 1461947"/>
                <a:gd name="connsiteX1" fmla="*/ 1130583 w 1135008"/>
                <a:gd name="connsiteY1" fmla="*/ 8850 h 1461947"/>
                <a:gd name="connsiteX2" fmla="*/ 1135008 w 1135008"/>
                <a:gd name="connsiteY2" fmla="*/ 30975 h 1461947"/>
                <a:gd name="connsiteX3" fmla="*/ 1135008 w 1135008"/>
                <a:gd name="connsiteY3" fmla="*/ 88500 h 1461947"/>
                <a:gd name="connsiteX4" fmla="*/ 1130583 w 1135008"/>
                <a:gd name="connsiteY4" fmla="*/ 163724 h 1461947"/>
                <a:gd name="connsiteX5" fmla="*/ 1121733 w 1135008"/>
                <a:gd name="connsiteY5" fmla="*/ 238949 h 1461947"/>
                <a:gd name="connsiteX6" fmla="*/ 1117308 w 1135008"/>
                <a:gd name="connsiteY6" fmla="*/ 283199 h 1461947"/>
                <a:gd name="connsiteX7" fmla="*/ 1104033 w 1135008"/>
                <a:gd name="connsiteY7" fmla="*/ 340724 h 1461947"/>
                <a:gd name="connsiteX8" fmla="*/ 1073058 w 1135008"/>
                <a:gd name="connsiteY8" fmla="*/ 469048 h 1461947"/>
                <a:gd name="connsiteX9" fmla="*/ 1033234 w 1135008"/>
                <a:gd name="connsiteY9" fmla="*/ 632772 h 1461947"/>
                <a:gd name="connsiteX10" fmla="*/ 1033234 w 1135008"/>
                <a:gd name="connsiteY10" fmla="*/ 681447 h 1461947"/>
                <a:gd name="connsiteX11" fmla="*/ 1033234 w 1135008"/>
                <a:gd name="connsiteY11" fmla="*/ 756672 h 1461947"/>
                <a:gd name="connsiteX12" fmla="*/ 1037659 w 1135008"/>
                <a:gd name="connsiteY12" fmla="*/ 851809 h 1461947"/>
                <a:gd name="connsiteX13" fmla="*/ 1037659 w 1135008"/>
                <a:gd name="connsiteY13" fmla="*/ 904909 h 1461947"/>
                <a:gd name="connsiteX14" fmla="*/ 1033234 w 1135008"/>
                <a:gd name="connsiteY14" fmla="*/ 953583 h 1461947"/>
                <a:gd name="connsiteX15" fmla="*/ 1015534 w 1135008"/>
                <a:gd name="connsiteY15" fmla="*/ 1068633 h 1461947"/>
                <a:gd name="connsiteX16" fmla="*/ 1002259 w 1135008"/>
                <a:gd name="connsiteY16" fmla="*/ 1165982 h 1461947"/>
                <a:gd name="connsiteX17" fmla="*/ 1002259 w 1135008"/>
                <a:gd name="connsiteY17" fmla="*/ 1174832 h 1461947"/>
                <a:gd name="connsiteX18" fmla="*/ 1006684 w 1135008"/>
                <a:gd name="connsiteY18" fmla="*/ 1188107 h 1461947"/>
                <a:gd name="connsiteX19" fmla="*/ 1019959 w 1135008"/>
                <a:gd name="connsiteY19" fmla="*/ 1205807 h 1461947"/>
                <a:gd name="connsiteX20" fmla="*/ 1042084 w 1135008"/>
                <a:gd name="connsiteY20" fmla="*/ 1232357 h 1461947"/>
                <a:gd name="connsiteX21" fmla="*/ 1028809 w 1135008"/>
                <a:gd name="connsiteY21" fmla="*/ 1227932 h 1461947"/>
                <a:gd name="connsiteX22" fmla="*/ 1015534 w 1135008"/>
                <a:gd name="connsiteY22" fmla="*/ 1223507 h 1461947"/>
                <a:gd name="connsiteX23" fmla="*/ 1002259 w 1135008"/>
                <a:gd name="connsiteY23" fmla="*/ 1214657 h 1461947"/>
                <a:gd name="connsiteX24" fmla="*/ 984559 w 1135008"/>
                <a:gd name="connsiteY24" fmla="*/ 1192532 h 1461947"/>
                <a:gd name="connsiteX25" fmla="*/ 975709 w 1135008"/>
                <a:gd name="connsiteY25" fmla="*/ 1183682 h 1461947"/>
                <a:gd name="connsiteX26" fmla="*/ 975709 w 1135008"/>
                <a:gd name="connsiteY26" fmla="*/ 1196957 h 1461947"/>
                <a:gd name="connsiteX27" fmla="*/ 975709 w 1135008"/>
                <a:gd name="connsiteY27" fmla="*/ 1219082 h 1461947"/>
                <a:gd name="connsiteX28" fmla="*/ 975709 w 1135008"/>
                <a:gd name="connsiteY28" fmla="*/ 1241207 h 1461947"/>
                <a:gd name="connsiteX29" fmla="*/ 984559 w 1135008"/>
                <a:gd name="connsiteY29" fmla="*/ 1263332 h 1461947"/>
                <a:gd name="connsiteX30" fmla="*/ 1002259 w 1135008"/>
                <a:gd name="connsiteY30" fmla="*/ 1289882 h 1461947"/>
                <a:gd name="connsiteX31" fmla="*/ 1024384 w 1135008"/>
                <a:gd name="connsiteY31" fmla="*/ 1312007 h 1461947"/>
                <a:gd name="connsiteX32" fmla="*/ 944734 w 1135008"/>
                <a:gd name="connsiteY32" fmla="*/ 1281032 h 1461947"/>
                <a:gd name="connsiteX33" fmla="*/ 962434 w 1135008"/>
                <a:gd name="connsiteY33" fmla="*/ 1338557 h 1461947"/>
                <a:gd name="connsiteX34" fmla="*/ 896059 w 1135008"/>
                <a:gd name="connsiteY34" fmla="*/ 1289882 h 1461947"/>
                <a:gd name="connsiteX35" fmla="*/ 873934 w 1135008"/>
                <a:gd name="connsiteY35" fmla="*/ 1320857 h 1461947"/>
                <a:gd name="connsiteX36" fmla="*/ 847384 w 1135008"/>
                <a:gd name="connsiteY36" fmla="*/ 1360682 h 1461947"/>
                <a:gd name="connsiteX37" fmla="*/ 807560 w 1135008"/>
                <a:gd name="connsiteY37" fmla="*/ 1413781 h 1461947"/>
                <a:gd name="connsiteX38" fmla="*/ 785435 w 1135008"/>
                <a:gd name="connsiteY38" fmla="*/ 1435906 h 1461947"/>
                <a:gd name="connsiteX39" fmla="*/ 767735 w 1135008"/>
                <a:gd name="connsiteY39" fmla="*/ 1453606 h 1461947"/>
                <a:gd name="connsiteX40" fmla="*/ 757120 w 1135008"/>
                <a:gd name="connsiteY40" fmla="*/ 1457852 h 1461947"/>
                <a:gd name="connsiteX41" fmla="*/ 754733 w 1135008"/>
                <a:gd name="connsiteY41" fmla="*/ 1458216 h 1461947"/>
                <a:gd name="connsiteX42" fmla="*/ 680859 w 1135008"/>
                <a:gd name="connsiteY42" fmla="*/ 1461947 h 1461947"/>
                <a:gd name="connsiteX43" fmla="*/ 634985 w 1135008"/>
                <a:gd name="connsiteY43" fmla="*/ 1453606 h 1461947"/>
                <a:gd name="connsiteX44" fmla="*/ 466836 w 1135008"/>
                <a:gd name="connsiteY44" fmla="*/ 1422631 h 1461947"/>
                <a:gd name="connsiteX45" fmla="*/ 409311 w 1135008"/>
                <a:gd name="connsiteY45" fmla="*/ 1409356 h 1461947"/>
                <a:gd name="connsiteX46" fmla="*/ 360636 w 1135008"/>
                <a:gd name="connsiteY46" fmla="*/ 1387231 h 1461947"/>
                <a:gd name="connsiteX47" fmla="*/ 309749 w 1135008"/>
                <a:gd name="connsiteY47" fmla="*/ 1365107 h 1461947"/>
                <a:gd name="connsiteX48" fmla="*/ 265499 w 1135008"/>
                <a:gd name="connsiteY48" fmla="*/ 1338557 h 1461947"/>
                <a:gd name="connsiteX49" fmla="*/ 225674 w 1135008"/>
                <a:gd name="connsiteY49" fmla="*/ 1312007 h 1461947"/>
                <a:gd name="connsiteX50" fmla="*/ 185850 w 1135008"/>
                <a:gd name="connsiteY50" fmla="*/ 1281032 h 1461947"/>
                <a:gd name="connsiteX51" fmla="*/ 119475 w 1135008"/>
                <a:gd name="connsiteY51" fmla="*/ 1219082 h 1461947"/>
                <a:gd name="connsiteX52" fmla="*/ 70800 w 1135008"/>
                <a:gd name="connsiteY52" fmla="*/ 1157132 h 1461947"/>
                <a:gd name="connsiteX53" fmla="*/ 30975 w 1135008"/>
                <a:gd name="connsiteY53" fmla="*/ 1108458 h 1461947"/>
                <a:gd name="connsiteX54" fmla="*/ 0 w 1135008"/>
                <a:gd name="connsiteY54" fmla="*/ 1059783 h 1461947"/>
                <a:gd name="connsiteX55" fmla="*/ 70800 w 1135008"/>
                <a:gd name="connsiteY55" fmla="*/ 1024383 h 1461947"/>
                <a:gd name="connsiteX56" fmla="*/ 137175 w 1135008"/>
                <a:gd name="connsiteY56" fmla="*/ 997833 h 1461947"/>
                <a:gd name="connsiteX57" fmla="*/ 194699 w 1135008"/>
                <a:gd name="connsiteY57" fmla="*/ 975708 h 1461947"/>
                <a:gd name="connsiteX58" fmla="*/ 216824 w 1135008"/>
                <a:gd name="connsiteY58" fmla="*/ 966858 h 1461947"/>
                <a:gd name="connsiteX59" fmla="*/ 238949 w 1135008"/>
                <a:gd name="connsiteY59" fmla="*/ 949158 h 1461947"/>
                <a:gd name="connsiteX60" fmla="*/ 256649 w 1135008"/>
                <a:gd name="connsiteY60" fmla="*/ 927033 h 1461947"/>
                <a:gd name="connsiteX61" fmla="*/ 274349 w 1135008"/>
                <a:gd name="connsiteY61" fmla="*/ 900484 h 1461947"/>
                <a:gd name="connsiteX62" fmla="*/ 296474 w 1135008"/>
                <a:gd name="connsiteY62" fmla="*/ 847384 h 1461947"/>
                <a:gd name="connsiteX63" fmla="*/ 320811 w 1135008"/>
                <a:gd name="connsiteY63" fmla="*/ 796497 h 1461947"/>
                <a:gd name="connsiteX64" fmla="*/ 338511 w 1135008"/>
                <a:gd name="connsiteY64" fmla="*/ 730122 h 1461947"/>
                <a:gd name="connsiteX65" fmla="*/ 356211 w 1135008"/>
                <a:gd name="connsiteY65" fmla="*/ 637197 h 1461947"/>
                <a:gd name="connsiteX66" fmla="*/ 369486 w 1135008"/>
                <a:gd name="connsiteY66" fmla="*/ 539848 h 1461947"/>
                <a:gd name="connsiteX67" fmla="*/ 373911 w 1135008"/>
                <a:gd name="connsiteY67" fmla="*/ 477898 h 1461947"/>
                <a:gd name="connsiteX68" fmla="*/ 369486 w 1135008"/>
                <a:gd name="connsiteY68" fmla="*/ 398248 h 1461947"/>
                <a:gd name="connsiteX69" fmla="*/ 369486 w 1135008"/>
                <a:gd name="connsiteY69" fmla="*/ 265499 h 1461947"/>
                <a:gd name="connsiteX70" fmla="*/ 369486 w 1135008"/>
                <a:gd name="connsiteY70" fmla="*/ 194699 h 1461947"/>
                <a:gd name="connsiteX71" fmla="*/ 373911 w 1135008"/>
                <a:gd name="connsiteY71" fmla="*/ 128324 h 1461947"/>
                <a:gd name="connsiteX72" fmla="*/ 387186 w 1135008"/>
                <a:gd name="connsiteY72" fmla="*/ 70800 h 1461947"/>
                <a:gd name="connsiteX73" fmla="*/ 396036 w 1135008"/>
                <a:gd name="connsiteY73" fmla="*/ 48675 h 1461947"/>
                <a:gd name="connsiteX74" fmla="*/ 409311 w 1135008"/>
                <a:gd name="connsiteY74" fmla="*/ 35400 h 1461947"/>
                <a:gd name="connsiteX75" fmla="*/ 413736 w 1135008"/>
                <a:gd name="connsiteY75" fmla="*/ 35400 h 1461947"/>
                <a:gd name="connsiteX76" fmla="*/ 431436 w 1135008"/>
                <a:gd name="connsiteY76" fmla="*/ 44250 h 1461947"/>
                <a:gd name="connsiteX77" fmla="*/ 471261 w 1135008"/>
                <a:gd name="connsiteY77" fmla="*/ 88500 h 1461947"/>
                <a:gd name="connsiteX78" fmla="*/ 515511 w 1135008"/>
                <a:gd name="connsiteY78" fmla="*/ 141599 h 1461947"/>
                <a:gd name="connsiteX79" fmla="*/ 537636 w 1135008"/>
                <a:gd name="connsiteY79" fmla="*/ 172574 h 1461947"/>
                <a:gd name="connsiteX80" fmla="*/ 550911 w 1135008"/>
                <a:gd name="connsiteY80" fmla="*/ 199124 h 1461947"/>
                <a:gd name="connsiteX81" fmla="*/ 573035 w 1135008"/>
                <a:gd name="connsiteY81" fmla="*/ 265499 h 1461947"/>
                <a:gd name="connsiteX82" fmla="*/ 590735 w 1135008"/>
                <a:gd name="connsiteY82" fmla="*/ 340724 h 1461947"/>
                <a:gd name="connsiteX83" fmla="*/ 612860 w 1135008"/>
                <a:gd name="connsiteY83" fmla="*/ 429223 h 1461947"/>
                <a:gd name="connsiteX84" fmla="*/ 648260 w 1135008"/>
                <a:gd name="connsiteY84" fmla="*/ 433648 h 1461947"/>
                <a:gd name="connsiteX85" fmla="*/ 683660 w 1135008"/>
                <a:gd name="connsiteY85" fmla="*/ 438073 h 1461947"/>
                <a:gd name="connsiteX86" fmla="*/ 710210 w 1135008"/>
                <a:gd name="connsiteY86" fmla="*/ 438073 h 1461947"/>
                <a:gd name="connsiteX87" fmla="*/ 763310 w 1135008"/>
                <a:gd name="connsiteY87" fmla="*/ 433648 h 1461947"/>
                <a:gd name="connsiteX88" fmla="*/ 798710 w 1135008"/>
                <a:gd name="connsiteY88" fmla="*/ 438073 h 1461947"/>
                <a:gd name="connsiteX89" fmla="*/ 851809 w 1135008"/>
                <a:gd name="connsiteY89" fmla="*/ 336299 h 1461947"/>
                <a:gd name="connsiteX90" fmla="*/ 896059 w 1135008"/>
                <a:gd name="connsiteY90" fmla="*/ 256649 h 1461947"/>
                <a:gd name="connsiteX91" fmla="*/ 935884 w 1135008"/>
                <a:gd name="connsiteY91" fmla="*/ 190274 h 1461947"/>
                <a:gd name="connsiteX92" fmla="*/ 980134 w 1135008"/>
                <a:gd name="connsiteY92" fmla="*/ 132749 h 1461947"/>
                <a:gd name="connsiteX93" fmla="*/ 1037659 w 1135008"/>
                <a:gd name="connsiteY93" fmla="*/ 66375 h 1461947"/>
                <a:gd name="connsiteX94" fmla="*/ 1090758 w 1135008"/>
                <a:gd name="connsiteY94" fmla="*/ 17700 h 1461947"/>
                <a:gd name="connsiteX95" fmla="*/ 1108458 w 1135008"/>
                <a:gd name="connsiteY95" fmla="*/ 4425 h 1461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135008" h="1461947">
                  <a:moveTo>
                    <a:pt x="1121733" y="0"/>
                  </a:moveTo>
                  <a:lnTo>
                    <a:pt x="1130583" y="8850"/>
                  </a:lnTo>
                  <a:lnTo>
                    <a:pt x="1135008" y="30975"/>
                  </a:lnTo>
                  <a:lnTo>
                    <a:pt x="1135008" y="88500"/>
                  </a:lnTo>
                  <a:lnTo>
                    <a:pt x="1130583" y="163724"/>
                  </a:lnTo>
                  <a:lnTo>
                    <a:pt x="1121733" y="238949"/>
                  </a:lnTo>
                  <a:lnTo>
                    <a:pt x="1117308" y="283199"/>
                  </a:lnTo>
                  <a:lnTo>
                    <a:pt x="1104033" y="340724"/>
                  </a:lnTo>
                  <a:lnTo>
                    <a:pt x="1073058" y="469048"/>
                  </a:lnTo>
                  <a:lnTo>
                    <a:pt x="1033234" y="632772"/>
                  </a:lnTo>
                  <a:lnTo>
                    <a:pt x="1033234" y="681447"/>
                  </a:lnTo>
                  <a:lnTo>
                    <a:pt x="1033234" y="756672"/>
                  </a:lnTo>
                  <a:lnTo>
                    <a:pt x="1037659" y="851809"/>
                  </a:lnTo>
                  <a:lnTo>
                    <a:pt x="1037659" y="904909"/>
                  </a:lnTo>
                  <a:lnTo>
                    <a:pt x="1033234" y="953583"/>
                  </a:lnTo>
                  <a:lnTo>
                    <a:pt x="1015534" y="1068633"/>
                  </a:lnTo>
                  <a:lnTo>
                    <a:pt x="1002259" y="1165982"/>
                  </a:lnTo>
                  <a:lnTo>
                    <a:pt x="1002259" y="1174832"/>
                  </a:lnTo>
                  <a:lnTo>
                    <a:pt x="1006684" y="1188107"/>
                  </a:lnTo>
                  <a:lnTo>
                    <a:pt x="1019959" y="1205807"/>
                  </a:lnTo>
                  <a:lnTo>
                    <a:pt x="1042084" y="1232357"/>
                  </a:lnTo>
                  <a:lnTo>
                    <a:pt x="1028809" y="1227932"/>
                  </a:lnTo>
                  <a:lnTo>
                    <a:pt x="1015534" y="1223507"/>
                  </a:lnTo>
                  <a:lnTo>
                    <a:pt x="1002259" y="1214657"/>
                  </a:lnTo>
                  <a:lnTo>
                    <a:pt x="984559" y="1192532"/>
                  </a:lnTo>
                  <a:lnTo>
                    <a:pt x="975709" y="1183682"/>
                  </a:lnTo>
                  <a:lnTo>
                    <a:pt x="975709" y="1196957"/>
                  </a:lnTo>
                  <a:lnTo>
                    <a:pt x="975709" y="1219082"/>
                  </a:lnTo>
                  <a:lnTo>
                    <a:pt x="975709" y="1241207"/>
                  </a:lnTo>
                  <a:lnTo>
                    <a:pt x="984559" y="1263332"/>
                  </a:lnTo>
                  <a:lnTo>
                    <a:pt x="1002259" y="1289882"/>
                  </a:lnTo>
                  <a:lnTo>
                    <a:pt x="1024384" y="1312007"/>
                  </a:lnTo>
                  <a:lnTo>
                    <a:pt x="944734" y="1281032"/>
                  </a:lnTo>
                  <a:lnTo>
                    <a:pt x="962434" y="1338557"/>
                  </a:lnTo>
                  <a:lnTo>
                    <a:pt x="896059" y="1289882"/>
                  </a:lnTo>
                  <a:lnTo>
                    <a:pt x="873934" y="1320857"/>
                  </a:lnTo>
                  <a:lnTo>
                    <a:pt x="847384" y="1360682"/>
                  </a:lnTo>
                  <a:lnTo>
                    <a:pt x="807560" y="1413781"/>
                  </a:lnTo>
                  <a:lnTo>
                    <a:pt x="785435" y="1435906"/>
                  </a:lnTo>
                  <a:lnTo>
                    <a:pt x="767735" y="1453606"/>
                  </a:lnTo>
                  <a:lnTo>
                    <a:pt x="757120" y="1457852"/>
                  </a:lnTo>
                  <a:lnTo>
                    <a:pt x="754733" y="1458216"/>
                  </a:lnTo>
                  <a:lnTo>
                    <a:pt x="680859" y="1461947"/>
                  </a:lnTo>
                  <a:lnTo>
                    <a:pt x="634985" y="1453606"/>
                  </a:lnTo>
                  <a:lnTo>
                    <a:pt x="466836" y="1422631"/>
                  </a:lnTo>
                  <a:lnTo>
                    <a:pt x="409311" y="1409356"/>
                  </a:lnTo>
                  <a:lnTo>
                    <a:pt x="360636" y="1387231"/>
                  </a:lnTo>
                  <a:lnTo>
                    <a:pt x="309749" y="1365107"/>
                  </a:lnTo>
                  <a:lnTo>
                    <a:pt x="265499" y="1338557"/>
                  </a:lnTo>
                  <a:lnTo>
                    <a:pt x="225674" y="1312007"/>
                  </a:lnTo>
                  <a:lnTo>
                    <a:pt x="185850" y="1281032"/>
                  </a:lnTo>
                  <a:lnTo>
                    <a:pt x="119475" y="1219082"/>
                  </a:lnTo>
                  <a:lnTo>
                    <a:pt x="70800" y="1157132"/>
                  </a:lnTo>
                  <a:lnTo>
                    <a:pt x="30975" y="1108458"/>
                  </a:lnTo>
                  <a:lnTo>
                    <a:pt x="0" y="1059783"/>
                  </a:lnTo>
                  <a:lnTo>
                    <a:pt x="70800" y="1024383"/>
                  </a:lnTo>
                  <a:lnTo>
                    <a:pt x="137175" y="997833"/>
                  </a:lnTo>
                  <a:lnTo>
                    <a:pt x="194699" y="975708"/>
                  </a:lnTo>
                  <a:lnTo>
                    <a:pt x="216824" y="966858"/>
                  </a:lnTo>
                  <a:lnTo>
                    <a:pt x="238949" y="949158"/>
                  </a:lnTo>
                  <a:lnTo>
                    <a:pt x="256649" y="927033"/>
                  </a:lnTo>
                  <a:lnTo>
                    <a:pt x="274349" y="900484"/>
                  </a:lnTo>
                  <a:lnTo>
                    <a:pt x="296474" y="847384"/>
                  </a:lnTo>
                  <a:lnTo>
                    <a:pt x="320811" y="796497"/>
                  </a:lnTo>
                  <a:lnTo>
                    <a:pt x="338511" y="730122"/>
                  </a:lnTo>
                  <a:lnTo>
                    <a:pt x="356211" y="637197"/>
                  </a:lnTo>
                  <a:lnTo>
                    <a:pt x="369486" y="539848"/>
                  </a:lnTo>
                  <a:lnTo>
                    <a:pt x="373911" y="477898"/>
                  </a:lnTo>
                  <a:lnTo>
                    <a:pt x="369486" y="398248"/>
                  </a:lnTo>
                  <a:lnTo>
                    <a:pt x="369486" y="265499"/>
                  </a:lnTo>
                  <a:lnTo>
                    <a:pt x="369486" y="194699"/>
                  </a:lnTo>
                  <a:lnTo>
                    <a:pt x="373911" y="128324"/>
                  </a:lnTo>
                  <a:lnTo>
                    <a:pt x="387186" y="70800"/>
                  </a:lnTo>
                  <a:lnTo>
                    <a:pt x="396036" y="48675"/>
                  </a:lnTo>
                  <a:lnTo>
                    <a:pt x="409311" y="35400"/>
                  </a:lnTo>
                  <a:lnTo>
                    <a:pt x="413736" y="35400"/>
                  </a:lnTo>
                  <a:lnTo>
                    <a:pt x="431436" y="44250"/>
                  </a:lnTo>
                  <a:lnTo>
                    <a:pt x="471261" y="88500"/>
                  </a:lnTo>
                  <a:lnTo>
                    <a:pt x="515511" y="141599"/>
                  </a:lnTo>
                  <a:lnTo>
                    <a:pt x="537636" y="172574"/>
                  </a:lnTo>
                  <a:lnTo>
                    <a:pt x="550911" y="199124"/>
                  </a:lnTo>
                  <a:lnTo>
                    <a:pt x="573035" y="265499"/>
                  </a:lnTo>
                  <a:lnTo>
                    <a:pt x="590735" y="340724"/>
                  </a:lnTo>
                  <a:lnTo>
                    <a:pt x="612860" y="429223"/>
                  </a:lnTo>
                  <a:lnTo>
                    <a:pt x="648260" y="433648"/>
                  </a:lnTo>
                  <a:lnTo>
                    <a:pt x="683660" y="438073"/>
                  </a:lnTo>
                  <a:lnTo>
                    <a:pt x="710210" y="438073"/>
                  </a:lnTo>
                  <a:lnTo>
                    <a:pt x="763310" y="433648"/>
                  </a:lnTo>
                  <a:lnTo>
                    <a:pt x="798710" y="438073"/>
                  </a:lnTo>
                  <a:lnTo>
                    <a:pt x="851809" y="336299"/>
                  </a:lnTo>
                  <a:lnTo>
                    <a:pt x="896059" y="256649"/>
                  </a:lnTo>
                  <a:lnTo>
                    <a:pt x="935884" y="190274"/>
                  </a:lnTo>
                  <a:lnTo>
                    <a:pt x="980134" y="132749"/>
                  </a:lnTo>
                  <a:lnTo>
                    <a:pt x="1037659" y="66375"/>
                  </a:lnTo>
                  <a:lnTo>
                    <a:pt x="1090758" y="17700"/>
                  </a:lnTo>
                  <a:lnTo>
                    <a:pt x="1108458" y="4425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円: 塗りつぶしなし 89">
              <a:extLst>
                <a:ext uri="{FF2B5EF4-FFF2-40B4-BE49-F238E27FC236}">
                  <a16:creationId xmlns:a16="http://schemas.microsoft.com/office/drawing/2014/main" id="{F33325EA-9801-4B5F-B293-16A58F74C4D4}"/>
                </a:ext>
              </a:extLst>
            </p:cNvPr>
            <p:cNvSpPr/>
            <p:nvPr/>
          </p:nvSpPr>
          <p:spPr>
            <a:xfrm>
              <a:off x="4247211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D785C07D-20A8-4B68-8B50-CEE44863F43A}"/>
              </a:ext>
            </a:extLst>
          </p:cNvPr>
          <p:cNvGrpSpPr/>
          <p:nvPr/>
        </p:nvGrpSpPr>
        <p:grpSpPr>
          <a:xfrm>
            <a:off x="6010144" y="818710"/>
            <a:ext cx="1596925" cy="1596923"/>
            <a:chOff x="6239913" y="180773"/>
            <a:chExt cx="1714908" cy="1714906"/>
          </a:xfrm>
        </p:grpSpPr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5FBD88F-76E4-4A45-A414-F4C6E6389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529" y="449696"/>
              <a:ext cx="1137717" cy="1387684"/>
            </a:xfrm>
            <a:custGeom>
              <a:avLst/>
              <a:gdLst>
                <a:gd name="connsiteX0" fmla="*/ 1044910 w 1137717"/>
                <a:gd name="connsiteY0" fmla="*/ 0 h 1387684"/>
                <a:gd name="connsiteX1" fmla="*/ 1053749 w 1137717"/>
                <a:gd name="connsiteY1" fmla="*/ 0 h 1387684"/>
                <a:gd name="connsiteX2" fmla="*/ 1062588 w 1137717"/>
                <a:gd name="connsiteY2" fmla="*/ 8839 h 1387684"/>
                <a:gd name="connsiteX3" fmla="*/ 1067007 w 1137717"/>
                <a:gd name="connsiteY3" fmla="*/ 22097 h 1387684"/>
                <a:gd name="connsiteX4" fmla="*/ 1075846 w 1137717"/>
                <a:gd name="connsiteY4" fmla="*/ 79549 h 1387684"/>
                <a:gd name="connsiteX5" fmla="*/ 1075846 w 1137717"/>
                <a:gd name="connsiteY5" fmla="*/ 154678 h 1387684"/>
                <a:gd name="connsiteX6" fmla="*/ 1071427 w 1137717"/>
                <a:gd name="connsiteY6" fmla="*/ 243066 h 1387684"/>
                <a:gd name="connsiteX7" fmla="*/ 1062588 w 1137717"/>
                <a:gd name="connsiteY7" fmla="*/ 406583 h 1387684"/>
                <a:gd name="connsiteX8" fmla="*/ 1053749 w 1137717"/>
                <a:gd name="connsiteY8" fmla="*/ 477293 h 1387684"/>
                <a:gd name="connsiteX9" fmla="*/ 1089104 w 1137717"/>
                <a:gd name="connsiteY9" fmla="*/ 742455 h 1387684"/>
                <a:gd name="connsiteX10" fmla="*/ 1102362 w 1137717"/>
                <a:gd name="connsiteY10" fmla="*/ 751294 h 1387684"/>
                <a:gd name="connsiteX11" fmla="*/ 1111201 w 1137717"/>
                <a:gd name="connsiteY11" fmla="*/ 764552 h 1387684"/>
                <a:gd name="connsiteX12" fmla="*/ 1124459 w 1137717"/>
                <a:gd name="connsiteY12" fmla="*/ 782230 h 1387684"/>
                <a:gd name="connsiteX13" fmla="*/ 1133298 w 1137717"/>
                <a:gd name="connsiteY13" fmla="*/ 804326 h 1387684"/>
                <a:gd name="connsiteX14" fmla="*/ 1137717 w 1137717"/>
                <a:gd name="connsiteY14" fmla="*/ 835262 h 1387684"/>
                <a:gd name="connsiteX15" fmla="*/ 1137717 w 1137717"/>
                <a:gd name="connsiteY15" fmla="*/ 866198 h 1387684"/>
                <a:gd name="connsiteX16" fmla="*/ 1124459 w 1137717"/>
                <a:gd name="connsiteY16" fmla="*/ 901553 h 1387684"/>
                <a:gd name="connsiteX17" fmla="*/ 1106782 w 1137717"/>
                <a:gd name="connsiteY17" fmla="*/ 936908 h 1387684"/>
                <a:gd name="connsiteX18" fmla="*/ 1084685 w 1137717"/>
                <a:gd name="connsiteY18" fmla="*/ 963424 h 1387684"/>
                <a:gd name="connsiteX19" fmla="*/ 1058168 w 1137717"/>
                <a:gd name="connsiteY19" fmla="*/ 985521 h 1387684"/>
                <a:gd name="connsiteX20" fmla="*/ 1036072 w 1137717"/>
                <a:gd name="connsiteY20" fmla="*/ 1003198 h 1387684"/>
                <a:gd name="connsiteX21" fmla="*/ 1000717 w 1137717"/>
                <a:gd name="connsiteY21" fmla="*/ 1020876 h 1387684"/>
                <a:gd name="connsiteX22" fmla="*/ 983039 w 1137717"/>
                <a:gd name="connsiteY22" fmla="*/ 1025295 h 1387684"/>
                <a:gd name="connsiteX23" fmla="*/ 930006 w 1137717"/>
                <a:gd name="connsiteY23" fmla="*/ 1149038 h 1387684"/>
                <a:gd name="connsiteX24" fmla="*/ 947684 w 1137717"/>
                <a:gd name="connsiteY24" fmla="*/ 1237425 h 1387684"/>
                <a:gd name="connsiteX25" fmla="*/ 943265 w 1137717"/>
                <a:gd name="connsiteY25" fmla="*/ 1246264 h 1387684"/>
                <a:gd name="connsiteX26" fmla="*/ 934426 w 1137717"/>
                <a:gd name="connsiteY26" fmla="*/ 1268361 h 1387684"/>
                <a:gd name="connsiteX27" fmla="*/ 916748 w 1137717"/>
                <a:gd name="connsiteY27" fmla="*/ 1294877 h 1387684"/>
                <a:gd name="connsiteX28" fmla="*/ 903490 w 1137717"/>
                <a:gd name="connsiteY28" fmla="*/ 1312555 h 1387684"/>
                <a:gd name="connsiteX29" fmla="*/ 881393 w 1137717"/>
                <a:gd name="connsiteY29" fmla="*/ 1330232 h 1387684"/>
                <a:gd name="connsiteX30" fmla="*/ 863716 w 1137717"/>
                <a:gd name="connsiteY30" fmla="*/ 1343490 h 1387684"/>
                <a:gd name="connsiteX31" fmla="*/ 837200 w 1137717"/>
                <a:gd name="connsiteY31" fmla="*/ 1356748 h 1387684"/>
                <a:gd name="connsiteX32" fmla="*/ 806264 w 1137717"/>
                <a:gd name="connsiteY32" fmla="*/ 1370007 h 1387684"/>
                <a:gd name="connsiteX33" fmla="*/ 770909 w 1137717"/>
                <a:gd name="connsiteY33" fmla="*/ 1378845 h 1387684"/>
                <a:gd name="connsiteX34" fmla="*/ 731134 w 1137717"/>
                <a:gd name="connsiteY34" fmla="*/ 1387684 h 1387684"/>
                <a:gd name="connsiteX35" fmla="*/ 684731 w 1137717"/>
                <a:gd name="connsiteY35" fmla="*/ 1387684 h 1387684"/>
                <a:gd name="connsiteX36" fmla="*/ 631698 w 1137717"/>
                <a:gd name="connsiteY36" fmla="*/ 1387684 h 1387684"/>
                <a:gd name="connsiteX37" fmla="*/ 574247 w 1137717"/>
                <a:gd name="connsiteY37" fmla="*/ 1378845 h 1387684"/>
                <a:gd name="connsiteX38" fmla="*/ 512375 w 1137717"/>
                <a:gd name="connsiteY38" fmla="*/ 1365587 h 1387684"/>
                <a:gd name="connsiteX39" fmla="*/ 454923 w 1137717"/>
                <a:gd name="connsiteY39" fmla="*/ 1352329 h 1387684"/>
                <a:gd name="connsiteX40" fmla="*/ 397471 w 1137717"/>
                <a:gd name="connsiteY40" fmla="*/ 1330232 h 1387684"/>
                <a:gd name="connsiteX41" fmla="*/ 344439 w 1137717"/>
                <a:gd name="connsiteY41" fmla="*/ 1312555 h 1387684"/>
                <a:gd name="connsiteX42" fmla="*/ 242793 w 1137717"/>
                <a:gd name="connsiteY42" fmla="*/ 1263942 h 1387684"/>
                <a:gd name="connsiteX43" fmla="*/ 154406 w 1137717"/>
                <a:gd name="connsiteY43" fmla="*/ 1215328 h 1387684"/>
                <a:gd name="connsiteX44" fmla="*/ 107234 w 1137717"/>
                <a:gd name="connsiteY44" fmla="*/ 1187580 h 1387684"/>
                <a:gd name="connsiteX45" fmla="*/ 77241 w 1137717"/>
                <a:gd name="connsiteY45" fmla="*/ 1162834 h 1387684"/>
                <a:gd name="connsiteX46" fmla="*/ 0 w 1137717"/>
                <a:gd name="connsiteY46" fmla="*/ 1069217 h 1387684"/>
                <a:gd name="connsiteX47" fmla="*/ 114631 w 1137717"/>
                <a:gd name="connsiteY47" fmla="*/ 954585 h 1387684"/>
                <a:gd name="connsiteX48" fmla="*/ 220696 w 1137717"/>
                <a:gd name="connsiteY48" fmla="*/ 839681 h 1387684"/>
                <a:gd name="connsiteX49" fmla="*/ 291406 w 1137717"/>
                <a:gd name="connsiteY49" fmla="*/ 760133 h 1387684"/>
                <a:gd name="connsiteX50" fmla="*/ 309084 w 1137717"/>
                <a:gd name="connsiteY50" fmla="*/ 733616 h 1387684"/>
                <a:gd name="connsiteX51" fmla="*/ 317923 w 1137717"/>
                <a:gd name="connsiteY51" fmla="*/ 707100 h 1387684"/>
                <a:gd name="connsiteX52" fmla="*/ 335600 w 1137717"/>
                <a:gd name="connsiteY52" fmla="*/ 654068 h 1387684"/>
                <a:gd name="connsiteX53" fmla="*/ 344439 w 1137717"/>
                <a:gd name="connsiteY53" fmla="*/ 618713 h 1387684"/>
                <a:gd name="connsiteX54" fmla="*/ 344439 w 1137717"/>
                <a:gd name="connsiteY54" fmla="*/ 601035 h 1387684"/>
                <a:gd name="connsiteX55" fmla="*/ 326761 w 1137717"/>
                <a:gd name="connsiteY55" fmla="*/ 543583 h 1387684"/>
                <a:gd name="connsiteX56" fmla="*/ 309084 w 1137717"/>
                <a:gd name="connsiteY56" fmla="*/ 494970 h 1387684"/>
                <a:gd name="connsiteX57" fmla="*/ 291406 w 1137717"/>
                <a:gd name="connsiteY57" fmla="*/ 459615 h 1387684"/>
                <a:gd name="connsiteX58" fmla="*/ 278148 w 1137717"/>
                <a:gd name="connsiteY58" fmla="*/ 433099 h 1387684"/>
                <a:gd name="connsiteX59" fmla="*/ 264890 w 1137717"/>
                <a:gd name="connsiteY59" fmla="*/ 388905 h 1387684"/>
                <a:gd name="connsiteX60" fmla="*/ 247213 w 1137717"/>
                <a:gd name="connsiteY60" fmla="*/ 331453 h 1387684"/>
                <a:gd name="connsiteX61" fmla="*/ 229535 w 1137717"/>
                <a:gd name="connsiteY61" fmla="*/ 265163 h 1387684"/>
                <a:gd name="connsiteX62" fmla="*/ 216277 w 1137717"/>
                <a:gd name="connsiteY62" fmla="*/ 198872 h 1387684"/>
                <a:gd name="connsiteX63" fmla="*/ 207438 w 1137717"/>
                <a:gd name="connsiteY63" fmla="*/ 141420 h 1387684"/>
                <a:gd name="connsiteX64" fmla="*/ 207438 w 1137717"/>
                <a:gd name="connsiteY64" fmla="*/ 114904 h 1387684"/>
                <a:gd name="connsiteX65" fmla="*/ 207438 w 1137717"/>
                <a:gd name="connsiteY65" fmla="*/ 97226 h 1387684"/>
                <a:gd name="connsiteX66" fmla="*/ 211858 w 1137717"/>
                <a:gd name="connsiteY66" fmla="*/ 79549 h 1387684"/>
                <a:gd name="connsiteX67" fmla="*/ 220696 w 1137717"/>
                <a:gd name="connsiteY67" fmla="*/ 70710 h 1387684"/>
                <a:gd name="connsiteX68" fmla="*/ 233955 w 1137717"/>
                <a:gd name="connsiteY68" fmla="*/ 66291 h 1387684"/>
                <a:gd name="connsiteX69" fmla="*/ 251632 w 1137717"/>
                <a:gd name="connsiteY69" fmla="*/ 70710 h 1387684"/>
                <a:gd name="connsiteX70" fmla="*/ 278148 w 1137717"/>
                <a:gd name="connsiteY70" fmla="*/ 79549 h 1387684"/>
                <a:gd name="connsiteX71" fmla="*/ 304665 w 1137717"/>
                <a:gd name="connsiteY71" fmla="*/ 97226 h 1387684"/>
                <a:gd name="connsiteX72" fmla="*/ 370955 w 1137717"/>
                <a:gd name="connsiteY72" fmla="*/ 137001 h 1387684"/>
                <a:gd name="connsiteX73" fmla="*/ 441665 w 1137717"/>
                <a:gd name="connsiteY73" fmla="*/ 181194 h 1387684"/>
                <a:gd name="connsiteX74" fmla="*/ 569827 w 1137717"/>
                <a:gd name="connsiteY74" fmla="*/ 274001 h 1387684"/>
                <a:gd name="connsiteX75" fmla="*/ 627279 w 1137717"/>
                <a:gd name="connsiteY75" fmla="*/ 318195 h 1387684"/>
                <a:gd name="connsiteX76" fmla="*/ 841619 w 1137717"/>
                <a:gd name="connsiteY76" fmla="*/ 300518 h 1387684"/>
                <a:gd name="connsiteX77" fmla="*/ 868135 w 1137717"/>
                <a:gd name="connsiteY77" fmla="*/ 251904 h 1387684"/>
                <a:gd name="connsiteX78" fmla="*/ 930006 w 1137717"/>
                <a:gd name="connsiteY78" fmla="*/ 145839 h 1387684"/>
                <a:gd name="connsiteX79" fmla="*/ 965361 w 1137717"/>
                <a:gd name="connsiteY79" fmla="*/ 88388 h 1387684"/>
                <a:gd name="connsiteX80" fmla="*/ 1000717 w 1137717"/>
                <a:gd name="connsiteY80" fmla="*/ 39774 h 1387684"/>
                <a:gd name="connsiteX81" fmla="*/ 1031652 w 1137717"/>
                <a:gd name="connsiteY81" fmla="*/ 8839 h 138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137717" h="1387684">
                  <a:moveTo>
                    <a:pt x="1044910" y="0"/>
                  </a:moveTo>
                  <a:lnTo>
                    <a:pt x="1053749" y="0"/>
                  </a:lnTo>
                  <a:lnTo>
                    <a:pt x="1062588" y="8839"/>
                  </a:lnTo>
                  <a:lnTo>
                    <a:pt x="1067007" y="22097"/>
                  </a:lnTo>
                  <a:lnTo>
                    <a:pt x="1075846" y="79549"/>
                  </a:lnTo>
                  <a:lnTo>
                    <a:pt x="1075846" y="154678"/>
                  </a:lnTo>
                  <a:lnTo>
                    <a:pt x="1071427" y="243066"/>
                  </a:lnTo>
                  <a:lnTo>
                    <a:pt x="1062588" y="406583"/>
                  </a:lnTo>
                  <a:lnTo>
                    <a:pt x="1053749" y="477293"/>
                  </a:lnTo>
                  <a:lnTo>
                    <a:pt x="1089104" y="742455"/>
                  </a:lnTo>
                  <a:lnTo>
                    <a:pt x="1102362" y="751294"/>
                  </a:lnTo>
                  <a:lnTo>
                    <a:pt x="1111201" y="764552"/>
                  </a:lnTo>
                  <a:lnTo>
                    <a:pt x="1124459" y="782230"/>
                  </a:lnTo>
                  <a:lnTo>
                    <a:pt x="1133298" y="804326"/>
                  </a:lnTo>
                  <a:lnTo>
                    <a:pt x="1137717" y="835262"/>
                  </a:lnTo>
                  <a:lnTo>
                    <a:pt x="1137717" y="866198"/>
                  </a:lnTo>
                  <a:lnTo>
                    <a:pt x="1124459" y="901553"/>
                  </a:lnTo>
                  <a:lnTo>
                    <a:pt x="1106782" y="936908"/>
                  </a:lnTo>
                  <a:lnTo>
                    <a:pt x="1084685" y="963424"/>
                  </a:lnTo>
                  <a:lnTo>
                    <a:pt x="1058168" y="985521"/>
                  </a:lnTo>
                  <a:lnTo>
                    <a:pt x="1036072" y="1003198"/>
                  </a:lnTo>
                  <a:lnTo>
                    <a:pt x="1000717" y="1020876"/>
                  </a:lnTo>
                  <a:lnTo>
                    <a:pt x="983039" y="1025295"/>
                  </a:lnTo>
                  <a:lnTo>
                    <a:pt x="930006" y="1149038"/>
                  </a:lnTo>
                  <a:lnTo>
                    <a:pt x="947684" y="1237425"/>
                  </a:lnTo>
                  <a:lnTo>
                    <a:pt x="943265" y="1246264"/>
                  </a:lnTo>
                  <a:lnTo>
                    <a:pt x="934426" y="1268361"/>
                  </a:lnTo>
                  <a:lnTo>
                    <a:pt x="916748" y="1294877"/>
                  </a:lnTo>
                  <a:lnTo>
                    <a:pt x="903490" y="1312555"/>
                  </a:lnTo>
                  <a:lnTo>
                    <a:pt x="881393" y="1330232"/>
                  </a:lnTo>
                  <a:lnTo>
                    <a:pt x="863716" y="1343490"/>
                  </a:lnTo>
                  <a:lnTo>
                    <a:pt x="837200" y="1356748"/>
                  </a:lnTo>
                  <a:lnTo>
                    <a:pt x="806264" y="1370007"/>
                  </a:lnTo>
                  <a:lnTo>
                    <a:pt x="770909" y="1378845"/>
                  </a:lnTo>
                  <a:lnTo>
                    <a:pt x="731134" y="1387684"/>
                  </a:lnTo>
                  <a:lnTo>
                    <a:pt x="684731" y="1387684"/>
                  </a:lnTo>
                  <a:lnTo>
                    <a:pt x="631698" y="1387684"/>
                  </a:lnTo>
                  <a:lnTo>
                    <a:pt x="574247" y="1378845"/>
                  </a:lnTo>
                  <a:lnTo>
                    <a:pt x="512375" y="1365587"/>
                  </a:lnTo>
                  <a:lnTo>
                    <a:pt x="454923" y="1352329"/>
                  </a:lnTo>
                  <a:lnTo>
                    <a:pt x="397471" y="1330232"/>
                  </a:lnTo>
                  <a:lnTo>
                    <a:pt x="344439" y="1312555"/>
                  </a:lnTo>
                  <a:lnTo>
                    <a:pt x="242793" y="1263942"/>
                  </a:lnTo>
                  <a:lnTo>
                    <a:pt x="154406" y="1215328"/>
                  </a:lnTo>
                  <a:lnTo>
                    <a:pt x="107234" y="1187580"/>
                  </a:lnTo>
                  <a:lnTo>
                    <a:pt x="77241" y="1162834"/>
                  </a:lnTo>
                  <a:lnTo>
                    <a:pt x="0" y="1069217"/>
                  </a:lnTo>
                  <a:lnTo>
                    <a:pt x="114631" y="954585"/>
                  </a:lnTo>
                  <a:lnTo>
                    <a:pt x="220696" y="839681"/>
                  </a:lnTo>
                  <a:lnTo>
                    <a:pt x="291406" y="760133"/>
                  </a:lnTo>
                  <a:lnTo>
                    <a:pt x="309084" y="733616"/>
                  </a:lnTo>
                  <a:lnTo>
                    <a:pt x="317923" y="707100"/>
                  </a:lnTo>
                  <a:lnTo>
                    <a:pt x="335600" y="654068"/>
                  </a:lnTo>
                  <a:lnTo>
                    <a:pt x="344439" y="618713"/>
                  </a:lnTo>
                  <a:lnTo>
                    <a:pt x="344439" y="601035"/>
                  </a:lnTo>
                  <a:lnTo>
                    <a:pt x="326761" y="543583"/>
                  </a:lnTo>
                  <a:lnTo>
                    <a:pt x="309084" y="494970"/>
                  </a:lnTo>
                  <a:lnTo>
                    <a:pt x="291406" y="459615"/>
                  </a:lnTo>
                  <a:lnTo>
                    <a:pt x="278148" y="433099"/>
                  </a:lnTo>
                  <a:lnTo>
                    <a:pt x="264890" y="388905"/>
                  </a:lnTo>
                  <a:lnTo>
                    <a:pt x="247213" y="331453"/>
                  </a:lnTo>
                  <a:lnTo>
                    <a:pt x="229535" y="265163"/>
                  </a:lnTo>
                  <a:lnTo>
                    <a:pt x="216277" y="198872"/>
                  </a:lnTo>
                  <a:lnTo>
                    <a:pt x="207438" y="141420"/>
                  </a:lnTo>
                  <a:lnTo>
                    <a:pt x="207438" y="114904"/>
                  </a:lnTo>
                  <a:lnTo>
                    <a:pt x="207438" y="97226"/>
                  </a:lnTo>
                  <a:lnTo>
                    <a:pt x="211858" y="79549"/>
                  </a:lnTo>
                  <a:lnTo>
                    <a:pt x="220696" y="70710"/>
                  </a:lnTo>
                  <a:lnTo>
                    <a:pt x="233955" y="66291"/>
                  </a:lnTo>
                  <a:lnTo>
                    <a:pt x="251632" y="70710"/>
                  </a:lnTo>
                  <a:lnTo>
                    <a:pt x="278148" y="79549"/>
                  </a:lnTo>
                  <a:lnTo>
                    <a:pt x="304665" y="97226"/>
                  </a:lnTo>
                  <a:lnTo>
                    <a:pt x="370955" y="137001"/>
                  </a:lnTo>
                  <a:lnTo>
                    <a:pt x="441665" y="181194"/>
                  </a:lnTo>
                  <a:lnTo>
                    <a:pt x="569827" y="274001"/>
                  </a:lnTo>
                  <a:lnTo>
                    <a:pt x="627279" y="318195"/>
                  </a:lnTo>
                  <a:lnTo>
                    <a:pt x="841619" y="300518"/>
                  </a:lnTo>
                  <a:lnTo>
                    <a:pt x="868135" y="251904"/>
                  </a:lnTo>
                  <a:lnTo>
                    <a:pt x="930006" y="145839"/>
                  </a:lnTo>
                  <a:lnTo>
                    <a:pt x="965361" y="88388"/>
                  </a:lnTo>
                  <a:lnTo>
                    <a:pt x="1000717" y="39774"/>
                  </a:lnTo>
                  <a:lnTo>
                    <a:pt x="1031652" y="88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円: 塗りつぶしなし 87">
              <a:extLst>
                <a:ext uri="{FF2B5EF4-FFF2-40B4-BE49-F238E27FC236}">
                  <a16:creationId xmlns:a16="http://schemas.microsoft.com/office/drawing/2014/main" id="{1D5FD989-F4E6-48D6-B093-A4FAAB840A00}"/>
                </a:ext>
              </a:extLst>
            </p:cNvPr>
            <p:cNvSpPr/>
            <p:nvPr/>
          </p:nvSpPr>
          <p:spPr>
            <a:xfrm>
              <a:off x="6239913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34C66A23-383E-4B73-AEE8-1F0264414CA7}"/>
              </a:ext>
            </a:extLst>
          </p:cNvPr>
          <p:cNvGrpSpPr/>
          <p:nvPr/>
        </p:nvGrpSpPr>
        <p:grpSpPr>
          <a:xfrm>
            <a:off x="7899127" y="818710"/>
            <a:ext cx="1596925" cy="1596923"/>
            <a:chOff x="8146350" y="180773"/>
            <a:chExt cx="1714908" cy="1714906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59AB675-6DEF-4C1F-8395-CE654397B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3528" y="440241"/>
              <a:ext cx="1366160" cy="1411961"/>
            </a:xfrm>
            <a:custGeom>
              <a:avLst/>
              <a:gdLst>
                <a:gd name="connsiteX0" fmla="*/ 325241 w 1366160"/>
                <a:gd name="connsiteY0" fmla="*/ 0 h 1411961"/>
                <a:gd name="connsiteX1" fmla="*/ 330316 w 1366160"/>
                <a:gd name="connsiteY1" fmla="*/ 0 h 1411961"/>
                <a:gd name="connsiteX2" fmla="*/ 340468 w 1366160"/>
                <a:gd name="connsiteY2" fmla="*/ 0 h 1411961"/>
                <a:gd name="connsiteX3" fmla="*/ 350619 w 1366160"/>
                <a:gd name="connsiteY3" fmla="*/ 5098 h 1411961"/>
                <a:gd name="connsiteX4" fmla="*/ 360907 w 1366160"/>
                <a:gd name="connsiteY4" fmla="*/ 15294 h 1411961"/>
                <a:gd name="connsiteX5" fmla="*/ 386286 w 1366160"/>
                <a:gd name="connsiteY5" fmla="*/ 45882 h 1411961"/>
                <a:gd name="connsiteX6" fmla="*/ 411801 w 1366160"/>
                <a:gd name="connsiteY6" fmla="*/ 86512 h 1411961"/>
                <a:gd name="connsiteX7" fmla="*/ 432104 w 1366160"/>
                <a:gd name="connsiteY7" fmla="*/ 127297 h 1411961"/>
                <a:gd name="connsiteX8" fmla="*/ 467770 w 1366160"/>
                <a:gd name="connsiteY8" fmla="*/ 208711 h 1411961"/>
                <a:gd name="connsiteX9" fmla="*/ 482997 w 1366160"/>
                <a:gd name="connsiteY9" fmla="*/ 244397 h 1411961"/>
                <a:gd name="connsiteX10" fmla="*/ 600149 w 1366160"/>
                <a:gd name="connsiteY10" fmla="*/ 234201 h 1411961"/>
                <a:gd name="connsiteX11" fmla="*/ 691648 w 1366160"/>
                <a:gd name="connsiteY11" fmla="*/ 224005 h 1411961"/>
                <a:gd name="connsiteX12" fmla="*/ 768057 w 1366160"/>
                <a:gd name="connsiteY12" fmla="*/ 224005 h 1411961"/>
                <a:gd name="connsiteX13" fmla="*/ 793572 w 1366160"/>
                <a:gd name="connsiteY13" fmla="*/ 229103 h 1411961"/>
                <a:gd name="connsiteX14" fmla="*/ 818950 w 1366160"/>
                <a:gd name="connsiteY14" fmla="*/ 234201 h 1411961"/>
                <a:gd name="connsiteX15" fmla="*/ 834177 w 1366160"/>
                <a:gd name="connsiteY15" fmla="*/ 244397 h 1411961"/>
                <a:gd name="connsiteX16" fmla="*/ 854617 w 1366160"/>
                <a:gd name="connsiteY16" fmla="*/ 259537 h 1411961"/>
                <a:gd name="connsiteX17" fmla="*/ 874920 w 1366160"/>
                <a:gd name="connsiteY17" fmla="*/ 279929 h 1411961"/>
                <a:gd name="connsiteX18" fmla="*/ 885208 w 1366160"/>
                <a:gd name="connsiteY18" fmla="*/ 285027 h 1411961"/>
                <a:gd name="connsiteX19" fmla="*/ 890284 w 1366160"/>
                <a:gd name="connsiteY19" fmla="*/ 285027 h 1411961"/>
                <a:gd name="connsiteX20" fmla="*/ 910586 w 1366160"/>
                <a:gd name="connsiteY20" fmla="*/ 264635 h 1411961"/>
                <a:gd name="connsiteX21" fmla="*/ 943647 w 1366160"/>
                <a:gd name="connsiteY21" fmla="*/ 229103 h 1411961"/>
                <a:gd name="connsiteX22" fmla="*/ 984389 w 1366160"/>
                <a:gd name="connsiteY22" fmla="*/ 198515 h 1411961"/>
                <a:gd name="connsiteX23" fmla="*/ 999616 w 1366160"/>
                <a:gd name="connsiteY23" fmla="*/ 188319 h 1411961"/>
                <a:gd name="connsiteX24" fmla="*/ 1014980 w 1366160"/>
                <a:gd name="connsiteY24" fmla="*/ 183221 h 1411961"/>
                <a:gd name="connsiteX25" fmla="*/ 1081101 w 1366160"/>
                <a:gd name="connsiteY25" fmla="*/ 193417 h 1411961"/>
                <a:gd name="connsiteX26" fmla="*/ 1116767 w 1366160"/>
                <a:gd name="connsiteY26" fmla="*/ 203613 h 1411961"/>
                <a:gd name="connsiteX27" fmla="*/ 1121843 w 1366160"/>
                <a:gd name="connsiteY27" fmla="*/ 193417 h 1411961"/>
                <a:gd name="connsiteX28" fmla="*/ 1142146 w 1366160"/>
                <a:gd name="connsiteY28" fmla="*/ 167927 h 1411961"/>
                <a:gd name="connsiteX29" fmla="*/ 1152434 w 1366160"/>
                <a:gd name="connsiteY29" fmla="*/ 157730 h 1411961"/>
                <a:gd name="connsiteX30" fmla="*/ 1167661 w 1366160"/>
                <a:gd name="connsiteY30" fmla="*/ 152632 h 1411961"/>
                <a:gd name="connsiteX31" fmla="*/ 1182888 w 1366160"/>
                <a:gd name="connsiteY31" fmla="*/ 152632 h 1411961"/>
                <a:gd name="connsiteX32" fmla="*/ 1198252 w 1366160"/>
                <a:gd name="connsiteY32" fmla="*/ 162828 h 1411961"/>
                <a:gd name="connsiteX33" fmla="*/ 1213479 w 1366160"/>
                <a:gd name="connsiteY33" fmla="*/ 178123 h 1411961"/>
                <a:gd name="connsiteX34" fmla="*/ 1218555 w 1366160"/>
                <a:gd name="connsiteY34" fmla="*/ 188319 h 1411961"/>
                <a:gd name="connsiteX35" fmla="*/ 1223630 w 1366160"/>
                <a:gd name="connsiteY35" fmla="*/ 198515 h 1411961"/>
                <a:gd name="connsiteX36" fmla="*/ 1223630 w 1366160"/>
                <a:gd name="connsiteY36" fmla="*/ 208711 h 1411961"/>
                <a:gd name="connsiteX37" fmla="*/ 1223630 w 1366160"/>
                <a:gd name="connsiteY37" fmla="*/ 218907 h 1411961"/>
                <a:gd name="connsiteX38" fmla="*/ 1218555 w 1366160"/>
                <a:gd name="connsiteY38" fmla="*/ 224005 h 1411961"/>
                <a:gd name="connsiteX39" fmla="*/ 1228706 w 1366160"/>
                <a:gd name="connsiteY39" fmla="*/ 234201 h 1411961"/>
                <a:gd name="connsiteX40" fmla="*/ 1249146 w 1366160"/>
                <a:gd name="connsiteY40" fmla="*/ 259537 h 1411961"/>
                <a:gd name="connsiteX41" fmla="*/ 1259297 w 1366160"/>
                <a:gd name="connsiteY41" fmla="*/ 295223 h 1411961"/>
                <a:gd name="connsiteX42" fmla="*/ 1264373 w 1366160"/>
                <a:gd name="connsiteY42" fmla="*/ 310517 h 1411961"/>
                <a:gd name="connsiteX43" fmla="*/ 1259297 w 1366160"/>
                <a:gd name="connsiteY43" fmla="*/ 325811 h 1411961"/>
                <a:gd name="connsiteX44" fmla="*/ 1213479 w 1366160"/>
                <a:gd name="connsiteY44" fmla="*/ 381735 h 1411961"/>
                <a:gd name="connsiteX45" fmla="*/ 1126919 w 1366160"/>
                <a:gd name="connsiteY45" fmla="*/ 478444 h 1411961"/>
                <a:gd name="connsiteX46" fmla="*/ 1009904 w 1366160"/>
                <a:gd name="connsiteY46" fmla="*/ 600642 h 1411961"/>
                <a:gd name="connsiteX47" fmla="*/ 1070949 w 1366160"/>
                <a:gd name="connsiteY47" fmla="*/ 575152 h 1411961"/>
                <a:gd name="connsiteX48" fmla="*/ 1131994 w 1366160"/>
                <a:gd name="connsiteY48" fmla="*/ 549662 h 1411961"/>
                <a:gd name="connsiteX49" fmla="*/ 1198252 w 1366160"/>
                <a:gd name="connsiteY49" fmla="*/ 529424 h 1411961"/>
                <a:gd name="connsiteX50" fmla="*/ 1228706 w 1366160"/>
                <a:gd name="connsiteY50" fmla="*/ 524326 h 1411961"/>
                <a:gd name="connsiteX51" fmla="*/ 1243933 w 1366160"/>
                <a:gd name="connsiteY51" fmla="*/ 529424 h 1411961"/>
                <a:gd name="connsiteX52" fmla="*/ 1249146 w 1366160"/>
                <a:gd name="connsiteY52" fmla="*/ 539620 h 1411961"/>
                <a:gd name="connsiteX53" fmla="*/ 1254221 w 1366160"/>
                <a:gd name="connsiteY53" fmla="*/ 549662 h 1411961"/>
                <a:gd name="connsiteX54" fmla="*/ 1243933 w 1366160"/>
                <a:gd name="connsiteY54" fmla="*/ 575152 h 1411961"/>
                <a:gd name="connsiteX55" fmla="*/ 1238857 w 1366160"/>
                <a:gd name="connsiteY55" fmla="*/ 590446 h 1411961"/>
                <a:gd name="connsiteX56" fmla="*/ 1269448 w 1366160"/>
                <a:gd name="connsiteY56" fmla="*/ 575152 h 1411961"/>
                <a:gd name="connsiteX57" fmla="*/ 1294964 w 1366160"/>
                <a:gd name="connsiteY57" fmla="*/ 570054 h 1411961"/>
                <a:gd name="connsiteX58" fmla="*/ 1310191 w 1366160"/>
                <a:gd name="connsiteY58" fmla="*/ 564956 h 1411961"/>
                <a:gd name="connsiteX59" fmla="*/ 1320342 w 1366160"/>
                <a:gd name="connsiteY59" fmla="*/ 570054 h 1411961"/>
                <a:gd name="connsiteX60" fmla="*/ 1330493 w 1366160"/>
                <a:gd name="connsiteY60" fmla="*/ 575152 h 1411961"/>
                <a:gd name="connsiteX61" fmla="*/ 1340645 w 1366160"/>
                <a:gd name="connsiteY61" fmla="*/ 590446 h 1411961"/>
                <a:gd name="connsiteX62" fmla="*/ 1361084 w 1366160"/>
                <a:gd name="connsiteY62" fmla="*/ 621035 h 1411961"/>
                <a:gd name="connsiteX63" fmla="*/ 1366160 w 1366160"/>
                <a:gd name="connsiteY63" fmla="*/ 651468 h 1411961"/>
                <a:gd name="connsiteX64" fmla="*/ 1366160 w 1366160"/>
                <a:gd name="connsiteY64" fmla="*/ 666763 h 1411961"/>
                <a:gd name="connsiteX65" fmla="*/ 1361084 w 1366160"/>
                <a:gd name="connsiteY65" fmla="*/ 671861 h 1411961"/>
                <a:gd name="connsiteX66" fmla="*/ 1300039 w 1366160"/>
                <a:gd name="connsiteY66" fmla="*/ 692253 h 1411961"/>
                <a:gd name="connsiteX67" fmla="*/ 1182888 w 1366160"/>
                <a:gd name="connsiteY67" fmla="*/ 733037 h 1411961"/>
                <a:gd name="connsiteX68" fmla="*/ 1121843 w 1366160"/>
                <a:gd name="connsiteY68" fmla="*/ 758373 h 1411961"/>
                <a:gd name="connsiteX69" fmla="*/ 1070949 w 1366160"/>
                <a:gd name="connsiteY69" fmla="*/ 783863 h 1411961"/>
                <a:gd name="connsiteX70" fmla="*/ 1035283 w 1366160"/>
                <a:gd name="connsiteY70" fmla="*/ 804255 h 1411961"/>
                <a:gd name="connsiteX71" fmla="*/ 1025131 w 1366160"/>
                <a:gd name="connsiteY71" fmla="*/ 819549 h 1411961"/>
                <a:gd name="connsiteX72" fmla="*/ 1020056 w 1366160"/>
                <a:gd name="connsiteY72" fmla="*/ 829745 h 1411961"/>
                <a:gd name="connsiteX73" fmla="*/ 1020056 w 1366160"/>
                <a:gd name="connsiteY73" fmla="*/ 847511 h 1411961"/>
                <a:gd name="connsiteX74" fmla="*/ 1020056 w 1366160"/>
                <a:gd name="connsiteY74" fmla="*/ 862806 h 1411961"/>
                <a:gd name="connsiteX75" fmla="*/ 1035283 w 1366160"/>
                <a:gd name="connsiteY75" fmla="*/ 898337 h 1411961"/>
                <a:gd name="connsiteX76" fmla="*/ 1055722 w 1366160"/>
                <a:gd name="connsiteY76" fmla="*/ 934024 h 1411961"/>
                <a:gd name="connsiteX77" fmla="*/ 994540 w 1366160"/>
                <a:gd name="connsiteY77" fmla="*/ 934024 h 1411961"/>
                <a:gd name="connsiteX78" fmla="*/ 1014980 w 1366160"/>
                <a:gd name="connsiteY78" fmla="*/ 1035830 h 1411961"/>
                <a:gd name="connsiteX79" fmla="*/ 974238 w 1366160"/>
                <a:gd name="connsiteY79" fmla="*/ 974808 h 1411961"/>
                <a:gd name="connsiteX80" fmla="*/ 974238 w 1366160"/>
                <a:gd name="connsiteY80" fmla="*/ 1040928 h 1411961"/>
                <a:gd name="connsiteX81" fmla="*/ 974238 w 1366160"/>
                <a:gd name="connsiteY81" fmla="*/ 1137636 h 1411961"/>
                <a:gd name="connsiteX82" fmla="*/ 944998 w 1366160"/>
                <a:gd name="connsiteY82" fmla="*/ 1346875 h 1411961"/>
                <a:gd name="connsiteX83" fmla="*/ 943559 w 1366160"/>
                <a:gd name="connsiteY83" fmla="*/ 1347656 h 1411961"/>
                <a:gd name="connsiteX84" fmla="*/ 625044 w 1366160"/>
                <a:gd name="connsiteY84" fmla="*/ 1411961 h 1411961"/>
                <a:gd name="connsiteX85" fmla="*/ 46426 w 1366160"/>
                <a:gd name="connsiteY85" fmla="*/ 1172290 h 1411961"/>
                <a:gd name="connsiteX86" fmla="*/ 0 w 1366160"/>
                <a:gd name="connsiteY86" fmla="*/ 1116021 h 1411961"/>
                <a:gd name="connsiteX87" fmla="*/ 279423 w 1366160"/>
                <a:gd name="connsiteY87" fmla="*/ 570054 h 1411961"/>
                <a:gd name="connsiteX88" fmla="*/ 274347 w 1366160"/>
                <a:gd name="connsiteY88" fmla="*/ 503934 h 1411961"/>
                <a:gd name="connsiteX89" fmla="*/ 258983 w 1366160"/>
                <a:gd name="connsiteY89" fmla="*/ 407226 h 1411961"/>
                <a:gd name="connsiteX90" fmla="*/ 233605 w 1366160"/>
                <a:gd name="connsiteY90" fmla="*/ 341106 h 1411961"/>
                <a:gd name="connsiteX91" fmla="*/ 192862 w 1366160"/>
                <a:gd name="connsiteY91" fmla="*/ 239299 h 1411961"/>
                <a:gd name="connsiteX92" fmla="*/ 172560 w 1366160"/>
                <a:gd name="connsiteY92" fmla="*/ 188319 h 1411961"/>
                <a:gd name="connsiteX93" fmla="*/ 162271 w 1366160"/>
                <a:gd name="connsiteY93" fmla="*/ 137493 h 1411961"/>
                <a:gd name="connsiteX94" fmla="*/ 152120 w 1366160"/>
                <a:gd name="connsiteY94" fmla="*/ 101806 h 1411961"/>
                <a:gd name="connsiteX95" fmla="*/ 152120 w 1366160"/>
                <a:gd name="connsiteY95" fmla="*/ 91610 h 1411961"/>
                <a:gd name="connsiteX96" fmla="*/ 157196 w 1366160"/>
                <a:gd name="connsiteY96" fmla="*/ 81414 h 1411961"/>
                <a:gd name="connsiteX97" fmla="*/ 162271 w 1366160"/>
                <a:gd name="connsiteY97" fmla="*/ 76316 h 1411961"/>
                <a:gd name="connsiteX98" fmla="*/ 172560 w 1366160"/>
                <a:gd name="connsiteY98" fmla="*/ 76316 h 1411961"/>
                <a:gd name="connsiteX99" fmla="*/ 192862 w 1366160"/>
                <a:gd name="connsiteY99" fmla="*/ 81414 h 1411961"/>
                <a:gd name="connsiteX100" fmla="*/ 223453 w 1366160"/>
                <a:gd name="connsiteY100" fmla="*/ 91610 h 1411961"/>
                <a:gd name="connsiteX101" fmla="*/ 248832 w 1366160"/>
                <a:gd name="connsiteY101" fmla="*/ 112003 h 1411961"/>
                <a:gd name="connsiteX102" fmla="*/ 299725 w 1366160"/>
                <a:gd name="connsiteY102" fmla="*/ 147689 h 1411961"/>
                <a:gd name="connsiteX103" fmla="*/ 320165 w 1366160"/>
                <a:gd name="connsiteY103" fmla="*/ 162828 h 1411961"/>
                <a:gd name="connsiteX104" fmla="*/ 315089 w 1366160"/>
                <a:gd name="connsiteY104" fmla="*/ 132395 h 1411961"/>
                <a:gd name="connsiteX105" fmla="*/ 310014 w 1366160"/>
                <a:gd name="connsiteY105" fmla="*/ 71218 h 1411961"/>
                <a:gd name="connsiteX106" fmla="*/ 310014 w 1366160"/>
                <a:gd name="connsiteY106" fmla="*/ 40784 h 1411961"/>
                <a:gd name="connsiteX107" fmla="*/ 315089 w 1366160"/>
                <a:gd name="connsiteY107" fmla="*/ 15294 h 1411961"/>
                <a:gd name="connsiteX108" fmla="*/ 320165 w 1366160"/>
                <a:gd name="connsiteY108" fmla="*/ 5098 h 1411961"/>
                <a:gd name="connsiteX109" fmla="*/ 325241 w 1366160"/>
                <a:gd name="connsiteY109" fmla="*/ 0 h 141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366160" h="1411961">
                  <a:moveTo>
                    <a:pt x="325241" y="0"/>
                  </a:moveTo>
                  <a:lnTo>
                    <a:pt x="330316" y="0"/>
                  </a:lnTo>
                  <a:lnTo>
                    <a:pt x="340468" y="0"/>
                  </a:lnTo>
                  <a:lnTo>
                    <a:pt x="350619" y="5098"/>
                  </a:lnTo>
                  <a:lnTo>
                    <a:pt x="360907" y="15294"/>
                  </a:lnTo>
                  <a:lnTo>
                    <a:pt x="386286" y="45882"/>
                  </a:lnTo>
                  <a:lnTo>
                    <a:pt x="411801" y="86512"/>
                  </a:lnTo>
                  <a:cubicBezTo>
                    <a:pt x="418523" y="100107"/>
                    <a:pt x="425382" y="113702"/>
                    <a:pt x="432104" y="127297"/>
                  </a:cubicBezTo>
                  <a:lnTo>
                    <a:pt x="467770" y="208711"/>
                  </a:lnTo>
                  <a:lnTo>
                    <a:pt x="482997" y="244397"/>
                  </a:lnTo>
                  <a:lnTo>
                    <a:pt x="600149" y="234201"/>
                  </a:lnTo>
                  <a:lnTo>
                    <a:pt x="691648" y="224005"/>
                  </a:lnTo>
                  <a:lnTo>
                    <a:pt x="768057" y="224005"/>
                  </a:lnTo>
                  <a:lnTo>
                    <a:pt x="793572" y="229103"/>
                  </a:lnTo>
                  <a:lnTo>
                    <a:pt x="818950" y="234201"/>
                  </a:lnTo>
                  <a:lnTo>
                    <a:pt x="834177" y="244397"/>
                  </a:lnTo>
                  <a:lnTo>
                    <a:pt x="854617" y="259537"/>
                  </a:lnTo>
                  <a:lnTo>
                    <a:pt x="874920" y="279929"/>
                  </a:lnTo>
                  <a:lnTo>
                    <a:pt x="885208" y="285027"/>
                  </a:lnTo>
                  <a:lnTo>
                    <a:pt x="890284" y="285027"/>
                  </a:lnTo>
                  <a:lnTo>
                    <a:pt x="910586" y="264635"/>
                  </a:lnTo>
                  <a:lnTo>
                    <a:pt x="943647" y="229103"/>
                  </a:lnTo>
                  <a:lnTo>
                    <a:pt x="984389" y="198515"/>
                  </a:lnTo>
                  <a:lnTo>
                    <a:pt x="999616" y="188319"/>
                  </a:lnTo>
                  <a:lnTo>
                    <a:pt x="1014980" y="183221"/>
                  </a:lnTo>
                  <a:lnTo>
                    <a:pt x="1081101" y="193417"/>
                  </a:lnTo>
                  <a:lnTo>
                    <a:pt x="1116767" y="203613"/>
                  </a:lnTo>
                  <a:cubicBezTo>
                    <a:pt x="1118414" y="200214"/>
                    <a:pt x="1120197" y="196816"/>
                    <a:pt x="1121843" y="193417"/>
                  </a:cubicBezTo>
                  <a:lnTo>
                    <a:pt x="1142146" y="167927"/>
                  </a:lnTo>
                  <a:lnTo>
                    <a:pt x="1152434" y="157730"/>
                  </a:lnTo>
                  <a:lnTo>
                    <a:pt x="1167661" y="152632"/>
                  </a:lnTo>
                  <a:lnTo>
                    <a:pt x="1182888" y="152632"/>
                  </a:lnTo>
                  <a:lnTo>
                    <a:pt x="1198252" y="162828"/>
                  </a:lnTo>
                  <a:lnTo>
                    <a:pt x="1213479" y="178123"/>
                  </a:lnTo>
                  <a:cubicBezTo>
                    <a:pt x="1215125" y="181521"/>
                    <a:pt x="1216908" y="184920"/>
                    <a:pt x="1218555" y="188319"/>
                  </a:cubicBezTo>
                  <a:cubicBezTo>
                    <a:pt x="1220201" y="191717"/>
                    <a:pt x="1221984" y="195116"/>
                    <a:pt x="1223630" y="198515"/>
                  </a:cubicBezTo>
                  <a:lnTo>
                    <a:pt x="1223630" y="208711"/>
                  </a:lnTo>
                  <a:lnTo>
                    <a:pt x="1223630" y="218907"/>
                  </a:lnTo>
                  <a:cubicBezTo>
                    <a:pt x="1221984" y="220606"/>
                    <a:pt x="1220201" y="222306"/>
                    <a:pt x="1218555" y="224005"/>
                  </a:cubicBezTo>
                  <a:cubicBezTo>
                    <a:pt x="1221984" y="227404"/>
                    <a:pt x="1225276" y="230802"/>
                    <a:pt x="1228706" y="234201"/>
                  </a:cubicBezTo>
                  <a:lnTo>
                    <a:pt x="1249146" y="259537"/>
                  </a:lnTo>
                  <a:cubicBezTo>
                    <a:pt x="1252575" y="271432"/>
                    <a:pt x="1255868" y="283328"/>
                    <a:pt x="1259297" y="295223"/>
                  </a:cubicBezTo>
                  <a:cubicBezTo>
                    <a:pt x="1260943" y="300321"/>
                    <a:pt x="1262726" y="305419"/>
                    <a:pt x="1264373" y="310517"/>
                  </a:cubicBezTo>
                  <a:cubicBezTo>
                    <a:pt x="1262726" y="315615"/>
                    <a:pt x="1260943" y="320713"/>
                    <a:pt x="1259297" y="325811"/>
                  </a:cubicBezTo>
                  <a:lnTo>
                    <a:pt x="1213479" y="381735"/>
                  </a:lnTo>
                  <a:lnTo>
                    <a:pt x="1126919" y="478444"/>
                  </a:lnTo>
                  <a:lnTo>
                    <a:pt x="1009904" y="600642"/>
                  </a:lnTo>
                  <a:lnTo>
                    <a:pt x="1070949" y="575152"/>
                  </a:lnTo>
                  <a:lnTo>
                    <a:pt x="1131994" y="549662"/>
                  </a:lnTo>
                  <a:lnTo>
                    <a:pt x="1198252" y="529424"/>
                  </a:lnTo>
                  <a:lnTo>
                    <a:pt x="1228706" y="524326"/>
                  </a:lnTo>
                  <a:lnTo>
                    <a:pt x="1243933" y="529424"/>
                  </a:lnTo>
                  <a:cubicBezTo>
                    <a:pt x="1245716" y="532823"/>
                    <a:pt x="1247362" y="536222"/>
                    <a:pt x="1249146" y="539620"/>
                  </a:cubicBezTo>
                  <a:cubicBezTo>
                    <a:pt x="1250792" y="543019"/>
                    <a:pt x="1252575" y="546263"/>
                    <a:pt x="1254221" y="549662"/>
                  </a:cubicBezTo>
                  <a:lnTo>
                    <a:pt x="1243933" y="575152"/>
                  </a:lnTo>
                  <a:cubicBezTo>
                    <a:pt x="1242287" y="580250"/>
                    <a:pt x="1240503" y="585348"/>
                    <a:pt x="1238857" y="590446"/>
                  </a:cubicBezTo>
                  <a:lnTo>
                    <a:pt x="1269448" y="575152"/>
                  </a:lnTo>
                  <a:lnTo>
                    <a:pt x="1294964" y="570054"/>
                  </a:lnTo>
                  <a:lnTo>
                    <a:pt x="1310191" y="564956"/>
                  </a:lnTo>
                  <a:lnTo>
                    <a:pt x="1320342" y="570054"/>
                  </a:lnTo>
                  <a:lnTo>
                    <a:pt x="1330493" y="575152"/>
                  </a:lnTo>
                  <a:cubicBezTo>
                    <a:pt x="1333923" y="580250"/>
                    <a:pt x="1337215" y="585348"/>
                    <a:pt x="1340645" y="590446"/>
                  </a:cubicBezTo>
                  <a:lnTo>
                    <a:pt x="1361084" y="621035"/>
                  </a:lnTo>
                  <a:cubicBezTo>
                    <a:pt x="1362730" y="631231"/>
                    <a:pt x="1364514" y="641272"/>
                    <a:pt x="1366160" y="651468"/>
                  </a:cubicBezTo>
                  <a:lnTo>
                    <a:pt x="1366160" y="666763"/>
                  </a:lnTo>
                  <a:cubicBezTo>
                    <a:pt x="1364514" y="668462"/>
                    <a:pt x="1362730" y="670161"/>
                    <a:pt x="1361084" y="671861"/>
                  </a:cubicBezTo>
                  <a:lnTo>
                    <a:pt x="1300039" y="692253"/>
                  </a:lnTo>
                  <a:lnTo>
                    <a:pt x="1182888" y="733037"/>
                  </a:lnTo>
                  <a:lnTo>
                    <a:pt x="1121843" y="758373"/>
                  </a:lnTo>
                  <a:lnTo>
                    <a:pt x="1070949" y="783863"/>
                  </a:lnTo>
                  <a:lnTo>
                    <a:pt x="1035283" y="804255"/>
                  </a:lnTo>
                  <a:cubicBezTo>
                    <a:pt x="1031853" y="809353"/>
                    <a:pt x="1028561" y="814451"/>
                    <a:pt x="1025131" y="819549"/>
                  </a:cubicBezTo>
                  <a:cubicBezTo>
                    <a:pt x="1023485" y="822948"/>
                    <a:pt x="1021702" y="826347"/>
                    <a:pt x="1020056" y="829745"/>
                  </a:cubicBezTo>
                  <a:lnTo>
                    <a:pt x="1020056" y="847511"/>
                  </a:lnTo>
                  <a:lnTo>
                    <a:pt x="1020056" y="862806"/>
                  </a:lnTo>
                  <a:lnTo>
                    <a:pt x="1035283" y="898337"/>
                  </a:lnTo>
                  <a:cubicBezTo>
                    <a:pt x="1042142" y="910233"/>
                    <a:pt x="1048863" y="922128"/>
                    <a:pt x="1055722" y="934024"/>
                  </a:cubicBezTo>
                  <a:lnTo>
                    <a:pt x="994540" y="934024"/>
                  </a:lnTo>
                  <a:cubicBezTo>
                    <a:pt x="1001399" y="968011"/>
                    <a:pt x="1008121" y="1001843"/>
                    <a:pt x="1014980" y="1035830"/>
                  </a:cubicBezTo>
                  <a:lnTo>
                    <a:pt x="974238" y="974808"/>
                  </a:lnTo>
                  <a:lnTo>
                    <a:pt x="974238" y="1040928"/>
                  </a:lnTo>
                  <a:lnTo>
                    <a:pt x="974238" y="1137636"/>
                  </a:lnTo>
                  <a:lnTo>
                    <a:pt x="944998" y="1346875"/>
                  </a:lnTo>
                  <a:lnTo>
                    <a:pt x="943559" y="1347656"/>
                  </a:lnTo>
                  <a:cubicBezTo>
                    <a:pt x="845660" y="1389064"/>
                    <a:pt x="738026" y="1411961"/>
                    <a:pt x="625044" y="1411961"/>
                  </a:cubicBezTo>
                  <a:cubicBezTo>
                    <a:pt x="399080" y="1411961"/>
                    <a:pt x="194507" y="1320371"/>
                    <a:pt x="46426" y="1172290"/>
                  </a:cubicBezTo>
                  <a:lnTo>
                    <a:pt x="0" y="1116021"/>
                  </a:lnTo>
                  <a:lnTo>
                    <a:pt x="279423" y="570054"/>
                  </a:lnTo>
                  <a:cubicBezTo>
                    <a:pt x="277777" y="547963"/>
                    <a:pt x="275993" y="526026"/>
                    <a:pt x="274347" y="503934"/>
                  </a:cubicBezTo>
                  <a:cubicBezTo>
                    <a:pt x="269271" y="471646"/>
                    <a:pt x="264059" y="439513"/>
                    <a:pt x="258983" y="407226"/>
                  </a:cubicBezTo>
                  <a:lnTo>
                    <a:pt x="233605" y="341106"/>
                  </a:lnTo>
                  <a:lnTo>
                    <a:pt x="192862" y="239299"/>
                  </a:lnTo>
                  <a:cubicBezTo>
                    <a:pt x="186140" y="222306"/>
                    <a:pt x="179282" y="205312"/>
                    <a:pt x="172560" y="188319"/>
                  </a:cubicBezTo>
                  <a:cubicBezTo>
                    <a:pt x="169130" y="171325"/>
                    <a:pt x="165701" y="154486"/>
                    <a:pt x="162271" y="137493"/>
                  </a:cubicBezTo>
                  <a:cubicBezTo>
                    <a:pt x="158842" y="125597"/>
                    <a:pt x="155549" y="113702"/>
                    <a:pt x="152120" y="101806"/>
                  </a:cubicBezTo>
                  <a:lnTo>
                    <a:pt x="152120" y="91610"/>
                  </a:lnTo>
                  <a:cubicBezTo>
                    <a:pt x="153766" y="88212"/>
                    <a:pt x="155549" y="84813"/>
                    <a:pt x="157196" y="81414"/>
                  </a:cubicBezTo>
                  <a:cubicBezTo>
                    <a:pt x="158842" y="79715"/>
                    <a:pt x="160625" y="78016"/>
                    <a:pt x="162271" y="76316"/>
                  </a:cubicBezTo>
                  <a:lnTo>
                    <a:pt x="172560" y="76316"/>
                  </a:lnTo>
                  <a:lnTo>
                    <a:pt x="192862" y="81414"/>
                  </a:lnTo>
                  <a:lnTo>
                    <a:pt x="223453" y="91610"/>
                  </a:lnTo>
                  <a:lnTo>
                    <a:pt x="248832" y="112003"/>
                  </a:lnTo>
                  <a:lnTo>
                    <a:pt x="299725" y="147689"/>
                  </a:lnTo>
                  <a:lnTo>
                    <a:pt x="320165" y="162828"/>
                  </a:lnTo>
                  <a:cubicBezTo>
                    <a:pt x="318519" y="152632"/>
                    <a:pt x="316736" y="142591"/>
                    <a:pt x="315089" y="132395"/>
                  </a:cubicBezTo>
                  <a:cubicBezTo>
                    <a:pt x="313443" y="112003"/>
                    <a:pt x="311660" y="91610"/>
                    <a:pt x="310014" y="71218"/>
                  </a:cubicBezTo>
                  <a:lnTo>
                    <a:pt x="310014" y="40784"/>
                  </a:lnTo>
                  <a:cubicBezTo>
                    <a:pt x="311660" y="32288"/>
                    <a:pt x="313443" y="23791"/>
                    <a:pt x="315089" y="15294"/>
                  </a:cubicBezTo>
                  <a:cubicBezTo>
                    <a:pt x="316736" y="11895"/>
                    <a:pt x="318519" y="8497"/>
                    <a:pt x="320165" y="5098"/>
                  </a:cubicBezTo>
                  <a:cubicBezTo>
                    <a:pt x="321811" y="3399"/>
                    <a:pt x="323595" y="1699"/>
                    <a:pt x="325241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円: 塗りつぶしなし 85">
              <a:extLst>
                <a:ext uri="{FF2B5EF4-FFF2-40B4-BE49-F238E27FC236}">
                  <a16:creationId xmlns:a16="http://schemas.microsoft.com/office/drawing/2014/main" id="{74D13434-D302-4FBF-8F56-5672E3794F2B}"/>
                </a:ext>
              </a:extLst>
            </p:cNvPr>
            <p:cNvSpPr/>
            <p:nvPr/>
          </p:nvSpPr>
          <p:spPr>
            <a:xfrm>
              <a:off x="8146350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3FCB3BA-5B00-4700-9F10-B95A95F90AB7}"/>
              </a:ext>
            </a:extLst>
          </p:cNvPr>
          <p:cNvGrpSpPr/>
          <p:nvPr/>
        </p:nvGrpSpPr>
        <p:grpSpPr>
          <a:xfrm>
            <a:off x="409948" y="2771746"/>
            <a:ext cx="1596925" cy="1596923"/>
            <a:chOff x="391203" y="2225324"/>
            <a:chExt cx="1714908" cy="1714906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E5668359-19FB-4895-AB83-DFC64346C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78" y="2437458"/>
              <a:ext cx="1177271" cy="1467830"/>
            </a:xfrm>
            <a:custGeom>
              <a:avLst/>
              <a:gdLst>
                <a:gd name="connsiteX0" fmla="*/ 335756 w 1177271"/>
                <a:gd name="connsiteY0" fmla="*/ 0 h 1467830"/>
                <a:gd name="connsiteX1" fmla="*/ 340006 w 1177271"/>
                <a:gd name="connsiteY1" fmla="*/ 0 h 1467830"/>
                <a:gd name="connsiteX2" fmla="*/ 352756 w 1177271"/>
                <a:gd name="connsiteY2" fmla="*/ 12750 h 1467830"/>
                <a:gd name="connsiteX3" fmla="*/ 374007 w 1177271"/>
                <a:gd name="connsiteY3" fmla="*/ 38251 h 1467830"/>
                <a:gd name="connsiteX4" fmla="*/ 425008 w 1177271"/>
                <a:gd name="connsiteY4" fmla="*/ 119002 h 1467830"/>
                <a:gd name="connsiteX5" fmla="*/ 493009 w 1177271"/>
                <a:gd name="connsiteY5" fmla="*/ 238004 h 1467830"/>
                <a:gd name="connsiteX6" fmla="*/ 697013 w 1177271"/>
                <a:gd name="connsiteY6" fmla="*/ 238004 h 1467830"/>
                <a:gd name="connsiteX7" fmla="*/ 871266 w 1177271"/>
                <a:gd name="connsiteY7" fmla="*/ 170003 h 1467830"/>
                <a:gd name="connsiteX8" fmla="*/ 998768 w 1177271"/>
                <a:gd name="connsiteY8" fmla="*/ 123252 h 1467830"/>
                <a:gd name="connsiteX9" fmla="*/ 1045519 w 1177271"/>
                <a:gd name="connsiteY9" fmla="*/ 110502 h 1467830"/>
                <a:gd name="connsiteX10" fmla="*/ 1071019 w 1177271"/>
                <a:gd name="connsiteY10" fmla="*/ 106252 h 1467830"/>
                <a:gd name="connsiteX11" fmla="*/ 1075269 w 1177271"/>
                <a:gd name="connsiteY11" fmla="*/ 110502 h 1467830"/>
                <a:gd name="connsiteX12" fmla="*/ 1079519 w 1177271"/>
                <a:gd name="connsiteY12" fmla="*/ 123252 h 1467830"/>
                <a:gd name="connsiteX13" fmla="*/ 1075269 w 1177271"/>
                <a:gd name="connsiteY13" fmla="*/ 165753 h 1467830"/>
                <a:gd name="connsiteX14" fmla="*/ 1058269 w 1177271"/>
                <a:gd name="connsiteY14" fmla="*/ 225254 h 1467830"/>
                <a:gd name="connsiteX15" fmla="*/ 1041269 w 1177271"/>
                <a:gd name="connsiteY15" fmla="*/ 293255 h 1467830"/>
                <a:gd name="connsiteX16" fmla="*/ 1003018 w 1177271"/>
                <a:gd name="connsiteY16" fmla="*/ 416508 h 1467830"/>
                <a:gd name="connsiteX17" fmla="*/ 986018 w 1177271"/>
                <a:gd name="connsiteY17" fmla="*/ 476009 h 1467830"/>
                <a:gd name="connsiteX18" fmla="*/ 998768 w 1177271"/>
                <a:gd name="connsiteY18" fmla="*/ 505759 h 1467830"/>
                <a:gd name="connsiteX19" fmla="*/ 1015768 w 1177271"/>
                <a:gd name="connsiteY19" fmla="*/ 548260 h 1467830"/>
                <a:gd name="connsiteX20" fmla="*/ 1037019 w 1177271"/>
                <a:gd name="connsiteY20" fmla="*/ 612011 h 1467830"/>
                <a:gd name="connsiteX21" fmla="*/ 1058269 w 1177271"/>
                <a:gd name="connsiteY21" fmla="*/ 697013 h 1467830"/>
                <a:gd name="connsiteX22" fmla="*/ 1075269 w 1177271"/>
                <a:gd name="connsiteY22" fmla="*/ 784139 h 1467830"/>
                <a:gd name="connsiteX23" fmla="*/ 1088019 w 1177271"/>
                <a:gd name="connsiteY23" fmla="*/ 881891 h 1467830"/>
                <a:gd name="connsiteX24" fmla="*/ 1096520 w 1177271"/>
                <a:gd name="connsiteY24" fmla="*/ 894641 h 1467830"/>
                <a:gd name="connsiteX25" fmla="*/ 1117770 w 1177271"/>
                <a:gd name="connsiteY25" fmla="*/ 928642 h 1467830"/>
                <a:gd name="connsiteX26" fmla="*/ 1147521 w 1177271"/>
                <a:gd name="connsiteY26" fmla="*/ 979643 h 1467830"/>
                <a:gd name="connsiteX27" fmla="*/ 1156021 w 1177271"/>
                <a:gd name="connsiteY27" fmla="*/ 1009393 h 1467830"/>
                <a:gd name="connsiteX28" fmla="*/ 1168771 w 1177271"/>
                <a:gd name="connsiteY28" fmla="*/ 1043394 h 1467830"/>
                <a:gd name="connsiteX29" fmla="*/ 1173021 w 1177271"/>
                <a:gd name="connsiteY29" fmla="*/ 1077395 h 1467830"/>
                <a:gd name="connsiteX30" fmla="*/ 1177271 w 1177271"/>
                <a:gd name="connsiteY30" fmla="*/ 1111395 h 1467830"/>
                <a:gd name="connsiteX31" fmla="*/ 1173021 w 1177271"/>
                <a:gd name="connsiteY31" fmla="*/ 1145396 h 1467830"/>
                <a:gd name="connsiteX32" fmla="*/ 1164521 w 1177271"/>
                <a:gd name="connsiteY32" fmla="*/ 1175146 h 1467830"/>
                <a:gd name="connsiteX33" fmla="*/ 1147521 w 1177271"/>
                <a:gd name="connsiteY33" fmla="*/ 1209147 h 1467830"/>
                <a:gd name="connsiteX34" fmla="*/ 1117770 w 1177271"/>
                <a:gd name="connsiteY34" fmla="*/ 1238898 h 1467830"/>
                <a:gd name="connsiteX35" fmla="*/ 1083769 w 1177271"/>
                <a:gd name="connsiteY35" fmla="*/ 1264398 h 1467830"/>
                <a:gd name="connsiteX36" fmla="*/ 1037019 w 1177271"/>
                <a:gd name="connsiteY36" fmla="*/ 1289899 h 1467830"/>
                <a:gd name="connsiteX37" fmla="*/ 922267 w 1177271"/>
                <a:gd name="connsiteY37" fmla="*/ 1340899 h 1467830"/>
                <a:gd name="connsiteX38" fmla="*/ 803264 w 1177271"/>
                <a:gd name="connsiteY38" fmla="*/ 1404651 h 1467830"/>
                <a:gd name="connsiteX39" fmla="*/ 717651 w 1177271"/>
                <a:gd name="connsiteY39" fmla="*/ 1453165 h 1467830"/>
                <a:gd name="connsiteX40" fmla="*/ 572173 w 1177271"/>
                <a:gd name="connsiteY40" fmla="*/ 1467830 h 1467830"/>
                <a:gd name="connsiteX41" fmla="*/ 253658 w 1177271"/>
                <a:gd name="connsiteY41" fmla="*/ 1403525 h 1467830"/>
                <a:gd name="connsiteX42" fmla="*/ 134153 w 1177271"/>
                <a:gd name="connsiteY42" fmla="*/ 1338660 h 1467830"/>
                <a:gd name="connsiteX43" fmla="*/ 131752 w 1177271"/>
                <a:gd name="connsiteY43" fmla="*/ 1302649 h 1467830"/>
                <a:gd name="connsiteX44" fmla="*/ 131752 w 1177271"/>
                <a:gd name="connsiteY44" fmla="*/ 1260148 h 1467830"/>
                <a:gd name="connsiteX45" fmla="*/ 136003 w 1177271"/>
                <a:gd name="connsiteY45" fmla="*/ 1221897 h 1467830"/>
                <a:gd name="connsiteX46" fmla="*/ 144503 w 1177271"/>
                <a:gd name="connsiteY46" fmla="*/ 1141146 h 1467830"/>
                <a:gd name="connsiteX47" fmla="*/ 153003 w 1177271"/>
                <a:gd name="connsiteY47" fmla="*/ 1102895 h 1467830"/>
                <a:gd name="connsiteX48" fmla="*/ 68001 w 1177271"/>
                <a:gd name="connsiteY48" fmla="*/ 1102895 h 1467830"/>
                <a:gd name="connsiteX49" fmla="*/ 85002 w 1177271"/>
                <a:gd name="connsiteY49" fmla="*/ 1017894 h 1467830"/>
                <a:gd name="connsiteX50" fmla="*/ 0 w 1177271"/>
                <a:gd name="connsiteY50" fmla="*/ 983893 h 1467830"/>
                <a:gd name="connsiteX51" fmla="*/ 34001 w 1177271"/>
                <a:gd name="connsiteY51" fmla="*/ 966893 h 1467830"/>
                <a:gd name="connsiteX52" fmla="*/ 42501 w 1177271"/>
                <a:gd name="connsiteY52" fmla="*/ 962643 h 1467830"/>
                <a:gd name="connsiteX53" fmla="*/ 46751 w 1177271"/>
                <a:gd name="connsiteY53" fmla="*/ 954142 h 1467830"/>
                <a:gd name="connsiteX54" fmla="*/ 59501 w 1177271"/>
                <a:gd name="connsiteY54" fmla="*/ 928642 h 1467830"/>
                <a:gd name="connsiteX55" fmla="*/ 68001 w 1177271"/>
                <a:gd name="connsiteY55" fmla="*/ 898891 h 1467830"/>
                <a:gd name="connsiteX56" fmla="*/ 17000 w 1177271"/>
                <a:gd name="connsiteY56" fmla="*/ 881891 h 1467830"/>
                <a:gd name="connsiteX57" fmla="*/ 68001 w 1177271"/>
                <a:gd name="connsiteY57" fmla="*/ 830890 h 1467830"/>
                <a:gd name="connsiteX58" fmla="*/ 17000 w 1177271"/>
                <a:gd name="connsiteY58" fmla="*/ 813890 h 1467830"/>
                <a:gd name="connsiteX59" fmla="*/ 25500 w 1177271"/>
                <a:gd name="connsiteY59" fmla="*/ 809640 h 1467830"/>
                <a:gd name="connsiteX60" fmla="*/ 42501 w 1177271"/>
                <a:gd name="connsiteY60" fmla="*/ 796890 h 1467830"/>
                <a:gd name="connsiteX61" fmla="*/ 55251 w 1177271"/>
                <a:gd name="connsiteY61" fmla="*/ 784139 h 1467830"/>
                <a:gd name="connsiteX62" fmla="*/ 68001 w 1177271"/>
                <a:gd name="connsiteY62" fmla="*/ 767139 h 1467830"/>
                <a:gd name="connsiteX63" fmla="*/ 76501 w 1177271"/>
                <a:gd name="connsiteY63" fmla="*/ 741639 h 1467830"/>
                <a:gd name="connsiteX64" fmla="*/ 85002 w 1177271"/>
                <a:gd name="connsiteY64" fmla="*/ 714013 h 1467830"/>
                <a:gd name="connsiteX65" fmla="*/ 93502 w 1177271"/>
                <a:gd name="connsiteY65" fmla="*/ 680012 h 1467830"/>
                <a:gd name="connsiteX66" fmla="*/ 106252 w 1177271"/>
                <a:gd name="connsiteY66" fmla="*/ 641762 h 1467830"/>
                <a:gd name="connsiteX67" fmla="*/ 136003 w 1177271"/>
                <a:gd name="connsiteY67" fmla="*/ 578011 h 1467830"/>
                <a:gd name="connsiteX68" fmla="*/ 170003 w 1177271"/>
                <a:gd name="connsiteY68" fmla="*/ 510009 h 1467830"/>
                <a:gd name="connsiteX69" fmla="*/ 161503 w 1177271"/>
                <a:gd name="connsiteY69" fmla="*/ 493009 h 1467830"/>
                <a:gd name="connsiteX70" fmla="*/ 157253 w 1177271"/>
                <a:gd name="connsiteY70" fmla="*/ 471759 h 1467830"/>
                <a:gd name="connsiteX71" fmla="*/ 153003 w 1177271"/>
                <a:gd name="connsiteY71" fmla="*/ 446258 h 1467830"/>
                <a:gd name="connsiteX72" fmla="*/ 148753 w 1177271"/>
                <a:gd name="connsiteY72" fmla="*/ 408008 h 1467830"/>
                <a:gd name="connsiteX73" fmla="*/ 148753 w 1177271"/>
                <a:gd name="connsiteY73" fmla="*/ 369757 h 1467830"/>
                <a:gd name="connsiteX74" fmla="*/ 153003 w 1177271"/>
                <a:gd name="connsiteY74" fmla="*/ 318756 h 1467830"/>
                <a:gd name="connsiteX75" fmla="*/ 165753 w 1177271"/>
                <a:gd name="connsiteY75" fmla="*/ 267755 h 1467830"/>
                <a:gd name="connsiteX76" fmla="*/ 182753 w 1177271"/>
                <a:gd name="connsiteY76" fmla="*/ 221004 h 1467830"/>
                <a:gd name="connsiteX77" fmla="*/ 204004 w 1177271"/>
                <a:gd name="connsiteY77" fmla="*/ 174253 h 1467830"/>
                <a:gd name="connsiteX78" fmla="*/ 229504 w 1177271"/>
                <a:gd name="connsiteY78" fmla="*/ 131753 h 1467830"/>
                <a:gd name="connsiteX79" fmla="*/ 259255 w 1177271"/>
                <a:gd name="connsiteY79" fmla="*/ 89252 h 1467830"/>
                <a:gd name="connsiteX80" fmla="*/ 284755 w 1177271"/>
                <a:gd name="connsiteY80" fmla="*/ 51001 h 1467830"/>
                <a:gd name="connsiteX81" fmla="*/ 310256 w 1177271"/>
                <a:gd name="connsiteY81" fmla="*/ 21251 h 1467830"/>
                <a:gd name="connsiteX82" fmla="*/ 327256 w 1177271"/>
                <a:gd name="connsiteY82" fmla="*/ 4250 h 146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177271" h="1467830">
                  <a:moveTo>
                    <a:pt x="335756" y="0"/>
                  </a:moveTo>
                  <a:lnTo>
                    <a:pt x="340006" y="0"/>
                  </a:lnTo>
                  <a:lnTo>
                    <a:pt x="352756" y="12750"/>
                  </a:lnTo>
                  <a:lnTo>
                    <a:pt x="374007" y="38251"/>
                  </a:lnTo>
                  <a:lnTo>
                    <a:pt x="425008" y="119002"/>
                  </a:lnTo>
                  <a:lnTo>
                    <a:pt x="493009" y="238004"/>
                  </a:lnTo>
                  <a:lnTo>
                    <a:pt x="697013" y="238004"/>
                  </a:lnTo>
                  <a:lnTo>
                    <a:pt x="871266" y="170003"/>
                  </a:lnTo>
                  <a:lnTo>
                    <a:pt x="998768" y="123252"/>
                  </a:lnTo>
                  <a:lnTo>
                    <a:pt x="1045519" y="110502"/>
                  </a:lnTo>
                  <a:lnTo>
                    <a:pt x="1071019" y="106252"/>
                  </a:lnTo>
                  <a:lnTo>
                    <a:pt x="1075269" y="110502"/>
                  </a:lnTo>
                  <a:lnTo>
                    <a:pt x="1079519" y="123252"/>
                  </a:lnTo>
                  <a:lnTo>
                    <a:pt x="1075269" y="165753"/>
                  </a:lnTo>
                  <a:lnTo>
                    <a:pt x="1058269" y="225254"/>
                  </a:lnTo>
                  <a:lnTo>
                    <a:pt x="1041269" y="293255"/>
                  </a:lnTo>
                  <a:lnTo>
                    <a:pt x="1003018" y="416508"/>
                  </a:lnTo>
                  <a:lnTo>
                    <a:pt x="986018" y="476009"/>
                  </a:lnTo>
                  <a:lnTo>
                    <a:pt x="998768" y="505759"/>
                  </a:lnTo>
                  <a:lnTo>
                    <a:pt x="1015768" y="548260"/>
                  </a:lnTo>
                  <a:lnTo>
                    <a:pt x="1037019" y="612011"/>
                  </a:lnTo>
                  <a:lnTo>
                    <a:pt x="1058269" y="697013"/>
                  </a:lnTo>
                  <a:lnTo>
                    <a:pt x="1075269" y="784139"/>
                  </a:lnTo>
                  <a:lnTo>
                    <a:pt x="1088019" y="881891"/>
                  </a:lnTo>
                  <a:lnTo>
                    <a:pt x="1096520" y="894641"/>
                  </a:lnTo>
                  <a:lnTo>
                    <a:pt x="1117770" y="928642"/>
                  </a:lnTo>
                  <a:lnTo>
                    <a:pt x="1147521" y="979643"/>
                  </a:lnTo>
                  <a:lnTo>
                    <a:pt x="1156021" y="1009393"/>
                  </a:lnTo>
                  <a:lnTo>
                    <a:pt x="1168771" y="1043394"/>
                  </a:lnTo>
                  <a:lnTo>
                    <a:pt x="1173021" y="1077395"/>
                  </a:lnTo>
                  <a:lnTo>
                    <a:pt x="1177271" y="1111395"/>
                  </a:lnTo>
                  <a:lnTo>
                    <a:pt x="1173021" y="1145396"/>
                  </a:lnTo>
                  <a:lnTo>
                    <a:pt x="1164521" y="1175146"/>
                  </a:lnTo>
                  <a:lnTo>
                    <a:pt x="1147521" y="1209147"/>
                  </a:lnTo>
                  <a:lnTo>
                    <a:pt x="1117770" y="1238898"/>
                  </a:lnTo>
                  <a:lnTo>
                    <a:pt x="1083769" y="1264398"/>
                  </a:lnTo>
                  <a:lnTo>
                    <a:pt x="1037019" y="1289899"/>
                  </a:lnTo>
                  <a:lnTo>
                    <a:pt x="922267" y="1340899"/>
                  </a:lnTo>
                  <a:lnTo>
                    <a:pt x="803264" y="1404651"/>
                  </a:lnTo>
                  <a:lnTo>
                    <a:pt x="717651" y="1453165"/>
                  </a:lnTo>
                  <a:lnTo>
                    <a:pt x="572173" y="1467830"/>
                  </a:lnTo>
                  <a:cubicBezTo>
                    <a:pt x="459191" y="1467830"/>
                    <a:pt x="351557" y="1444933"/>
                    <a:pt x="253658" y="1403525"/>
                  </a:cubicBezTo>
                  <a:lnTo>
                    <a:pt x="134153" y="1338660"/>
                  </a:lnTo>
                  <a:lnTo>
                    <a:pt x="131752" y="1302649"/>
                  </a:lnTo>
                  <a:lnTo>
                    <a:pt x="131752" y="1260148"/>
                  </a:lnTo>
                  <a:lnTo>
                    <a:pt x="136003" y="1221897"/>
                  </a:lnTo>
                  <a:lnTo>
                    <a:pt x="144503" y="1141146"/>
                  </a:lnTo>
                  <a:lnTo>
                    <a:pt x="153003" y="1102895"/>
                  </a:lnTo>
                  <a:lnTo>
                    <a:pt x="68001" y="1102895"/>
                  </a:lnTo>
                  <a:lnTo>
                    <a:pt x="85002" y="1017894"/>
                  </a:lnTo>
                  <a:lnTo>
                    <a:pt x="0" y="983893"/>
                  </a:lnTo>
                  <a:lnTo>
                    <a:pt x="34001" y="966893"/>
                  </a:lnTo>
                  <a:lnTo>
                    <a:pt x="42501" y="962643"/>
                  </a:lnTo>
                  <a:lnTo>
                    <a:pt x="46751" y="954142"/>
                  </a:lnTo>
                  <a:lnTo>
                    <a:pt x="59501" y="928642"/>
                  </a:lnTo>
                  <a:lnTo>
                    <a:pt x="68001" y="898891"/>
                  </a:lnTo>
                  <a:lnTo>
                    <a:pt x="17000" y="881891"/>
                  </a:lnTo>
                  <a:lnTo>
                    <a:pt x="68001" y="830890"/>
                  </a:lnTo>
                  <a:lnTo>
                    <a:pt x="17000" y="813890"/>
                  </a:lnTo>
                  <a:lnTo>
                    <a:pt x="25500" y="809640"/>
                  </a:lnTo>
                  <a:lnTo>
                    <a:pt x="42501" y="796890"/>
                  </a:lnTo>
                  <a:lnTo>
                    <a:pt x="55251" y="784139"/>
                  </a:lnTo>
                  <a:lnTo>
                    <a:pt x="68001" y="767139"/>
                  </a:lnTo>
                  <a:lnTo>
                    <a:pt x="76501" y="741639"/>
                  </a:lnTo>
                  <a:lnTo>
                    <a:pt x="85002" y="714013"/>
                  </a:lnTo>
                  <a:lnTo>
                    <a:pt x="93502" y="680012"/>
                  </a:lnTo>
                  <a:lnTo>
                    <a:pt x="106252" y="641762"/>
                  </a:lnTo>
                  <a:lnTo>
                    <a:pt x="136003" y="578011"/>
                  </a:lnTo>
                  <a:lnTo>
                    <a:pt x="170003" y="510009"/>
                  </a:lnTo>
                  <a:lnTo>
                    <a:pt x="161503" y="493009"/>
                  </a:lnTo>
                  <a:lnTo>
                    <a:pt x="157253" y="471759"/>
                  </a:lnTo>
                  <a:lnTo>
                    <a:pt x="153003" y="446258"/>
                  </a:lnTo>
                  <a:lnTo>
                    <a:pt x="148753" y="408008"/>
                  </a:lnTo>
                  <a:lnTo>
                    <a:pt x="148753" y="369757"/>
                  </a:lnTo>
                  <a:lnTo>
                    <a:pt x="153003" y="318756"/>
                  </a:lnTo>
                  <a:lnTo>
                    <a:pt x="165753" y="267755"/>
                  </a:lnTo>
                  <a:lnTo>
                    <a:pt x="182753" y="221004"/>
                  </a:lnTo>
                  <a:lnTo>
                    <a:pt x="204004" y="174253"/>
                  </a:lnTo>
                  <a:lnTo>
                    <a:pt x="229504" y="131753"/>
                  </a:lnTo>
                  <a:lnTo>
                    <a:pt x="259255" y="89252"/>
                  </a:lnTo>
                  <a:lnTo>
                    <a:pt x="284755" y="51001"/>
                  </a:lnTo>
                  <a:lnTo>
                    <a:pt x="310256" y="21251"/>
                  </a:lnTo>
                  <a:lnTo>
                    <a:pt x="327256" y="425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" name="円: 塗りつぶしなし 83">
              <a:extLst>
                <a:ext uri="{FF2B5EF4-FFF2-40B4-BE49-F238E27FC236}">
                  <a16:creationId xmlns:a16="http://schemas.microsoft.com/office/drawing/2014/main" id="{C379CEF5-AA43-4F38-AFBC-4A021D66903C}"/>
                </a:ext>
              </a:extLst>
            </p:cNvPr>
            <p:cNvSpPr/>
            <p:nvPr/>
          </p:nvSpPr>
          <p:spPr>
            <a:xfrm>
              <a:off x="391203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7C6FA26E-975D-47B8-808C-C218ED57183E}"/>
              </a:ext>
            </a:extLst>
          </p:cNvPr>
          <p:cNvGrpSpPr/>
          <p:nvPr/>
        </p:nvGrpSpPr>
        <p:grpSpPr>
          <a:xfrm>
            <a:off x="2265555" y="2771746"/>
            <a:ext cx="1596925" cy="1596923"/>
            <a:chOff x="2383905" y="2225324"/>
            <a:chExt cx="1714908" cy="1714906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AC8252B8-1440-41EA-8CF4-9EEEE12AB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7558" y="2482855"/>
              <a:ext cx="1542992" cy="1385594"/>
            </a:xfrm>
            <a:custGeom>
              <a:avLst/>
              <a:gdLst>
                <a:gd name="connsiteX0" fmla="*/ 837930 w 1542992"/>
                <a:gd name="connsiteY0" fmla="*/ 0 h 1385594"/>
                <a:gd name="connsiteX1" fmla="*/ 896744 w 1542992"/>
                <a:gd name="connsiteY1" fmla="*/ 0 h 1385594"/>
                <a:gd name="connsiteX2" fmla="*/ 968774 w 1542992"/>
                <a:gd name="connsiteY2" fmla="*/ 6527 h 1385594"/>
                <a:gd name="connsiteX3" fmla="*/ 1008203 w 1542992"/>
                <a:gd name="connsiteY3" fmla="*/ 13054 h 1385594"/>
                <a:gd name="connsiteX4" fmla="*/ 1047413 w 1542992"/>
                <a:gd name="connsiteY4" fmla="*/ 26235 h 1385594"/>
                <a:gd name="connsiteX5" fmla="*/ 1080013 w 1542992"/>
                <a:gd name="connsiteY5" fmla="*/ 45816 h 1385594"/>
                <a:gd name="connsiteX6" fmla="*/ 1112835 w 1542992"/>
                <a:gd name="connsiteY6" fmla="*/ 72051 h 1385594"/>
                <a:gd name="connsiteX7" fmla="*/ 1145656 w 1542992"/>
                <a:gd name="connsiteY7" fmla="*/ 98158 h 1385594"/>
                <a:gd name="connsiteX8" fmla="*/ 1171648 w 1542992"/>
                <a:gd name="connsiteY8" fmla="*/ 124393 h 1385594"/>
                <a:gd name="connsiteX9" fmla="*/ 1224074 w 1542992"/>
                <a:gd name="connsiteY9" fmla="*/ 196443 h 1385594"/>
                <a:gd name="connsiteX10" fmla="*/ 1276500 w 1542992"/>
                <a:gd name="connsiteY10" fmla="*/ 281420 h 1385594"/>
                <a:gd name="connsiteX11" fmla="*/ 1322317 w 1542992"/>
                <a:gd name="connsiteY11" fmla="*/ 373179 h 1385594"/>
                <a:gd name="connsiteX12" fmla="*/ 1420560 w 1542992"/>
                <a:gd name="connsiteY12" fmla="*/ 576021 h 1385594"/>
                <a:gd name="connsiteX13" fmla="*/ 1456465 w 1542992"/>
                <a:gd name="connsiteY13" fmla="*/ 628363 h 1385594"/>
                <a:gd name="connsiteX14" fmla="*/ 1495674 w 1542992"/>
                <a:gd name="connsiteY14" fmla="*/ 680833 h 1385594"/>
                <a:gd name="connsiteX15" fmla="*/ 1542992 w 1542992"/>
                <a:gd name="connsiteY15" fmla="*/ 728075 h 1385594"/>
                <a:gd name="connsiteX16" fmla="*/ 1538860 w 1542992"/>
                <a:gd name="connsiteY16" fmla="*/ 769058 h 1385594"/>
                <a:gd name="connsiteX17" fmla="*/ 1055710 w 1542992"/>
                <a:gd name="connsiteY17" fmla="*/ 1358128 h 1385594"/>
                <a:gd name="connsiteX18" fmla="*/ 980667 w 1542992"/>
                <a:gd name="connsiteY18" fmla="*/ 1385594 h 1385594"/>
                <a:gd name="connsiteX19" fmla="*/ 864143 w 1542992"/>
                <a:gd name="connsiteY19" fmla="*/ 1191330 h 1385594"/>
                <a:gd name="connsiteX20" fmla="*/ 929565 w 1542992"/>
                <a:gd name="connsiteY20" fmla="*/ 1191330 h 1385594"/>
                <a:gd name="connsiteX21" fmla="*/ 1034196 w 1542992"/>
                <a:gd name="connsiteY21" fmla="*/ 1178276 h 1385594"/>
                <a:gd name="connsiteX22" fmla="*/ 1067017 w 1542992"/>
                <a:gd name="connsiteY22" fmla="*/ 1165223 h 1385594"/>
                <a:gd name="connsiteX23" fmla="*/ 1093230 w 1542992"/>
                <a:gd name="connsiteY23" fmla="*/ 1152169 h 1385594"/>
                <a:gd name="connsiteX24" fmla="*/ 1119443 w 1542992"/>
                <a:gd name="connsiteY24" fmla="*/ 1138988 h 1385594"/>
                <a:gd name="connsiteX25" fmla="*/ 1145656 w 1542992"/>
                <a:gd name="connsiteY25" fmla="*/ 1112881 h 1385594"/>
                <a:gd name="connsiteX26" fmla="*/ 1184865 w 1542992"/>
                <a:gd name="connsiteY26" fmla="*/ 1067065 h 1385594"/>
                <a:gd name="connsiteX27" fmla="*/ 1217466 w 1542992"/>
                <a:gd name="connsiteY27" fmla="*/ 1008068 h 1385594"/>
                <a:gd name="connsiteX28" fmla="*/ 1243678 w 1542992"/>
                <a:gd name="connsiteY28" fmla="*/ 949199 h 1385594"/>
                <a:gd name="connsiteX29" fmla="*/ 1256895 w 1542992"/>
                <a:gd name="connsiteY29" fmla="*/ 890330 h 1385594"/>
                <a:gd name="connsiteX30" fmla="*/ 1263503 w 1542992"/>
                <a:gd name="connsiteY30" fmla="*/ 837860 h 1385594"/>
                <a:gd name="connsiteX31" fmla="*/ 1263503 w 1542992"/>
                <a:gd name="connsiteY31" fmla="*/ 798571 h 1385594"/>
                <a:gd name="connsiteX32" fmla="*/ 1263503 w 1542992"/>
                <a:gd name="connsiteY32" fmla="*/ 746229 h 1385594"/>
                <a:gd name="connsiteX33" fmla="*/ 1263503 w 1542992"/>
                <a:gd name="connsiteY33" fmla="*/ 687360 h 1385594"/>
                <a:gd name="connsiteX34" fmla="*/ 1283108 w 1542992"/>
                <a:gd name="connsiteY34" fmla="*/ 569494 h 1385594"/>
                <a:gd name="connsiteX35" fmla="*/ 1302712 w 1542992"/>
                <a:gd name="connsiteY35" fmla="*/ 425521 h 1385594"/>
                <a:gd name="connsiteX36" fmla="*/ 1296104 w 1542992"/>
                <a:gd name="connsiteY36" fmla="*/ 458283 h 1385594"/>
                <a:gd name="connsiteX37" fmla="*/ 1269891 w 1542992"/>
                <a:gd name="connsiteY37" fmla="*/ 549914 h 1385594"/>
                <a:gd name="connsiteX38" fmla="*/ 1250287 w 1542992"/>
                <a:gd name="connsiteY38" fmla="*/ 674306 h 1385594"/>
                <a:gd name="connsiteX39" fmla="*/ 1250287 w 1542992"/>
                <a:gd name="connsiteY39" fmla="*/ 733175 h 1385594"/>
                <a:gd name="connsiteX40" fmla="*/ 1243678 w 1542992"/>
                <a:gd name="connsiteY40" fmla="*/ 798571 h 1385594"/>
                <a:gd name="connsiteX41" fmla="*/ 1243678 w 1542992"/>
                <a:gd name="connsiteY41" fmla="*/ 857568 h 1385594"/>
                <a:gd name="connsiteX42" fmla="*/ 1237290 w 1542992"/>
                <a:gd name="connsiteY42" fmla="*/ 916437 h 1385594"/>
                <a:gd name="connsiteX43" fmla="*/ 1217466 w 1542992"/>
                <a:gd name="connsiteY43" fmla="*/ 968779 h 1385594"/>
                <a:gd name="connsiteX44" fmla="*/ 1191473 w 1542992"/>
                <a:gd name="connsiteY44" fmla="*/ 1021250 h 1385594"/>
                <a:gd name="connsiteX45" fmla="*/ 1158652 w 1542992"/>
                <a:gd name="connsiteY45" fmla="*/ 1067065 h 1385594"/>
                <a:gd name="connsiteX46" fmla="*/ 1119443 w 1542992"/>
                <a:gd name="connsiteY46" fmla="*/ 1106354 h 1385594"/>
                <a:gd name="connsiteX47" fmla="*/ 1080013 w 1542992"/>
                <a:gd name="connsiteY47" fmla="*/ 1138988 h 1385594"/>
                <a:gd name="connsiteX48" fmla="*/ 1027808 w 1542992"/>
                <a:gd name="connsiteY48" fmla="*/ 1152169 h 1385594"/>
                <a:gd name="connsiteX49" fmla="*/ 909960 w 1542992"/>
                <a:gd name="connsiteY49" fmla="*/ 1171750 h 1385594"/>
                <a:gd name="connsiteX50" fmla="*/ 844538 w 1542992"/>
                <a:gd name="connsiteY50" fmla="*/ 1178276 h 1385594"/>
                <a:gd name="connsiteX51" fmla="*/ 792113 w 1542992"/>
                <a:gd name="connsiteY51" fmla="*/ 1165223 h 1385594"/>
                <a:gd name="connsiteX52" fmla="*/ 746295 w 1542992"/>
                <a:gd name="connsiteY52" fmla="*/ 1145515 h 1385594"/>
                <a:gd name="connsiteX53" fmla="*/ 720082 w 1542992"/>
                <a:gd name="connsiteY53" fmla="*/ 1125934 h 1385594"/>
                <a:gd name="connsiteX54" fmla="*/ 700478 w 1542992"/>
                <a:gd name="connsiteY54" fmla="*/ 1106354 h 1385594"/>
                <a:gd name="connsiteX55" fmla="*/ 680873 w 1542992"/>
                <a:gd name="connsiteY55" fmla="*/ 1080119 h 1385594"/>
                <a:gd name="connsiteX56" fmla="*/ 674265 w 1542992"/>
                <a:gd name="connsiteY56" fmla="*/ 1053884 h 1385594"/>
                <a:gd name="connsiteX57" fmla="*/ 667657 w 1542992"/>
                <a:gd name="connsiteY57" fmla="*/ 1027776 h 1385594"/>
                <a:gd name="connsiteX58" fmla="*/ 661048 w 1542992"/>
                <a:gd name="connsiteY58" fmla="*/ 1001541 h 1385594"/>
                <a:gd name="connsiteX59" fmla="*/ 674265 w 1542992"/>
                <a:gd name="connsiteY59" fmla="*/ 949199 h 1385594"/>
                <a:gd name="connsiteX60" fmla="*/ 661048 w 1542992"/>
                <a:gd name="connsiteY60" fmla="*/ 949199 h 1385594"/>
                <a:gd name="connsiteX61" fmla="*/ 667657 w 1542992"/>
                <a:gd name="connsiteY61" fmla="*/ 844387 h 1385594"/>
                <a:gd name="connsiteX62" fmla="*/ 674265 w 1542992"/>
                <a:gd name="connsiteY62" fmla="*/ 785518 h 1385594"/>
                <a:gd name="connsiteX63" fmla="*/ 687261 w 1542992"/>
                <a:gd name="connsiteY63" fmla="*/ 739702 h 1385594"/>
                <a:gd name="connsiteX64" fmla="*/ 700478 w 1542992"/>
                <a:gd name="connsiteY64" fmla="*/ 720122 h 1385594"/>
                <a:gd name="connsiteX65" fmla="*/ 720082 w 1542992"/>
                <a:gd name="connsiteY65" fmla="*/ 700414 h 1385594"/>
                <a:gd name="connsiteX66" fmla="*/ 765900 w 1542992"/>
                <a:gd name="connsiteY66" fmla="*/ 661125 h 1385594"/>
                <a:gd name="connsiteX67" fmla="*/ 818325 w 1542992"/>
                <a:gd name="connsiteY67" fmla="*/ 628363 h 1385594"/>
                <a:gd name="connsiteX68" fmla="*/ 870531 w 1542992"/>
                <a:gd name="connsiteY68" fmla="*/ 582548 h 1385594"/>
                <a:gd name="connsiteX69" fmla="*/ 903352 w 1542992"/>
                <a:gd name="connsiteY69" fmla="*/ 543387 h 1385594"/>
                <a:gd name="connsiteX70" fmla="*/ 922957 w 1542992"/>
                <a:gd name="connsiteY70" fmla="*/ 497443 h 1385594"/>
                <a:gd name="connsiteX71" fmla="*/ 936173 w 1542992"/>
                <a:gd name="connsiteY71" fmla="*/ 445101 h 1385594"/>
                <a:gd name="connsiteX72" fmla="*/ 949169 w 1542992"/>
                <a:gd name="connsiteY72" fmla="*/ 386232 h 1385594"/>
                <a:gd name="connsiteX73" fmla="*/ 955778 w 1542992"/>
                <a:gd name="connsiteY73" fmla="*/ 301128 h 1385594"/>
                <a:gd name="connsiteX74" fmla="*/ 955778 w 1542992"/>
                <a:gd name="connsiteY74" fmla="*/ 261839 h 1385594"/>
                <a:gd name="connsiteX75" fmla="*/ 949169 w 1542992"/>
                <a:gd name="connsiteY75" fmla="*/ 294601 h 1385594"/>
                <a:gd name="connsiteX76" fmla="*/ 936173 w 1542992"/>
                <a:gd name="connsiteY76" fmla="*/ 379705 h 1385594"/>
                <a:gd name="connsiteX77" fmla="*/ 929565 w 1542992"/>
                <a:gd name="connsiteY77" fmla="*/ 432048 h 1385594"/>
                <a:gd name="connsiteX78" fmla="*/ 909960 w 1542992"/>
                <a:gd name="connsiteY78" fmla="*/ 484390 h 1385594"/>
                <a:gd name="connsiteX79" fmla="*/ 890356 w 1542992"/>
                <a:gd name="connsiteY79" fmla="*/ 523678 h 1385594"/>
                <a:gd name="connsiteX80" fmla="*/ 864143 w 1542992"/>
                <a:gd name="connsiteY80" fmla="*/ 562967 h 1385594"/>
                <a:gd name="connsiteX81" fmla="*/ 811717 w 1542992"/>
                <a:gd name="connsiteY81" fmla="*/ 608783 h 1385594"/>
                <a:gd name="connsiteX82" fmla="*/ 765900 w 1542992"/>
                <a:gd name="connsiteY82" fmla="*/ 641545 h 1385594"/>
                <a:gd name="connsiteX83" fmla="*/ 726691 w 1542992"/>
                <a:gd name="connsiteY83" fmla="*/ 667652 h 1385594"/>
                <a:gd name="connsiteX84" fmla="*/ 687261 w 1542992"/>
                <a:gd name="connsiteY84" fmla="*/ 700414 h 1385594"/>
                <a:gd name="connsiteX85" fmla="*/ 667657 w 1542992"/>
                <a:gd name="connsiteY85" fmla="*/ 726649 h 1385594"/>
                <a:gd name="connsiteX86" fmla="*/ 661048 w 1542992"/>
                <a:gd name="connsiteY86" fmla="*/ 752756 h 1385594"/>
                <a:gd name="connsiteX87" fmla="*/ 641444 w 1542992"/>
                <a:gd name="connsiteY87" fmla="*/ 818280 h 1385594"/>
                <a:gd name="connsiteX88" fmla="*/ 641444 w 1542992"/>
                <a:gd name="connsiteY88" fmla="*/ 890330 h 1385594"/>
                <a:gd name="connsiteX89" fmla="*/ 641444 w 1542992"/>
                <a:gd name="connsiteY89" fmla="*/ 942672 h 1385594"/>
                <a:gd name="connsiteX90" fmla="*/ 563026 w 1542992"/>
                <a:gd name="connsiteY90" fmla="*/ 936146 h 1385594"/>
                <a:gd name="connsiteX91" fmla="*/ 503992 w 1542992"/>
                <a:gd name="connsiteY91" fmla="*/ 936146 h 1385594"/>
                <a:gd name="connsiteX92" fmla="*/ 451786 w 1542992"/>
                <a:gd name="connsiteY92" fmla="*/ 936146 h 1385594"/>
                <a:gd name="connsiteX93" fmla="*/ 386144 w 1542992"/>
                <a:gd name="connsiteY93" fmla="*/ 942672 h 1385594"/>
                <a:gd name="connsiteX94" fmla="*/ 327330 w 1542992"/>
                <a:gd name="connsiteY94" fmla="*/ 949199 h 1385594"/>
                <a:gd name="connsiteX95" fmla="*/ 281513 w 1542992"/>
                <a:gd name="connsiteY95" fmla="*/ 949199 h 1385594"/>
                <a:gd name="connsiteX96" fmla="*/ 248692 w 1542992"/>
                <a:gd name="connsiteY96" fmla="*/ 936146 h 1385594"/>
                <a:gd name="connsiteX97" fmla="*/ 229087 w 1542992"/>
                <a:gd name="connsiteY97" fmla="*/ 929491 h 1385594"/>
                <a:gd name="connsiteX98" fmla="*/ 222479 w 1542992"/>
                <a:gd name="connsiteY98" fmla="*/ 916437 h 1385594"/>
                <a:gd name="connsiteX99" fmla="*/ 222479 w 1542992"/>
                <a:gd name="connsiteY99" fmla="*/ 909910 h 1385594"/>
                <a:gd name="connsiteX100" fmla="*/ 229087 w 1542992"/>
                <a:gd name="connsiteY100" fmla="*/ 903384 h 1385594"/>
                <a:gd name="connsiteX101" fmla="*/ 248692 w 1542992"/>
                <a:gd name="connsiteY101" fmla="*/ 903384 h 1385594"/>
                <a:gd name="connsiteX102" fmla="*/ 340327 w 1542992"/>
                <a:gd name="connsiteY102" fmla="*/ 896857 h 1385594"/>
                <a:gd name="connsiteX103" fmla="*/ 386144 w 1542992"/>
                <a:gd name="connsiteY103" fmla="*/ 890330 h 1385594"/>
                <a:gd name="connsiteX104" fmla="*/ 418965 w 1542992"/>
                <a:gd name="connsiteY104" fmla="*/ 877149 h 1385594"/>
                <a:gd name="connsiteX105" fmla="*/ 438570 w 1542992"/>
                <a:gd name="connsiteY105" fmla="*/ 870622 h 1385594"/>
                <a:gd name="connsiteX106" fmla="*/ 445178 w 1542992"/>
                <a:gd name="connsiteY106" fmla="*/ 864095 h 1385594"/>
                <a:gd name="connsiteX107" fmla="*/ 373148 w 1542992"/>
                <a:gd name="connsiteY107" fmla="*/ 877149 h 1385594"/>
                <a:gd name="connsiteX108" fmla="*/ 307726 w 1542992"/>
                <a:gd name="connsiteY108" fmla="*/ 883675 h 1385594"/>
                <a:gd name="connsiteX109" fmla="*/ 242304 w 1542992"/>
                <a:gd name="connsiteY109" fmla="*/ 890330 h 1385594"/>
                <a:gd name="connsiteX110" fmla="*/ 196486 w 1542992"/>
                <a:gd name="connsiteY110" fmla="*/ 883675 h 1385594"/>
                <a:gd name="connsiteX111" fmla="*/ 163665 w 1542992"/>
                <a:gd name="connsiteY111" fmla="*/ 877149 h 1385594"/>
                <a:gd name="connsiteX112" fmla="*/ 137452 w 1542992"/>
                <a:gd name="connsiteY112" fmla="*/ 864095 h 1385594"/>
                <a:gd name="connsiteX113" fmla="*/ 117848 w 1542992"/>
                <a:gd name="connsiteY113" fmla="*/ 844387 h 1385594"/>
                <a:gd name="connsiteX114" fmla="*/ 104631 w 1542992"/>
                <a:gd name="connsiteY114" fmla="*/ 824806 h 1385594"/>
                <a:gd name="connsiteX115" fmla="*/ 98243 w 1542992"/>
                <a:gd name="connsiteY115" fmla="*/ 798571 h 1385594"/>
                <a:gd name="connsiteX116" fmla="*/ 78639 w 1542992"/>
                <a:gd name="connsiteY116" fmla="*/ 746229 h 1385594"/>
                <a:gd name="connsiteX117" fmla="*/ 72030 w 1542992"/>
                <a:gd name="connsiteY117" fmla="*/ 680833 h 1385594"/>
                <a:gd name="connsiteX118" fmla="*/ 58814 w 1542992"/>
                <a:gd name="connsiteY118" fmla="*/ 674306 h 1385594"/>
                <a:gd name="connsiteX119" fmla="*/ 26213 w 1542992"/>
                <a:gd name="connsiteY119" fmla="*/ 654598 h 1385594"/>
                <a:gd name="connsiteX120" fmla="*/ 12996 w 1542992"/>
                <a:gd name="connsiteY120" fmla="*/ 641545 h 1385594"/>
                <a:gd name="connsiteX121" fmla="*/ 6608 w 1542992"/>
                <a:gd name="connsiteY121" fmla="*/ 628363 h 1385594"/>
                <a:gd name="connsiteX122" fmla="*/ 0 w 1542992"/>
                <a:gd name="connsiteY122" fmla="*/ 608783 h 1385594"/>
                <a:gd name="connsiteX123" fmla="*/ 0 w 1542992"/>
                <a:gd name="connsiteY123" fmla="*/ 589202 h 1385594"/>
                <a:gd name="connsiteX124" fmla="*/ 6608 w 1542992"/>
                <a:gd name="connsiteY124" fmla="*/ 562967 h 1385594"/>
                <a:gd name="connsiteX125" fmla="*/ 12996 w 1542992"/>
                <a:gd name="connsiteY125" fmla="*/ 549914 h 1385594"/>
                <a:gd name="connsiteX126" fmla="*/ 26213 w 1542992"/>
                <a:gd name="connsiteY126" fmla="*/ 536732 h 1385594"/>
                <a:gd name="connsiteX127" fmla="*/ 45818 w 1542992"/>
                <a:gd name="connsiteY127" fmla="*/ 530205 h 1385594"/>
                <a:gd name="connsiteX128" fmla="*/ 98243 w 1542992"/>
                <a:gd name="connsiteY128" fmla="*/ 523678 h 1385594"/>
                <a:gd name="connsiteX129" fmla="*/ 104631 w 1542992"/>
                <a:gd name="connsiteY129" fmla="*/ 530205 h 1385594"/>
                <a:gd name="connsiteX130" fmla="*/ 176661 w 1542992"/>
                <a:gd name="connsiteY130" fmla="*/ 497443 h 1385594"/>
                <a:gd name="connsiteX131" fmla="*/ 248692 w 1542992"/>
                <a:gd name="connsiteY131" fmla="*/ 458283 h 1385594"/>
                <a:gd name="connsiteX132" fmla="*/ 327330 w 1542992"/>
                <a:gd name="connsiteY132" fmla="*/ 412467 h 1385594"/>
                <a:gd name="connsiteX133" fmla="*/ 359931 w 1542992"/>
                <a:gd name="connsiteY133" fmla="*/ 386232 h 1385594"/>
                <a:gd name="connsiteX134" fmla="*/ 392752 w 1542992"/>
                <a:gd name="connsiteY134" fmla="*/ 353470 h 1385594"/>
                <a:gd name="connsiteX135" fmla="*/ 412357 w 1542992"/>
                <a:gd name="connsiteY135" fmla="*/ 327363 h 1385594"/>
                <a:gd name="connsiteX136" fmla="*/ 431961 w 1542992"/>
                <a:gd name="connsiteY136" fmla="*/ 294601 h 1385594"/>
                <a:gd name="connsiteX137" fmla="*/ 458174 w 1542992"/>
                <a:gd name="connsiteY137" fmla="*/ 248786 h 1385594"/>
                <a:gd name="connsiteX138" fmla="*/ 464783 w 1542992"/>
                <a:gd name="connsiteY138" fmla="*/ 229077 h 1385594"/>
                <a:gd name="connsiteX139" fmla="*/ 490995 w 1542992"/>
                <a:gd name="connsiteY139" fmla="*/ 183262 h 1385594"/>
                <a:gd name="connsiteX140" fmla="*/ 523596 w 1542992"/>
                <a:gd name="connsiteY140" fmla="*/ 143973 h 1385594"/>
                <a:gd name="connsiteX141" fmla="*/ 576022 w 1542992"/>
                <a:gd name="connsiteY141" fmla="*/ 98158 h 1385594"/>
                <a:gd name="connsiteX142" fmla="*/ 608843 w 1542992"/>
                <a:gd name="connsiteY142" fmla="*/ 72051 h 1385594"/>
                <a:gd name="connsiteX143" fmla="*/ 641444 w 1542992"/>
                <a:gd name="connsiteY143" fmla="*/ 52342 h 1385594"/>
                <a:gd name="connsiteX144" fmla="*/ 680873 w 1542992"/>
                <a:gd name="connsiteY144" fmla="*/ 32762 h 1385594"/>
                <a:gd name="connsiteX145" fmla="*/ 726691 w 1542992"/>
                <a:gd name="connsiteY145" fmla="*/ 19580 h 1385594"/>
                <a:gd name="connsiteX146" fmla="*/ 778896 w 1542992"/>
                <a:gd name="connsiteY146" fmla="*/ 6527 h 138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1542992" h="1385594">
                  <a:moveTo>
                    <a:pt x="837930" y="0"/>
                  </a:moveTo>
                  <a:lnTo>
                    <a:pt x="896744" y="0"/>
                  </a:lnTo>
                  <a:lnTo>
                    <a:pt x="968774" y="6527"/>
                  </a:lnTo>
                  <a:lnTo>
                    <a:pt x="1008203" y="13054"/>
                  </a:lnTo>
                  <a:lnTo>
                    <a:pt x="1047413" y="26235"/>
                  </a:lnTo>
                  <a:lnTo>
                    <a:pt x="1080013" y="45816"/>
                  </a:lnTo>
                  <a:cubicBezTo>
                    <a:pt x="1091027" y="54518"/>
                    <a:pt x="1101821" y="63348"/>
                    <a:pt x="1112835" y="72051"/>
                  </a:cubicBezTo>
                  <a:lnTo>
                    <a:pt x="1145656" y="98158"/>
                  </a:lnTo>
                  <a:lnTo>
                    <a:pt x="1171648" y="124393"/>
                  </a:lnTo>
                  <a:cubicBezTo>
                    <a:pt x="1189050" y="148452"/>
                    <a:pt x="1206672" y="172384"/>
                    <a:pt x="1224074" y="196443"/>
                  </a:cubicBezTo>
                  <a:lnTo>
                    <a:pt x="1276500" y="281420"/>
                  </a:lnTo>
                  <a:cubicBezTo>
                    <a:pt x="1291699" y="312006"/>
                    <a:pt x="1307118" y="342592"/>
                    <a:pt x="1322317" y="373179"/>
                  </a:cubicBezTo>
                  <a:cubicBezTo>
                    <a:pt x="1355138" y="440750"/>
                    <a:pt x="1387739" y="508449"/>
                    <a:pt x="1420560" y="576021"/>
                  </a:cubicBezTo>
                  <a:lnTo>
                    <a:pt x="1456465" y="628363"/>
                  </a:lnTo>
                  <a:cubicBezTo>
                    <a:pt x="1469461" y="645896"/>
                    <a:pt x="1482678" y="663300"/>
                    <a:pt x="1495674" y="680833"/>
                  </a:cubicBezTo>
                  <a:lnTo>
                    <a:pt x="1542992" y="728075"/>
                  </a:lnTo>
                  <a:lnTo>
                    <a:pt x="1538860" y="769058"/>
                  </a:lnTo>
                  <a:cubicBezTo>
                    <a:pt x="1484359" y="1035401"/>
                    <a:pt x="1300458" y="1254609"/>
                    <a:pt x="1055710" y="1358128"/>
                  </a:cubicBezTo>
                  <a:lnTo>
                    <a:pt x="980667" y="1385594"/>
                  </a:lnTo>
                  <a:lnTo>
                    <a:pt x="864143" y="1191330"/>
                  </a:lnTo>
                  <a:lnTo>
                    <a:pt x="929565" y="1191330"/>
                  </a:lnTo>
                  <a:lnTo>
                    <a:pt x="1034196" y="1178276"/>
                  </a:lnTo>
                  <a:lnTo>
                    <a:pt x="1067017" y="1165223"/>
                  </a:lnTo>
                  <a:lnTo>
                    <a:pt x="1093230" y="1152169"/>
                  </a:lnTo>
                  <a:cubicBezTo>
                    <a:pt x="1102041" y="1147818"/>
                    <a:pt x="1110632" y="1143339"/>
                    <a:pt x="1119443" y="1138988"/>
                  </a:cubicBezTo>
                  <a:cubicBezTo>
                    <a:pt x="1128254" y="1130285"/>
                    <a:pt x="1136845" y="1121583"/>
                    <a:pt x="1145656" y="1112881"/>
                  </a:cubicBezTo>
                  <a:lnTo>
                    <a:pt x="1184865" y="1067065"/>
                  </a:lnTo>
                  <a:cubicBezTo>
                    <a:pt x="1195658" y="1047357"/>
                    <a:pt x="1206672" y="1027776"/>
                    <a:pt x="1217466" y="1008068"/>
                  </a:cubicBezTo>
                  <a:cubicBezTo>
                    <a:pt x="1226277" y="988488"/>
                    <a:pt x="1234867" y="968779"/>
                    <a:pt x="1243678" y="949199"/>
                  </a:cubicBezTo>
                  <a:cubicBezTo>
                    <a:pt x="1248084" y="929619"/>
                    <a:pt x="1252490" y="909910"/>
                    <a:pt x="1256895" y="890330"/>
                  </a:cubicBezTo>
                  <a:cubicBezTo>
                    <a:pt x="1259098" y="872797"/>
                    <a:pt x="1261301" y="855393"/>
                    <a:pt x="1263503" y="837860"/>
                  </a:cubicBezTo>
                  <a:lnTo>
                    <a:pt x="1263503" y="798571"/>
                  </a:lnTo>
                  <a:lnTo>
                    <a:pt x="1263503" y="746229"/>
                  </a:lnTo>
                  <a:lnTo>
                    <a:pt x="1263503" y="687360"/>
                  </a:lnTo>
                  <a:cubicBezTo>
                    <a:pt x="1270112" y="648071"/>
                    <a:pt x="1276500" y="608783"/>
                    <a:pt x="1283108" y="569494"/>
                  </a:cubicBezTo>
                  <a:cubicBezTo>
                    <a:pt x="1289716" y="521503"/>
                    <a:pt x="1296104" y="473512"/>
                    <a:pt x="1302712" y="425521"/>
                  </a:cubicBezTo>
                  <a:cubicBezTo>
                    <a:pt x="1300510" y="436399"/>
                    <a:pt x="1298307" y="447405"/>
                    <a:pt x="1296104" y="458283"/>
                  </a:cubicBezTo>
                  <a:cubicBezTo>
                    <a:pt x="1287293" y="488869"/>
                    <a:pt x="1278702" y="519327"/>
                    <a:pt x="1269891" y="549914"/>
                  </a:cubicBezTo>
                  <a:cubicBezTo>
                    <a:pt x="1263283" y="591378"/>
                    <a:pt x="1256895" y="632842"/>
                    <a:pt x="1250287" y="674306"/>
                  </a:cubicBezTo>
                  <a:lnTo>
                    <a:pt x="1250287" y="733175"/>
                  </a:lnTo>
                  <a:cubicBezTo>
                    <a:pt x="1248084" y="754931"/>
                    <a:pt x="1245881" y="776815"/>
                    <a:pt x="1243678" y="798571"/>
                  </a:cubicBezTo>
                  <a:lnTo>
                    <a:pt x="1243678" y="857568"/>
                  </a:lnTo>
                  <a:cubicBezTo>
                    <a:pt x="1241476" y="877149"/>
                    <a:pt x="1239493" y="896857"/>
                    <a:pt x="1237290" y="916437"/>
                  </a:cubicBezTo>
                  <a:cubicBezTo>
                    <a:pt x="1230682" y="933842"/>
                    <a:pt x="1224074" y="951375"/>
                    <a:pt x="1217466" y="968779"/>
                  </a:cubicBezTo>
                  <a:cubicBezTo>
                    <a:pt x="1208875" y="986312"/>
                    <a:pt x="1200064" y="1003717"/>
                    <a:pt x="1191473" y="1021250"/>
                  </a:cubicBezTo>
                  <a:cubicBezTo>
                    <a:pt x="1180459" y="1036479"/>
                    <a:pt x="1169666" y="1051836"/>
                    <a:pt x="1158652" y="1067065"/>
                  </a:cubicBezTo>
                  <a:lnTo>
                    <a:pt x="1119443" y="1106354"/>
                  </a:lnTo>
                  <a:lnTo>
                    <a:pt x="1080013" y="1138988"/>
                  </a:lnTo>
                  <a:lnTo>
                    <a:pt x="1027808" y="1152169"/>
                  </a:lnTo>
                  <a:lnTo>
                    <a:pt x="909960" y="1171750"/>
                  </a:lnTo>
                  <a:lnTo>
                    <a:pt x="844538" y="1178276"/>
                  </a:lnTo>
                  <a:lnTo>
                    <a:pt x="792113" y="1165223"/>
                  </a:lnTo>
                  <a:lnTo>
                    <a:pt x="746295" y="1145515"/>
                  </a:lnTo>
                  <a:cubicBezTo>
                    <a:pt x="737484" y="1138988"/>
                    <a:pt x="728893" y="1132461"/>
                    <a:pt x="720082" y="1125934"/>
                  </a:cubicBezTo>
                  <a:cubicBezTo>
                    <a:pt x="713474" y="1119407"/>
                    <a:pt x="707086" y="1112881"/>
                    <a:pt x="700478" y="1106354"/>
                  </a:cubicBezTo>
                  <a:cubicBezTo>
                    <a:pt x="693870" y="1097651"/>
                    <a:pt x="687482" y="1088821"/>
                    <a:pt x="680873" y="1080119"/>
                  </a:cubicBezTo>
                  <a:cubicBezTo>
                    <a:pt x="678671" y="1071416"/>
                    <a:pt x="676468" y="1062586"/>
                    <a:pt x="674265" y="1053884"/>
                  </a:cubicBezTo>
                  <a:lnTo>
                    <a:pt x="667657" y="1027776"/>
                  </a:lnTo>
                  <a:cubicBezTo>
                    <a:pt x="665454" y="1019074"/>
                    <a:pt x="663251" y="1010244"/>
                    <a:pt x="661048" y="1001541"/>
                  </a:cubicBezTo>
                  <a:cubicBezTo>
                    <a:pt x="665454" y="984137"/>
                    <a:pt x="669859" y="966604"/>
                    <a:pt x="674265" y="949199"/>
                  </a:cubicBezTo>
                  <a:lnTo>
                    <a:pt x="661048" y="949199"/>
                  </a:lnTo>
                  <a:lnTo>
                    <a:pt x="667657" y="844387"/>
                  </a:lnTo>
                  <a:cubicBezTo>
                    <a:pt x="669859" y="824806"/>
                    <a:pt x="672062" y="805098"/>
                    <a:pt x="674265" y="785518"/>
                  </a:cubicBezTo>
                  <a:cubicBezTo>
                    <a:pt x="678671" y="770288"/>
                    <a:pt x="682856" y="754931"/>
                    <a:pt x="687261" y="739702"/>
                  </a:cubicBezTo>
                  <a:lnTo>
                    <a:pt x="700478" y="720122"/>
                  </a:lnTo>
                  <a:cubicBezTo>
                    <a:pt x="707086" y="713595"/>
                    <a:pt x="713474" y="706940"/>
                    <a:pt x="720082" y="700414"/>
                  </a:cubicBezTo>
                  <a:lnTo>
                    <a:pt x="765900" y="661125"/>
                  </a:lnTo>
                  <a:lnTo>
                    <a:pt x="818325" y="628363"/>
                  </a:lnTo>
                  <a:lnTo>
                    <a:pt x="870531" y="582548"/>
                  </a:lnTo>
                  <a:cubicBezTo>
                    <a:pt x="881545" y="569494"/>
                    <a:pt x="892338" y="556440"/>
                    <a:pt x="903352" y="543387"/>
                  </a:cubicBezTo>
                  <a:cubicBezTo>
                    <a:pt x="909960" y="528030"/>
                    <a:pt x="916348" y="512800"/>
                    <a:pt x="922957" y="497443"/>
                  </a:cubicBezTo>
                  <a:cubicBezTo>
                    <a:pt x="927362" y="480039"/>
                    <a:pt x="931768" y="462506"/>
                    <a:pt x="936173" y="445101"/>
                  </a:cubicBezTo>
                  <a:cubicBezTo>
                    <a:pt x="940579" y="425521"/>
                    <a:pt x="944764" y="405812"/>
                    <a:pt x="949169" y="386232"/>
                  </a:cubicBezTo>
                  <a:cubicBezTo>
                    <a:pt x="951372" y="357821"/>
                    <a:pt x="953575" y="329539"/>
                    <a:pt x="955778" y="301128"/>
                  </a:cubicBezTo>
                  <a:lnTo>
                    <a:pt x="955778" y="261839"/>
                  </a:lnTo>
                  <a:cubicBezTo>
                    <a:pt x="953575" y="272717"/>
                    <a:pt x="951372" y="283723"/>
                    <a:pt x="949169" y="294601"/>
                  </a:cubicBezTo>
                  <a:cubicBezTo>
                    <a:pt x="944764" y="323012"/>
                    <a:pt x="940579" y="351295"/>
                    <a:pt x="936173" y="379705"/>
                  </a:cubicBezTo>
                  <a:cubicBezTo>
                    <a:pt x="933970" y="397110"/>
                    <a:pt x="931768" y="414643"/>
                    <a:pt x="929565" y="432048"/>
                  </a:cubicBezTo>
                  <a:cubicBezTo>
                    <a:pt x="922957" y="449452"/>
                    <a:pt x="916569" y="466985"/>
                    <a:pt x="909960" y="484390"/>
                  </a:cubicBezTo>
                  <a:cubicBezTo>
                    <a:pt x="903352" y="497443"/>
                    <a:pt x="896964" y="510625"/>
                    <a:pt x="890356" y="523678"/>
                  </a:cubicBezTo>
                  <a:cubicBezTo>
                    <a:pt x="881545" y="536732"/>
                    <a:pt x="872954" y="549914"/>
                    <a:pt x="864143" y="562967"/>
                  </a:cubicBezTo>
                  <a:lnTo>
                    <a:pt x="811717" y="608783"/>
                  </a:lnTo>
                  <a:lnTo>
                    <a:pt x="765900" y="641545"/>
                  </a:lnTo>
                  <a:lnTo>
                    <a:pt x="726691" y="667652"/>
                  </a:lnTo>
                  <a:cubicBezTo>
                    <a:pt x="713474" y="678530"/>
                    <a:pt x="700478" y="689536"/>
                    <a:pt x="687261" y="700414"/>
                  </a:cubicBezTo>
                  <a:cubicBezTo>
                    <a:pt x="680653" y="709116"/>
                    <a:pt x="674265" y="717946"/>
                    <a:pt x="667657" y="726649"/>
                  </a:cubicBezTo>
                  <a:lnTo>
                    <a:pt x="661048" y="752756"/>
                  </a:lnTo>
                  <a:cubicBezTo>
                    <a:pt x="654440" y="774640"/>
                    <a:pt x="648052" y="796396"/>
                    <a:pt x="641444" y="818280"/>
                  </a:cubicBezTo>
                  <a:lnTo>
                    <a:pt x="641444" y="890330"/>
                  </a:lnTo>
                  <a:lnTo>
                    <a:pt x="641444" y="942672"/>
                  </a:lnTo>
                  <a:lnTo>
                    <a:pt x="563026" y="936146"/>
                  </a:lnTo>
                  <a:lnTo>
                    <a:pt x="503992" y="936146"/>
                  </a:lnTo>
                  <a:lnTo>
                    <a:pt x="451786" y="936146"/>
                  </a:lnTo>
                  <a:lnTo>
                    <a:pt x="386144" y="942672"/>
                  </a:lnTo>
                  <a:lnTo>
                    <a:pt x="327330" y="949199"/>
                  </a:lnTo>
                  <a:lnTo>
                    <a:pt x="281513" y="949199"/>
                  </a:lnTo>
                  <a:lnTo>
                    <a:pt x="248692" y="936146"/>
                  </a:lnTo>
                  <a:cubicBezTo>
                    <a:pt x="242083" y="933970"/>
                    <a:pt x="235695" y="931666"/>
                    <a:pt x="229087" y="929491"/>
                  </a:cubicBezTo>
                  <a:lnTo>
                    <a:pt x="222479" y="916437"/>
                  </a:lnTo>
                  <a:lnTo>
                    <a:pt x="222479" y="909910"/>
                  </a:lnTo>
                  <a:lnTo>
                    <a:pt x="229087" y="903384"/>
                  </a:lnTo>
                  <a:lnTo>
                    <a:pt x="248692" y="903384"/>
                  </a:lnTo>
                  <a:lnTo>
                    <a:pt x="340327" y="896857"/>
                  </a:lnTo>
                  <a:lnTo>
                    <a:pt x="386144" y="890330"/>
                  </a:lnTo>
                  <a:cubicBezTo>
                    <a:pt x="397158" y="885979"/>
                    <a:pt x="407951" y="881500"/>
                    <a:pt x="418965" y="877149"/>
                  </a:cubicBezTo>
                  <a:lnTo>
                    <a:pt x="438570" y="870622"/>
                  </a:lnTo>
                  <a:lnTo>
                    <a:pt x="445178" y="864095"/>
                  </a:lnTo>
                  <a:lnTo>
                    <a:pt x="373148" y="877149"/>
                  </a:lnTo>
                  <a:lnTo>
                    <a:pt x="307726" y="883675"/>
                  </a:lnTo>
                  <a:lnTo>
                    <a:pt x="242304" y="890330"/>
                  </a:lnTo>
                  <a:lnTo>
                    <a:pt x="196486" y="883675"/>
                  </a:lnTo>
                  <a:lnTo>
                    <a:pt x="163665" y="877149"/>
                  </a:lnTo>
                  <a:lnTo>
                    <a:pt x="137452" y="864095"/>
                  </a:lnTo>
                  <a:cubicBezTo>
                    <a:pt x="130844" y="857568"/>
                    <a:pt x="124456" y="850913"/>
                    <a:pt x="117848" y="844387"/>
                  </a:cubicBezTo>
                  <a:lnTo>
                    <a:pt x="104631" y="824806"/>
                  </a:lnTo>
                  <a:cubicBezTo>
                    <a:pt x="102428" y="816104"/>
                    <a:pt x="100446" y="807274"/>
                    <a:pt x="98243" y="798571"/>
                  </a:cubicBezTo>
                  <a:cubicBezTo>
                    <a:pt x="91635" y="781166"/>
                    <a:pt x="85247" y="763634"/>
                    <a:pt x="78639" y="746229"/>
                  </a:cubicBezTo>
                  <a:cubicBezTo>
                    <a:pt x="76436" y="724473"/>
                    <a:pt x="74233" y="702589"/>
                    <a:pt x="72030" y="680833"/>
                  </a:cubicBezTo>
                  <a:lnTo>
                    <a:pt x="58814" y="674306"/>
                  </a:lnTo>
                  <a:lnTo>
                    <a:pt x="26213" y="654598"/>
                  </a:lnTo>
                  <a:lnTo>
                    <a:pt x="12996" y="641545"/>
                  </a:lnTo>
                  <a:cubicBezTo>
                    <a:pt x="10794" y="637193"/>
                    <a:pt x="8811" y="632714"/>
                    <a:pt x="6608" y="628363"/>
                  </a:cubicBezTo>
                  <a:lnTo>
                    <a:pt x="0" y="608783"/>
                  </a:lnTo>
                  <a:lnTo>
                    <a:pt x="0" y="589202"/>
                  </a:lnTo>
                  <a:cubicBezTo>
                    <a:pt x="2203" y="580500"/>
                    <a:pt x="4406" y="571670"/>
                    <a:pt x="6608" y="562967"/>
                  </a:cubicBezTo>
                  <a:cubicBezTo>
                    <a:pt x="8811" y="558616"/>
                    <a:pt x="10794" y="554265"/>
                    <a:pt x="12996" y="549914"/>
                  </a:cubicBezTo>
                  <a:cubicBezTo>
                    <a:pt x="17402" y="545562"/>
                    <a:pt x="21807" y="541083"/>
                    <a:pt x="26213" y="536732"/>
                  </a:cubicBezTo>
                  <a:lnTo>
                    <a:pt x="45818" y="530205"/>
                  </a:lnTo>
                  <a:lnTo>
                    <a:pt x="98243" y="523678"/>
                  </a:lnTo>
                  <a:cubicBezTo>
                    <a:pt x="100446" y="525854"/>
                    <a:pt x="102428" y="528030"/>
                    <a:pt x="104631" y="530205"/>
                  </a:cubicBezTo>
                  <a:lnTo>
                    <a:pt x="176661" y="497443"/>
                  </a:lnTo>
                  <a:lnTo>
                    <a:pt x="248692" y="458283"/>
                  </a:lnTo>
                  <a:lnTo>
                    <a:pt x="327330" y="412467"/>
                  </a:lnTo>
                  <a:lnTo>
                    <a:pt x="359931" y="386232"/>
                  </a:lnTo>
                  <a:cubicBezTo>
                    <a:pt x="370945" y="375354"/>
                    <a:pt x="381738" y="364348"/>
                    <a:pt x="392752" y="353470"/>
                  </a:cubicBezTo>
                  <a:cubicBezTo>
                    <a:pt x="399361" y="344768"/>
                    <a:pt x="405749" y="336065"/>
                    <a:pt x="412357" y="327363"/>
                  </a:cubicBezTo>
                  <a:cubicBezTo>
                    <a:pt x="418965" y="316485"/>
                    <a:pt x="425353" y="305479"/>
                    <a:pt x="431961" y="294601"/>
                  </a:cubicBezTo>
                  <a:cubicBezTo>
                    <a:pt x="440772" y="279372"/>
                    <a:pt x="449363" y="264015"/>
                    <a:pt x="458174" y="248786"/>
                  </a:cubicBezTo>
                  <a:cubicBezTo>
                    <a:pt x="460377" y="242259"/>
                    <a:pt x="462580" y="235604"/>
                    <a:pt x="464783" y="229077"/>
                  </a:cubicBezTo>
                  <a:cubicBezTo>
                    <a:pt x="473594" y="213848"/>
                    <a:pt x="482184" y="198491"/>
                    <a:pt x="490995" y="183262"/>
                  </a:cubicBezTo>
                  <a:lnTo>
                    <a:pt x="523596" y="143973"/>
                  </a:lnTo>
                  <a:lnTo>
                    <a:pt x="576022" y="98158"/>
                  </a:lnTo>
                  <a:lnTo>
                    <a:pt x="608843" y="72051"/>
                  </a:lnTo>
                  <a:lnTo>
                    <a:pt x="641444" y="52342"/>
                  </a:lnTo>
                  <a:lnTo>
                    <a:pt x="680873" y="32762"/>
                  </a:lnTo>
                  <a:lnTo>
                    <a:pt x="726691" y="19580"/>
                  </a:lnTo>
                  <a:lnTo>
                    <a:pt x="778896" y="652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" name="円: 塗りつぶしなし 81">
              <a:extLst>
                <a:ext uri="{FF2B5EF4-FFF2-40B4-BE49-F238E27FC236}">
                  <a16:creationId xmlns:a16="http://schemas.microsoft.com/office/drawing/2014/main" id="{ED65C16C-E92E-419D-A702-45346D7FCCE5}"/>
                </a:ext>
              </a:extLst>
            </p:cNvPr>
            <p:cNvSpPr/>
            <p:nvPr/>
          </p:nvSpPr>
          <p:spPr>
            <a:xfrm>
              <a:off x="2383905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60703C3-952D-4E62-AE70-5A06FED418A2}"/>
              </a:ext>
            </a:extLst>
          </p:cNvPr>
          <p:cNvGrpSpPr/>
          <p:nvPr/>
        </p:nvGrpSpPr>
        <p:grpSpPr>
          <a:xfrm>
            <a:off x="4154537" y="2771746"/>
            <a:ext cx="1596925" cy="1596923"/>
            <a:chOff x="4247211" y="2225324"/>
            <a:chExt cx="1714908" cy="1714906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A2302EF-49C8-488C-9FCE-14F28D0B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47" y="2425257"/>
              <a:ext cx="1476229" cy="1477433"/>
            </a:xfrm>
            <a:custGeom>
              <a:avLst/>
              <a:gdLst>
                <a:gd name="connsiteX0" fmla="*/ 671268 w 1476229"/>
                <a:gd name="connsiteY0" fmla="*/ 0 h 1477433"/>
                <a:gd name="connsiteX1" fmla="*/ 680159 w 1476229"/>
                <a:gd name="connsiteY1" fmla="*/ 0 h 1477433"/>
                <a:gd name="connsiteX2" fmla="*/ 684605 w 1476229"/>
                <a:gd name="connsiteY2" fmla="*/ 4446 h 1477433"/>
                <a:gd name="connsiteX3" fmla="*/ 689050 w 1476229"/>
                <a:gd name="connsiteY3" fmla="*/ 17782 h 1477433"/>
                <a:gd name="connsiteX4" fmla="*/ 684605 w 1476229"/>
                <a:gd name="connsiteY4" fmla="*/ 46678 h 1477433"/>
                <a:gd name="connsiteX5" fmla="*/ 675714 w 1476229"/>
                <a:gd name="connsiteY5" fmla="*/ 86687 h 1477433"/>
                <a:gd name="connsiteX6" fmla="*/ 666823 w 1476229"/>
                <a:gd name="connsiteY6" fmla="*/ 135587 h 1477433"/>
                <a:gd name="connsiteX7" fmla="*/ 640150 w 1476229"/>
                <a:gd name="connsiteY7" fmla="*/ 224497 h 1477433"/>
                <a:gd name="connsiteX8" fmla="*/ 626814 w 1476229"/>
                <a:gd name="connsiteY8" fmla="*/ 264506 h 1477433"/>
                <a:gd name="connsiteX9" fmla="*/ 697941 w 1476229"/>
                <a:gd name="connsiteY9" fmla="*/ 264506 h 1477433"/>
                <a:gd name="connsiteX10" fmla="*/ 680159 w 1476229"/>
                <a:gd name="connsiteY10" fmla="*/ 282288 h 1477433"/>
                <a:gd name="connsiteX11" fmla="*/ 751287 w 1476229"/>
                <a:gd name="connsiteY11" fmla="*/ 282288 h 1477433"/>
                <a:gd name="connsiteX12" fmla="*/ 786851 w 1476229"/>
                <a:gd name="connsiteY12" fmla="*/ 335634 h 1477433"/>
                <a:gd name="connsiteX13" fmla="*/ 813524 w 1476229"/>
                <a:gd name="connsiteY13" fmla="*/ 291179 h 1477433"/>
                <a:gd name="connsiteX14" fmla="*/ 875761 w 1476229"/>
                <a:gd name="connsiteY14" fmla="*/ 193379 h 1477433"/>
                <a:gd name="connsiteX15" fmla="*/ 911325 w 1476229"/>
                <a:gd name="connsiteY15" fmla="*/ 144478 h 1477433"/>
                <a:gd name="connsiteX16" fmla="*/ 946888 w 1476229"/>
                <a:gd name="connsiteY16" fmla="*/ 100024 h 1477433"/>
                <a:gd name="connsiteX17" fmla="*/ 978007 w 1476229"/>
                <a:gd name="connsiteY17" fmla="*/ 73351 h 1477433"/>
                <a:gd name="connsiteX18" fmla="*/ 991343 w 1476229"/>
                <a:gd name="connsiteY18" fmla="*/ 68905 h 1477433"/>
                <a:gd name="connsiteX19" fmla="*/ 1000234 w 1476229"/>
                <a:gd name="connsiteY19" fmla="*/ 68905 h 1477433"/>
                <a:gd name="connsiteX20" fmla="*/ 1009125 w 1476229"/>
                <a:gd name="connsiteY20" fmla="*/ 77796 h 1477433"/>
                <a:gd name="connsiteX21" fmla="*/ 1018016 w 1476229"/>
                <a:gd name="connsiteY21" fmla="*/ 91133 h 1477433"/>
                <a:gd name="connsiteX22" fmla="*/ 1031353 w 1476229"/>
                <a:gd name="connsiteY22" fmla="*/ 140033 h 1477433"/>
                <a:gd name="connsiteX23" fmla="*/ 1049135 w 1476229"/>
                <a:gd name="connsiteY23" fmla="*/ 206715 h 1477433"/>
                <a:gd name="connsiteX24" fmla="*/ 1062471 w 1476229"/>
                <a:gd name="connsiteY24" fmla="*/ 282288 h 1477433"/>
                <a:gd name="connsiteX25" fmla="*/ 1080253 w 1476229"/>
                <a:gd name="connsiteY25" fmla="*/ 415653 h 1477433"/>
                <a:gd name="connsiteX26" fmla="*/ 1089144 w 1476229"/>
                <a:gd name="connsiteY26" fmla="*/ 477890 h 1477433"/>
                <a:gd name="connsiteX27" fmla="*/ 1098035 w 1476229"/>
                <a:gd name="connsiteY27" fmla="*/ 486781 h 1477433"/>
                <a:gd name="connsiteX28" fmla="*/ 1129153 w 1476229"/>
                <a:gd name="connsiteY28" fmla="*/ 504563 h 1477433"/>
                <a:gd name="connsiteX29" fmla="*/ 1195836 w 1476229"/>
                <a:gd name="connsiteY29" fmla="*/ 531236 h 1477433"/>
                <a:gd name="connsiteX30" fmla="*/ 1218063 w 1476229"/>
                <a:gd name="connsiteY30" fmla="*/ 540127 h 1477433"/>
                <a:gd name="connsiteX31" fmla="*/ 1224678 w 1476229"/>
                <a:gd name="connsiteY31" fmla="*/ 546741 h 1477433"/>
                <a:gd name="connsiteX32" fmla="*/ 1249724 w 1476229"/>
                <a:gd name="connsiteY32" fmla="*/ 551584 h 1477433"/>
                <a:gd name="connsiteX33" fmla="*/ 1298616 w 1476229"/>
                <a:gd name="connsiteY33" fmla="*/ 575304 h 1477433"/>
                <a:gd name="connsiteX34" fmla="*/ 1324302 w 1476229"/>
                <a:gd name="connsiteY34" fmla="*/ 597161 h 1477433"/>
                <a:gd name="connsiteX35" fmla="*/ 1335633 w 1476229"/>
                <a:gd name="connsiteY35" fmla="*/ 598788 h 1477433"/>
                <a:gd name="connsiteX36" fmla="*/ 1473138 w 1476229"/>
                <a:gd name="connsiteY36" fmla="*/ 669592 h 1477433"/>
                <a:gd name="connsiteX37" fmla="*/ 1476229 w 1476229"/>
                <a:gd name="connsiteY37" fmla="*/ 679546 h 1477433"/>
                <a:gd name="connsiteX38" fmla="*/ 1474290 w 1476229"/>
                <a:gd name="connsiteY38" fmla="*/ 717942 h 1477433"/>
                <a:gd name="connsiteX39" fmla="*/ 1469438 w 1476229"/>
                <a:gd name="connsiteY39" fmla="*/ 728627 h 1477433"/>
                <a:gd name="connsiteX40" fmla="*/ 1436367 w 1476229"/>
                <a:gd name="connsiteY40" fmla="*/ 752637 h 1477433"/>
                <a:gd name="connsiteX41" fmla="*/ 1410421 w 1476229"/>
                <a:gd name="connsiteY41" fmla="*/ 762094 h 1477433"/>
                <a:gd name="connsiteX42" fmla="*/ 1411653 w 1476229"/>
                <a:gd name="connsiteY42" fmla="*/ 767041 h 1477433"/>
                <a:gd name="connsiteX43" fmla="*/ 1393579 w 1476229"/>
                <a:gd name="connsiteY43" fmla="*/ 965894 h 1477433"/>
                <a:gd name="connsiteX44" fmla="*/ 1288860 w 1476229"/>
                <a:gd name="connsiteY44" fmla="*/ 1135903 h 1477433"/>
                <a:gd name="connsiteX45" fmla="*/ 1241709 w 1476229"/>
                <a:gd name="connsiteY45" fmla="*/ 1170976 h 1477433"/>
                <a:gd name="connsiteX46" fmla="*/ 1239294 w 1476229"/>
                <a:gd name="connsiteY46" fmla="*/ 1176708 h 1477433"/>
                <a:gd name="connsiteX47" fmla="*/ 1010469 w 1476229"/>
                <a:gd name="connsiteY47" fmla="*/ 1364312 h 1477433"/>
                <a:gd name="connsiteX48" fmla="*/ 1009002 w 1476229"/>
                <a:gd name="connsiteY48" fmla="*/ 1364403 h 1477433"/>
                <a:gd name="connsiteX49" fmla="*/ 978007 w 1476229"/>
                <a:gd name="connsiteY49" fmla="*/ 1402551 h 1477433"/>
                <a:gd name="connsiteX50" fmla="*/ 957602 w 1476229"/>
                <a:gd name="connsiteY50" fmla="*/ 1422956 h 1477433"/>
                <a:gd name="connsiteX51" fmla="*/ 902173 w 1476229"/>
                <a:gd name="connsiteY51" fmla="*/ 1443243 h 1477433"/>
                <a:gd name="connsiteX52" fmla="*/ 742504 w 1476229"/>
                <a:gd name="connsiteY52" fmla="*/ 1475807 h 1477433"/>
                <a:gd name="connsiteX53" fmla="*/ 710311 w 1476229"/>
                <a:gd name="connsiteY53" fmla="*/ 1477433 h 1477433"/>
                <a:gd name="connsiteX54" fmla="*/ 680159 w 1476229"/>
                <a:gd name="connsiteY54" fmla="*/ 1455896 h 1477433"/>
                <a:gd name="connsiteX55" fmla="*/ 649041 w 1476229"/>
                <a:gd name="connsiteY55" fmla="*/ 1429223 h 1477433"/>
                <a:gd name="connsiteX56" fmla="*/ 617923 w 1476229"/>
                <a:gd name="connsiteY56" fmla="*/ 1402551 h 1477433"/>
                <a:gd name="connsiteX57" fmla="*/ 591250 w 1476229"/>
                <a:gd name="connsiteY57" fmla="*/ 1366987 h 1477433"/>
                <a:gd name="connsiteX58" fmla="*/ 564577 w 1476229"/>
                <a:gd name="connsiteY58" fmla="*/ 1331423 h 1477433"/>
                <a:gd name="connsiteX59" fmla="*/ 533458 w 1476229"/>
                <a:gd name="connsiteY59" fmla="*/ 1300304 h 1477433"/>
                <a:gd name="connsiteX60" fmla="*/ 475667 w 1476229"/>
                <a:gd name="connsiteY60" fmla="*/ 1242513 h 1477433"/>
                <a:gd name="connsiteX61" fmla="*/ 413430 w 1476229"/>
                <a:gd name="connsiteY61" fmla="*/ 1189167 h 1477433"/>
                <a:gd name="connsiteX62" fmla="*/ 395648 w 1476229"/>
                <a:gd name="connsiteY62" fmla="*/ 1242513 h 1477433"/>
                <a:gd name="connsiteX63" fmla="*/ 360084 w 1476229"/>
                <a:gd name="connsiteY63" fmla="*/ 1206949 h 1477433"/>
                <a:gd name="connsiteX64" fmla="*/ 324521 w 1476229"/>
                <a:gd name="connsiteY64" fmla="*/ 1224731 h 1477433"/>
                <a:gd name="connsiteX65" fmla="*/ 235611 w 1476229"/>
                <a:gd name="connsiteY65" fmla="*/ 1171385 h 1477433"/>
                <a:gd name="connsiteX66" fmla="*/ 226720 w 1476229"/>
                <a:gd name="connsiteY66" fmla="*/ 1171385 h 1477433"/>
                <a:gd name="connsiteX67" fmla="*/ 200047 w 1476229"/>
                <a:gd name="connsiteY67" fmla="*/ 1166940 h 1477433"/>
                <a:gd name="connsiteX68" fmla="*/ 177820 w 1476229"/>
                <a:gd name="connsiteY68" fmla="*/ 1153603 h 1477433"/>
                <a:gd name="connsiteX69" fmla="*/ 168929 w 1476229"/>
                <a:gd name="connsiteY69" fmla="*/ 1144712 h 1477433"/>
                <a:gd name="connsiteX70" fmla="*/ 164483 w 1476229"/>
                <a:gd name="connsiteY70" fmla="*/ 1135821 h 1477433"/>
                <a:gd name="connsiteX71" fmla="*/ 164483 w 1476229"/>
                <a:gd name="connsiteY71" fmla="*/ 1011348 h 1477433"/>
                <a:gd name="connsiteX72" fmla="*/ 111137 w 1476229"/>
                <a:gd name="connsiteY72" fmla="*/ 958002 h 1477433"/>
                <a:gd name="connsiteX73" fmla="*/ 97801 w 1476229"/>
                <a:gd name="connsiteY73" fmla="*/ 958002 h 1477433"/>
                <a:gd name="connsiteX74" fmla="*/ 84464 w 1476229"/>
                <a:gd name="connsiteY74" fmla="*/ 958002 h 1477433"/>
                <a:gd name="connsiteX75" fmla="*/ 71128 w 1476229"/>
                <a:gd name="connsiteY75" fmla="*/ 953557 h 1477433"/>
                <a:gd name="connsiteX76" fmla="*/ 57792 w 1476229"/>
                <a:gd name="connsiteY76" fmla="*/ 944666 h 1477433"/>
                <a:gd name="connsiteX77" fmla="*/ 40010 w 1476229"/>
                <a:gd name="connsiteY77" fmla="*/ 931329 h 1477433"/>
                <a:gd name="connsiteX78" fmla="*/ 31119 w 1476229"/>
                <a:gd name="connsiteY78" fmla="*/ 913547 h 1477433"/>
                <a:gd name="connsiteX79" fmla="*/ 22228 w 1476229"/>
                <a:gd name="connsiteY79" fmla="*/ 886874 h 1477433"/>
                <a:gd name="connsiteX80" fmla="*/ 8891 w 1476229"/>
                <a:gd name="connsiteY80" fmla="*/ 829083 h 1477433"/>
                <a:gd name="connsiteX81" fmla="*/ 4446 w 1476229"/>
                <a:gd name="connsiteY81" fmla="*/ 802410 h 1477433"/>
                <a:gd name="connsiteX82" fmla="*/ 0 w 1476229"/>
                <a:gd name="connsiteY82" fmla="*/ 780183 h 1477433"/>
                <a:gd name="connsiteX83" fmla="*/ 0 w 1476229"/>
                <a:gd name="connsiteY83" fmla="*/ 757955 h 1477433"/>
                <a:gd name="connsiteX84" fmla="*/ 8891 w 1476229"/>
                <a:gd name="connsiteY84" fmla="*/ 735728 h 1477433"/>
                <a:gd name="connsiteX85" fmla="*/ 26673 w 1476229"/>
                <a:gd name="connsiteY85" fmla="*/ 713500 h 1477433"/>
                <a:gd name="connsiteX86" fmla="*/ 57792 w 1476229"/>
                <a:gd name="connsiteY86" fmla="*/ 691273 h 1477433"/>
                <a:gd name="connsiteX87" fmla="*/ 115583 w 1476229"/>
                <a:gd name="connsiteY87" fmla="*/ 655709 h 1477433"/>
                <a:gd name="connsiteX88" fmla="*/ 155592 w 1476229"/>
                <a:gd name="connsiteY88" fmla="*/ 624591 h 1477433"/>
                <a:gd name="connsiteX89" fmla="*/ 182265 w 1476229"/>
                <a:gd name="connsiteY89" fmla="*/ 602363 h 1477433"/>
                <a:gd name="connsiteX90" fmla="*/ 186711 w 1476229"/>
                <a:gd name="connsiteY90" fmla="*/ 593472 h 1477433"/>
                <a:gd name="connsiteX91" fmla="*/ 195602 w 1476229"/>
                <a:gd name="connsiteY91" fmla="*/ 571245 h 1477433"/>
                <a:gd name="connsiteX92" fmla="*/ 195602 w 1476229"/>
                <a:gd name="connsiteY92" fmla="*/ 557908 h 1477433"/>
                <a:gd name="connsiteX93" fmla="*/ 195602 w 1476229"/>
                <a:gd name="connsiteY93" fmla="*/ 544572 h 1477433"/>
                <a:gd name="connsiteX94" fmla="*/ 191156 w 1476229"/>
                <a:gd name="connsiteY94" fmla="*/ 526790 h 1477433"/>
                <a:gd name="connsiteX95" fmla="*/ 182265 w 1476229"/>
                <a:gd name="connsiteY95" fmla="*/ 513454 h 1477433"/>
                <a:gd name="connsiteX96" fmla="*/ 160038 w 1476229"/>
                <a:gd name="connsiteY96" fmla="*/ 491226 h 1477433"/>
                <a:gd name="connsiteX97" fmla="*/ 146701 w 1476229"/>
                <a:gd name="connsiteY97" fmla="*/ 482335 h 1477433"/>
                <a:gd name="connsiteX98" fmla="*/ 142256 w 1476229"/>
                <a:gd name="connsiteY98" fmla="*/ 477890 h 1477433"/>
                <a:gd name="connsiteX99" fmla="*/ 137810 w 1476229"/>
                <a:gd name="connsiteY99" fmla="*/ 473444 h 1477433"/>
                <a:gd name="connsiteX100" fmla="*/ 146701 w 1476229"/>
                <a:gd name="connsiteY100" fmla="*/ 460108 h 1477433"/>
                <a:gd name="connsiteX101" fmla="*/ 177820 w 1476229"/>
                <a:gd name="connsiteY101" fmla="*/ 424544 h 1477433"/>
                <a:gd name="connsiteX102" fmla="*/ 186711 w 1476229"/>
                <a:gd name="connsiteY102" fmla="*/ 411207 h 1477433"/>
                <a:gd name="connsiteX103" fmla="*/ 200047 w 1476229"/>
                <a:gd name="connsiteY103" fmla="*/ 406762 h 1477433"/>
                <a:gd name="connsiteX104" fmla="*/ 271175 w 1476229"/>
                <a:gd name="connsiteY104" fmla="*/ 388980 h 1477433"/>
                <a:gd name="connsiteX105" fmla="*/ 235611 w 1476229"/>
                <a:gd name="connsiteY105" fmla="*/ 335634 h 1477433"/>
                <a:gd name="connsiteX106" fmla="*/ 306739 w 1476229"/>
                <a:gd name="connsiteY106" fmla="*/ 353416 h 1477433"/>
                <a:gd name="connsiteX107" fmla="*/ 306739 w 1476229"/>
                <a:gd name="connsiteY107" fmla="*/ 300070 h 1477433"/>
                <a:gd name="connsiteX108" fmla="*/ 360084 w 1476229"/>
                <a:gd name="connsiteY108" fmla="*/ 300070 h 1477433"/>
                <a:gd name="connsiteX109" fmla="*/ 360084 w 1476229"/>
                <a:gd name="connsiteY109" fmla="*/ 211161 h 1477433"/>
                <a:gd name="connsiteX110" fmla="*/ 404539 w 1476229"/>
                <a:gd name="connsiteY110" fmla="*/ 197824 h 1477433"/>
                <a:gd name="connsiteX111" fmla="*/ 435658 w 1476229"/>
                <a:gd name="connsiteY111" fmla="*/ 188933 h 1477433"/>
                <a:gd name="connsiteX112" fmla="*/ 444549 w 1476229"/>
                <a:gd name="connsiteY112" fmla="*/ 180042 h 1477433"/>
                <a:gd name="connsiteX113" fmla="*/ 448994 w 1476229"/>
                <a:gd name="connsiteY113" fmla="*/ 175597 h 1477433"/>
                <a:gd name="connsiteX114" fmla="*/ 457885 w 1476229"/>
                <a:gd name="connsiteY114" fmla="*/ 162260 h 1477433"/>
                <a:gd name="connsiteX115" fmla="*/ 480113 w 1476229"/>
                <a:gd name="connsiteY115" fmla="*/ 140033 h 1477433"/>
                <a:gd name="connsiteX116" fmla="*/ 551240 w 1476229"/>
                <a:gd name="connsiteY116" fmla="*/ 73351 h 1477433"/>
                <a:gd name="connsiteX117" fmla="*/ 591250 w 1476229"/>
                <a:gd name="connsiteY117" fmla="*/ 42232 h 1477433"/>
                <a:gd name="connsiteX118" fmla="*/ 631259 w 1476229"/>
                <a:gd name="connsiteY118" fmla="*/ 17782 h 1477433"/>
                <a:gd name="connsiteX119" fmla="*/ 662377 w 1476229"/>
                <a:gd name="connsiteY119" fmla="*/ 4446 h 147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476229" h="1477433">
                  <a:moveTo>
                    <a:pt x="671268" y="0"/>
                  </a:moveTo>
                  <a:lnTo>
                    <a:pt x="680159" y="0"/>
                  </a:lnTo>
                  <a:lnTo>
                    <a:pt x="684605" y="4446"/>
                  </a:lnTo>
                  <a:lnTo>
                    <a:pt x="689050" y="17782"/>
                  </a:lnTo>
                  <a:lnTo>
                    <a:pt x="684605" y="46678"/>
                  </a:lnTo>
                  <a:lnTo>
                    <a:pt x="675714" y="86687"/>
                  </a:lnTo>
                  <a:lnTo>
                    <a:pt x="666823" y="135587"/>
                  </a:lnTo>
                  <a:lnTo>
                    <a:pt x="640150" y="224497"/>
                  </a:lnTo>
                  <a:lnTo>
                    <a:pt x="626814" y="264506"/>
                  </a:lnTo>
                  <a:lnTo>
                    <a:pt x="697941" y="264506"/>
                  </a:lnTo>
                  <a:lnTo>
                    <a:pt x="680159" y="282288"/>
                  </a:lnTo>
                  <a:lnTo>
                    <a:pt x="751287" y="282288"/>
                  </a:lnTo>
                  <a:lnTo>
                    <a:pt x="786851" y="335634"/>
                  </a:lnTo>
                  <a:lnTo>
                    <a:pt x="813524" y="291179"/>
                  </a:lnTo>
                  <a:lnTo>
                    <a:pt x="875761" y="193379"/>
                  </a:lnTo>
                  <a:lnTo>
                    <a:pt x="911325" y="144478"/>
                  </a:lnTo>
                  <a:lnTo>
                    <a:pt x="946888" y="100024"/>
                  </a:lnTo>
                  <a:lnTo>
                    <a:pt x="978007" y="73351"/>
                  </a:lnTo>
                  <a:lnTo>
                    <a:pt x="991343" y="68905"/>
                  </a:lnTo>
                  <a:lnTo>
                    <a:pt x="1000234" y="68905"/>
                  </a:lnTo>
                  <a:lnTo>
                    <a:pt x="1009125" y="77796"/>
                  </a:lnTo>
                  <a:lnTo>
                    <a:pt x="1018016" y="91133"/>
                  </a:lnTo>
                  <a:lnTo>
                    <a:pt x="1031353" y="140033"/>
                  </a:lnTo>
                  <a:lnTo>
                    <a:pt x="1049135" y="206715"/>
                  </a:lnTo>
                  <a:lnTo>
                    <a:pt x="1062471" y="282288"/>
                  </a:lnTo>
                  <a:lnTo>
                    <a:pt x="1080253" y="415653"/>
                  </a:lnTo>
                  <a:lnTo>
                    <a:pt x="1089144" y="477890"/>
                  </a:lnTo>
                  <a:lnTo>
                    <a:pt x="1098035" y="486781"/>
                  </a:lnTo>
                  <a:lnTo>
                    <a:pt x="1129153" y="504563"/>
                  </a:lnTo>
                  <a:lnTo>
                    <a:pt x="1195836" y="531236"/>
                  </a:lnTo>
                  <a:lnTo>
                    <a:pt x="1218063" y="540127"/>
                  </a:lnTo>
                  <a:lnTo>
                    <a:pt x="1224678" y="546741"/>
                  </a:lnTo>
                  <a:lnTo>
                    <a:pt x="1249724" y="551584"/>
                  </a:lnTo>
                  <a:cubicBezTo>
                    <a:pt x="1267236" y="557414"/>
                    <a:pt x="1283565" y="565413"/>
                    <a:pt x="1298616" y="575304"/>
                  </a:cubicBezTo>
                  <a:lnTo>
                    <a:pt x="1324302" y="597161"/>
                  </a:lnTo>
                  <a:lnTo>
                    <a:pt x="1335633" y="598788"/>
                  </a:lnTo>
                  <a:cubicBezTo>
                    <a:pt x="1402192" y="614305"/>
                    <a:pt x="1452987" y="640246"/>
                    <a:pt x="1473138" y="669592"/>
                  </a:cubicBezTo>
                  <a:lnTo>
                    <a:pt x="1476229" y="679546"/>
                  </a:lnTo>
                  <a:lnTo>
                    <a:pt x="1474290" y="717942"/>
                  </a:lnTo>
                  <a:lnTo>
                    <a:pt x="1469438" y="728627"/>
                  </a:lnTo>
                  <a:cubicBezTo>
                    <a:pt x="1461552" y="737494"/>
                    <a:pt x="1450336" y="745560"/>
                    <a:pt x="1436367" y="752637"/>
                  </a:cubicBezTo>
                  <a:lnTo>
                    <a:pt x="1410421" y="762094"/>
                  </a:lnTo>
                  <a:lnTo>
                    <a:pt x="1411653" y="767041"/>
                  </a:lnTo>
                  <a:cubicBezTo>
                    <a:pt x="1421478" y="828793"/>
                    <a:pt x="1416321" y="897576"/>
                    <a:pt x="1393579" y="965894"/>
                  </a:cubicBezTo>
                  <a:cubicBezTo>
                    <a:pt x="1370836" y="1034211"/>
                    <a:pt x="1333738" y="1092361"/>
                    <a:pt x="1288860" y="1135903"/>
                  </a:cubicBezTo>
                  <a:lnTo>
                    <a:pt x="1241709" y="1170976"/>
                  </a:lnTo>
                  <a:lnTo>
                    <a:pt x="1239294" y="1176708"/>
                  </a:lnTo>
                  <a:cubicBezTo>
                    <a:pt x="1186657" y="1278450"/>
                    <a:pt x="1100232" y="1347838"/>
                    <a:pt x="1010469" y="1364312"/>
                  </a:cubicBezTo>
                  <a:lnTo>
                    <a:pt x="1009002" y="1364403"/>
                  </a:lnTo>
                  <a:lnTo>
                    <a:pt x="978007" y="1402551"/>
                  </a:lnTo>
                  <a:lnTo>
                    <a:pt x="957602" y="1422956"/>
                  </a:lnTo>
                  <a:lnTo>
                    <a:pt x="902173" y="1443243"/>
                  </a:lnTo>
                  <a:cubicBezTo>
                    <a:pt x="850926" y="1459183"/>
                    <a:pt x="797521" y="1470220"/>
                    <a:pt x="742504" y="1475807"/>
                  </a:cubicBezTo>
                  <a:lnTo>
                    <a:pt x="710311" y="1477433"/>
                  </a:lnTo>
                  <a:lnTo>
                    <a:pt x="680159" y="1455896"/>
                  </a:lnTo>
                  <a:lnTo>
                    <a:pt x="649041" y="1429223"/>
                  </a:lnTo>
                  <a:lnTo>
                    <a:pt x="617923" y="1402551"/>
                  </a:lnTo>
                  <a:lnTo>
                    <a:pt x="591250" y="1366987"/>
                  </a:lnTo>
                  <a:lnTo>
                    <a:pt x="564577" y="1331423"/>
                  </a:lnTo>
                  <a:lnTo>
                    <a:pt x="533458" y="1300304"/>
                  </a:lnTo>
                  <a:lnTo>
                    <a:pt x="475667" y="1242513"/>
                  </a:lnTo>
                  <a:lnTo>
                    <a:pt x="413430" y="1189167"/>
                  </a:lnTo>
                  <a:lnTo>
                    <a:pt x="395648" y="1242513"/>
                  </a:lnTo>
                  <a:lnTo>
                    <a:pt x="360084" y="1206949"/>
                  </a:lnTo>
                  <a:lnTo>
                    <a:pt x="324521" y="1224731"/>
                  </a:lnTo>
                  <a:lnTo>
                    <a:pt x="235611" y="1171385"/>
                  </a:lnTo>
                  <a:lnTo>
                    <a:pt x="226720" y="1171385"/>
                  </a:lnTo>
                  <a:lnTo>
                    <a:pt x="200047" y="1166940"/>
                  </a:lnTo>
                  <a:lnTo>
                    <a:pt x="177820" y="1153603"/>
                  </a:lnTo>
                  <a:lnTo>
                    <a:pt x="168929" y="1144712"/>
                  </a:lnTo>
                  <a:lnTo>
                    <a:pt x="164483" y="1135821"/>
                  </a:lnTo>
                  <a:lnTo>
                    <a:pt x="164483" y="1011348"/>
                  </a:lnTo>
                  <a:lnTo>
                    <a:pt x="111137" y="958002"/>
                  </a:lnTo>
                  <a:lnTo>
                    <a:pt x="97801" y="958002"/>
                  </a:lnTo>
                  <a:lnTo>
                    <a:pt x="84464" y="958002"/>
                  </a:lnTo>
                  <a:lnTo>
                    <a:pt x="71128" y="953557"/>
                  </a:lnTo>
                  <a:lnTo>
                    <a:pt x="57792" y="944666"/>
                  </a:lnTo>
                  <a:lnTo>
                    <a:pt x="40010" y="931329"/>
                  </a:lnTo>
                  <a:lnTo>
                    <a:pt x="31119" y="913547"/>
                  </a:lnTo>
                  <a:lnTo>
                    <a:pt x="22228" y="886874"/>
                  </a:lnTo>
                  <a:lnTo>
                    <a:pt x="8891" y="829083"/>
                  </a:lnTo>
                  <a:lnTo>
                    <a:pt x="4446" y="802410"/>
                  </a:lnTo>
                  <a:lnTo>
                    <a:pt x="0" y="780183"/>
                  </a:lnTo>
                  <a:lnTo>
                    <a:pt x="0" y="757955"/>
                  </a:lnTo>
                  <a:lnTo>
                    <a:pt x="8891" y="735728"/>
                  </a:lnTo>
                  <a:lnTo>
                    <a:pt x="26673" y="713500"/>
                  </a:lnTo>
                  <a:lnTo>
                    <a:pt x="57792" y="691273"/>
                  </a:lnTo>
                  <a:lnTo>
                    <a:pt x="115583" y="655709"/>
                  </a:lnTo>
                  <a:lnTo>
                    <a:pt x="155592" y="624591"/>
                  </a:lnTo>
                  <a:lnTo>
                    <a:pt x="182265" y="602363"/>
                  </a:lnTo>
                  <a:lnTo>
                    <a:pt x="186711" y="593472"/>
                  </a:lnTo>
                  <a:lnTo>
                    <a:pt x="195602" y="571245"/>
                  </a:lnTo>
                  <a:lnTo>
                    <a:pt x="195602" y="557908"/>
                  </a:lnTo>
                  <a:lnTo>
                    <a:pt x="195602" y="544572"/>
                  </a:lnTo>
                  <a:lnTo>
                    <a:pt x="191156" y="526790"/>
                  </a:lnTo>
                  <a:lnTo>
                    <a:pt x="182265" y="513454"/>
                  </a:lnTo>
                  <a:lnTo>
                    <a:pt x="160038" y="491226"/>
                  </a:lnTo>
                  <a:lnTo>
                    <a:pt x="146701" y="482335"/>
                  </a:lnTo>
                  <a:lnTo>
                    <a:pt x="142256" y="477890"/>
                  </a:lnTo>
                  <a:lnTo>
                    <a:pt x="137810" y="473444"/>
                  </a:lnTo>
                  <a:lnTo>
                    <a:pt x="146701" y="460108"/>
                  </a:lnTo>
                  <a:lnTo>
                    <a:pt x="177820" y="424544"/>
                  </a:lnTo>
                  <a:lnTo>
                    <a:pt x="186711" y="411207"/>
                  </a:lnTo>
                  <a:lnTo>
                    <a:pt x="200047" y="406762"/>
                  </a:lnTo>
                  <a:lnTo>
                    <a:pt x="271175" y="388980"/>
                  </a:lnTo>
                  <a:lnTo>
                    <a:pt x="235611" y="335634"/>
                  </a:lnTo>
                  <a:lnTo>
                    <a:pt x="306739" y="353416"/>
                  </a:lnTo>
                  <a:lnTo>
                    <a:pt x="306739" y="300070"/>
                  </a:lnTo>
                  <a:lnTo>
                    <a:pt x="360084" y="300070"/>
                  </a:lnTo>
                  <a:lnTo>
                    <a:pt x="360084" y="211161"/>
                  </a:lnTo>
                  <a:lnTo>
                    <a:pt x="404539" y="197824"/>
                  </a:lnTo>
                  <a:lnTo>
                    <a:pt x="435658" y="188933"/>
                  </a:lnTo>
                  <a:lnTo>
                    <a:pt x="444549" y="180042"/>
                  </a:lnTo>
                  <a:lnTo>
                    <a:pt x="448994" y="175597"/>
                  </a:lnTo>
                  <a:lnTo>
                    <a:pt x="457885" y="162260"/>
                  </a:lnTo>
                  <a:lnTo>
                    <a:pt x="480113" y="140033"/>
                  </a:lnTo>
                  <a:lnTo>
                    <a:pt x="551240" y="73351"/>
                  </a:lnTo>
                  <a:lnTo>
                    <a:pt x="591250" y="42232"/>
                  </a:lnTo>
                  <a:lnTo>
                    <a:pt x="631259" y="17782"/>
                  </a:lnTo>
                  <a:lnTo>
                    <a:pt x="662377" y="444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" name="円: 塗りつぶしなし 79">
              <a:extLst>
                <a:ext uri="{FF2B5EF4-FFF2-40B4-BE49-F238E27FC236}">
                  <a16:creationId xmlns:a16="http://schemas.microsoft.com/office/drawing/2014/main" id="{1C4F3D9C-C7A4-4B25-9584-1E151779CC01}"/>
                </a:ext>
              </a:extLst>
            </p:cNvPr>
            <p:cNvSpPr/>
            <p:nvPr/>
          </p:nvSpPr>
          <p:spPr>
            <a:xfrm>
              <a:off x="4247211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2E08AE1-42C3-4389-9D09-DDEB5D043A0B}"/>
              </a:ext>
            </a:extLst>
          </p:cNvPr>
          <p:cNvGrpSpPr/>
          <p:nvPr/>
        </p:nvGrpSpPr>
        <p:grpSpPr>
          <a:xfrm>
            <a:off x="6010144" y="2771746"/>
            <a:ext cx="1596925" cy="1596923"/>
            <a:chOff x="6239913" y="2225324"/>
            <a:chExt cx="1714908" cy="1714906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849F159-FA07-431E-9AD0-EF8D9E133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6738" y="2437458"/>
              <a:ext cx="1299941" cy="1464036"/>
            </a:xfrm>
            <a:custGeom>
              <a:avLst/>
              <a:gdLst>
                <a:gd name="connsiteX0" fmla="*/ 997999 w 1299941"/>
                <a:gd name="connsiteY0" fmla="*/ 0 h 1464036"/>
                <a:gd name="connsiteX1" fmla="*/ 1010712 w 1299941"/>
                <a:gd name="connsiteY1" fmla="*/ 0 h 1464036"/>
                <a:gd name="connsiteX2" fmla="*/ 1023426 w 1299941"/>
                <a:gd name="connsiteY2" fmla="*/ 6357 h 1464036"/>
                <a:gd name="connsiteX3" fmla="*/ 1036139 w 1299941"/>
                <a:gd name="connsiteY3" fmla="*/ 25427 h 1464036"/>
                <a:gd name="connsiteX4" fmla="*/ 1048852 w 1299941"/>
                <a:gd name="connsiteY4" fmla="*/ 44497 h 1464036"/>
                <a:gd name="connsiteX5" fmla="*/ 1061566 w 1299941"/>
                <a:gd name="connsiteY5" fmla="*/ 69924 h 1464036"/>
                <a:gd name="connsiteX6" fmla="*/ 1074279 w 1299941"/>
                <a:gd name="connsiteY6" fmla="*/ 139847 h 1464036"/>
                <a:gd name="connsiteX7" fmla="*/ 1074279 w 1299941"/>
                <a:gd name="connsiteY7" fmla="*/ 171630 h 1464036"/>
                <a:gd name="connsiteX8" fmla="*/ 1074279 w 1299941"/>
                <a:gd name="connsiteY8" fmla="*/ 209770 h 1464036"/>
                <a:gd name="connsiteX9" fmla="*/ 1061566 w 1299941"/>
                <a:gd name="connsiteY9" fmla="*/ 298764 h 1464036"/>
                <a:gd name="connsiteX10" fmla="*/ 1036139 w 1299941"/>
                <a:gd name="connsiteY10" fmla="*/ 394114 h 1464036"/>
                <a:gd name="connsiteX11" fmla="*/ 1010712 w 1299941"/>
                <a:gd name="connsiteY11" fmla="*/ 508534 h 1464036"/>
                <a:gd name="connsiteX12" fmla="*/ 1061566 w 1299941"/>
                <a:gd name="connsiteY12" fmla="*/ 597527 h 1464036"/>
                <a:gd name="connsiteX13" fmla="*/ 1099706 w 1299941"/>
                <a:gd name="connsiteY13" fmla="*/ 743731 h 1464036"/>
                <a:gd name="connsiteX14" fmla="*/ 1125132 w 1299941"/>
                <a:gd name="connsiteY14" fmla="*/ 845438 h 1464036"/>
                <a:gd name="connsiteX15" fmla="*/ 1137846 w 1299941"/>
                <a:gd name="connsiteY15" fmla="*/ 889934 h 1464036"/>
                <a:gd name="connsiteX16" fmla="*/ 1169629 w 1299941"/>
                <a:gd name="connsiteY16" fmla="*/ 928074 h 1464036"/>
                <a:gd name="connsiteX17" fmla="*/ 1220483 w 1299941"/>
                <a:gd name="connsiteY17" fmla="*/ 1010711 h 1464036"/>
                <a:gd name="connsiteX18" fmla="*/ 1299941 w 1299941"/>
                <a:gd name="connsiteY18" fmla="*/ 1137845 h 1464036"/>
                <a:gd name="connsiteX19" fmla="*/ 1137846 w 1299941"/>
                <a:gd name="connsiteY19" fmla="*/ 1264978 h 1464036"/>
                <a:gd name="connsiteX20" fmla="*/ 804945 w 1299941"/>
                <a:gd name="connsiteY20" fmla="*/ 1457710 h 1464036"/>
                <a:gd name="connsiteX21" fmla="*/ 766315 w 1299941"/>
                <a:gd name="connsiteY21" fmla="*/ 1463605 h 1464036"/>
                <a:gd name="connsiteX22" fmla="*/ 757785 w 1299941"/>
                <a:gd name="connsiteY22" fmla="*/ 1464036 h 1464036"/>
                <a:gd name="connsiteX23" fmla="*/ 470395 w 1299941"/>
                <a:gd name="connsiteY23" fmla="*/ 1290405 h 1464036"/>
                <a:gd name="connsiteX24" fmla="*/ 330548 w 1299941"/>
                <a:gd name="connsiteY24" fmla="*/ 1315831 h 1464036"/>
                <a:gd name="connsiteX25" fmla="*/ 368688 w 1299941"/>
                <a:gd name="connsiteY25" fmla="*/ 1284048 h 1464036"/>
                <a:gd name="connsiteX26" fmla="*/ 394114 w 1299941"/>
                <a:gd name="connsiteY26" fmla="*/ 1252265 h 1464036"/>
                <a:gd name="connsiteX27" fmla="*/ 419541 w 1299941"/>
                <a:gd name="connsiteY27" fmla="*/ 1226838 h 1464036"/>
                <a:gd name="connsiteX28" fmla="*/ 432254 w 1299941"/>
                <a:gd name="connsiteY28" fmla="*/ 1195055 h 1464036"/>
                <a:gd name="connsiteX29" fmla="*/ 444968 w 1299941"/>
                <a:gd name="connsiteY29" fmla="*/ 1163271 h 1464036"/>
                <a:gd name="connsiteX30" fmla="*/ 457681 w 1299941"/>
                <a:gd name="connsiteY30" fmla="*/ 1125131 h 1464036"/>
                <a:gd name="connsiteX31" fmla="*/ 375044 w 1299941"/>
                <a:gd name="connsiteY31" fmla="*/ 1150558 h 1464036"/>
                <a:gd name="connsiteX32" fmla="*/ 311478 w 1299941"/>
                <a:gd name="connsiteY32" fmla="*/ 1163271 h 1464036"/>
                <a:gd name="connsiteX33" fmla="*/ 279694 w 1299941"/>
                <a:gd name="connsiteY33" fmla="*/ 1163271 h 1464036"/>
                <a:gd name="connsiteX34" fmla="*/ 260624 w 1299941"/>
                <a:gd name="connsiteY34" fmla="*/ 1163271 h 1464036"/>
                <a:gd name="connsiteX35" fmla="*/ 209771 w 1299941"/>
                <a:gd name="connsiteY35" fmla="*/ 1137845 h 1464036"/>
                <a:gd name="connsiteX36" fmla="*/ 190701 w 1299941"/>
                <a:gd name="connsiteY36" fmla="*/ 1131488 h 1464036"/>
                <a:gd name="connsiteX37" fmla="*/ 184344 w 1299941"/>
                <a:gd name="connsiteY37" fmla="*/ 1125131 h 1464036"/>
                <a:gd name="connsiteX38" fmla="*/ 184344 w 1299941"/>
                <a:gd name="connsiteY38" fmla="*/ 1106061 h 1464036"/>
                <a:gd name="connsiteX39" fmla="*/ 190701 w 1299941"/>
                <a:gd name="connsiteY39" fmla="*/ 1086991 h 1464036"/>
                <a:gd name="connsiteX40" fmla="*/ 197057 w 1299941"/>
                <a:gd name="connsiteY40" fmla="*/ 1055208 h 1464036"/>
                <a:gd name="connsiteX41" fmla="*/ 330548 w 1299941"/>
                <a:gd name="connsiteY41" fmla="*/ 1004354 h 1464036"/>
                <a:gd name="connsiteX42" fmla="*/ 146204 w 1299941"/>
                <a:gd name="connsiteY42" fmla="*/ 1017068 h 1464036"/>
                <a:gd name="connsiteX43" fmla="*/ 133491 w 1299941"/>
                <a:gd name="connsiteY43" fmla="*/ 1010711 h 1464036"/>
                <a:gd name="connsiteX44" fmla="*/ 114420 w 1299941"/>
                <a:gd name="connsiteY44" fmla="*/ 991641 h 1464036"/>
                <a:gd name="connsiteX45" fmla="*/ 63567 w 1299941"/>
                <a:gd name="connsiteY45" fmla="*/ 928074 h 1464036"/>
                <a:gd name="connsiteX46" fmla="*/ 0 w 1299941"/>
                <a:gd name="connsiteY46" fmla="*/ 832724 h 1464036"/>
                <a:gd name="connsiteX47" fmla="*/ 12714 w 1299941"/>
                <a:gd name="connsiteY47" fmla="*/ 807298 h 1464036"/>
                <a:gd name="connsiteX48" fmla="*/ 88994 w 1299941"/>
                <a:gd name="connsiteY48" fmla="*/ 781871 h 1464036"/>
                <a:gd name="connsiteX49" fmla="*/ 260624 w 1299941"/>
                <a:gd name="connsiteY49" fmla="*/ 654737 h 1464036"/>
                <a:gd name="connsiteX50" fmla="*/ 260624 w 1299941"/>
                <a:gd name="connsiteY50" fmla="*/ 546674 h 1464036"/>
                <a:gd name="connsiteX51" fmla="*/ 273337 w 1299941"/>
                <a:gd name="connsiteY51" fmla="*/ 483107 h 1464036"/>
                <a:gd name="connsiteX52" fmla="*/ 406828 w 1299941"/>
                <a:gd name="connsiteY52" fmla="*/ 336904 h 1464036"/>
                <a:gd name="connsiteX53" fmla="*/ 406828 w 1299941"/>
                <a:gd name="connsiteY53" fmla="*/ 292407 h 1464036"/>
                <a:gd name="connsiteX54" fmla="*/ 400471 w 1299941"/>
                <a:gd name="connsiteY54" fmla="*/ 177987 h 1464036"/>
                <a:gd name="connsiteX55" fmla="*/ 406828 w 1299941"/>
                <a:gd name="connsiteY55" fmla="*/ 120777 h 1464036"/>
                <a:gd name="connsiteX56" fmla="*/ 413184 w 1299941"/>
                <a:gd name="connsiteY56" fmla="*/ 69924 h 1464036"/>
                <a:gd name="connsiteX57" fmla="*/ 419541 w 1299941"/>
                <a:gd name="connsiteY57" fmla="*/ 38140 h 1464036"/>
                <a:gd name="connsiteX58" fmla="*/ 425898 w 1299941"/>
                <a:gd name="connsiteY58" fmla="*/ 31783 h 1464036"/>
                <a:gd name="connsiteX59" fmla="*/ 432254 w 1299941"/>
                <a:gd name="connsiteY59" fmla="*/ 25427 h 1464036"/>
                <a:gd name="connsiteX60" fmla="*/ 451324 w 1299941"/>
                <a:gd name="connsiteY60" fmla="*/ 38140 h 1464036"/>
                <a:gd name="connsiteX61" fmla="*/ 464038 w 1299941"/>
                <a:gd name="connsiteY61" fmla="*/ 63567 h 1464036"/>
                <a:gd name="connsiteX62" fmla="*/ 495821 w 1299941"/>
                <a:gd name="connsiteY62" fmla="*/ 146204 h 1464036"/>
                <a:gd name="connsiteX63" fmla="*/ 521248 w 1299941"/>
                <a:gd name="connsiteY63" fmla="*/ 228840 h 1464036"/>
                <a:gd name="connsiteX64" fmla="*/ 540318 w 1299941"/>
                <a:gd name="connsiteY64" fmla="*/ 260624 h 1464036"/>
                <a:gd name="connsiteX65" fmla="*/ 553031 w 1299941"/>
                <a:gd name="connsiteY65" fmla="*/ 273337 h 1464036"/>
                <a:gd name="connsiteX66" fmla="*/ 565745 w 1299941"/>
                <a:gd name="connsiteY66" fmla="*/ 279694 h 1464036"/>
                <a:gd name="connsiteX67" fmla="*/ 584815 w 1299941"/>
                <a:gd name="connsiteY67" fmla="*/ 279694 h 1464036"/>
                <a:gd name="connsiteX68" fmla="*/ 635668 w 1299941"/>
                <a:gd name="connsiteY68" fmla="*/ 279694 h 1464036"/>
                <a:gd name="connsiteX69" fmla="*/ 731018 w 1299941"/>
                <a:gd name="connsiteY69" fmla="*/ 273337 h 1464036"/>
                <a:gd name="connsiteX70" fmla="*/ 743732 w 1299941"/>
                <a:gd name="connsiteY70" fmla="*/ 273337 h 1464036"/>
                <a:gd name="connsiteX71" fmla="*/ 756445 w 1299941"/>
                <a:gd name="connsiteY71" fmla="*/ 260624 h 1464036"/>
                <a:gd name="connsiteX72" fmla="*/ 794585 w 1299941"/>
                <a:gd name="connsiteY72" fmla="*/ 228840 h 1464036"/>
                <a:gd name="connsiteX73" fmla="*/ 877222 w 1299941"/>
                <a:gd name="connsiteY73" fmla="*/ 133490 h 1464036"/>
                <a:gd name="connsiteX74" fmla="*/ 953502 w 1299941"/>
                <a:gd name="connsiteY74" fmla="*/ 38140 h 1464036"/>
                <a:gd name="connsiteX75" fmla="*/ 985286 w 1299941"/>
                <a:gd name="connsiteY75" fmla="*/ 6357 h 146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99941" h="1464036">
                  <a:moveTo>
                    <a:pt x="997999" y="0"/>
                  </a:moveTo>
                  <a:lnTo>
                    <a:pt x="1010712" y="0"/>
                  </a:lnTo>
                  <a:lnTo>
                    <a:pt x="1023426" y="6357"/>
                  </a:lnTo>
                  <a:lnTo>
                    <a:pt x="1036139" y="25427"/>
                  </a:lnTo>
                  <a:lnTo>
                    <a:pt x="1048852" y="44497"/>
                  </a:lnTo>
                  <a:lnTo>
                    <a:pt x="1061566" y="69924"/>
                  </a:lnTo>
                  <a:lnTo>
                    <a:pt x="1074279" y="139847"/>
                  </a:lnTo>
                  <a:lnTo>
                    <a:pt x="1074279" y="171630"/>
                  </a:lnTo>
                  <a:lnTo>
                    <a:pt x="1074279" y="209770"/>
                  </a:lnTo>
                  <a:lnTo>
                    <a:pt x="1061566" y="298764"/>
                  </a:lnTo>
                  <a:lnTo>
                    <a:pt x="1036139" y="394114"/>
                  </a:lnTo>
                  <a:lnTo>
                    <a:pt x="1010712" y="508534"/>
                  </a:lnTo>
                  <a:lnTo>
                    <a:pt x="1061566" y="597527"/>
                  </a:lnTo>
                  <a:lnTo>
                    <a:pt x="1099706" y="743731"/>
                  </a:lnTo>
                  <a:lnTo>
                    <a:pt x="1125132" y="845438"/>
                  </a:lnTo>
                  <a:lnTo>
                    <a:pt x="1137846" y="889934"/>
                  </a:lnTo>
                  <a:lnTo>
                    <a:pt x="1169629" y="928074"/>
                  </a:lnTo>
                  <a:lnTo>
                    <a:pt x="1220483" y="1010711"/>
                  </a:lnTo>
                  <a:lnTo>
                    <a:pt x="1299941" y="1137845"/>
                  </a:lnTo>
                  <a:lnTo>
                    <a:pt x="1137846" y="1264978"/>
                  </a:lnTo>
                  <a:lnTo>
                    <a:pt x="804945" y="1457710"/>
                  </a:lnTo>
                  <a:lnTo>
                    <a:pt x="766315" y="1463605"/>
                  </a:lnTo>
                  <a:lnTo>
                    <a:pt x="757785" y="1464036"/>
                  </a:lnTo>
                  <a:lnTo>
                    <a:pt x="470395" y="1290405"/>
                  </a:lnTo>
                  <a:lnTo>
                    <a:pt x="330548" y="1315831"/>
                  </a:lnTo>
                  <a:lnTo>
                    <a:pt x="368688" y="1284048"/>
                  </a:lnTo>
                  <a:lnTo>
                    <a:pt x="394114" y="1252265"/>
                  </a:lnTo>
                  <a:lnTo>
                    <a:pt x="419541" y="1226838"/>
                  </a:lnTo>
                  <a:lnTo>
                    <a:pt x="432254" y="1195055"/>
                  </a:lnTo>
                  <a:lnTo>
                    <a:pt x="444968" y="1163271"/>
                  </a:lnTo>
                  <a:lnTo>
                    <a:pt x="457681" y="1125131"/>
                  </a:lnTo>
                  <a:lnTo>
                    <a:pt x="375044" y="1150558"/>
                  </a:lnTo>
                  <a:lnTo>
                    <a:pt x="311478" y="1163271"/>
                  </a:lnTo>
                  <a:lnTo>
                    <a:pt x="279694" y="1163271"/>
                  </a:lnTo>
                  <a:lnTo>
                    <a:pt x="260624" y="1163271"/>
                  </a:lnTo>
                  <a:lnTo>
                    <a:pt x="209771" y="1137845"/>
                  </a:lnTo>
                  <a:lnTo>
                    <a:pt x="190701" y="1131488"/>
                  </a:lnTo>
                  <a:lnTo>
                    <a:pt x="184344" y="1125131"/>
                  </a:lnTo>
                  <a:lnTo>
                    <a:pt x="184344" y="1106061"/>
                  </a:lnTo>
                  <a:lnTo>
                    <a:pt x="190701" y="1086991"/>
                  </a:lnTo>
                  <a:lnTo>
                    <a:pt x="197057" y="1055208"/>
                  </a:lnTo>
                  <a:lnTo>
                    <a:pt x="330548" y="1004354"/>
                  </a:lnTo>
                  <a:lnTo>
                    <a:pt x="146204" y="1017068"/>
                  </a:lnTo>
                  <a:lnTo>
                    <a:pt x="133491" y="1010711"/>
                  </a:lnTo>
                  <a:lnTo>
                    <a:pt x="114420" y="991641"/>
                  </a:lnTo>
                  <a:lnTo>
                    <a:pt x="63567" y="928074"/>
                  </a:lnTo>
                  <a:lnTo>
                    <a:pt x="0" y="832724"/>
                  </a:lnTo>
                  <a:lnTo>
                    <a:pt x="12714" y="807298"/>
                  </a:lnTo>
                  <a:lnTo>
                    <a:pt x="88994" y="781871"/>
                  </a:lnTo>
                  <a:lnTo>
                    <a:pt x="260624" y="654737"/>
                  </a:lnTo>
                  <a:lnTo>
                    <a:pt x="260624" y="546674"/>
                  </a:lnTo>
                  <a:lnTo>
                    <a:pt x="273337" y="483107"/>
                  </a:lnTo>
                  <a:lnTo>
                    <a:pt x="406828" y="336904"/>
                  </a:lnTo>
                  <a:lnTo>
                    <a:pt x="406828" y="292407"/>
                  </a:lnTo>
                  <a:lnTo>
                    <a:pt x="400471" y="177987"/>
                  </a:lnTo>
                  <a:lnTo>
                    <a:pt x="406828" y="120777"/>
                  </a:lnTo>
                  <a:lnTo>
                    <a:pt x="413184" y="69924"/>
                  </a:lnTo>
                  <a:lnTo>
                    <a:pt x="419541" y="38140"/>
                  </a:lnTo>
                  <a:lnTo>
                    <a:pt x="425898" y="31783"/>
                  </a:lnTo>
                  <a:lnTo>
                    <a:pt x="432254" y="25427"/>
                  </a:lnTo>
                  <a:lnTo>
                    <a:pt x="451324" y="38140"/>
                  </a:lnTo>
                  <a:lnTo>
                    <a:pt x="464038" y="63567"/>
                  </a:lnTo>
                  <a:lnTo>
                    <a:pt x="495821" y="146204"/>
                  </a:lnTo>
                  <a:lnTo>
                    <a:pt x="521248" y="228840"/>
                  </a:lnTo>
                  <a:lnTo>
                    <a:pt x="540318" y="260624"/>
                  </a:lnTo>
                  <a:lnTo>
                    <a:pt x="553031" y="273337"/>
                  </a:lnTo>
                  <a:lnTo>
                    <a:pt x="565745" y="279694"/>
                  </a:lnTo>
                  <a:lnTo>
                    <a:pt x="584815" y="279694"/>
                  </a:lnTo>
                  <a:lnTo>
                    <a:pt x="635668" y="279694"/>
                  </a:lnTo>
                  <a:lnTo>
                    <a:pt x="731018" y="273337"/>
                  </a:lnTo>
                  <a:lnTo>
                    <a:pt x="743732" y="273337"/>
                  </a:lnTo>
                  <a:lnTo>
                    <a:pt x="756445" y="260624"/>
                  </a:lnTo>
                  <a:lnTo>
                    <a:pt x="794585" y="228840"/>
                  </a:lnTo>
                  <a:lnTo>
                    <a:pt x="877222" y="133490"/>
                  </a:lnTo>
                  <a:lnTo>
                    <a:pt x="953502" y="38140"/>
                  </a:lnTo>
                  <a:lnTo>
                    <a:pt x="985286" y="635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" name="円: 塗りつぶしなし 77">
              <a:extLst>
                <a:ext uri="{FF2B5EF4-FFF2-40B4-BE49-F238E27FC236}">
                  <a16:creationId xmlns:a16="http://schemas.microsoft.com/office/drawing/2014/main" id="{AC06BB28-451C-4CD2-9A04-6CF5F35E439C}"/>
                </a:ext>
              </a:extLst>
            </p:cNvPr>
            <p:cNvSpPr/>
            <p:nvPr/>
          </p:nvSpPr>
          <p:spPr>
            <a:xfrm>
              <a:off x="6239913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51D6078A-2774-469A-B809-DB8393C9DB87}"/>
              </a:ext>
            </a:extLst>
          </p:cNvPr>
          <p:cNvGrpSpPr/>
          <p:nvPr/>
        </p:nvGrpSpPr>
        <p:grpSpPr>
          <a:xfrm>
            <a:off x="7899127" y="2771746"/>
            <a:ext cx="1596925" cy="1596923"/>
            <a:chOff x="8146350" y="2225324"/>
            <a:chExt cx="1714908" cy="1714906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DE0C1BD-F82D-40B5-B26A-DDB0EF79C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7656" y="2420759"/>
              <a:ext cx="1246450" cy="1457808"/>
            </a:xfrm>
            <a:custGeom>
              <a:avLst/>
              <a:gdLst>
                <a:gd name="connsiteX0" fmla="*/ 351528 w 1246450"/>
                <a:gd name="connsiteY0" fmla="*/ 0 h 1457808"/>
                <a:gd name="connsiteX1" fmla="*/ 365313 w 1246450"/>
                <a:gd name="connsiteY1" fmla="*/ 0 h 1457808"/>
                <a:gd name="connsiteX2" fmla="*/ 379099 w 1246450"/>
                <a:gd name="connsiteY2" fmla="*/ 6893 h 1457808"/>
                <a:gd name="connsiteX3" fmla="*/ 385991 w 1246450"/>
                <a:gd name="connsiteY3" fmla="*/ 13786 h 1457808"/>
                <a:gd name="connsiteX4" fmla="*/ 406670 w 1246450"/>
                <a:gd name="connsiteY4" fmla="*/ 48249 h 1457808"/>
                <a:gd name="connsiteX5" fmla="*/ 420455 w 1246450"/>
                <a:gd name="connsiteY5" fmla="*/ 89605 h 1457808"/>
                <a:gd name="connsiteX6" fmla="*/ 441133 w 1246450"/>
                <a:gd name="connsiteY6" fmla="*/ 137854 h 1457808"/>
                <a:gd name="connsiteX7" fmla="*/ 461811 w 1246450"/>
                <a:gd name="connsiteY7" fmla="*/ 234352 h 1457808"/>
                <a:gd name="connsiteX8" fmla="*/ 468704 w 1246450"/>
                <a:gd name="connsiteY8" fmla="*/ 275709 h 1457808"/>
                <a:gd name="connsiteX9" fmla="*/ 565202 w 1246450"/>
                <a:gd name="connsiteY9" fmla="*/ 289494 h 1457808"/>
                <a:gd name="connsiteX10" fmla="*/ 592772 w 1246450"/>
                <a:gd name="connsiteY10" fmla="*/ 248138 h 1457808"/>
                <a:gd name="connsiteX11" fmla="*/ 661700 w 1246450"/>
                <a:gd name="connsiteY11" fmla="*/ 172318 h 1457808"/>
                <a:gd name="connsiteX12" fmla="*/ 696163 w 1246450"/>
                <a:gd name="connsiteY12" fmla="*/ 130962 h 1457808"/>
                <a:gd name="connsiteX13" fmla="*/ 730626 w 1246450"/>
                <a:gd name="connsiteY13" fmla="*/ 96498 h 1457808"/>
                <a:gd name="connsiteX14" fmla="*/ 765090 w 1246450"/>
                <a:gd name="connsiteY14" fmla="*/ 75820 h 1457808"/>
                <a:gd name="connsiteX15" fmla="*/ 771983 w 1246450"/>
                <a:gd name="connsiteY15" fmla="*/ 68927 h 1457808"/>
                <a:gd name="connsiteX16" fmla="*/ 785768 w 1246450"/>
                <a:gd name="connsiteY16" fmla="*/ 75820 h 1457808"/>
                <a:gd name="connsiteX17" fmla="*/ 799554 w 1246450"/>
                <a:gd name="connsiteY17" fmla="*/ 89605 h 1457808"/>
                <a:gd name="connsiteX18" fmla="*/ 813339 w 1246450"/>
                <a:gd name="connsiteY18" fmla="*/ 124069 h 1457808"/>
                <a:gd name="connsiteX19" fmla="*/ 820232 w 1246450"/>
                <a:gd name="connsiteY19" fmla="*/ 206781 h 1457808"/>
                <a:gd name="connsiteX20" fmla="*/ 820232 w 1246450"/>
                <a:gd name="connsiteY20" fmla="*/ 282601 h 1457808"/>
                <a:gd name="connsiteX21" fmla="*/ 813339 w 1246450"/>
                <a:gd name="connsiteY21" fmla="*/ 317065 h 1457808"/>
                <a:gd name="connsiteX22" fmla="*/ 847802 w 1246450"/>
                <a:gd name="connsiteY22" fmla="*/ 351528 h 1457808"/>
                <a:gd name="connsiteX23" fmla="*/ 875373 w 1246450"/>
                <a:gd name="connsiteY23" fmla="*/ 385992 h 1457808"/>
                <a:gd name="connsiteX24" fmla="*/ 902944 w 1246450"/>
                <a:gd name="connsiteY24" fmla="*/ 434241 h 1457808"/>
                <a:gd name="connsiteX25" fmla="*/ 916730 w 1246450"/>
                <a:gd name="connsiteY25" fmla="*/ 496275 h 1457808"/>
                <a:gd name="connsiteX26" fmla="*/ 930515 w 1246450"/>
                <a:gd name="connsiteY26" fmla="*/ 558310 h 1457808"/>
                <a:gd name="connsiteX27" fmla="*/ 944300 w 1246450"/>
                <a:gd name="connsiteY27" fmla="*/ 620344 h 1457808"/>
                <a:gd name="connsiteX28" fmla="*/ 958086 w 1246450"/>
                <a:gd name="connsiteY28" fmla="*/ 668593 h 1457808"/>
                <a:gd name="connsiteX29" fmla="*/ 985657 w 1246450"/>
                <a:gd name="connsiteY29" fmla="*/ 703056 h 1457808"/>
                <a:gd name="connsiteX30" fmla="*/ 1020120 w 1246450"/>
                <a:gd name="connsiteY30" fmla="*/ 730627 h 1457808"/>
                <a:gd name="connsiteX31" fmla="*/ 1061476 w 1246450"/>
                <a:gd name="connsiteY31" fmla="*/ 765091 h 1457808"/>
                <a:gd name="connsiteX32" fmla="*/ 1006335 w 1246450"/>
                <a:gd name="connsiteY32" fmla="*/ 778876 h 1457808"/>
                <a:gd name="connsiteX33" fmla="*/ 1061476 w 1246450"/>
                <a:gd name="connsiteY33" fmla="*/ 813340 h 1457808"/>
                <a:gd name="connsiteX34" fmla="*/ 1020120 w 1246450"/>
                <a:gd name="connsiteY34" fmla="*/ 840911 h 1457808"/>
                <a:gd name="connsiteX35" fmla="*/ 1075262 w 1246450"/>
                <a:gd name="connsiteY35" fmla="*/ 854696 h 1457808"/>
                <a:gd name="connsiteX36" fmla="*/ 1033906 w 1246450"/>
                <a:gd name="connsiteY36" fmla="*/ 868482 h 1457808"/>
                <a:gd name="connsiteX37" fmla="*/ 1061476 w 1246450"/>
                <a:gd name="connsiteY37" fmla="*/ 889160 h 1457808"/>
                <a:gd name="connsiteX38" fmla="*/ 1123511 w 1246450"/>
                <a:gd name="connsiteY38" fmla="*/ 944301 h 1457808"/>
                <a:gd name="connsiteX39" fmla="*/ 1157974 w 1246450"/>
                <a:gd name="connsiteY39" fmla="*/ 985658 h 1457808"/>
                <a:gd name="connsiteX40" fmla="*/ 1199330 w 1246450"/>
                <a:gd name="connsiteY40" fmla="*/ 1027014 h 1457808"/>
                <a:gd name="connsiteX41" fmla="*/ 1226901 w 1246450"/>
                <a:gd name="connsiteY41" fmla="*/ 1075263 h 1457808"/>
                <a:gd name="connsiteX42" fmla="*/ 1246450 w 1246450"/>
                <a:gd name="connsiteY42" fmla="*/ 1127395 h 1457808"/>
                <a:gd name="connsiteX43" fmla="*/ 1149534 w 1246450"/>
                <a:gd name="connsiteY43" fmla="*/ 1244858 h 1457808"/>
                <a:gd name="connsiteX44" fmla="*/ 814250 w 1246450"/>
                <a:gd name="connsiteY44" fmla="*/ 1447741 h 1457808"/>
                <a:gd name="connsiteX45" fmla="*/ 775096 w 1246450"/>
                <a:gd name="connsiteY45" fmla="*/ 1457808 h 1457808"/>
                <a:gd name="connsiteX46" fmla="*/ 420455 w 1246450"/>
                <a:gd name="connsiteY46" fmla="*/ 1457808 h 1457808"/>
                <a:gd name="connsiteX47" fmla="*/ 427348 w 1246450"/>
                <a:gd name="connsiteY47" fmla="*/ 1416452 h 1457808"/>
                <a:gd name="connsiteX48" fmla="*/ 427348 w 1246450"/>
                <a:gd name="connsiteY48" fmla="*/ 1368203 h 1457808"/>
                <a:gd name="connsiteX49" fmla="*/ 420455 w 1246450"/>
                <a:gd name="connsiteY49" fmla="*/ 1313061 h 1457808"/>
                <a:gd name="connsiteX50" fmla="*/ 420455 w 1246450"/>
                <a:gd name="connsiteY50" fmla="*/ 1306169 h 1457808"/>
                <a:gd name="connsiteX51" fmla="*/ 351528 w 1246450"/>
                <a:gd name="connsiteY51" fmla="*/ 1326847 h 1457808"/>
                <a:gd name="connsiteX52" fmla="*/ 372206 w 1246450"/>
                <a:gd name="connsiteY52" fmla="*/ 1306169 h 1457808"/>
                <a:gd name="connsiteX53" fmla="*/ 379099 w 1246450"/>
                <a:gd name="connsiteY53" fmla="*/ 1288937 h 1457808"/>
                <a:gd name="connsiteX54" fmla="*/ 337742 w 1246450"/>
                <a:gd name="connsiteY54" fmla="*/ 1288937 h 1457808"/>
                <a:gd name="connsiteX55" fmla="*/ 303279 w 1246450"/>
                <a:gd name="connsiteY55" fmla="*/ 1288937 h 1457808"/>
                <a:gd name="connsiteX56" fmla="*/ 351528 w 1246450"/>
                <a:gd name="connsiteY56" fmla="*/ 1275151 h 1457808"/>
                <a:gd name="connsiteX57" fmla="*/ 379099 w 1246450"/>
                <a:gd name="connsiteY57" fmla="*/ 1226902 h 1457808"/>
                <a:gd name="connsiteX58" fmla="*/ 372206 w 1246450"/>
                <a:gd name="connsiteY58" fmla="*/ 1233795 h 1457808"/>
                <a:gd name="connsiteX59" fmla="*/ 365313 w 1246450"/>
                <a:gd name="connsiteY59" fmla="*/ 1240688 h 1457808"/>
                <a:gd name="connsiteX60" fmla="*/ 351528 w 1246450"/>
                <a:gd name="connsiteY60" fmla="*/ 1247581 h 1457808"/>
                <a:gd name="connsiteX61" fmla="*/ 275708 w 1246450"/>
                <a:gd name="connsiteY61" fmla="*/ 1247581 h 1457808"/>
                <a:gd name="connsiteX62" fmla="*/ 303279 w 1246450"/>
                <a:gd name="connsiteY62" fmla="*/ 1233795 h 1457808"/>
                <a:gd name="connsiteX63" fmla="*/ 323957 w 1246450"/>
                <a:gd name="connsiteY63" fmla="*/ 1220010 h 1457808"/>
                <a:gd name="connsiteX64" fmla="*/ 351528 w 1246450"/>
                <a:gd name="connsiteY64" fmla="*/ 1199332 h 1457808"/>
                <a:gd name="connsiteX65" fmla="*/ 365313 w 1246450"/>
                <a:gd name="connsiteY65" fmla="*/ 1185546 h 1457808"/>
                <a:gd name="connsiteX66" fmla="*/ 372206 w 1246450"/>
                <a:gd name="connsiteY66" fmla="*/ 1164868 h 1457808"/>
                <a:gd name="connsiteX67" fmla="*/ 365313 w 1246450"/>
                <a:gd name="connsiteY67" fmla="*/ 1144190 h 1457808"/>
                <a:gd name="connsiteX68" fmla="*/ 337742 w 1246450"/>
                <a:gd name="connsiteY68" fmla="*/ 1157975 h 1457808"/>
                <a:gd name="connsiteX69" fmla="*/ 275708 w 1246450"/>
                <a:gd name="connsiteY69" fmla="*/ 1185546 h 1457808"/>
                <a:gd name="connsiteX70" fmla="*/ 234352 w 1246450"/>
                <a:gd name="connsiteY70" fmla="*/ 1192439 h 1457808"/>
                <a:gd name="connsiteX71" fmla="*/ 186103 w 1246450"/>
                <a:gd name="connsiteY71" fmla="*/ 1192439 h 1457808"/>
                <a:gd name="connsiteX72" fmla="*/ 137854 w 1246450"/>
                <a:gd name="connsiteY72" fmla="*/ 1185546 h 1457808"/>
                <a:gd name="connsiteX73" fmla="*/ 124069 w 1246450"/>
                <a:gd name="connsiteY73" fmla="*/ 1178653 h 1457808"/>
                <a:gd name="connsiteX74" fmla="*/ 117176 w 1246450"/>
                <a:gd name="connsiteY74" fmla="*/ 1171761 h 1457808"/>
                <a:gd name="connsiteX75" fmla="*/ 117176 w 1246450"/>
                <a:gd name="connsiteY75" fmla="*/ 1157975 h 1457808"/>
                <a:gd name="connsiteX76" fmla="*/ 124069 w 1246450"/>
                <a:gd name="connsiteY76" fmla="*/ 1144190 h 1457808"/>
                <a:gd name="connsiteX77" fmla="*/ 151639 w 1246450"/>
                <a:gd name="connsiteY77" fmla="*/ 1102834 h 1457808"/>
                <a:gd name="connsiteX78" fmla="*/ 192996 w 1246450"/>
                <a:gd name="connsiteY78" fmla="*/ 1054585 h 1457808"/>
                <a:gd name="connsiteX79" fmla="*/ 117176 w 1246450"/>
                <a:gd name="connsiteY79" fmla="*/ 1013228 h 1457808"/>
                <a:gd name="connsiteX80" fmla="*/ 48249 w 1246450"/>
                <a:gd name="connsiteY80" fmla="*/ 971872 h 1457808"/>
                <a:gd name="connsiteX81" fmla="*/ 20678 w 1246450"/>
                <a:gd name="connsiteY81" fmla="*/ 951194 h 1457808"/>
                <a:gd name="connsiteX82" fmla="*/ 6893 w 1246450"/>
                <a:gd name="connsiteY82" fmla="*/ 923623 h 1457808"/>
                <a:gd name="connsiteX83" fmla="*/ 0 w 1246450"/>
                <a:gd name="connsiteY83" fmla="*/ 902945 h 1457808"/>
                <a:gd name="connsiteX84" fmla="*/ 0 w 1246450"/>
                <a:gd name="connsiteY84" fmla="*/ 882267 h 1457808"/>
                <a:gd name="connsiteX85" fmla="*/ 13785 w 1246450"/>
                <a:gd name="connsiteY85" fmla="*/ 861589 h 1457808"/>
                <a:gd name="connsiteX86" fmla="*/ 27571 w 1246450"/>
                <a:gd name="connsiteY86" fmla="*/ 854696 h 1457808"/>
                <a:gd name="connsiteX87" fmla="*/ 48249 w 1246450"/>
                <a:gd name="connsiteY87" fmla="*/ 854696 h 1457808"/>
                <a:gd name="connsiteX88" fmla="*/ 172318 w 1246450"/>
                <a:gd name="connsiteY88" fmla="*/ 737520 h 1457808"/>
                <a:gd name="connsiteX89" fmla="*/ 206781 w 1246450"/>
                <a:gd name="connsiteY89" fmla="*/ 709949 h 1457808"/>
                <a:gd name="connsiteX90" fmla="*/ 213674 w 1246450"/>
                <a:gd name="connsiteY90" fmla="*/ 689271 h 1457808"/>
                <a:gd name="connsiteX91" fmla="*/ 220566 w 1246450"/>
                <a:gd name="connsiteY91" fmla="*/ 647915 h 1457808"/>
                <a:gd name="connsiteX92" fmla="*/ 220566 w 1246450"/>
                <a:gd name="connsiteY92" fmla="*/ 592773 h 1457808"/>
                <a:gd name="connsiteX93" fmla="*/ 220566 w 1246450"/>
                <a:gd name="connsiteY93" fmla="*/ 537631 h 1457808"/>
                <a:gd name="connsiteX94" fmla="*/ 213674 w 1246450"/>
                <a:gd name="connsiteY94" fmla="*/ 489382 h 1457808"/>
                <a:gd name="connsiteX95" fmla="*/ 220566 w 1246450"/>
                <a:gd name="connsiteY95" fmla="*/ 454919 h 1457808"/>
                <a:gd name="connsiteX96" fmla="*/ 248137 w 1246450"/>
                <a:gd name="connsiteY96" fmla="*/ 385992 h 1457808"/>
                <a:gd name="connsiteX97" fmla="*/ 261923 w 1246450"/>
                <a:gd name="connsiteY97" fmla="*/ 358421 h 1457808"/>
                <a:gd name="connsiteX98" fmla="*/ 268815 w 1246450"/>
                <a:gd name="connsiteY98" fmla="*/ 303279 h 1457808"/>
                <a:gd name="connsiteX99" fmla="*/ 289494 w 1246450"/>
                <a:gd name="connsiteY99" fmla="*/ 179211 h 1457808"/>
                <a:gd name="connsiteX100" fmla="*/ 303279 w 1246450"/>
                <a:gd name="connsiteY100" fmla="*/ 110283 h 1457808"/>
                <a:gd name="connsiteX101" fmla="*/ 323957 w 1246450"/>
                <a:gd name="connsiteY101" fmla="*/ 55142 h 1457808"/>
                <a:gd name="connsiteX102" fmla="*/ 344635 w 1246450"/>
                <a:gd name="connsiteY102" fmla="*/ 13786 h 145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246450" h="1457808">
                  <a:moveTo>
                    <a:pt x="351528" y="0"/>
                  </a:moveTo>
                  <a:lnTo>
                    <a:pt x="365313" y="0"/>
                  </a:lnTo>
                  <a:lnTo>
                    <a:pt x="379099" y="6893"/>
                  </a:lnTo>
                  <a:lnTo>
                    <a:pt x="385991" y="13786"/>
                  </a:lnTo>
                  <a:lnTo>
                    <a:pt x="406670" y="48249"/>
                  </a:lnTo>
                  <a:lnTo>
                    <a:pt x="420455" y="89605"/>
                  </a:lnTo>
                  <a:lnTo>
                    <a:pt x="441133" y="137854"/>
                  </a:lnTo>
                  <a:lnTo>
                    <a:pt x="461811" y="234352"/>
                  </a:lnTo>
                  <a:lnTo>
                    <a:pt x="468704" y="275709"/>
                  </a:lnTo>
                  <a:lnTo>
                    <a:pt x="565202" y="289494"/>
                  </a:lnTo>
                  <a:lnTo>
                    <a:pt x="592772" y="248138"/>
                  </a:lnTo>
                  <a:lnTo>
                    <a:pt x="661700" y="172318"/>
                  </a:lnTo>
                  <a:lnTo>
                    <a:pt x="696163" y="130962"/>
                  </a:lnTo>
                  <a:lnTo>
                    <a:pt x="730626" y="96498"/>
                  </a:lnTo>
                  <a:lnTo>
                    <a:pt x="765090" y="75820"/>
                  </a:lnTo>
                  <a:lnTo>
                    <a:pt x="771983" y="68927"/>
                  </a:lnTo>
                  <a:lnTo>
                    <a:pt x="785768" y="75820"/>
                  </a:lnTo>
                  <a:lnTo>
                    <a:pt x="799554" y="89605"/>
                  </a:lnTo>
                  <a:lnTo>
                    <a:pt x="813339" y="124069"/>
                  </a:lnTo>
                  <a:lnTo>
                    <a:pt x="820232" y="206781"/>
                  </a:lnTo>
                  <a:lnTo>
                    <a:pt x="820232" y="282601"/>
                  </a:lnTo>
                  <a:lnTo>
                    <a:pt x="813339" y="317065"/>
                  </a:lnTo>
                  <a:lnTo>
                    <a:pt x="847802" y="351528"/>
                  </a:lnTo>
                  <a:lnTo>
                    <a:pt x="875373" y="385992"/>
                  </a:lnTo>
                  <a:lnTo>
                    <a:pt x="902944" y="434241"/>
                  </a:lnTo>
                  <a:lnTo>
                    <a:pt x="916730" y="496275"/>
                  </a:lnTo>
                  <a:lnTo>
                    <a:pt x="930515" y="558310"/>
                  </a:lnTo>
                  <a:lnTo>
                    <a:pt x="944300" y="620344"/>
                  </a:lnTo>
                  <a:lnTo>
                    <a:pt x="958086" y="668593"/>
                  </a:lnTo>
                  <a:lnTo>
                    <a:pt x="985657" y="703056"/>
                  </a:lnTo>
                  <a:lnTo>
                    <a:pt x="1020120" y="730627"/>
                  </a:lnTo>
                  <a:lnTo>
                    <a:pt x="1061476" y="765091"/>
                  </a:lnTo>
                  <a:lnTo>
                    <a:pt x="1006335" y="778876"/>
                  </a:lnTo>
                  <a:lnTo>
                    <a:pt x="1061476" y="813340"/>
                  </a:lnTo>
                  <a:lnTo>
                    <a:pt x="1020120" y="840911"/>
                  </a:lnTo>
                  <a:lnTo>
                    <a:pt x="1075262" y="854696"/>
                  </a:lnTo>
                  <a:lnTo>
                    <a:pt x="1033906" y="868482"/>
                  </a:lnTo>
                  <a:lnTo>
                    <a:pt x="1061476" y="889160"/>
                  </a:lnTo>
                  <a:lnTo>
                    <a:pt x="1123511" y="944301"/>
                  </a:lnTo>
                  <a:lnTo>
                    <a:pt x="1157974" y="985658"/>
                  </a:lnTo>
                  <a:lnTo>
                    <a:pt x="1199330" y="1027014"/>
                  </a:lnTo>
                  <a:lnTo>
                    <a:pt x="1226901" y="1075263"/>
                  </a:lnTo>
                  <a:lnTo>
                    <a:pt x="1246450" y="1127395"/>
                  </a:lnTo>
                  <a:lnTo>
                    <a:pt x="1149534" y="1244858"/>
                  </a:lnTo>
                  <a:cubicBezTo>
                    <a:pt x="1056984" y="1337409"/>
                    <a:pt x="942366" y="1407893"/>
                    <a:pt x="814250" y="1447741"/>
                  </a:cubicBezTo>
                  <a:lnTo>
                    <a:pt x="775096" y="1457808"/>
                  </a:lnTo>
                  <a:lnTo>
                    <a:pt x="420455" y="1457808"/>
                  </a:lnTo>
                  <a:lnTo>
                    <a:pt x="427348" y="1416452"/>
                  </a:lnTo>
                  <a:lnTo>
                    <a:pt x="427348" y="1368203"/>
                  </a:lnTo>
                  <a:lnTo>
                    <a:pt x="420455" y="1313061"/>
                  </a:lnTo>
                  <a:lnTo>
                    <a:pt x="420455" y="1306169"/>
                  </a:lnTo>
                  <a:lnTo>
                    <a:pt x="351528" y="1326847"/>
                  </a:lnTo>
                  <a:lnTo>
                    <a:pt x="372206" y="1306169"/>
                  </a:lnTo>
                  <a:lnTo>
                    <a:pt x="379099" y="1288937"/>
                  </a:lnTo>
                  <a:lnTo>
                    <a:pt x="337742" y="1288937"/>
                  </a:lnTo>
                  <a:lnTo>
                    <a:pt x="303279" y="1288937"/>
                  </a:lnTo>
                  <a:lnTo>
                    <a:pt x="351528" y="1275151"/>
                  </a:lnTo>
                  <a:lnTo>
                    <a:pt x="379099" y="1226902"/>
                  </a:lnTo>
                  <a:lnTo>
                    <a:pt x="372206" y="1233795"/>
                  </a:lnTo>
                  <a:lnTo>
                    <a:pt x="365313" y="1240688"/>
                  </a:lnTo>
                  <a:lnTo>
                    <a:pt x="351528" y="1247581"/>
                  </a:lnTo>
                  <a:lnTo>
                    <a:pt x="275708" y="1247581"/>
                  </a:lnTo>
                  <a:lnTo>
                    <a:pt x="303279" y="1233795"/>
                  </a:lnTo>
                  <a:lnTo>
                    <a:pt x="323957" y="1220010"/>
                  </a:lnTo>
                  <a:lnTo>
                    <a:pt x="351528" y="1199332"/>
                  </a:lnTo>
                  <a:lnTo>
                    <a:pt x="365313" y="1185546"/>
                  </a:lnTo>
                  <a:lnTo>
                    <a:pt x="372206" y="1164868"/>
                  </a:lnTo>
                  <a:lnTo>
                    <a:pt x="365313" y="1144190"/>
                  </a:lnTo>
                  <a:lnTo>
                    <a:pt x="337742" y="1157975"/>
                  </a:lnTo>
                  <a:lnTo>
                    <a:pt x="275708" y="1185546"/>
                  </a:lnTo>
                  <a:lnTo>
                    <a:pt x="234352" y="1192439"/>
                  </a:lnTo>
                  <a:lnTo>
                    <a:pt x="186103" y="1192439"/>
                  </a:lnTo>
                  <a:lnTo>
                    <a:pt x="137854" y="1185546"/>
                  </a:lnTo>
                  <a:lnTo>
                    <a:pt x="124069" y="1178653"/>
                  </a:lnTo>
                  <a:lnTo>
                    <a:pt x="117176" y="1171761"/>
                  </a:lnTo>
                  <a:lnTo>
                    <a:pt x="117176" y="1157975"/>
                  </a:lnTo>
                  <a:lnTo>
                    <a:pt x="124069" y="1144190"/>
                  </a:lnTo>
                  <a:lnTo>
                    <a:pt x="151639" y="1102834"/>
                  </a:lnTo>
                  <a:lnTo>
                    <a:pt x="192996" y="1054585"/>
                  </a:lnTo>
                  <a:lnTo>
                    <a:pt x="117176" y="1013228"/>
                  </a:lnTo>
                  <a:lnTo>
                    <a:pt x="48249" y="971872"/>
                  </a:lnTo>
                  <a:lnTo>
                    <a:pt x="20678" y="951194"/>
                  </a:lnTo>
                  <a:lnTo>
                    <a:pt x="6893" y="923623"/>
                  </a:lnTo>
                  <a:lnTo>
                    <a:pt x="0" y="902945"/>
                  </a:lnTo>
                  <a:lnTo>
                    <a:pt x="0" y="882267"/>
                  </a:lnTo>
                  <a:lnTo>
                    <a:pt x="13785" y="861589"/>
                  </a:lnTo>
                  <a:lnTo>
                    <a:pt x="27571" y="854696"/>
                  </a:lnTo>
                  <a:lnTo>
                    <a:pt x="48249" y="854696"/>
                  </a:lnTo>
                  <a:lnTo>
                    <a:pt x="172318" y="737520"/>
                  </a:lnTo>
                  <a:lnTo>
                    <a:pt x="206781" y="709949"/>
                  </a:lnTo>
                  <a:lnTo>
                    <a:pt x="213674" y="689271"/>
                  </a:lnTo>
                  <a:lnTo>
                    <a:pt x="220566" y="647915"/>
                  </a:lnTo>
                  <a:lnTo>
                    <a:pt x="220566" y="592773"/>
                  </a:lnTo>
                  <a:lnTo>
                    <a:pt x="220566" y="537631"/>
                  </a:lnTo>
                  <a:lnTo>
                    <a:pt x="213674" y="489382"/>
                  </a:lnTo>
                  <a:lnTo>
                    <a:pt x="220566" y="454919"/>
                  </a:lnTo>
                  <a:lnTo>
                    <a:pt x="248137" y="385992"/>
                  </a:lnTo>
                  <a:lnTo>
                    <a:pt x="261923" y="358421"/>
                  </a:lnTo>
                  <a:lnTo>
                    <a:pt x="268815" y="303279"/>
                  </a:lnTo>
                  <a:lnTo>
                    <a:pt x="289494" y="179211"/>
                  </a:lnTo>
                  <a:lnTo>
                    <a:pt x="303279" y="110283"/>
                  </a:lnTo>
                  <a:lnTo>
                    <a:pt x="323957" y="55142"/>
                  </a:lnTo>
                  <a:lnTo>
                    <a:pt x="344635" y="1378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円: 塗りつぶしなし 75">
              <a:extLst>
                <a:ext uri="{FF2B5EF4-FFF2-40B4-BE49-F238E27FC236}">
                  <a16:creationId xmlns:a16="http://schemas.microsoft.com/office/drawing/2014/main" id="{1BB4DD89-FF24-4B0F-AA62-33BE8D886FD4}"/>
                </a:ext>
              </a:extLst>
            </p:cNvPr>
            <p:cNvSpPr/>
            <p:nvPr/>
          </p:nvSpPr>
          <p:spPr>
            <a:xfrm>
              <a:off x="8146350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87C8930-DD50-4C02-8AF8-6F8E3177FB48}"/>
              </a:ext>
            </a:extLst>
          </p:cNvPr>
          <p:cNvGrpSpPr/>
          <p:nvPr/>
        </p:nvGrpSpPr>
        <p:grpSpPr>
          <a:xfrm>
            <a:off x="409948" y="4714681"/>
            <a:ext cx="1596925" cy="1596923"/>
            <a:chOff x="391203" y="4364585"/>
            <a:chExt cx="1714908" cy="1714906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C2ECB75-1557-492C-8BF7-894B4253B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240" y="4569371"/>
              <a:ext cx="1231832" cy="1419030"/>
            </a:xfrm>
            <a:custGeom>
              <a:avLst/>
              <a:gdLst>
                <a:gd name="connsiteX0" fmla="*/ 561070 w 1231832"/>
                <a:gd name="connsiteY0" fmla="*/ 0 h 1419030"/>
                <a:gd name="connsiteX1" fmla="*/ 568322 w 1231832"/>
                <a:gd name="connsiteY1" fmla="*/ 3626 h 1419030"/>
                <a:gd name="connsiteX2" fmla="*/ 575573 w 1231832"/>
                <a:gd name="connsiteY2" fmla="*/ 10877 h 1419030"/>
                <a:gd name="connsiteX3" fmla="*/ 597328 w 1231832"/>
                <a:gd name="connsiteY3" fmla="*/ 47135 h 1419030"/>
                <a:gd name="connsiteX4" fmla="*/ 615457 w 1231832"/>
                <a:gd name="connsiteY4" fmla="*/ 94269 h 1419030"/>
                <a:gd name="connsiteX5" fmla="*/ 637211 w 1231832"/>
                <a:gd name="connsiteY5" fmla="*/ 152281 h 1419030"/>
                <a:gd name="connsiteX6" fmla="*/ 677094 w 1231832"/>
                <a:gd name="connsiteY6" fmla="*/ 257428 h 1419030"/>
                <a:gd name="connsiteX7" fmla="*/ 691597 w 1231832"/>
                <a:gd name="connsiteY7" fmla="*/ 304562 h 1419030"/>
                <a:gd name="connsiteX8" fmla="*/ 851130 w 1231832"/>
                <a:gd name="connsiteY8" fmla="*/ 155907 h 1419030"/>
                <a:gd name="connsiteX9" fmla="*/ 963527 w 1231832"/>
                <a:gd name="connsiteY9" fmla="*/ 54386 h 1419030"/>
                <a:gd name="connsiteX10" fmla="*/ 1007036 w 1231832"/>
                <a:gd name="connsiteY10" fmla="*/ 21755 h 1419030"/>
                <a:gd name="connsiteX11" fmla="*/ 1017913 w 1231832"/>
                <a:gd name="connsiteY11" fmla="*/ 14503 h 1419030"/>
                <a:gd name="connsiteX12" fmla="*/ 1025165 w 1231832"/>
                <a:gd name="connsiteY12" fmla="*/ 14503 h 1419030"/>
                <a:gd name="connsiteX13" fmla="*/ 1028791 w 1231832"/>
                <a:gd name="connsiteY13" fmla="*/ 21755 h 1419030"/>
                <a:gd name="connsiteX14" fmla="*/ 1025165 w 1231832"/>
                <a:gd name="connsiteY14" fmla="*/ 32632 h 1419030"/>
                <a:gd name="connsiteX15" fmla="*/ 1017913 w 1231832"/>
                <a:gd name="connsiteY15" fmla="*/ 68889 h 1419030"/>
                <a:gd name="connsiteX16" fmla="*/ 985282 w 1231832"/>
                <a:gd name="connsiteY16" fmla="*/ 181287 h 1419030"/>
                <a:gd name="connsiteX17" fmla="*/ 970779 w 1231832"/>
                <a:gd name="connsiteY17" fmla="*/ 242925 h 1419030"/>
                <a:gd name="connsiteX18" fmla="*/ 956276 w 1231832"/>
                <a:gd name="connsiteY18" fmla="*/ 300937 h 1419030"/>
                <a:gd name="connsiteX19" fmla="*/ 949024 w 1231832"/>
                <a:gd name="connsiteY19" fmla="*/ 348071 h 1419030"/>
                <a:gd name="connsiteX20" fmla="*/ 949024 w 1231832"/>
                <a:gd name="connsiteY20" fmla="*/ 366200 h 1419030"/>
                <a:gd name="connsiteX21" fmla="*/ 952650 w 1231832"/>
                <a:gd name="connsiteY21" fmla="*/ 375264 h 1419030"/>
                <a:gd name="connsiteX22" fmla="*/ 978030 w 1231832"/>
                <a:gd name="connsiteY22" fmla="*/ 411522 h 1419030"/>
                <a:gd name="connsiteX23" fmla="*/ 1014288 w 1231832"/>
                <a:gd name="connsiteY23" fmla="*/ 455030 h 1419030"/>
                <a:gd name="connsiteX24" fmla="*/ 1054171 w 1231832"/>
                <a:gd name="connsiteY24" fmla="*/ 498539 h 1419030"/>
                <a:gd name="connsiteX25" fmla="*/ 1097680 w 1231832"/>
                <a:gd name="connsiteY25" fmla="*/ 549300 h 1419030"/>
                <a:gd name="connsiteX26" fmla="*/ 1115808 w 1231832"/>
                <a:gd name="connsiteY26" fmla="*/ 578305 h 1419030"/>
                <a:gd name="connsiteX27" fmla="*/ 1130311 w 1231832"/>
                <a:gd name="connsiteY27" fmla="*/ 607311 h 1419030"/>
                <a:gd name="connsiteX28" fmla="*/ 1141189 w 1231832"/>
                <a:gd name="connsiteY28" fmla="*/ 639943 h 1419030"/>
                <a:gd name="connsiteX29" fmla="*/ 1148440 w 1231832"/>
                <a:gd name="connsiteY29" fmla="*/ 668949 h 1419030"/>
                <a:gd name="connsiteX30" fmla="*/ 1155692 w 1231832"/>
                <a:gd name="connsiteY30" fmla="*/ 719709 h 1419030"/>
                <a:gd name="connsiteX31" fmla="*/ 1155692 w 1231832"/>
                <a:gd name="connsiteY31" fmla="*/ 737838 h 1419030"/>
                <a:gd name="connsiteX32" fmla="*/ 1159317 w 1231832"/>
                <a:gd name="connsiteY32" fmla="*/ 737838 h 1419030"/>
                <a:gd name="connsiteX33" fmla="*/ 1170195 w 1231832"/>
                <a:gd name="connsiteY33" fmla="*/ 741464 h 1419030"/>
                <a:gd name="connsiteX34" fmla="*/ 1184697 w 1231832"/>
                <a:gd name="connsiteY34" fmla="*/ 755967 h 1419030"/>
                <a:gd name="connsiteX35" fmla="*/ 1199200 w 1231832"/>
                <a:gd name="connsiteY35" fmla="*/ 781347 h 1419030"/>
                <a:gd name="connsiteX36" fmla="*/ 1206452 w 1231832"/>
                <a:gd name="connsiteY36" fmla="*/ 803101 h 1419030"/>
                <a:gd name="connsiteX37" fmla="*/ 1210078 w 1231832"/>
                <a:gd name="connsiteY37" fmla="*/ 828481 h 1419030"/>
                <a:gd name="connsiteX38" fmla="*/ 1206452 w 1231832"/>
                <a:gd name="connsiteY38" fmla="*/ 893745 h 1419030"/>
                <a:gd name="connsiteX39" fmla="*/ 1202826 w 1231832"/>
                <a:gd name="connsiteY39" fmla="*/ 948131 h 1419030"/>
                <a:gd name="connsiteX40" fmla="*/ 1199200 w 1231832"/>
                <a:gd name="connsiteY40" fmla="*/ 969885 h 1419030"/>
                <a:gd name="connsiteX41" fmla="*/ 1206452 w 1231832"/>
                <a:gd name="connsiteY41" fmla="*/ 973511 h 1419030"/>
                <a:gd name="connsiteX42" fmla="*/ 1217329 w 1231832"/>
                <a:gd name="connsiteY42" fmla="*/ 988014 h 1419030"/>
                <a:gd name="connsiteX43" fmla="*/ 1224581 w 1231832"/>
                <a:gd name="connsiteY43" fmla="*/ 998891 h 1419030"/>
                <a:gd name="connsiteX44" fmla="*/ 1228206 w 1231832"/>
                <a:gd name="connsiteY44" fmla="*/ 1009768 h 1419030"/>
                <a:gd name="connsiteX45" fmla="*/ 1231832 w 1231832"/>
                <a:gd name="connsiteY45" fmla="*/ 1024271 h 1419030"/>
                <a:gd name="connsiteX46" fmla="*/ 1228206 w 1231832"/>
                <a:gd name="connsiteY46" fmla="*/ 1042400 h 1419030"/>
                <a:gd name="connsiteX47" fmla="*/ 1224581 w 1231832"/>
                <a:gd name="connsiteY47" fmla="*/ 1064154 h 1419030"/>
                <a:gd name="connsiteX48" fmla="*/ 1224581 w 1231832"/>
                <a:gd name="connsiteY48" fmla="*/ 1085909 h 1419030"/>
                <a:gd name="connsiteX49" fmla="*/ 1220955 w 1231832"/>
                <a:gd name="connsiteY49" fmla="*/ 1107663 h 1419030"/>
                <a:gd name="connsiteX50" fmla="*/ 1217329 w 1231832"/>
                <a:gd name="connsiteY50" fmla="*/ 1129418 h 1419030"/>
                <a:gd name="connsiteX51" fmla="*/ 1210078 w 1231832"/>
                <a:gd name="connsiteY51" fmla="*/ 1151172 h 1419030"/>
                <a:gd name="connsiteX52" fmla="*/ 1199200 w 1231832"/>
                <a:gd name="connsiteY52" fmla="*/ 1169301 h 1419030"/>
                <a:gd name="connsiteX53" fmla="*/ 1181072 w 1231832"/>
                <a:gd name="connsiteY53" fmla="*/ 1187429 h 1419030"/>
                <a:gd name="connsiteX54" fmla="*/ 1155692 w 1231832"/>
                <a:gd name="connsiteY54" fmla="*/ 1201932 h 1419030"/>
                <a:gd name="connsiteX55" fmla="*/ 1101305 w 1231832"/>
                <a:gd name="connsiteY55" fmla="*/ 1220061 h 1419030"/>
                <a:gd name="connsiteX56" fmla="*/ 1054171 w 1231832"/>
                <a:gd name="connsiteY56" fmla="*/ 1234564 h 1419030"/>
                <a:gd name="connsiteX57" fmla="*/ 996159 w 1231832"/>
                <a:gd name="connsiteY57" fmla="*/ 1245441 h 1419030"/>
                <a:gd name="connsiteX58" fmla="*/ 938147 w 1231832"/>
                <a:gd name="connsiteY58" fmla="*/ 1252693 h 1419030"/>
                <a:gd name="connsiteX59" fmla="*/ 898264 w 1231832"/>
                <a:gd name="connsiteY59" fmla="*/ 1259944 h 1419030"/>
                <a:gd name="connsiteX60" fmla="*/ 851130 w 1231832"/>
                <a:gd name="connsiteY60" fmla="*/ 1259944 h 1419030"/>
                <a:gd name="connsiteX61" fmla="*/ 825749 w 1231832"/>
                <a:gd name="connsiteY61" fmla="*/ 1259944 h 1419030"/>
                <a:gd name="connsiteX62" fmla="*/ 800369 w 1231832"/>
                <a:gd name="connsiteY62" fmla="*/ 1256319 h 1419030"/>
                <a:gd name="connsiteX63" fmla="*/ 749609 w 1231832"/>
                <a:gd name="connsiteY63" fmla="*/ 1241816 h 1419030"/>
                <a:gd name="connsiteX64" fmla="*/ 706100 w 1231832"/>
                <a:gd name="connsiteY64" fmla="*/ 1227313 h 1419030"/>
                <a:gd name="connsiteX65" fmla="*/ 677094 w 1231832"/>
                <a:gd name="connsiteY65" fmla="*/ 1216435 h 1419030"/>
                <a:gd name="connsiteX66" fmla="*/ 666217 w 1231832"/>
                <a:gd name="connsiteY66" fmla="*/ 1209184 h 1419030"/>
                <a:gd name="connsiteX67" fmla="*/ 662591 w 1231832"/>
                <a:gd name="connsiteY67" fmla="*/ 1201932 h 1419030"/>
                <a:gd name="connsiteX68" fmla="*/ 651714 w 1231832"/>
                <a:gd name="connsiteY68" fmla="*/ 1187429 h 1419030"/>
                <a:gd name="connsiteX69" fmla="*/ 644462 w 1231832"/>
                <a:gd name="connsiteY69" fmla="*/ 1180178 h 1419030"/>
                <a:gd name="connsiteX70" fmla="*/ 633585 w 1231832"/>
                <a:gd name="connsiteY70" fmla="*/ 1176552 h 1419030"/>
                <a:gd name="connsiteX71" fmla="*/ 622708 w 1231832"/>
                <a:gd name="connsiteY71" fmla="*/ 1180178 h 1419030"/>
                <a:gd name="connsiteX72" fmla="*/ 604579 w 1231832"/>
                <a:gd name="connsiteY72" fmla="*/ 1187429 h 1419030"/>
                <a:gd name="connsiteX73" fmla="*/ 593702 w 1231832"/>
                <a:gd name="connsiteY73" fmla="*/ 1194681 h 1419030"/>
                <a:gd name="connsiteX74" fmla="*/ 582825 w 1231832"/>
                <a:gd name="connsiteY74" fmla="*/ 1209184 h 1419030"/>
                <a:gd name="connsiteX75" fmla="*/ 564696 w 1231832"/>
                <a:gd name="connsiteY75" fmla="*/ 1245441 h 1419030"/>
                <a:gd name="connsiteX76" fmla="*/ 546568 w 1231832"/>
                <a:gd name="connsiteY76" fmla="*/ 1292576 h 1419030"/>
                <a:gd name="connsiteX77" fmla="*/ 532065 w 1231832"/>
                <a:gd name="connsiteY77" fmla="*/ 1346962 h 1419030"/>
                <a:gd name="connsiteX78" fmla="*/ 511474 w 1231832"/>
                <a:gd name="connsiteY78" fmla="*/ 1419030 h 1419030"/>
                <a:gd name="connsiteX79" fmla="*/ 442296 w 1231832"/>
                <a:gd name="connsiteY79" fmla="*/ 1393711 h 1419030"/>
                <a:gd name="connsiteX80" fmla="*/ 6826 w 1231832"/>
                <a:gd name="connsiteY80" fmla="*/ 958242 h 1419030"/>
                <a:gd name="connsiteX81" fmla="*/ 0 w 1231832"/>
                <a:gd name="connsiteY81" fmla="*/ 936253 h 1419030"/>
                <a:gd name="connsiteX82" fmla="*/ 9958 w 1231832"/>
                <a:gd name="connsiteY82" fmla="*/ 922751 h 1419030"/>
                <a:gd name="connsiteX83" fmla="*/ 64344 w 1231832"/>
                <a:gd name="connsiteY83" fmla="*/ 846610 h 1419030"/>
                <a:gd name="connsiteX84" fmla="*/ 111479 w 1231832"/>
                <a:gd name="connsiteY84" fmla="*/ 766844 h 1419030"/>
                <a:gd name="connsiteX85" fmla="*/ 194871 w 1231832"/>
                <a:gd name="connsiteY85" fmla="*/ 629066 h 1419030"/>
                <a:gd name="connsiteX86" fmla="*/ 263760 w 1231832"/>
                <a:gd name="connsiteY86" fmla="*/ 516668 h 1419030"/>
                <a:gd name="connsiteX87" fmla="*/ 318146 w 1231832"/>
                <a:gd name="connsiteY87" fmla="*/ 429650 h 1419030"/>
                <a:gd name="connsiteX88" fmla="*/ 358029 w 1231832"/>
                <a:gd name="connsiteY88" fmla="*/ 362574 h 1419030"/>
                <a:gd name="connsiteX89" fmla="*/ 376158 w 1231832"/>
                <a:gd name="connsiteY89" fmla="*/ 333568 h 1419030"/>
                <a:gd name="connsiteX90" fmla="*/ 394287 w 1231832"/>
                <a:gd name="connsiteY90" fmla="*/ 308188 h 1419030"/>
                <a:gd name="connsiteX91" fmla="*/ 430544 w 1231832"/>
                <a:gd name="connsiteY91" fmla="*/ 257428 h 1419030"/>
                <a:gd name="connsiteX92" fmla="*/ 463175 w 1231832"/>
                <a:gd name="connsiteY92" fmla="*/ 210293 h 1419030"/>
                <a:gd name="connsiteX93" fmla="*/ 477678 w 1231832"/>
                <a:gd name="connsiteY93" fmla="*/ 192164 h 1419030"/>
                <a:gd name="connsiteX94" fmla="*/ 488556 w 1231832"/>
                <a:gd name="connsiteY94" fmla="*/ 174036 h 1419030"/>
                <a:gd name="connsiteX95" fmla="*/ 503059 w 1231832"/>
                <a:gd name="connsiteY95" fmla="*/ 126901 h 1419030"/>
                <a:gd name="connsiteX96" fmla="*/ 521187 w 1231832"/>
                <a:gd name="connsiteY96" fmla="*/ 68889 h 1419030"/>
                <a:gd name="connsiteX97" fmla="*/ 528439 w 1231832"/>
                <a:gd name="connsiteY97" fmla="*/ 43509 h 1419030"/>
                <a:gd name="connsiteX98" fmla="*/ 539316 w 1231832"/>
                <a:gd name="connsiteY98" fmla="*/ 21755 h 1419030"/>
                <a:gd name="connsiteX99" fmla="*/ 550193 w 1231832"/>
                <a:gd name="connsiteY99" fmla="*/ 7252 h 1419030"/>
                <a:gd name="connsiteX100" fmla="*/ 553819 w 1231832"/>
                <a:gd name="connsiteY100" fmla="*/ 3626 h 141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231832" h="1419030">
                  <a:moveTo>
                    <a:pt x="561070" y="0"/>
                  </a:moveTo>
                  <a:lnTo>
                    <a:pt x="568322" y="3626"/>
                  </a:lnTo>
                  <a:lnTo>
                    <a:pt x="575573" y="10877"/>
                  </a:lnTo>
                  <a:lnTo>
                    <a:pt x="597328" y="47135"/>
                  </a:lnTo>
                  <a:lnTo>
                    <a:pt x="615457" y="94269"/>
                  </a:lnTo>
                  <a:lnTo>
                    <a:pt x="637211" y="152281"/>
                  </a:lnTo>
                  <a:lnTo>
                    <a:pt x="677094" y="257428"/>
                  </a:lnTo>
                  <a:lnTo>
                    <a:pt x="691597" y="304562"/>
                  </a:lnTo>
                  <a:lnTo>
                    <a:pt x="851130" y="155907"/>
                  </a:lnTo>
                  <a:lnTo>
                    <a:pt x="963527" y="54386"/>
                  </a:lnTo>
                  <a:lnTo>
                    <a:pt x="1007036" y="21755"/>
                  </a:lnTo>
                  <a:lnTo>
                    <a:pt x="1017913" y="14503"/>
                  </a:lnTo>
                  <a:lnTo>
                    <a:pt x="1025165" y="14503"/>
                  </a:lnTo>
                  <a:lnTo>
                    <a:pt x="1028791" y="21755"/>
                  </a:lnTo>
                  <a:lnTo>
                    <a:pt x="1025165" y="32632"/>
                  </a:lnTo>
                  <a:lnTo>
                    <a:pt x="1017913" y="68889"/>
                  </a:lnTo>
                  <a:lnTo>
                    <a:pt x="985282" y="181287"/>
                  </a:lnTo>
                  <a:lnTo>
                    <a:pt x="970779" y="242925"/>
                  </a:lnTo>
                  <a:lnTo>
                    <a:pt x="956276" y="300937"/>
                  </a:lnTo>
                  <a:lnTo>
                    <a:pt x="949024" y="348071"/>
                  </a:lnTo>
                  <a:lnTo>
                    <a:pt x="949024" y="366200"/>
                  </a:lnTo>
                  <a:lnTo>
                    <a:pt x="952650" y="375264"/>
                  </a:lnTo>
                  <a:lnTo>
                    <a:pt x="978030" y="411522"/>
                  </a:lnTo>
                  <a:lnTo>
                    <a:pt x="1014288" y="455030"/>
                  </a:lnTo>
                  <a:lnTo>
                    <a:pt x="1054171" y="498539"/>
                  </a:lnTo>
                  <a:lnTo>
                    <a:pt x="1097680" y="549300"/>
                  </a:lnTo>
                  <a:lnTo>
                    <a:pt x="1115808" y="578305"/>
                  </a:lnTo>
                  <a:lnTo>
                    <a:pt x="1130311" y="607311"/>
                  </a:lnTo>
                  <a:lnTo>
                    <a:pt x="1141189" y="639943"/>
                  </a:lnTo>
                  <a:lnTo>
                    <a:pt x="1148440" y="668949"/>
                  </a:lnTo>
                  <a:lnTo>
                    <a:pt x="1155692" y="719709"/>
                  </a:lnTo>
                  <a:lnTo>
                    <a:pt x="1155692" y="737838"/>
                  </a:lnTo>
                  <a:lnTo>
                    <a:pt x="1159317" y="737838"/>
                  </a:lnTo>
                  <a:lnTo>
                    <a:pt x="1170195" y="741464"/>
                  </a:lnTo>
                  <a:lnTo>
                    <a:pt x="1184697" y="755967"/>
                  </a:lnTo>
                  <a:lnTo>
                    <a:pt x="1199200" y="781347"/>
                  </a:lnTo>
                  <a:lnTo>
                    <a:pt x="1206452" y="803101"/>
                  </a:lnTo>
                  <a:lnTo>
                    <a:pt x="1210078" y="828481"/>
                  </a:lnTo>
                  <a:lnTo>
                    <a:pt x="1206452" y="893745"/>
                  </a:lnTo>
                  <a:lnTo>
                    <a:pt x="1202826" y="948131"/>
                  </a:lnTo>
                  <a:lnTo>
                    <a:pt x="1199200" y="969885"/>
                  </a:lnTo>
                  <a:lnTo>
                    <a:pt x="1206452" y="973511"/>
                  </a:lnTo>
                  <a:lnTo>
                    <a:pt x="1217329" y="988014"/>
                  </a:lnTo>
                  <a:lnTo>
                    <a:pt x="1224581" y="998891"/>
                  </a:lnTo>
                  <a:lnTo>
                    <a:pt x="1228206" y="1009768"/>
                  </a:lnTo>
                  <a:lnTo>
                    <a:pt x="1231832" y="1024271"/>
                  </a:lnTo>
                  <a:lnTo>
                    <a:pt x="1228206" y="1042400"/>
                  </a:lnTo>
                  <a:lnTo>
                    <a:pt x="1224581" y="1064154"/>
                  </a:lnTo>
                  <a:lnTo>
                    <a:pt x="1224581" y="1085909"/>
                  </a:lnTo>
                  <a:lnTo>
                    <a:pt x="1220955" y="1107663"/>
                  </a:lnTo>
                  <a:lnTo>
                    <a:pt x="1217329" y="1129418"/>
                  </a:lnTo>
                  <a:lnTo>
                    <a:pt x="1210078" y="1151172"/>
                  </a:lnTo>
                  <a:lnTo>
                    <a:pt x="1199200" y="1169301"/>
                  </a:lnTo>
                  <a:lnTo>
                    <a:pt x="1181072" y="1187429"/>
                  </a:lnTo>
                  <a:lnTo>
                    <a:pt x="1155692" y="1201932"/>
                  </a:lnTo>
                  <a:lnTo>
                    <a:pt x="1101305" y="1220061"/>
                  </a:lnTo>
                  <a:lnTo>
                    <a:pt x="1054171" y="1234564"/>
                  </a:lnTo>
                  <a:lnTo>
                    <a:pt x="996159" y="1245441"/>
                  </a:lnTo>
                  <a:lnTo>
                    <a:pt x="938147" y="1252693"/>
                  </a:lnTo>
                  <a:lnTo>
                    <a:pt x="898264" y="1259944"/>
                  </a:lnTo>
                  <a:lnTo>
                    <a:pt x="851130" y="1259944"/>
                  </a:lnTo>
                  <a:lnTo>
                    <a:pt x="825749" y="1259944"/>
                  </a:lnTo>
                  <a:lnTo>
                    <a:pt x="800369" y="1256319"/>
                  </a:lnTo>
                  <a:lnTo>
                    <a:pt x="749609" y="1241816"/>
                  </a:lnTo>
                  <a:lnTo>
                    <a:pt x="706100" y="1227313"/>
                  </a:lnTo>
                  <a:lnTo>
                    <a:pt x="677094" y="1216435"/>
                  </a:lnTo>
                  <a:lnTo>
                    <a:pt x="666217" y="1209184"/>
                  </a:lnTo>
                  <a:lnTo>
                    <a:pt x="662591" y="1201932"/>
                  </a:lnTo>
                  <a:lnTo>
                    <a:pt x="651714" y="1187429"/>
                  </a:lnTo>
                  <a:lnTo>
                    <a:pt x="644462" y="1180178"/>
                  </a:lnTo>
                  <a:lnTo>
                    <a:pt x="633585" y="1176552"/>
                  </a:lnTo>
                  <a:lnTo>
                    <a:pt x="622708" y="1180178"/>
                  </a:lnTo>
                  <a:lnTo>
                    <a:pt x="604579" y="1187429"/>
                  </a:lnTo>
                  <a:lnTo>
                    <a:pt x="593702" y="1194681"/>
                  </a:lnTo>
                  <a:lnTo>
                    <a:pt x="582825" y="1209184"/>
                  </a:lnTo>
                  <a:lnTo>
                    <a:pt x="564696" y="1245441"/>
                  </a:lnTo>
                  <a:lnTo>
                    <a:pt x="546568" y="1292576"/>
                  </a:lnTo>
                  <a:lnTo>
                    <a:pt x="532065" y="1346962"/>
                  </a:lnTo>
                  <a:lnTo>
                    <a:pt x="511474" y="1419030"/>
                  </a:lnTo>
                  <a:lnTo>
                    <a:pt x="442296" y="1393711"/>
                  </a:lnTo>
                  <a:cubicBezTo>
                    <a:pt x="246498" y="1310896"/>
                    <a:pt x="89642" y="1154040"/>
                    <a:pt x="6826" y="958242"/>
                  </a:cubicBezTo>
                  <a:lnTo>
                    <a:pt x="0" y="936253"/>
                  </a:lnTo>
                  <a:lnTo>
                    <a:pt x="9958" y="922751"/>
                  </a:lnTo>
                  <a:lnTo>
                    <a:pt x="64344" y="846610"/>
                  </a:lnTo>
                  <a:lnTo>
                    <a:pt x="111479" y="766844"/>
                  </a:lnTo>
                  <a:lnTo>
                    <a:pt x="194871" y="629066"/>
                  </a:lnTo>
                  <a:lnTo>
                    <a:pt x="263760" y="516668"/>
                  </a:lnTo>
                  <a:lnTo>
                    <a:pt x="318146" y="429650"/>
                  </a:lnTo>
                  <a:lnTo>
                    <a:pt x="358029" y="362574"/>
                  </a:lnTo>
                  <a:lnTo>
                    <a:pt x="376158" y="333568"/>
                  </a:lnTo>
                  <a:lnTo>
                    <a:pt x="394287" y="308188"/>
                  </a:lnTo>
                  <a:lnTo>
                    <a:pt x="430544" y="257428"/>
                  </a:lnTo>
                  <a:lnTo>
                    <a:pt x="463175" y="210293"/>
                  </a:lnTo>
                  <a:lnTo>
                    <a:pt x="477678" y="192164"/>
                  </a:lnTo>
                  <a:lnTo>
                    <a:pt x="488556" y="174036"/>
                  </a:lnTo>
                  <a:lnTo>
                    <a:pt x="503059" y="126901"/>
                  </a:lnTo>
                  <a:lnTo>
                    <a:pt x="521187" y="68889"/>
                  </a:lnTo>
                  <a:lnTo>
                    <a:pt x="528439" y="43509"/>
                  </a:lnTo>
                  <a:lnTo>
                    <a:pt x="539316" y="21755"/>
                  </a:lnTo>
                  <a:lnTo>
                    <a:pt x="550193" y="7252"/>
                  </a:lnTo>
                  <a:lnTo>
                    <a:pt x="553819" y="362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円: 塗りつぶしなし 73">
              <a:extLst>
                <a:ext uri="{FF2B5EF4-FFF2-40B4-BE49-F238E27FC236}">
                  <a16:creationId xmlns:a16="http://schemas.microsoft.com/office/drawing/2014/main" id="{7484A5ED-30B0-4327-9B29-B79017E20125}"/>
                </a:ext>
              </a:extLst>
            </p:cNvPr>
            <p:cNvSpPr/>
            <p:nvPr/>
          </p:nvSpPr>
          <p:spPr>
            <a:xfrm>
              <a:off x="391203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B82ABB9-5F4C-4523-8B27-86185AB22098}"/>
              </a:ext>
            </a:extLst>
          </p:cNvPr>
          <p:cNvGrpSpPr/>
          <p:nvPr/>
        </p:nvGrpSpPr>
        <p:grpSpPr>
          <a:xfrm>
            <a:off x="4154537" y="4714681"/>
            <a:ext cx="1596925" cy="1596923"/>
            <a:chOff x="4247211" y="4364585"/>
            <a:chExt cx="1714908" cy="1714906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54314C6-D00B-4783-B157-2F0A37263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8395" y="4554807"/>
              <a:ext cx="1455994" cy="1472580"/>
            </a:xfrm>
            <a:custGeom>
              <a:avLst/>
              <a:gdLst>
                <a:gd name="connsiteX0" fmla="*/ 949938 w 1455994"/>
                <a:gd name="connsiteY0" fmla="*/ 0 h 1472580"/>
                <a:gd name="connsiteX1" fmla="*/ 960880 w 1455994"/>
                <a:gd name="connsiteY1" fmla="*/ 0 h 1472580"/>
                <a:gd name="connsiteX2" fmla="*/ 966351 w 1455994"/>
                <a:gd name="connsiteY2" fmla="*/ 10942 h 1472580"/>
                <a:gd name="connsiteX3" fmla="*/ 966351 w 1455994"/>
                <a:gd name="connsiteY3" fmla="*/ 32825 h 1472580"/>
                <a:gd name="connsiteX4" fmla="*/ 960880 w 1455994"/>
                <a:gd name="connsiteY4" fmla="*/ 103947 h 1472580"/>
                <a:gd name="connsiteX5" fmla="*/ 938997 w 1455994"/>
                <a:gd name="connsiteY5" fmla="*/ 196952 h 1472580"/>
                <a:gd name="connsiteX6" fmla="*/ 960880 w 1455994"/>
                <a:gd name="connsiteY6" fmla="*/ 207893 h 1472580"/>
                <a:gd name="connsiteX7" fmla="*/ 1010118 w 1455994"/>
                <a:gd name="connsiteY7" fmla="*/ 240719 h 1472580"/>
                <a:gd name="connsiteX8" fmla="*/ 1037472 w 1455994"/>
                <a:gd name="connsiteY8" fmla="*/ 262602 h 1472580"/>
                <a:gd name="connsiteX9" fmla="*/ 1070298 w 1455994"/>
                <a:gd name="connsiteY9" fmla="*/ 289956 h 1472580"/>
                <a:gd name="connsiteX10" fmla="*/ 1092181 w 1455994"/>
                <a:gd name="connsiteY10" fmla="*/ 317311 h 1472580"/>
                <a:gd name="connsiteX11" fmla="*/ 1114065 w 1455994"/>
                <a:gd name="connsiteY11" fmla="*/ 350136 h 1472580"/>
                <a:gd name="connsiteX12" fmla="*/ 1146890 w 1455994"/>
                <a:gd name="connsiteY12" fmla="*/ 415787 h 1472580"/>
                <a:gd name="connsiteX13" fmla="*/ 1168773 w 1455994"/>
                <a:gd name="connsiteY13" fmla="*/ 467760 h 1472580"/>
                <a:gd name="connsiteX14" fmla="*/ 1179715 w 1455994"/>
                <a:gd name="connsiteY14" fmla="*/ 522469 h 1472580"/>
                <a:gd name="connsiteX15" fmla="*/ 1379402 w 1455994"/>
                <a:gd name="connsiteY15" fmla="*/ 588119 h 1472580"/>
                <a:gd name="connsiteX16" fmla="*/ 1406756 w 1455994"/>
                <a:gd name="connsiteY16" fmla="*/ 582648 h 1472580"/>
                <a:gd name="connsiteX17" fmla="*/ 1428640 w 1455994"/>
                <a:gd name="connsiteY17" fmla="*/ 582648 h 1472580"/>
                <a:gd name="connsiteX18" fmla="*/ 1445052 w 1455994"/>
                <a:gd name="connsiteY18" fmla="*/ 588119 h 1472580"/>
                <a:gd name="connsiteX19" fmla="*/ 1450523 w 1455994"/>
                <a:gd name="connsiteY19" fmla="*/ 593590 h 1472580"/>
                <a:gd name="connsiteX20" fmla="*/ 1455994 w 1455994"/>
                <a:gd name="connsiteY20" fmla="*/ 604532 h 1472580"/>
                <a:gd name="connsiteX21" fmla="*/ 1455994 w 1455994"/>
                <a:gd name="connsiteY21" fmla="*/ 637357 h 1472580"/>
                <a:gd name="connsiteX22" fmla="*/ 1445052 w 1455994"/>
                <a:gd name="connsiteY22" fmla="*/ 675653 h 1472580"/>
                <a:gd name="connsiteX23" fmla="*/ 1450523 w 1455994"/>
                <a:gd name="connsiteY23" fmla="*/ 730362 h 1472580"/>
                <a:gd name="connsiteX24" fmla="*/ 1450523 w 1455994"/>
                <a:gd name="connsiteY24" fmla="*/ 779600 h 1472580"/>
                <a:gd name="connsiteX25" fmla="*/ 1445052 w 1455994"/>
                <a:gd name="connsiteY25" fmla="*/ 806954 h 1472580"/>
                <a:gd name="connsiteX26" fmla="*/ 1439582 w 1455994"/>
                <a:gd name="connsiteY26" fmla="*/ 823367 h 1472580"/>
                <a:gd name="connsiteX27" fmla="*/ 1417698 w 1455994"/>
                <a:gd name="connsiteY27" fmla="*/ 839779 h 1472580"/>
                <a:gd name="connsiteX28" fmla="*/ 1390344 w 1455994"/>
                <a:gd name="connsiteY28" fmla="*/ 850721 h 1472580"/>
                <a:gd name="connsiteX29" fmla="*/ 1373931 w 1455994"/>
                <a:gd name="connsiteY29" fmla="*/ 850721 h 1472580"/>
                <a:gd name="connsiteX30" fmla="*/ 1357518 w 1455994"/>
                <a:gd name="connsiteY30" fmla="*/ 850721 h 1472580"/>
                <a:gd name="connsiteX31" fmla="*/ 1280926 w 1455994"/>
                <a:gd name="connsiteY31" fmla="*/ 834308 h 1472580"/>
                <a:gd name="connsiteX32" fmla="*/ 1223482 w 1455994"/>
                <a:gd name="connsiteY32" fmla="*/ 828837 h 1472580"/>
                <a:gd name="connsiteX33" fmla="*/ 1313751 w 1455994"/>
                <a:gd name="connsiteY33" fmla="*/ 861663 h 1472580"/>
                <a:gd name="connsiteX34" fmla="*/ 1373931 w 1455994"/>
                <a:gd name="connsiteY34" fmla="*/ 889017 h 1472580"/>
                <a:gd name="connsiteX35" fmla="*/ 1390344 w 1455994"/>
                <a:gd name="connsiteY35" fmla="*/ 899959 h 1472580"/>
                <a:gd name="connsiteX36" fmla="*/ 1401285 w 1455994"/>
                <a:gd name="connsiteY36" fmla="*/ 916371 h 1472580"/>
                <a:gd name="connsiteX37" fmla="*/ 1406756 w 1455994"/>
                <a:gd name="connsiteY37" fmla="*/ 943726 h 1472580"/>
                <a:gd name="connsiteX38" fmla="*/ 1401285 w 1455994"/>
                <a:gd name="connsiteY38" fmla="*/ 971080 h 1472580"/>
                <a:gd name="connsiteX39" fmla="*/ 1390344 w 1455994"/>
                <a:gd name="connsiteY39" fmla="*/ 992964 h 1472580"/>
                <a:gd name="connsiteX40" fmla="*/ 1379402 w 1455994"/>
                <a:gd name="connsiteY40" fmla="*/ 1003905 h 1472580"/>
                <a:gd name="connsiteX41" fmla="*/ 1346577 w 1455994"/>
                <a:gd name="connsiteY41" fmla="*/ 998435 h 1472580"/>
                <a:gd name="connsiteX42" fmla="*/ 1264514 w 1455994"/>
                <a:gd name="connsiteY42" fmla="*/ 982022 h 1472580"/>
                <a:gd name="connsiteX43" fmla="*/ 1179715 w 1455994"/>
                <a:gd name="connsiteY43" fmla="*/ 965609 h 1472580"/>
                <a:gd name="connsiteX44" fmla="*/ 1114065 w 1455994"/>
                <a:gd name="connsiteY44" fmla="*/ 960138 h 1472580"/>
                <a:gd name="connsiteX45" fmla="*/ 1097652 w 1455994"/>
                <a:gd name="connsiteY45" fmla="*/ 965609 h 1472580"/>
                <a:gd name="connsiteX46" fmla="*/ 1081239 w 1455994"/>
                <a:gd name="connsiteY46" fmla="*/ 976551 h 1472580"/>
                <a:gd name="connsiteX47" fmla="*/ 1070298 w 1455994"/>
                <a:gd name="connsiteY47" fmla="*/ 987493 h 1472580"/>
                <a:gd name="connsiteX48" fmla="*/ 1064827 w 1455994"/>
                <a:gd name="connsiteY48" fmla="*/ 1003905 h 1472580"/>
                <a:gd name="connsiteX49" fmla="*/ 1053885 w 1455994"/>
                <a:gd name="connsiteY49" fmla="*/ 1036731 h 1472580"/>
                <a:gd name="connsiteX50" fmla="*/ 1048414 w 1455994"/>
                <a:gd name="connsiteY50" fmla="*/ 1047672 h 1472580"/>
                <a:gd name="connsiteX51" fmla="*/ 1004647 w 1455994"/>
                <a:gd name="connsiteY51" fmla="*/ 1003905 h 1472580"/>
                <a:gd name="connsiteX52" fmla="*/ 982764 w 1455994"/>
                <a:gd name="connsiteY52" fmla="*/ 1135206 h 1472580"/>
                <a:gd name="connsiteX53" fmla="*/ 938997 w 1455994"/>
                <a:gd name="connsiteY53" fmla="*/ 1113323 h 1472580"/>
                <a:gd name="connsiteX54" fmla="*/ 833560 w 1455994"/>
                <a:gd name="connsiteY54" fmla="*/ 1471809 h 1472580"/>
                <a:gd name="connsiteX55" fmla="*/ 818290 w 1455994"/>
                <a:gd name="connsiteY55" fmla="*/ 1472580 h 1472580"/>
                <a:gd name="connsiteX56" fmla="*/ 805221 w 1455994"/>
                <a:gd name="connsiteY56" fmla="*/ 1471920 h 1472580"/>
                <a:gd name="connsiteX57" fmla="*/ 780473 w 1455994"/>
                <a:gd name="connsiteY57" fmla="*/ 1458284 h 1472580"/>
                <a:gd name="connsiteX58" fmla="*/ 774722 w 1455994"/>
                <a:gd name="connsiteY58" fmla="*/ 1463428 h 1472580"/>
                <a:gd name="connsiteX59" fmla="*/ 758069 w 1455994"/>
                <a:gd name="connsiteY59" fmla="*/ 1469539 h 1472580"/>
                <a:gd name="connsiteX60" fmla="*/ 734625 w 1455994"/>
                <a:gd name="connsiteY60" fmla="*/ 1468356 h 1472580"/>
                <a:gd name="connsiteX61" fmla="*/ 239672 w 1455994"/>
                <a:gd name="connsiteY61" fmla="*/ 1232909 h 1472580"/>
                <a:gd name="connsiteX62" fmla="*/ 141792 w 1455994"/>
                <a:gd name="connsiteY62" fmla="*/ 1114278 h 1472580"/>
                <a:gd name="connsiteX63" fmla="*/ 135818 w 1455994"/>
                <a:gd name="connsiteY63" fmla="*/ 1103066 h 1472580"/>
                <a:gd name="connsiteX64" fmla="*/ 134663 w 1455994"/>
                <a:gd name="connsiteY64" fmla="*/ 1102430 h 1472580"/>
                <a:gd name="connsiteX65" fmla="*/ 64306 w 1455994"/>
                <a:gd name="connsiteY65" fmla="*/ 972806 h 1472580"/>
                <a:gd name="connsiteX66" fmla="*/ 0 w 1455994"/>
                <a:gd name="connsiteY66" fmla="*/ 654291 h 1472580"/>
                <a:gd name="connsiteX67" fmla="*/ 3038 w 1455994"/>
                <a:gd name="connsiteY67" fmla="*/ 594124 h 1472580"/>
                <a:gd name="connsiteX68" fmla="*/ 3478 w 1455994"/>
                <a:gd name="connsiteY68" fmla="*/ 593590 h 1472580"/>
                <a:gd name="connsiteX69" fmla="*/ 85541 w 1455994"/>
                <a:gd name="connsiteY69" fmla="*/ 500585 h 1472580"/>
                <a:gd name="connsiteX70" fmla="*/ 173075 w 1455994"/>
                <a:gd name="connsiteY70" fmla="*/ 410316 h 1472580"/>
                <a:gd name="connsiteX71" fmla="*/ 260609 w 1455994"/>
                <a:gd name="connsiteY71" fmla="*/ 328253 h 1472580"/>
                <a:gd name="connsiteX72" fmla="*/ 309846 w 1455994"/>
                <a:gd name="connsiteY72" fmla="*/ 289956 h 1472580"/>
                <a:gd name="connsiteX73" fmla="*/ 353613 w 1455994"/>
                <a:gd name="connsiteY73" fmla="*/ 262602 h 1472580"/>
                <a:gd name="connsiteX74" fmla="*/ 397380 w 1455994"/>
                <a:gd name="connsiteY74" fmla="*/ 229777 h 1472580"/>
                <a:gd name="connsiteX75" fmla="*/ 446618 w 1455994"/>
                <a:gd name="connsiteY75" fmla="*/ 207893 h 1472580"/>
                <a:gd name="connsiteX76" fmla="*/ 539623 w 1455994"/>
                <a:gd name="connsiteY76" fmla="*/ 169597 h 1472580"/>
                <a:gd name="connsiteX77" fmla="*/ 621686 w 1455994"/>
                <a:gd name="connsiteY77" fmla="*/ 142243 h 1472580"/>
                <a:gd name="connsiteX78" fmla="*/ 698278 w 1455994"/>
                <a:gd name="connsiteY78" fmla="*/ 125830 h 1472580"/>
                <a:gd name="connsiteX79" fmla="*/ 758458 w 1455994"/>
                <a:gd name="connsiteY79" fmla="*/ 114889 h 1472580"/>
                <a:gd name="connsiteX80" fmla="*/ 807696 w 1455994"/>
                <a:gd name="connsiteY80" fmla="*/ 109418 h 1472580"/>
                <a:gd name="connsiteX81" fmla="*/ 878817 w 1455994"/>
                <a:gd name="connsiteY81" fmla="*/ 49238 h 1472580"/>
                <a:gd name="connsiteX82" fmla="*/ 933526 w 1455994"/>
                <a:gd name="connsiteY82" fmla="*/ 10942 h 14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55994" h="1472580">
                  <a:moveTo>
                    <a:pt x="949938" y="0"/>
                  </a:moveTo>
                  <a:lnTo>
                    <a:pt x="960880" y="0"/>
                  </a:lnTo>
                  <a:lnTo>
                    <a:pt x="966351" y="10942"/>
                  </a:lnTo>
                  <a:lnTo>
                    <a:pt x="966351" y="32825"/>
                  </a:lnTo>
                  <a:lnTo>
                    <a:pt x="960880" y="103947"/>
                  </a:lnTo>
                  <a:lnTo>
                    <a:pt x="938997" y="196952"/>
                  </a:lnTo>
                  <a:lnTo>
                    <a:pt x="960880" y="207893"/>
                  </a:lnTo>
                  <a:lnTo>
                    <a:pt x="1010118" y="240719"/>
                  </a:lnTo>
                  <a:lnTo>
                    <a:pt x="1037472" y="262602"/>
                  </a:lnTo>
                  <a:lnTo>
                    <a:pt x="1070298" y="289956"/>
                  </a:lnTo>
                  <a:lnTo>
                    <a:pt x="1092181" y="317311"/>
                  </a:lnTo>
                  <a:lnTo>
                    <a:pt x="1114065" y="350136"/>
                  </a:lnTo>
                  <a:lnTo>
                    <a:pt x="1146890" y="415787"/>
                  </a:lnTo>
                  <a:lnTo>
                    <a:pt x="1168773" y="467760"/>
                  </a:lnTo>
                  <a:lnTo>
                    <a:pt x="1179715" y="522469"/>
                  </a:lnTo>
                  <a:lnTo>
                    <a:pt x="1379402" y="588119"/>
                  </a:lnTo>
                  <a:lnTo>
                    <a:pt x="1406756" y="582648"/>
                  </a:lnTo>
                  <a:lnTo>
                    <a:pt x="1428640" y="582648"/>
                  </a:lnTo>
                  <a:lnTo>
                    <a:pt x="1445052" y="588119"/>
                  </a:lnTo>
                  <a:lnTo>
                    <a:pt x="1450523" y="593590"/>
                  </a:lnTo>
                  <a:lnTo>
                    <a:pt x="1455994" y="604532"/>
                  </a:lnTo>
                  <a:lnTo>
                    <a:pt x="1455994" y="637357"/>
                  </a:lnTo>
                  <a:lnTo>
                    <a:pt x="1445052" y="675653"/>
                  </a:lnTo>
                  <a:lnTo>
                    <a:pt x="1450523" y="730362"/>
                  </a:lnTo>
                  <a:lnTo>
                    <a:pt x="1450523" y="779600"/>
                  </a:lnTo>
                  <a:lnTo>
                    <a:pt x="1445052" y="806954"/>
                  </a:lnTo>
                  <a:lnTo>
                    <a:pt x="1439582" y="823367"/>
                  </a:lnTo>
                  <a:lnTo>
                    <a:pt x="1417698" y="839779"/>
                  </a:lnTo>
                  <a:lnTo>
                    <a:pt x="1390344" y="850721"/>
                  </a:lnTo>
                  <a:lnTo>
                    <a:pt x="1373931" y="850721"/>
                  </a:lnTo>
                  <a:lnTo>
                    <a:pt x="1357518" y="850721"/>
                  </a:lnTo>
                  <a:lnTo>
                    <a:pt x="1280926" y="834308"/>
                  </a:lnTo>
                  <a:lnTo>
                    <a:pt x="1223482" y="828837"/>
                  </a:lnTo>
                  <a:lnTo>
                    <a:pt x="1313751" y="861663"/>
                  </a:lnTo>
                  <a:lnTo>
                    <a:pt x="1373931" y="889017"/>
                  </a:lnTo>
                  <a:lnTo>
                    <a:pt x="1390344" y="899959"/>
                  </a:lnTo>
                  <a:lnTo>
                    <a:pt x="1401285" y="916371"/>
                  </a:lnTo>
                  <a:lnTo>
                    <a:pt x="1406756" y="943726"/>
                  </a:lnTo>
                  <a:lnTo>
                    <a:pt x="1401285" y="971080"/>
                  </a:lnTo>
                  <a:lnTo>
                    <a:pt x="1390344" y="992964"/>
                  </a:lnTo>
                  <a:lnTo>
                    <a:pt x="1379402" y="1003905"/>
                  </a:lnTo>
                  <a:lnTo>
                    <a:pt x="1346577" y="998435"/>
                  </a:lnTo>
                  <a:lnTo>
                    <a:pt x="1264514" y="982022"/>
                  </a:lnTo>
                  <a:lnTo>
                    <a:pt x="1179715" y="965609"/>
                  </a:lnTo>
                  <a:lnTo>
                    <a:pt x="1114065" y="960138"/>
                  </a:lnTo>
                  <a:lnTo>
                    <a:pt x="1097652" y="965609"/>
                  </a:lnTo>
                  <a:lnTo>
                    <a:pt x="1081239" y="976551"/>
                  </a:lnTo>
                  <a:lnTo>
                    <a:pt x="1070298" y="987493"/>
                  </a:lnTo>
                  <a:lnTo>
                    <a:pt x="1064827" y="1003905"/>
                  </a:lnTo>
                  <a:lnTo>
                    <a:pt x="1053885" y="1036731"/>
                  </a:lnTo>
                  <a:lnTo>
                    <a:pt x="1048414" y="1047672"/>
                  </a:lnTo>
                  <a:lnTo>
                    <a:pt x="1004647" y="1003905"/>
                  </a:lnTo>
                  <a:lnTo>
                    <a:pt x="982764" y="1135206"/>
                  </a:lnTo>
                  <a:lnTo>
                    <a:pt x="938997" y="1113323"/>
                  </a:lnTo>
                  <a:lnTo>
                    <a:pt x="833560" y="1471809"/>
                  </a:lnTo>
                  <a:lnTo>
                    <a:pt x="818290" y="1472580"/>
                  </a:lnTo>
                  <a:lnTo>
                    <a:pt x="805221" y="1471920"/>
                  </a:lnTo>
                  <a:lnTo>
                    <a:pt x="780473" y="1458284"/>
                  </a:lnTo>
                  <a:lnTo>
                    <a:pt x="774722" y="1463428"/>
                  </a:lnTo>
                  <a:lnTo>
                    <a:pt x="758069" y="1469539"/>
                  </a:lnTo>
                  <a:lnTo>
                    <a:pt x="734625" y="1468356"/>
                  </a:lnTo>
                  <a:cubicBezTo>
                    <a:pt x="542065" y="1448800"/>
                    <a:pt x="369243" y="1362480"/>
                    <a:pt x="239672" y="1232909"/>
                  </a:cubicBezTo>
                  <a:lnTo>
                    <a:pt x="141792" y="1114278"/>
                  </a:lnTo>
                  <a:lnTo>
                    <a:pt x="135818" y="1103066"/>
                  </a:lnTo>
                  <a:lnTo>
                    <a:pt x="134663" y="1102430"/>
                  </a:lnTo>
                  <a:lnTo>
                    <a:pt x="64306" y="972806"/>
                  </a:lnTo>
                  <a:cubicBezTo>
                    <a:pt x="22898" y="874908"/>
                    <a:pt x="0" y="767274"/>
                    <a:pt x="0" y="654291"/>
                  </a:cubicBezTo>
                  <a:lnTo>
                    <a:pt x="3038" y="594124"/>
                  </a:lnTo>
                  <a:lnTo>
                    <a:pt x="3478" y="593590"/>
                  </a:lnTo>
                  <a:lnTo>
                    <a:pt x="85541" y="500585"/>
                  </a:lnTo>
                  <a:lnTo>
                    <a:pt x="173075" y="410316"/>
                  </a:lnTo>
                  <a:lnTo>
                    <a:pt x="260609" y="328253"/>
                  </a:lnTo>
                  <a:lnTo>
                    <a:pt x="309846" y="289956"/>
                  </a:lnTo>
                  <a:lnTo>
                    <a:pt x="353613" y="262602"/>
                  </a:lnTo>
                  <a:lnTo>
                    <a:pt x="397380" y="229777"/>
                  </a:lnTo>
                  <a:lnTo>
                    <a:pt x="446618" y="207893"/>
                  </a:lnTo>
                  <a:lnTo>
                    <a:pt x="539623" y="169597"/>
                  </a:lnTo>
                  <a:lnTo>
                    <a:pt x="621686" y="142243"/>
                  </a:lnTo>
                  <a:lnTo>
                    <a:pt x="698278" y="125830"/>
                  </a:lnTo>
                  <a:lnTo>
                    <a:pt x="758458" y="114889"/>
                  </a:lnTo>
                  <a:lnTo>
                    <a:pt x="807696" y="109418"/>
                  </a:lnTo>
                  <a:lnTo>
                    <a:pt x="878817" y="49238"/>
                  </a:lnTo>
                  <a:lnTo>
                    <a:pt x="933526" y="10942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円: 塗りつぶしなし 71">
              <a:extLst>
                <a:ext uri="{FF2B5EF4-FFF2-40B4-BE49-F238E27FC236}">
                  <a16:creationId xmlns:a16="http://schemas.microsoft.com/office/drawing/2014/main" id="{A6E83400-2789-4613-B189-1C2D6C9DDD7B}"/>
                </a:ext>
              </a:extLst>
            </p:cNvPr>
            <p:cNvSpPr/>
            <p:nvPr/>
          </p:nvSpPr>
          <p:spPr>
            <a:xfrm>
              <a:off x="4247211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804AEB6D-D969-4DE9-ADD1-4659CE430C53}"/>
              </a:ext>
            </a:extLst>
          </p:cNvPr>
          <p:cNvGrpSpPr/>
          <p:nvPr/>
        </p:nvGrpSpPr>
        <p:grpSpPr>
          <a:xfrm>
            <a:off x="2265555" y="4714681"/>
            <a:ext cx="1596925" cy="1596923"/>
            <a:chOff x="2383905" y="4364585"/>
            <a:chExt cx="1714908" cy="1714906"/>
          </a:xfrm>
        </p:grpSpPr>
        <p:sp>
          <p:nvSpPr>
            <p:cNvPr id="69" name="円: 塗りつぶしなし 68">
              <a:extLst>
                <a:ext uri="{FF2B5EF4-FFF2-40B4-BE49-F238E27FC236}">
                  <a16:creationId xmlns:a16="http://schemas.microsoft.com/office/drawing/2014/main" id="{A595357A-4075-4219-BCF5-E7DF8F7CB691}"/>
                </a:ext>
              </a:extLst>
            </p:cNvPr>
            <p:cNvSpPr/>
            <p:nvPr/>
          </p:nvSpPr>
          <p:spPr>
            <a:xfrm>
              <a:off x="2383905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Freeform 5">
              <a:extLst>
                <a:ext uri="{FF2B5EF4-FFF2-40B4-BE49-F238E27FC236}">
                  <a16:creationId xmlns:a16="http://schemas.microsoft.com/office/drawing/2014/main" id="{411521F7-C421-49A4-8EEB-8992D07B0F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057" y="4652137"/>
              <a:ext cx="1447493" cy="1336264"/>
            </a:xfrm>
            <a:custGeom>
              <a:avLst/>
              <a:gdLst>
                <a:gd name="T0" fmla="*/ 392 w 1913"/>
                <a:gd name="T1" fmla="*/ 270 h 1766"/>
                <a:gd name="T2" fmla="*/ 132 w 1913"/>
                <a:gd name="T3" fmla="*/ 250 h 1766"/>
                <a:gd name="T4" fmla="*/ 80 w 1913"/>
                <a:gd name="T5" fmla="*/ 250 h 1766"/>
                <a:gd name="T6" fmla="*/ 4 w 1913"/>
                <a:gd name="T7" fmla="*/ 344 h 1766"/>
                <a:gd name="T8" fmla="*/ 16 w 1913"/>
                <a:gd name="T9" fmla="*/ 409 h 1766"/>
                <a:gd name="T10" fmla="*/ 76 w 1913"/>
                <a:gd name="T11" fmla="*/ 507 h 1766"/>
                <a:gd name="T12" fmla="*/ 94 w 1913"/>
                <a:gd name="T13" fmla="*/ 743 h 1766"/>
                <a:gd name="T14" fmla="*/ 160 w 1913"/>
                <a:gd name="T15" fmla="*/ 861 h 1766"/>
                <a:gd name="T16" fmla="*/ 332 w 1913"/>
                <a:gd name="T17" fmla="*/ 985 h 1766"/>
                <a:gd name="T18" fmla="*/ 502 w 1913"/>
                <a:gd name="T19" fmla="*/ 1047 h 1766"/>
                <a:gd name="T20" fmla="*/ 640 w 1913"/>
                <a:gd name="T21" fmla="*/ 1011 h 1766"/>
                <a:gd name="T22" fmla="*/ 760 w 1913"/>
                <a:gd name="T23" fmla="*/ 957 h 1766"/>
                <a:gd name="T24" fmla="*/ 986 w 1913"/>
                <a:gd name="T25" fmla="*/ 1119 h 1766"/>
                <a:gd name="T26" fmla="*/ 1108 w 1913"/>
                <a:gd name="T27" fmla="*/ 1295 h 1766"/>
                <a:gd name="T28" fmla="*/ 1144 w 1913"/>
                <a:gd name="T29" fmla="*/ 1474 h 1766"/>
                <a:gd name="T30" fmla="*/ 1202 w 1913"/>
                <a:gd name="T31" fmla="*/ 1754 h 1766"/>
                <a:gd name="T32" fmla="*/ 1420 w 1913"/>
                <a:gd name="T33" fmla="*/ 1644 h 1766"/>
                <a:gd name="T34" fmla="*/ 1609 w 1913"/>
                <a:gd name="T35" fmla="*/ 1488 h 1766"/>
                <a:gd name="T36" fmla="*/ 1759 w 1913"/>
                <a:gd name="T37" fmla="*/ 1295 h 1766"/>
                <a:gd name="T38" fmla="*/ 1861 w 1913"/>
                <a:gd name="T39" fmla="*/ 1071 h 1766"/>
                <a:gd name="T40" fmla="*/ 1909 w 1913"/>
                <a:gd name="T41" fmla="*/ 821 h 1766"/>
                <a:gd name="T42" fmla="*/ 1512 w 1913"/>
                <a:gd name="T43" fmla="*/ 176 h 1766"/>
                <a:gd name="T44" fmla="*/ 1404 w 1913"/>
                <a:gd name="T45" fmla="*/ 64 h 1766"/>
                <a:gd name="T46" fmla="*/ 1180 w 1913"/>
                <a:gd name="T47" fmla="*/ 8 h 1766"/>
                <a:gd name="T48" fmla="*/ 934 w 1913"/>
                <a:gd name="T49" fmla="*/ 10 h 1766"/>
                <a:gd name="T50" fmla="*/ 800 w 1913"/>
                <a:gd name="T51" fmla="*/ 68 h 1766"/>
                <a:gd name="T52" fmla="*/ 620 w 1913"/>
                <a:gd name="T53" fmla="*/ 250 h 1766"/>
                <a:gd name="T54" fmla="*/ 816 w 1913"/>
                <a:gd name="T55" fmla="*/ 164 h 1766"/>
                <a:gd name="T56" fmla="*/ 874 w 1913"/>
                <a:gd name="T57" fmla="*/ 250 h 1766"/>
                <a:gd name="T58" fmla="*/ 862 w 1913"/>
                <a:gd name="T59" fmla="*/ 340 h 1766"/>
                <a:gd name="T60" fmla="*/ 778 w 1913"/>
                <a:gd name="T61" fmla="*/ 537 h 1766"/>
                <a:gd name="T62" fmla="*/ 738 w 1913"/>
                <a:gd name="T63" fmla="*/ 605 h 1766"/>
                <a:gd name="T64" fmla="*/ 698 w 1913"/>
                <a:gd name="T65" fmla="*/ 561 h 1766"/>
                <a:gd name="T66" fmla="*/ 676 w 1913"/>
                <a:gd name="T67" fmla="*/ 425 h 1766"/>
                <a:gd name="T68" fmla="*/ 714 w 1913"/>
                <a:gd name="T69" fmla="*/ 282 h 1766"/>
                <a:gd name="T70" fmla="*/ 1096 w 1913"/>
                <a:gd name="T71" fmla="*/ 122 h 1766"/>
                <a:gd name="T72" fmla="*/ 1180 w 1913"/>
                <a:gd name="T73" fmla="*/ 168 h 1766"/>
                <a:gd name="T74" fmla="*/ 1230 w 1913"/>
                <a:gd name="T75" fmla="*/ 300 h 1766"/>
                <a:gd name="T76" fmla="*/ 1286 w 1913"/>
                <a:gd name="T77" fmla="*/ 569 h 1766"/>
                <a:gd name="T78" fmla="*/ 1252 w 1913"/>
                <a:gd name="T79" fmla="*/ 991 h 1766"/>
                <a:gd name="T80" fmla="*/ 1270 w 1913"/>
                <a:gd name="T81" fmla="*/ 1013 h 1766"/>
                <a:gd name="T82" fmla="*/ 1520 w 1913"/>
                <a:gd name="T83" fmla="*/ 779 h 1766"/>
                <a:gd name="T84" fmla="*/ 1645 w 1913"/>
                <a:gd name="T85" fmla="*/ 677 h 1766"/>
                <a:gd name="T86" fmla="*/ 1669 w 1913"/>
                <a:gd name="T87" fmla="*/ 601 h 1766"/>
                <a:gd name="T88" fmla="*/ 1528 w 1913"/>
                <a:gd name="T89" fmla="*/ 369 h 1766"/>
                <a:gd name="T90" fmla="*/ 1364 w 1913"/>
                <a:gd name="T91" fmla="*/ 136 h 1766"/>
                <a:gd name="T92" fmla="*/ 1190 w 1913"/>
                <a:gd name="T93" fmla="*/ 66 h 1766"/>
                <a:gd name="T94" fmla="*/ 1272 w 1913"/>
                <a:gd name="T95" fmla="*/ 70 h 1766"/>
                <a:gd name="T96" fmla="*/ 1382 w 1913"/>
                <a:gd name="T97" fmla="*/ 122 h 1766"/>
                <a:gd name="T98" fmla="*/ 1561 w 1913"/>
                <a:gd name="T99" fmla="*/ 346 h 1766"/>
                <a:gd name="T100" fmla="*/ 1701 w 1913"/>
                <a:gd name="T101" fmla="*/ 601 h 1766"/>
                <a:gd name="T102" fmla="*/ 1715 w 1913"/>
                <a:gd name="T103" fmla="*/ 715 h 1766"/>
                <a:gd name="T104" fmla="*/ 1605 w 1913"/>
                <a:gd name="T105" fmla="*/ 791 h 1766"/>
                <a:gd name="T106" fmla="*/ 1450 w 1913"/>
                <a:gd name="T107" fmla="*/ 927 h 1766"/>
                <a:gd name="T108" fmla="*/ 1280 w 1913"/>
                <a:gd name="T109" fmla="*/ 1083 h 1766"/>
                <a:gd name="T110" fmla="*/ 1222 w 1913"/>
                <a:gd name="T111" fmla="*/ 1077 h 1766"/>
                <a:gd name="T112" fmla="*/ 1196 w 1913"/>
                <a:gd name="T113" fmla="*/ 1031 h 1766"/>
                <a:gd name="T114" fmla="*/ 1224 w 1913"/>
                <a:gd name="T115" fmla="*/ 757 h 1766"/>
                <a:gd name="T116" fmla="*/ 1222 w 1913"/>
                <a:gd name="T117" fmla="*/ 441 h 1766"/>
                <a:gd name="T118" fmla="*/ 1168 w 1913"/>
                <a:gd name="T119" fmla="*/ 232 h 1766"/>
                <a:gd name="T120" fmla="*/ 1108 w 1913"/>
                <a:gd name="T121" fmla="*/ 130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3" h="1766">
                  <a:moveTo>
                    <a:pt x="620" y="250"/>
                  </a:moveTo>
                  <a:lnTo>
                    <a:pt x="620" y="250"/>
                  </a:lnTo>
                  <a:lnTo>
                    <a:pt x="612" y="252"/>
                  </a:lnTo>
                  <a:lnTo>
                    <a:pt x="596" y="254"/>
                  </a:lnTo>
                  <a:lnTo>
                    <a:pt x="544" y="260"/>
                  </a:lnTo>
                  <a:lnTo>
                    <a:pt x="392" y="270"/>
                  </a:lnTo>
                  <a:lnTo>
                    <a:pt x="174" y="282"/>
                  </a:lnTo>
                  <a:lnTo>
                    <a:pt x="174" y="282"/>
                  </a:lnTo>
                  <a:lnTo>
                    <a:pt x="166" y="274"/>
                  </a:lnTo>
                  <a:lnTo>
                    <a:pt x="158" y="266"/>
                  </a:lnTo>
                  <a:lnTo>
                    <a:pt x="146" y="256"/>
                  </a:lnTo>
                  <a:lnTo>
                    <a:pt x="132" y="250"/>
                  </a:lnTo>
                  <a:lnTo>
                    <a:pt x="116" y="244"/>
                  </a:lnTo>
                  <a:lnTo>
                    <a:pt x="108" y="244"/>
                  </a:lnTo>
                  <a:lnTo>
                    <a:pt x="98" y="244"/>
                  </a:lnTo>
                  <a:lnTo>
                    <a:pt x="88" y="246"/>
                  </a:lnTo>
                  <a:lnTo>
                    <a:pt x="80" y="250"/>
                  </a:lnTo>
                  <a:lnTo>
                    <a:pt x="80" y="250"/>
                  </a:lnTo>
                  <a:lnTo>
                    <a:pt x="60" y="262"/>
                  </a:lnTo>
                  <a:lnTo>
                    <a:pt x="42" y="278"/>
                  </a:lnTo>
                  <a:lnTo>
                    <a:pt x="24" y="298"/>
                  </a:lnTo>
                  <a:lnTo>
                    <a:pt x="12" y="320"/>
                  </a:lnTo>
                  <a:lnTo>
                    <a:pt x="6" y="332"/>
                  </a:lnTo>
                  <a:lnTo>
                    <a:pt x="4" y="344"/>
                  </a:lnTo>
                  <a:lnTo>
                    <a:pt x="0" y="356"/>
                  </a:lnTo>
                  <a:lnTo>
                    <a:pt x="0" y="369"/>
                  </a:lnTo>
                  <a:lnTo>
                    <a:pt x="0" y="379"/>
                  </a:lnTo>
                  <a:lnTo>
                    <a:pt x="4" y="391"/>
                  </a:lnTo>
                  <a:lnTo>
                    <a:pt x="8" y="401"/>
                  </a:lnTo>
                  <a:lnTo>
                    <a:pt x="16" y="409"/>
                  </a:lnTo>
                  <a:lnTo>
                    <a:pt x="16" y="409"/>
                  </a:lnTo>
                  <a:lnTo>
                    <a:pt x="44" y="439"/>
                  </a:lnTo>
                  <a:lnTo>
                    <a:pt x="64" y="459"/>
                  </a:lnTo>
                  <a:lnTo>
                    <a:pt x="80" y="473"/>
                  </a:lnTo>
                  <a:lnTo>
                    <a:pt x="80" y="473"/>
                  </a:lnTo>
                  <a:lnTo>
                    <a:pt x="76" y="507"/>
                  </a:lnTo>
                  <a:lnTo>
                    <a:pt x="74" y="543"/>
                  </a:lnTo>
                  <a:lnTo>
                    <a:pt x="74" y="587"/>
                  </a:lnTo>
                  <a:lnTo>
                    <a:pt x="76" y="639"/>
                  </a:lnTo>
                  <a:lnTo>
                    <a:pt x="82" y="691"/>
                  </a:lnTo>
                  <a:lnTo>
                    <a:pt x="88" y="717"/>
                  </a:lnTo>
                  <a:lnTo>
                    <a:pt x="94" y="743"/>
                  </a:lnTo>
                  <a:lnTo>
                    <a:pt x="102" y="769"/>
                  </a:lnTo>
                  <a:lnTo>
                    <a:pt x="112" y="791"/>
                  </a:lnTo>
                  <a:lnTo>
                    <a:pt x="112" y="791"/>
                  </a:lnTo>
                  <a:lnTo>
                    <a:pt x="124" y="815"/>
                  </a:lnTo>
                  <a:lnTo>
                    <a:pt x="140" y="837"/>
                  </a:lnTo>
                  <a:lnTo>
                    <a:pt x="160" y="861"/>
                  </a:lnTo>
                  <a:lnTo>
                    <a:pt x="184" y="883"/>
                  </a:lnTo>
                  <a:lnTo>
                    <a:pt x="210" y="905"/>
                  </a:lnTo>
                  <a:lnTo>
                    <a:pt x="238" y="927"/>
                  </a:lnTo>
                  <a:lnTo>
                    <a:pt x="268" y="949"/>
                  </a:lnTo>
                  <a:lnTo>
                    <a:pt x="300" y="967"/>
                  </a:lnTo>
                  <a:lnTo>
                    <a:pt x="332" y="985"/>
                  </a:lnTo>
                  <a:lnTo>
                    <a:pt x="362" y="1003"/>
                  </a:lnTo>
                  <a:lnTo>
                    <a:pt x="394" y="1017"/>
                  </a:lnTo>
                  <a:lnTo>
                    <a:pt x="424" y="1029"/>
                  </a:lnTo>
                  <a:lnTo>
                    <a:pt x="452" y="1037"/>
                  </a:lnTo>
                  <a:lnTo>
                    <a:pt x="478" y="1043"/>
                  </a:lnTo>
                  <a:lnTo>
                    <a:pt x="502" y="1047"/>
                  </a:lnTo>
                  <a:lnTo>
                    <a:pt x="524" y="1045"/>
                  </a:lnTo>
                  <a:lnTo>
                    <a:pt x="524" y="1045"/>
                  </a:lnTo>
                  <a:lnTo>
                    <a:pt x="544" y="1043"/>
                  </a:lnTo>
                  <a:lnTo>
                    <a:pt x="564" y="1039"/>
                  </a:lnTo>
                  <a:lnTo>
                    <a:pt x="602" y="1027"/>
                  </a:lnTo>
                  <a:lnTo>
                    <a:pt x="640" y="1011"/>
                  </a:lnTo>
                  <a:lnTo>
                    <a:pt x="674" y="993"/>
                  </a:lnTo>
                  <a:lnTo>
                    <a:pt x="704" y="977"/>
                  </a:lnTo>
                  <a:lnTo>
                    <a:pt x="726" y="963"/>
                  </a:lnTo>
                  <a:lnTo>
                    <a:pt x="746" y="951"/>
                  </a:lnTo>
                  <a:lnTo>
                    <a:pt x="746" y="951"/>
                  </a:lnTo>
                  <a:lnTo>
                    <a:pt x="760" y="957"/>
                  </a:lnTo>
                  <a:lnTo>
                    <a:pt x="800" y="979"/>
                  </a:lnTo>
                  <a:lnTo>
                    <a:pt x="854" y="1013"/>
                  </a:lnTo>
                  <a:lnTo>
                    <a:pt x="886" y="1035"/>
                  </a:lnTo>
                  <a:lnTo>
                    <a:pt x="920" y="1061"/>
                  </a:lnTo>
                  <a:lnTo>
                    <a:pt x="952" y="1089"/>
                  </a:lnTo>
                  <a:lnTo>
                    <a:pt x="986" y="1119"/>
                  </a:lnTo>
                  <a:lnTo>
                    <a:pt x="1018" y="1153"/>
                  </a:lnTo>
                  <a:lnTo>
                    <a:pt x="1048" y="1191"/>
                  </a:lnTo>
                  <a:lnTo>
                    <a:pt x="1074" y="1229"/>
                  </a:lnTo>
                  <a:lnTo>
                    <a:pt x="1086" y="1251"/>
                  </a:lnTo>
                  <a:lnTo>
                    <a:pt x="1098" y="1273"/>
                  </a:lnTo>
                  <a:lnTo>
                    <a:pt x="1108" y="1295"/>
                  </a:lnTo>
                  <a:lnTo>
                    <a:pt x="1116" y="1317"/>
                  </a:lnTo>
                  <a:lnTo>
                    <a:pt x="1122" y="1342"/>
                  </a:lnTo>
                  <a:lnTo>
                    <a:pt x="1128" y="1366"/>
                  </a:lnTo>
                  <a:lnTo>
                    <a:pt x="1128" y="1366"/>
                  </a:lnTo>
                  <a:lnTo>
                    <a:pt x="1136" y="1420"/>
                  </a:lnTo>
                  <a:lnTo>
                    <a:pt x="1144" y="1474"/>
                  </a:lnTo>
                  <a:lnTo>
                    <a:pt x="1150" y="1528"/>
                  </a:lnTo>
                  <a:lnTo>
                    <a:pt x="1154" y="1580"/>
                  </a:lnTo>
                  <a:lnTo>
                    <a:pt x="1160" y="1680"/>
                  </a:lnTo>
                  <a:lnTo>
                    <a:pt x="1162" y="1766"/>
                  </a:lnTo>
                  <a:lnTo>
                    <a:pt x="1162" y="1766"/>
                  </a:lnTo>
                  <a:lnTo>
                    <a:pt x="1202" y="1754"/>
                  </a:lnTo>
                  <a:lnTo>
                    <a:pt x="1240" y="1738"/>
                  </a:lnTo>
                  <a:lnTo>
                    <a:pt x="1278" y="1722"/>
                  </a:lnTo>
                  <a:lnTo>
                    <a:pt x="1314" y="1704"/>
                  </a:lnTo>
                  <a:lnTo>
                    <a:pt x="1350" y="1686"/>
                  </a:lnTo>
                  <a:lnTo>
                    <a:pt x="1386" y="1666"/>
                  </a:lnTo>
                  <a:lnTo>
                    <a:pt x="1420" y="1644"/>
                  </a:lnTo>
                  <a:lnTo>
                    <a:pt x="1454" y="1620"/>
                  </a:lnTo>
                  <a:lnTo>
                    <a:pt x="1488" y="1596"/>
                  </a:lnTo>
                  <a:lnTo>
                    <a:pt x="1520" y="1572"/>
                  </a:lnTo>
                  <a:lnTo>
                    <a:pt x="1550" y="1544"/>
                  </a:lnTo>
                  <a:lnTo>
                    <a:pt x="1581" y="1518"/>
                  </a:lnTo>
                  <a:lnTo>
                    <a:pt x="1609" y="1488"/>
                  </a:lnTo>
                  <a:lnTo>
                    <a:pt x="1637" y="1458"/>
                  </a:lnTo>
                  <a:lnTo>
                    <a:pt x="1663" y="1428"/>
                  </a:lnTo>
                  <a:lnTo>
                    <a:pt x="1689" y="1396"/>
                  </a:lnTo>
                  <a:lnTo>
                    <a:pt x="1713" y="1364"/>
                  </a:lnTo>
                  <a:lnTo>
                    <a:pt x="1737" y="1329"/>
                  </a:lnTo>
                  <a:lnTo>
                    <a:pt x="1759" y="1295"/>
                  </a:lnTo>
                  <a:lnTo>
                    <a:pt x="1779" y="1259"/>
                  </a:lnTo>
                  <a:lnTo>
                    <a:pt x="1797" y="1223"/>
                  </a:lnTo>
                  <a:lnTo>
                    <a:pt x="1815" y="1185"/>
                  </a:lnTo>
                  <a:lnTo>
                    <a:pt x="1833" y="1147"/>
                  </a:lnTo>
                  <a:lnTo>
                    <a:pt x="1847" y="1109"/>
                  </a:lnTo>
                  <a:lnTo>
                    <a:pt x="1861" y="1071"/>
                  </a:lnTo>
                  <a:lnTo>
                    <a:pt x="1873" y="1031"/>
                  </a:lnTo>
                  <a:lnTo>
                    <a:pt x="1883" y="989"/>
                  </a:lnTo>
                  <a:lnTo>
                    <a:pt x="1893" y="949"/>
                  </a:lnTo>
                  <a:lnTo>
                    <a:pt x="1899" y="907"/>
                  </a:lnTo>
                  <a:lnTo>
                    <a:pt x="1905" y="865"/>
                  </a:lnTo>
                  <a:lnTo>
                    <a:pt x="1909" y="821"/>
                  </a:lnTo>
                  <a:lnTo>
                    <a:pt x="1913" y="779"/>
                  </a:lnTo>
                  <a:lnTo>
                    <a:pt x="1913" y="779"/>
                  </a:lnTo>
                  <a:lnTo>
                    <a:pt x="1769" y="557"/>
                  </a:lnTo>
                  <a:lnTo>
                    <a:pt x="1627" y="344"/>
                  </a:lnTo>
                  <a:lnTo>
                    <a:pt x="1565" y="252"/>
                  </a:lnTo>
                  <a:lnTo>
                    <a:pt x="1512" y="176"/>
                  </a:lnTo>
                  <a:lnTo>
                    <a:pt x="1472" y="122"/>
                  </a:lnTo>
                  <a:lnTo>
                    <a:pt x="1456" y="102"/>
                  </a:lnTo>
                  <a:lnTo>
                    <a:pt x="1446" y="90"/>
                  </a:lnTo>
                  <a:lnTo>
                    <a:pt x="1446" y="90"/>
                  </a:lnTo>
                  <a:lnTo>
                    <a:pt x="1428" y="76"/>
                  </a:lnTo>
                  <a:lnTo>
                    <a:pt x="1404" y="64"/>
                  </a:lnTo>
                  <a:lnTo>
                    <a:pt x="1374" y="52"/>
                  </a:lnTo>
                  <a:lnTo>
                    <a:pt x="1342" y="40"/>
                  </a:lnTo>
                  <a:lnTo>
                    <a:pt x="1304" y="30"/>
                  </a:lnTo>
                  <a:lnTo>
                    <a:pt x="1264" y="22"/>
                  </a:lnTo>
                  <a:lnTo>
                    <a:pt x="1224" y="14"/>
                  </a:lnTo>
                  <a:lnTo>
                    <a:pt x="1180" y="8"/>
                  </a:lnTo>
                  <a:lnTo>
                    <a:pt x="1136" y="4"/>
                  </a:lnTo>
                  <a:lnTo>
                    <a:pt x="1092" y="0"/>
                  </a:lnTo>
                  <a:lnTo>
                    <a:pt x="1050" y="0"/>
                  </a:lnTo>
                  <a:lnTo>
                    <a:pt x="1008" y="2"/>
                  </a:lnTo>
                  <a:lnTo>
                    <a:pt x="970" y="4"/>
                  </a:lnTo>
                  <a:lnTo>
                    <a:pt x="934" y="10"/>
                  </a:lnTo>
                  <a:lnTo>
                    <a:pt x="902" y="16"/>
                  </a:lnTo>
                  <a:lnTo>
                    <a:pt x="874" y="26"/>
                  </a:lnTo>
                  <a:lnTo>
                    <a:pt x="874" y="26"/>
                  </a:lnTo>
                  <a:lnTo>
                    <a:pt x="848" y="40"/>
                  </a:lnTo>
                  <a:lnTo>
                    <a:pt x="824" y="54"/>
                  </a:lnTo>
                  <a:lnTo>
                    <a:pt x="800" y="68"/>
                  </a:lnTo>
                  <a:lnTo>
                    <a:pt x="778" y="86"/>
                  </a:lnTo>
                  <a:lnTo>
                    <a:pt x="736" y="120"/>
                  </a:lnTo>
                  <a:lnTo>
                    <a:pt x="700" y="156"/>
                  </a:lnTo>
                  <a:lnTo>
                    <a:pt x="670" y="190"/>
                  </a:lnTo>
                  <a:lnTo>
                    <a:pt x="646" y="218"/>
                  </a:lnTo>
                  <a:lnTo>
                    <a:pt x="620" y="250"/>
                  </a:lnTo>
                  <a:lnTo>
                    <a:pt x="620" y="250"/>
                  </a:lnTo>
                  <a:close/>
                  <a:moveTo>
                    <a:pt x="778" y="154"/>
                  </a:moveTo>
                  <a:lnTo>
                    <a:pt x="778" y="154"/>
                  </a:lnTo>
                  <a:lnTo>
                    <a:pt x="790" y="154"/>
                  </a:lnTo>
                  <a:lnTo>
                    <a:pt x="802" y="158"/>
                  </a:lnTo>
                  <a:lnTo>
                    <a:pt x="816" y="164"/>
                  </a:lnTo>
                  <a:lnTo>
                    <a:pt x="830" y="176"/>
                  </a:lnTo>
                  <a:lnTo>
                    <a:pt x="842" y="190"/>
                  </a:lnTo>
                  <a:lnTo>
                    <a:pt x="854" y="208"/>
                  </a:lnTo>
                  <a:lnTo>
                    <a:pt x="866" y="226"/>
                  </a:lnTo>
                  <a:lnTo>
                    <a:pt x="874" y="250"/>
                  </a:lnTo>
                  <a:lnTo>
                    <a:pt x="874" y="250"/>
                  </a:lnTo>
                  <a:lnTo>
                    <a:pt x="878" y="270"/>
                  </a:lnTo>
                  <a:lnTo>
                    <a:pt x="880" y="288"/>
                  </a:lnTo>
                  <a:lnTo>
                    <a:pt x="880" y="302"/>
                  </a:lnTo>
                  <a:lnTo>
                    <a:pt x="876" y="314"/>
                  </a:lnTo>
                  <a:lnTo>
                    <a:pt x="870" y="326"/>
                  </a:lnTo>
                  <a:lnTo>
                    <a:pt x="862" y="340"/>
                  </a:lnTo>
                  <a:lnTo>
                    <a:pt x="842" y="377"/>
                  </a:lnTo>
                  <a:lnTo>
                    <a:pt x="842" y="377"/>
                  </a:lnTo>
                  <a:lnTo>
                    <a:pt x="820" y="419"/>
                  </a:lnTo>
                  <a:lnTo>
                    <a:pt x="820" y="419"/>
                  </a:lnTo>
                  <a:lnTo>
                    <a:pt x="806" y="453"/>
                  </a:lnTo>
                  <a:lnTo>
                    <a:pt x="778" y="537"/>
                  </a:lnTo>
                  <a:lnTo>
                    <a:pt x="778" y="537"/>
                  </a:lnTo>
                  <a:lnTo>
                    <a:pt x="770" y="559"/>
                  </a:lnTo>
                  <a:lnTo>
                    <a:pt x="762" y="577"/>
                  </a:lnTo>
                  <a:lnTo>
                    <a:pt x="754" y="591"/>
                  </a:lnTo>
                  <a:lnTo>
                    <a:pt x="746" y="599"/>
                  </a:lnTo>
                  <a:lnTo>
                    <a:pt x="738" y="605"/>
                  </a:lnTo>
                  <a:lnTo>
                    <a:pt x="732" y="607"/>
                  </a:lnTo>
                  <a:lnTo>
                    <a:pt x="724" y="605"/>
                  </a:lnTo>
                  <a:lnTo>
                    <a:pt x="718" y="601"/>
                  </a:lnTo>
                  <a:lnTo>
                    <a:pt x="712" y="593"/>
                  </a:lnTo>
                  <a:lnTo>
                    <a:pt x="708" y="585"/>
                  </a:lnTo>
                  <a:lnTo>
                    <a:pt x="698" y="561"/>
                  </a:lnTo>
                  <a:lnTo>
                    <a:pt x="690" y="533"/>
                  </a:lnTo>
                  <a:lnTo>
                    <a:pt x="682" y="505"/>
                  </a:lnTo>
                  <a:lnTo>
                    <a:pt x="682" y="505"/>
                  </a:lnTo>
                  <a:lnTo>
                    <a:pt x="678" y="477"/>
                  </a:lnTo>
                  <a:lnTo>
                    <a:pt x="676" y="451"/>
                  </a:lnTo>
                  <a:lnTo>
                    <a:pt x="676" y="425"/>
                  </a:lnTo>
                  <a:lnTo>
                    <a:pt x="680" y="397"/>
                  </a:lnTo>
                  <a:lnTo>
                    <a:pt x="684" y="371"/>
                  </a:lnTo>
                  <a:lnTo>
                    <a:pt x="692" y="342"/>
                  </a:lnTo>
                  <a:lnTo>
                    <a:pt x="702" y="312"/>
                  </a:lnTo>
                  <a:lnTo>
                    <a:pt x="714" y="282"/>
                  </a:lnTo>
                  <a:lnTo>
                    <a:pt x="714" y="282"/>
                  </a:lnTo>
                  <a:lnTo>
                    <a:pt x="740" y="226"/>
                  </a:lnTo>
                  <a:lnTo>
                    <a:pt x="760" y="186"/>
                  </a:lnTo>
                  <a:lnTo>
                    <a:pt x="778" y="154"/>
                  </a:lnTo>
                  <a:lnTo>
                    <a:pt x="778" y="154"/>
                  </a:lnTo>
                  <a:close/>
                  <a:moveTo>
                    <a:pt x="1096" y="122"/>
                  </a:moveTo>
                  <a:lnTo>
                    <a:pt x="1096" y="122"/>
                  </a:lnTo>
                  <a:lnTo>
                    <a:pt x="1108" y="126"/>
                  </a:lnTo>
                  <a:lnTo>
                    <a:pt x="1120" y="130"/>
                  </a:lnTo>
                  <a:lnTo>
                    <a:pt x="1134" y="136"/>
                  </a:lnTo>
                  <a:lnTo>
                    <a:pt x="1150" y="144"/>
                  </a:lnTo>
                  <a:lnTo>
                    <a:pt x="1166" y="156"/>
                  </a:lnTo>
                  <a:lnTo>
                    <a:pt x="1180" y="168"/>
                  </a:lnTo>
                  <a:lnTo>
                    <a:pt x="1186" y="178"/>
                  </a:lnTo>
                  <a:lnTo>
                    <a:pt x="1192" y="186"/>
                  </a:lnTo>
                  <a:lnTo>
                    <a:pt x="1192" y="186"/>
                  </a:lnTo>
                  <a:lnTo>
                    <a:pt x="1202" y="212"/>
                  </a:lnTo>
                  <a:lnTo>
                    <a:pt x="1216" y="252"/>
                  </a:lnTo>
                  <a:lnTo>
                    <a:pt x="1230" y="300"/>
                  </a:lnTo>
                  <a:lnTo>
                    <a:pt x="1246" y="356"/>
                  </a:lnTo>
                  <a:lnTo>
                    <a:pt x="1262" y="415"/>
                  </a:lnTo>
                  <a:lnTo>
                    <a:pt x="1274" y="471"/>
                  </a:lnTo>
                  <a:lnTo>
                    <a:pt x="1282" y="525"/>
                  </a:lnTo>
                  <a:lnTo>
                    <a:pt x="1286" y="569"/>
                  </a:lnTo>
                  <a:lnTo>
                    <a:pt x="1286" y="569"/>
                  </a:lnTo>
                  <a:lnTo>
                    <a:pt x="1286" y="617"/>
                  </a:lnTo>
                  <a:lnTo>
                    <a:pt x="1280" y="679"/>
                  </a:lnTo>
                  <a:lnTo>
                    <a:pt x="1266" y="821"/>
                  </a:lnTo>
                  <a:lnTo>
                    <a:pt x="1258" y="889"/>
                  </a:lnTo>
                  <a:lnTo>
                    <a:pt x="1254" y="947"/>
                  </a:lnTo>
                  <a:lnTo>
                    <a:pt x="1252" y="991"/>
                  </a:lnTo>
                  <a:lnTo>
                    <a:pt x="1252" y="1005"/>
                  </a:lnTo>
                  <a:lnTo>
                    <a:pt x="1254" y="1015"/>
                  </a:lnTo>
                  <a:lnTo>
                    <a:pt x="1254" y="1015"/>
                  </a:lnTo>
                  <a:lnTo>
                    <a:pt x="1256" y="1017"/>
                  </a:lnTo>
                  <a:lnTo>
                    <a:pt x="1260" y="1017"/>
                  </a:lnTo>
                  <a:lnTo>
                    <a:pt x="1270" y="1013"/>
                  </a:lnTo>
                  <a:lnTo>
                    <a:pt x="1284" y="1003"/>
                  </a:lnTo>
                  <a:lnTo>
                    <a:pt x="1300" y="989"/>
                  </a:lnTo>
                  <a:lnTo>
                    <a:pt x="1342" y="953"/>
                  </a:lnTo>
                  <a:lnTo>
                    <a:pt x="1390" y="907"/>
                  </a:lnTo>
                  <a:lnTo>
                    <a:pt x="1484" y="813"/>
                  </a:lnTo>
                  <a:lnTo>
                    <a:pt x="1520" y="779"/>
                  </a:lnTo>
                  <a:lnTo>
                    <a:pt x="1540" y="759"/>
                  </a:lnTo>
                  <a:lnTo>
                    <a:pt x="1540" y="759"/>
                  </a:lnTo>
                  <a:lnTo>
                    <a:pt x="1577" y="735"/>
                  </a:lnTo>
                  <a:lnTo>
                    <a:pt x="1601" y="719"/>
                  </a:lnTo>
                  <a:lnTo>
                    <a:pt x="1625" y="699"/>
                  </a:lnTo>
                  <a:lnTo>
                    <a:pt x="1645" y="677"/>
                  </a:lnTo>
                  <a:lnTo>
                    <a:pt x="1655" y="665"/>
                  </a:lnTo>
                  <a:lnTo>
                    <a:pt x="1661" y="653"/>
                  </a:lnTo>
                  <a:lnTo>
                    <a:pt x="1667" y="641"/>
                  </a:lnTo>
                  <a:lnTo>
                    <a:pt x="1671" y="627"/>
                  </a:lnTo>
                  <a:lnTo>
                    <a:pt x="1671" y="615"/>
                  </a:lnTo>
                  <a:lnTo>
                    <a:pt x="1669" y="601"/>
                  </a:lnTo>
                  <a:lnTo>
                    <a:pt x="1669" y="601"/>
                  </a:lnTo>
                  <a:lnTo>
                    <a:pt x="1663" y="585"/>
                  </a:lnTo>
                  <a:lnTo>
                    <a:pt x="1651" y="563"/>
                  </a:lnTo>
                  <a:lnTo>
                    <a:pt x="1619" y="507"/>
                  </a:lnTo>
                  <a:lnTo>
                    <a:pt x="1577" y="441"/>
                  </a:lnTo>
                  <a:lnTo>
                    <a:pt x="1528" y="369"/>
                  </a:lnTo>
                  <a:lnTo>
                    <a:pt x="1436" y="234"/>
                  </a:lnTo>
                  <a:lnTo>
                    <a:pt x="1402" y="184"/>
                  </a:lnTo>
                  <a:lnTo>
                    <a:pt x="1382" y="154"/>
                  </a:lnTo>
                  <a:lnTo>
                    <a:pt x="1382" y="154"/>
                  </a:lnTo>
                  <a:lnTo>
                    <a:pt x="1374" y="146"/>
                  </a:lnTo>
                  <a:lnTo>
                    <a:pt x="1364" y="136"/>
                  </a:lnTo>
                  <a:lnTo>
                    <a:pt x="1350" y="128"/>
                  </a:lnTo>
                  <a:lnTo>
                    <a:pt x="1336" y="118"/>
                  </a:lnTo>
                  <a:lnTo>
                    <a:pt x="1300" y="102"/>
                  </a:lnTo>
                  <a:lnTo>
                    <a:pt x="1260" y="88"/>
                  </a:lnTo>
                  <a:lnTo>
                    <a:pt x="1222" y="76"/>
                  </a:lnTo>
                  <a:lnTo>
                    <a:pt x="1190" y="66"/>
                  </a:lnTo>
                  <a:lnTo>
                    <a:pt x="1160" y="58"/>
                  </a:lnTo>
                  <a:lnTo>
                    <a:pt x="1160" y="58"/>
                  </a:lnTo>
                  <a:lnTo>
                    <a:pt x="1182" y="58"/>
                  </a:lnTo>
                  <a:lnTo>
                    <a:pt x="1206" y="60"/>
                  </a:lnTo>
                  <a:lnTo>
                    <a:pt x="1238" y="64"/>
                  </a:lnTo>
                  <a:lnTo>
                    <a:pt x="1272" y="70"/>
                  </a:lnTo>
                  <a:lnTo>
                    <a:pt x="1310" y="82"/>
                  </a:lnTo>
                  <a:lnTo>
                    <a:pt x="1328" y="90"/>
                  </a:lnTo>
                  <a:lnTo>
                    <a:pt x="1348" y="100"/>
                  </a:lnTo>
                  <a:lnTo>
                    <a:pt x="1364" y="110"/>
                  </a:lnTo>
                  <a:lnTo>
                    <a:pt x="1382" y="122"/>
                  </a:lnTo>
                  <a:lnTo>
                    <a:pt x="1382" y="122"/>
                  </a:lnTo>
                  <a:lnTo>
                    <a:pt x="1400" y="138"/>
                  </a:lnTo>
                  <a:lnTo>
                    <a:pt x="1418" y="158"/>
                  </a:lnTo>
                  <a:lnTo>
                    <a:pt x="1440" y="184"/>
                  </a:lnTo>
                  <a:lnTo>
                    <a:pt x="1464" y="212"/>
                  </a:lnTo>
                  <a:lnTo>
                    <a:pt x="1512" y="276"/>
                  </a:lnTo>
                  <a:lnTo>
                    <a:pt x="1561" y="346"/>
                  </a:lnTo>
                  <a:lnTo>
                    <a:pt x="1607" y="419"/>
                  </a:lnTo>
                  <a:lnTo>
                    <a:pt x="1647" y="489"/>
                  </a:lnTo>
                  <a:lnTo>
                    <a:pt x="1679" y="551"/>
                  </a:lnTo>
                  <a:lnTo>
                    <a:pt x="1691" y="577"/>
                  </a:lnTo>
                  <a:lnTo>
                    <a:pt x="1701" y="601"/>
                  </a:lnTo>
                  <a:lnTo>
                    <a:pt x="1701" y="601"/>
                  </a:lnTo>
                  <a:lnTo>
                    <a:pt x="1711" y="639"/>
                  </a:lnTo>
                  <a:lnTo>
                    <a:pt x="1719" y="669"/>
                  </a:lnTo>
                  <a:lnTo>
                    <a:pt x="1721" y="683"/>
                  </a:lnTo>
                  <a:lnTo>
                    <a:pt x="1721" y="695"/>
                  </a:lnTo>
                  <a:lnTo>
                    <a:pt x="1719" y="705"/>
                  </a:lnTo>
                  <a:lnTo>
                    <a:pt x="1715" y="715"/>
                  </a:lnTo>
                  <a:lnTo>
                    <a:pt x="1709" y="725"/>
                  </a:lnTo>
                  <a:lnTo>
                    <a:pt x="1703" y="735"/>
                  </a:lnTo>
                  <a:lnTo>
                    <a:pt x="1693" y="743"/>
                  </a:lnTo>
                  <a:lnTo>
                    <a:pt x="1681" y="753"/>
                  </a:lnTo>
                  <a:lnTo>
                    <a:pt x="1649" y="771"/>
                  </a:lnTo>
                  <a:lnTo>
                    <a:pt x="1605" y="791"/>
                  </a:lnTo>
                  <a:lnTo>
                    <a:pt x="1605" y="791"/>
                  </a:lnTo>
                  <a:lnTo>
                    <a:pt x="1581" y="805"/>
                  </a:lnTo>
                  <a:lnTo>
                    <a:pt x="1555" y="823"/>
                  </a:lnTo>
                  <a:lnTo>
                    <a:pt x="1528" y="847"/>
                  </a:lnTo>
                  <a:lnTo>
                    <a:pt x="1502" y="871"/>
                  </a:lnTo>
                  <a:lnTo>
                    <a:pt x="1450" y="927"/>
                  </a:lnTo>
                  <a:lnTo>
                    <a:pt x="1398" y="983"/>
                  </a:lnTo>
                  <a:lnTo>
                    <a:pt x="1374" y="1011"/>
                  </a:lnTo>
                  <a:lnTo>
                    <a:pt x="1350" y="1035"/>
                  </a:lnTo>
                  <a:lnTo>
                    <a:pt x="1326" y="1055"/>
                  </a:lnTo>
                  <a:lnTo>
                    <a:pt x="1302" y="1071"/>
                  </a:lnTo>
                  <a:lnTo>
                    <a:pt x="1280" y="1083"/>
                  </a:lnTo>
                  <a:lnTo>
                    <a:pt x="1270" y="1087"/>
                  </a:lnTo>
                  <a:lnTo>
                    <a:pt x="1260" y="1089"/>
                  </a:lnTo>
                  <a:lnTo>
                    <a:pt x="1250" y="1089"/>
                  </a:lnTo>
                  <a:lnTo>
                    <a:pt x="1240" y="1087"/>
                  </a:lnTo>
                  <a:lnTo>
                    <a:pt x="1232" y="1083"/>
                  </a:lnTo>
                  <a:lnTo>
                    <a:pt x="1222" y="1077"/>
                  </a:lnTo>
                  <a:lnTo>
                    <a:pt x="1222" y="1077"/>
                  </a:lnTo>
                  <a:lnTo>
                    <a:pt x="1214" y="1071"/>
                  </a:lnTo>
                  <a:lnTo>
                    <a:pt x="1208" y="1063"/>
                  </a:lnTo>
                  <a:lnTo>
                    <a:pt x="1204" y="1053"/>
                  </a:lnTo>
                  <a:lnTo>
                    <a:pt x="1198" y="1043"/>
                  </a:lnTo>
                  <a:lnTo>
                    <a:pt x="1196" y="1031"/>
                  </a:lnTo>
                  <a:lnTo>
                    <a:pt x="1194" y="1019"/>
                  </a:lnTo>
                  <a:lnTo>
                    <a:pt x="1192" y="991"/>
                  </a:lnTo>
                  <a:lnTo>
                    <a:pt x="1194" y="959"/>
                  </a:lnTo>
                  <a:lnTo>
                    <a:pt x="1198" y="925"/>
                  </a:lnTo>
                  <a:lnTo>
                    <a:pt x="1210" y="847"/>
                  </a:lnTo>
                  <a:lnTo>
                    <a:pt x="1224" y="757"/>
                  </a:lnTo>
                  <a:lnTo>
                    <a:pt x="1230" y="709"/>
                  </a:lnTo>
                  <a:lnTo>
                    <a:pt x="1234" y="659"/>
                  </a:lnTo>
                  <a:lnTo>
                    <a:pt x="1236" y="607"/>
                  </a:lnTo>
                  <a:lnTo>
                    <a:pt x="1236" y="553"/>
                  </a:lnTo>
                  <a:lnTo>
                    <a:pt x="1230" y="497"/>
                  </a:lnTo>
                  <a:lnTo>
                    <a:pt x="1222" y="441"/>
                  </a:lnTo>
                  <a:lnTo>
                    <a:pt x="1222" y="441"/>
                  </a:lnTo>
                  <a:lnTo>
                    <a:pt x="1212" y="389"/>
                  </a:lnTo>
                  <a:lnTo>
                    <a:pt x="1202" y="340"/>
                  </a:lnTo>
                  <a:lnTo>
                    <a:pt x="1190" y="298"/>
                  </a:lnTo>
                  <a:lnTo>
                    <a:pt x="1180" y="264"/>
                  </a:lnTo>
                  <a:lnTo>
                    <a:pt x="1168" y="232"/>
                  </a:lnTo>
                  <a:lnTo>
                    <a:pt x="1158" y="206"/>
                  </a:lnTo>
                  <a:lnTo>
                    <a:pt x="1148" y="186"/>
                  </a:lnTo>
                  <a:lnTo>
                    <a:pt x="1138" y="168"/>
                  </a:lnTo>
                  <a:lnTo>
                    <a:pt x="1130" y="154"/>
                  </a:lnTo>
                  <a:lnTo>
                    <a:pt x="1122" y="144"/>
                  </a:lnTo>
                  <a:lnTo>
                    <a:pt x="1108" y="130"/>
                  </a:lnTo>
                  <a:lnTo>
                    <a:pt x="1098" y="124"/>
                  </a:lnTo>
                  <a:lnTo>
                    <a:pt x="1096" y="122"/>
                  </a:lnTo>
                  <a:lnTo>
                    <a:pt x="1096" y="1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E02AF46-98C5-4AF1-83F4-08B5B5DCF833}"/>
              </a:ext>
            </a:extLst>
          </p:cNvPr>
          <p:cNvGrpSpPr/>
          <p:nvPr/>
        </p:nvGrpSpPr>
        <p:grpSpPr>
          <a:xfrm>
            <a:off x="7899127" y="4714681"/>
            <a:ext cx="1596925" cy="1596923"/>
            <a:chOff x="8146350" y="4364585"/>
            <a:chExt cx="1714908" cy="1714906"/>
          </a:xfrm>
        </p:grpSpPr>
        <p:sp>
          <p:nvSpPr>
            <p:cNvPr id="67" name="円: 塗りつぶしなし 66">
              <a:extLst>
                <a:ext uri="{FF2B5EF4-FFF2-40B4-BE49-F238E27FC236}">
                  <a16:creationId xmlns:a16="http://schemas.microsoft.com/office/drawing/2014/main" id="{E2026268-5D75-48E5-BA10-05FB25D24EE2}"/>
                </a:ext>
              </a:extLst>
            </p:cNvPr>
            <p:cNvSpPr/>
            <p:nvPr/>
          </p:nvSpPr>
          <p:spPr>
            <a:xfrm>
              <a:off x="8146350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id="{CA1919BE-094E-47DB-AE7F-77023C204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9149" y="4554807"/>
              <a:ext cx="1498946" cy="1472463"/>
            </a:xfrm>
            <a:custGeom>
              <a:avLst/>
              <a:gdLst>
                <a:gd name="T0" fmla="*/ 659 w 1981"/>
                <a:gd name="T1" fmla="*/ 244 h 1946"/>
                <a:gd name="T2" fmla="*/ 461 w 1981"/>
                <a:gd name="T3" fmla="*/ 306 h 1946"/>
                <a:gd name="T4" fmla="*/ 358 w 1981"/>
                <a:gd name="T5" fmla="*/ 382 h 1946"/>
                <a:gd name="T6" fmla="*/ 304 w 1981"/>
                <a:gd name="T7" fmla="*/ 462 h 1946"/>
                <a:gd name="T8" fmla="*/ 240 w 1981"/>
                <a:gd name="T9" fmla="*/ 448 h 1946"/>
                <a:gd name="T10" fmla="*/ 208 w 1981"/>
                <a:gd name="T11" fmla="*/ 470 h 1946"/>
                <a:gd name="T12" fmla="*/ 204 w 1981"/>
                <a:gd name="T13" fmla="*/ 551 h 1946"/>
                <a:gd name="T14" fmla="*/ 138 w 1981"/>
                <a:gd name="T15" fmla="*/ 641 h 1946"/>
                <a:gd name="T16" fmla="*/ 34 w 1981"/>
                <a:gd name="T17" fmla="*/ 779 h 1946"/>
                <a:gd name="T18" fmla="*/ 0 w 1981"/>
                <a:gd name="T19" fmla="*/ 925 h 1946"/>
                <a:gd name="T20" fmla="*/ 26 w 1981"/>
                <a:gd name="T21" fmla="*/ 1065 h 1946"/>
                <a:gd name="T22" fmla="*/ 104 w 1981"/>
                <a:gd name="T23" fmla="*/ 1189 h 1946"/>
                <a:gd name="T24" fmla="*/ 170 w 1981"/>
                <a:gd name="T25" fmla="*/ 1217 h 1946"/>
                <a:gd name="T26" fmla="*/ 338 w 1981"/>
                <a:gd name="T27" fmla="*/ 1283 h 1946"/>
                <a:gd name="T28" fmla="*/ 683 w 1981"/>
                <a:gd name="T29" fmla="*/ 1540 h 1946"/>
                <a:gd name="T30" fmla="*/ 773 w 1981"/>
                <a:gd name="T31" fmla="*/ 1660 h 1946"/>
                <a:gd name="T32" fmla="*/ 855 w 1981"/>
                <a:gd name="T33" fmla="*/ 1912 h 1946"/>
                <a:gd name="T34" fmla="*/ 983 w 1981"/>
                <a:gd name="T35" fmla="*/ 1946 h 1946"/>
                <a:gd name="T36" fmla="*/ 1251 w 1981"/>
                <a:gd name="T37" fmla="*/ 1900 h 1946"/>
                <a:gd name="T38" fmla="*/ 1493 w 1981"/>
                <a:gd name="T39" fmla="*/ 1792 h 1946"/>
                <a:gd name="T40" fmla="*/ 1697 w 1981"/>
                <a:gd name="T41" fmla="*/ 1632 h 1946"/>
                <a:gd name="T42" fmla="*/ 1859 w 1981"/>
                <a:gd name="T43" fmla="*/ 1427 h 1946"/>
                <a:gd name="T44" fmla="*/ 1967 w 1981"/>
                <a:gd name="T45" fmla="*/ 1187 h 1946"/>
                <a:gd name="T46" fmla="*/ 1907 w 1981"/>
                <a:gd name="T47" fmla="*/ 1061 h 1946"/>
                <a:gd name="T48" fmla="*/ 1807 w 1981"/>
                <a:gd name="T49" fmla="*/ 1025 h 1946"/>
                <a:gd name="T50" fmla="*/ 1791 w 1981"/>
                <a:gd name="T51" fmla="*/ 899 h 1946"/>
                <a:gd name="T52" fmla="*/ 1735 w 1981"/>
                <a:gd name="T53" fmla="*/ 867 h 1946"/>
                <a:gd name="T54" fmla="*/ 1675 w 1981"/>
                <a:gd name="T55" fmla="*/ 859 h 1946"/>
                <a:gd name="T56" fmla="*/ 1659 w 1981"/>
                <a:gd name="T57" fmla="*/ 765 h 1946"/>
                <a:gd name="T58" fmla="*/ 1605 w 1981"/>
                <a:gd name="T59" fmla="*/ 733 h 1946"/>
                <a:gd name="T60" fmla="*/ 1483 w 1981"/>
                <a:gd name="T61" fmla="*/ 723 h 1946"/>
                <a:gd name="T62" fmla="*/ 1485 w 1981"/>
                <a:gd name="T63" fmla="*/ 543 h 1946"/>
                <a:gd name="T64" fmla="*/ 1627 w 1981"/>
                <a:gd name="T65" fmla="*/ 464 h 1946"/>
                <a:gd name="T66" fmla="*/ 1759 w 1981"/>
                <a:gd name="T67" fmla="*/ 234 h 1946"/>
                <a:gd name="T68" fmla="*/ 1749 w 1981"/>
                <a:gd name="T69" fmla="*/ 210 h 1946"/>
                <a:gd name="T70" fmla="*/ 1559 w 1981"/>
                <a:gd name="T71" fmla="*/ 240 h 1946"/>
                <a:gd name="T72" fmla="*/ 1445 w 1981"/>
                <a:gd name="T73" fmla="*/ 244 h 1946"/>
                <a:gd name="T74" fmla="*/ 1253 w 1981"/>
                <a:gd name="T75" fmla="*/ 332 h 1946"/>
                <a:gd name="T76" fmla="*/ 1135 w 1981"/>
                <a:gd name="T77" fmla="*/ 100 h 1946"/>
                <a:gd name="T78" fmla="*/ 1123 w 1981"/>
                <a:gd name="T79" fmla="*/ 2 h 1946"/>
                <a:gd name="T80" fmla="*/ 1067 w 1981"/>
                <a:gd name="T81" fmla="*/ 36 h 1946"/>
                <a:gd name="T82" fmla="*/ 907 w 1981"/>
                <a:gd name="T83" fmla="*/ 116 h 1946"/>
                <a:gd name="T84" fmla="*/ 859 w 1981"/>
                <a:gd name="T85" fmla="*/ 156 h 1946"/>
                <a:gd name="T86" fmla="*/ 843 w 1981"/>
                <a:gd name="T87" fmla="*/ 238 h 1946"/>
                <a:gd name="T88" fmla="*/ 202 w 1981"/>
                <a:gd name="T89" fmla="*/ 835 h 1946"/>
                <a:gd name="T90" fmla="*/ 242 w 1981"/>
                <a:gd name="T91" fmla="*/ 1001 h 1946"/>
                <a:gd name="T92" fmla="*/ 336 w 1981"/>
                <a:gd name="T93" fmla="*/ 1101 h 1946"/>
                <a:gd name="T94" fmla="*/ 467 w 1981"/>
                <a:gd name="T95" fmla="*/ 1147 h 1946"/>
                <a:gd name="T96" fmla="*/ 573 w 1981"/>
                <a:gd name="T97" fmla="*/ 1137 h 1946"/>
                <a:gd name="T98" fmla="*/ 657 w 1981"/>
                <a:gd name="T99" fmla="*/ 1061 h 1946"/>
                <a:gd name="T100" fmla="*/ 671 w 1981"/>
                <a:gd name="T101" fmla="*/ 1047 h 1946"/>
                <a:gd name="T102" fmla="*/ 601 w 1981"/>
                <a:gd name="T103" fmla="*/ 1159 h 1946"/>
                <a:gd name="T104" fmla="*/ 525 w 1981"/>
                <a:gd name="T105" fmla="*/ 1181 h 1946"/>
                <a:gd name="T106" fmla="*/ 376 w 1981"/>
                <a:gd name="T107" fmla="*/ 1161 h 1946"/>
                <a:gd name="T108" fmla="*/ 242 w 1981"/>
                <a:gd name="T109" fmla="*/ 1059 h 1946"/>
                <a:gd name="T110" fmla="*/ 184 w 1981"/>
                <a:gd name="T111" fmla="*/ 895 h 1946"/>
                <a:gd name="T112" fmla="*/ 202 w 1981"/>
                <a:gd name="T113" fmla="*/ 721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81" h="1946">
                  <a:moveTo>
                    <a:pt x="843" y="238"/>
                  </a:moveTo>
                  <a:lnTo>
                    <a:pt x="843" y="238"/>
                  </a:lnTo>
                  <a:lnTo>
                    <a:pt x="807" y="236"/>
                  </a:lnTo>
                  <a:lnTo>
                    <a:pt x="767" y="236"/>
                  </a:lnTo>
                  <a:lnTo>
                    <a:pt x="717" y="238"/>
                  </a:lnTo>
                  <a:lnTo>
                    <a:pt x="659" y="244"/>
                  </a:lnTo>
                  <a:lnTo>
                    <a:pt x="627" y="250"/>
                  </a:lnTo>
                  <a:lnTo>
                    <a:pt x="595" y="258"/>
                  </a:lnTo>
                  <a:lnTo>
                    <a:pt x="561" y="266"/>
                  </a:lnTo>
                  <a:lnTo>
                    <a:pt x="527" y="276"/>
                  </a:lnTo>
                  <a:lnTo>
                    <a:pt x="495" y="290"/>
                  </a:lnTo>
                  <a:lnTo>
                    <a:pt x="461" y="306"/>
                  </a:lnTo>
                  <a:lnTo>
                    <a:pt x="461" y="306"/>
                  </a:lnTo>
                  <a:lnTo>
                    <a:pt x="439" y="318"/>
                  </a:lnTo>
                  <a:lnTo>
                    <a:pt x="418" y="330"/>
                  </a:lnTo>
                  <a:lnTo>
                    <a:pt x="400" y="344"/>
                  </a:lnTo>
                  <a:lnTo>
                    <a:pt x="384" y="356"/>
                  </a:lnTo>
                  <a:lnTo>
                    <a:pt x="358" y="382"/>
                  </a:lnTo>
                  <a:lnTo>
                    <a:pt x="340" y="406"/>
                  </a:lnTo>
                  <a:lnTo>
                    <a:pt x="326" y="426"/>
                  </a:lnTo>
                  <a:lnTo>
                    <a:pt x="316" y="444"/>
                  </a:lnTo>
                  <a:lnTo>
                    <a:pt x="308" y="456"/>
                  </a:lnTo>
                  <a:lnTo>
                    <a:pt x="304" y="462"/>
                  </a:lnTo>
                  <a:lnTo>
                    <a:pt x="304" y="462"/>
                  </a:lnTo>
                  <a:lnTo>
                    <a:pt x="300" y="464"/>
                  </a:lnTo>
                  <a:lnTo>
                    <a:pt x="298" y="464"/>
                  </a:lnTo>
                  <a:lnTo>
                    <a:pt x="290" y="460"/>
                  </a:lnTo>
                  <a:lnTo>
                    <a:pt x="266" y="452"/>
                  </a:lnTo>
                  <a:lnTo>
                    <a:pt x="254" y="448"/>
                  </a:lnTo>
                  <a:lnTo>
                    <a:pt x="240" y="448"/>
                  </a:lnTo>
                  <a:lnTo>
                    <a:pt x="234" y="448"/>
                  </a:lnTo>
                  <a:lnTo>
                    <a:pt x="226" y="452"/>
                  </a:lnTo>
                  <a:lnTo>
                    <a:pt x="220" y="456"/>
                  </a:lnTo>
                  <a:lnTo>
                    <a:pt x="214" y="462"/>
                  </a:lnTo>
                  <a:lnTo>
                    <a:pt x="214" y="462"/>
                  </a:lnTo>
                  <a:lnTo>
                    <a:pt x="208" y="470"/>
                  </a:lnTo>
                  <a:lnTo>
                    <a:pt x="204" y="478"/>
                  </a:lnTo>
                  <a:lnTo>
                    <a:pt x="202" y="489"/>
                  </a:lnTo>
                  <a:lnTo>
                    <a:pt x="200" y="497"/>
                  </a:lnTo>
                  <a:lnTo>
                    <a:pt x="198" y="517"/>
                  </a:lnTo>
                  <a:lnTo>
                    <a:pt x="202" y="535"/>
                  </a:lnTo>
                  <a:lnTo>
                    <a:pt x="204" y="551"/>
                  </a:lnTo>
                  <a:lnTo>
                    <a:pt x="208" y="565"/>
                  </a:lnTo>
                  <a:lnTo>
                    <a:pt x="214" y="577"/>
                  </a:lnTo>
                  <a:lnTo>
                    <a:pt x="214" y="577"/>
                  </a:lnTo>
                  <a:lnTo>
                    <a:pt x="192" y="595"/>
                  </a:lnTo>
                  <a:lnTo>
                    <a:pt x="168" y="615"/>
                  </a:lnTo>
                  <a:lnTo>
                    <a:pt x="138" y="641"/>
                  </a:lnTo>
                  <a:lnTo>
                    <a:pt x="108" y="673"/>
                  </a:lnTo>
                  <a:lnTo>
                    <a:pt x="78" y="707"/>
                  </a:lnTo>
                  <a:lnTo>
                    <a:pt x="66" y="725"/>
                  </a:lnTo>
                  <a:lnTo>
                    <a:pt x="54" y="743"/>
                  </a:lnTo>
                  <a:lnTo>
                    <a:pt x="42" y="761"/>
                  </a:lnTo>
                  <a:lnTo>
                    <a:pt x="34" y="779"/>
                  </a:lnTo>
                  <a:lnTo>
                    <a:pt x="34" y="779"/>
                  </a:lnTo>
                  <a:lnTo>
                    <a:pt x="22" y="809"/>
                  </a:lnTo>
                  <a:lnTo>
                    <a:pt x="14" y="841"/>
                  </a:lnTo>
                  <a:lnTo>
                    <a:pt x="6" y="869"/>
                  </a:lnTo>
                  <a:lnTo>
                    <a:pt x="2" y="897"/>
                  </a:lnTo>
                  <a:lnTo>
                    <a:pt x="0" y="925"/>
                  </a:lnTo>
                  <a:lnTo>
                    <a:pt x="0" y="951"/>
                  </a:lnTo>
                  <a:lnTo>
                    <a:pt x="2" y="975"/>
                  </a:lnTo>
                  <a:lnTo>
                    <a:pt x="6" y="999"/>
                  </a:lnTo>
                  <a:lnTo>
                    <a:pt x="12" y="1021"/>
                  </a:lnTo>
                  <a:lnTo>
                    <a:pt x="18" y="1045"/>
                  </a:lnTo>
                  <a:lnTo>
                    <a:pt x="26" y="1065"/>
                  </a:lnTo>
                  <a:lnTo>
                    <a:pt x="34" y="1085"/>
                  </a:lnTo>
                  <a:lnTo>
                    <a:pt x="56" y="1125"/>
                  </a:lnTo>
                  <a:lnTo>
                    <a:pt x="80" y="1161"/>
                  </a:lnTo>
                  <a:lnTo>
                    <a:pt x="80" y="1161"/>
                  </a:lnTo>
                  <a:lnTo>
                    <a:pt x="92" y="1175"/>
                  </a:lnTo>
                  <a:lnTo>
                    <a:pt x="104" y="1189"/>
                  </a:lnTo>
                  <a:lnTo>
                    <a:pt x="116" y="1199"/>
                  </a:lnTo>
                  <a:lnTo>
                    <a:pt x="128" y="1207"/>
                  </a:lnTo>
                  <a:lnTo>
                    <a:pt x="138" y="1211"/>
                  </a:lnTo>
                  <a:lnTo>
                    <a:pt x="150" y="1215"/>
                  </a:lnTo>
                  <a:lnTo>
                    <a:pt x="160" y="1217"/>
                  </a:lnTo>
                  <a:lnTo>
                    <a:pt x="170" y="1217"/>
                  </a:lnTo>
                  <a:lnTo>
                    <a:pt x="188" y="1215"/>
                  </a:lnTo>
                  <a:lnTo>
                    <a:pt x="202" y="1211"/>
                  </a:lnTo>
                  <a:lnTo>
                    <a:pt x="214" y="1205"/>
                  </a:lnTo>
                  <a:lnTo>
                    <a:pt x="214" y="1205"/>
                  </a:lnTo>
                  <a:lnTo>
                    <a:pt x="274" y="1243"/>
                  </a:lnTo>
                  <a:lnTo>
                    <a:pt x="338" y="1283"/>
                  </a:lnTo>
                  <a:lnTo>
                    <a:pt x="414" y="1335"/>
                  </a:lnTo>
                  <a:lnTo>
                    <a:pt x="497" y="1391"/>
                  </a:lnTo>
                  <a:lnTo>
                    <a:pt x="579" y="1451"/>
                  </a:lnTo>
                  <a:lnTo>
                    <a:pt x="617" y="1482"/>
                  </a:lnTo>
                  <a:lnTo>
                    <a:pt x="651" y="1512"/>
                  </a:lnTo>
                  <a:lnTo>
                    <a:pt x="683" y="1540"/>
                  </a:lnTo>
                  <a:lnTo>
                    <a:pt x="709" y="1566"/>
                  </a:lnTo>
                  <a:lnTo>
                    <a:pt x="709" y="1566"/>
                  </a:lnTo>
                  <a:lnTo>
                    <a:pt x="727" y="1588"/>
                  </a:lnTo>
                  <a:lnTo>
                    <a:pt x="743" y="1610"/>
                  </a:lnTo>
                  <a:lnTo>
                    <a:pt x="759" y="1634"/>
                  </a:lnTo>
                  <a:lnTo>
                    <a:pt x="773" y="1660"/>
                  </a:lnTo>
                  <a:lnTo>
                    <a:pt x="785" y="1688"/>
                  </a:lnTo>
                  <a:lnTo>
                    <a:pt x="797" y="1714"/>
                  </a:lnTo>
                  <a:lnTo>
                    <a:pt x="817" y="1768"/>
                  </a:lnTo>
                  <a:lnTo>
                    <a:pt x="833" y="1822"/>
                  </a:lnTo>
                  <a:lnTo>
                    <a:pt x="847" y="1870"/>
                  </a:lnTo>
                  <a:lnTo>
                    <a:pt x="855" y="1912"/>
                  </a:lnTo>
                  <a:lnTo>
                    <a:pt x="861" y="1944"/>
                  </a:lnTo>
                  <a:lnTo>
                    <a:pt x="861" y="1944"/>
                  </a:lnTo>
                  <a:lnTo>
                    <a:pt x="899" y="1946"/>
                  </a:lnTo>
                  <a:lnTo>
                    <a:pt x="937" y="1946"/>
                  </a:lnTo>
                  <a:lnTo>
                    <a:pt x="937" y="1946"/>
                  </a:lnTo>
                  <a:lnTo>
                    <a:pt x="983" y="1946"/>
                  </a:lnTo>
                  <a:lnTo>
                    <a:pt x="1029" y="1942"/>
                  </a:lnTo>
                  <a:lnTo>
                    <a:pt x="1075" y="1938"/>
                  </a:lnTo>
                  <a:lnTo>
                    <a:pt x="1121" y="1930"/>
                  </a:lnTo>
                  <a:lnTo>
                    <a:pt x="1165" y="1922"/>
                  </a:lnTo>
                  <a:lnTo>
                    <a:pt x="1209" y="1912"/>
                  </a:lnTo>
                  <a:lnTo>
                    <a:pt x="1251" y="1900"/>
                  </a:lnTo>
                  <a:lnTo>
                    <a:pt x="1293" y="1886"/>
                  </a:lnTo>
                  <a:lnTo>
                    <a:pt x="1335" y="1870"/>
                  </a:lnTo>
                  <a:lnTo>
                    <a:pt x="1375" y="1854"/>
                  </a:lnTo>
                  <a:lnTo>
                    <a:pt x="1415" y="1834"/>
                  </a:lnTo>
                  <a:lnTo>
                    <a:pt x="1455" y="1814"/>
                  </a:lnTo>
                  <a:lnTo>
                    <a:pt x="1493" y="1792"/>
                  </a:lnTo>
                  <a:lnTo>
                    <a:pt x="1529" y="1770"/>
                  </a:lnTo>
                  <a:lnTo>
                    <a:pt x="1565" y="1744"/>
                  </a:lnTo>
                  <a:lnTo>
                    <a:pt x="1599" y="1718"/>
                  </a:lnTo>
                  <a:lnTo>
                    <a:pt x="1633" y="1692"/>
                  </a:lnTo>
                  <a:lnTo>
                    <a:pt x="1667" y="1662"/>
                  </a:lnTo>
                  <a:lnTo>
                    <a:pt x="1697" y="1632"/>
                  </a:lnTo>
                  <a:lnTo>
                    <a:pt x="1727" y="1602"/>
                  </a:lnTo>
                  <a:lnTo>
                    <a:pt x="1757" y="1570"/>
                  </a:lnTo>
                  <a:lnTo>
                    <a:pt x="1785" y="1536"/>
                  </a:lnTo>
                  <a:lnTo>
                    <a:pt x="1811" y="1500"/>
                  </a:lnTo>
                  <a:lnTo>
                    <a:pt x="1835" y="1466"/>
                  </a:lnTo>
                  <a:lnTo>
                    <a:pt x="1859" y="1427"/>
                  </a:lnTo>
                  <a:lnTo>
                    <a:pt x="1881" y="1389"/>
                  </a:lnTo>
                  <a:lnTo>
                    <a:pt x="1901" y="1351"/>
                  </a:lnTo>
                  <a:lnTo>
                    <a:pt x="1921" y="1311"/>
                  </a:lnTo>
                  <a:lnTo>
                    <a:pt x="1939" y="1271"/>
                  </a:lnTo>
                  <a:lnTo>
                    <a:pt x="1953" y="1229"/>
                  </a:lnTo>
                  <a:lnTo>
                    <a:pt x="1967" y="1187"/>
                  </a:lnTo>
                  <a:lnTo>
                    <a:pt x="1981" y="1145"/>
                  </a:lnTo>
                  <a:lnTo>
                    <a:pt x="1981" y="1145"/>
                  </a:lnTo>
                  <a:lnTo>
                    <a:pt x="1947" y="1103"/>
                  </a:lnTo>
                  <a:lnTo>
                    <a:pt x="1919" y="1071"/>
                  </a:lnTo>
                  <a:lnTo>
                    <a:pt x="1919" y="1071"/>
                  </a:lnTo>
                  <a:lnTo>
                    <a:pt x="1907" y="1061"/>
                  </a:lnTo>
                  <a:lnTo>
                    <a:pt x="1891" y="1053"/>
                  </a:lnTo>
                  <a:lnTo>
                    <a:pt x="1873" y="1045"/>
                  </a:lnTo>
                  <a:lnTo>
                    <a:pt x="1853" y="1039"/>
                  </a:lnTo>
                  <a:lnTo>
                    <a:pt x="1821" y="1029"/>
                  </a:lnTo>
                  <a:lnTo>
                    <a:pt x="1807" y="1025"/>
                  </a:lnTo>
                  <a:lnTo>
                    <a:pt x="1807" y="1025"/>
                  </a:lnTo>
                  <a:lnTo>
                    <a:pt x="1809" y="1009"/>
                  </a:lnTo>
                  <a:lnTo>
                    <a:pt x="1809" y="971"/>
                  </a:lnTo>
                  <a:lnTo>
                    <a:pt x="1807" y="949"/>
                  </a:lnTo>
                  <a:lnTo>
                    <a:pt x="1803" y="927"/>
                  </a:lnTo>
                  <a:lnTo>
                    <a:pt x="1795" y="907"/>
                  </a:lnTo>
                  <a:lnTo>
                    <a:pt x="1791" y="899"/>
                  </a:lnTo>
                  <a:lnTo>
                    <a:pt x="1785" y="891"/>
                  </a:lnTo>
                  <a:lnTo>
                    <a:pt x="1785" y="891"/>
                  </a:lnTo>
                  <a:lnTo>
                    <a:pt x="1777" y="885"/>
                  </a:lnTo>
                  <a:lnTo>
                    <a:pt x="1771" y="879"/>
                  </a:lnTo>
                  <a:lnTo>
                    <a:pt x="1753" y="871"/>
                  </a:lnTo>
                  <a:lnTo>
                    <a:pt x="1735" y="867"/>
                  </a:lnTo>
                  <a:lnTo>
                    <a:pt x="1717" y="865"/>
                  </a:lnTo>
                  <a:lnTo>
                    <a:pt x="1699" y="865"/>
                  </a:lnTo>
                  <a:lnTo>
                    <a:pt x="1685" y="867"/>
                  </a:lnTo>
                  <a:lnTo>
                    <a:pt x="1673" y="869"/>
                  </a:lnTo>
                  <a:lnTo>
                    <a:pt x="1673" y="869"/>
                  </a:lnTo>
                  <a:lnTo>
                    <a:pt x="1675" y="859"/>
                  </a:lnTo>
                  <a:lnTo>
                    <a:pt x="1679" y="847"/>
                  </a:lnTo>
                  <a:lnTo>
                    <a:pt x="1679" y="831"/>
                  </a:lnTo>
                  <a:lnTo>
                    <a:pt x="1679" y="815"/>
                  </a:lnTo>
                  <a:lnTo>
                    <a:pt x="1673" y="795"/>
                  </a:lnTo>
                  <a:lnTo>
                    <a:pt x="1665" y="775"/>
                  </a:lnTo>
                  <a:lnTo>
                    <a:pt x="1659" y="765"/>
                  </a:lnTo>
                  <a:lnTo>
                    <a:pt x="1651" y="755"/>
                  </a:lnTo>
                  <a:lnTo>
                    <a:pt x="1651" y="755"/>
                  </a:lnTo>
                  <a:lnTo>
                    <a:pt x="1641" y="747"/>
                  </a:lnTo>
                  <a:lnTo>
                    <a:pt x="1629" y="741"/>
                  </a:lnTo>
                  <a:lnTo>
                    <a:pt x="1617" y="735"/>
                  </a:lnTo>
                  <a:lnTo>
                    <a:pt x="1605" y="733"/>
                  </a:lnTo>
                  <a:lnTo>
                    <a:pt x="1579" y="729"/>
                  </a:lnTo>
                  <a:lnTo>
                    <a:pt x="1551" y="731"/>
                  </a:lnTo>
                  <a:lnTo>
                    <a:pt x="1525" y="731"/>
                  </a:lnTo>
                  <a:lnTo>
                    <a:pt x="1501" y="729"/>
                  </a:lnTo>
                  <a:lnTo>
                    <a:pt x="1491" y="727"/>
                  </a:lnTo>
                  <a:lnTo>
                    <a:pt x="1483" y="723"/>
                  </a:lnTo>
                  <a:lnTo>
                    <a:pt x="1475" y="719"/>
                  </a:lnTo>
                  <a:lnTo>
                    <a:pt x="1471" y="711"/>
                  </a:lnTo>
                  <a:lnTo>
                    <a:pt x="1403" y="577"/>
                  </a:lnTo>
                  <a:lnTo>
                    <a:pt x="1403" y="577"/>
                  </a:lnTo>
                  <a:lnTo>
                    <a:pt x="1427" y="567"/>
                  </a:lnTo>
                  <a:lnTo>
                    <a:pt x="1485" y="543"/>
                  </a:lnTo>
                  <a:lnTo>
                    <a:pt x="1553" y="515"/>
                  </a:lnTo>
                  <a:lnTo>
                    <a:pt x="1583" y="499"/>
                  </a:lnTo>
                  <a:lnTo>
                    <a:pt x="1605" y="487"/>
                  </a:lnTo>
                  <a:lnTo>
                    <a:pt x="1605" y="487"/>
                  </a:lnTo>
                  <a:lnTo>
                    <a:pt x="1615" y="476"/>
                  </a:lnTo>
                  <a:lnTo>
                    <a:pt x="1627" y="464"/>
                  </a:lnTo>
                  <a:lnTo>
                    <a:pt x="1651" y="432"/>
                  </a:lnTo>
                  <a:lnTo>
                    <a:pt x="1677" y="392"/>
                  </a:lnTo>
                  <a:lnTo>
                    <a:pt x="1703" y="348"/>
                  </a:lnTo>
                  <a:lnTo>
                    <a:pt x="1727" y="304"/>
                  </a:lnTo>
                  <a:lnTo>
                    <a:pt x="1747" y="264"/>
                  </a:lnTo>
                  <a:lnTo>
                    <a:pt x="1759" y="234"/>
                  </a:lnTo>
                  <a:lnTo>
                    <a:pt x="1761" y="222"/>
                  </a:lnTo>
                  <a:lnTo>
                    <a:pt x="1763" y="216"/>
                  </a:lnTo>
                  <a:lnTo>
                    <a:pt x="1763" y="216"/>
                  </a:lnTo>
                  <a:lnTo>
                    <a:pt x="1761" y="212"/>
                  </a:lnTo>
                  <a:lnTo>
                    <a:pt x="1755" y="210"/>
                  </a:lnTo>
                  <a:lnTo>
                    <a:pt x="1749" y="210"/>
                  </a:lnTo>
                  <a:lnTo>
                    <a:pt x="1739" y="210"/>
                  </a:lnTo>
                  <a:lnTo>
                    <a:pt x="1713" y="214"/>
                  </a:lnTo>
                  <a:lnTo>
                    <a:pt x="1681" y="222"/>
                  </a:lnTo>
                  <a:lnTo>
                    <a:pt x="1643" y="230"/>
                  </a:lnTo>
                  <a:lnTo>
                    <a:pt x="1603" y="236"/>
                  </a:lnTo>
                  <a:lnTo>
                    <a:pt x="1559" y="240"/>
                  </a:lnTo>
                  <a:lnTo>
                    <a:pt x="1537" y="240"/>
                  </a:lnTo>
                  <a:lnTo>
                    <a:pt x="1515" y="238"/>
                  </a:lnTo>
                  <a:lnTo>
                    <a:pt x="1515" y="238"/>
                  </a:lnTo>
                  <a:lnTo>
                    <a:pt x="1493" y="238"/>
                  </a:lnTo>
                  <a:lnTo>
                    <a:pt x="1471" y="240"/>
                  </a:lnTo>
                  <a:lnTo>
                    <a:pt x="1445" y="244"/>
                  </a:lnTo>
                  <a:lnTo>
                    <a:pt x="1421" y="250"/>
                  </a:lnTo>
                  <a:lnTo>
                    <a:pt x="1397" y="260"/>
                  </a:lnTo>
                  <a:lnTo>
                    <a:pt x="1373" y="268"/>
                  </a:lnTo>
                  <a:lnTo>
                    <a:pt x="1327" y="290"/>
                  </a:lnTo>
                  <a:lnTo>
                    <a:pt x="1285" y="312"/>
                  </a:lnTo>
                  <a:lnTo>
                    <a:pt x="1253" y="332"/>
                  </a:lnTo>
                  <a:lnTo>
                    <a:pt x="1223" y="350"/>
                  </a:lnTo>
                  <a:lnTo>
                    <a:pt x="1111" y="306"/>
                  </a:lnTo>
                  <a:lnTo>
                    <a:pt x="1111" y="306"/>
                  </a:lnTo>
                  <a:lnTo>
                    <a:pt x="1117" y="270"/>
                  </a:lnTo>
                  <a:lnTo>
                    <a:pt x="1127" y="190"/>
                  </a:lnTo>
                  <a:lnTo>
                    <a:pt x="1135" y="100"/>
                  </a:lnTo>
                  <a:lnTo>
                    <a:pt x="1135" y="62"/>
                  </a:lnTo>
                  <a:lnTo>
                    <a:pt x="1135" y="36"/>
                  </a:lnTo>
                  <a:lnTo>
                    <a:pt x="1135" y="36"/>
                  </a:lnTo>
                  <a:lnTo>
                    <a:pt x="1131" y="20"/>
                  </a:lnTo>
                  <a:lnTo>
                    <a:pt x="1127" y="8"/>
                  </a:lnTo>
                  <a:lnTo>
                    <a:pt x="1123" y="2"/>
                  </a:lnTo>
                  <a:lnTo>
                    <a:pt x="1119" y="0"/>
                  </a:lnTo>
                  <a:lnTo>
                    <a:pt x="1117" y="0"/>
                  </a:lnTo>
                  <a:lnTo>
                    <a:pt x="1109" y="2"/>
                  </a:lnTo>
                  <a:lnTo>
                    <a:pt x="1097" y="10"/>
                  </a:lnTo>
                  <a:lnTo>
                    <a:pt x="1067" y="36"/>
                  </a:lnTo>
                  <a:lnTo>
                    <a:pt x="1067" y="36"/>
                  </a:lnTo>
                  <a:lnTo>
                    <a:pt x="1047" y="52"/>
                  </a:lnTo>
                  <a:lnTo>
                    <a:pt x="1025" y="64"/>
                  </a:lnTo>
                  <a:lnTo>
                    <a:pt x="1001" y="76"/>
                  </a:lnTo>
                  <a:lnTo>
                    <a:pt x="977" y="88"/>
                  </a:lnTo>
                  <a:lnTo>
                    <a:pt x="929" y="106"/>
                  </a:lnTo>
                  <a:lnTo>
                    <a:pt x="907" y="116"/>
                  </a:lnTo>
                  <a:lnTo>
                    <a:pt x="887" y="126"/>
                  </a:lnTo>
                  <a:lnTo>
                    <a:pt x="887" y="126"/>
                  </a:lnTo>
                  <a:lnTo>
                    <a:pt x="879" y="132"/>
                  </a:lnTo>
                  <a:lnTo>
                    <a:pt x="871" y="138"/>
                  </a:lnTo>
                  <a:lnTo>
                    <a:pt x="865" y="146"/>
                  </a:lnTo>
                  <a:lnTo>
                    <a:pt x="859" y="156"/>
                  </a:lnTo>
                  <a:lnTo>
                    <a:pt x="851" y="174"/>
                  </a:lnTo>
                  <a:lnTo>
                    <a:pt x="847" y="192"/>
                  </a:lnTo>
                  <a:lnTo>
                    <a:pt x="843" y="210"/>
                  </a:lnTo>
                  <a:lnTo>
                    <a:pt x="843" y="224"/>
                  </a:lnTo>
                  <a:lnTo>
                    <a:pt x="843" y="238"/>
                  </a:lnTo>
                  <a:lnTo>
                    <a:pt x="843" y="238"/>
                  </a:lnTo>
                  <a:close/>
                  <a:moveTo>
                    <a:pt x="214" y="689"/>
                  </a:moveTo>
                  <a:lnTo>
                    <a:pt x="214" y="689"/>
                  </a:lnTo>
                  <a:lnTo>
                    <a:pt x="208" y="723"/>
                  </a:lnTo>
                  <a:lnTo>
                    <a:pt x="204" y="761"/>
                  </a:lnTo>
                  <a:lnTo>
                    <a:pt x="202" y="809"/>
                  </a:lnTo>
                  <a:lnTo>
                    <a:pt x="202" y="835"/>
                  </a:lnTo>
                  <a:lnTo>
                    <a:pt x="204" y="861"/>
                  </a:lnTo>
                  <a:lnTo>
                    <a:pt x="208" y="889"/>
                  </a:lnTo>
                  <a:lnTo>
                    <a:pt x="212" y="919"/>
                  </a:lnTo>
                  <a:lnTo>
                    <a:pt x="220" y="947"/>
                  </a:lnTo>
                  <a:lnTo>
                    <a:pt x="230" y="973"/>
                  </a:lnTo>
                  <a:lnTo>
                    <a:pt x="242" y="1001"/>
                  </a:lnTo>
                  <a:lnTo>
                    <a:pt x="258" y="1025"/>
                  </a:lnTo>
                  <a:lnTo>
                    <a:pt x="258" y="1025"/>
                  </a:lnTo>
                  <a:lnTo>
                    <a:pt x="276" y="1049"/>
                  </a:lnTo>
                  <a:lnTo>
                    <a:pt x="296" y="1069"/>
                  </a:lnTo>
                  <a:lnTo>
                    <a:pt x="316" y="1085"/>
                  </a:lnTo>
                  <a:lnTo>
                    <a:pt x="336" y="1101"/>
                  </a:lnTo>
                  <a:lnTo>
                    <a:pt x="358" y="1113"/>
                  </a:lnTo>
                  <a:lnTo>
                    <a:pt x="380" y="1123"/>
                  </a:lnTo>
                  <a:lnTo>
                    <a:pt x="402" y="1133"/>
                  </a:lnTo>
                  <a:lnTo>
                    <a:pt x="422" y="1139"/>
                  </a:lnTo>
                  <a:lnTo>
                    <a:pt x="445" y="1143"/>
                  </a:lnTo>
                  <a:lnTo>
                    <a:pt x="467" y="1147"/>
                  </a:lnTo>
                  <a:lnTo>
                    <a:pt x="487" y="1147"/>
                  </a:lnTo>
                  <a:lnTo>
                    <a:pt x="507" y="1147"/>
                  </a:lnTo>
                  <a:lnTo>
                    <a:pt x="525" y="1147"/>
                  </a:lnTo>
                  <a:lnTo>
                    <a:pt x="543" y="1145"/>
                  </a:lnTo>
                  <a:lnTo>
                    <a:pt x="573" y="1137"/>
                  </a:lnTo>
                  <a:lnTo>
                    <a:pt x="573" y="1137"/>
                  </a:lnTo>
                  <a:lnTo>
                    <a:pt x="587" y="1133"/>
                  </a:lnTo>
                  <a:lnTo>
                    <a:pt x="599" y="1125"/>
                  </a:lnTo>
                  <a:lnTo>
                    <a:pt x="611" y="1117"/>
                  </a:lnTo>
                  <a:lnTo>
                    <a:pt x="621" y="1107"/>
                  </a:lnTo>
                  <a:lnTo>
                    <a:pt x="641" y="1085"/>
                  </a:lnTo>
                  <a:lnTo>
                    <a:pt x="657" y="1061"/>
                  </a:lnTo>
                  <a:lnTo>
                    <a:pt x="669" y="1039"/>
                  </a:lnTo>
                  <a:lnTo>
                    <a:pt x="679" y="1021"/>
                  </a:lnTo>
                  <a:lnTo>
                    <a:pt x="685" y="1003"/>
                  </a:lnTo>
                  <a:lnTo>
                    <a:pt x="685" y="1003"/>
                  </a:lnTo>
                  <a:lnTo>
                    <a:pt x="679" y="1025"/>
                  </a:lnTo>
                  <a:lnTo>
                    <a:pt x="671" y="1047"/>
                  </a:lnTo>
                  <a:lnTo>
                    <a:pt x="661" y="1073"/>
                  </a:lnTo>
                  <a:lnTo>
                    <a:pt x="647" y="1101"/>
                  </a:lnTo>
                  <a:lnTo>
                    <a:pt x="631" y="1129"/>
                  </a:lnTo>
                  <a:lnTo>
                    <a:pt x="621" y="1141"/>
                  </a:lnTo>
                  <a:lnTo>
                    <a:pt x="611" y="1151"/>
                  </a:lnTo>
                  <a:lnTo>
                    <a:pt x="601" y="1159"/>
                  </a:lnTo>
                  <a:lnTo>
                    <a:pt x="591" y="1165"/>
                  </a:lnTo>
                  <a:lnTo>
                    <a:pt x="591" y="1165"/>
                  </a:lnTo>
                  <a:lnTo>
                    <a:pt x="577" y="1171"/>
                  </a:lnTo>
                  <a:lnTo>
                    <a:pt x="563" y="1175"/>
                  </a:lnTo>
                  <a:lnTo>
                    <a:pt x="545" y="1179"/>
                  </a:lnTo>
                  <a:lnTo>
                    <a:pt x="525" y="1181"/>
                  </a:lnTo>
                  <a:lnTo>
                    <a:pt x="503" y="1181"/>
                  </a:lnTo>
                  <a:lnTo>
                    <a:pt x="479" y="1181"/>
                  </a:lnTo>
                  <a:lnTo>
                    <a:pt x="455" y="1179"/>
                  </a:lnTo>
                  <a:lnTo>
                    <a:pt x="429" y="1175"/>
                  </a:lnTo>
                  <a:lnTo>
                    <a:pt x="402" y="1169"/>
                  </a:lnTo>
                  <a:lnTo>
                    <a:pt x="376" y="1161"/>
                  </a:lnTo>
                  <a:lnTo>
                    <a:pt x="352" y="1151"/>
                  </a:lnTo>
                  <a:lnTo>
                    <a:pt x="326" y="1139"/>
                  </a:lnTo>
                  <a:lnTo>
                    <a:pt x="304" y="1123"/>
                  </a:lnTo>
                  <a:lnTo>
                    <a:pt x="280" y="1105"/>
                  </a:lnTo>
                  <a:lnTo>
                    <a:pt x="260" y="1083"/>
                  </a:lnTo>
                  <a:lnTo>
                    <a:pt x="242" y="1059"/>
                  </a:lnTo>
                  <a:lnTo>
                    <a:pt x="242" y="1059"/>
                  </a:lnTo>
                  <a:lnTo>
                    <a:pt x="222" y="1025"/>
                  </a:lnTo>
                  <a:lnTo>
                    <a:pt x="208" y="993"/>
                  </a:lnTo>
                  <a:lnTo>
                    <a:pt x="196" y="959"/>
                  </a:lnTo>
                  <a:lnTo>
                    <a:pt x="188" y="927"/>
                  </a:lnTo>
                  <a:lnTo>
                    <a:pt x="184" y="895"/>
                  </a:lnTo>
                  <a:lnTo>
                    <a:pt x="182" y="865"/>
                  </a:lnTo>
                  <a:lnTo>
                    <a:pt x="182" y="835"/>
                  </a:lnTo>
                  <a:lnTo>
                    <a:pt x="184" y="807"/>
                  </a:lnTo>
                  <a:lnTo>
                    <a:pt x="188" y="783"/>
                  </a:lnTo>
                  <a:lnTo>
                    <a:pt x="192" y="759"/>
                  </a:lnTo>
                  <a:lnTo>
                    <a:pt x="202" y="721"/>
                  </a:lnTo>
                  <a:lnTo>
                    <a:pt x="210" y="697"/>
                  </a:lnTo>
                  <a:lnTo>
                    <a:pt x="214" y="689"/>
                  </a:lnTo>
                  <a:lnTo>
                    <a:pt x="214" y="68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5945CFD-5FF4-48C4-9D4E-0B764B643A60}"/>
              </a:ext>
            </a:extLst>
          </p:cNvPr>
          <p:cNvGrpSpPr/>
          <p:nvPr/>
        </p:nvGrpSpPr>
        <p:grpSpPr>
          <a:xfrm>
            <a:off x="6010144" y="4714681"/>
            <a:ext cx="1596925" cy="1596923"/>
            <a:chOff x="6239913" y="4364585"/>
            <a:chExt cx="1714908" cy="1714906"/>
          </a:xfrm>
        </p:grpSpPr>
        <p:sp>
          <p:nvSpPr>
            <p:cNvPr id="65" name="円: 塗りつぶしなし 64">
              <a:extLst>
                <a:ext uri="{FF2B5EF4-FFF2-40B4-BE49-F238E27FC236}">
                  <a16:creationId xmlns:a16="http://schemas.microsoft.com/office/drawing/2014/main" id="{D1989A7B-0866-4234-842F-F6A381C30C0D}"/>
                </a:ext>
              </a:extLst>
            </p:cNvPr>
            <p:cNvSpPr/>
            <p:nvPr/>
          </p:nvSpPr>
          <p:spPr>
            <a:xfrm>
              <a:off x="6239913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Freeform 7">
              <a:extLst>
                <a:ext uri="{FF2B5EF4-FFF2-40B4-BE49-F238E27FC236}">
                  <a16:creationId xmlns:a16="http://schemas.microsoft.com/office/drawing/2014/main" id="{0A2295C7-4C7A-4167-9C85-FF6CBFFA09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83971" y="4648099"/>
              <a:ext cx="1492136" cy="1302971"/>
            </a:xfrm>
            <a:custGeom>
              <a:avLst/>
              <a:gdLst>
                <a:gd name="T0" fmla="*/ 1312 w 1972"/>
                <a:gd name="T1" fmla="*/ 44 h 1722"/>
                <a:gd name="T2" fmla="*/ 1162 w 1972"/>
                <a:gd name="T3" fmla="*/ 6 h 1722"/>
                <a:gd name="T4" fmla="*/ 930 w 1972"/>
                <a:gd name="T5" fmla="*/ 8 h 1722"/>
                <a:gd name="T6" fmla="*/ 688 w 1972"/>
                <a:gd name="T7" fmla="*/ 88 h 1722"/>
                <a:gd name="T8" fmla="*/ 552 w 1972"/>
                <a:gd name="T9" fmla="*/ 192 h 1722"/>
                <a:gd name="T10" fmla="*/ 474 w 1972"/>
                <a:gd name="T11" fmla="*/ 310 h 1722"/>
                <a:gd name="T12" fmla="*/ 216 w 1972"/>
                <a:gd name="T13" fmla="*/ 537 h 1722"/>
                <a:gd name="T14" fmla="*/ 38 w 1972"/>
                <a:gd name="T15" fmla="*/ 687 h 1722"/>
                <a:gd name="T16" fmla="*/ 0 w 1972"/>
                <a:gd name="T17" fmla="*/ 739 h 1722"/>
                <a:gd name="T18" fmla="*/ 22 w 1972"/>
                <a:gd name="T19" fmla="*/ 789 h 1722"/>
                <a:gd name="T20" fmla="*/ 88 w 1972"/>
                <a:gd name="T21" fmla="*/ 803 h 1722"/>
                <a:gd name="T22" fmla="*/ 108 w 1972"/>
                <a:gd name="T23" fmla="*/ 879 h 1722"/>
                <a:gd name="T24" fmla="*/ 152 w 1972"/>
                <a:gd name="T25" fmla="*/ 921 h 1722"/>
                <a:gd name="T26" fmla="*/ 272 w 1972"/>
                <a:gd name="T27" fmla="*/ 927 h 1722"/>
                <a:gd name="T28" fmla="*/ 288 w 1972"/>
                <a:gd name="T29" fmla="*/ 965 h 1722"/>
                <a:gd name="T30" fmla="*/ 378 w 1972"/>
                <a:gd name="T31" fmla="*/ 961 h 1722"/>
                <a:gd name="T32" fmla="*/ 628 w 1972"/>
                <a:gd name="T33" fmla="*/ 895 h 1722"/>
                <a:gd name="T34" fmla="*/ 800 w 1972"/>
                <a:gd name="T35" fmla="*/ 913 h 1722"/>
                <a:gd name="T36" fmla="*/ 798 w 1972"/>
                <a:gd name="T37" fmla="*/ 1111 h 1722"/>
                <a:gd name="T38" fmla="*/ 708 w 1972"/>
                <a:gd name="T39" fmla="*/ 1309 h 1722"/>
                <a:gd name="T40" fmla="*/ 760 w 1972"/>
                <a:gd name="T41" fmla="*/ 1307 h 1722"/>
                <a:gd name="T42" fmla="*/ 876 w 1972"/>
                <a:gd name="T43" fmla="*/ 1183 h 1722"/>
                <a:gd name="T44" fmla="*/ 896 w 1972"/>
                <a:gd name="T45" fmla="*/ 1195 h 1722"/>
                <a:gd name="T46" fmla="*/ 860 w 1972"/>
                <a:gd name="T47" fmla="*/ 1311 h 1722"/>
                <a:gd name="T48" fmla="*/ 930 w 1972"/>
                <a:gd name="T49" fmla="*/ 1261 h 1722"/>
                <a:gd name="T50" fmla="*/ 968 w 1972"/>
                <a:gd name="T51" fmla="*/ 1189 h 1722"/>
                <a:gd name="T52" fmla="*/ 982 w 1972"/>
                <a:gd name="T53" fmla="*/ 1265 h 1722"/>
                <a:gd name="T54" fmla="*/ 974 w 1972"/>
                <a:gd name="T55" fmla="*/ 1311 h 1722"/>
                <a:gd name="T56" fmla="*/ 1028 w 1972"/>
                <a:gd name="T57" fmla="*/ 1265 h 1722"/>
                <a:gd name="T58" fmla="*/ 1054 w 1972"/>
                <a:gd name="T59" fmla="*/ 1123 h 1722"/>
                <a:gd name="T60" fmla="*/ 1070 w 1972"/>
                <a:gd name="T61" fmla="*/ 1013 h 1722"/>
                <a:gd name="T62" fmla="*/ 1140 w 1972"/>
                <a:gd name="T63" fmla="*/ 1139 h 1722"/>
                <a:gd name="T64" fmla="*/ 1184 w 1972"/>
                <a:gd name="T65" fmla="*/ 1344 h 1722"/>
                <a:gd name="T66" fmla="*/ 1214 w 1972"/>
                <a:gd name="T67" fmla="*/ 1452 h 1722"/>
                <a:gd name="T68" fmla="*/ 1258 w 1972"/>
                <a:gd name="T69" fmla="*/ 1642 h 1722"/>
                <a:gd name="T70" fmla="*/ 1314 w 1972"/>
                <a:gd name="T71" fmla="*/ 1720 h 1722"/>
                <a:gd name="T72" fmla="*/ 1368 w 1972"/>
                <a:gd name="T73" fmla="*/ 1722 h 1722"/>
                <a:gd name="T74" fmla="*/ 1652 w 1972"/>
                <a:gd name="T75" fmla="*/ 1550 h 1722"/>
                <a:gd name="T76" fmla="*/ 1872 w 1972"/>
                <a:gd name="T77" fmla="*/ 1301 h 1722"/>
                <a:gd name="T78" fmla="*/ 1914 w 1972"/>
                <a:gd name="T79" fmla="*/ 977 h 1722"/>
                <a:gd name="T80" fmla="*/ 1740 w 1972"/>
                <a:gd name="T81" fmla="*/ 587 h 1722"/>
                <a:gd name="T82" fmla="*/ 1802 w 1972"/>
                <a:gd name="T83" fmla="*/ 565 h 1722"/>
                <a:gd name="T84" fmla="*/ 1816 w 1972"/>
                <a:gd name="T85" fmla="*/ 495 h 1722"/>
                <a:gd name="T86" fmla="*/ 1792 w 1972"/>
                <a:gd name="T87" fmla="*/ 371 h 1722"/>
                <a:gd name="T88" fmla="*/ 1552 w 1972"/>
                <a:gd name="T89" fmla="*/ 152 h 1722"/>
                <a:gd name="T90" fmla="*/ 1404 w 1972"/>
                <a:gd name="T91" fmla="*/ 56 h 1722"/>
                <a:gd name="T92" fmla="*/ 1692 w 1972"/>
                <a:gd name="T93" fmla="*/ 525 h 1722"/>
                <a:gd name="T94" fmla="*/ 1682 w 1972"/>
                <a:gd name="T95" fmla="*/ 669 h 1722"/>
                <a:gd name="T96" fmla="*/ 1634 w 1972"/>
                <a:gd name="T97" fmla="*/ 779 h 1722"/>
                <a:gd name="T98" fmla="*/ 1502 w 1972"/>
                <a:gd name="T99" fmla="*/ 891 h 1722"/>
                <a:gd name="T100" fmla="*/ 1328 w 1972"/>
                <a:gd name="T101" fmla="*/ 995 h 1722"/>
                <a:gd name="T102" fmla="*/ 1230 w 1972"/>
                <a:gd name="T103" fmla="*/ 1127 h 1722"/>
                <a:gd name="T104" fmla="*/ 1334 w 1972"/>
                <a:gd name="T105" fmla="*/ 949 h 1722"/>
                <a:gd name="T106" fmla="*/ 1478 w 1972"/>
                <a:gd name="T107" fmla="*/ 869 h 1722"/>
                <a:gd name="T108" fmla="*/ 1600 w 1972"/>
                <a:gd name="T109" fmla="*/ 777 h 1722"/>
                <a:gd name="T110" fmla="*/ 1646 w 1972"/>
                <a:gd name="T111" fmla="*/ 667 h 1722"/>
                <a:gd name="T112" fmla="*/ 1692 w 1972"/>
                <a:gd name="T113" fmla="*/ 525 h 1722"/>
                <a:gd name="T114" fmla="*/ 1336 w 1972"/>
                <a:gd name="T115" fmla="*/ 437 h 1722"/>
                <a:gd name="T116" fmla="*/ 1306 w 1972"/>
                <a:gd name="T117" fmla="*/ 603 h 1722"/>
                <a:gd name="T118" fmla="*/ 1186 w 1972"/>
                <a:gd name="T119" fmla="*/ 827 h 1722"/>
                <a:gd name="T120" fmla="*/ 1150 w 1972"/>
                <a:gd name="T121" fmla="*/ 857 h 1722"/>
                <a:gd name="T122" fmla="*/ 1268 w 1972"/>
                <a:gd name="T123" fmla="*/ 615 h 1722"/>
                <a:gd name="T124" fmla="*/ 1296 w 1972"/>
                <a:gd name="T125" fmla="*/ 425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72" h="1722">
                  <a:moveTo>
                    <a:pt x="1354" y="78"/>
                  </a:moveTo>
                  <a:lnTo>
                    <a:pt x="1354" y="78"/>
                  </a:lnTo>
                  <a:lnTo>
                    <a:pt x="1350" y="74"/>
                  </a:lnTo>
                  <a:lnTo>
                    <a:pt x="1342" y="64"/>
                  </a:lnTo>
                  <a:lnTo>
                    <a:pt x="1324" y="52"/>
                  </a:lnTo>
                  <a:lnTo>
                    <a:pt x="1312" y="44"/>
                  </a:lnTo>
                  <a:lnTo>
                    <a:pt x="1296" y="38"/>
                  </a:lnTo>
                  <a:lnTo>
                    <a:pt x="1276" y="30"/>
                  </a:lnTo>
                  <a:lnTo>
                    <a:pt x="1254" y="24"/>
                  </a:lnTo>
                  <a:lnTo>
                    <a:pt x="1228" y="16"/>
                  </a:lnTo>
                  <a:lnTo>
                    <a:pt x="1196" y="12"/>
                  </a:lnTo>
                  <a:lnTo>
                    <a:pt x="1162" y="6"/>
                  </a:lnTo>
                  <a:lnTo>
                    <a:pt x="1122" y="2"/>
                  </a:lnTo>
                  <a:lnTo>
                    <a:pt x="1078" y="0"/>
                  </a:lnTo>
                  <a:lnTo>
                    <a:pt x="1028" y="0"/>
                  </a:lnTo>
                  <a:lnTo>
                    <a:pt x="1028" y="0"/>
                  </a:lnTo>
                  <a:lnTo>
                    <a:pt x="978" y="2"/>
                  </a:lnTo>
                  <a:lnTo>
                    <a:pt x="930" y="8"/>
                  </a:lnTo>
                  <a:lnTo>
                    <a:pt x="882" y="16"/>
                  </a:lnTo>
                  <a:lnTo>
                    <a:pt x="838" y="28"/>
                  </a:lnTo>
                  <a:lnTo>
                    <a:pt x="796" y="40"/>
                  </a:lnTo>
                  <a:lnTo>
                    <a:pt x="758" y="56"/>
                  </a:lnTo>
                  <a:lnTo>
                    <a:pt x="722" y="72"/>
                  </a:lnTo>
                  <a:lnTo>
                    <a:pt x="688" y="88"/>
                  </a:lnTo>
                  <a:lnTo>
                    <a:pt x="658" y="106"/>
                  </a:lnTo>
                  <a:lnTo>
                    <a:pt x="630" y="124"/>
                  </a:lnTo>
                  <a:lnTo>
                    <a:pt x="606" y="142"/>
                  </a:lnTo>
                  <a:lnTo>
                    <a:pt x="584" y="160"/>
                  </a:lnTo>
                  <a:lnTo>
                    <a:pt x="568" y="176"/>
                  </a:lnTo>
                  <a:lnTo>
                    <a:pt x="552" y="192"/>
                  </a:lnTo>
                  <a:lnTo>
                    <a:pt x="542" y="204"/>
                  </a:lnTo>
                  <a:lnTo>
                    <a:pt x="534" y="216"/>
                  </a:lnTo>
                  <a:lnTo>
                    <a:pt x="534" y="216"/>
                  </a:lnTo>
                  <a:lnTo>
                    <a:pt x="522" y="238"/>
                  </a:lnTo>
                  <a:lnTo>
                    <a:pt x="508" y="260"/>
                  </a:lnTo>
                  <a:lnTo>
                    <a:pt x="474" y="310"/>
                  </a:lnTo>
                  <a:lnTo>
                    <a:pt x="438" y="355"/>
                  </a:lnTo>
                  <a:lnTo>
                    <a:pt x="412" y="387"/>
                  </a:lnTo>
                  <a:lnTo>
                    <a:pt x="412" y="387"/>
                  </a:lnTo>
                  <a:lnTo>
                    <a:pt x="388" y="407"/>
                  </a:lnTo>
                  <a:lnTo>
                    <a:pt x="342" y="443"/>
                  </a:lnTo>
                  <a:lnTo>
                    <a:pt x="216" y="537"/>
                  </a:lnTo>
                  <a:lnTo>
                    <a:pt x="96" y="631"/>
                  </a:lnTo>
                  <a:lnTo>
                    <a:pt x="56" y="663"/>
                  </a:lnTo>
                  <a:lnTo>
                    <a:pt x="46" y="673"/>
                  </a:lnTo>
                  <a:lnTo>
                    <a:pt x="40" y="679"/>
                  </a:lnTo>
                  <a:lnTo>
                    <a:pt x="40" y="679"/>
                  </a:lnTo>
                  <a:lnTo>
                    <a:pt x="38" y="687"/>
                  </a:lnTo>
                  <a:lnTo>
                    <a:pt x="30" y="695"/>
                  </a:lnTo>
                  <a:lnTo>
                    <a:pt x="22" y="703"/>
                  </a:lnTo>
                  <a:lnTo>
                    <a:pt x="12" y="713"/>
                  </a:lnTo>
                  <a:lnTo>
                    <a:pt x="4" y="725"/>
                  </a:lnTo>
                  <a:lnTo>
                    <a:pt x="2" y="731"/>
                  </a:lnTo>
                  <a:lnTo>
                    <a:pt x="0" y="739"/>
                  </a:lnTo>
                  <a:lnTo>
                    <a:pt x="0" y="745"/>
                  </a:lnTo>
                  <a:lnTo>
                    <a:pt x="2" y="753"/>
                  </a:lnTo>
                  <a:lnTo>
                    <a:pt x="4" y="763"/>
                  </a:lnTo>
                  <a:lnTo>
                    <a:pt x="10" y="771"/>
                  </a:lnTo>
                  <a:lnTo>
                    <a:pt x="10" y="771"/>
                  </a:lnTo>
                  <a:lnTo>
                    <a:pt x="22" y="789"/>
                  </a:lnTo>
                  <a:lnTo>
                    <a:pt x="36" y="799"/>
                  </a:lnTo>
                  <a:lnTo>
                    <a:pt x="50" y="805"/>
                  </a:lnTo>
                  <a:lnTo>
                    <a:pt x="62" y="807"/>
                  </a:lnTo>
                  <a:lnTo>
                    <a:pt x="72" y="807"/>
                  </a:lnTo>
                  <a:lnTo>
                    <a:pt x="80" y="805"/>
                  </a:lnTo>
                  <a:lnTo>
                    <a:pt x="88" y="803"/>
                  </a:lnTo>
                  <a:lnTo>
                    <a:pt x="88" y="803"/>
                  </a:lnTo>
                  <a:lnTo>
                    <a:pt x="88" y="815"/>
                  </a:lnTo>
                  <a:lnTo>
                    <a:pt x="90" y="829"/>
                  </a:lnTo>
                  <a:lnTo>
                    <a:pt x="94" y="845"/>
                  </a:lnTo>
                  <a:lnTo>
                    <a:pt x="100" y="861"/>
                  </a:lnTo>
                  <a:lnTo>
                    <a:pt x="108" y="879"/>
                  </a:lnTo>
                  <a:lnTo>
                    <a:pt x="118" y="897"/>
                  </a:lnTo>
                  <a:lnTo>
                    <a:pt x="126" y="903"/>
                  </a:lnTo>
                  <a:lnTo>
                    <a:pt x="134" y="911"/>
                  </a:lnTo>
                  <a:lnTo>
                    <a:pt x="134" y="911"/>
                  </a:lnTo>
                  <a:lnTo>
                    <a:pt x="142" y="917"/>
                  </a:lnTo>
                  <a:lnTo>
                    <a:pt x="152" y="921"/>
                  </a:lnTo>
                  <a:lnTo>
                    <a:pt x="174" y="927"/>
                  </a:lnTo>
                  <a:lnTo>
                    <a:pt x="196" y="931"/>
                  </a:lnTo>
                  <a:lnTo>
                    <a:pt x="220" y="931"/>
                  </a:lnTo>
                  <a:lnTo>
                    <a:pt x="240" y="931"/>
                  </a:lnTo>
                  <a:lnTo>
                    <a:pt x="256" y="929"/>
                  </a:lnTo>
                  <a:lnTo>
                    <a:pt x="272" y="927"/>
                  </a:lnTo>
                  <a:lnTo>
                    <a:pt x="272" y="927"/>
                  </a:lnTo>
                  <a:lnTo>
                    <a:pt x="272" y="933"/>
                  </a:lnTo>
                  <a:lnTo>
                    <a:pt x="272" y="941"/>
                  </a:lnTo>
                  <a:lnTo>
                    <a:pt x="274" y="949"/>
                  </a:lnTo>
                  <a:lnTo>
                    <a:pt x="280" y="957"/>
                  </a:lnTo>
                  <a:lnTo>
                    <a:pt x="288" y="965"/>
                  </a:lnTo>
                  <a:lnTo>
                    <a:pt x="300" y="969"/>
                  </a:lnTo>
                  <a:lnTo>
                    <a:pt x="318" y="973"/>
                  </a:lnTo>
                  <a:lnTo>
                    <a:pt x="318" y="973"/>
                  </a:lnTo>
                  <a:lnTo>
                    <a:pt x="330" y="971"/>
                  </a:lnTo>
                  <a:lnTo>
                    <a:pt x="344" y="969"/>
                  </a:lnTo>
                  <a:lnTo>
                    <a:pt x="378" y="961"/>
                  </a:lnTo>
                  <a:lnTo>
                    <a:pt x="458" y="933"/>
                  </a:lnTo>
                  <a:lnTo>
                    <a:pt x="502" y="919"/>
                  </a:lnTo>
                  <a:lnTo>
                    <a:pt x="548" y="907"/>
                  </a:lnTo>
                  <a:lnTo>
                    <a:pt x="590" y="897"/>
                  </a:lnTo>
                  <a:lnTo>
                    <a:pt x="608" y="895"/>
                  </a:lnTo>
                  <a:lnTo>
                    <a:pt x="628" y="895"/>
                  </a:lnTo>
                  <a:lnTo>
                    <a:pt x="628" y="895"/>
                  </a:lnTo>
                  <a:lnTo>
                    <a:pt x="694" y="897"/>
                  </a:lnTo>
                  <a:lnTo>
                    <a:pt x="748" y="897"/>
                  </a:lnTo>
                  <a:lnTo>
                    <a:pt x="798" y="895"/>
                  </a:lnTo>
                  <a:lnTo>
                    <a:pt x="798" y="895"/>
                  </a:lnTo>
                  <a:lnTo>
                    <a:pt x="800" y="913"/>
                  </a:lnTo>
                  <a:lnTo>
                    <a:pt x="806" y="961"/>
                  </a:lnTo>
                  <a:lnTo>
                    <a:pt x="806" y="995"/>
                  </a:lnTo>
                  <a:lnTo>
                    <a:pt x="806" y="1031"/>
                  </a:lnTo>
                  <a:lnTo>
                    <a:pt x="804" y="1071"/>
                  </a:lnTo>
                  <a:lnTo>
                    <a:pt x="798" y="1111"/>
                  </a:lnTo>
                  <a:lnTo>
                    <a:pt x="798" y="1111"/>
                  </a:lnTo>
                  <a:lnTo>
                    <a:pt x="792" y="1133"/>
                  </a:lnTo>
                  <a:lnTo>
                    <a:pt x="786" y="1153"/>
                  </a:lnTo>
                  <a:lnTo>
                    <a:pt x="770" y="1197"/>
                  </a:lnTo>
                  <a:lnTo>
                    <a:pt x="750" y="1237"/>
                  </a:lnTo>
                  <a:lnTo>
                    <a:pt x="728" y="1275"/>
                  </a:lnTo>
                  <a:lnTo>
                    <a:pt x="708" y="1309"/>
                  </a:lnTo>
                  <a:lnTo>
                    <a:pt x="690" y="1336"/>
                  </a:lnTo>
                  <a:lnTo>
                    <a:pt x="674" y="1358"/>
                  </a:lnTo>
                  <a:lnTo>
                    <a:pt x="674" y="1358"/>
                  </a:lnTo>
                  <a:lnTo>
                    <a:pt x="692" y="1350"/>
                  </a:lnTo>
                  <a:lnTo>
                    <a:pt x="734" y="1326"/>
                  </a:lnTo>
                  <a:lnTo>
                    <a:pt x="760" y="1307"/>
                  </a:lnTo>
                  <a:lnTo>
                    <a:pt x="784" y="1289"/>
                  </a:lnTo>
                  <a:lnTo>
                    <a:pt x="808" y="1269"/>
                  </a:lnTo>
                  <a:lnTo>
                    <a:pt x="828" y="1249"/>
                  </a:lnTo>
                  <a:lnTo>
                    <a:pt x="828" y="1249"/>
                  </a:lnTo>
                  <a:lnTo>
                    <a:pt x="858" y="1213"/>
                  </a:lnTo>
                  <a:lnTo>
                    <a:pt x="876" y="1183"/>
                  </a:lnTo>
                  <a:lnTo>
                    <a:pt x="886" y="1165"/>
                  </a:lnTo>
                  <a:lnTo>
                    <a:pt x="890" y="1157"/>
                  </a:lnTo>
                  <a:lnTo>
                    <a:pt x="890" y="1157"/>
                  </a:lnTo>
                  <a:lnTo>
                    <a:pt x="892" y="1165"/>
                  </a:lnTo>
                  <a:lnTo>
                    <a:pt x="894" y="1183"/>
                  </a:lnTo>
                  <a:lnTo>
                    <a:pt x="896" y="1195"/>
                  </a:lnTo>
                  <a:lnTo>
                    <a:pt x="896" y="1207"/>
                  </a:lnTo>
                  <a:lnTo>
                    <a:pt x="894" y="1221"/>
                  </a:lnTo>
                  <a:lnTo>
                    <a:pt x="890" y="1235"/>
                  </a:lnTo>
                  <a:lnTo>
                    <a:pt x="890" y="1235"/>
                  </a:lnTo>
                  <a:lnTo>
                    <a:pt x="870" y="1287"/>
                  </a:lnTo>
                  <a:lnTo>
                    <a:pt x="860" y="1311"/>
                  </a:lnTo>
                  <a:lnTo>
                    <a:pt x="860" y="1311"/>
                  </a:lnTo>
                  <a:lnTo>
                    <a:pt x="870" y="1307"/>
                  </a:lnTo>
                  <a:lnTo>
                    <a:pt x="894" y="1293"/>
                  </a:lnTo>
                  <a:lnTo>
                    <a:pt x="908" y="1283"/>
                  </a:lnTo>
                  <a:lnTo>
                    <a:pt x="920" y="1273"/>
                  </a:lnTo>
                  <a:lnTo>
                    <a:pt x="930" y="1261"/>
                  </a:lnTo>
                  <a:lnTo>
                    <a:pt x="936" y="1249"/>
                  </a:lnTo>
                  <a:lnTo>
                    <a:pt x="936" y="1249"/>
                  </a:lnTo>
                  <a:lnTo>
                    <a:pt x="944" y="1227"/>
                  </a:lnTo>
                  <a:lnTo>
                    <a:pt x="954" y="1207"/>
                  </a:lnTo>
                  <a:lnTo>
                    <a:pt x="968" y="1189"/>
                  </a:lnTo>
                  <a:lnTo>
                    <a:pt x="968" y="1189"/>
                  </a:lnTo>
                  <a:lnTo>
                    <a:pt x="972" y="1197"/>
                  </a:lnTo>
                  <a:lnTo>
                    <a:pt x="978" y="1219"/>
                  </a:lnTo>
                  <a:lnTo>
                    <a:pt x="982" y="1231"/>
                  </a:lnTo>
                  <a:lnTo>
                    <a:pt x="984" y="1245"/>
                  </a:lnTo>
                  <a:lnTo>
                    <a:pt x="984" y="1257"/>
                  </a:lnTo>
                  <a:lnTo>
                    <a:pt x="982" y="1265"/>
                  </a:lnTo>
                  <a:lnTo>
                    <a:pt x="982" y="1265"/>
                  </a:lnTo>
                  <a:lnTo>
                    <a:pt x="976" y="1281"/>
                  </a:lnTo>
                  <a:lnTo>
                    <a:pt x="972" y="1297"/>
                  </a:lnTo>
                  <a:lnTo>
                    <a:pt x="968" y="1311"/>
                  </a:lnTo>
                  <a:lnTo>
                    <a:pt x="968" y="1311"/>
                  </a:lnTo>
                  <a:lnTo>
                    <a:pt x="974" y="1311"/>
                  </a:lnTo>
                  <a:lnTo>
                    <a:pt x="980" y="1309"/>
                  </a:lnTo>
                  <a:lnTo>
                    <a:pt x="988" y="1307"/>
                  </a:lnTo>
                  <a:lnTo>
                    <a:pt x="998" y="1301"/>
                  </a:lnTo>
                  <a:lnTo>
                    <a:pt x="1008" y="1293"/>
                  </a:lnTo>
                  <a:lnTo>
                    <a:pt x="1018" y="1281"/>
                  </a:lnTo>
                  <a:lnTo>
                    <a:pt x="1028" y="1265"/>
                  </a:lnTo>
                  <a:lnTo>
                    <a:pt x="1028" y="1265"/>
                  </a:lnTo>
                  <a:lnTo>
                    <a:pt x="1034" y="1255"/>
                  </a:lnTo>
                  <a:lnTo>
                    <a:pt x="1038" y="1241"/>
                  </a:lnTo>
                  <a:lnTo>
                    <a:pt x="1044" y="1207"/>
                  </a:lnTo>
                  <a:lnTo>
                    <a:pt x="1050" y="1165"/>
                  </a:lnTo>
                  <a:lnTo>
                    <a:pt x="1054" y="1123"/>
                  </a:lnTo>
                  <a:lnTo>
                    <a:pt x="1058" y="1051"/>
                  </a:lnTo>
                  <a:lnTo>
                    <a:pt x="1060" y="1019"/>
                  </a:lnTo>
                  <a:lnTo>
                    <a:pt x="1060" y="1019"/>
                  </a:lnTo>
                  <a:lnTo>
                    <a:pt x="1062" y="1015"/>
                  </a:lnTo>
                  <a:lnTo>
                    <a:pt x="1066" y="1011"/>
                  </a:lnTo>
                  <a:lnTo>
                    <a:pt x="1070" y="1013"/>
                  </a:lnTo>
                  <a:lnTo>
                    <a:pt x="1078" y="1019"/>
                  </a:lnTo>
                  <a:lnTo>
                    <a:pt x="1090" y="1033"/>
                  </a:lnTo>
                  <a:lnTo>
                    <a:pt x="1104" y="1059"/>
                  </a:lnTo>
                  <a:lnTo>
                    <a:pt x="1122" y="1095"/>
                  </a:lnTo>
                  <a:lnTo>
                    <a:pt x="1122" y="1095"/>
                  </a:lnTo>
                  <a:lnTo>
                    <a:pt x="1140" y="1139"/>
                  </a:lnTo>
                  <a:lnTo>
                    <a:pt x="1154" y="1177"/>
                  </a:lnTo>
                  <a:lnTo>
                    <a:pt x="1164" y="1215"/>
                  </a:lnTo>
                  <a:lnTo>
                    <a:pt x="1172" y="1247"/>
                  </a:lnTo>
                  <a:lnTo>
                    <a:pt x="1178" y="1277"/>
                  </a:lnTo>
                  <a:lnTo>
                    <a:pt x="1182" y="1303"/>
                  </a:lnTo>
                  <a:lnTo>
                    <a:pt x="1184" y="1344"/>
                  </a:lnTo>
                  <a:lnTo>
                    <a:pt x="1184" y="1344"/>
                  </a:lnTo>
                  <a:lnTo>
                    <a:pt x="1184" y="1360"/>
                  </a:lnTo>
                  <a:lnTo>
                    <a:pt x="1188" y="1378"/>
                  </a:lnTo>
                  <a:lnTo>
                    <a:pt x="1198" y="1410"/>
                  </a:lnTo>
                  <a:lnTo>
                    <a:pt x="1210" y="1436"/>
                  </a:lnTo>
                  <a:lnTo>
                    <a:pt x="1214" y="1452"/>
                  </a:lnTo>
                  <a:lnTo>
                    <a:pt x="1214" y="1452"/>
                  </a:lnTo>
                  <a:lnTo>
                    <a:pt x="1222" y="1498"/>
                  </a:lnTo>
                  <a:lnTo>
                    <a:pt x="1230" y="1542"/>
                  </a:lnTo>
                  <a:lnTo>
                    <a:pt x="1242" y="1592"/>
                  </a:lnTo>
                  <a:lnTo>
                    <a:pt x="1250" y="1618"/>
                  </a:lnTo>
                  <a:lnTo>
                    <a:pt x="1258" y="1642"/>
                  </a:lnTo>
                  <a:lnTo>
                    <a:pt x="1268" y="1664"/>
                  </a:lnTo>
                  <a:lnTo>
                    <a:pt x="1278" y="1684"/>
                  </a:lnTo>
                  <a:lnTo>
                    <a:pt x="1288" y="1700"/>
                  </a:lnTo>
                  <a:lnTo>
                    <a:pt x="1300" y="1712"/>
                  </a:lnTo>
                  <a:lnTo>
                    <a:pt x="1308" y="1716"/>
                  </a:lnTo>
                  <a:lnTo>
                    <a:pt x="1314" y="1720"/>
                  </a:lnTo>
                  <a:lnTo>
                    <a:pt x="1320" y="1722"/>
                  </a:lnTo>
                  <a:lnTo>
                    <a:pt x="1328" y="1722"/>
                  </a:lnTo>
                  <a:lnTo>
                    <a:pt x="1328" y="1722"/>
                  </a:lnTo>
                  <a:lnTo>
                    <a:pt x="1346" y="1722"/>
                  </a:lnTo>
                  <a:lnTo>
                    <a:pt x="1368" y="1722"/>
                  </a:lnTo>
                  <a:lnTo>
                    <a:pt x="1368" y="1722"/>
                  </a:lnTo>
                  <a:lnTo>
                    <a:pt x="1420" y="1700"/>
                  </a:lnTo>
                  <a:lnTo>
                    <a:pt x="1470" y="1674"/>
                  </a:lnTo>
                  <a:lnTo>
                    <a:pt x="1518" y="1648"/>
                  </a:lnTo>
                  <a:lnTo>
                    <a:pt x="1564" y="1618"/>
                  </a:lnTo>
                  <a:lnTo>
                    <a:pt x="1610" y="1584"/>
                  </a:lnTo>
                  <a:lnTo>
                    <a:pt x="1652" y="1550"/>
                  </a:lnTo>
                  <a:lnTo>
                    <a:pt x="1694" y="1514"/>
                  </a:lnTo>
                  <a:lnTo>
                    <a:pt x="1734" y="1476"/>
                  </a:lnTo>
                  <a:lnTo>
                    <a:pt x="1772" y="1434"/>
                  </a:lnTo>
                  <a:lnTo>
                    <a:pt x="1808" y="1392"/>
                  </a:lnTo>
                  <a:lnTo>
                    <a:pt x="1840" y="1348"/>
                  </a:lnTo>
                  <a:lnTo>
                    <a:pt x="1872" y="1301"/>
                  </a:lnTo>
                  <a:lnTo>
                    <a:pt x="1900" y="1253"/>
                  </a:lnTo>
                  <a:lnTo>
                    <a:pt x="1926" y="1203"/>
                  </a:lnTo>
                  <a:lnTo>
                    <a:pt x="1950" y="1153"/>
                  </a:lnTo>
                  <a:lnTo>
                    <a:pt x="1972" y="1101"/>
                  </a:lnTo>
                  <a:lnTo>
                    <a:pt x="1972" y="1101"/>
                  </a:lnTo>
                  <a:lnTo>
                    <a:pt x="1914" y="977"/>
                  </a:lnTo>
                  <a:lnTo>
                    <a:pt x="1886" y="919"/>
                  </a:lnTo>
                  <a:lnTo>
                    <a:pt x="1862" y="865"/>
                  </a:lnTo>
                  <a:lnTo>
                    <a:pt x="1862" y="865"/>
                  </a:lnTo>
                  <a:lnTo>
                    <a:pt x="1818" y="761"/>
                  </a:lnTo>
                  <a:lnTo>
                    <a:pt x="1778" y="673"/>
                  </a:lnTo>
                  <a:lnTo>
                    <a:pt x="1740" y="587"/>
                  </a:lnTo>
                  <a:lnTo>
                    <a:pt x="1740" y="587"/>
                  </a:lnTo>
                  <a:lnTo>
                    <a:pt x="1754" y="585"/>
                  </a:lnTo>
                  <a:lnTo>
                    <a:pt x="1770" y="583"/>
                  </a:lnTo>
                  <a:lnTo>
                    <a:pt x="1786" y="575"/>
                  </a:lnTo>
                  <a:lnTo>
                    <a:pt x="1794" y="571"/>
                  </a:lnTo>
                  <a:lnTo>
                    <a:pt x="1802" y="565"/>
                  </a:lnTo>
                  <a:lnTo>
                    <a:pt x="1808" y="557"/>
                  </a:lnTo>
                  <a:lnTo>
                    <a:pt x="1814" y="547"/>
                  </a:lnTo>
                  <a:lnTo>
                    <a:pt x="1816" y="537"/>
                  </a:lnTo>
                  <a:lnTo>
                    <a:pt x="1818" y="525"/>
                  </a:lnTo>
                  <a:lnTo>
                    <a:pt x="1818" y="511"/>
                  </a:lnTo>
                  <a:lnTo>
                    <a:pt x="1816" y="495"/>
                  </a:lnTo>
                  <a:lnTo>
                    <a:pt x="1816" y="495"/>
                  </a:lnTo>
                  <a:lnTo>
                    <a:pt x="1810" y="463"/>
                  </a:lnTo>
                  <a:lnTo>
                    <a:pt x="1808" y="435"/>
                  </a:lnTo>
                  <a:lnTo>
                    <a:pt x="1806" y="413"/>
                  </a:lnTo>
                  <a:lnTo>
                    <a:pt x="1800" y="391"/>
                  </a:lnTo>
                  <a:lnTo>
                    <a:pt x="1792" y="371"/>
                  </a:lnTo>
                  <a:lnTo>
                    <a:pt x="1786" y="359"/>
                  </a:lnTo>
                  <a:lnTo>
                    <a:pt x="1778" y="349"/>
                  </a:lnTo>
                  <a:lnTo>
                    <a:pt x="1756" y="322"/>
                  </a:lnTo>
                  <a:lnTo>
                    <a:pt x="1724" y="292"/>
                  </a:lnTo>
                  <a:lnTo>
                    <a:pt x="1724" y="292"/>
                  </a:lnTo>
                  <a:lnTo>
                    <a:pt x="1552" y="152"/>
                  </a:lnTo>
                  <a:lnTo>
                    <a:pt x="1476" y="94"/>
                  </a:lnTo>
                  <a:lnTo>
                    <a:pt x="1450" y="74"/>
                  </a:lnTo>
                  <a:lnTo>
                    <a:pt x="1430" y="62"/>
                  </a:lnTo>
                  <a:lnTo>
                    <a:pt x="1430" y="62"/>
                  </a:lnTo>
                  <a:lnTo>
                    <a:pt x="1416" y="58"/>
                  </a:lnTo>
                  <a:lnTo>
                    <a:pt x="1404" y="56"/>
                  </a:lnTo>
                  <a:lnTo>
                    <a:pt x="1390" y="58"/>
                  </a:lnTo>
                  <a:lnTo>
                    <a:pt x="1378" y="62"/>
                  </a:lnTo>
                  <a:lnTo>
                    <a:pt x="1360" y="72"/>
                  </a:lnTo>
                  <a:lnTo>
                    <a:pt x="1354" y="78"/>
                  </a:lnTo>
                  <a:lnTo>
                    <a:pt x="1354" y="78"/>
                  </a:lnTo>
                  <a:close/>
                  <a:moveTo>
                    <a:pt x="1692" y="525"/>
                  </a:moveTo>
                  <a:lnTo>
                    <a:pt x="1692" y="525"/>
                  </a:lnTo>
                  <a:lnTo>
                    <a:pt x="1696" y="545"/>
                  </a:lnTo>
                  <a:lnTo>
                    <a:pt x="1696" y="565"/>
                  </a:lnTo>
                  <a:lnTo>
                    <a:pt x="1694" y="595"/>
                  </a:lnTo>
                  <a:lnTo>
                    <a:pt x="1690" y="629"/>
                  </a:lnTo>
                  <a:lnTo>
                    <a:pt x="1682" y="669"/>
                  </a:lnTo>
                  <a:lnTo>
                    <a:pt x="1676" y="689"/>
                  </a:lnTo>
                  <a:lnTo>
                    <a:pt x="1668" y="711"/>
                  </a:lnTo>
                  <a:lnTo>
                    <a:pt x="1658" y="733"/>
                  </a:lnTo>
                  <a:lnTo>
                    <a:pt x="1646" y="757"/>
                  </a:lnTo>
                  <a:lnTo>
                    <a:pt x="1646" y="757"/>
                  </a:lnTo>
                  <a:lnTo>
                    <a:pt x="1634" y="779"/>
                  </a:lnTo>
                  <a:lnTo>
                    <a:pt x="1618" y="799"/>
                  </a:lnTo>
                  <a:lnTo>
                    <a:pt x="1600" y="817"/>
                  </a:lnTo>
                  <a:lnTo>
                    <a:pt x="1582" y="835"/>
                  </a:lnTo>
                  <a:lnTo>
                    <a:pt x="1564" y="851"/>
                  </a:lnTo>
                  <a:lnTo>
                    <a:pt x="1544" y="865"/>
                  </a:lnTo>
                  <a:lnTo>
                    <a:pt x="1502" y="891"/>
                  </a:lnTo>
                  <a:lnTo>
                    <a:pt x="1460" y="913"/>
                  </a:lnTo>
                  <a:lnTo>
                    <a:pt x="1420" y="933"/>
                  </a:lnTo>
                  <a:lnTo>
                    <a:pt x="1384" y="953"/>
                  </a:lnTo>
                  <a:lnTo>
                    <a:pt x="1354" y="973"/>
                  </a:lnTo>
                  <a:lnTo>
                    <a:pt x="1354" y="973"/>
                  </a:lnTo>
                  <a:lnTo>
                    <a:pt x="1328" y="995"/>
                  </a:lnTo>
                  <a:lnTo>
                    <a:pt x="1304" y="1019"/>
                  </a:lnTo>
                  <a:lnTo>
                    <a:pt x="1282" y="1045"/>
                  </a:lnTo>
                  <a:lnTo>
                    <a:pt x="1264" y="1069"/>
                  </a:lnTo>
                  <a:lnTo>
                    <a:pt x="1238" y="1111"/>
                  </a:lnTo>
                  <a:lnTo>
                    <a:pt x="1230" y="1127"/>
                  </a:lnTo>
                  <a:lnTo>
                    <a:pt x="1230" y="1127"/>
                  </a:lnTo>
                  <a:lnTo>
                    <a:pt x="1240" y="1105"/>
                  </a:lnTo>
                  <a:lnTo>
                    <a:pt x="1266" y="1053"/>
                  </a:lnTo>
                  <a:lnTo>
                    <a:pt x="1282" y="1021"/>
                  </a:lnTo>
                  <a:lnTo>
                    <a:pt x="1302" y="991"/>
                  </a:lnTo>
                  <a:lnTo>
                    <a:pt x="1324" y="963"/>
                  </a:lnTo>
                  <a:lnTo>
                    <a:pt x="1334" y="949"/>
                  </a:lnTo>
                  <a:lnTo>
                    <a:pt x="1346" y="939"/>
                  </a:lnTo>
                  <a:lnTo>
                    <a:pt x="1346" y="939"/>
                  </a:lnTo>
                  <a:lnTo>
                    <a:pt x="1358" y="929"/>
                  </a:lnTo>
                  <a:lnTo>
                    <a:pt x="1372" y="919"/>
                  </a:lnTo>
                  <a:lnTo>
                    <a:pt x="1404" y="903"/>
                  </a:lnTo>
                  <a:lnTo>
                    <a:pt x="1478" y="869"/>
                  </a:lnTo>
                  <a:lnTo>
                    <a:pt x="1516" y="849"/>
                  </a:lnTo>
                  <a:lnTo>
                    <a:pt x="1536" y="837"/>
                  </a:lnTo>
                  <a:lnTo>
                    <a:pt x="1554" y="823"/>
                  </a:lnTo>
                  <a:lnTo>
                    <a:pt x="1570" y="809"/>
                  </a:lnTo>
                  <a:lnTo>
                    <a:pt x="1586" y="793"/>
                  </a:lnTo>
                  <a:lnTo>
                    <a:pt x="1600" y="777"/>
                  </a:lnTo>
                  <a:lnTo>
                    <a:pt x="1612" y="757"/>
                  </a:lnTo>
                  <a:lnTo>
                    <a:pt x="1612" y="757"/>
                  </a:lnTo>
                  <a:lnTo>
                    <a:pt x="1624" y="735"/>
                  </a:lnTo>
                  <a:lnTo>
                    <a:pt x="1632" y="713"/>
                  </a:lnTo>
                  <a:lnTo>
                    <a:pt x="1640" y="689"/>
                  </a:lnTo>
                  <a:lnTo>
                    <a:pt x="1646" y="667"/>
                  </a:lnTo>
                  <a:lnTo>
                    <a:pt x="1656" y="621"/>
                  </a:lnTo>
                  <a:lnTo>
                    <a:pt x="1660" y="577"/>
                  </a:lnTo>
                  <a:lnTo>
                    <a:pt x="1662" y="537"/>
                  </a:lnTo>
                  <a:lnTo>
                    <a:pt x="1662" y="507"/>
                  </a:lnTo>
                  <a:lnTo>
                    <a:pt x="1662" y="479"/>
                  </a:lnTo>
                  <a:lnTo>
                    <a:pt x="1692" y="525"/>
                  </a:lnTo>
                  <a:close/>
                  <a:moveTo>
                    <a:pt x="1322" y="308"/>
                  </a:moveTo>
                  <a:lnTo>
                    <a:pt x="1322" y="308"/>
                  </a:lnTo>
                  <a:lnTo>
                    <a:pt x="1328" y="330"/>
                  </a:lnTo>
                  <a:lnTo>
                    <a:pt x="1332" y="359"/>
                  </a:lnTo>
                  <a:lnTo>
                    <a:pt x="1334" y="393"/>
                  </a:lnTo>
                  <a:lnTo>
                    <a:pt x="1336" y="437"/>
                  </a:lnTo>
                  <a:lnTo>
                    <a:pt x="1332" y="487"/>
                  </a:lnTo>
                  <a:lnTo>
                    <a:pt x="1328" y="513"/>
                  </a:lnTo>
                  <a:lnTo>
                    <a:pt x="1324" y="541"/>
                  </a:lnTo>
                  <a:lnTo>
                    <a:pt x="1316" y="571"/>
                  </a:lnTo>
                  <a:lnTo>
                    <a:pt x="1306" y="603"/>
                  </a:lnTo>
                  <a:lnTo>
                    <a:pt x="1306" y="603"/>
                  </a:lnTo>
                  <a:lnTo>
                    <a:pt x="1296" y="633"/>
                  </a:lnTo>
                  <a:lnTo>
                    <a:pt x="1282" y="665"/>
                  </a:lnTo>
                  <a:lnTo>
                    <a:pt x="1268" y="695"/>
                  </a:lnTo>
                  <a:lnTo>
                    <a:pt x="1252" y="723"/>
                  </a:lnTo>
                  <a:lnTo>
                    <a:pt x="1220" y="779"/>
                  </a:lnTo>
                  <a:lnTo>
                    <a:pt x="1186" y="827"/>
                  </a:lnTo>
                  <a:lnTo>
                    <a:pt x="1156" y="867"/>
                  </a:lnTo>
                  <a:lnTo>
                    <a:pt x="1130" y="899"/>
                  </a:lnTo>
                  <a:lnTo>
                    <a:pt x="1106" y="927"/>
                  </a:lnTo>
                  <a:lnTo>
                    <a:pt x="1106" y="927"/>
                  </a:lnTo>
                  <a:lnTo>
                    <a:pt x="1128" y="893"/>
                  </a:lnTo>
                  <a:lnTo>
                    <a:pt x="1150" y="857"/>
                  </a:lnTo>
                  <a:lnTo>
                    <a:pt x="1178" y="811"/>
                  </a:lnTo>
                  <a:lnTo>
                    <a:pt x="1206" y="759"/>
                  </a:lnTo>
                  <a:lnTo>
                    <a:pt x="1234" y="701"/>
                  </a:lnTo>
                  <a:lnTo>
                    <a:pt x="1246" y="673"/>
                  </a:lnTo>
                  <a:lnTo>
                    <a:pt x="1258" y="643"/>
                  </a:lnTo>
                  <a:lnTo>
                    <a:pt x="1268" y="615"/>
                  </a:lnTo>
                  <a:lnTo>
                    <a:pt x="1276" y="587"/>
                  </a:lnTo>
                  <a:lnTo>
                    <a:pt x="1276" y="587"/>
                  </a:lnTo>
                  <a:lnTo>
                    <a:pt x="1282" y="559"/>
                  </a:lnTo>
                  <a:lnTo>
                    <a:pt x="1286" y="531"/>
                  </a:lnTo>
                  <a:lnTo>
                    <a:pt x="1294" y="477"/>
                  </a:lnTo>
                  <a:lnTo>
                    <a:pt x="1296" y="425"/>
                  </a:lnTo>
                  <a:lnTo>
                    <a:pt x="1298" y="377"/>
                  </a:lnTo>
                  <a:lnTo>
                    <a:pt x="1296" y="336"/>
                  </a:lnTo>
                  <a:lnTo>
                    <a:pt x="1294" y="306"/>
                  </a:lnTo>
                  <a:lnTo>
                    <a:pt x="1292" y="278"/>
                  </a:lnTo>
                  <a:lnTo>
                    <a:pt x="1322" y="30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BFF10C5-440A-42B2-940F-B2E77C37E41E}"/>
              </a:ext>
            </a:extLst>
          </p:cNvPr>
          <p:cNvGrpSpPr/>
          <p:nvPr/>
        </p:nvGrpSpPr>
        <p:grpSpPr>
          <a:xfrm>
            <a:off x="410067" y="834296"/>
            <a:ext cx="1596925" cy="1596923"/>
            <a:chOff x="391203" y="180773"/>
            <a:chExt cx="1714908" cy="1714906"/>
          </a:xfrm>
        </p:grpSpPr>
        <p:sp>
          <p:nvSpPr>
            <p:cNvPr id="60" name="円: 塗りつぶしなし 59">
              <a:extLst>
                <a:ext uri="{FF2B5EF4-FFF2-40B4-BE49-F238E27FC236}">
                  <a16:creationId xmlns:a16="http://schemas.microsoft.com/office/drawing/2014/main" id="{C025A029-296E-4350-AB22-973E9C3C810E}"/>
                </a:ext>
              </a:extLst>
            </p:cNvPr>
            <p:cNvSpPr/>
            <p:nvPr/>
          </p:nvSpPr>
          <p:spPr>
            <a:xfrm>
              <a:off x="391203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E5940A6-9C17-49D2-A4FE-E687F5C32D7E}"/>
                </a:ext>
              </a:extLst>
            </p:cNvPr>
            <p:cNvSpPr/>
            <p:nvPr/>
          </p:nvSpPr>
          <p:spPr>
            <a:xfrm>
              <a:off x="604771" y="400050"/>
              <a:ext cx="1431489" cy="1401763"/>
            </a:xfrm>
            <a:custGeom>
              <a:avLst/>
              <a:gdLst>
                <a:gd name="connsiteX0" fmla="*/ 833749 w 1431489"/>
                <a:gd name="connsiteY0" fmla="*/ 0 h 1401763"/>
                <a:gd name="connsiteX1" fmla="*/ 933437 w 1431489"/>
                <a:gd name="connsiteY1" fmla="*/ 149532 h 1401763"/>
                <a:gd name="connsiteX2" fmla="*/ 1037656 w 1431489"/>
                <a:gd name="connsiteY2" fmla="*/ 31719 h 1401763"/>
                <a:gd name="connsiteX3" fmla="*/ 994609 w 1431489"/>
                <a:gd name="connsiteY3" fmla="*/ 278672 h 1401763"/>
                <a:gd name="connsiteX4" fmla="*/ 1096561 w 1431489"/>
                <a:gd name="connsiteY4" fmla="*/ 430469 h 1401763"/>
                <a:gd name="connsiteX5" fmla="*/ 1250624 w 1431489"/>
                <a:gd name="connsiteY5" fmla="*/ 634374 h 1401763"/>
                <a:gd name="connsiteX6" fmla="*/ 1431489 w 1431489"/>
                <a:gd name="connsiteY6" fmla="*/ 678284 h 1401763"/>
                <a:gd name="connsiteX7" fmla="*/ 1427969 w 1431489"/>
                <a:gd name="connsiteY7" fmla="*/ 747995 h 1401763"/>
                <a:gd name="connsiteX8" fmla="*/ 900182 w 1431489"/>
                <a:gd name="connsiteY8" fmla="*/ 1393322 h 1401763"/>
                <a:gd name="connsiteX9" fmla="*/ 867353 w 1431489"/>
                <a:gd name="connsiteY9" fmla="*/ 1401763 h 1401763"/>
                <a:gd name="connsiteX10" fmla="*/ 842812 w 1431489"/>
                <a:gd name="connsiteY10" fmla="*/ 1359373 h 1401763"/>
                <a:gd name="connsiteX11" fmla="*/ 815624 w 1431489"/>
                <a:gd name="connsiteY11" fmla="*/ 1386561 h 1401763"/>
                <a:gd name="connsiteX12" fmla="*/ 811093 w 1431489"/>
                <a:gd name="connsiteY12" fmla="*/ 1323123 h 1401763"/>
                <a:gd name="connsiteX13" fmla="*/ 772577 w 1431489"/>
                <a:gd name="connsiteY13" fmla="*/ 1348046 h 1401763"/>
                <a:gd name="connsiteX14" fmla="*/ 747656 w 1431489"/>
                <a:gd name="connsiteY14" fmla="*/ 1273280 h 1401763"/>
                <a:gd name="connsiteX15" fmla="*/ 711406 w 1431489"/>
                <a:gd name="connsiteY15" fmla="*/ 1295936 h 1401763"/>
                <a:gd name="connsiteX16" fmla="*/ 715937 w 1431489"/>
                <a:gd name="connsiteY16" fmla="*/ 1230233 h 1401763"/>
                <a:gd name="connsiteX17" fmla="*/ 675156 w 1431489"/>
                <a:gd name="connsiteY17" fmla="*/ 1132811 h 1401763"/>
                <a:gd name="connsiteX18" fmla="*/ 579999 w 1431489"/>
                <a:gd name="connsiteY18" fmla="*/ 1130546 h 1401763"/>
                <a:gd name="connsiteX19" fmla="*/ 274140 w 1431489"/>
                <a:gd name="connsiteY19" fmla="*/ 1200780 h 1401763"/>
                <a:gd name="connsiteX20" fmla="*/ 201640 w 1431489"/>
                <a:gd name="connsiteY20" fmla="*/ 1175858 h 1401763"/>
                <a:gd name="connsiteX21" fmla="*/ 194844 w 1431489"/>
                <a:gd name="connsiteY21" fmla="*/ 1135077 h 1401763"/>
                <a:gd name="connsiteX22" fmla="*/ 219765 w 1431489"/>
                <a:gd name="connsiteY22" fmla="*/ 1110155 h 1401763"/>
                <a:gd name="connsiteX23" fmla="*/ 253750 w 1431489"/>
                <a:gd name="connsiteY23" fmla="*/ 1035389 h 1401763"/>
                <a:gd name="connsiteX24" fmla="*/ 514297 w 1431489"/>
                <a:gd name="connsiteY24" fmla="*/ 933436 h 1401763"/>
                <a:gd name="connsiteX25" fmla="*/ 310390 w 1431489"/>
                <a:gd name="connsiteY25" fmla="*/ 931171 h 1401763"/>
                <a:gd name="connsiteX26" fmla="*/ 194844 w 1431489"/>
                <a:gd name="connsiteY26" fmla="*/ 931171 h 1401763"/>
                <a:gd name="connsiteX27" fmla="*/ 85931 w 1431489"/>
                <a:gd name="connsiteY27" fmla="*/ 817380 h 1401763"/>
                <a:gd name="connsiteX28" fmla="*/ 82696 w 1431489"/>
                <a:gd name="connsiteY28" fmla="*/ 817890 h 1401763"/>
                <a:gd name="connsiteX29" fmla="*/ 0 w 1431489"/>
                <a:gd name="connsiteY29" fmla="*/ 753320 h 1401763"/>
                <a:gd name="connsiteX30" fmla="*/ 82696 w 1431489"/>
                <a:gd name="connsiteY30" fmla="*/ 688749 h 1401763"/>
                <a:gd name="connsiteX31" fmla="*/ 90836 w 1431489"/>
                <a:gd name="connsiteY31" fmla="*/ 690033 h 1401763"/>
                <a:gd name="connsiteX32" fmla="*/ 92890 w 1431489"/>
                <a:gd name="connsiteY32" fmla="*/ 686484 h 1401763"/>
                <a:gd name="connsiteX33" fmla="*/ 335312 w 1431489"/>
                <a:gd name="connsiteY33" fmla="*/ 627577 h 1401763"/>
                <a:gd name="connsiteX34" fmla="*/ 430469 w 1431489"/>
                <a:gd name="connsiteY34" fmla="*/ 577734 h 1401763"/>
                <a:gd name="connsiteX35" fmla="*/ 466719 w 1431489"/>
                <a:gd name="connsiteY35" fmla="*/ 512031 h 1401763"/>
                <a:gd name="connsiteX36" fmla="*/ 740859 w 1431489"/>
                <a:gd name="connsiteY36" fmla="*/ 330781 h 140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431489" h="1401763">
                  <a:moveTo>
                    <a:pt x="833749" y="0"/>
                  </a:moveTo>
                  <a:lnTo>
                    <a:pt x="933437" y="149532"/>
                  </a:lnTo>
                  <a:lnTo>
                    <a:pt x="1037656" y="31719"/>
                  </a:lnTo>
                  <a:lnTo>
                    <a:pt x="994609" y="278672"/>
                  </a:lnTo>
                  <a:lnTo>
                    <a:pt x="1096561" y="430469"/>
                  </a:lnTo>
                  <a:lnTo>
                    <a:pt x="1250624" y="634374"/>
                  </a:lnTo>
                  <a:lnTo>
                    <a:pt x="1431489" y="678284"/>
                  </a:lnTo>
                  <a:lnTo>
                    <a:pt x="1427969" y="747995"/>
                  </a:lnTo>
                  <a:cubicBezTo>
                    <a:pt x="1396968" y="1053258"/>
                    <a:pt x="1184523" y="1304882"/>
                    <a:pt x="900182" y="1393322"/>
                  </a:cubicBezTo>
                  <a:lnTo>
                    <a:pt x="867353" y="1401763"/>
                  </a:lnTo>
                  <a:lnTo>
                    <a:pt x="842812" y="1359373"/>
                  </a:lnTo>
                  <a:lnTo>
                    <a:pt x="815624" y="1386561"/>
                  </a:lnTo>
                  <a:lnTo>
                    <a:pt x="811093" y="1323123"/>
                  </a:lnTo>
                  <a:lnTo>
                    <a:pt x="772577" y="1348046"/>
                  </a:lnTo>
                  <a:lnTo>
                    <a:pt x="747656" y="1273280"/>
                  </a:lnTo>
                  <a:lnTo>
                    <a:pt x="711406" y="1295936"/>
                  </a:lnTo>
                  <a:lnTo>
                    <a:pt x="715937" y="1230233"/>
                  </a:lnTo>
                  <a:lnTo>
                    <a:pt x="675156" y="1132811"/>
                  </a:lnTo>
                  <a:lnTo>
                    <a:pt x="579999" y="1130546"/>
                  </a:lnTo>
                  <a:lnTo>
                    <a:pt x="274140" y="1200780"/>
                  </a:lnTo>
                  <a:lnTo>
                    <a:pt x="201640" y="1175858"/>
                  </a:lnTo>
                  <a:lnTo>
                    <a:pt x="194844" y="1135077"/>
                  </a:lnTo>
                  <a:lnTo>
                    <a:pt x="219765" y="1110155"/>
                  </a:lnTo>
                  <a:lnTo>
                    <a:pt x="253750" y="1035389"/>
                  </a:lnTo>
                  <a:lnTo>
                    <a:pt x="514297" y="933436"/>
                  </a:lnTo>
                  <a:lnTo>
                    <a:pt x="310390" y="931171"/>
                  </a:lnTo>
                  <a:lnTo>
                    <a:pt x="194844" y="931171"/>
                  </a:lnTo>
                  <a:lnTo>
                    <a:pt x="85931" y="817380"/>
                  </a:lnTo>
                  <a:lnTo>
                    <a:pt x="82696" y="817890"/>
                  </a:lnTo>
                  <a:cubicBezTo>
                    <a:pt x="37024" y="817890"/>
                    <a:pt x="0" y="788981"/>
                    <a:pt x="0" y="753320"/>
                  </a:cubicBezTo>
                  <a:cubicBezTo>
                    <a:pt x="0" y="717659"/>
                    <a:pt x="37024" y="688749"/>
                    <a:pt x="82696" y="688749"/>
                  </a:cubicBezTo>
                  <a:lnTo>
                    <a:pt x="90836" y="690033"/>
                  </a:lnTo>
                  <a:lnTo>
                    <a:pt x="92890" y="686484"/>
                  </a:lnTo>
                  <a:lnTo>
                    <a:pt x="335312" y="627577"/>
                  </a:lnTo>
                  <a:lnTo>
                    <a:pt x="430469" y="577734"/>
                  </a:lnTo>
                  <a:lnTo>
                    <a:pt x="466719" y="512031"/>
                  </a:lnTo>
                  <a:lnTo>
                    <a:pt x="740859" y="330781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54BB2836-58D1-47A6-BD71-5F83197C2A10}"/>
                </a:ext>
              </a:extLst>
            </p:cNvPr>
            <p:cNvSpPr txBox="1"/>
            <p:nvPr/>
          </p:nvSpPr>
          <p:spPr>
            <a:xfrm>
              <a:off x="722454" y="365108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8B164D1-908D-4365-A9A7-AA8A71DB277D}"/>
              </a:ext>
            </a:extLst>
          </p:cNvPr>
          <p:cNvGrpSpPr/>
          <p:nvPr/>
        </p:nvGrpSpPr>
        <p:grpSpPr>
          <a:xfrm>
            <a:off x="2282927" y="834296"/>
            <a:ext cx="1596925" cy="1596923"/>
            <a:chOff x="2383905" y="180773"/>
            <a:chExt cx="1714908" cy="1714906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A8C2AA5-4248-4F6B-A6F9-E04405580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324" y="391920"/>
              <a:ext cx="1446686" cy="1460281"/>
            </a:xfrm>
            <a:custGeom>
              <a:avLst/>
              <a:gdLst>
                <a:gd name="connsiteX0" fmla="*/ 915948 w 1446686"/>
                <a:gd name="connsiteY0" fmla="*/ 0 h 1460281"/>
                <a:gd name="connsiteX1" fmla="*/ 927005 w 1446686"/>
                <a:gd name="connsiteY1" fmla="*/ 5529 h 1460281"/>
                <a:gd name="connsiteX2" fmla="*/ 938062 w 1446686"/>
                <a:gd name="connsiteY2" fmla="*/ 22114 h 1460281"/>
                <a:gd name="connsiteX3" fmla="*/ 943590 w 1446686"/>
                <a:gd name="connsiteY3" fmla="*/ 60814 h 1460281"/>
                <a:gd name="connsiteX4" fmla="*/ 949119 w 1446686"/>
                <a:gd name="connsiteY4" fmla="*/ 171384 h 1460281"/>
                <a:gd name="connsiteX5" fmla="*/ 954647 w 1446686"/>
                <a:gd name="connsiteY5" fmla="*/ 315126 h 1460281"/>
                <a:gd name="connsiteX6" fmla="*/ 982290 w 1446686"/>
                <a:gd name="connsiteY6" fmla="*/ 320655 h 1460281"/>
                <a:gd name="connsiteX7" fmla="*/ 1004404 w 1446686"/>
                <a:gd name="connsiteY7" fmla="*/ 326183 h 1460281"/>
                <a:gd name="connsiteX8" fmla="*/ 1026518 w 1446686"/>
                <a:gd name="connsiteY8" fmla="*/ 342769 h 1460281"/>
                <a:gd name="connsiteX9" fmla="*/ 1153674 w 1446686"/>
                <a:gd name="connsiteY9" fmla="*/ 469925 h 1460281"/>
                <a:gd name="connsiteX10" fmla="*/ 1269773 w 1446686"/>
                <a:gd name="connsiteY10" fmla="*/ 486510 h 1460281"/>
                <a:gd name="connsiteX11" fmla="*/ 1291887 w 1446686"/>
                <a:gd name="connsiteY11" fmla="*/ 475453 h 1460281"/>
                <a:gd name="connsiteX12" fmla="*/ 1325059 w 1446686"/>
                <a:gd name="connsiteY12" fmla="*/ 458868 h 1460281"/>
                <a:gd name="connsiteX13" fmla="*/ 1336116 w 1446686"/>
                <a:gd name="connsiteY13" fmla="*/ 453339 h 1460281"/>
                <a:gd name="connsiteX14" fmla="*/ 1347173 w 1446686"/>
                <a:gd name="connsiteY14" fmla="*/ 453339 h 1460281"/>
                <a:gd name="connsiteX15" fmla="*/ 1363758 w 1446686"/>
                <a:gd name="connsiteY15" fmla="*/ 464396 h 1460281"/>
                <a:gd name="connsiteX16" fmla="*/ 1380344 w 1446686"/>
                <a:gd name="connsiteY16" fmla="*/ 486510 h 1460281"/>
                <a:gd name="connsiteX17" fmla="*/ 1385872 w 1446686"/>
                <a:gd name="connsiteY17" fmla="*/ 497567 h 1460281"/>
                <a:gd name="connsiteX18" fmla="*/ 1391401 w 1446686"/>
                <a:gd name="connsiteY18" fmla="*/ 508624 h 1460281"/>
                <a:gd name="connsiteX19" fmla="*/ 1380344 w 1446686"/>
                <a:gd name="connsiteY19" fmla="*/ 536267 h 1460281"/>
                <a:gd name="connsiteX20" fmla="*/ 1363758 w 1446686"/>
                <a:gd name="connsiteY20" fmla="*/ 569438 h 1460281"/>
                <a:gd name="connsiteX21" fmla="*/ 1352701 w 1446686"/>
                <a:gd name="connsiteY21" fmla="*/ 597081 h 1460281"/>
                <a:gd name="connsiteX22" fmla="*/ 1325059 w 1446686"/>
                <a:gd name="connsiteY22" fmla="*/ 674480 h 1460281"/>
                <a:gd name="connsiteX23" fmla="*/ 1308473 w 1446686"/>
                <a:gd name="connsiteY23" fmla="*/ 707651 h 1460281"/>
                <a:gd name="connsiteX24" fmla="*/ 1297416 w 1446686"/>
                <a:gd name="connsiteY24" fmla="*/ 718708 h 1460281"/>
                <a:gd name="connsiteX25" fmla="*/ 1280830 w 1446686"/>
                <a:gd name="connsiteY25" fmla="*/ 724237 h 1460281"/>
                <a:gd name="connsiteX26" fmla="*/ 1164731 w 1446686"/>
                <a:gd name="connsiteY26" fmla="*/ 751880 h 1460281"/>
                <a:gd name="connsiteX27" fmla="*/ 1081803 w 1446686"/>
                <a:gd name="connsiteY27" fmla="*/ 768465 h 1460281"/>
                <a:gd name="connsiteX28" fmla="*/ 982290 w 1446686"/>
                <a:gd name="connsiteY28" fmla="*/ 812693 h 1460281"/>
                <a:gd name="connsiteX29" fmla="*/ 1153674 w 1446686"/>
                <a:gd name="connsiteY29" fmla="*/ 812693 h 1460281"/>
                <a:gd name="connsiteX30" fmla="*/ 1192374 w 1446686"/>
                <a:gd name="connsiteY30" fmla="*/ 812693 h 1460281"/>
                <a:gd name="connsiteX31" fmla="*/ 1236602 w 1446686"/>
                <a:gd name="connsiteY31" fmla="*/ 829279 h 1460281"/>
                <a:gd name="connsiteX32" fmla="*/ 1280830 w 1446686"/>
                <a:gd name="connsiteY32" fmla="*/ 845865 h 1460281"/>
                <a:gd name="connsiteX33" fmla="*/ 1325059 w 1446686"/>
                <a:gd name="connsiteY33" fmla="*/ 867979 h 1460281"/>
                <a:gd name="connsiteX34" fmla="*/ 1385872 w 1446686"/>
                <a:gd name="connsiteY34" fmla="*/ 906678 h 1460281"/>
                <a:gd name="connsiteX35" fmla="*/ 1424572 w 1446686"/>
                <a:gd name="connsiteY35" fmla="*/ 939849 h 1460281"/>
                <a:gd name="connsiteX36" fmla="*/ 1441158 w 1446686"/>
                <a:gd name="connsiteY36" fmla="*/ 956435 h 1460281"/>
                <a:gd name="connsiteX37" fmla="*/ 1446686 w 1446686"/>
                <a:gd name="connsiteY37" fmla="*/ 978549 h 1460281"/>
                <a:gd name="connsiteX38" fmla="*/ 1441158 w 1446686"/>
                <a:gd name="connsiteY38" fmla="*/ 1000663 h 1460281"/>
                <a:gd name="connsiteX39" fmla="*/ 1424572 w 1446686"/>
                <a:gd name="connsiteY39" fmla="*/ 1022777 h 1460281"/>
                <a:gd name="connsiteX40" fmla="*/ 1407986 w 1446686"/>
                <a:gd name="connsiteY40" fmla="*/ 1033834 h 1460281"/>
                <a:gd name="connsiteX41" fmla="*/ 1391401 w 1446686"/>
                <a:gd name="connsiteY41" fmla="*/ 1033834 h 1460281"/>
                <a:gd name="connsiteX42" fmla="*/ 1369287 w 1446686"/>
                <a:gd name="connsiteY42" fmla="*/ 1028306 h 1460281"/>
                <a:gd name="connsiteX43" fmla="*/ 1352701 w 1446686"/>
                <a:gd name="connsiteY43" fmla="*/ 1022777 h 1460281"/>
                <a:gd name="connsiteX44" fmla="*/ 1325059 w 1446686"/>
                <a:gd name="connsiteY44" fmla="*/ 1006192 h 1460281"/>
                <a:gd name="connsiteX45" fmla="*/ 1308473 w 1446686"/>
                <a:gd name="connsiteY45" fmla="*/ 995135 h 1460281"/>
                <a:gd name="connsiteX46" fmla="*/ 1286359 w 1446686"/>
                <a:gd name="connsiteY46" fmla="*/ 1022777 h 1460281"/>
                <a:gd name="connsiteX47" fmla="*/ 1258716 w 1446686"/>
                <a:gd name="connsiteY47" fmla="*/ 1044891 h 1460281"/>
                <a:gd name="connsiteX48" fmla="*/ 1225545 w 1446686"/>
                <a:gd name="connsiteY48" fmla="*/ 1067006 h 1460281"/>
                <a:gd name="connsiteX49" fmla="*/ 1175788 w 1446686"/>
                <a:gd name="connsiteY49" fmla="*/ 1078063 h 1460281"/>
                <a:gd name="connsiteX50" fmla="*/ 1126032 w 1446686"/>
                <a:gd name="connsiteY50" fmla="*/ 1078063 h 1460281"/>
                <a:gd name="connsiteX51" fmla="*/ 1070746 w 1446686"/>
                <a:gd name="connsiteY51" fmla="*/ 1078063 h 1460281"/>
                <a:gd name="connsiteX52" fmla="*/ 1070746 w 1446686"/>
                <a:gd name="connsiteY52" fmla="*/ 1395541 h 1460281"/>
                <a:gd name="connsiteX53" fmla="*/ 1069944 w 1446686"/>
                <a:gd name="connsiteY53" fmla="*/ 1395976 h 1460281"/>
                <a:gd name="connsiteX54" fmla="*/ 751429 w 1446686"/>
                <a:gd name="connsiteY54" fmla="*/ 1460281 h 1460281"/>
                <a:gd name="connsiteX55" fmla="*/ 72890 w 1446686"/>
                <a:gd name="connsiteY55" fmla="*/ 1099505 h 1460281"/>
                <a:gd name="connsiteX56" fmla="*/ 25963 w 1446686"/>
                <a:gd name="connsiteY56" fmla="*/ 1013048 h 1460281"/>
                <a:gd name="connsiteX57" fmla="*/ 39676 w 1446686"/>
                <a:gd name="connsiteY57" fmla="*/ 1006192 h 1460281"/>
                <a:gd name="connsiteX58" fmla="*/ 61790 w 1446686"/>
                <a:gd name="connsiteY58" fmla="*/ 995135 h 1460281"/>
                <a:gd name="connsiteX59" fmla="*/ 2927 w 1446686"/>
                <a:gd name="connsiteY59" fmla="*/ 970608 h 1460281"/>
                <a:gd name="connsiteX60" fmla="*/ 0 w 1446686"/>
                <a:gd name="connsiteY60" fmla="*/ 965216 h 1460281"/>
                <a:gd name="connsiteX61" fmla="*/ 6505 w 1446686"/>
                <a:gd name="connsiteY61" fmla="*/ 961964 h 1460281"/>
                <a:gd name="connsiteX62" fmla="*/ 61790 w 1446686"/>
                <a:gd name="connsiteY62" fmla="*/ 939849 h 1460281"/>
                <a:gd name="connsiteX63" fmla="*/ 122604 w 1446686"/>
                <a:gd name="connsiteY63" fmla="*/ 912207 h 1460281"/>
                <a:gd name="connsiteX64" fmla="*/ 133661 w 1446686"/>
                <a:gd name="connsiteY64" fmla="*/ 912207 h 1460281"/>
                <a:gd name="connsiteX65" fmla="*/ 50733 w 1446686"/>
                <a:gd name="connsiteY65" fmla="*/ 895621 h 1460281"/>
                <a:gd name="connsiteX66" fmla="*/ 100490 w 1446686"/>
                <a:gd name="connsiteY66" fmla="*/ 873507 h 1460281"/>
                <a:gd name="connsiteX67" fmla="*/ 188946 w 1446686"/>
                <a:gd name="connsiteY67" fmla="*/ 823750 h 1460281"/>
                <a:gd name="connsiteX68" fmla="*/ 211060 w 1446686"/>
                <a:gd name="connsiteY68" fmla="*/ 812693 h 1460281"/>
                <a:gd name="connsiteX69" fmla="*/ 227646 w 1446686"/>
                <a:gd name="connsiteY69" fmla="*/ 790579 h 1460281"/>
                <a:gd name="connsiteX70" fmla="*/ 255289 w 1446686"/>
                <a:gd name="connsiteY70" fmla="*/ 751880 h 1460281"/>
                <a:gd name="connsiteX71" fmla="*/ 277403 w 1446686"/>
                <a:gd name="connsiteY71" fmla="*/ 707651 h 1460281"/>
                <a:gd name="connsiteX72" fmla="*/ 288460 w 1446686"/>
                <a:gd name="connsiteY72" fmla="*/ 685537 h 1460281"/>
                <a:gd name="connsiteX73" fmla="*/ 288460 w 1446686"/>
                <a:gd name="connsiteY73" fmla="*/ 674480 h 1460281"/>
                <a:gd name="connsiteX74" fmla="*/ 282931 w 1446686"/>
                <a:gd name="connsiteY74" fmla="*/ 674480 h 1460281"/>
                <a:gd name="connsiteX75" fmla="*/ 255289 w 1446686"/>
                <a:gd name="connsiteY75" fmla="*/ 668952 h 1460281"/>
                <a:gd name="connsiteX76" fmla="*/ 222117 w 1446686"/>
                <a:gd name="connsiteY76" fmla="*/ 668952 h 1460281"/>
                <a:gd name="connsiteX77" fmla="*/ 238703 w 1446686"/>
                <a:gd name="connsiteY77" fmla="*/ 652366 h 1460281"/>
                <a:gd name="connsiteX78" fmla="*/ 255289 w 1446686"/>
                <a:gd name="connsiteY78" fmla="*/ 641309 h 1460281"/>
                <a:gd name="connsiteX79" fmla="*/ 260817 w 1446686"/>
                <a:gd name="connsiteY79" fmla="*/ 624723 h 1460281"/>
                <a:gd name="connsiteX80" fmla="*/ 271874 w 1446686"/>
                <a:gd name="connsiteY80" fmla="*/ 597081 h 1460281"/>
                <a:gd name="connsiteX81" fmla="*/ 271874 w 1446686"/>
                <a:gd name="connsiteY81" fmla="*/ 574967 h 1460281"/>
                <a:gd name="connsiteX82" fmla="*/ 260817 w 1446686"/>
                <a:gd name="connsiteY82" fmla="*/ 541796 h 1460281"/>
                <a:gd name="connsiteX83" fmla="*/ 255289 w 1446686"/>
                <a:gd name="connsiteY83" fmla="*/ 514153 h 1460281"/>
                <a:gd name="connsiteX84" fmla="*/ 255289 w 1446686"/>
                <a:gd name="connsiteY84" fmla="*/ 464396 h 1460281"/>
                <a:gd name="connsiteX85" fmla="*/ 266346 w 1446686"/>
                <a:gd name="connsiteY85" fmla="*/ 337240 h 1460281"/>
                <a:gd name="connsiteX86" fmla="*/ 271874 w 1446686"/>
                <a:gd name="connsiteY86" fmla="*/ 210084 h 1460281"/>
                <a:gd name="connsiteX87" fmla="*/ 277403 w 1446686"/>
                <a:gd name="connsiteY87" fmla="*/ 132685 h 1460281"/>
                <a:gd name="connsiteX88" fmla="*/ 277403 w 1446686"/>
                <a:gd name="connsiteY88" fmla="*/ 93985 h 1460281"/>
                <a:gd name="connsiteX89" fmla="*/ 293988 w 1446686"/>
                <a:gd name="connsiteY89" fmla="*/ 55285 h 1460281"/>
                <a:gd name="connsiteX90" fmla="*/ 310574 w 1446686"/>
                <a:gd name="connsiteY90" fmla="*/ 27643 h 1460281"/>
                <a:gd name="connsiteX91" fmla="*/ 321631 w 1446686"/>
                <a:gd name="connsiteY91" fmla="*/ 22114 h 1460281"/>
                <a:gd name="connsiteX92" fmla="*/ 332688 w 1446686"/>
                <a:gd name="connsiteY92" fmla="*/ 16586 h 1460281"/>
                <a:gd name="connsiteX93" fmla="*/ 354802 w 1446686"/>
                <a:gd name="connsiteY93" fmla="*/ 33171 h 1460281"/>
                <a:gd name="connsiteX94" fmla="*/ 387973 w 1446686"/>
                <a:gd name="connsiteY94" fmla="*/ 66342 h 1460281"/>
                <a:gd name="connsiteX95" fmla="*/ 476430 w 1446686"/>
                <a:gd name="connsiteY95" fmla="*/ 176913 h 1460281"/>
                <a:gd name="connsiteX96" fmla="*/ 606350 w 1446686"/>
                <a:gd name="connsiteY96" fmla="*/ 331712 h 1460281"/>
                <a:gd name="connsiteX97" fmla="*/ 672692 w 1446686"/>
                <a:gd name="connsiteY97" fmla="*/ 315126 h 1460281"/>
                <a:gd name="connsiteX98" fmla="*/ 788791 w 1446686"/>
                <a:gd name="connsiteY98" fmla="*/ 105042 h 1460281"/>
                <a:gd name="connsiteX99" fmla="*/ 816434 w 1446686"/>
                <a:gd name="connsiteY99" fmla="*/ 60814 h 1460281"/>
                <a:gd name="connsiteX100" fmla="*/ 860662 w 1446686"/>
                <a:gd name="connsiteY100" fmla="*/ 27643 h 1460281"/>
                <a:gd name="connsiteX101" fmla="*/ 882776 w 1446686"/>
                <a:gd name="connsiteY101" fmla="*/ 11057 h 1460281"/>
                <a:gd name="connsiteX102" fmla="*/ 899362 w 1446686"/>
                <a:gd name="connsiteY102" fmla="*/ 5529 h 146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446686" h="1460281">
                  <a:moveTo>
                    <a:pt x="915948" y="0"/>
                  </a:moveTo>
                  <a:lnTo>
                    <a:pt x="927005" y="5529"/>
                  </a:lnTo>
                  <a:lnTo>
                    <a:pt x="938062" y="22114"/>
                  </a:lnTo>
                  <a:lnTo>
                    <a:pt x="943590" y="60814"/>
                  </a:lnTo>
                  <a:lnTo>
                    <a:pt x="949119" y="171384"/>
                  </a:lnTo>
                  <a:lnTo>
                    <a:pt x="954647" y="315126"/>
                  </a:lnTo>
                  <a:lnTo>
                    <a:pt x="982290" y="320655"/>
                  </a:lnTo>
                  <a:lnTo>
                    <a:pt x="1004404" y="326183"/>
                  </a:lnTo>
                  <a:lnTo>
                    <a:pt x="1026518" y="342769"/>
                  </a:lnTo>
                  <a:lnTo>
                    <a:pt x="1153674" y="469925"/>
                  </a:lnTo>
                  <a:lnTo>
                    <a:pt x="1269773" y="486510"/>
                  </a:lnTo>
                  <a:lnTo>
                    <a:pt x="1291887" y="475453"/>
                  </a:lnTo>
                  <a:lnTo>
                    <a:pt x="1325059" y="458868"/>
                  </a:lnTo>
                  <a:lnTo>
                    <a:pt x="1336116" y="453339"/>
                  </a:lnTo>
                  <a:lnTo>
                    <a:pt x="1347173" y="453339"/>
                  </a:lnTo>
                  <a:lnTo>
                    <a:pt x="1363758" y="464396"/>
                  </a:lnTo>
                  <a:lnTo>
                    <a:pt x="1380344" y="486510"/>
                  </a:lnTo>
                  <a:lnTo>
                    <a:pt x="1385872" y="497567"/>
                  </a:lnTo>
                  <a:lnTo>
                    <a:pt x="1391401" y="508624"/>
                  </a:lnTo>
                  <a:lnTo>
                    <a:pt x="1380344" y="536267"/>
                  </a:lnTo>
                  <a:lnTo>
                    <a:pt x="1363758" y="569438"/>
                  </a:lnTo>
                  <a:lnTo>
                    <a:pt x="1352701" y="597081"/>
                  </a:lnTo>
                  <a:lnTo>
                    <a:pt x="1325059" y="674480"/>
                  </a:lnTo>
                  <a:lnTo>
                    <a:pt x="1308473" y="707651"/>
                  </a:lnTo>
                  <a:lnTo>
                    <a:pt x="1297416" y="718708"/>
                  </a:lnTo>
                  <a:lnTo>
                    <a:pt x="1280830" y="724237"/>
                  </a:lnTo>
                  <a:lnTo>
                    <a:pt x="1164731" y="751880"/>
                  </a:lnTo>
                  <a:lnTo>
                    <a:pt x="1081803" y="768465"/>
                  </a:lnTo>
                  <a:lnTo>
                    <a:pt x="982290" y="812693"/>
                  </a:lnTo>
                  <a:lnTo>
                    <a:pt x="1153674" y="812693"/>
                  </a:lnTo>
                  <a:lnTo>
                    <a:pt x="1192374" y="812693"/>
                  </a:lnTo>
                  <a:lnTo>
                    <a:pt x="1236602" y="829279"/>
                  </a:lnTo>
                  <a:lnTo>
                    <a:pt x="1280830" y="845865"/>
                  </a:lnTo>
                  <a:lnTo>
                    <a:pt x="1325059" y="867979"/>
                  </a:lnTo>
                  <a:lnTo>
                    <a:pt x="1385872" y="906678"/>
                  </a:lnTo>
                  <a:lnTo>
                    <a:pt x="1424572" y="939849"/>
                  </a:lnTo>
                  <a:lnTo>
                    <a:pt x="1441158" y="956435"/>
                  </a:lnTo>
                  <a:lnTo>
                    <a:pt x="1446686" y="978549"/>
                  </a:lnTo>
                  <a:lnTo>
                    <a:pt x="1441158" y="1000663"/>
                  </a:lnTo>
                  <a:lnTo>
                    <a:pt x="1424572" y="1022777"/>
                  </a:lnTo>
                  <a:lnTo>
                    <a:pt x="1407986" y="1033834"/>
                  </a:lnTo>
                  <a:lnTo>
                    <a:pt x="1391401" y="1033834"/>
                  </a:lnTo>
                  <a:lnTo>
                    <a:pt x="1369287" y="1028306"/>
                  </a:lnTo>
                  <a:lnTo>
                    <a:pt x="1352701" y="1022777"/>
                  </a:lnTo>
                  <a:lnTo>
                    <a:pt x="1325059" y="1006192"/>
                  </a:lnTo>
                  <a:lnTo>
                    <a:pt x="1308473" y="995135"/>
                  </a:lnTo>
                  <a:lnTo>
                    <a:pt x="1286359" y="1022777"/>
                  </a:lnTo>
                  <a:lnTo>
                    <a:pt x="1258716" y="1044891"/>
                  </a:lnTo>
                  <a:lnTo>
                    <a:pt x="1225545" y="1067006"/>
                  </a:lnTo>
                  <a:lnTo>
                    <a:pt x="1175788" y="1078063"/>
                  </a:lnTo>
                  <a:lnTo>
                    <a:pt x="1126032" y="1078063"/>
                  </a:lnTo>
                  <a:lnTo>
                    <a:pt x="1070746" y="1078063"/>
                  </a:lnTo>
                  <a:lnTo>
                    <a:pt x="1070746" y="1395541"/>
                  </a:lnTo>
                  <a:lnTo>
                    <a:pt x="1069944" y="1395976"/>
                  </a:lnTo>
                  <a:cubicBezTo>
                    <a:pt x="972046" y="1437384"/>
                    <a:pt x="864411" y="1460281"/>
                    <a:pt x="751429" y="1460281"/>
                  </a:cubicBezTo>
                  <a:cubicBezTo>
                    <a:pt x="468974" y="1460281"/>
                    <a:pt x="219943" y="1317172"/>
                    <a:pt x="72890" y="1099505"/>
                  </a:cubicBezTo>
                  <a:lnTo>
                    <a:pt x="25963" y="1013048"/>
                  </a:lnTo>
                  <a:lnTo>
                    <a:pt x="39676" y="1006192"/>
                  </a:lnTo>
                  <a:lnTo>
                    <a:pt x="61790" y="995135"/>
                  </a:lnTo>
                  <a:lnTo>
                    <a:pt x="2927" y="970608"/>
                  </a:lnTo>
                  <a:lnTo>
                    <a:pt x="0" y="965216"/>
                  </a:lnTo>
                  <a:lnTo>
                    <a:pt x="6505" y="961964"/>
                  </a:lnTo>
                  <a:lnTo>
                    <a:pt x="61790" y="939849"/>
                  </a:lnTo>
                  <a:lnTo>
                    <a:pt x="122604" y="912207"/>
                  </a:lnTo>
                  <a:lnTo>
                    <a:pt x="133661" y="912207"/>
                  </a:lnTo>
                  <a:lnTo>
                    <a:pt x="50733" y="895621"/>
                  </a:lnTo>
                  <a:lnTo>
                    <a:pt x="100490" y="873507"/>
                  </a:lnTo>
                  <a:lnTo>
                    <a:pt x="188946" y="823750"/>
                  </a:lnTo>
                  <a:lnTo>
                    <a:pt x="211060" y="812693"/>
                  </a:lnTo>
                  <a:lnTo>
                    <a:pt x="227646" y="790579"/>
                  </a:lnTo>
                  <a:lnTo>
                    <a:pt x="255289" y="751880"/>
                  </a:lnTo>
                  <a:lnTo>
                    <a:pt x="277403" y="707651"/>
                  </a:lnTo>
                  <a:lnTo>
                    <a:pt x="288460" y="685537"/>
                  </a:lnTo>
                  <a:lnTo>
                    <a:pt x="288460" y="674480"/>
                  </a:lnTo>
                  <a:lnTo>
                    <a:pt x="282931" y="674480"/>
                  </a:lnTo>
                  <a:lnTo>
                    <a:pt x="255289" y="668952"/>
                  </a:lnTo>
                  <a:lnTo>
                    <a:pt x="222117" y="668952"/>
                  </a:lnTo>
                  <a:lnTo>
                    <a:pt x="238703" y="652366"/>
                  </a:lnTo>
                  <a:lnTo>
                    <a:pt x="255289" y="641309"/>
                  </a:lnTo>
                  <a:lnTo>
                    <a:pt x="260817" y="624723"/>
                  </a:lnTo>
                  <a:lnTo>
                    <a:pt x="271874" y="597081"/>
                  </a:lnTo>
                  <a:lnTo>
                    <a:pt x="271874" y="574967"/>
                  </a:lnTo>
                  <a:lnTo>
                    <a:pt x="260817" y="541796"/>
                  </a:lnTo>
                  <a:lnTo>
                    <a:pt x="255289" y="514153"/>
                  </a:lnTo>
                  <a:lnTo>
                    <a:pt x="255289" y="464396"/>
                  </a:lnTo>
                  <a:lnTo>
                    <a:pt x="266346" y="337240"/>
                  </a:lnTo>
                  <a:lnTo>
                    <a:pt x="271874" y="210084"/>
                  </a:lnTo>
                  <a:lnTo>
                    <a:pt x="277403" y="132685"/>
                  </a:lnTo>
                  <a:lnTo>
                    <a:pt x="277403" y="93985"/>
                  </a:lnTo>
                  <a:lnTo>
                    <a:pt x="293988" y="55285"/>
                  </a:lnTo>
                  <a:lnTo>
                    <a:pt x="310574" y="27643"/>
                  </a:lnTo>
                  <a:lnTo>
                    <a:pt x="321631" y="22114"/>
                  </a:lnTo>
                  <a:lnTo>
                    <a:pt x="332688" y="16586"/>
                  </a:lnTo>
                  <a:lnTo>
                    <a:pt x="354802" y="33171"/>
                  </a:lnTo>
                  <a:lnTo>
                    <a:pt x="387973" y="66342"/>
                  </a:lnTo>
                  <a:lnTo>
                    <a:pt x="476430" y="176913"/>
                  </a:lnTo>
                  <a:lnTo>
                    <a:pt x="606350" y="331712"/>
                  </a:lnTo>
                  <a:lnTo>
                    <a:pt x="672692" y="315126"/>
                  </a:lnTo>
                  <a:lnTo>
                    <a:pt x="788791" y="105042"/>
                  </a:lnTo>
                  <a:lnTo>
                    <a:pt x="816434" y="60814"/>
                  </a:lnTo>
                  <a:lnTo>
                    <a:pt x="860662" y="27643"/>
                  </a:lnTo>
                  <a:lnTo>
                    <a:pt x="882776" y="11057"/>
                  </a:lnTo>
                  <a:lnTo>
                    <a:pt x="899362" y="552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円: 塗りつぶしなし 57">
              <a:extLst>
                <a:ext uri="{FF2B5EF4-FFF2-40B4-BE49-F238E27FC236}">
                  <a16:creationId xmlns:a16="http://schemas.microsoft.com/office/drawing/2014/main" id="{FEDD6CE7-057F-4CC7-8F85-E3FB1B1926E9}"/>
                </a:ext>
              </a:extLst>
            </p:cNvPr>
            <p:cNvSpPr/>
            <p:nvPr/>
          </p:nvSpPr>
          <p:spPr>
            <a:xfrm>
              <a:off x="2383905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30E12445-29CE-460B-933C-6032FAC2AA2C}"/>
                </a:ext>
              </a:extLst>
            </p:cNvPr>
            <p:cNvSpPr txBox="1"/>
            <p:nvPr/>
          </p:nvSpPr>
          <p:spPr>
            <a:xfrm>
              <a:off x="2809827" y="1112823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C4E3B80-5184-401B-B700-3DC09A2EDE39}"/>
              </a:ext>
            </a:extLst>
          </p:cNvPr>
          <p:cNvGrpSpPr/>
          <p:nvPr/>
        </p:nvGrpSpPr>
        <p:grpSpPr>
          <a:xfrm>
            <a:off x="4156063" y="2738185"/>
            <a:ext cx="1596925" cy="1596923"/>
            <a:chOff x="4247211" y="2225324"/>
            <a:chExt cx="1714908" cy="1714906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E2F2C26-C1AA-4073-924B-E6FB83532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847" y="2425257"/>
              <a:ext cx="1476229" cy="1477433"/>
            </a:xfrm>
            <a:custGeom>
              <a:avLst/>
              <a:gdLst>
                <a:gd name="connsiteX0" fmla="*/ 671268 w 1476229"/>
                <a:gd name="connsiteY0" fmla="*/ 0 h 1477433"/>
                <a:gd name="connsiteX1" fmla="*/ 680159 w 1476229"/>
                <a:gd name="connsiteY1" fmla="*/ 0 h 1477433"/>
                <a:gd name="connsiteX2" fmla="*/ 684605 w 1476229"/>
                <a:gd name="connsiteY2" fmla="*/ 4446 h 1477433"/>
                <a:gd name="connsiteX3" fmla="*/ 689050 w 1476229"/>
                <a:gd name="connsiteY3" fmla="*/ 17782 h 1477433"/>
                <a:gd name="connsiteX4" fmla="*/ 684605 w 1476229"/>
                <a:gd name="connsiteY4" fmla="*/ 46678 h 1477433"/>
                <a:gd name="connsiteX5" fmla="*/ 675714 w 1476229"/>
                <a:gd name="connsiteY5" fmla="*/ 86687 h 1477433"/>
                <a:gd name="connsiteX6" fmla="*/ 666823 w 1476229"/>
                <a:gd name="connsiteY6" fmla="*/ 135587 h 1477433"/>
                <a:gd name="connsiteX7" fmla="*/ 640150 w 1476229"/>
                <a:gd name="connsiteY7" fmla="*/ 224497 h 1477433"/>
                <a:gd name="connsiteX8" fmla="*/ 626814 w 1476229"/>
                <a:gd name="connsiteY8" fmla="*/ 264506 h 1477433"/>
                <a:gd name="connsiteX9" fmla="*/ 697941 w 1476229"/>
                <a:gd name="connsiteY9" fmla="*/ 264506 h 1477433"/>
                <a:gd name="connsiteX10" fmla="*/ 680159 w 1476229"/>
                <a:gd name="connsiteY10" fmla="*/ 282288 h 1477433"/>
                <a:gd name="connsiteX11" fmla="*/ 751287 w 1476229"/>
                <a:gd name="connsiteY11" fmla="*/ 282288 h 1477433"/>
                <a:gd name="connsiteX12" fmla="*/ 786851 w 1476229"/>
                <a:gd name="connsiteY12" fmla="*/ 335634 h 1477433"/>
                <a:gd name="connsiteX13" fmla="*/ 813524 w 1476229"/>
                <a:gd name="connsiteY13" fmla="*/ 291179 h 1477433"/>
                <a:gd name="connsiteX14" fmla="*/ 875761 w 1476229"/>
                <a:gd name="connsiteY14" fmla="*/ 193379 h 1477433"/>
                <a:gd name="connsiteX15" fmla="*/ 911325 w 1476229"/>
                <a:gd name="connsiteY15" fmla="*/ 144478 h 1477433"/>
                <a:gd name="connsiteX16" fmla="*/ 946888 w 1476229"/>
                <a:gd name="connsiteY16" fmla="*/ 100024 h 1477433"/>
                <a:gd name="connsiteX17" fmla="*/ 978007 w 1476229"/>
                <a:gd name="connsiteY17" fmla="*/ 73351 h 1477433"/>
                <a:gd name="connsiteX18" fmla="*/ 991343 w 1476229"/>
                <a:gd name="connsiteY18" fmla="*/ 68905 h 1477433"/>
                <a:gd name="connsiteX19" fmla="*/ 1000234 w 1476229"/>
                <a:gd name="connsiteY19" fmla="*/ 68905 h 1477433"/>
                <a:gd name="connsiteX20" fmla="*/ 1009125 w 1476229"/>
                <a:gd name="connsiteY20" fmla="*/ 77796 h 1477433"/>
                <a:gd name="connsiteX21" fmla="*/ 1018016 w 1476229"/>
                <a:gd name="connsiteY21" fmla="*/ 91133 h 1477433"/>
                <a:gd name="connsiteX22" fmla="*/ 1031353 w 1476229"/>
                <a:gd name="connsiteY22" fmla="*/ 140033 h 1477433"/>
                <a:gd name="connsiteX23" fmla="*/ 1049135 w 1476229"/>
                <a:gd name="connsiteY23" fmla="*/ 206715 h 1477433"/>
                <a:gd name="connsiteX24" fmla="*/ 1062471 w 1476229"/>
                <a:gd name="connsiteY24" fmla="*/ 282288 h 1477433"/>
                <a:gd name="connsiteX25" fmla="*/ 1080253 w 1476229"/>
                <a:gd name="connsiteY25" fmla="*/ 415653 h 1477433"/>
                <a:gd name="connsiteX26" fmla="*/ 1089144 w 1476229"/>
                <a:gd name="connsiteY26" fmla="*/ 477890 h 1477433"/>
                <a:gd name="connsiteX27" fmla="*/ 1098035 w 1476229"/>
                <a:gd name="connsiteY27" fmla="*/ 486781 h 1477433"/>
                <a:gd name="connsiteX28" fmla="*/ 1129153 w 1476229"/>
                <a:gd name="connsiteY28" fmla="*/ 504563 h 1477433"/>
                <a:gd name="connsiteX29" fmla="*/ 1195836 w 1476229"/>
                <a:gd name="connsiteY29" fmla="*/ 531236 h 1477433"/>
                <a:gd name="connsiteX30" fmla="*/ 1218063 w 1476229"/>
                <a:gd name="connsiteY30" fmla="*/ 540127 h 1477433"/>
                <a:gd name="connsiteX31" fmla="*/ 1224678 w 1476229"/>
                <a:gd name="connsiteY31" fmla="*/ 546741 h 1477433"/>
                <a:gd name="connsiteX32" fmla="*/ 1249724 w 1476229"/>
                <a:gd name="connsiteY32" fmla="*/ 551584 h 1477433"/>
                <a:gd name="connsiteX33" fmla="*/ 1298616 w 1476229"/>
                <a:gd name="connsiteY33" fmla="*/ 575304 h 1477433"/>
                <a:gd name="connsiteX34" fmla="*/ 1324302 w 1476229"/>
                <a:gd name="connsiteY34" fmla="*/ 597161 h 1477433"/>
                <a:gd name="connsiteX35" fmla="*/ 1335633 w 1476229"/>
                <a:gd name="connsiteY35" fmla="*/ 598788 h 1477433"/>
                <a:gd name="connsiteX36" fmla="*/ 1473138 w 1476229"/>
                <a:gd name="connsiteY36" fmla="*/ 669592 h 1477433"/>
                <a:gd name="connsiteX37" fmla="*/ 1476229 w 1476229"/>
                <a:gd name="connsiteY37" fmla="*/ 679546 h 1477433"/>
                <a:gd name="connsiteX38" fmla="*/ 1474290 w 1476229"/>
                <a:gd name="connsiteY38" fmla="*/ 717942 h 1477433"/>
                <a:gd name="connsiteX39" fmla="*/ 1469438 w 1476229"/>
                <a:gd name="connsiteY39" fmla="*/ 728627 h 1477433"/>
                <a:gd name="connsiteX40" fmla="*/ 1436367 w 1476229"/>
                <a:gd name="connsiteY40" fmla="*/ 752637 h 1477433"/>
                <a:gd name="connsiteX41" fmla="*/ 1410421 w 1476229"/>
                <a:gd name="connsiteY41" fmla="*/ 762094 h 1477433"/>
                <a:gd name="connsiteX42" fmla="*/ 1411653 w 1476229"/>
                <a:gd name="connsiteY42" fmla="*/ 767041 h 1477433"/>
                <a:gd name="connsiteX43" fmla="*/ 1393579 w 1476229"/>
                <a:gd name="connsiteY43" fmla="*/ 965894 h 1477433"/>
                <a:gd name="connsiteX44" fmla="*/ 1288860 w 1476229"/>
                <a:gd name="connsiteY44" fmla="*/ 1135903 h 1477433"/>
                <a:gd name="connsiteX45" fmla="*/ 1241709 w 1476229"/>
                <a:gd name="connsiteY45" fmla="*/ 1170976 h 1477433"/>
                <a:gd name="connsiteX46" fmla="*/ 1239294 w 1476229"/>
                <a:gd name="connsiteY46" fmla="*/ 1176708 h 1477433"/>
                <a:gd name="connsiteX47" fmla="*/ 1010469 w 1476229"/>
                <a:gd name="connsiteY47" fmla="*/ 1364312 h 1477433"/>
                <a:gd name="connsiteX48" fmla="*/ 1009002 w 1476229"/>
                <a:gd name="connsiteY48" fmla="*/ 1364403 h 1477433"/>
                <a:gd name="connsiteX49" fmla="*/ 978007 w 1476229"/>
                <a:gd name="connsiteY49" fmla="*/ 1402551 h 1477433"/>
                <a:gd name="connsiteX50" fmla="*/ 957602 w 1476229"/>
                <a:gd name="connsiteY50" fmla="*/ 1422956 h 1477433"/>
                <a:gd name="connsiteX51" fmla="*/ 902173 w 1476229"/>
                <a:gd name="connsiteY51" fmla="*/ 1443243 h 1477433"/>
                <a:gd name="connsiteX52" fmla="*/ 742504 w 1476229"/>
                <a:gd name="connsiteY52" fmla="*/ 1475807 h 1477433"/>
                <a:gd name="connsiteX53" fmla="*/ 710311 w 1476229"/>
                <a:gd name="connsiteY53" fmla="*/ 1477433 h 1477433"/>
                <a:gd name="connsiteX54" fmla="*/ 680159 w 1476229"/>
                <a:gd name="connsiteY54" fmla="*/ 1455896 h 1477433"/>
                <a:gd name="connsiteX55" fmla="*/ 649041 w 1476229"/>
                <a:gd name="connsiteY55" fmla="*/ 1429223 h 1477433"/>
                <a:gd name="connsiteX56" fmla="*/ 617923 w 1476229"/>
                <a:gd name="connsiteY56" fmla="*/ 1402551 h 1477433"/>
                <a:gd name="connsiteX57" fmla="*/ 591250 w 1476229"/>
                <a:gd name="connsiteY57" fmla="*/ 1366987 h 1477433"/>
                <a:gd name="connsiteX58" fmla="*/ 564577 w 1476229"/>
                <a:gd name="connsiteY58" fmla="*/ 1331423 h 1477433"/>
                <a:gd name="connsiteX59" fmla="*/ 533458 w 1476229"/>
                <a:gd name="connsiteY59" fmla="*/ 1300304 h 1477433"/>
                <a:gd name="connsiteX60" fmla="*/ 475667 w 1476229"/>
                <a:gd name="connsiteY60" fmla="*/ 1242513 h 1477433"/>
                <a:gd name="connsiteX61" fmla="*/ 413430 w 1476229"/>
                <a:gd name="connsiteY61" fmla="*/ 1189167 h 1477433"/>
                <a:gd name="connsiteX62" fmla="*/ 395648 w 1476229"/>
                <a:gd name="connsiteY62" fmla="*/ 1242513 h 1477433"/>
                <a:gd name="connsiteX63" fmla="*/ 360084 w 1476229"/>
                <a:gd name="connsiteY63" fmla="*/ 1206949 h 1477433"/>
                <a:gd name="connsiteX64" fmla="*/ 324521 w 1476229"/>
                <a:gd name="connsiteY64" fmla="*/ 1224731 h 1477433"/>
                <a:gd name="connsiteX65" fmla="*/ 235611 w 1476229"/>
                <a:gd name="connsiteY65" fmla="*/ 1171385 h 1477433"/>
                <a:gd name="connsiteX66" fmla="*/ 226720 w 1476229"/>
                <a:gd name="connsiteY66" fmla="*/ 1171385 h 1477433"/>
                <a:gd name="connsiteX67" fmla="*/ 200047 w 1476229"/>
                <a:gd name="connsiteY67" fmla="*/ 1166940 h 1477433"/>
                <a:gd name="connsiteX68" fmla="*/ 177820 w 1476229"/>
                <a:gd name="connsiteY68" fmla="*/ 1153603 h 1477433"/>
                <a:gd name="connsiteX69" fmla="*/ 168929 w 1476229"/>
                <a:gd name="connsiteY69" fmla="*/ 1144712 h 1477433"/>
                <a:gd name="connsiteX70" fmla="*/ 164483 w 1476229"/>
                <a:gd name="connsiteY70" fmla="*/ 1135821 h 1477433"/>
                <a:gd name="connsiteX71" fmla="*/ 164483 w 1476229"/>
                <a:gd name="connsiteY71" fmla="*/ 1011348 h 1477433"/>
                <a:gd name="connsiteX72" fmla="*/ 111137 w 1476229"/>
                <a:gd name="connsiteY72" fmla="*/ 958002 h 1477433"/>
                <a:gd name="connsiteX73" fmla="*/ 97801 w 1476229"/>
                <a:gd name="connsiteY73" fmla="*/ 958002 h 1477433"/>
                <a:gd name="connsiteX74" fmla="*/ 84464 w 1476229"/>
                <a:gd name="connsiteY74" fmla="*/ 958002 h 1477433"/>
                <a:gd name="connsiteX75" fmla="*/ 71128 w 1476229"/>
                <a:gd name="connsiteY75" fmla="*/ 953557 h 1477433"/>
                <a:gd name="connsiteX76" fmla="*/ 57792 w 1476229"/>
                <a:gd name="connsiteY76" fmla="*/ 944666 h 1477433"/>
                <a:gd name="connsiteX77" fmla="*/ 40010 w 1476229"/>
                <a:gd name="connsiteY77" fmla="*/ 931329 h 1477433"/>
                <a:gd name="connsiteX78" fmla="*/ 31119 w 1476229"/>
                <a:gd name="connsiteY78" fmla="*/ 913547 h 1477433"/>
                <a:gd name="connsiteX79" fmla="*/ 22228 w 1476229"/>
                <a:gd name="connsiteY79" fmla="*/ 886874 h 1477433"/>
                <a:gd name="connsiteX80" fmla="*/ 8891 w 1476229"/>
                <a:gd name="connsiteY80" fmla="*/ 829083 h 1477433"/>
                <a:gd name="connsiteX81" fmla="*/ 4446 w 1476229"/>
                <a:gd name="connsiteY81" fmla="*/ 802410 h 1477433"/>
                <a:gd name="connsiteX82" fmla="*/ 0 w 1476229"/>
                <a:gd name="connsiteY82" fmla="*/ 780183 h 1477433"/>
                <a:gd name="connsiteX83" fmla="*/ 0 w 1476229"/>
                <a:gd name="connsiteY83" fmla="*/ 757955 h 1477433"/>
                <a:gd name="connsiteX84" fmla="*/ 8891 w 1476229"/>
                <a:gd name="connsiteY84" fmla="*/ 735728 h 1477433"/>
                <a:gd name="connsiteX85" fmla="*/ 26673 w 1476229"/>
                <a:gd name="connsiteY85" fmla="*/ 713500 h 1477433"/>
                <a:gd name="connsiteX86" fmla="*/ 57792 w 1476229"/>
                <a:gd name="connsiteY86" fmla="*/ 691273 h 1477433"/>
                <a:gd name="connsiteX87" fmla="*/ 115583 w 1476229"/>
                <a:gd name="connsiteY87" fmla="*/ 655709 h 1477433"/>
                <a:gd name="connsiteX88" fmla="*/ 155592 w 1476229"/>
                <a:gd name="connsiteY88" fmla="*/ 624591 h 1477433"/>
                <a:gd name="connsiteX89" fmla="*/ 182265 w 1476229"/>
                <a:gd name="connsiteY89" fmla="*/ 602363 h 1477433"/>
                <a:gd name="connsiteX90" fmla="*/ 186711 w 1476229"/>
                <a:gd name="connsiteY90" fmla="*/ 593472 h 1477433"/>
                <a:gd name="connsiteX91" fmla="*/ 195602 w 1476229"/>
                <a:gd name="connsiteY91" fmla="*/ 571245 h 1477433"/>
                <a:gd name="connsiteX92" fmla="*/ 195602 w 1476229"/>
                <a:gd name="connsiteY92" fmla="*/ 557908 h 1477433"/>
                <a:gd name="connsiteX93" fmla="*/ 195602 w 1476229"/>
                <a:gd name="connsiteY93" fmla="*/ 544572 h 1477433"/>
                <a:gd name="connsiteX94" fmla="*/ 191156 w 1476229"/>
                <a:gd name="connsiteY94" fmla="*/ 526790 h 1477433"/>
                <a:gd name="connsiteX95" fmla="*/ 182265 w 1476229"/>
                <a:gd name="connsiteY95" fmla="*/ 513454 h 1477433"/>
                <a:gd name="connsiteX96" fmla="*/ 160038 w 1476229"/>
                <a:gd name="connsiteY96" fmla="*/ 491226 h 1477433"/>
                <a:gd name="connsiteX97" fmla="*/ 146701 w 1476229"/>
                <a:gd name="connsiteY97" fmla="*/ 482335 h 1477433"/>
                <a:gd name="connsiteX98" fmla="*/ 142256 w 1476229"/>
                <a:gd name="connsiteY98" fmla="*/ 477890 h 1477433"/>
                <a:gd name="connsiteX99" fmla="*/ 137810 w 1476229"/>
                <a:gd name="connsiteY99" fmla="*/ 473444 h 1477433"/>
                <a:gd name="connsiteX100" fmla="*/ 146701 w 1476229"/>
                <a:gd name="connsiteY100" fmla="*/ 460108 h 1477433"/>
                <a:gd name="connsiteX101" fmla="*/ 177820 w 1476229"/>
                <a:gd name="connsiteY101" fmla="*/ 424544 h 1477433"/>
                <a:gd name="connsiteX102" fmla="*/ 186711 w 1476229"/>
                <a:gd name="connsiteY102" fmla="*/ 411207 h 1477433"/>
                <a:gd name="connsiteX103" fmla="*/ 200047 w 1476229"/>
                <a:gd name="connsiteY103" fmla="*/ 406762 h 1477433"/>
                <a:gd name="connsiteX104" fmla="*/ 271175 w 1476229"/>
                <a:gd name="connsiteY104" fmla="*/ 388980 h 1477433"/>
                <a:gd name="connsiteX105" fmla="*/ 235611 w 1476229"/>
                <a:gd name="connsiteY105" fmla="*/ 335634 h 1477433"/>
                <a:gd name="connsiteX106" fmla="*/ 306739 w 1476229"/>
                <a:gd name="connsiteY106" fmla="*/ 353416 h 1477433"/>
                <a:gd name="connsiteX107" fmla="*/ 306739 w 1476229"/>
                <a:gd name="connsiteY107" fmla="*/ 300070 h 1477433"/>
                <a:gd name="connsiteX108" fmla="*/ 360084 w 1476229"/>
                <a:gd name="connsiteY108" fmla="*/ 300070 h 1477433"/>
                <a:gd name="connsiteX109" fmla="*/ 360084 w 1476229"/>
                <a:gd name="connsiteY109" fmla="*/ 211161 h 1477433"/>
                <a:gd name="connsiteX110" fmla="*/ 404539 w 1476229"/>
                <a:gd name="connsiteY110" fmla="*/ 197824 h 1477433"/>
                <a:gd name="connsiteX111" fmla="*/ 435658 w 1476229"/>
                <a:gd name="connsiteY111" fmla="*/ 188933 h 1477433"/>
                <a:gd name="connsiteX112" fmla="*/ 444549 w 1476229"/>
                <a:gd name="connsiteY112" fmla="*/ 180042 h 1477433"/>
                <a:gd name="connsiteX113" fmla="*/ 448994 w 1476229"/>
                <a:gd name="connsiteY113" fmla="*/ 175597 h 1477433"/>
                <a:gd name="connsiteX114" fmla="*/ 457885 w 1476229"/>
                <a:gd name="connsiteY114" fmla="*/ 162260 h 1477433"/>
                <a:gd name="connsiteX115" fmla="*/ 480113 w 1476229"/>
                <a:gd name="connsiteY115" fmla="*/ 140033 h 1477433"/>
                <a:gd name="connsiteX116" fmla="*/ 551240 w 1476229"/>
                <a:gd name="connsiteY116" fmla="*/ 73351 h 1477433"/>
                <a:gd name="connsiteX117" fmla="*/ 591250 w 1476229"/>
                <a:gd name="connsiteY117" fmla="*/ 42232 h 1477433"/>
                <a:gd name="connsiteX118" fmla="*/ 631259 w 1476229"/>
                <a:gd name="connsiteY118" fmla="*/ 17782 h 1477433"/>
                <a:gd name="connsiteX119" fmla="*/ 662377 w 1476229"/>
                <a:gd name="connsiteY119" fmla="*/ 4446 h 1477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1476229" h="1477433">
                  <a:moveTo>
                    <a:pt x="671268" y="0"/>
                  </a:moveTo>
                  <a:lnTo>
                    <a:pt x="680159" y="0"/>
                  </a:lnTo>
                  <a:lnTo>
                    <a:pt x="684605" y="4446"/>
                  </a:lnTo>
                  <a:lnTo>
                    <a:pt x="689050" y="17782"/>
                  </a:lnTo>
                  <a:lnTo>
                    <a:pt x="684605" y="46678"/>
                  </a:lnTo>
                  <a:lnTo>
                    <a:pt x="675714" y="86687"/>
                  </a:lnTo>
                  <a:lnTo>
                    <a:pt x="666823" y="135587"/>
                  </a:lnTo>
                  <a:lnTo>
                    <a:pt x="640150" y="224497"/>
                  </a:lnTo>
                  <a:lnTo>
                    <a:pt x="626814" y="264506"/>
                  </a:lnTo>
                  <a:lnTo>
                    <a:pt x="697941" y="264506"/>
                  </a:lnTo>
                  <a:lnTo>
                    <a:pt x="680159" y="282288"/>
                  </a:lnTo>
                  <a:lnTo>
                    <a:pt x="751287" y="282288"/>
                  </a:lnTo>
                  <a:lnTo>
                    <a:pt x="786851" y="335634"/>
                  </a:lnTo>
                  <a:lnTo>
                    <a:pt x="813524" y="291179"/>
                  </a:lnTo>
                  <a:lnTo>
                    <a:pt x="875761" y="193379"/>
                  </a:lnTo>
                  <a:lnTo>
                    <a:pt x="911325" y="144478"/>
                  </a:lnTo>
                  <a:lnTo>
                    <a:pt x="946888" y="100024"/>
                  </a:lnTo>
                  <a:lnTo>
                    <a:pt x="978007" y="73351"/>
                  </a:lnTo>
                  <a:lnTo>
                    <a:pt x="991343" y="68905"/>
                  </a:lnTo>
                  <a:lnTo>
                    <a:pt x="1000234" y="68905"/>
                  </a:lnTo>
                  <a:lnTo>
                    <a:pt x="1009125" y="77796"/>
                  </a:lnTo>
                  <a:lnTo>
                    <a:pt x="1018016" y="91133"/>
                  </a:lnTo>
                  <a:lnTo>
                    <a:pt x="1031353" y="140033"/>
                  </a:lnTo>
                  <a:lnTo>
                    <a:pt x="1049135" y="206715"/>
                  </a:lnTo>
                  <a:lnTo>
                    <a:pt x="1062471" y="282288"/>
                  </a:lnTo>
                  <a:lnTo>
                    <a:pt x="1080253" y="415653"/>
                  </a:lnTo>
                  <a:lnTo>
                    <a:pt x="1089144" y="477890"/>
                  </a:lnTo>
                  <a:lnTo>
                    <a:pt x="1098035" y="486781"/>
                  </a:lnTo>
                  <a:lnTo>
                    <a:pt x="1129153" y="504563"/>
                  </a:lnTo>
                  <a:lnTo>
                    <a:pt x="1195836" y="531236"/>
                  </a:lnTo>
                  <a:lnTo>
                    <a:pt x="1218063" y="540127"/>
                  </a:lnTo>
                  <a:lnTo>
                    <a:pt x="1224678" y="546741"/>
                  </a:lnTo>
                  <a:lnTo>
                    <a:pt x="1249724" y="551584"/>
                  </a:lnTo>
                  <a:cubicBezTo>
                    <a:pt x="1267236" y="557414"/>
                    <a:pt x="1283565" y="565413"/>
                    <a:pt x="1298616" y="575304"/>
                  </a:cubicBezTo>
                  <a:lnTo>
                    <a:pt x="1324302" y="597161"/>
                  </a:lnTo>
                  <a:lnTo>
                    <a:pt x="1335633" y="598788"/>
                  </a:lnTo>
                  <a:cubicBezTo>
                    <a:pt x="1402192" y="614305"/>
                    <a:pt x="1452987" y="640246"/>
                    <a:pt x="1473138" y="669592"/>
                  </a:cubicBezTo>
                  <a:lnTo>
                    <a:pt x="1476229" y="679546"/>
                  </a:lnTo>
                  <a:lnTo>
                    <a:pt x="1474290" y="717942"/>
                  </a:lnTo>
                  <a:lnTo>
                    <a:pt x="1469438" y="728627"/>
                  </a:lnTo>
                  <a:cubicBezTo>
                    <a:pt x="1461552" y="737494"/>
                    <a:pt x="1450336" y="745560"/>
                    <a:pt x="1436367" y="752637"/>
                  </a:cubicBezTo>
                  <a:lnTo>
                    <a:pt x="1410421" y="762094"/>
                  </a:lnTo>
                  <a:lnTo>
                    <a:pt x="1411653" y="767041"/>
                  </a:lnTo>
                  <a:cubicBezTo>
                    <a:pt x="1421478" y="828793"/>
                    <a:pt x="1416321" y="897576"/>
                    <a:pt x="1393579" y="965894"/>
                  </a:cubicBezTo>
                  <a:cubicBezTo>
                    <a:pt x="1370836" y="1034211"/>
                    <a:pt x="1333738" y="1092361"/>
                    <a:pt x="1288860" y="1135903"/>
                  </a:cubicBezTo>
                  <a:lnTo>
                    <a:pt x="1241709" y="1170976"/>
                  </a:lnTo>
                  <a:lnTo>
                    <a:pt x="1239294" y="1176708"/>
                  </a:lnTo>
                  <a:cubicBezTo>
                    <a:pt x="1186657" y="1278450"/>
                    <a:pt x="1100232" y="1347838"/>
                    <a:pt x="1010469" y="1364312"/>
                  </a:cubicBezTo>
                  <a:lnTo>
                    <a:pt x="1009002" y="1364403"/>
                  </a:lnTo>
                  <a:lnTo>
                    <a:pt x="978007" y="1402551"/>
                  </a:lnTo>
                  <a:lnTo>
                    <a:pt x="957602" y="1422956"/>
                  </a:lnTo>
                  <a:lnTo>
                    <a:pt x="902173" y="1443243"/>
                  </a:lnTo>
                  <a:cubicBezTo>
                    <a:pt x="850926" y="1459183"/>
                    <a:pt x="797521" y="1470220"/>
                    <a:pt x="742504" y="1475807"/>
                  </a:cubicBezTo>
                  <a:lnTo>
                    <a:pt x="710311" y="1477433"/>
                  </a:lnTo>
                  <a:lnTo>
                    <a:pt x="680159" y="1455896"/>
                  </a:lnTo>
                  <a:lnTo>
                    <a:pt x="649041" y="1429223"/>
                  </a:lnTo>
                  <a:lnTo>
                    <a:pt x="617923" y="1402551"/>
                  </a:lnTo>
                  <a:lnTo>
                    <a:pt x="591250" y="1366987"/>
                  </a:lnTo>
                  <a:lnTo>
                    <a:pt x="564577" y="1331423"/>
                  </a:lnTo>
                  <a:lnTo>
                    <a:pt x="533458" y="1300304"/>
                  </a:lnTo>
                  <a:lnTo>
                    <a:pt x="475667" y="1242513"/>
                  </a:lnTo>
                  <a:lnTo>
                    <a:pt x="413430" y="1189167"/>
                  </a:lnTo>
                  <a:lnTo>
                    <a:pt x="395648" y="1242513"/>
                  </a:lnTo>
                  <a:lnTo>
                    <a:pt x="360084" y="1206949"/>
                  </a:lnTo>
                  <a:lnTo>
                    <a:pt x="324521" y="1224731"/>
                  </a:lnTo>
                  <a:lnTo>
                    <a:pt x="235611" y="1171385"/>
                  </a:lnTo>
                  <a:lnTo>
                    <a:pt x="226720" y="1171385"/>
                  </a:lnTo>
                  <a:lnTo>
                    <a:pt x="200047" y="1166940"/>
                  </a:lnTo>
                  <a:lnTo>
                    <a:pt x="177820" y="1153603"/>
                  </a:lnTo>
                  <a:lnTo>
                    <a:pt x="168929" y="1144712"/>
                  </a:lnTo>
                  <a:lnTo>
                    <a:pt x="164483" y="1135821"/>
                  </a:lnTo>
                  <a:lnTo>
                    <a:pt x="164483" y="1011348"/>
                  </a:lnTo>
                  <a:lnTo>
                    <a:pt x="111137" y="958002"/>
                  </a:lnTo>
                  <a:lnTo>
                    <a:pt x="97801" y="958002"/>
                  </a:lnTo>
                  <a:lnTo>
                    <a:pt x="84464" y="958002"/>
                  </a:lnTo>
                  <a:lnTo>
                    <a:pt x="71128" y="953557"/>
                  </a:lnTo>
                  <a:lnTo>
                    <a:pt x="57792" y="944666"/>
                  </a:lnTo>
                  <a:lnTo>
                    <a:pt x="40010" y="931329"/>
                  </a:lnTo>
                  <a:lnTo>
                    <a:pt x="31119" y="913547"/>
                  </a:lnTo>
                  <a:lnTo>
                    <a:pt x="22228" y="886874"/>
                  </a:lnTo>
                  <a:lnTo>
                    <a:pt x="8891" y="829083"/>
                  </a:lnTo>
                  <a:lnTo>
                    <a:pt x="4446" y="802410"/>
                  </a:lnTo>
                  <a:lnTo>
                    <a:pt x="0" y="780183"/>
                  </a:lnTo>
                  <a:lnTo>
                    <a:pt x="0" y="757955"/>
                  </a:lnTo>
                  <a:lnTo>
                    <a:pt x="8891" y="735728"/>
                  </a:lnTo>
                  <a:lnTo>
                    <a:pt x="26673" y="713500"/>
                  </a:lnTo>
                  <a:lnTo>
                    <a:pt x="57792" y="691273"/>
                  </a:lnTo>
                  <a:lnTo>
                    <a:pt x="115583" y="655709"/>
                  </a:lnTo>
                  <a:lnTo>
                    <a:pt x="155592" y="624591"/>
                  </a:lnTo>
                  <a:lnTo>
                    <a:pt x="182265" y="602363"/>
                  </a:lnTo>
                  <a:lnTo>
                    <a:pt x="186711" y="593472"/>
                  </a:lnTo>
                  <a:lnTo>
                    <a:pt x="195602" y="571245"/>
                  </a:lnTo>
                  <a:lnTo>
                    <a:pt x="195602" y="557908"/>
                  </a:lnTo>
                  <a:lnTo>
                    <a:pt x="195602" y="544572"/>
                  </a:lnTo>
                  <a:lnTo>
                    <a:pt x="191156" y="526790"/>
                  </a:lnTo>
                  <a:lnTo>
                    <a:pt x="182265" y="513454"/>
                  </a:lnTo>
                  <a:lnTo>
                    <a:pt x="160038" y="491226"/>
                  </a:lnTo>
                  <a:lnTo>
                    <a:pt x="146701" y="482335"/>
                  </a:lnTo>
                  <a:lnTo>
                    <a:pt x="142256" y="477890"/>
                  </a:lnTo>
                  <a:lnTo>
                    <a:pt x="137810" y="473444"/>
                  </a:lnTo>
                  <a:lnTo>
                    <a:pt x="146701" y="460108"/>
                  </a:lnTo>
                  <a:lnTo>
                    <a:pt x="177820" y="424544"/>
                  </a:lnTo>
                  <a:lnTo>
                    <a:pt x="186711" y="411207"/>
                  </a:lnTo>
                  <a:lnTo>
                    <a:pt x="200047" y="406762"/>
                  </a:lnTo>
                  <a:lnTo>
                    <a:pt x="271175" y="388980"/>
                  </a:lnTo>
                  <a:lnTo>
                    <a:pt x="235611" y="335634"/>
                  </a:lnTo>
                  <a:lnTo>
                    <a:pt x="306739" y="353416"/>
                  </a:lnTo>
                  <a:lnTo>
                    <a:pt x="306739" y="300070"/>
                  </a:lnTo>
                  <a:lnTo>
                    <a:pt x="360084" y="300070"/>
                  </a:lnTo>
                  <a:lnTo>
                    <a:pt x="360084" y="211161"/>
                  </a:lnTo>
                  <a:lnTo>
                    <a:pt x="404539" y="197824"/>
                  </a:lnTo>
                  <a:lnTo>
                    <a:pt x="435658" y="188933"/>
                  </a:lnTo>
                  <a:lnTo>
                    <a:pt x="444549" y="180042"/>
                  </a:lnTo>
                  <a:lnTo>
                    <a:pt x="448994" y="175597"/>
                  </a:lnTo>
                  <a:lnTo>
                    <a:pt x="457885" y="162260"/>
                  </a:lnTo>
                  <a:lnTo>
                    <a:pt x="480113" y="140033"/>
                  </a:lnTo>
                  <a:lnTo>
                    <a:pt x="551240" y="73351"/>
                  </a:lnTo>
                  <a:lnTo>
                    <a:pt x="591250" y="42232"/>
                  </a:lnTo>
                  <a:lnTo>
                    <a:pt x="631259" y="17782"/>
                  </a:lnTo>
                  <a:lnTo>
                    <a:pt x="662377" y="444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円: 塗りつぶしなし 54">
              <a:extLst>
                <a:ext uri="{FF2B5EF4-FFF2-40B4-BE49-F238E27FC236}">
                  <a16:creationId xmlns:a16="http://schemas.microsoft.com/office/drawing/2014/main" id="{3B50C1E9-C391-4EE3-BC15-723A8BC30512}"/>
                </a:ext>
              </a:extLst>
            </p:cNvPr>
            <p:cNvSpPr/>
            <p:nvPr/>
          </p:nvSpPr>
          <p:spPr>
            <a:xfrm>
              <a:off x="4247211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C575B7CA-9DCD-4C04-885C-713D5FAEAC84}"/>
                </a:ext>
              </a:extLst>
            </p:cNvPr>
            <p:cNvSpPr txBox="1"/>
            <p:nvPr/>
          </p:nvSpPr>
          <p:spPr>
            <a:xfrm>
              <a:off x="5104665" y="3010635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5203D79-7586-4F8C-BD44-9D8D407BB42B}"/>
              </a:ext>
            </a:extLst>
          </p:cNvPr>
          <p:cNvGrpSpPr/>
          <p:nvPr/>
        </p:nvGrpSpPr>
        <p:grpSpPr>
          <a:xfrm>
            <a:off x="6040074" y="2738185"/>
            <a:ext cx="1596925" cy="1596923"/>
            <a:chOff x="6239913" y="2225324"/>
            <a:chExt cx="1714908" cy="1714906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4208A13-D4F7-44C1-94AB-90380FD67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6738" y="2437458"/>
              <a:ext cx="1299941" cy="1464036"/>
            </a:xfrm>
            <a:custGeom>
              <a:avLst/>
              <a:gdLst>
                <a:gd name="connsiteX0" fmla="*/ 997999 w 1299941"/>
                <a:gd name="connsiteY0" fmla="*/ 0 h 1464036"/>
                <a:gd name="connsiteX1" fmla="*/ 1010712 w 1299941"/>
                <a:gd name="connsiteY1" fmla="*/ 0 h 1464036"/>
                <a:gd name="connsiteX2" fmla="*/ 1023426 w 1299941"/>
                <a:gd name="connsiteY2" fmla="*/ 6357 h 1464036"/>
                <a:gd name="connsiteX3" fmla="*/ 1036139 w 1299941"/>
                <a:gd name="connsiteY3" fmla="*/ 25427 h 1464036"/>
                <a:gd name="connsiteX4" fmla="*/ 1048852 w 1299941"/>
                <a:gd name="connsiteY4" fmla="*/ 44497 h 1464036"/>
                <a:gd name="connsiteX5" fmla="*/ 1061566 w 1299941"/>
                <a:gd name="connsiteY5" fmla="*/ 69924 h 1464036"/>
                <a:gd name="connsiteX6" fmla="*/ 1074279 w 1299941"/>
                <a:gd name="connsiteY6" fmla="*/ 139847 h 1464036"/>
                <a:gd name="connsiteX7" fmla="*/ 1074279 w 1299941"/>
                <a:gd name="connsiteY7" fmla="*/ 171630 h 1464036"/>
                <a:gd name="connsiteX8" fmla="*/ 1074279 w 1299941"/>
                <a:gd name="connsiteY8" fmla="*/ 209770 h 1464036"/>
                <a:gd name="connsiteX9" fmla="*/ 1061566 w 1299941"/>
                <a:gd name="connsiteY9" fmla="*/ 298764 h 1464036"/>
                <a:gd name="connsiteX10" fmla="*/ 1036139 w 1299941"/>
                <a:gd name="connsiteY10" fmla="*/ 394114 h 1464036"/>
                <a:gd name="connsiteX11" fmla="*/ 1010712 w 1299941"/>
                <a:gd name="connsiteY11" fmla="*/ 508534 h 1464036"/>
                <a:gd name="connsiteX12" fmla="*/ 1061566 w 1299941"/>
                <a:gd name="connsiteY12" fmla="*/ 597527 h 1464036"/>
                <a:gd name="connsiteX13" fmla="*/ 1099706 w 1299941"/>
                <a:gd name="connsiteY13" fmla="*/ 743731 h 1464036"/>
                <a:gd name="connsiteX14" fmla="*/ 1125132 w 1299941"/>
                <a:gd name="connsiteY14" fmla="*/ 845438 h 1464036"/>
                <a:gd name="connsiteX15" fmla="*/ 1137846 w 1299941"/>
                <a:gd name="connsiteY15" fmla="*/ 889934 h 1464036"/>
                <a:gd name="connsiteX16" fmla="*/ 1169629 w 1299941"/>
                <a:gd name="connsiteY16" fmla="*/ 928074 h 1464036"/>
                <a:gd name="connsiteX17" fmla="*/ 1220483 w 1299941"/>
                <a:gd name="connsiteY17" fmla="*/ 1010711 h 1464036"/>
                <a:gd name="connsiteX18" fmla="*/ 1299941 w 1299941"/>
                <a:gd name="connsiteY18" fmla="*/ 1137845 h 1464036"/>
                <a:gd name="connsiteX19" fmla="*/ 1137846 w 1299941"/>
                <a:gd name="connsiteY19" fmla="*/ 1264978 h 1464036"/>
                <a:gd name="connsiteX20" fmla="*/ 804945 w 1299941"/>
                <a:gd name="connsiteY20" fmla="*/ 1457710 h 1464036"/>
                <a:gd name="connsiteX21" fmla="*/ 766315 w 1299941"/>
                <a:gd name="connsiteY21" fmla="*/ 1463605 h 1464036"/>
                <a:gd name="connsiteX22" fmla="*/ 757785 w 1299941"/>
                <a:gd name="connsiteY22" fmla="*/ 1464036 h 1464036"/>
                <a:gd name="connsiteX23" fmla="*/ 470395 w 1299941"/>
                <a:gd name="connsiteY23" fmla="*/ 1290405 h 1464036"/>
                <a:gd name="connsiteX24" fmla="*/ 330548 w 1299941"/>
                <a:gd name="connsiteY24" fmla="*/ 1315831 h 1464036"/>
                <a:gd name="connsiteX25" fmla="*/ 368688 w 1299941"/>
                <a:gd name="connsiteY25" fmla="*/ 1284048 h 1464036"/>
                <a:gd name="connsiteX26" fmla="*/ 394114 w 1299941"/>
                <a:gd name="connsiteY26" fmla="*/ 1252265 h 1464036"/>
                <a:gd name="connsiteX27" fmla="*/ 419541 w 1299941"/>
                <a:gd name="connsiteY27" fmla="*/ 1226838 h 1464036"/>
                <a:gd name="connsiteX28" fmla="*/ 432254 w 1299941"/>
                <a:gd name="connsiteY28" fmla="*/ 1195055 h 1464036"/>
                <a:gd name="connsiteX29" fmla="*/ 444968 w 1299941"/>
                <a:gd name="connsiteY29" fmla="*/ 1163271 h 1464036"/>
                <a:gd name="connsiteX30" fmla="*/ 457681 w 1299941"/>
                <a:gd name="connsiteY30" fmla="*/ 1125131 h 1464036"/>
                <a:gd name="connsiteX31" fmla="*/ 375044 w 1299941"/>
                <a:gd name="connsiteY31" fmla="*/ 1150558 h 1464036"/>
                <a:gd name="connsiteX32" fmla="*/ 311478 w 1299941"/>
                <a:gd name="connsiteY32" fmla="*/ 1163271 h 1464036"/>
                <a:gd name="connsiteX33" fmla="*/ 279694 w 1299941"/>
                <a:gd name="connsiteY33" fmla="*/ 1163271 h 1464036"/>
                <a:gd name="connsiteX34" fmla="*/ 260624 w 1299941"/>
                <a:gd name="connsiteY34" fmla="*/ 1163271 h 1464036"/>
                <a:gd name="connsiteX35" fmla="*/ 209771 w 1299941"/>
                <a:gd name="connsiteY35" fmla="*/ 1137845 h 1464036"/>
                <a:gd name="connsiteX36" fmla="*/ 190701 w 1299941"/>
                <a:gd name="connsiteY36" fmla="*/ 1131488 h 1464036"/>
                <a:gd name="connsiteX37" fmla="*/ 184344 w 1299941"/>
                <a:gd name="connsiteY37" fmla="*/ 1125131 h 1464036"/>
                <a:gd name="connsiteX38" fmla="*/ 184344 w 1299941"/>
                <a:gd name="connsiteY38" fmla="*/ 1106061 h 1464036"/>
                <a:gd name="connsiteX39" fmla="*/ 190701 w 1299941"/>
                <a:gd name="connsiteY39" fmla="*/ 1086991 h 1464036"/>
                <a:gd name="connsiteX40" fmla="*/ 197057 w 1299941"/>
                <a:gd name="connsiteY40" fmla="*/ 1055208 h 1464036"/>
                <a:gd name="connsiteX41" fmla="*/ 330548 w 1299941"/>
                <a:gd name="connsiteY41" fmla="*/ 1004354 h 1464036"/>
                <a:gd name="connsiteX42" fmla="*/ 146204 w 1299941"/>
                <a:gd name="connsiteY42" fmla="*/ 1017068 h 1464036"/>
                <a:gd name="connsiteX43" fmla="*/ 133491 w 1299941"/>
                <a:gd name="connsiteY43" fmla="*/ 1010711 h 1464036"/>
                <a:gd name="connsiteX44" fmla="*/ 114420 w 1299941"/>
                <a:gd name="connsiteY44" fmla="*/ 991641 h 1464036"/>
                <a:gd name="connsiteX45" fmla="*/ 63567 w 1299941"/>
                <a:gd name="connsiteY45" fmla="*/ 928074 h 1464036"/>
                <a:gd name="connsiteX46" fmla="*/ 0 w 1299941"/>
                <a:gd name="connsiteY46" fmla="*/ 832724 h 1464036"/>
                <a:gd name="connsiteX47" fmla="*/ 12714 w 1299941"/>
                <a:gd name="connsiteY47" fmla="*/ 807298 h 1464036"/>
                <a:gd name="connsiteX48" fmla="*/ 88994 w 1299941"/>
                <a:gd name="connsiteY48" fmla="*/ 781871 h 1464036"/>
                <a:gd name="connsiteX49" fmla="*/ 260624 w 1299941"/>
                <a:gd name="connsiteY49" fmla="*/ 654737 h 1464036"/>
                <a:gd name="connsiteX50" fmla="*/ 260624 w 1299941"/>
                <a:gd name="connsiteY50" fmla="*/ 546674 h 1464036"/>
                <a:gd name="connsiteX51" fmla="*/ 273337 w 1299941"/>
                <a:gd name="connsiteY51" fmla="*/ 483107 h 1464036"/>
                <a:gd name="connsiteX52" fmla="*/ 406828 w 1299941"/>
                <a:gd name="connsiteY52" fmla="*/ 336904 h 1464036"/>
                <a:gd name="connsiteX53" fmla="*/ 406828 w 1299941"/>
                <a:gd name="connsiteY53" fmla="*/ 292407 h 1464036"/>
                <a:gd name="connsiteX54" fmla="*/ 400471 w 1299941"/>
                <a:gd name="connsiteY54" fmla="*/ 177987 h 1464036"/>
                <a:gd name="connsiteX55" fmla="*/ 406828 w 1299941"/>
                <a:gd name="connsiteY55" fmla="*/ 120777 h 1464036"/>
                <a:gd name="connsiteX56" fmla="*/ 413184 w 1299941"/>
                <a:gd name="connsiteY56" fmla="*/ 69924 h 1464036"/>
                <a:gd name="connsiteX57" fmla="*/ 419541 w 1299941"/>
                <a:gd name="connsiteY57" fmla="*/ 38140 h 1464036"/>
                <a:gd name="connsiteX58" fmla="*/ 425898 w 1299941"/>
                <a:gd name="connsiteY58" fmla="*/ 31783 h 1464036"/>
                <a:gd name="connsiteX59" fmla="*/ 432254 w 1299941"/>
                <a:gd name="connsiteY59" fmla="*/ 25427 h 1464036"/>
                <a:gd name="connsiteX60" fmla="*/ 451324 w 1299941"/>
                <a:gd name="connsiteY60" fmla="*/ 38140 h 1464036"/>
                <a:gd name="connsiteX61" fmla="*/ 464038 w 1299941"/>
                <a:gd name="connsiteY61" fmla="*/ 63567 h 1464036"/>
                <a:gd name="connsiteX62" fmla="*/ 495821 w 1299941"/>
                <a:gd name="connsiteY62" fmla="*/ 146204 h 1464036"/>
                <a:gd name="connsiteX63" fmla="*/ 521248 w 1299941"/>
                <a:gd name="connsiteY63" fmla="*/ 228840 h 1464036"/>
                <a:gd name="connsiteX64" fmla="*/ 540318 w 1299941"/>
                <a:gd name="connsiteY64" fmla="*/ 260624 h 1464036"/>
                <a:gd name="connsiteX65" fmla="*/ 553031 w 1299941"/>
                <a:gd name="connsiteY65" fmla="*/ 273337 h 1464036"/>
                <a:gd name="connsiteX66" fmla="*/ 565745 w 1299941"/>
                <a:gd name="connsiteY66" fmla="*/ 279694 h 1464036"/>
                <a:gd name="connsiteX67" fmla="*/ 584815 w 1299941"/>
                <a:gd name="connsiteY67" fmla="*/ 279694 h 1464036"/>
                <a:gd name="connsiteX68" fmla="*/ 635668 w 1299941"/>
                <a:gd name="connsiteY68" fmla="*/ 279694 h 1464036"/>
                <a:gd name="connsiteX69" fmla="*/ 731018 w 1299941"/>
                <a:gd name="connsiteY69" fmla="*/ 273337 h 1464036"/>
                <a:gd name="connsiteX70" fmla="*/ 743732 w 1299941"/>
                <a:gd name="connsiteY70" fmla="*/ 273337 h 1464036"/>
                <a:gd name="connsiteX71" fmla="*/ 756445 w 1299941"/>
                <a:gd name="connsiteY71" fmla="*/ 260624 h 1464036"/>
                <a:gd name="connsiteX72" fmla="*/ 794585 w 1299941"/>
                <a:gd name="connsiteY72" fmla="*/ 228840 h 1464036"/>
                <a:gd name="connsiteX73" fmla="*/ 877222 w 1299941"/>
                <a:gd name="connsiteY73" fmla="*/ 133490 h 1464036"/>
                <a:gd name="connsiteX74" fmla="*/ 953502 w 1299941"/>
                <a:gd name="connsiteY74" fmla="*/ 38140 h 1464036"/>
                <a:gd name="connsiteX75" fmla="*/ 985286 w 1299941"/>
                <a:gd name="connsiteY75" fmla="*/ 6357 h 1464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299941" h="1464036">
                  <a:moveTo>
                    <a:pt x="997999" y="0"/>
                  </a:moveTo>
                  <a:lnTo>
                    <a:pt x="1010712" y="0"/>
                  </a:lnTo>
                  <a:lnTo>
                    <a:pt x="1023426" y="6357"/>
                  </a:lnTo>
                  <a:lnTo>
                    <a:pt x="1036139" y="25427"/>
                  </a:lnTo>
                  <a:lnTo>
                    <a:pt x="1048852" y="44497"/>
                  </a:lnTo>
                  <a:lnTo>
                    <a:pt x="1061566" y="69924"/>
                  </a:lnTo>
                  <a:lnTo>
                    <a:pt x="1074279" y="139847"/>
                  </a:lnTo>
                  <a:lnTo>
                    <a:pt x="1074279" y="171630"/>
                  </a:lnTo>
                  <a:lnTo>
                    <a:pt x="1074279" y="209770"/>
                  </a:lnTo>
                  <a:lnTo>
                    <a:pt x="1061566" y="298764"/>
                  </a:lnTo>
                  <a:lnTo>
                    <a:pt x="1036139" y="394114"/>
                  </a:lnTo>
                  <a:lnTo>
                    <a:pt x="1010712" y="508534"/>
                  </a:lnTo>
                  <a:lnTo>
                    <a:pt x="1061566" y="597527"/>
                  </a:lnTo>
                  <a:lnTo>
                    <a:pt x="1099706" y="743731"/>
                  </a:lnTo>
                  <a:lnTo>
                    <a:pt x="1125132" y="845438"/>
                  </a:lnTo>
                  <a:lnTo>
                    <a:pt x="1137846" y="889934"/>
                  </a:lnTo>
                  <a:lnTo>
                    <a:pt x="1169629" y="928074"/>
                  </a:lnTo>
                  <a:lnTo>
                    <a:pt x="1220483" y="1010711"/>
                  </a:lnTo>
                  <a:lnTo>
                    <a:pt x="1299941" y="1137845"/>
                  </a:lnTo>
                  <a:lnTo>
                    <a:pt x="1137846" y="1264978"/>
                  </a:lnTo>
                  <a:lnTo>
                    <a:pt x="804945" y="1457710"/>
                  </a:lnTo>
                  <a:lnTo>
                    <a:pt x="766315" y="1463605"/>
                  </a:lnTo>
                  <a:lnTo>
                    <a:pt x="757785" y="1464036"/>
                  </a:lnTo>
                  <a:lnTo>
                    <a:pt x="470395" y="1290405"/>
                  </a:lnTo>
                  <a:lnTo>
                    <a:pt x="330548" y="1315831"/>
                  </a:lnTo>
                  <a:lnTo>
                    <a:pt x="368688" y="1284048"/>
                  </a:lnTo>
                  <a:lnTo>
                    <a:pt x="394114" y="1252265"/>
                  </a:lnTo>
                  <a:lnTo>
                    <a:pt x="419541" y="1226838"/>
                  </a:lnTo>
                  <a:lnTo>
                    <a:pt x="432254" y="1195055"/>
                  </a:lnTo>
                  <a:lnTo>
                    <a:pt x="444968" y="1163271"/>
                  </a:lnTo>
                  <a:lnTo>
                    <a:pt x="457681" y="1125131"/>
                  </a:lnTo>
                  <a:lnTo>
                    <a:pt x="375044" y="1150558"/>
                  </a:lnTo>
                  <a:lnTo>
                    <a:pt x="311478" y="1163271"/>
                  </a:lnTo>
                  <a:lnTo>
                    <a:pt x="279694" y="1163271"/>
                  </a:lnTo>
                  <a:lnTo>
                    <a:pt x="260624" y="1163271"/>
                  </a:lnTo>
                  <a:lnTo>
                    <a:pt x="209771" y="1137845"/>
                  </a:lnTo>
                  <a:lnTo>
                    <a:pt x="190701" y="1131488"/>
                  </a:lnTo>
                  <a:lnTo>
                    <a:pt x="184344" y="1125131"/>
                  </a:lnTo>
                  <a:lnTo>
                    <a:pt x="184344" y="1106061"/>
                  </a:lnTo>
                  <a:lnTo>
                    <a:pt x="190701" y="1086991"/>
                  </a:lnTo>
                  <a:lnTo>
                    <a:pt x="197057" y="1055208"/>
                  </a:lnTo>
                  <a:lnTo>
                    <a:pt x="330548" y="1004354"/>
                  </a:lnTo>
                  <a:lnTo>
                    <a:pt x="146204" y="1017068"/>
                  </a:lnTo>
                  <a:lnTo>
                    <a:pt x="133491" y="1010711"/>
                  </a:lnTo>
                  <a:lnTo>
                    <a:pt x="114420" y="991641"/>
                  </a:lnTo>
                  <a:lnTo>
                    <a:pt x="63567" y="928074"/>
                  </a:lnTo>
                  <a:lnTo>
                    <a:pt x="0" y="832724"/>
                  </a:lnTo>
                  <a:lnTo>
                    <a:pt x="12714" y="807298"/>
                  </a:lnTo>
                  <a:lnTo>
                    <a:pt x="88994" y="781871"/>
                  </a:lnTo>
                  <a:lnTo>
                    <a:pt x="260624" y="654737"/>
                  </a:lnTo>
                  <a:lnTo>
                    <a:pt x="260624" y="546674"/>
                  </a:lnTo>
                  <a:lnTo>
                    <a:pt x="273337" y="483107"/>
                  </a:lnTo>
                  <a:lnTo>
                    <a:pt x="406828" y="336904"/>
                  </a:lnTo>
                  <a:lnTo>
                    <a:pt x="406828" y="292407"/>
                  </a:lnTo>
                  <a:lnTo>
                    <a:pt x="400471" y="177987"/>
                  </a:lnTo>
                  <a:lnTo>
                    <a:pt x="406828" y="120777"/>
                  </a:lnTo>
                  <a:lnTo>
                    <a:pt x="413184" y="69924"/>
                  </a:lnTo>
                  <a:lnTo>
                    <a:pt x="419541" y="38140"/>
                  </a:lnTo>
                  <a:lnTo>
                    <a:pt x="425898" y="31783"/>
                  </a:lnTo>
                  <a:lnTo>
                    <a:pt x="432254" y="25427"/>
                  </a:lnTo>
                  <a:lnTo>
                    <a:pt x="451324" y="38140"/>
                  </a:lnTo>
                  <a:lnTo>
                    <a:pt x="464038" y="63567"/>
                  </a:lnTo>
                  <a:lnTo>
                    <a:pt x="495821" y="146204"/>
                  </a:lnTo>
                  <a:lnTo>
                    <a:pt x="521248" y="228840"/>
                  </a:lnTo>
                  <a:lnTo>
                    <a:pt x="540318" y="260624"/>
                  </a:lnTo>
                  <a:lnTo>
                    <a:pt x="553031" y="273337"/>
                  </a:lnTo>
                  <a:lnTo>
                    <a:pt x="565745" y="279694"/>
                  </a:lnTo>
                  <a:lnTo>
                    <a:pt x="584815" y="279694"/>
                  </a:lnTo>
                  <a:lnTo>
                    <a:pt x="635668" y="279694"/>
                  </a:lnTo>
                  <a:lnTo>
                    <a:pt x="731018" y="273337"/>
                  </a:lnTo>
                  <a:lnTo>
                    <a:pt x="743732" y="273337"/>
                  </a:lnTo>
                  <a:lnTo>
                    <a:pt x="756445" y="260624"/>
                  </a:lnTo>
                  <a:lnTo>
                    <a:pt x="794585" y="228840"/>
                  </a:lnTo>
                  <a:lnTo>
                    <a:pt x="877222" y="133490"/>
                  </a:lnTo>
                  <a:lnTo>
                    <a:pt x="953502" y="38140"/>
                  </a:lnTo>
                  <a:lnTo>
                    <a:pt x="985286" y="635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円: 塗りつぶしなし 51">
              <a:extLst>
                <a:ext uri="{FF2B5EF4-FFF2-40B4-BE49-F238E27FC236}">
                  <a16:creationId xmlns:a16="http://schemas.microsoft.com/office/drawing/2014/main" id="{D1A8523E-4F98-4696-B2B2-12CB4ACF2D0B}"/>
                </a:ext>
              </a:extLst>
            </p:cNvPr>
            <p:cNvSpPr/>
            <p:nvPr/>
          </p:nvSpPr>
          <p:spPr>
            <a:xfrm>
              <a:off x="6239913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A6E90245-D955-4116-A74C-C55598B56D2D}"/>
                </a:ext>
              </a:extLst>
            </p:cNvPr>
            <p:cNvSpPr txBox="1"/>
            <p:nvPr/>
          </p:nvSpPr>
          <p:spPr>
            <a:xfrm>
              <a:off x="7062861" y="3226295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02093C5-CF38-49C2-ACE2-7AB19F29261C}"/>
              </a:ext>
            </a:extLst>
          </p:cNvPr>
          <p:cNvGrpSpPr/>
          <p:nvPr/>
        </p:nvGrpSpPr>
        <p:grpSpPr>
          <a:xfrm>
            <a:off x="7899089" y="4730267"/>
            <a:ext cx="1596925" cy="1596923"/>
            <a:chOff x="8146350" y="4364585"/>
            <a:chExt cx="1714908" cy="1714906"/>
          </a:xfrm>
        </p:grpSpPr>
        <p:sp>
          <p:nvSpPr>
            <p:cNvPr id="48" name="円: 塗りつぶしなし 47">
              <a:extLst>
                <a:ext uri="{FF2B5EF4-FFF2-40B4-BE49-F238E27FC236}">
                  <a16:creationId xmlns:a16="http://schemas.microsoft.com/office/drawing/2014/main" id="{949D9FEE-B997-489D-BD45-B35CD83604A0}"/>
                </a:ext>
              </a:extLst>
            </p:cNvPr>
            <p:cNvSpPr/>
            <p:nvPr/>
          </p:nvSpPr>
          <p:spPr>
            <a:xfrm>
              <a:off x="8146350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07264884-2397-4CCA-9925-9B2A1FE8B3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9149" y="4554807"/>
              <a:ext cx="1498946" cy="1472463"/>
            </a:xfrm>
            <a:custGeom>
              <a:avLst/>
              <a:gdLst>
                <a:gd name="T0" fmla="*/ 659 w 1981"/>
                <a:gd name="T1" fmla="*/ 244 h 1946"/>
                <a:gd name="T2" fmla="*/ 461 w 1981"/>
                <a:gd name="T3" fmla="*/ 306 h 1946"/>
                <a:gd name="T4" fmla="*/ 358 w 1981"/>
                <a:gd name="T5" fmla="*/ 382 h 1946"/>
                <a:gd name="T6" fmla="*/ 304 w 1981"/>
                <a:gd name="T7" fmla="*/ 462 h 1946"/>
                <a:gd name="T8" fmla="*/ 240 w 1981"/>
                <a:gd name="T9" fmla="*/ 448 h 1946"/>
                <a:gd name="T10" fmla="*/ 208 w 1981"/>
                <a:gd name="T11" fmla="*/ 470 h 1946"/>
                <a:gd name="T12" fmla="*/ 204 w 1981"/>
                <a:gd name="T13" fmla="*/ 551 h 1946"/>
                <a:gd name="T14" fmla="*/ 138 w 1981"/>
                <a:gd name="T15" fmla="*/ 641 h 1946"/>
                <a:gd name="T16" fmla="*/ 34 w 1981"/>
                <a:gd name="T17" fmla="*/ 779 h 1946"/>
                <a:gd name="T18" fmla="*/ 0 w 1981"/>
                <a:gd name="T19" fmla="*/ 925 h 1946"/>
                <a:gd name="T20" fmla="*/ 26 w 1981"/>
                <a:gd name="T21" fmla="*/ 1065 h 1946"/>
                <a:gd name="T22" fmla="*/ 104 w 1981"/>
                <a:gd name="T23" fmla="*/ 1189 h 1946"/>
                <a:gd name="T24" fmla="*/ 170 w 1981"/>
                <a:gd name="T25" fmla="*/ 1217 h 1946"/>
                <a:gd name="T26" fmla="*/ 338 w 1981"/>
                <a:gd name="T27" fmla="*/ 1283 h 1946"/>
                <a:gd name="T28" fmla="*/ 683 w 1981"/>
                <a:gd name="T29" fmla="*/ 1540 h 1946"/>
                <a:gd name="T30" fmla="*/ 773 w 1981"/>
                <a:gd name="T31" fmla="*/ 1660 h 1946"/>
                <a:gd name="T32" fmla="*/ 855 w 1981"/>
                <a:gd name="T33" fmla="*/ 1912 h 1946"/>
                <a:gd name="T34" fmla="*/ 983 w 1981"/>
                <a:gd name="T35" fmla="*/ 1946 h 1946"/>
                <a:gd name="T36" fmla="*/ 1251 w 1981"/>
                <a:gd name="T37" fmla="*/ 1900 h 1946"/>
                <a:gd name="T38" fmla="*/ 1493 w 1981"/>
                <a:gd name="T39" fmla="*/ 1792 h 1946"/>
                <a:gd name="T40" fmla="*/ 1697 w 1981"/>
                <a:gd name="T41" fmla="*/ 1632 h 1946"/>
                <a:gd name="T42" fmla="*/ 1859 w 1981"/>
                <a:gd name="T43" fmla="*/ 1427 h 1946"/>
                <a:gd name="T44" fmla="*/ 1967 w 1981"/>
                <a:gd name="T45" fmla="*/ 1187 h 1946"/>
                <a:gd name="T46" fmla="*/ 1907 w 1981"/>
                <a:gd name="T47" fmla="*/ 1061 h 1946"/>
                <a:gd name="T48" fmla="*/ 1807 w 1981"/>
                <a:gd name="T49" fmla="*/ 1025 h 1946"/>
                <a:gd name="T50" fmla="*/ 1791 w 1981"/>
                <a:gd name="T51" fmla="*/ 899 h 1946"/>
                <a:gd name="T52" fmla="*/ 1735 w 1981"/>
                <a:gd name="T53" fmla="*/ 867 h 1946"/>
                <a:gd name="T54" fmla="*/ 1675 w 1981"/>
                <a:gd name="T55" fmla="*/ 859 h 1946"/>
                <a:gd name="T56" fmla="*/ 1659 w 1981"/>
                <a:gd name="T57" fmla="*/ 765 h 1946"/>
                <a:gd name="T58" fmla="*/ 1605 w 1981"/>
                <a:gd name="T59" fmla="*/ 733 h 1946"/>
                <a:gd name="T60" fmla="*/ 1483 w 1981"/>
                <a:gd name="T61" fmla="*/ 723 h 1946"/>
                <a:gd name="T62" fmla="*/ 1485 w 1981"/>
                <a:gd name="T63" fmla="*/ 543 h 1946"/>
                <a:gd name="T64" fmla="*/ 1627 w 1981"/>
                <a:gd name="T65" fmla="*/ 464 h 1946"/>
                <a:gd name="T66" fmla="*/ 1759 w 1981"/>
                <a:gd name="T67" fmla="*/ 234 h 1946"/>
                <a:gd name="T68" fmla="*/ 1749 w 1981"/>
                <a:gd name="T69" fmla="*/ 210 h 1946"/>
                <a:gd name="T70" fmla="*/ 1559 w 1981"/>
                <a:gd name="T71" fmla="*/ 240 h 1946"/>
                <a:gd name="T72" fmla="*/ 1445 w 1981"/>
                <a:gd name="T73" fmla="*/ 244 h 1946"/>
                <a:gd name="T74" fmla="*/ 1253 w 1981"/>
                <a:gd name="T75" fmla="*/ 332 h 1946"/>
                <a:gd name="T76" fmla="*/ 1135 w 1981"/>
                <a:gd name="T77" fmla="*/ 100 h 1946"/>
                <a:gd name="T78" fmla="*/ 1123 w 1981"/>
                <a:gd name="T79" fmla="*/ 2 h 1946"/>
                <a:gd name="T80" fmla="*/ 1067 w 1981"/>
                <a:gd name="T81" fmla="*/ 36 h 1946"/>
                <a:gd name="T82" fmla="*/ 907 w 1981"/>
                <a:gd name="T83" fmla="*/ 116 h 1946"/>
                <a:gd name="T84" fmla="*/ 859 w 1981"/>
                <a:gd name="T85" fmla="*/ 156 h 1946"/>
                <a:gd name="T86" fmla="*/ 843 w 1981"/>
                <a:gd name="T87" fmla="*/ 238 h 1946"/>
                <a:gd name="T88" fmla="*/ 202 w 1981"/>
                <a:gd name="T89" fmla="*/ 835 h 1946"/>
                <a:gd name="T90" fmla="*/ 242 w 1981"/>
                <a:gd name="T91" fmla="*/ 1001 h 1946"/>
                <a:gd name="T92" fmla="*/ 336 w 1981"/>
                <a:gd name="T93" fmla="*/ 1101 h 1946"/>
                <a:gd name="T94" fmla="*/ 467 w 1981"/>
                <a:gd name="T95" fmla="*/ 1147 h 1946"/>
                <a:gd name="T96" fmla="*/ 573 w 1981"/>
                <a:gd name="T97" fmla="*/ 1137 h 1946"/>
                <a:gd name="T98" fmla="*/ 657 w 1981"/>
                <a:gd name="T99" fmla="*/ 1061 h 1946"/>
                <a:gd name="T100" fmla="*/ 671 w 1981"/>
                <a:gd name="T101" fmla="*/ 1047 h 1946"/>
                <a:gd name="T102" fmla="*/ 601 w 1981"/>
                <a:gd name="T103" fmla="*/ 1159 h 1946"/>
                <a:gd name="T104" fmla="*/ 525 w 1981"/>
                <a:gd name="T105" fmla="*/ 1181 h 1946"/>
                <a:gd name="T106" fmla="*/ 376 w 1981"/>
                <a:gd name="T107" fmla="*/ 1161 h 1946"/>
                <a:gd name="T108" fmla="*/ 242 w 1981"/>
                <a:gd name="T109" fmla="*/ 1059 h 1946"/>
                <a:gd name="T110" fmla="*/ 184 w 1981"/>
                <a:gd name="T111" fmla="*/ 895 h 1946"/>
                <a:gd name="T112" fmla="*/ 202 w 1981"/>
                <a:gd name="T113" fmla="*/ 721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81" h="1946">
                  <a:moveTo>
                    <a:pt x="843" y="238"/>
                  </a:moveTo>
                  <a:lnTo>
                    <a:pt x="843" y="238"/>
                  </a:lnTo>
                  <a:lnTo>
                    <a:pt x="807" y="236"/>
                  </a:lnTo>
                  <a:lnTo>
                    <a:pt x="767" y="236"/>
                  </a:lnTo>
                  <a:lnTo>
                    <a:pt x="717" y="238"/>
                  </a:lnTo>
                  <a:lnTo>
                    <a:pt x="659" y="244"/>
                  </a:lnTo>
                  <a:lnTo>
                    <a:pt x="627" y="250"/>
                  </a:lnTo>
                  <a:lnTo>
                    <a:pt x="595" y="258"/>
                  </a:lnTo>
                  <a:lnTo>
                    <a:pt x="561" y="266"/>
                  </a:lnTo>
                  <a:lnTo>
                    <a:pt x="527" y="276"/>
                  </a:lnTo>
                  <a:lnTo>
                    <a:pt x="495" y="290"/>
                  </a:lnTo>
                  <a:lnTo>
                    <a:pt x="461" y="306"/>
                  </a:lnTo>
                  <a:lnTo>
                    <a:pt x="461" y="306"/>
                  </a:lnTo>
                  <a:lnTo>
                    <a:pt x="439" y="318"/>
                  </a:lnTo>
                  <a:lnTo>
                    <a:pt x="418" y="330"/>
                  </a:lnTo>
                  <a:lnTo>
                    <a:pt x="400" y="344"/>
                  </a:lnTo>
                  <a:lnTo>
                    <a:pt x="384" y="356"/>
                  </a:lnTo>
                  <a:lnTo>
                    <a:pt x="358" y="382"/>
                  </a:lnTo>
                  <a:lnTo>
                    <a:pt x="340" y="406"/>
                  </a:lnTo>
                  <a:lnTo>
                    <a:pt x="326" y="426"/>
                  </a:lnTo>
                  <a:lnTo>
                    <a:pt x="316" y="444"/>
                  </a:lnTo>
                  <a:lnTo>
                    <a:pt x="308" y="456"/>
                  </a:lnTo>
                  <a:lnTo>
                    <a:pt x="304" y="462"/>
                  </a:lnTo>
                  <a:lnTo>
                    <a:pt x="304" y="462"/>
                  </a:lnTo>
                  <a:lnTo>
                    <a:pt x="300" y="464"/>
                  </a:lnTo>
                  <a:lnTo>
                    <a:pt x="298" y="464"/>
                  </a:lnTo>
                  <a:lnTo>
                    <a:pt x="290" y="460"/>
                  </a:lnTo>
                  <a:lnTo>
                    <a:pt x="266" y="452"/>
                  </a:lnTo>
                  <a:lnTo>
                    <a:pt x="254" y="448"/>
                  </a:lnTo>
                  <a:lnTo>
                    <a:pt x="240" y="448"/>
                  </a:lnTo>
                  <a:lnTo>
                    <a:pt x="234" y="448"/>
                  </a:lnTo>
                  <a:lnTo>
                    <a:pt x="226" y="452"/>
                  </a:lnTo>
                  <a:lnTo>
                    <a:pt x="220" y="456"/>
                  </a:lnTo>
                  <a:lnTo>
                    <a:pt x="214" y="462"/>
                  </a:lnTo>
                  <a:lnTo>
                    <a:pt x="214" y="462"/>
                  </a:lnTo>
                  <a:lnTo>
                    <a:pt x="208" y="470"/>
                  </a:lnTo>
                  <a:lnTo>
                    <a:pt x="204" y="478"/>
                  </a:lnTo>
                  <a:lnTo>
                    <a:pt x="202" y="489"/>
                  </a:lnTo>
                  <a:lnTo>
                    <a:pt x="200" y="497"/>
                  </a:lnTo>
                  <a:lnTo>
                    <a:pt x="198" y="517"/>
                  </a:lnTo>
                  <a:lnTo>
                    <a:pt x="202" y="535"/>
                  </a:lnTo>
                  <a:lnTo>
                    <a:pt x="204" y="551"/>
                  </a:lnTo>
                  <a:lnTo>
                    <a:pt x="208" y="565"/>
                  </a:lnTo>
                  <a:lnTo>
                    <a:pt x="214" y="577"/>
                  </a:lnTo>
                  <a:lnTo>
                    <a:pt x="214" y="577"/>
                  </a:lnTo>
                  <a:lnTo>
                    <a:pt x="192" y="595"/>
                  </a:lnTo>
                  <a:lnTo>
                    <a:pt x="168" y="615"/>
                  </a:lnTo>
                  <a:lnTo>
                    <a:pt x="138" y="641"/>
                  </a:lnTo>
                  <a:lnTo>
                    <a:pt x="108" y="673"/>
                  </a:lnTo>
                  <a:lnTo>
                    <a:pt x="78" y="707"/>
                  </a:lnTo>
                  <a:lnTo>
                    <a:pt x="66" y="725"/>
                  </a:lnTo>
                  <a:lnTo>
                    <a:pt x="54" y="743"/>
                  </a:lnTo>
                  <a:lnTo>
                    <a:pt x="42" y="761"/>
                  </a:lnTo>
                  <a:lnTo>
                    <a:pt x="34" y="779"/>
                  </a:lnTo>
                  <a:lnTo>
                    <a:pt x="34" y="779"/>
                  </a:lnTo>
                  <a:lnTo>
                    <a:pt x="22" y="809"/>
                  </a:lnTo>
                  <a:lnTo>
                    <a:pt x="14" y="841"/>
                  </a:lnTo>
                  <a:lnTo>
                    <a:pt x="6" y="869"/>
                  </a:lnTo>
                  <a:lnTo>
                    <a:pt x="2" y="897"/>
                  </a:lnTo>
                  <a:lnTo>
                    <a:pt x="0" y="925"/>
                  </a:lnTo>
                  <a:lnTo>
                    <a:pt x="0" y="951"/>
                  </a:lnTo>
                  <a:lnTo>
                    <a:pt x="2" y="975"/>
                  </a:lnTo>
                  <a:lnTo>
                    <a:pt x="6" y="999"/>
                  </a:lnTo>
                  <a:lnTo>
                    <a:pt x="12" y="1021"/>
                  </a:lnTo>
                  <a:lnTo>
                    <a:pt x="18" y="1045"/>
                  </a:lnTo>
                  <a:lnTo>
                    <a:pt x="26" y="1065"/>
                  </a:lnTo>
                  <a:lnTo>
                    <a:pt x="34" y="1085"/>
                  </a:lnTo>
                  <a:lnTo>
                    <a:pt x="56" y="1125"/>
                  </a:lnTo>
                  <a:lnTo>
                    <a:pt x="80" y="1161"/>
                  </a:lnTo>
                  <a:lnTo>
                    <a:pt x="80" y="1161"/>
                  </a:lnTo>
                  <a:lnTo>
                    <a:pt x="92" y="1175"/>
                  </a:lnTo>
                  <a:lnTo>
                    <a:pt x="104" y="1189"/>
                  </a:lnTo>
                  <a:lnTo>
                    <a:pt x="116" y="1199"/>
                  </a:lnTo>
                  <a:lnTo>
                    <a:pt x="128" y="1207"/>
                  </a:lnTo>
                  <a:lnTo>
                    <a:pt x="138" y="1211"/>
                  </a:lnTo>
                  <a:lnTo>
                    <a:pt x="150" y="1215"/>
                  </a:lnTo>
                  <a:lnTo>
                    <a:pt x="160" y="1217"/>
                  </a:lnTo>
                  <a:lnTo>
                    <a:pt x="170" y="1217"/>
                  </a:lnTo>
                  <a:lnTo>
                    <a:pt x="188" y="1215"/>
                  </a:lnTo>
                  <a:lnTo>
                    <a:pt x="202" y="1211"/>
                  </a:lnTo>
                  <a:lnTo>
                    <a:pt x="214" y="1205"/>
                  </a:lnTo>
                  <a:lnTo>
                    <a:pt x="214" y="1205"/>
                  </a:lnTo>
                  <a:lnTo>
                    <a:pt x="274" y="1243"/>
                  </a:lnTo>
                  <a:lnTo>
                    <a:pt x="338" y="1283"/>
                  </a:lnTo>
                  <a:lnTo>
                    <a:pt x="414" y="1335"/>
                  </a:lnTo>
                  <a:lnTo>
                    <a:pt x="497" y="1391"/>
                  </a:lnTo>
                  <a:lnTo>
                    <a:pt x="579" y="1451"/>
                  </a:lnTo>
                  <a:lnTo>
                    <a:pt x="617" y="1482"/>
                  </a:lnTo>
                  <a:lnTo>
                    <a:pt x="651" y="1512"/>
                  </a:lnTo>
                  <a:lnTo>
                    <a:pt x="683" y="1540"/>
                  </a:lnTo>
                  <a:lnTo>
                    <a:pt x="709" y="1566"/>
                  </a:lnTo>
                  <a:lnTo>
                    <a:pt x="709" y="1566"/>
                  </a:lnTo>
                  <a:lnTo>
                    <a:pt x="727" y="1588"/>
                  </a:lnTo>
                  <a:lnTo>
                    <a:pt x="743" y="1610"/>
                  </a:lnTo>
                  <a:lnTo>
                    <a:pt x="759" y="1634"/>
                  </a:lnTo>
                  <a:lnTo>
                    <a:pt x="773" y="1660"/>
                  </a:lnTo>
                  <a:lnTo>
                    <a:pt x="785" y="1688"/>
                  </a:lnTo>
                  <a:lnTo>
                    <a:pt x="797" y="1714"/>
                  </a:lnTo>
                  <a:lnTo>
                    <a:pt x="817" y="1768"/>
                  </a:lnTo>
                  <a:lnTo>
                    <a:pt x="833" y="1822"/>
                  </a:lnTo>
                  <a:lnTo>
                    <a:pt x="847" y="1870"/>
                  </a:lnTo>
                  <a:lnTo>
                    <a:pt x="855" y="1912"/>
                  </a:lnTo>
                  <a:lnTo>
                    <a:pt x="861" y="1944"/>
                  </a:lnTo>
                  <a:lnTo>
                    <a:pt x="861" y="1944"/>
                  </a:lnTo>
                  <a:lnTo>
                    <a:pt x="899" y="1946"/>
                  </a:lnTo>
                  <a:lnTo>
                    <a:pt x="937" y="1946"/>
                  </a:lnTo>
                  <a:lnTo>
                    <a:pt x="937" y="1946"/>
                  </a:lnTo>
                  <a:lnTo>
                    <a:pt x="983" y="1946"/>
                  </a:lnTo>
                  <a:lnTo>
                    <a:pt x="1029" y="1942"/>
                  </a:lnTo>
                  <a:lnTo>
                    <a:pt x="1075" y="1938"/>
                  </a:lnTo>
                  <a:lnTo>
                    <a:pt x="1121" y="1930"/>
                  </a:lnTo>
                  <a:lnTo>
                    <a:pt x="1165" y="1922"/>
                  </a:lnTo>
                  <a:lnTo>
                    <a:pt x="1209" y="1912"/>
                  </a:lnTo>
                  <a:lnTo>
                    <a:pt x="1251" y="1900"/>
                  </a:lnTo>
                  <a:lnTo>
                    <a:pt x="1293" y="1886"/>
                  </a:lnTo>
                  <a:lnTo>
                    <a:pt x="1335" y="1870"/>
                  </a:lnTo>
                  <a:lnTo>
                    <a:pt x="1375" y="1854"/>
                  </a:lnTo>
                  <a:lnTo>
                    <a:pt x="1415" y="1834"/>
                  </a:lnTo>
                  <a:lnTo>
                    <a:pt x="1455" y="1814"/>
                  </a:lnTo>
                  <a:lnTo>
                    <a:pt x="1493" y="1792"/>
                  </a:lnTo>
                  <a:lnTo>
                    <a:pt x="1529" y="1770"/>
                  </a:lnTo>
                  <a:lnTo>
                    <a:pt x="1565" y="1744"/>
                  </a:lnTo>
                  <a:lnTo>
                    <a:pt x="1599" y="1718"/>
                  </a:lnTo>
                  <a:lnTo>
                    <a:pt x="1633" y="1692"/>
                  </a:lnTo>
                  <a:lnTo>
                    <a:pt x="1667" y="1662"/>
                  </a:lnTo>
                  <a:lnTo>
                    <a:pt x="1697" y="1632"/>
                  </a:lnTo>
                  <a:lnTo>
                    <a:pt x="1727" y="1602"/>
                  </a:lnTo>
                  <a:lnTo>
                    <a:pt x="1757" y="1570"/>
                  </a:lnTo>
                  <a:lnTo>
                    <a:pt x="1785" y="1536"/>
                  </a:lnTo>
                  <a:lnTo>
                    <a:pt x="1811" y="1500"/>
                  </a:lnTo>
                  <a:lnTo>
                    <a:pt x="1835" y="1466"/>
                  </a:lnTo>
                  <a:lnTo>
                    <a:pt x="1859" y="1427"/>
                  </a:lnTo>
                  <a:lnTo>
                    <a:pt x="1881" y="1389"/>
                  </a:lnTo>
                  <a:lnTo>
                    <a:pt x="1901" y="1351"/>
                  </a:lnTo>
                  <a:lnTo>
                    <a:pt x="1921" y="1311"/>
                  </a:lnTo>
                  <a:lnTo>
                    <a:pt x="1939" y="1271"/>
                  </a:lnTo>
                  <a:lnTo>
                    <a:pt x="1953" y="1229"/>
                  </a:lnTo>
                  <a:lnTo>
                    <a:pt x="1967" y="1187"/>
                  </a:lnTo>
                  <a:lnTo>
                    <a:pt x="1981" y="1145"/>
                  </a:lnTo>
                  <a:lnTo>
                    <a:pt x="1981" y="1145"/>
                  </a:lnTo>
                  <a:lnTo>
                    <a:pt x="1947" y="1103"/>
                  </a:lnTo>
                  <a:lnTo>
                    <a:pt x="1919" y="1071"/>
                  </a:lnTo>
                  <a:lnTo>
                    <a:pt x="1919" y="1071"/>
                  </a:lnTo>
                  <a:lnTo>
                    <a:pt x="1907" y="1061"/>
                  </a:lnTo>
                  <a:lnTo>
                    <a:pt x="1891" y="1053"/>
                  </a:lnTo>
                  <a:lnTo>
                    <a:pt x="1873" y="1045"/>
                  </a:lnTo>
                  <a:lnTo>
                    <a:pt x="1853" y="1039"/>
                  </a:lnTo>
                  <a:lnTo>
                    <a:pt x="1821" y="1029"/>
                  </a:lnTo>
                  <a:lnTo>
                    <a:pt x="1807" y="1025"/>
                  </a:lnTo>
                  <a:lnTo>
                    <a:pt x="1807" y="1025"/>
                  </a:lnTo>
                  <a:lnTo>
                    <a:pt x="1809" y="1009"/>
                  </a:lnTo>
                  <a:lnTo>
                    <a:pt x="1809" y="971"/>
                  </a:lnTo>
                  <a:lnTo>
                    <a:pt x="1807" y="949"/>
                  </a:lnTo>
                  <a:lnTo>
                    <a:pt x="1803" y="927"/>
                  </a:lnTo>
                  <a:lnTo>
                    <a:pt x="1795" y="907"/>
                  </a:lnTo>
                  <a:lnTo>
                    <a:pt x="1791" y="899"/>
                  </a:lnTo>
                  <a:lnTo>
                    <a:pt x="1785" y="891"/>
                  </a:lnTo>
                  <a:lnTo>
                    <a:pt x="1785" y="891"/>
                  </a:lnTo>
                  <a:lnTo>
                    <a:pt x="1777" y="885"/>
                  </a:lnTo>
                  <a:lnTo>
                    <a:pt x="1771" y="879"/>
                  </a:lnTo>
                  <a:lnTo>
                    <a:pt x="1753" y="871"/>
                  </a:lnTo>
                  <a:lnTo>
                    <a:pt x="1735" y="867"/>
                  </a:lnTo>
                  <a:lnTo>
                    <a:pt x="1717" y="865"/>
                  </a:lnTo>
                  <a:lnTo>
                    <a:pt x="1699" y="865"/>
                  </a:lnTo>
                  <a:lnTo>
                    <a:pt x="1685" y="867"/>
                  </a:lnTo>
                  <a:lnTo>
                    <a:pt x="1673" y="869"/>
                  </a:lnTo>
                  <a:lnTo>
                    <a:pt x="1673" y="869"/>
                  </a:lnTo>
                  <a:lnTo>
                    <a:pt x="1675" y="859"/>
                  </a:lnTo>
                  <a:lnTo>
                    <a:pt x="1679" y="847"/>
                  </a:lnTo>
                  <a:lnTo>
                    <a:pt x="1679" y="831"/>
                  </a:lnTo>
                  <a:lnTo>
                    <a:pt x="1679" y="815"/>
                  </a:lnTo>
                  <a:lnTo>
                    <a:pt x="1673" y="795"/>
                  </a:lnTo>
                  <a:lnTo>
                    <a:pt x="1665" y="775"/>
                  </a:lnTo>
                  <a:lnTo>
                    <a:pt x="1659" y="765"/>
                  </a:lnTo>
                  <a:lnTo>
                    <a:pt x="1651" y="755"/>
                  </a:lnTo>
                  <a:lnTo>
                    <a:pt x="1651" y="755"/>
                  </a:lnTo>
                  <a:lnTo>
                    <a:pt x="1641" y="747"/>
                  </a:lnTo>
                  <a:lnTo>
                    <a:pt x="1629" y="741"/>
                  </a:lnTo>
                  <a:lnTo>
                    <a:pt x="1617" y="735"/>
                  </a:lnTo>
                  <a:lnTo>
                    <a:pt x="1605" y="733"/>
                  </a:lnTo>
                  <a:lnTo>
                    <a:pt x="1579" y="729"/>
                  </a:lnTo>
                  <a:lnTo>
                    <a:pt x="1551" y="731"/>
                  </a:lnTo>
                  <a:lnTo>
                    <a:pt x="1525" y="731"/>
                  </a:lnTo>
                  <a:lnTo>
                    <a:pt x="1501" y="729"/>
                  </a:lnTo>
                  <a:lnTo>
                    <a:pt x="1491" y="727"/>
                  </a:lnTo>
                  <a:lnTo>
                    <a:pt x="1483" y="723"/>
                  </a:lnTo>
                  <a:lnTo>
                    <a:pt x="1475" y="719"/>
                  </a:lnTo>
                  <a:lnTo>
                    <a:pt x="1471" y="711"/>
                  </a:lnTo>
                  <a:lnTo>
                    <a:pt x="1403" y="577"/>
                  </a:lnTo>
                  <a:lnTo>
                    <a:pt x="1403" y="577"/>
                  </a:lnTo>
                  <a:lnTo>
                    <a:pt x="1427" y="567"/>
                  </a:lnTo>
                  <a:lnTo>
                    <a:pt x="1485" y="543"/>
                  </a:lnTo>
                  <a:lnTo>
                    <a:pt x="1553" y="515"/>
                  </a:lnTo>
                  <a:lnTo>
                    <a:pt x="1583" y="499"/>
                  </a:lnTo>
                  <a:lnTo>
                    <a:pt x="1605" y="487"/>
                  </a:lnTo>
                  <a:lnTo>
                    <a:pt x="1605" y="487"/>
                  </a:lnTo>
                  <a:lnTo>
                    <a:pt x="1615" y="476"/>
                  </a:lnTo>
                  <a:lnTo>
                    <a:pt x="1627" y="464"/>
                  </a:lnTo>
                  <a:lnTo>
                    <a:pt x="1651" y="432"/>
                  </a:lnTo>
                  <a:lnTo>
                    <a:pt x="1677" y="392"/>
                  </a:lnTo>
                  <a:lnTo>
                    <a:pt x="1703" y="348"/>
                  </a:lnTo>
                  <a:lnTo>
                    <a:pt x="1727" y="304"/>
                  </a:lnTo>
                  <a:lnTo>
                    <a:pt x="1747" y="264"/>
                  </a:lnTo>
                  <a:lnTo>
                    <a:pt x="1759" y="234"/>
                  </a:lnTo>
                  <a:lnTo>
                    <a:pt x="1761" y="222"/>
                  </a:lnTo>
                  <a:lnTo>
                    <a:pt x="1763" y="216"/>
                  </a:lnTo>
                  <a:lnTo>
                    <a:pt x="1763" y="216"/>
                  </a:lnTo>
                  <a:lnTo>
                    <a:pt x="1761" y="212"/>
                  </a:lnTo>
                  <a:lnTo>
                    <a:pt x="1755" y="210"/>
                  </a:lnTo>
                  <a:lnTo>
                    <a:pt x="1749" y="210"/>
                  </a:lnTo>
                  <a:lnTo>
                    <a:pt x="1739" y="210"/>
                  </a:lnTo>
                  <a:lnTo>
                    <a:pt x="1713" y="214"/>
                  </a:lnTo>
                  <a:lnTo>
                    <a:pt x="1681" y="222"/>
                  </a:lnTo>
                  <a:lnTo>
                    <a:pt x="1643" y="230"/>
                  </a:lnTo>
                  <a:lnTo>
                    <a:pt x="1603" y="236"/>
                  </a:lnTo>
                  <a:lnTo>
                    <a:pt x="1559" y="240"/>
                  </a:lnTo>
                  <a:lnTo>
                    <a:pt x="1537" y="240"/>
                  </a:lnTo>
                  <a:lnTo>
                    <a:pt x="1515" y="238"/>
                  </a:lnTo>
                  <a:lnTo>
                    <a:pt x="1515" y="238"/>
                  </a:lnTo>
                  <a:lnTo>
                    <a:pt x="1493" y="238"/>
                  </a:lnTo>
                  <a:lnTo>
                    <a:pt x="1471" y="240"/>
                  </a:lnTo>
                  <a:lnTo>
                    <a:pt x="1445" y="244"/>
                  </a:lnTo>
                  <a:lnTo>
                    <a:pt x="1421" y="250"/>
                  </a:lnTo>
                  <a:lnTo>
                    <a:pt x="1397" y="260"/>
                  </a:lnTo>
                  <a:lnTo>
                    <a:pt x="1373" y="268"/>
                  </a:lnTo>
                  <a:lnTo>
                    <a:pt x="1327" y="290"/>
                  </a:lnTo>
                  <a:lnTo>
                    <a:pt x="1285" y="312"/>
                  </a:lnTo>
                  <a:lnTo>
                    <a:pt x="1253" y="332"/>
                  </a:lnTo>
                  <a:lnTo>
                    <a:pt x="1223" y="350"/>
                  </a:lnTo>
                  <a:lnTo>
                    <a:pt x="1111" y="306"/>
                  </a:lnTo>
                  <a:lnTo>
                    <a:pt x="1111" y="306"/>
                  </a:lnTo>
                  <a:lnTo>
                    <a:pt x="1117" y="270"/>
                  </a:lnTo>
                  <a:lnTo>
                    <a:pt x="1127" y="190"/>
                  </a:lnTo>
                  <a:lnTo>
                    <a:pt x="1135" y="100"/>
                  </a:lnTo>
                  <a:lnTo>
                    <a:pt x="1135" y="62"/>
                  </a:lnTo>
                  <a:lnTo>
                    <a:pt x="1135" y="36"/>
                  </a:lnTo>
                  <a:lnTo>
                    <a:pt x="1135" y="36"/>
                  </a:lnTo>
                  <a:lnTo>
                    <a:pt x="1131" y="20"/>
                  </a:lnTo>
                  <a:lnTo>
                    <a:pt x="1127" y="8"/>
                  </a:lnTo>
                  <a:lnTo>
                    <a:pt x="1123" y="2"/>
                  </a:lnTo>
                  <a:lnTo>
                    <a:pt x="1119" y="0"/>
                  </a:lnTo>
                  <a:lnTo>
                    <a:pt x="1117" y="0"/>
                  </a:lnTo>
                  <a:lnTo>
                    <a:pt x="1109" y="2"/>
                  </a:lnTo>
                  <a:lnTo>
                    <a:pt x="1097" y="10"/>
                  </a:lnTo>
                  <a:lnTo>
                    <a:pt x="1067" y="36"/>
                  </a:lnTo>
                  <a:lnTo>
                    <a:pt x="1067" y="36"/>
                  </a:lnTo>
                  <a:lnTo>
                    <a:pt x="1047" y="52"/>
                  </a:lnTo>
                  <a:lnTo>
                    <a:pt x="1025" y="64"/>
                  </a:lnTo>
                  <a:lnTo>
                    <a:pt x="1001" y="76"/>
                  </a:lnTo>
                  <a:lnTo>
                    <a:pt x="977" y="88"/>
                  </a:lnTo>
                  <a:lnTo>
                    <a:pt x="929" y="106"/>
                  </a:lnTo>
                  <a:lnTo>
                    <a:pt x="907" y="116"/>
                  </a:lnTo>
                  <a:lnTo>
                    <a:pt x="887" y="126"/>
                  </a:lnTo>
                  <a:lnTo>
                    <a:pt x="887" y="126"/>
                  </a:lnTo>
                  <a:lnTo>
                    <a:pt x="879" y="132"/>
                  </a:lnTo>
                  <a:lnTo>
                    <a:pt x="871" y="138"/>
                  </a:lnTo>
                  <a:lnTo>
                    <a:pt x="865" y="146"/>
                  </a:lnTo>
                  <a:lnTo>
                    <a:pt x="859" y="156"/>
                  </a:lnTo>
                  <a:lnTo>
                    <a:pt x="851" y="174"/>
                  </a:lnTo>
                  <a:lnTo>
                    <a:pt x="847" y="192"/>
                  </a:lnTo>
                  <a:lnTo>
                    <a:pt x="843" y="210"/>
                  </a:lnTo>
                  <a:lnTo>
                    <a:pt x="843" y="224"/>
                  </a:lnTo>
                  <a:lnTo>
                    <a:pt x="843" y="238"/>
                  </a:lnTo>
                  <a:lnTo>
                    <a:pt x="843" y="238"/>
                  </a:lnTo>
                  <a:close/>
                  <a:moveTo>
                    <a:pt x="214" y="689"/>
                  </a:moveTo>
                  <a:lnTo>
                    <a:pt x="214" y="689"/>
                  </a:lnTo>
                  <a:lnTo>
                    <a:pt x="208" y="723"/>
                  </a:lnTo>
                  <a:lnTo>
                    <a:pt x="204" y="761"/>
                  </a:lnTo>
                  <a:lnTo>
                    <a:pt x="202" y="809"/>
                  </a:lnTo>
                  <a:lnTo>
                    <a:pt x="202" y="835"/>
                  </a:lnTo>
                  <a:lnTo>
                    <a:pt x="204" y="861"/>
                  </a:lnTo>
                  <a:lnTo>
                    <a:pt x="208" y="889"/>
                  </a:lnTo>
                  <a:lnTo>
                    <a:pt x="212" y="919"/>
                  </a:lnTo>
                  <a:lnTo>
                    <a:pt x="220" y="947"/>
                  </a:lnTo>
                  <a:lnTo>
                    <a:pt x="230" y="973"/>
                  </a:lnTo>
                  <a:lnTo>
                    <a:pt x="242" y="1001"/>
                  </a:lnTo>
                  <a:lnTo>
                    <a:pt x="258" y="1025"/>
                  </a:lnTo>
                  <a:lnTo>
                    <a:pt x="258" y="1025"/>
                  </a:lnTo>
                  <a:lnTo>
                    <a:pt x="276" y="1049"/>
                  </a:lnTo>
                  <a:lnTo>
                    <a:pt x="296" y="1069"/>
                  </a:lnTo>
                  <a:lnTo>
                    <a:pt x="316" y="1085"/>
                  </a:lnTo>
                  <a:lnTo>
                    <a:pt x="336" y="1101"/>
                  </a:lnTo>
                  <a:lnTo>
                    <a:pt x="358" y="1113"/>
                  </a:lnTo>
                  <a:lnTo>
                    <a:pt x="380" y="1123"/>
                  </a:lnTo>
                  <a:lnTo>
                    <a:pt x="402" y="1133"/>
                  </a:lnTo>
                  <a:lnTo>
                    <a:pt x="422" y="1139"/>
                  </a:lnTo>
                  <a:lnTo>
                    <a:pt x="445" y="1143"/>
                  </a:lnTo>
                  <a:lnTo>
                    <a:pt x="467" y="1147"/>
                  </a:lnTo>
                  <a:lnTo>
                    <a:pt x="487" y="1147"/>
                  </a:lnTo>
                  <a:lnTo>
                    <a:pt x="507" y="1147"/>
                  </a:lnTo>
                  <a:lnTo>
                    <a:pt x="525" y="1147"/>
                  </a:lnTo>
                  <a:lnTo>
                    <a:pt x="543" y="1145"/>
                  </a:lnTo>
                  <a:lnTo>
                    <a:pt x="573" y="1137"/>
                  </a:lnTo>
                  <a:lnTo>
                    <a:pt x="573" y="1137"/>
                  </a:lnTo>
                  <a:lnTo>
                    <a:pt x="587" y="1133"/>
                  </a:lnTo>
                  <a:lnTo>
                    <a:pt x="599" y="1125"/>
                  </a:lnTo>
                  <a:lnTo>
                    <a:pt x="611" y="1117"/>
                  </a:lnTo>
                  <a:lnTo>
                    <a:pt x="621" y="1107"/>
                  </a:lnTo>
                  <a:lnTo>
                    <a:pt x="641" y="1085"/>
                  </a:lnTo>
                  <a:lnTo>
                    <a:pt x="657" y="1061"/>
                  </a:lnTo>
                  <a:lnTo>
                    <a:pt x="669" y="1039"/>
                  </a:lnTo>
                  <a:lnTo>
                    <a:pt x="679" y="1021"/>
                  </a:lnTo>
                  <a:lnTo>
                    <a:pt x="685" y="1003"/>
                  </a:lnTo>
                  <a:lnTo>
                    <a:pt x="685" y="1003"/>
                  </a:lnTo>
                  <a:lnTo>
                    <a:pt x="679" y="1025"/>
                  </a:lnTo>
                  <a:lnTo>
                    <a:pt x="671" y="1047"/>
                  </a:lnTo>
                  <a:lnTo>
                    <a:pt x="661" y="1073"/>
                  </a:lnTo>
                  <a:lnTo>
                    <a:pt x="647" y="1101"/>
                  </a:lnTo>
                  <a:lnTo>
                    <a:pt x="631" y="1129"/>
                  </a:lnTo>
                  <a:lnTo>
                    <a:pt x="621" y="1141"/>
                  </a:lnTo>
                  <a:lnTo>
                    <a:pt x="611" y="1151"/>
                  </a:lnTo>
                  <a:lnTo>
                    <a:pt x="601" y="1159"/>
                  </a:lnTo>
                  <a:lnTo>
                    <a:pt x="591" y="1165"/>
                  </a:lnTo>
                  <a:lnTo>
                    <a:pt x="591" y="1165"/>
                  </a:lnTo>
                  <a:lnTo>
                    <a:pt x="577" y="1171"/>
                  </a:lnTo>
                  <a:lnTo>
                    <a:pt x="563" y="1175"/>
                  </a:lnTo>
                  <a:lnTo>
                    <a:pt x="545" y="1179"/>
                  </a:lnTo>
                  <a:lnTo>
                    <a:pt x="525" y="1181"/>
                  </a:lnTo>
                  <a:lnTo>
                    <a:pt x="503" y="1181"/>
                  </a:lnTo>
                  <a:lnTo>
                    <a:pt x="479" y="1181"/>
                  </a:lnTo>
                  <a:lnTo>
                    <a:pt x="455" y="1179"/>
                  </a:lnTo>
                  <a:lnTo>
                    <a:pt x="429" y="1175"/>
                  </a:lnTo>
                  <a:lnTo>
                    <a:pt x="402" y="1169"/>
                  </a:lnTo>
                  <a:lnTo>
                    <a:pt x="376" y="1161"/>
                  </a:lnTo>
                  <a:lnTo>
                    <a:pt x="352" y="1151"/>
                  </a:lnTo>
                  <a:lnTo>
                    <a:pt x="326" y="1139"/>
                  </a:lnTo>
                  <a:lnTo>
                    <a:pt x="304" y="1123"/>
                  </a:lnTo>
                  <a:lnTo>
                    <a:pt x="280" y="1105"/>
                  </a:lnTo>
                  <a:lnTo>
                    <a:pt x="260" y="1083"/>
                  </a:lnTo>
                  <a:lnTo>
                    <a:pt x="242" y="1059"/>
                  </a:lnTo>
                  <a:lnTo>
                    <a:pt x="242" y="1059"/>
                  </a:lnTo>
                  <a:lnTo>
                    <a:pt x="222" y="1025"/>
                  </a:lnTo>
                  <a:lnTo>
                    <a:pt x="208" y="993"/>
                  </a:lnTo>
                  <a:lnTo>
                    <a:pt x="196" y="959"/>
                  </a:lnTo>
                  <a:lnTo>
                    <a:pt x="188" y="927"/>
                  </a:lnTo>
                  <a:lnTo>
                    <a:pt x="184" y="895"/>
                  </a:lnTo>
                  <a:lnTo>
                    <a:pt x="182" y="865"/>
                  </a:lnTo>
                  <a:lnTo>
                    <a:pt x="182" y="835"/>
                  </a:lnTo>
                  <a:lnTo>
                    <a:pt x="184" y="807"/>
                  </a:lnTo>
                  <a:lnTo>
                    <a:pt x="188" y="783"/>
                  </a:lnTo>
                  <a:lnTo>
                    <a:pt x="192" y="759"/>
                  </a:lnTo>
                  <a:lnTo>
                    <a:pt x="202" y="721"/>
                  </a:lnTo>
                  <a:lnTo>
                    <a:pt x="210" y="697"/>
                  </a:lnTo>
                  <a:lnTo>
                    <a:pt x="214" y="689"/>
                  </a:lnTo>
                  <a:lnTo>
                    <a:pt x="214" y="68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613C76F9-132C-4175-91C1-9941EABE0D69}"/>
                </a:ext>
              </a:extLst>
            </p:cNvPr>
            <p:cNvSpPr txBox="1"/>
            <p:nvPr/>
          </p:nvSpPr>
          <p:spPr>
            <a:xfrm>
              <a:off x="9072815" y="5296635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B6C2D47-484E-4755-96B4-9440B5DA7A7D}"/>
              </a:ext>
            </a:extLst>
          </p:cNvPr>
          <p:cNvGrpSpPr/>
          <p:nvPr/>
        </p:nvGrpSpPr>
        <p:grpSpPr>
          <a:xfrm>
            <a:off x="410067" y="2738185"/>
            <a:ext cx="1596925" cy="1596923"/>
            <a:chOff x="391203" y="2225324"/>
            <a:chExt cx="1714908" cy="1714906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B15064E-3214-431B-B239-0D5D77E12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78" y="2437458"/>
              <a:ext cx="1177271" cy="1467830"/>
            </a:xfrm>
            <a:custGeom>
              <a:avLst/>
              <a:gdLst>
                <a:gd name="connsiteX0" fmla="*/ 335756 w 1177271"/>
                <a:gd name="connsiteY0" fmla="*/ 0 h 1467830"/>
                <a:gd name="connsiteX1" fmla="*/ 340006 w 1177271"/>
                <a:gd name="connsiteY1" fmla="*/ 0 h 1467830"/>
                <a:gd name="connsiteX2" fmla="*/ 352756 w 1177271"/>
                <a:gd name="connsiteY2" fmla="*/ 12750 h 1467830"/>
                <a:gd name="connsiteX3" fmla="*/ 374007 w 1177271"/>
                <a:gd name="connsiteY3" fmla="*/ 38251 h 1467830"/>
                <a:gd name="connsiteX4" fmla="*/ 425008 w 1177271"/>
                <a:gd name="connsiteY4" fmla="*/ 119002 h 1467830"/>
                <a:gd name="connsiteX5" fmla="*/ 493009 w 1177271"/>
                <a:gd name="connsiteY5" fmla="*/ 238004 h 1467830"/>
                <a:gd name="connsiteX6" fmla="*/ 697013 w 1177271"/>
                <a:gd name="connsiteY6" fmla="*/ 238004 h 1467830"/>
                <a:gd name="connsiteX7" fmla="*/ 871266 w 1177271"/>
                <a:gd name="connsiteY7" fmla="*/ 170003 h 1467830"/>
                <a:gd name="connsiteX8" fmla="*/ 998768 w 1177271"/>
                <a:gd name="connsiteY8" fmla="*/ 123252 h 1467830"/>
                <a:gd name="connsiteX9" fmla="*/ 1045519 w 1177271"/>
                <a:gd name="connsiteY9" fmla="*/ 110502 h 1467830"/>
                <a:gd name="connsiteX10" fmla="*/ 1071019 w 1177271"/>
                <a:gd name="connsiteY10" fmla="*/ 106252 h 1467830"/>
                <a:gd name="connsiteX11" fmla="*/ 1075269 w 1177271"/>
                <a:gd name="connsiteY11" fmla="*/ 110502 h 1467830"/>
                <a:gd name="connsiteX12" fmla="*/ 1079519 w 1177271"/>
                <a:gd name="connsiteY12" fmla="*/ 123252 h 1467830"/>
                <a:gd name="connsiteX13" fmla="*/ 1075269 w 1177271"/>
                <a:gd name="connsiteY13" fmla="*/ 165753 h 1467830"/>
                <a:gd name="connsiteX14" fmla="*/ 1058269 w 1177271"/>
                <a:gd name="connsiteY14" fmla="*/ 225254 h 1467830"/>
                <a:gd name="connsiteX15" fmla="*/ 1041269 w 1177271"/>
                <a:gd name="connsiteY15" fmla="*/ 293255 h 1467830"/>
                <a:gd name="connsiteX16" fmla="*/ 1003018 w 1177271"/>
                <a:gd name="connsiteY16" fmla="*/ 416508 h 1467830"/>
                <a:gd name="connsiteX17" fmla="*/ 986018 w 1177271"/>
                <a:gd name="connsiteY17" fmla="*/ 476009 h 1467830"/>
                <a:gd name="connsiteX18" fmla="*/ 998768 w 1177271"/>
                <a:gd name="connsiteY18" fmla="*/ 505759 h 1467830"/>
                <a:gd name="connsiteX19" fmla="*/ 1015768 w 1177271"/>
                <a:gd name="connsiteY19" fmla="*/ 548260 h 1467830"/>
                <a:gd name="connsiteX20" fmla="*/ 1037019 w 1177271"/>
                <a:gd name="connsiteY20" fmla="*/ 612011 h 1467830"/>
                <a:gd name="connsiteX21" fmla="*/ 1058269 w 1177271"/>
                <a:gd name="connsiteY21" fmla="*/ 697013 h 1467830"/>
                <a:gd name="connsiteX22" fmla="*/ 1075269 w 1177271"/>
                <a:gd name="connsiteY22" fmla="*/ 784139 h 1467830"/>
                <a:gd name="connsiteX23" fmla="*/ 1088019 w 1177271"/>
                <a:gd name="connsiteY23" fmla="*/ 881891 h 1467830"/>
                <a:gd name="connsiteX24" fmla="*/ 1096520 w 1177271"/>
                <a:gd name="connsiteY24" fmla="*/ 894641 h 1467830"/>
                <a:gd name="connsiteX25" fmla="*/ 1117770 w 1177271"/>
                <a:gd name="connsiteY25" fmla="*/ 928642 h 1467830"/>
                <a:gd name="connsiteX26" fmla="*/ 1147521 w 1177271"/>
                <a:gd name="connsiteY26" fmla="*/ 979643 h 1467830"/>
                <a:gd name="connsiteX27" fmla="*/ 1156021 w 1177271"/>
                <a:gd name="connsiteY27" fmla="*/ 1009393 h 1467830"/>
                <a:gd name="connsiteX28" fmla="*/ 1168771 w 1177271"/>
                <a:gd name="connsiteY28" fmla="*/ 1043394 h 1467830"/>
                <a:gd name="connsiteX29" fmla="*/ 1173021 w 1177271"/>
                <a:gd name="connsiteY29" fmla="*/ 1077395 h 1467830"/>
                <a:gd name="connsiteX30" fmla="*/ 1177271 w 1177271"/>
                <a:gd name="connsiteY30" fmla="*/ 1111395 h 1467830"/>
                <a:gd name="connsiteX31" fmla="*/ 1173021 w 1177271"/>
                <a:gd name="connsiteY31" fmla="*/ 1145396 h 1467830"/>
                <a:gd name="connsiteX32" fmla="*/ 1164521 w 1177271"/>
                <a:gd name="connsiteY32" fmla="*/ 1175146 h 1467830"/>
                <a:gd name="connsiteX33" fmla="*/ 1147521 w 1177271"/>
                <a:gd name="connsiteY33" fmla="*/ 1209147 h 1467830"/>
                <a:gd name="connsiteX34" fmla="*/ 1117770 w 1177271"/>
                <a:gd name="connsiteY34" fmla="*/ 1238898 h 1467830"/>
                <a:gd name="connsiteX35" fmla="*/ 1083769 w 1177271"/>
                <a:gd name="connsiteY35" fmla="*/ 1264398 h 1467830"/>
                <a:gd name="connsiteX36" fmla="*/ 1037019 w 1177271"/>
                <a:gd name="connsiteY36" fmla="*/ 1289899 h 1467830"/>
                <a:gd name="connsiteX37" fmla="*/ 922267 w 1177271"/>
                <a:gd name="connsiteY37" fmla="*/ 1340899 h 1467830"/>
                <a:gd name="connsiteX38" fmla="*/ 803264 w 1177271"/>
                <a:gd name="connsiteY38" fmla="*/ 1404651 h 1467830"/>
                <a:gd name="connsiteX39" fmla="*/ 717651 w 1177271"/>
                <a:gd name="connsiteY39" fmla="*/ 1453165 h 1467830"/>
                <a:gd name="connsiteX40" fmla="*/ 572173 w 1177271"/>
                <a:gd name="connsiteY40" fmla="*/ 1467830 h 1467830"/>
                <a:gd name="connsiteX41" fmla="*/ 253658 w 1177271"/>
                <a:gd name="connsiteY41" fmla="*/ 1403525 h 1467830"/>
                <a:gd name="connsiteX42" fmla="*/ 134153 w 1177271"/>
                <a:gd name="connsiteY42" fmla="*/ 1338660 h 1467830"/>
                <a:gd name="connsiteX43" fmla="*/ 131752 w 1177271"/>
                <a:gd name="connsiteY43" fmla="*/ 1302649 h 1467830"/>
                <a:gd name="connsiteX44" fmla="*/ 131752 w 1177271"/>
                <a:gd name="connsiteY44" fmla="*/ 1260148 h 1467830"/>
                <a:gd name="connsiteX45" fmla="*/ 136003 w 1177271"/>
                <a:gd name="connsiteY45" fmla="*/ 1221897 h 1467830"/>
                <a:gd name="connsiteX46" fmla="*/ 144503 w 1177271"/>
                <a:gd name="connsiteY46" fmla="*/ 1141146 h 1467830"/>
                <a:gd name="connsiteX47" fmla="*/ 153003 w 1177271"/>
                <a:gd name="connsiteY47" fmla="*/ 1102895 h 1467830"/>
                <a:gd name="connsiteX48" fmla="*/ 68001 w 1177271"/>
                <a:gd name="connsiteY48" fmla="*/ 1102895 h 1467830"/>
                <a:gd name="connsiteX49" fmla="*/ 85002 w 1177271"/>
                <a:gd name="connsiteY49" fmla="*/ 1017894 h 1467830"/>
                <a:gd name="connsiteX50" fmla="*/ 0 w 1177271"/>
                <a:gd name="connsiteY50" fmla="*/ 983893 h 1467830"/>
                <a:gd name="connsiteX51" fmla="*/ 34001 w 1177271"/>
                <a:gd name="connsiteY51" fmla="*/ 966893 h 1467830"/>
                <a:gd name="connsiteX52" fmla="*/ 42501 w 1177271"/>
                <a:gd name="connsiteY52" fmla="*/ 962643 h 1467830"/>
                <a:gd name="connsiteX53" fmla="*/ 46751 w 1177271"/>
                <a:gd name="connsiteY53" fmla="*/ 954142 h 1467830"/>
                <a:gd name="connsiteX54" fmla="*/ 59501 w 1177271"/>
                <a:gd name="connsiteY54" fmla="*/ 928642 h 1467830"/>
                <a:gd name="connsiteX55" fmla="*/ 68001 w 1177271"/>
                <a:gd name="connsiteY55" fmla="*/ 898891 h 1467830"/>
                <a:gd name="connsiteX56" fmla="*/ 17000 w 1177271"/>
                <a:gd name="connsiteY56" fmla="*/ 881891 h 1467830"/>
                <a:gd name="connsiteX57" fmla="*/ 68001 w 1177271"/>
                <a:gd name="connsiteY57" fmla="*/ 830890 h 1467830"/>
                <a:gd name="connsiteX58" fmla="*/ 17000 w 1177271"/>
                <a:gd name="connsiteY58" fmla="*/ 813890 h 1467830"/>
                <a:gd name="connsiteX59" fmla="*/ 25500 w 1177271"/>
                <a:gd name="connsiteY59" fmla="*/ 809640 h 1467830"/>
                <a:gd name="connsiteX60" fmla="*/ 42501 w 1177271"/>
                <a:gd name="connsiteY60" fmla="*/ 796890 h 1467830"/>
                <a:gd name="connsiteX61" fmla="*/ 55251 w 1177271"/>
                <a:gd name="connsiteY61" fmla="*/ 784139 h 1467830"/>
                <a:gd name="connsiteX62" fmla="*/ 68001 w 1177271"/>
                <a:gd name="connsiteY62" fmla="*/ 767139 h 1467830"/>
                <a:gd name="connsiteX63" fmla="*/ 76501 w 1177271"/>
                <a:gd name="connsiteY63" fmla="*/ 741639 h 1467830"/>
                <a:gd name="connsiteX64" fmla="*/ 85002 w 1177271"/>
                <a:gd name="connsiteY64" fmla="*/ 714013 h 1467830"/>
                <a:gd name="connsiteX65" fmla="*/ 93502 w 1177271"/>
                <a:gd name="connsiteY65" fmla="*/ 680012 h 1467830"/>
                <a:gd name="connsiteX66" fmla="*/ 106252 w 1177271"/>
                <a:gd name="connsiteY66" fmla="*/ 641762 h 1467830"/>
                <a:gd name="connsiteX67" fmla="*/ 136003 w 1177271"/>
                <a:gd name="connsiteY67" fmla="*/ 578011 h 1467830"/>
                <a:gd name="connsiteX68" fmla="*/ 170003 w 1177271"/>
                <a:gd name="connsiteY68" fmla="*/ 510009 h 1467830"/>
                <a:gd name="connsiteX69" fmla="*/ 161503 w 1177271"/>
                <a:gd name="connsiteY69" fmla="*/ 493009 h 1467830"/>
                <a:gd name="connsiteX70" fmla="*/ 157253 w 1177271"/>
                <a:gd name="connsiteY70" fmla="*/ 471759 h 1467830"/>
                <a:gd name="connsiteX71" fmla="*/ 153003 w 1177271"/>
                <a:gd name="connsiteY71" fmla="*/ 446258 h 1467830"/>
                <a:gd name="connsiteX72" fmla="*/ 148753 w 1177271"/>
                <a:gd name="connsiteY72" fmla="*/ 408008 h 1467830"/>
                <a:gd name="connsiteX73" fmla="*/ 148753 w 1177271"/>
                <a:gd name="connsiteY73" fmla="*/ 369757 h 1467830"/>
                <a:gd name="connsiteX74" fmla="*/ 153003 w 1177271"/>
                <a:gd name="connsiteY74" fmla="*/ 318756 h 1467830"/>
                <a:gd name="connsiteX75" fmla="*/ 165753 w 1177271"/>
                <a:gd name="connsiteY75" fmla="*/ 267755 h 1467830"/>
                <a:gd name="connsiteX76" fmla="*/ 182753 w 1177271"/>
                <a:gd name="connsiteY76" fmla="*/ 221004 h 1467830"/>
                <a:gd name="connsiteX77" fmla="*/ 204004 w 1177271"/>
                <a:gd name="connsiteY77" fmla="*/ 174253 h 1467830"/>
                <a:gd name="connsiteX78" fmla="*/ 229504 w 1177271"/>
                <a:gd name="connsiteY78" fmla="*/ 131753 h 1467830"/>
                <a:gd name="connsiteX79" fmla="*/ 259255 w 1177271"/>
                <a:gd name="connsiteY79" fmla="*/ 89252 h 1467830"/>
                <a:gd name="connsiteX80" fmla="*/ 284755 w 1177271"/>
                <a:gd name="connsiteY80" fmla="*/ 51001 h 1467830"/>
                <a:gd name="connsiteX81" fmla="*/ 310256 w 1177271"/>
                <a:gd name="connsiteY81" fmla="*/ 21251 h 1467830"/>
                <a:gd name="connsiteX82" fmla="*/ 327256 w 1177271"/>
                <a:gd name="connsiteY82" fmla="*/ 4250 h 146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177271" h="1467830">
                  <a:moveTo>
                    <a:pt x="335756" y="0"/>
                  </a:moveTo>
                  <a:lnTo>
                    <a:pt x="340006" y="0"/>
                  </a:lnTo>
                  <a:lnTo>
                    <a:pt x="352756" y="12750"/>
                  </a:lnTo>
                  <a:lnTo>
                    <a:pt x="374007" y="38251"/>
                  </a:lnTo>
                  <a:lnTo>
                    <a:pt x="425008" y="119002"/>
                  </a:lnTo>
                  <a:lnTo>
                    <a:pt x="493009" y="238004"/>
                  </a:lnTo>
                  <a:lnTo>
                    <a:pt x="697013" y="238004"/>
                  </a:lnTo>
                  <a:lnTo>
                    <a:pt x="871266" y="170003"/>
                  </a:lnTo>
                  <a:lnTo>
                    <a:pt x="998768" y="123252"/>
                  </a:lnTo>
                  <a:lnTo>
                    <a:pt x="1045519" y="110502"/>
                  </a:lnTo>
                  <a:lnTo>
                    <a:pt x="1071019" y="106252"/>
                  </a:lnTo>
                  <a:lnTo>
                    <a:pt x="1075269" y="110502"/>
                  </a:lnTo>
                  <a:lnTo>
                    <a:pt x="1079519" y="123252"/>
                  </a:lnTo>
                  <a:lnTo>
                    <a:pt x="1075269" y="165753"/>
                  </a:lnTo>
                  <a:lnTo>
                    <a:pt x="1058269" y="225254"/>
                  </a:lnTo>
                  <a:lnTo>
                    <a:pt x="1041269" y="293255"/>
                  </a:lnTo>
                  <a:lnTo>
                    <a:pt x="1003018" y="416508"/>
                  </a:lnTo>
                  <a:lnTo>
                    <a:pt x="986018" y="476009"/>
                  </a:lnTo>
                  <a:lnTo>
                    <a:pt x="998768" y="505759"/>
                  </a:lnTo>
                  <a:lnTo>
                    <a:pt x="1015768" y="548260"/>
                  </a:lnTo>
                  <a:lnTo>
                    <a:pt x="1037019" y="612011"/>
                  </a:lnTo>
                  <a:lnTo>
                    <a:pt x="1058269" y="697013"/>
                  </a:lnTo>
                  <a:lnTo>
                    <a:pt x="1075269" y="784139"/>
                  </a:lnTo>
                  <a:lnTo>
                    <a:pt x="1088019" y="881891"/>
                  </a:lnTo>
                  <a:lnTo>
                    <a:pt x="1096520" y="894641"/>
                  </a:lnTo>
                  <a:lnTo>
                    <a:pt x="1117770" y="928642"/>
                  </a:lnTo>
                  <a:lnTo>
                    <a:pt x="1147521" y="979643"/>
                  </a:lnTo>
                  <a:lnTo>
                    <a:pt x="1156021" y="1009393"/>
                  </a:lnTo>
                  <a:lnTo>
                    <a:pt x="1168771" y="1043394"/>
                  </a:lnTo>
                  <a:lnTo>
                    <a:pt x="1173021" y="1077395"/>
                  </a:lnTo>
                  <a:lnTo>
                    <a:pt x="1177271" y="1111395"/>
                  </a:lnTo>
                  <a:lnTo>
                    <a:pt x="1173021" y="1145396"/>
                  </a:lnTo>
                  <a:lnTo>
                    <a:pt x="1164521" y="1175146"/>
                  </a:lnTo>
                  <a:lnTo>
                    <a:pt x="1147521" y="1209147"/>
                  </a:lnTo>
                  <a:lnTo>
                    <a:pt x="1117770" y="1238898"/>
                  </a:lnTo>
                  <a:lnTo>
                    <a:pt x="1083769" y="1264398"/>
                  </a:lnTo>
                  <a:lnTo>
                    <a:pt x="1037019" y="1289899"/>
                  </a:lnTo>
                  <a:lnTo>
                    <a:pt x="922267" y="1340899"/>
                  </a:lnTo>
                  <a:lnTo>
                    <a:pt x="803264" y="1404651"/>
                  </a:lnTo>
                  <a:lnTo>
                    <a:pt x="717651" y="1453165"/>
                  </a:lnTo>
                  <a:lnTo>
                    <a:pt x="572173" y="1467830"/>
                  </a:lnTo>
                  <a:cubicBezTo>
                    <a:pt x="459191" y="1467830"/>
                    <a:pt x="351557" y="1444933"/>
                    <a:pt x="253658" y="1403525"/>
                  </a:cubicBezTo>
                  <a:lnTo>
                    <a:pt x="134153" y="1338660"/>
                  </a:lnTo>
                  <a:lnTo>
                    <a:pt x="131752" y="1302649"/>
                  </a:lnTo>
                  <a:lnTo>
                    <a:pt x="131752" y="1260148"/>
                  </a:lnTo>
                  <a:lnTo>
                    <a:pt x="136003" y="1221897"/>
                  </a:lnTo>
                  <a:lnTo>
                    <a:pt x="144503" y="1141146"/>
                  </a:lnTo>
                  <a:lnTo>
                    <a:pt x="153003" y="1102895"/>
                  </a:lnTo>
                  <a:lnTo>
                    <a:pt x="68001" y="1102895"/>
                  </a:lnTo>
                  <a:lnTo>
                    <a:pt x="85002" y="1017894"/>
                  </a:lnTo>
                  <a:lnTo>
                    <a:pt x="0" y="983893"/>
                  </a:lnTo>
                  <a:lnTo>
                    <a:pt x="34001" y="966893"/>
                  </a:lnTo>
                  <a:lnTo>
                    <a:pt x="42501" y="962643"/>
                  </a:lnTo>
                  <a:lnTo>
                    <a:pt x="46751" y="954142"/>
                  </a:lnTo>
                  <a:lnTo>
                    <a:pt x="59501" y="928642"/>
                  </a:lnTo>
                  <a:lnTo>
                    <a:pt x="68001" y="898891"/>
                  </a:lnTo>
                  <a:lnTo>
                    <a:pt x="17000" y="881891"/>
                  </a:lnTo>
                  <a:lnTo>
                    <a:pt x="68001" y="830890"/>
                  </a:lnTo>
                  <a:lnTo>
                    <a:pt x="17000" y="813890"/>
                  </a:lnTo>
                  <a:lnTo>
                    <a:pt x="25500" y="809640"/>
                  </a:lnTo>
                  <a:lnTo>
                    <a:pt x="42501" y="796890"/>
                  </a:lnTo>
                  <a:lnTo>
                    <a:pt x="55251" y="784139"/>
                  </a:lnTo>
                  <a:lnTo>
                    <a:pt x="68001" y="767139"/>
                  </a:lnTo>
                  <a:lnTo>
                    <a:pt x="76501" y="741639"/>
                  </a:lnTo>
                  <a:lnTo>
                    <a:pt x="85002" y="714013"/>
                  </a:lnTo>
                  <a:lnTo>
                    <a:pt x="93502" y="680012"/>
                  </a:lnTo>
                  <a:lnTo>
                    <a:pt x="106252" y="641762"/>
                  </a:lnTo>
                  <a:lnTo>
                    <a:pt x="136003" y="578011"/>
                  </a:lnTo>
                  <a:lnTo>
                    <a:pt x="170003" y="510009"/>
                  </a:lnTo>
                  <a:lnTo>
                    <a:pt x="161503" y="493009"/>
                  </a:lnTo>
                  <a:lnTo>
                    <a:pt x="157253" y="471759"/>
                  </a:lnTo>
                  <a:lnTo>
                    <a:pt x="153003" y="446258"/>
                  </a:lnTo>
                  <a:lnTo>
                    <a:pt x="148753" y="408008"/>
                  </a:lnTo>
                  <a:lnTo>
                    <a:pt x="148753" y="369757"/>
                  </a:lnTo>
                  <a:lnTo>
                    <a:pt x="153003" y="318756"/>
                  </a:lnTo>
                  <a:lnTo>
                    <a:pt x="165753" y="267755"/>
                  </a:lnTo>
                  <a:lnTo>
                    <a:pt x="182753" y="221004"/>
                  </a:lnTo>
                  <a:lnTo>
                    <a:pt x="204004" y="174253"/>
                  </a:lnTo>
                  <a:lnTo>
                    <a:pt x="229504" y="131753"/>
                  </a:lnTo>
                  <a:lnTo>
                    <a:pt x="259255" y="89252"/>
                  </a:lnTo>
                  <a:lnTo>
                    <a:pt x="284755" y="51001"/>
                  </a:lnTo>
                  <a:lnTo>
                    <a:pt x="310256" y="21251"/>
                  </a:lnTo>
                  <a:lnTo>
                    <a:pt x="327256" y="4250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円: 塗りつぶしなし 45">
              <a:extLst>
                <a:ext uri="{FF2B5EF4-FFF2-40B4-BE49-F238E27FC236}">
                  <a16:creationId xmlns:a16="http://schemas.microsoft.com/office/drawing/2014/main" id="{09F18A31-232C-4FF3-AD35-0C8BC04AC015}"/>
                </a:ext>
              </a:extLst>
            </p:cNvPr>
            <p:cNvSpPr/>
            <p:nvPr/>
          </p:nvSpPr>
          <p:spPr>
            <a:xfrm>
              <a:off x="391203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3033021C-8B2F-4923-80C7-D56FF4F6712D}"/>
                </a:ext>
              </a:extLst>
            </p:cNvPr>
            <p:cNvSpPr txBox="1"/>
            <p:nvPr/>
          </p:nvSpPr>
          <p:spPr>
            <a:xfrm>
              <a:off x="1170808" y="3243547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6CF270-3244-4244-928A-C8125B8699B6}"/>
              </a:ext>
            </a:extLst>
          </p:cNvPr>
          <p:cNvGrpSpPr/>
          <p:nvPr/>
        </p:nvGrpSpPr>
        <p:grpSpPr>
          <a:xfrm>
            <a:off x="410067" y="4730267"/>
            <a:ext cx="1596925" cy="1596923"/>
            <a:chOff x="391203" y="4364585"/>
            <a:chExt cx="1714908" cy="1714906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DF1A86C-31B1-4616-B1E2-5C373D814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84" y="4648099"/>
              <a:ext cx="1163490" cy="1340302"/>
            </a:xfrm>
            <a:custGeom>
              <a:avLst/>
              <a:gdLst>
                <a:gd name="connsiteX0" fmla="*/ 561070 w 1231832"/>
                <a:gd name="connsiteY0" fmla="*/ 0 h 1419030"/>
                <a:gd name="connsiteX1" fmla="*/ 568322 w 1231832"/>
                <a:gd name="connsiteY1" fmla="*/ 3626 h 1419030"/>
                <a:gd name="connsiteX2" fmla="*/ 575573 w 1231832"/>
                <a:gd name="connsiteY2" fmla="*/ 10877 h 1419030"/>
                <a:gd name="connsiteX3" fmla="*/ 597328 w 1231832"/>
                <a:gd name="connsiteY3" fmla="*/ 47135 h 1419030"/>
                <a:gd name="connsiteX4" fmla="*/ 615457 w 1231832"/>
                <a:gd name="connsiteY4" fmla="*/ 94269 h 1419030"/>
                <a:gd name="connsiteX5" fmla="*/ 637211 w 1231832"/>
                <a:gd name="connsiteY5" fmla="*/ 152281 h 1419030"/>
                <a:gd name="connsiteX6" fmla="*/ 677094 w 1231832"/>
                <a:gd name="connsiteY6" fmla="*/ 257428 h 1419030"/>
                <a:gd name="connsiteX7" fmla="*/ 691597 w 1231832"/>
                <a:gd name="connsiteY7" fmla="*/ 304562 h 1419030"/>
                <a:gd name="connsiteX8" fmla="*/ 851130 w 1231832"/>
                <a:gd name="connsiteY8" fmla="*/ 155907 h 1419030"/>
                <a:gd name="connsiteX9" fmla="*/ 963527 w 1231832"/>
                <a:gd name="connsiteY9" fmla="*/ 54386 h 1419030"/>
                <a:gd name="connsiteX10" fmla="*/ 1007036 w 1231832"/>
                <a:gd name="connsiteY10" fmla="*/ 21755 h 1419030"/>
                <a:gd name="connsiteX11" fmla="*/ 1017913 w 1231832"/>
                <a:gd name="connsiteY11" fmla="*/ 14503 h 1419030"/>
                <a:gd name="connsiteX12" fmla="*/ 1025165 w 1231832"/>
                <a:gd name="connsiteY12" fmla="*/ 14503 h 1419030"/>
                <a:gd name="connsiteX13" fmla="*/ 1028791 w 1231832"/>
                <a:gd name="connsiteY13" fmla="*/ 21755 h 1419030"/>
                <a:gd name="connsiteX14" fmla="*/ 1025165 w 1231832"/>
                <a:gd name="connsiteY14" fmla="*/ 32632 h 1419030"/>
                <a:gd name="connsiteX15" fmla="*/ 1017913 w 1231832"/>
                <a:gd name="connsiteY15" fmla="*/ 68889 h 1419030"/>
                <a:gd name="connsiteX16" fmla="*/ 985282 w 1231832"/>
                <a:gd name="connsiteY16" fmla="*/ 181287 h 1419030"/>
                <a:gd name="connsiteX17" fmla="*/ 970779 w 1231832"/>
                <a:gd name="connsiteY17" fmla="*/ 242925 h 1419030"/>
                <a:gd name="connsiteX18" fmla="*/ 956276 w 1231832"/>
                <a:gd name="connsiteY18" fmla="*/ 300937 h 1419030"/>
                <a:gd name="connsiteX19" fmla="*/ 949024 w 1231832"/>
                <a:gd name="connsiteY19" fmla="*/ 348071 h 1419030"/>
                <a:gd name="connsiteX20" fmla="*/ 949024 w 1231832"/>
                <a:gd name="connsiteY20" fmla="*/ 366200 h 1419030"/>
                <a:gd name="connsiteX21" fmla="*/ 952650 w 1231832"/>
                <a:gd name="connsiteY21" fmla="*/ 375264 h 1419030"/>
                <a:gd name="connsiteX22" fmla="*/ 978030 w 1231832"/>
                <a:gd name="connsiteY22" fmla="*/ 411522 h 1419030"/>
                <a:gd name="connsiteX23" fmla="*/ 1014288 w 1231832"/>
                <a:gd name="connsiteY23" fmla="*/ 455030 h 1419030"/>
                <a:gd name="connsiteX24" fmla="*/ 1054171 w 1231832"/>
                <a:gd name="connsiteY24" fmla="*/ 498539 h 1419030"/>
                <a:gd name="connsiteX25" fmla="*/ 1097680 w 1231832"/>
                <a:gd name="connsiteY25" fmla="*/ 549300 h 1419030"/>
                <a:gd name="connsiteX26" fmla="*/ 1115808 w 1231832"/>
                <a:gd name="connsiteY26" fmla="*/ 578305 h 1419030"/>
                <a:gd name="connsiteX27" fmla="*/ 1130311 w 1231832"/>
                <a:gd name="connsiteY27" fmla="*/ 607311 h 1419030"/>
                <a:gd name="connsiteX28" fmla="*/ 1141189 w 1231832"/>
                <a:gd name="connsiteY28" fmla="*/ 639943 h 1419030"/>
                <a:gd name="connsiteX29" fmla="*/ 1148440 w 1231832"/>
                <a:gd name="connsiteY29" fmla="*/ 668949 h 1419030"/>
                <a:gd name="connsiteX30" fmla="*/ 1155692 w 1231832"/>
                <a:gd name="connsiteY30" fmla="*/ 719709 h 1419030"/>
                <a:gd name="connsiteX31" fmla="*/ 1155692 w 1231832"/>
                <a:gd name="connsiteY31" fmla="*/ 737838 h 1419030"/>
                <a:gd name="connsiteX32" fmla="*/ 1159317 w 1231832"/>
                <a:gd name="connsiteY32" fmla="*/ 737838 h 1419030"/>
                <a:gd name="connsiteX33" fmla="*/ 1170195 w 1231832"/>
                <a:gd name="connsiteY33" fmla="*/ 741464 h 1419030"/>
                <a:gd name="connsiteX34" fmla="*/ 1184697 w 1231832"/>
                <a:gd name="connsiteY34" fmla="*/ 755967 h 1419030"/>
                <a:gd name="connsiteX35" fmla="*/ 1199200 w 1231832"/>
                <a:gd name="connsiteY35" fmla="*/ 781347 h 1419030"/>
                <a:gd name="connsiteX36" fmla="*/ 1206452 w 1231832"/>
                <a:gd name="connsiteY36" fmla="*/ 803101 h 1419030"/>
                <a:gd name="connsiteX37" fmla="*/ 1210078 w 1231832"/>
                <a:gd name="connsiteY37" fmla="*/ 828481 h 1419030"/>
                <a:gd name="connsiteX38" fmla="*/ 1206452 w 1231832"/>
                <a:gd name="connsiteY38" fmla="*/ 893745 h 1419030"/>
                <a:gd name="connsiteX39" fmla="*/ 1202826 w 1231832"/>
                <a:gd name="connsiteY39" fmla="*/ 948131 h 1419030"/>
                <a:gd name="connsiteX40" fmla="*/ 1199200 w 1231832"/>
                <a:gd name="connsiteY40" fmla="*/ 969885 h 1419030"/>
                <a:gd name="connsiteX41" fmla="*/ 1206452 w 1231832"/>
                <a:gd name="connsiteY41" fmla="*/ 973511 h 1419030"/>
                <a:gd name="connsiteX42" fmla="*/ 1217329 w 1231832"/>
                <a:gd name="connsiteY42" fmla="*/ 988014 h 1419030"/>
                <a:gd name="connsiteX43" fmla="*/ 1224581 w 1231832"/>
                <a:gd name="connsiteY43" fmla="*/ 998891 h 1419030"/>
                <a:gd name="connsiteX44" fmla="*/ 1228206 w 1231832"/>
                <a:gd name="connsiteY44" fmla="*/ 1009768 h 1419030"/>
                <a:gd name="connsiteX45" fmla="*/ 1231832 w 1231832"/>
                <a:gd name="connsiteY45" fmla="*/ 1024271 h 1419030"/>
                <a:gd name="connsiteX46" fmla="*/ 1228206 w 1231832"/>
                <a:gd name="connsiteY46" fmla="*/ 1042400 h 1419030"/>
                <a:gd name="connsiteX47" fmla="*/ 1224581 w 1231832"/>
                <a:gd name="connsiteY47" fmla="*/ 1064154 h 1419030"/>
                <a:gd name="connsiteX48" fmla="*/ 1224581 w 1231832"/>
                <a:gd name="connsiteY48" fmla="*/ 1085909 h 1419030"/>
                <a:gd name="connsiteX49" fmla="*/ 1220955 w 1231832"/>
                <a:gd name="connsiteY49" fmla="*/ 1107663 h 1419030"/>
                <a:gd name="connsiteX50" fmla="*/ 1217329 w 1231832"/>
                <a:gd name="connsiteY50" fmla="*/ 1129418 h 1419030"/>
                <a:gd name="connsiteX51" fmla="*/ 1210078 w 1231832"/>
                <a:gd name="connsiteY51" fmla="*/ 1151172 h 1419030"/>
                <a:gd name="connsiteX52" fmla="*/ 1199200 w 1231832"/>
                <a:gd name="connsiteY52" fmla="*/ 1169301 h 1419030"/>
                <a:gd name="connsiteX53" fmla="*/ 1181072 w 1231832"/>
                <a:gd name="connsiteY53" fmla="*/ 1187429 h 1419030"/>
                <a:gd name="connsiteX54" fmla="*/ 1155692 w 1231832"/>
                <a:gd name="connsiteY54" fmla="*/ 1201932 h 1419030"/>
                <a:gd name="connsiteX55" fmla="*/ 1101305 w 1231832"/>
                <a:gd name="connsiteY55" fmla="*/ 1220061 h 1419030"/>
                <a:gd name="connsiteX56" fmla="*/ 1054171 w 1231832"/>
                <a:gd name="connsiteY56" fmla="*/ 1234564 h 1419030"/>
                <a:gd name="connsiteX57" fmla="*/ 996159 w 1231832"/>
                <a:gd name="connsiteY57" fmla="*/ 1245441 h 1419030"/>
                <a:gd name="connsiteX58" fmla="*/ 938147 w 1231832"/>
                <a:gd name="connsiteY58" fmla="*/ 1252693 h 1419030"/>
                <a:gd name="connsiteX59" fmla="*/ 898264 w 1231832"/>
                <a:gd name="connsiteY59" fmla="*/ 1259944 h 1419030"/>
                <a:gd name="connsiteX60" fmla="*/ 851130 w 1231832"/>
                <a:gd name="connsiteY60" fmla="*/ 1259944 h 1419030"/>
                <a:gd name="connsiteX61" fmla="*/ 825749 w 1231832"/>
                <a:gd name="connsiteY61" fmla="*/ 1259944 h 1419030"/>
                <a:gd name="connsiteX62" fmla="*/ 800369 w 1231832"/>
                <a:gd name="connsiteY62" fmla="*/ 1256319 h 1419030"/>
                <a:gd name="connsiteX63" fmla="*/ 749609 w 1231832"/>
                <a:gd name="connsiteY63" fmla="*/ 1241816 h 1419030"/>
                <a:gd name="connsiteX64" fmla="*/ 706100 w 1231832"/>
                <a:gd name="connsiteY64" fmla="*/ 1227313 h 1419030"/>
                <a:gd name="connsiteX65" fmla="*/ 677094 w 1231832"/>
                <a:gd name="connsiteY65" fmla="*/ 1216435 h 1419030"/>
                <a:gd name="connsiteX66" fmla="*/ 666217 w 1231832"/>
                <a:gd name="connsiteY66" fmla="*/ 1209184 h 1419030"/>
                <a:gd name="connsiteX67" fmla="*/ 662591 w 1231832"/>
                <a:gd name="connsiteY67" fmla="*/ 1201932 h 1419030"/>
                <a:gd name="connsiteX68" fmla="*/ 651714 w 1231832"/>
                <a:gd name="connsiteY68" fmla="*/ 1187429 h 1419030"/>
                <a:gd name="connsiteX69" fmla="*/ 644462 w 1231832"/>
                <a:gd name="connsiteY69" fmla="*/ 1180178 h 1419030"/>
                <a:gd name="connsiteX70" fmla="*/ 633585 w 1231832"/>
                <a:gd name="connsiteY70" fmla="*/ 1176552 h 1419030"/>
                <a:gd name="connsiteX71" fmla="*/ 622708 w 1231832"/>
                <a:gd name="connsiteY71" fmla="*/ 1180178 h 1419030"/>
                <a:gd name="connsiteX72" fmla="*/ 604579 w 1231832"/>
                <a:gd name="connsiteY72" fmla="*/ 1187429 h 1419030"/>
                <a:gd name="connsiteX73" fmla="*/ 593702 w 1231832"/>
                <a:gd name="connsiteY73" fmla="*/ 1194681 h 1419030"/>
                <a:gd name="connsiteX74" fmla="*/ 582825 w 1231832"/>
                <a:gd name="connsiteY74" fmla="*/ 1209184 h 1419030"/>
                <a:gd name="connsiteX75" fmla="*/ 564696 w 1231832"/>
                <a:gd name="connsiteY75" fmla="*/ 1245441 h 1419030"/>
                <a:gd name="connsiteX76" fmla="*/ 546568 w 1231832"/>
                <a:gd name="connsiteY76" fmla="*/ 1292576 h 1419030"/>
                <a:gd name="connsiteX77" fmla="*/ 532065 w 1231832"/>
                <a:gd name="connsiteY77" fmla="*/ 1346962 h 1419030"/>
                <a:gd name="connsiteX78" fmla="*/ 511474 w 1231832"/>
                <a:gd name="connsiteY78" fmla="*/ 1419030 h 1419030"/>
                <a:gd name="connsiteX79" fmla="*/ 442296 w 1231832"/>
                <a:gd name="connsiteY79" fmla="*/ 1393711 h 1419030"/>
                <a:gd name="connsiteX80" fmla="*/ 6826 w 1231832"/>
                <a:gd name="connsiteY80" fmla="*/ 958242 h 1419030"/>
                <a:gd name="connsiteX81" fmla="*/ 0 w 1231832"/>
                <a:gd name="connsiteY81" fmla="*/ 936253 h 1419030"/>
                <a:gd name="connsiteX82" fmla="*/ 9958 w 1231832"/>
                <a:gd name="connsiteY82" fmla="*/ 922751 h 1419030"/>
                <a:gd name="connsiteX83" fmla="*/ 64344 w 1231832"/>
                <a:gd name="connsiteY83" fmla="*/ 846610 h 1419030"/>
                <a:gd name="connsiteX84" fmla="*/ 111479 w 1231832"/>
                <a:gd name="connsiteY84" fmla="*/ 766844 h 1419030"/>
                <a:gd name="connsiteX85" fmla="*/ 194871 w 1231832"/>
                <a:gd name="connsiteY85" fmla="*/ 629066 h 1419030"/>
                <a:gd name="connsiteX86" fmla="*/ 263760 w 1231832"/>
                <a:gd name="connsiteY86" fmla="*/ 516668 h 1419030"/>
                <a:gd name="connsiteX87" fmla="*/ 318146 w 1231832"/>
                <a:gd name="connsiteY87" fmla="*/ 429650 h 1419030"/>
                <a:gd name="connsiteX88" fmla="*/ 358029 w 1231832"/>
                <a:gd name="connsiteY88" fmla="*/ 362574 h 1419030"/>
                <a:gd name="connsiteX89" fmla="*/ 376158 w 1231832"/>
                <a:gd name="connsiteY89" fmla="*/ 333568 h 1419030"/>
                <a:gd name="connsiteX90" fmla="*/ 394287 w 1231832"/>
                <a:gd name="connsiteY90" fmla="*/ 308188 h 1419030"/>
                <a:gd name="connsiteX91" fmla="*/ 430544 w 1231832"/>
                <a:gd name="connsiteY91" fmla="*/ 257428 h 1419030"/>
                <a:gd name="connsiteX92" fmla="*/ 463175 w 1231832"/>
                <a:gd name="connsiteY92" fmla="*/ 210293 h 1419030"/>
                <a:gd name="connsiteX93" fmla="*/ 477678 w 1231832"/>
                <a:gd name="connsiteY93" fmla="*/ 192164 h 1419030"/>
                <a:gd name="connsiteX94" fmla="*/ 488556 w 1231832"/>
                <a:gd name="connsiteY94" fmla="*/ 174036 h 1419030"/>
                <a:gd name="connsiteX95" fmla="*/ 503059 w 1231832"/>
                <a:gd name="connsiteY95" fmla="*/ 126901 h 1419030"/>
                <a:gd name="connsiteX96" fmla="*/ 521187 w 1231832"/>
                <a:gd name="connsiteY96" fmla="*/ 68889 h 1419030"/>
                <a:gd name="connsiteX97" fmla="*/ 528439 w 1231832"/>
                <a:gd name="connsiteY97" fmla="*/ 43509 h 1419030"/>
                <a:gd name="connsiteX98" fmla="*/ 539316 w 1231832"/>
                <a:gd name="connsiteY98" fmla="*/ 21755 h 1419030"/>
                <a:gd name="connsiteX99" fmla="*/ 550193 w 1231832"/>
                <a:gd name="connsiteY99" fmla="*/ 7252 h 1419030"/>
                <a:gd name="connsiteX100" fmla="*/ 553819 w 1231832"/>
                <a:gd name="connsiteY100" fmla="*/ 3626 h 141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231832" h="1419030">
                  <a:moveTo>
                    <a:pt x="561070" y="0"/>
                  </a:moveTo>
                  <a:lnTo>
                    <a:pt x="568322" y="3626"/>
                  </a:lnTo>
                  <a:lnTo>
                    <a:pt x="575573" y="10877"/>
                  </a:lnTo>
                  <a:lnTo>
                    <a:pt x="597328" y="47135"/>
                  </a:lnTo>
                  <a:lnTo>
                    <a:pt x="615457" y="94269"/>
                  </a:lnTo>
                  <a:lnTo>
                    <a:pt x="637211" y="152281"/>
                  </a:lnTo>
                  <a:lnTo>
                    <a:pt x="677094" y="257428"/>
                  </a:lnTo>
                  <a:lnTo>
                    <a:pt x="691597" y="304562"/>
                  </a:lnTo>
                  <a:lnTo>
                    <a:pt x="851130" y="155907"/>
                  </a:lnTo>
                  <a:lnTo>
                    <a:pt x="963527" y="54386"/>
                  </a:lnTo>
                  <a:lnTo>
                    <a:pt x="1007036" y="21755"/>
                  </a:lnTo>
                  <a:lnTo>
                    <a:pt x="1017913" y="14503"/>
                  </a:lnTo>
                  <a:lnTo>
                    <a:pt x="1025165" y="14503"/>
                  </a:lnTo>
                  <a:lnTo>
                    <a:pt x="1028791" y="21755"/>
                  </a:lnTo>
                  <a:lnTo>
                    <a:pt x="1025165" y="32632"/>
                  </a:lnTo>
                  <a:lnTo>
                    <a:pt x="1017913" y="68889"/>
                  </a:lnTo>
                  <a:lnTo>
                    <a:pt x="985282" y="181287"/>
                  </a:lnTo>
                  <a:lnTo>
                    <a:pt x="970779" y="242925"/>
                  </a:lnTo>
                  <a:lnTo>
                    <a:pt x="956276" y="300937"/>
                  </a:lnTo>
                  <a:lnTo>
                    <a:pt x="949024" y="348071"/>
                  </a:lnTo>
                  <a:lnTo>
                    <a:pt x="949024" y="366200"/>
                  </a:lnTo>
                  <a:lnTo>
                    <a:pt x="952650" y="375264"/>
                  </a:lnTo>
                  <a:lnTo>
                    <a:pt x="978030" y="411522"/>
                  </a:lnTo>
                  <a:lnTo>
                    <a:pt x="1014288" y="455030"/>
                  </a:lnTo>
                  <a:lnTo>
                    <a:pt x="1054171" y="498539"/>
                  </a:lnTo>
                  <a:lnTo>
                    <a:pt x="1097680" y="549300"/>
                  </a:lnTo>
                  <a:lnTo>
                    <a:pt x="1115808" y="578305"/>
                  </a:lnTo>
                  <a:lnTo>
                    <a:pt x="1130311" y="607311"/>
                  </a:lnTo>
                  <a:lnTo>
                    <a:pt x="1141189" y="639943"/>
                  </a:lnTo>
                  <a:lnTo>
                    <a:pt x="1148440" y="668949"/>
                  </a:lnTo>
                  <a:lnTo>
                    <a:pt x="1155692" y="719709"/>
                  </a:lnTo>
                  <a:lnTo>
                    <a:pt x="1155692" y="737838"/>
                  </a:lnTo>
                  <a:lnTo>
                    <a:pt x="1159317" y="737838"/>
                  </a:lnTo>
                  <a:lnTo>
                    <a:pt x="1170195" y="741464"/>
                  </a:lnTo>
                  <a:lnTo>
                    <a:pt x="1184697" y="755967"/>
                  </a:lnTo>
                  <a:lnTo>
                    <a:pt x="1199200" y="781347"/>
                  </a:lnTo>
                  <a:lnTo>
                    <a:pt x="1206452" y="803101"/>
                  </a:lnTo>
                  <a:lnTo>
                    <a:pt x="1210078" y="828481"/>
                  </a:lnTo>
                  <a:lnTo>
                    <a:pt x="1206452" y="893745"/>
                  </a:lnTo>
                  <a:lnTo>
                    <a:pt x="1202826" y="948131"/>
                  </a:lnTo>
                  <a:lnTo>
                    <a:pt x="1199200" y="969885"/>
                  </a:lnTo>
                  <a:lnTo>
                    <a:pt x="1206452" y="973511"/>
                  </a:lnTo>
                  <a:lnTo>
                    <a:pt x="1217329" y="988014"/>
                  </a:lnTo>
                  <a:lnTo>
                    <a:pt x="1224581" y="998891"/>
                  </a:lnTo>
                  <a:lnTo>
                    <a:pt x="1228206" y="1009768"/>
                  </a:lnTo>
                  <a:lnTo>
                    <a:pt x="1231832" y="1024271"/>
                  </a:lnTo>
                  <a:lnTo>
                    <a:pt x="1228206" y="1042400"/>
                  </a:lnTo>
                  <a:lnTo>
                    <a:pt x="1224581" y="1064154"/>
                  </a:lnTo>
                  <a:lnTo>
                    <a:pt x="1224581" y="1085909"/>
                  </a:lnTo>
                  <a:lnTo>
                    <a:pt x="1220955" y="1107663"/>
                  </a:lnTo>
                  <a:lnTo>
                    <a:pt x="1217329" y="1129418"/>
                  </a:lnTo>
                  <a:lnTo>
                    <a:pt x="1210078" y="1151172"/>
                  </a:lnTo>
                  <a:lnTo>
                    <a:pt x="1199200" y="1169301"/>
                  </a:lnTo>
                  <a:lnTo>
                    <a:pt x="1181072" y="1187429"/>
                  </a:lnTo>
                  <a:lnTo>
                    <a:pt x="1155692" y="1201932"/>
                  </a:lnTo>
                  <a:lnTo>
                    <a:pt x="1101305" y="1220061"/>
                  </a:lnTo>
                  <a:lnTo>
                    <a:pt x="1054171" y="1234564"/>
                  </a:lnTo>
                  <a:lnTo>
                    <a:pt x="996159" y="1245441"/>
                  </a:lnTo>
                  <a:lnTo>
                    <a:pt x="938147" y="1252693"/>
                  </a:lnTo>
                  <a:lnTo>
                    <a:pt x="898264" y="1259944"/>
                  </a:lnTo>
                  <a:lnTo>
                    <a:pt x="851130" y="1259944"/>
                  </a:lnTo>
                  <a:lnTo>
                    <a:pt x="825749" y="1259944"/>
                  </a:lnTo>
                  <a:lnTo>
                    <a:pt x="800369" y="1256319"/>
                  </a:lnTo>
                  <a:lnTo>
                    <a:pt x="749609" y="1241816"/>
                  </a:lnTo>
                  <a:lnTo>
                    <a:pt x="706100" y="1227313"/>
                  </a:lnTo>
                  <a:lnTo>
                    <a:pt x="677094" y="1216435"/>
                  </a:lnTo>
                  <a:lnTo>
                    <a:pt x="666217" y="1209184"/>
                  </a:lnTo>
                  <a:lnTo>
                    <a:pt x="662591" y="1201932"/>
                  </a:lnTo>
                  <a:lnTo>
                    <a:pt x="651714" y="1187429"/>
                  </a:lnTo>
                  <a:lnTo>
                    <a:pt x="644462" y="1180178"/>
                  </a:lnTo>
                  <a:lnTo>
                    <a:pt x="633585" y="1176552"/>
                  </a:lnTo>
                  <a:lnTo>
                    <a:pt x="622708" y="1180178"/>
                  </a:lnTo>
                  <a:lnTo>
                    <a:pt x="604579" y="1187429"/>
                  </a:lnTo>
                  <a:lnTo>
                    <a:pt x="593702" y="1194681"/>
                  </a:lnTo>
                  <a:lnTo>
                    <a:pt x="582825" y="1209184"/>
                  </a:lnTo>
                  <a:lnTo>
                    <a:pt x="564696" y="1245441"/>
                  </a:lnTo>
                  <a:lnTo>
                    <a:pt x="546568" y="1292576"/>
                  </a:lnTo>
                  <a:lnTo>
                    <a:pt x="532065" y="1346962"/>
                  </a:lnTo>
                  <a:lnTo>
                    <a:pt x="511474" y="1419030"/>
                  </a:lnTo>
                  <a:lnTo>
                    <a:pt x="442296" y="1393711"/>
                  </a:lnTo>
                  <a:cubicBezTo>
                    <a:pt x="246498" y="1310896"/>
                    <a:pt x="89642" y="1154040"/>
                    <a:pt x="6826" y="958242"/>
                  </a:cubicBezTo>
                  <a:lnTo>
                    <a:pt x="0" y="936253"/>
                  </a:lnTo>
                  <a:lnTo>
                    <a:pt x="9958" y="922751"/>
                  </a:lnTo>
                  <a:lnTo>
                    <a:pt x="64344" y="846610"/>
                  </a:lnTo>
                  <a:lnTo>
                    <a:pt x="111479" y="766844"/>
                  </a:lnTo>
                  <a:lnTo>
                    <a:pt x="194871" y="629066"/>
                  </a:lnTo>
                  <a:lnTo>
                    <a:pt x="263760" y="516668"/>
                  </a:lnTo>
                  <a:lnTo>
                    <a:pt x="318146" y="429650"/>
                  </a:lnTo>
                  <a:lnTo>
                    <a:pt x="358029" y="362574"/>
                  </a:lnTo>
                  <a:lnTo>
                    <a:pt x="376158" y="333568"/>
                  </a:lnTo>
                  <a:lnTo>
                    <a:pt x="394287" y="308188"/>
                  </a:lnTo>
                  <a:lnTo>
                    <a:pt x="430544" y="257428"/>
                  </a:lnTo>
                  <a:lnTo>
                    <a:pt x="463175" y="210293"/>
                  </a:lnTo>
                  <a:lnTo>
                    <a:pt x="477678" y="192164"/>
                  </a:lnTo>
                  <a:lnTo>
                    <a:pt x="488556" y="174036"/>
                  </a:lnTo>
                  <a:lnTo>
                    <a:pt x="503059" y="126901"/>
                  </a:lnTo>
                  <a:lnTo>
                    <a:pt x="521187" y="68889"/>
                  </a:lnTo>
                  <a:lnTo>
                    <a:pt x="528439" y="43509"/>
                  </a:lnTo>
                  <a:lnTo>
                    <a:pt x="539316" y="21755"/>
                  </a:lnTo>
                  <a:lnTo>
                    <a:pt x="550193" y="7252"/>
                  </a:lnTo>
                  <a:lnTo>
                    <a:pt x="553819" y="362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円: 塗りつぶしなし 42">
              <a:extLst>
                <a:ext uri="{FF2B5EF4-FFF2-40B4-BE49-F238E27FC236}">
                  <a16:creationId xmlns:a16="http://schemas.microsoft.com/office/drawing/2014/main" id="{1F1D8661-3A94-489F-8858-4AACB678D77D}"/>
                </a:ext>
              </a:extLst>
            </p:cNvPr>
            <p:cNvSpPr/>
            <p:nvPr/>
          </p:nvSpPr>
          <p:spPr>
            <a:xfrm>
              <a:off x="391203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B72BBD6-2262-4A52-A953-9590F22EB6C4}"/>
                </a:ext>
              </a:extLst>
            </p:cNvPr>
            <p:cNvSpPr txBox="1"/>
            <p:nvPr/>
          </p:nvSpPr>
          <p:spPr>
            <a:xfrm>
              <a:off x="1435555" y="4721794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E313A16-909C-46C0-92FE-F43E9E69E29A}"/>
              </a:ext>
            </a:extLst>
          </p:cNvPr>
          <p:cNvGrpSpPr/>
          <p:nvPr/>
        </p:nvGrpSpPr>
        <p:grpSpPr>
          <a:xfrm>
            <a:off x="2282927" y="4730267"/>
            <a:ext cx="1596925" cy="1596923"/>
            <a:chOff x="2383905" y="4364585"/>
            <a:chExt cx="1714908" cy="1714906"/>
          </a:xfrm>
        </p:grpSpPr>
        <p:sp>
          <p:nvSpPr>
            <p:cNvPr id="39" name="円: 塗りつぶしなし 38">
              <a:extLst>
                <a:ext uri="{FF2B5EF4-FFF2-40B4-BE49-F238E27FC236}">
                  <a16:creationId xmlns:a16="http://schemas.microsoft.com/office/drawing/2014/main" id="{B650E050-9AB2-4EE2-8664-9A5A8FE0B424}"/>
                </a:ext>
              </a:extLst>
            </p:cNvPr>
            <p:cNvSpPr/>
            <p:nvPr/>
          </p:nvSpPr>
          <p:spPr>
            <a:xfrm>
              <a:off x="2383905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EB390F46-1620-420E-A3CC-4E4CCCA9C0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057" y="4652137"/>
              <a:ext cx="1447493" cy="1336264"/>
            </a:xfrm>
            <a:custGeom>
              <a:avLst/>
              <a:gdLst>
                <a:gd name="T0" fmla="*/ 392 w 1913"/>
                <a:gd name="T1" fmla="*/ 270 h 1766"/>
                <a:gd name="T2" fmla="*/ 132 w 1913"/>
                <a:gd name="T3" fmla="*/ 250 h 1766"/>
                <a:gd name="T4" fmla="*/ 80 w 1913"/>
                <a:gd name="T5" fmla="*/ 250 h 1766"/>
                <a:gd name="T6" fmla="*/ 4 w 1913"/>
                <a:gd name="T7" fmla="*/ 344 h 1766"/>
                <a:gd name="T8" fmla="*/ 16 w 1913"/>
                <a:gd name="T9" fmla="*/ 409 h 1766"/>
                <a:gd name="T10" fmla="*/ 76 w 1913"/>
                <a:gd name="T11" fmla="*/ 507 h 1766"/>
                <a:gd name="T12" fmla="*/ 94 w 1913"/>
                <a:gd name="T13" fmla="*/ 743 h 1766"/>
                <a:gd name="T14" fmla="*/ 160 w 1913"/>
                <a:gd name="T15" fmla="*/ 861 h 1766"/>
                <a:gd name="T16" fmla="*/ 332 w 1913"/>
                <a:gd name="T17" fmla="*/ 985 h 1766"/>
                <a:gd name="T18" fmla="*/ 502 w 1913"/>
                <a:gd name="T19" fmla="*/ 1047 h 1766"/>
                <a:gd name="T20" fmla="*/ 640 w 1913"/>
                <a:gd name="T21" fmla="*/ 1011 h 1766"/>
                <a:gd name="T22" fmla="*/ 760 w 1913"/>
                <a:gd name="T23" fmla="*/ 957 h 1766"/>
                <a:gd name="T24" fmla="*/ 986 w 1913"/>
                <a:gd name="T25" fmla="*/ 1119 h 1766"/>
                <a:gd name="T26" fmla="*/ 1108 w 1913"/>
                <a:gd name="T27" fmla="*/ 1295 h 1766"/>
                <a:gd name="T28" fmla="*/ 1144 w 1913"/>
                <a:gd name="T29" fmla="*/ 1474 h 1766"/>
                <a:gd name="T30" fmla="*/ 1202 w 1913"/>
                <a:gd name="T31" fmla="*/ 1754 h 1766"/>
                <a:gd name="T32" fmla="*/ 1420 w 1913"/>
                <a:gd name="T33" fmla="*/ 1644 h 1766"/>
                <a:gd name="T34" fmla="*/ 1609 w 1913"/>
                <a:gd name="T35" fmla="*/ 1488 h 1766"/>
                <a:gd name="T36" fmla="*/ 1759 w 1913"/>
                <a:gd name="T37" fmla="*/ 1295 h 1766"/>
                <a:gd name="T38" fmla="*/ 1861 w 1913"/>
                <a:gd name="T39" fmla="*/ 1071 h 1766"/>
                <a:gd name="T40" fmla="*/ 1909 w 1913"/>
                <a:gd name="T41" fmla="*/ 821 h 1766"/>
                <a:gd name="T42" fmla="*/ 1512 w 1913"/>
                <a:gd name="T43" fmla="*/ 176 h 1766"/>
                <a:gd name="T44" fmla="*/ 1404 w 1913"/>
                <a:gd name="T45" fmla="*/ 64 h 1766"/>
                <a:gd name="T46" fmla="*/ 1180 w 1913"/>
                <a:gd name="T47" fmla="*/ 8 h 1766"/>
                <a:gd name="T48" fmla="*/ 934 w 1913"/>
                <a:gd name="T49" fmla="*/ 10 h 1766"/>
                <a:gd name="T50" fmla="*/ 800 w 1913"/>
                <a:gd name="T51" fmla="*/ 68 h 1766"/>
                <a:gd name="T52" fmla="*/ 620 w 1913"/>
                <a:gd name="T53" fmla="*/ 250 h 1766"/>
                <a:gd name="T54" fmla="*/ 816 w 1913"/>
                <a:gd name="T55" fmla="*/ 164 h 1766"/>
                <a:gd name="T56" fmla="*/ 874 w 1913"/>
                <a:gd name="T57" fmla="*/ 250 h 1766"/>
                <a:gd name="T58" fmla="*/ 862 w 1913"/>
                <a:gd name="T59" fmla="*/ 340 h 1766"/>
                <a:gd name="T60" fmla="*/ 778 w 1913"/>
                <a:gd name="T61" fmla="*/ 537 h 1766"/>
                <a:gd name="T62" fmla="*/ 738 w 1913"/>
                <a:gd name="T63" fmla="*/ 605 h 1766"/>
                <a:gd name="T64" fmla="*/ 698 w 1913"/>
                <a:gd name="T65" fmla="*/ 561 h 1766"/>
                <a:gd name="T66" fmla="*/ 676 w 1913"/>
                <a:gd name="T67" fmla="*/ 425 h 1766"/>
                <a:gd name="T68" fmla="*/ 714 w 1913"/>
                <a:gd name="T69" fmla="*/ 282 h 1766"/>
                <a:gd name="T70" fmla="*/ 1096 w 1913"/>
                <a:gd name="T71" fmla="*/ 122 h 1766"/>
                <a:gd name="T72" fmla="*/ 1180 w 1913"/>
                <a:gd name="T73" fmla="*/ 168 h 1766"/>
                <a:gd name="T74" fmla="*/ 1230 w 1913"/>
                <a:gd name="T75" fmla="*/ 300 h 1766"/>
                <a:gd name="T76" fmla="*/ 1286 w 1913"/>
                <a:gd name="T77" fmla="*/ 569 h 1766"/>
                <a:gd name="T78" fmla="*/ 1252 w 1913"/>
                <a:gd name="T79" fmla="*/ 991 h 1766"/>
                <a:gd name="T80" fmla="*/ 1270 w 1913"/>
                <a:gd name="T81" fmla="*/ 1013 h 1766"/>
                <a:gd name="T82" fmla="*/ 1520 w 1913"/>
                <a:gd name="T83" fmla="*/ 779 h 1766"/>
                <a:gd name="T84" fmla="*/ 1645 w 1913"/>
                <a:gd name="T85" fmla="*/ 677 h 1766"/>
                <a:gd name="T86" fmla="*/ 1669 w 1913"/>
                <a:gd name="T87" fmla="*/ 601 h 1766"/>
                <a:gd name="T88" fmla="*/ 1528 w 1913"/>
                <a:gd name="T89" fmla="*/ 369 h 1766"/>
                <a:gd name="T90" fmla="*/ 1364 w 1913"/>
                <a:gd name="T91" fmla="*/ 136 h 1766"/>
                <a:gd name="T92" fmla="*/ 1190 w 1913"/>
                <a:gd name="T93" fmla="*/ 66 h 1766"/>
                <a:gd name="T94" fmla="*/ 1272 w 1913"/>
                <a:gd name="T95" fmla="*/ 70 h 1766"/>
                <a:gd name="T96" fmla="*/ 1382 w 1913"/>
                <a:gd name="T97" fmla="*/ 122 h 1766"/>
                <a:gd name="T98" fmla="*/ 1561 w 1913"/>
                <a:gd name="T99" fmla="*/ 346 h 1766"/>
                <a:gd name="T100" fmla="*/ 1701 w 1913"/>
                <a:gd name="T101" fmla="*/ 601 h 1766"/>
                <a:gd name="T102" fmla="*/ 1715 w 1913"/>
                <a:gd name="T103" fmla="*/ 715 h 1766"/>
                <a:gd name="T104" fmla="*/ 1605 w 1913"/>
                <a:gd name="T105" fmla="*/ 791 h 1766"/>
                <a:gd name="T106" fmla="*/ 1450 w 1913"/>
                <a:gd name="T107" fmla="*/ 927 h 1766"/>
                <a:gd name="T108" fmla="*/ 1280 w 1913"/>
                <a:gd name="T109" fmla="*/ 1083 h 1766"/>
                <a:gd name="T110" fmla="*/ 1222 w 1913"/>
                <a:gd name="T111" fmla="*/ 1077 h 1766"/>
                <a:gd name="T112" fmla="*/ 1196 w 1913"/>
                <a:gd name="T113" fmla="*/ 1031 h 1766"/>
                <a:gd name="T114" fmla="*/ 1224 w 1913"/>
                <a:gd name="T115" fmla="*/ 757 h 1766"/>
                <a:gd name="T116" fmla="*/ 1222 w 1913"/>
                <a:gd name="T117" fmla="*/ 441 h 1766"/>
                <a:gd name="T118" fmla="*/ 1168 w 1913"/>
                <a:gd name="T119" fmla="*/ 232 h 1766"/>
                <a:gd name="T120" fmla="*/ 1108 w 1913"/>
                <a:gd name="T121" fmla="*/ 130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3" h="1766">
                  <a:moveTo>
                    <a:pt x="620" y="250"/>
                  </a:moveTo>
                  <a:lnTo>
                    <a:pt x="620" y="250"/>
                  </a:lnTo>
                  <a:lnTo>
                    <a:pt x="612" y="252"/>
                  </a:lnTo>
                  <a:lnTo>
                    <a:pt x="596" y="254"/>
                  </a:lnTo>
                  <a:lnTo>
                    <a:pt x="544" y="260"/>
                  </a:lnTo>
                  <a:lnTo>
                    <a:pt x="392" y="270"/>
                  </a:lnTo>
                  <a:lnTo>
                    <a:pt x="174" y="282"/>
                  </a:lnTo>
                  <a:lnTo>
                    <a:pt x="174" y="282"/>
                  </a:lnTo>
                  <a:lnTo>
                    <a:pt x="166" y="274"/>
                  </a:lnTo>
                  <a:lnTo>
                    <a:pt x="158" y="266"/>
                  </a:lnTo>
                  <a:lnTo>
                    <a:pt x="146" y="256"/>
                  </a:lnTo>
                  <a:lnTo>
                    <a:pt x="132" y="250"/>
                  </a:lnTo>
                  <a:lnTo>
                    <a:pt x="116" y="244"/>
                  </a:lnTo>
                  <a:lnTo>
                    <a:pt x="108" y="244"/>
                  </a:lnTo>
                  <a:lnTo>
                    <a:pt x="98" y="244"/>
                  </a:lnTo>
                  <a:lnTo>
                    <a:pt x="88" y="246"/>
                  </a:lnTo>
                  <a:lnTo>
                    <a:pt x="80" y="250"/>
                  </a:lnTo>
                  <a:lnTo>
                    <a:pt x="80" y="250"/>
                  </a:lnTo>
                  <a:lnTo>
                    <a:pt x="60" y="262"/>
                  </a:lnTo>
                  <a:lnTo>
                    <a:pt x="42" y="278"/>
                  </a:lnTo>
                  <a:lnTo>
                    <a:pt x="24" y="298"/>
                  </a:lnTo>
                  <a:lnTo>
                    <a:pt x="12" y="320"/>
                  </a:lnTo>
                  <a:lnTo>
                    <a:pt x="6" y="332"/>
                  </a:lnTo>
                  <a:lnTo>
                    <a:pt x="4" y="344"/>
                  </a:lnTo>
                  <a:lnTo>
                    <a:pt x="0" y="356"/>
                  </a:lnTo>
                  <a:lnTo>
                    <a:pt x="0" y="369"/>
                  </a:lnTo>
                  <a:lnTo>
                    <a:pt x="0" y="379"/>
                  </a:lnTo>
                  <a:lnTo>
                    <a:pt x="4" y="391"/>
                  </a:lnTo>
                  <a:lnTo>
                    <a:pt x="8" y="401"/>
                  </a:lnTo>
                  <a:lnTo>
                    <a:pt x="16" y="409"/>
                  </a:lnTo>
                  <a:lnTo>
                    <a:pt x="16" y="409"/>
                  </a:lnTo>
                  <a:lnTo>
                    <a:pt x="44" y="439"/>
                  </a:lnTo>
                  <a:lnTo>
                    <a:pt x="64" y="459"/>
                  </a:lnTo>
                  <a:lnTo>
                    <a:pt x="80" y="473"/>
                  </a:lnTo>
                  <a:lnTo>
                    <a:pt x="80" y="473"/>
                  </a:lnTo>
                  <a:lnTo>
                    <a:pt x="76" y="507"/>
                  </a:lnTo>
                  <a:lnTo>
                    <a:pt x="74" y="543"/>
                  </a:lnTo>
                  <a:lnTo>
                    <a:pt x="74" y="587"/>
                  </a:lnTo>
                  <a:lnTo>
                    <a:pt x="76" y="639"/>
                  </a:lnTo>
                  <a:lnTo>
                    <a:pt x="82" y="691"/>
                  </a:lnTo>
                  <a:lnTo>
                    <a:pt x="88" y="717"/>
                  </a:lnTo>
                  <a:lnTo>
                    <a:pt x="94" y="743"/>
                  </a:lnTo>
                  <a:lnTo>
                    <a:pt x="102" y="769"/>
                  </a:lnTo>
                  <a:lnTo>
                    <a:pt x="112" y="791"/>
                  </a:lnTo>
                  <a:lnTo>
                    <a:pt x="112" y="791"/>
                  </a:lnTo>
                  <a:lnTo>
                    <a:pt x="124" y="815"/>
                  </a:lnTo>
                  <a:lnTo>
                    <a:pt x="140" y="837"/>
                  </a:lnTo>
                  <a:lnTo>
                    <a:pt x="160" y="861"/>
                  </a:lnTo>
                  <a:lnTo>
                    <a:pt x="184" y="883"/>
                  </a:lnTo>
                  <a:lnTo>
                    <a:pt x="210" y="905"/>
                  </a:lnTo>
                  <a:lnTo>
                    <a:pt x="238" y="927"/>
                  </a:lnTo>
                  <a:lnTo>
                    <a:pt x="268" y="949"/>
                  </a:lnTo>
                  <a:lnTo>
                    <a:pt x="300" y="967"/>
                  </a:lnTo>
                  <a:lnTo>
                    <a:pt x="332" y="985"/>
                  </a:lnTo>
                  <a:lnTo>
                    <a:pt x="362" y="1003"/>
                  </a:lnTo>
                  <a:lnTo>
                    <a:pt x="394" y="1017"/>
                  </a:lnTo>
                  <a:lnTo>
                    <a:pt x="424" y="1029"/>
                  </a:lnTo>
                  <a:lnTo>
                    <a:pt x="452" y="1037"/>
                  </a:lnTo>
                  <a:lnTo>
                    <a:pt x="478" y="1043"/>
                  </a:lnTo>
                  <a:lnTo>
                    <a:pt x="502" y="1047"/>
                  </a:lnTo>
                  <a:lnTo>
                    <a:pt x="524" y="1045"/>
                  </a:lnTo>
                  <a:lnTo>
                    <a:pt x="524" y="1045"/>
                  </a:lnTo>
                  <a:lnTo>
                    <a:pt x="544" y="1043"/>
                  </a:lnTo>
                  <a:lnTo>
                    <a:pt x="564" y="1039"/>
                  </a:lnTo>
                  <a:lnTo>
                    <a:pt x="602" y="1027"/>
                  </a:lnTo>
                  <a:lnTo>
                    <a:pt x="640" y="1011"/>
                  </a:lnTo>
                  <a:lnTo>
                    <a:pt x="674" y="993"/>
                  </a:lnTo>
                  <a:lnTo>
                    <a:pt x="704" y="977"/>
                  </a:lnTo>
                  <a:lnTo>
                    <a:pt x="726" y="963"/>
                  </a:lnTo>
                  <a:lnTo>
                    <a:pt x="746" y="951"/>
                  </a:lnTo>
                  <a:lnTo>
                    <a:pt x="746" y="951"/>
                  </a:lnTo>
                  <a:lnTo>
                    <a:pt x="760" y="957"/>
                  </a:lnTo>
                  <a:lnTo>
                    <a:pt x="800" y="979"/>
                  </a:lnTo>
                  <a:lnTo>
                    <a:pt x="854" y="1013"/>
                  </a:lnTo>
                  <a:lnTo>
                    <a:pt x="886" y="1035"/>
                  </a:lnTo>
                  <a:lnTo>
                    <a:pt x="920" y="1061"/>
                  </a:lnTo>
                  <a:lnTo>
                    <a:pt x="952" y="1089"/>
                  </a:lnTo>
                  <a:lnTo>
                    <a:pt x="986" y="1119"/>
                  </a:lnTo>
                  <a:lnTo>
                    <a:pt x="1018" y="1153"/>
                  </a:lnTo>
                  <a:lnTo>
                    <a:pt x="1048" y="1191"/>
                  </a:lnTo>
                  <a:lnTo>
                    <a:pt x="1074" y="1229"/>
                  </a:lnTo>
                  <a:lnTo>
                    <a:pt x="1086" y="1251"/>
                  </a:lnTo>
                  <a:lnTo>
                    <a:pt x="1098" y="1273"/>
                  </a:lnTo>
                  <a:lnTo>
                    <a:pt x="1108" y="1295"/>
                  </a:lnTo>
                  <a:lnTo>
                    <a:pt x="1116" y="1317"/>
                  </a:lnTo>
                  <a:lnTo>
                    <a:pt x="1122" y="1342"/>
                  </a:lnTo>
                  <a:lnTo>
                    <a:pt x="1128" y="1366"/>
                  </a:lnTo>
                  <a:lnTo>
                    <a:pt x="1128" y="1366"/>
                  </a:lnTo>
                  <a:lnTo>
                    <a:pt x="1136" y="1420"/>
                  </a:lnTo>
                  <a:lnTo>
                    <a:pt x="1144" y="1474"/>
                  </a:lnTo>
                  <a:lnTo>
                    <a:pt x="1150" y="1528"/>
                  </a:lnTo>
                  <a:lnTo>
                    <a:pt x="1154" y="1580"/>
                  </a:lnTo>
                  <a:lnTo>
                    <a:pt x="1160" y="1680"/>
                  </a:lnTo>
                  <a:lnTo>
                    <a:pt x="1162" y="1766"/>
                  </a:lnTo>
                  <a:lnTo>
                    <a:pt x="1162" y="1766"/>
                  </a:lnTo>
                  <a:lnTo>
                    <a:pt x="1202" y="1754"/>
                  </a:lnTo>
                  <a:lnTo>
                    <a:pt x="1240" y="1738"/>
                  </a:lnTo>
                  <a:lnTo>
                    <a:pt x="1278" y="1722"/>
                  </a:lnTo>
                  <a:lnTo>
                    <a:pt x="1314" y="1704"/>
                  </a:lnTo>
                  <a:lnTo>
                    <a:pt x="1350" y="1686"/>
                  </a:lnTo>
                  <a:lnTo>
                    <a:pt x="1386" y="1666"/>
                  </a:lnTo>
                  <a:lnTo>
                    <a:pt x="1420" y="1644"/>
                  </a:lnTo>
                  <a:lnTo>
                    <a:pt x="1454" y="1620"/>
                  </a:lnTo>
                  <a:lnTo>
                    <a:pt x="1488" y="1596"/>
                  </a:lnTo>
                  <a:lnTo>
                    <a:pt x="1520" y="1572"/>
                  </a:lnTo>
                  <a:lnTo>
                    <a:pt x="1550" y="1544"/>
                  </a:lnTo>
                  <a:lnTo>
                    <a:pt x="1581" y="1518"/>
                  </a:lnTo>
                  <a:lnTo>
                    <a:pt x="1609" y="1488"/>
                  </a:lnTo>
                  <a:lnTo>
                    <a:pt x="1637" y="1458"/>
                  </a:lnTo>
                  <a:lnTo>
                    <a:pt x="1663" y="1428"/>
                  </a:lnTo>
                  <a:lnTo>
                    <a:pt x="1689" y="1396"/>
                  </a:lnTo>
                  <a:lnTo>
                    <a:pt x="1713" y="1364"/>
                  </a:lnTo>
                  <a:lnTo>
                    <a:pt x="1737" y="1329"/>
                  </a:lnTo>
                  <a:lnTo>
                    <a:pt x="1759" y="1295"/>
                  </a:lnTo>
                  <a:lnTo>
                    <a:pt x="1779" y="1259"/>
                  </a:lnTo>
                  <a:lnTo>
                    <a:pt x="1797" y="1223"/>
                  </a:lnTo>
                  <a:lnTo>
                    <a:pt x="1815" y="1185"/>
                  </a:lnTo>
                  <a:lnTo>
                    <a:pt x="1833" y="1147"/>
                  </a:lnTo>
                  <a:lnTo>
                    <a:pt x="1847" y="1109"/>
                  </a:lnTo>
                  <a:lnTo>
                    <a:pt x="1861" y="1071"/>
                  </a:lnTo>
                  <a:lnTo>
                    <a:pt x="1873" y="1031"/>
                  </a:lnTo>
                  <a:lnTo>
                    <a:pt x="1883" y="989"/>
                  </a:lnTo>
                  <a:lnTo>
                    <a:pt x="1893" y="949"/>
                  </a:lnTo>
                  <a:lnTo>
                    <a:pt x="1899" y="907"/>
                  </a:lnTo>
                  <a:lnTo>
                    <a:pt x="1905" y="865"/>
                  </a:lnTo>
                  <a:lnTo>
                    <a:pt x="1909" y="821"/>
                  </a:lnTo>
                  <a:lnTo>
                    <a:pt x="1913" y="779"/>
                  </a:lnTo>
                  <a:lnTo>
                    <a:pt x="1913" y="779"/>
                  </a:lnTo>
                  <a:lnTo>
                    <a:pt x="1769" y="557"/>
                  </a:lnTo>
                  <a:lnTo>
                    <a:pt x="1627" y="344"/>
                  </a:lnTo>
                  <a:lnTo>
                    <a:pt x="1565" y="252"/>
                  </a:lnTo>
                  <a:lnTo>
                    <a:pt x="1512" y="176"/>
                  </a:lnTo>
                  <a:lnTo>
                    <a:pt x="1472" y="122"/>
                  </a:lnTo>
                  <a:lnTo>
                    <a:pt x="1456" y="102"/>
                  </a:lnTo>
                  <a:lnTo>
                    <a:pt x="1446" y="90"/>
                  </a:lnTo>
                  <a:lnTo>
                    <a:pt x="1446" y="90"/>
                  </a:lnTo>
                  <a:lnTo>
                    <a:pt x="1428" y="76"/>
                  </a:lnTo>
                  <a:lnTo>
                    <a:pt x="1404" y="64"/>
                  </a:lnTo>
                  <a:lnTo>
                    <a:pt x="1374" y="52"/>
                  </a:lnTo>
                  <a:lnTo>
                    <a:pt x="1342" y="40"/>
                  </a:lnTo>
                  <a:lnTo>
                    <a:pt x="1304" y="30"/>
                  </a:lnTo>
                  <a:lnTo>
                    <a:pt x="1264" y="22"/>
                  </a:lnTo>
                  <a:lnTo>
                    <a:pt x="1224" y="14"/>
                  </a:lnTo>
                  <a:lnTo>
                    <a:pt x="1180" y="8"/>
                  </a:lnTo>
                  <a:lnTo>
                    <a:pt x="1136" y="4"/>
                  </a:lnTo>
                  <a:lnTo>
                    <a:pt x="1092" y="0"/>
                  </a:lnTo>
                  <a:lnTo>
                    <a:pt x="1050" y="0"/>
                  </a:lnTo>
                  <a:lnTo>
                    <a:pt x="1008" y="2"/>
                  </a:lnTo>
                  <a:lnTo>
                    <a:pt x="970" y="4"/>
                  </a:lnTo>
                  <a:lnTo>
                    <a:pt x="934" y="10"/>
                  </a:lnTo>
                  <a:lnTo>
                    <a:pt x="902" y="16"/>
                  </a:lnTo>
                  <a:lnTo>
                    <a:pt x="874" y="26"/>
                  </a:lnTo>
                  <a:lnTo>
                    <a:pt x="874" y="26"/>
                  </a:lnTo>
                  <a:lnTo>
                    <a:pt x="848" y="40"/>
                  </a:lnTo>
                  <a:lnTo>
                    <a:pt x="824" y="54"/>
                  </a:lnTo>
                  <a:lnTo>
                    <a:pt x="800" y="68"/>
                  </a:lnTo>
                  <a:lnTo>
                    <a:pt x="778" y="86"/>
                  </a:lnTo>
                  <a:lnTo>
                    <a:pt x="736" y="120"/>
                  </a:lnTo>
                  <a:lnTo>
                    <a:pt x="700" y="156"/>
                  </a:lnTo>
                  <a:lnTo>
                    <a:pt x="670" y="190"/>
                  </a:lnTo>
                  <a:lnTo>
                    <a:pt x="646" y="218"/>
                  </a:lnTo>
                  <a:lnTo>
                    <a:pt x="620" y="250"/>
                  </a:lnTo>
                  <a:lnTo>
                    <a:pt x="620" y="250"/>
                  </a:lnTo>
                  <a:close/>
                  <a:moveTo>
                    <a:pt x="778" y="154"/>
                  </a:moveTo>
                  <a:lnTo>
                    <a:pt x="778" y="154"/>
                  </a:lnTo>
                  <a:lnTo>
                    <a:pt x="790" y="154"/>
                  </a:lnTo>
                  <a:lnTo>
                    <a:pt x="802" y="158"/>
                  </a:lnTo>
                  <a:lnTo>
                    <a:pt x="816" y="164"/>
                  </a:lnTo>
                  <a:lnTo>
                    <a:pt x="830" y="176"/>
                  </a:lnTo>
                  <a:lnTo>
                    <a:pt x="842" y="190"/>
                  </a:lnTo>
                  <a:lnTo>
                    <a:pt x="854" y="208"/>
                  </a:lnTo>
                  <a:lnTo>
                    <a:pt x="866" y="226"/>
                  </a:lnTo>
                  <a:lnTo>
                    <a:pt x="874" y="250"/>
                  </a:lnTo>
                  <a:lnTo>
                    <a:pt x="874" y="250"/>
                  </a:lnTo>
                  <a:lnTo>
                    <a:pt x="878" y="270"/>
                  </a:lnTo>
                  <a:lnTo>
                    <a:pt x="880" y="288"/>
                  </a:lnTo>
                  <a:lnTo>
                    <a:pt x="880" y="302"/>
                  </a:lnTo>
                  <a:lnTo>
                    <a:pt x="876" y="314"/>
                  </a:lnTo>
                  <a:lnTo>
                    <a:pt x="870" y="326"/>
                  </a:lnTo>
                  <a:lnTo>
                    <a:pt x="862" y="340"/>
                  </a:lnTo>
                  <a:lnTo>
                    <a:pt x="842" y="377"/>
                  </a:lnTo>
                  <a:lnTo>
                    <a:pt x="842" y="377"/>
                  </a:lnTo>
                  <a:lnTo>
                    <a:pt x="820" y="419"/>
                  </a:lnTo>
                  <a:lnTo>
                    <a:pt x="820" y="419"/>
                  </a:lnTo>
                  <a:lnTo>
                    <a:pt x="806" y="453"/>
                  </a:lnTo>
                  <a:lnTo>
                    <a:pt x="778" y="537"/>
                  </a:lnTo>
                  <a:lnTo>
                    <a:pt x="778" y="537"/>
                  </a:lnTo>
                  <a:lnTo>
                    <a:pt x="770" y="559"/>
                  </a:lnTo>
                  <a:lnTo>
                    <a:pt x="762" y="577"/>
                  </a:lnTo>
                  <a:lnTo>
                    <a:pt x="754" y="591"/>
                  </a:lnTo>
                  <a:lnTo>
                    <a:pt x="746" y="599"/>
                  </a:lnTo>
                  <a:lnTo>
                    <a:pt x="738" y="605"/>
                  </a:lnTo>
                  <a:lnTo>
                    <a:pt x="732" y="607"/>
                  </a:lnTo>
                  <a:lnTo>
                    <a:pt x="724" y="605"/>
                  </a:lnTo>
                  <a:lnTo>
                    <a:pt x="718" y="601"/>
                  </a:lnTo>
                  <a:lnTo>
                    <a:pt x="712" y="593"/>
                  </a:lnTo>
                  <a:lnTo>
                    <a:pt x="708" y="585"/>
                  </a:lnTo>
                  <a:lnTo>
                    <a:pt x="698" y="561"/>
                  </a:lnTo>
                  <a:lnTo>
                    <a:pt x="690" y="533"/>
                  </a:lnTo>
                  <a:lnTo>
                    <a:pt x="682" y="505"/>
                  </a:lnTo>
                  <a:lnTo>
                    <a:pt x="682" y="505"/>
                  </a:lnTo>
                  <a:lnTo>
                    <a:pt x="678" y="477"/>
                  </a:lnTo>
                  <a:lnTo>
                    <a:pt x="676" y="451"/>
                  </a:lnTo>
                  <a:lnTo>
                    <a:pt x="676" y="425"/>
                  </a:lnTo>
                  <a:lnTo>
                    <a:pt x="680" y="397"/>
                  </a:lnTo>
                  <a:lnTo>
                    <a:pt x="684" y="371"/>
                  </a:lnTo>
                  <a:lnTo>
                    <a:pt x="692" y="342"/>
                  </a:lnTo>
                  <a:lnTo>
                    <a:pt x="702" y="312"/>
                  </a:lnTo>
                  <a:lnTo>
                    <a:pt x="714" y="282"/>
                  </a:lnTo>
                  <a:lnTo>
                    <a:pt x="714" y="282"/>
                  </a:lnTo>
                  <a:lnTo>
                    <a:pt x="740" y="226"/>
                  </a:lnTo>
                  <a:lnTo>
                    <a:pt x="760" y="186"/>
                  </a:lnTo>
                  <a:lnTo>
                    <a:pt x="778" y="154"/>
                  </a:lnTo>
                  <a:lnTo>
                    <a:pt x="778" y="154"/>
                  </a:lnTo>
                  <a:close/>
                  <a:moveTo>
                    <a:pt x="1096" y="122"/>
                  </a:moveTo>
                  <a:lnTo>
                    <a:pt x="1096" y="122"/>
                  </a:lnTo>
                  <a:lnTo>
                    <a:pt x="1108" y="126"/>
                  </a:lnTo>
                  <a:lnTo>
                    <a:pt x="1120" y="130"/>
                  </a:lnTo>
                  <a:lnTo>
                    <a:pt x="1134" y="136"/>
                  </a:lnTo>
                  <a:lnTo>
                    <a:pt x="1150" y="144"/>
                  </a:lnTo>
                  <a:lnTo>
                    <a:pt x="1166" y="156"/>
                  </a:lnTo>
                  <a:lnTo>
                    <a:pt x="1180" y="168"/>
                  </a:lnTo>
                  <a:lnTo>
                    <a:pt x="1186" y="178"/>
                  </a:lnTo>
                  <a:lnTo>
                    <a:pt x="1192" y="186"/>
                  </a:lnTo>
                  <a:lnTo>
                    <a:pt x="1192" y="186"/>
                  </a:lnTo>
                  <a:lnTo>
                    <a:pt x="1202" y="212"/>
                  </a:lnTo>
                  <a:lnTo>
                    <a:pt x="1216" y="252"/>
                  </a:lnTo>
                  <a:lnTo>
                    <a:pt x="1230" y="300"/>
                  </a:lnTo>
                  <a:lnTo>
                    <a:pt x="1246" y="356"/>
                  </a:lnTo>
                  <a:lnTo>
                    <a:pt x="1262" y="415"/>
                  </a:lnTo>
                  <a:lnTo>
                    <a:pt x="1274" y="471"/>
                  </a:lnTo>
                  <a:lnTo>
                    <a:pt x="1282" y="525"/>
                  </a:lnTo>
                  <a:lnTo>
                    <a:pt x="1286" y="569"/>
                  </a:lnTo>
                  <a:lnTo>
                    <a:pt x="1286" y="569"/>
                  </a:lnTo>
                  <a:lnTo>
                    <a:pt x="1286" y="617"/>
                  </a:lnTo>
                  <a:lnTo>
                    <a:pt x="1280" y="679"/>
                  </a:lnTo>
                  <a:lnTo>
                    <a:pt x="1266" y="821"/>
                  </a:lnTo>
                  <a:lnTo>
                    <a:pt x="1258" y="889"/>
                  </a:lnTo>
                  <a:lnTo>
                    <a:pt x="1254" y="947"/>
                  </a:lnTo>
                  <a:lnTo>
                    <a:pt x="1252" y="991"/>
                  </a:lnTo>
                  <a:lnTo>
                    <a:pt x="1252" y="1005"/>
                  </a:lnTo>
                  <a:lnTo>
                    <a:pt x="1254" y="1015"/>
                  </a:lnTo>
                  <a:lnTo>
                    <a:pt x="1254" y="1015"/>
                  </a:lnTo>
                  <a:lnTo>
                    <a:pt x="1256" y="1017"/>
                  </a:lnTo>
                  <a:lnTo>
                    <a:pt x="1260" y="1017"/>
                  </a:lnTo>
                  <a:lnTo>
                    <a:pt x="1270" y="1013"/>
                  </a:lnTo>
                  <a:lnTo>
                    <a:pt x="1284" y="1003"/>
                  </a:lnTo>
                  <a:lnTo>
                    <a:pt x="1300" y="989"/>
                  </a:lnTo>
                  <a:lnTo>
                    <a:pt x="1342" y="953"/>
                  </a:lnTo>
                  <a:lnTo>
                    <a:pt x="1390" y="907"/>
                  </a:lnTo>
                  <a:lnTo>
                    <a:pt x="1484" y="813"/>
                  </a:lnTo>
                  <a:lnTo>
                    <a:pt x="1520" y="779"/>
                  </a:lnTo>
                  <a:lnTo>
                    <a:pt x="1540" y="759"/>
                  </a:lnTo>
                  <a:lnTo>
                    <a:pt x="1540" y="759"/>
                  </a:lnTo>
                  <a:lnTo>
                    <a:pt x="1577" y="735"/>
                  </a:lnTo>
                  <a:lnTo>
                    <a:pt x="1601" y="719"/>
                  </a:lnTo>
                  <a:lnTo>
                    <a:pt x="1625" y="699"/>
                  </a:lnTo>
                  <a:lnTo>
                    <a:pt x="1645" y="677"/>
                  </a:lnTo>
                  <a:lnTo>
                    <a:pt x="1655" y="665"/>
                  </a:lnTo>
                  <a:lnTo>
                    <a:pt x="1661" y="653"/>
                  </a:lnTo>
                  <a:lnTo>
                    <a:pt x="1667" y="641"/>
                  </a:lnTo>
                  <a:lnTo>
                    <a:pt x="1671" y="627"/>
                  </a:lnTo>
                  <a:lnTo>
                    <a:pt x="1671" y="615"/>
                  </a:lnTo>
                  <a:lnTo>
                    <a:pt x="1669" y="601"/>
                  </a:lnTo>
                  <a:lnTo>
                    <a:pt x="1669" y="601"/>
                  </a:lnTo>
                  <a:lnTo>
                    <a:pt x="1663" y="585"/>
                  </a:lnTo>
                  <a:lnTo>
                    <a:pt x="1651" y="563"/>
                  </a:lnTo>
                  <a:lnTo>
                    <a:pt x="1619" y="507"/>
                  </a:lnTo>
                  <a:lnTo>
                    <a:pt x="1577" y="441"/>
                  </a:lnTo>
                  <a:lnTo>
                    <a:pt x="1528" y="369"/>
                  </a:lnTo>
                  <a:lnTo>
                    <a:pt x="1436" y="234"/>
                  </a:lnTo>
                  <a:lnTo>
                    <a:pt x="1402" y="184"/>
                  </a:lnTo>
                  <a:lnTo>
                    <a:pt x="1382" y="154"/>
                  </a:lnTo>
                  <a:lnTo>
                    <a:pt x="1382" y="154"/>
                  </a:lnTo>
                  <a:lnTo>
                    <a:pt x="1374" y="146"/>
                  </a:lnTo>
                  <a:lnTo>
                    <a:pt x="1364" y="136"/>
                  </a:lnTo>
                  <a:lnTo>
                    <a:pt x="1350" y="128"/>
                  </a:lnTo>
                  <a:lnTo>
                    <a:pt x="1336" y="118"/>
                  </a:lnTo>
                  <a:lnTo>
                    <a:pt x="1300" y="102"/>
                  </a:lnTo>
                  <a:lnTo>
                    <a:pt x="1260" y="88"/>
                  </a:lnTo>
                  <a:lnTo>
                    <a:pt x="1222" y="76"/>
                  </a:lnTo>
                  <a:lnTo>
                    <a:pt x="1190" y="66"/>
                  </a:lnTo>
                  <a:lnTo>
                    <a:pt x="1160" y="58"/>
                  </a:lnTo>
                  <a:lnTo>
                    <a:pt x="1160" y="58"/>
                  </a:lnTo>
                  <a:lnTo>
                    <a:pt x="1182" y="58"/>
                  </a:lnTo>
                  <a:lnTo>
                    <a:pt x="1206" y="60"/>
                  </a:lnTo>
                  <a:lnTo>
                    <a:pt x="1238" y="64"/>
                  </a:lnTo>
                  <a:lnTo>
                    <a:pt x="1272" y="70"/>
                  </a:lnTo>
                  <a:lnTo>
                    <a:pt x="1310" y="82"/>
                  </a:lnTo>
                  <a:lnTo>
                    <a:pt x="1328" y="90"/>
                  </a:lnTo>
                  <a:lnTo>
                    <a:pt x="1348" y="100"/>
                  </a:lnTo>
                  <a:lnTo>
                    <a:pt x="1364" y="110"/>
                  </a:lnTo>
                  <a:lnTo>
                    <a:pt x="1382" y="122"/>
                  </a:lnTo>
                  <a:lnTo>
                    <a:pt x="1382" y="122"/>
                  </a:lnTo>
                  <a:lnTo>
                    <a:pt x="1400" y="138"/>
                  </a:lnTo>
                  <a:lnTo>
                    <a:pt x="1418" y="158"/>
                  </a:lnTo>
                  <a:lnTo>
                    <a:pt x="1440" y="184"/>
                  </a:lnTo>
                  <a:lnTo>
                    <a:pt x="1464" y="212"/>
                  </a:lnTo>
                  <a:lnTo>
                    <a:pt x="1512" y="276"/>
                  </a:lnTo>
                  <a:lnTo>
                    <a:pt x="1561" y="346"/>
                  </a:lnTo>
                  <a:lnTo>
                    <a:pt x="1607" y="419"/>
                  </a:lnTo>
                  <a:lnTo>
                    <a:pt x="1647" y="489"/>
                  </a:lnTo>
                  <a:lnTo>
                    <a:pt x="1679" y="551"/>
                  </a:lnTo>
                  <a:lnTo>
                    <a:pt x="1691" y="577"/>
                  </a:lnTo>
                  <a:lnTo>
                    <a:pt x="1701" y="601"/>
                  </a:lnTo>
                  <a:lnTo>
                    <a:pt x="1701" y="601"/>
                  </a:lnTo>
                  <a:lnTo>
                    <a:pt x="1711" y="639"/>
                  </a:lnTo>
                  <a:lnTo>
                    <a:pt x="1719" y="669"/>
                  </a:lnTo>
                  <a:lnTo>
                    <a:pt x="1721" y="683"/>
                  </a:lnTo>
                  <a:lnTo>
                    <a:pt x="1721" y="695"/>
                  </a:lnTo>
                  <a:lnTo>
                    <a:pt x="1719" y="705"/>
                  </a:lnTo>
                  <a:lnTo>
                    <a:pt x="1715" y="715"/>
                  </a:lnTo>
                  <a:lnTo>
                    <a:pt x="1709" y="725"/>
                  </a:lnTo>
                  <a:lnTo>
                    <a:pt x="1703" y="735"/>
                  </a:lnTo>
                  <a:lnTo>
                    <a:pt x="1693" y="743"/>
                  </a:lnTo>
                  <a:lnTo>
                    <a:pt x="1681" y="753"/>
                  </a:lnTo>
                  <a:lnTo>
                    <a:pt x="1649" y="771"/>
                  </a:lnTo>
                  <a:lnTo>
                    <a:pt x="1605" y="791"/>
                  </a:lnTo>
                  <a:lnTo>
                    <a:pt x="1605" y="791"/>
                  </a:lnTo>
                  <a:lnTo>
                    <a:pt x="1581" y="805"/>
                  </a:lnTo>
                  <a:lnTo>
                    <a:pt x="1555" y="823"/>
                  </a:lnTo>
                  <a:lnTo>
                    <a:pt x="1528" y="847"/>
                  </a:lnTo>
                  <a:lnTo>
                    <a:pt x="1502" y="871"/>
                  </a:lnTo>
                  <a:lnTo>
                    <a:pt x="1450" y="927"/>
                  </a:lnTo>
                  <a:lnTo>
                    <a:pt x="1398" y="983"/>
                  </a:lnTo>
                  <a:lnTo>
                    <a:pt x="1374" y="1011"/>
                  </a:lnTo>
                  <a:lnTo>
                    <a:pt x="1350" y="1035"/>
                  </a:lnTo>
                  <a:lnTo>
                    <a:pt x="1326" y="1055"/>
                  </a:lnTo>
                  <a:lnTo>
                    <a:pt x="1302" y="1071"/>
                  </a:lnTo>
                  <a:lnTo>
                    <a:pt x="1280" y="1083"/>
                  </a:lnTo>
                  <a:lnTo>
                    <a:pt x="1270" y="1087"/>
                  </a:lnTo>
                  <a:lnTo>
                    <a:pt x="1260" y="1089"/>
                  </a:lnTo>
                  <a:lnTo>
                    <a:pt x="1250" y="1089"/>
                  </a:lnTo>
                  <a:lnTo>
                    <a:pt x="1240" y="1087"/>
                  </a:lnTo>
                  <a:lnTo>
                    <a:pt x="1232" y="1083"/>
                  </a:lnTo>
                  <a:lnTo>
                    <a:pt x="1222" y="1077"/>
                  </a:lnTo>
                  <a:lnTo>
                    <a:pt x="1222" y="1077"/>
                  </a:lnTo>
                  <a:lnTo>
                    <a:pt x="1214" y="1071"/>
                  </a:lnTo>
                  <a:lnTo>
                    <a:pt x="1208" y="1063"/>
                  </a:lnTo>
                  <a:lnTo>
                    <a:pt x="1204" y="1053"/>
                  </a:lnTo>
                  <a:lnTo>
                    <a:pt x="1198" y="1043"/>
                  </a:lnTo>
                  <a:lnTo>
                    <a:pt x="1196" y="1031"/>
                  </a:lnTo>
                  <a:lnTo>
                    <a:pt x="1194" y="1019"/>
                  </a:lnTo>
                  <a:lnTo>
                    <a:pt x="1192" y="991"/>
                  </a:lnTo>
                  <a:lnTo>
                    <a:pt x="1194" y="959"/>
                  </a:lnTo>
                  <a:lnTo>
                    <a:pt x="1198" y="925"/>
                  </a:lnTo>
                  <a:lnTo>
                    <a:pt x="1210" y="847"/>
                  </a:lnTo>
                  <a:lnTo>
                    <a:pt x="1224" y="757"/>
                  </a:lnTo>
                  <a:lnTo>
                    <a:pt x="1230" y="709"/>
                  </a:lnTo>
                  <a:lnTo>
                    <a:pt x="1234" y="659"/>
                  </a:lnTo>
                  <a:lnTo>
                    <a:pt x="1236" y="607"/>
                  </a:lnTo>
                  <a:lnTo>
                    <a:pt x="1236" y="553"/>
                  </a:lnTo>
                  <a:lnTo>
                    <a:pt x="1230" y="497"/>
                  </a:lnTo>
                  <a:lnTo>
                    <a:pt x="1222" y="441"/>
                  </a:lnTo>
                  <a:lnTo>
                    <a:pt x="1222" y="441"/>
                  </a:lnTo>
                  <a:lnTo>
                    <a:pt x="1212" y="389"/>
                  </a:lnTo>
                  <a:lnTo>
                    <a:pt x="1202" y="340"/>
                  </a:lnTo>
                  <a:lnTo>
                    <a:pt x="1190" y="298"/>
                  </a:lnTo>
                  <a:lnTo>
                    <a:pt x="1180" y="264"/>
                  </a:lnTo>
                  <a:lnTo>
                    <a:pt x="1168" y="232"/>
                  </a:lnTo>
                  <a:lnTo>
                    <a:pt x="1158" y="206"/>
                  </a:lnTo>
                  <a:lnTo>
                    <a:pt x="1148" y="186"/>
                  </a:lnTo>
                  <a:lnTo>
                    <a:pt x="1138" y="168"/>
                  </a:lnTo>
                  <a:lnTo>
                    <a:pt x="1130" y="154"/>
                  </a:lnTo>
                  <a:lnTo>
                    <a:pt x="1122" y="144"/>
                  </a:lnTo>
                  <a:lnTo>
                    <a:pt x="1108" y="130"/>
                  </a:lnTo>
                  <a:lnTo>
                    <a:pt x="1098" y="124"/>
                  </a:lnTo>
                  <a:lnTo>
                    <a:pt x="1096" y="122"/>
                  </a:lnTo>
                  <a:lnTo>
                    <a:pt x="1096" y="12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F21CCC84-82B4-4892-ABD3-82A0653A8702}"/>
                </a:ext>
              </a:extLst>
            </p:cNvPr>
            <p:cNvSpPr txBox="1"/>
            <p:nvPr/>
          </p:nvSpPr>
          <p:spPr>
            <a:xfrm>
              <a:off x="2867540" y="5463666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D48D3F3-D8C9-4558-8D11-69DAED71B1F5}"/>
              </a:ext>
            </a:extLst>
          </p:cNvPr>
          <p:cNvGrpSpPr/>
          <p:nvPr/>
        </p:nvGrpSpPr>
        <p:grpSpPr>
          <a:xfrm>
            <a:off x="2282927" y="2738185"/>
            <a:ext cx="1596925" cy="1596923"/>
            <a:chOff x="2383905" y="2225324"/>
            <a:chExt cx="1714908" cy="1714906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AC5BD39-E0EF-4B03-9913-80DF838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2234" y="2693591"/>
              <a:ext cx="1308316" cy="1174857"/>
            </a:xfrm>
            <a:custGeom>
              <a:avLst/>
              <a:gdLst>
                <a:gd name="connsiteX0" fmla="*/ 837930 w 1542992"/>
                <a:gd name="connsiteY0" fmla="*/ 0 h 1385594"/>
                <a:gd name="connsiteX1" fmla="*/ 896744 w 1542992"/>
                <a:gd name="connsiteY1" fmla="*/ 0 h 1385594"/>
                <a:gd name="connsiteX2" fmla="*/ 968774 w 1542992"/>
                <a:gd name="connsiteY2" fmla="*/ 6527 h 1385594"/>
                <a:gd name="connsiteX3" fmla="*/ 1008203 w 1542992"/>
                <a:gd name="connsiteY3" fmla="*/ 13054 h 1385594"/>
                <a:gd name="connsiteX4" fmla="*/ 1047413 w 1542992"/>
                <a:gd name="connsiteY4" fmla="*/ 26235 h 1385594"/>
                <a:gd name="connsiteX5" fmla="*/ 1080013 w 1542992"/>
                <a:gd name="connsiteY5" fmla="*/ 45816 h 1385594"/>
                <a:gd name="connsiteX6" fmla="*/ 1112835 w 1542992"/>
                <a:gd name="connsiteY6" fmla="*/ 72051 h 1385594"/>
                <a:gd name="connsiteX7" fmla="*/ 1145656 w 1542992"/>
                <a:gd name="connsiteY7" fmla="*/ 98158 h 1385594"/>
                <a:gd name="connsiteX8" fmla="*/ 1171648 w 1542992"/>
                <a:gd name="connsiteY8" fmla="*/ 124393 h 1385594"/>
                <a:gd name="connsiteX9" fmla="*/ 1224074 w 1542992"/>
                <a:gd name="connsiteY9" fmla="*/ 196443 h 1385594"/>
                <a:gd name="connsiteX10" fmla="*/ 1276500 w 1542992"/>
                <a:gd name="connsiteY10" fmla="*/ 281420 h 1385594"/>
                <a:gd name="connsiteX11" fmla="*/ 1322317 w 1542992"/>
                <a:gd name="connsiteY11" fmla="*/ 373179 h 1385594"/>
                <a:gd name="connsiteX12" fmla="*/ 1420560 w 1542992"/>
                <a:gd name="connsiteY12" fmla="*/ 576021 h 1385594"/>
                <a:gd name="connsiteX13" fmla="*/ 1456465 w 1542992"/>
                <a:gd name="connsiteY13" fmla="*/ 628363 h 1385594"/>
                <a:gd name="connsiteX14" fmla="*/ 1495674 w 1542992"/>
                <a:gd name="connsiteY14" fmla="*/ 680833 h 1385594"/>
                <a:gd name="connsiteX15" fmla="*/ 1542992 w 1542992"/>
                <a:gd name="connsiteY15" fmla="*/ 728075 h 1385594"/>
                <a:gd name="connsiteX16" fmla="*/ 1538860 w 1542992"/>
                <a:gd name="connsiteY16" fmla="*/ 769058 h 1385594"/>
                <a:gd name="connsiteX17" fmla="*/ 1055710 w 1542992"/>
                <a:gd name="connsiteY17" fmla="*/ 1358128 h 1385594"/>
                <a:gd name="connsiteX18" fmla="*/ 980667 w 1542992"/>
                <a:gd name="connsiteY18" fmla="*/ 1385594 h 1385594"/>
                <a:gd name="connsiteX19" fmla="*/ 864143 w 1542992"/>
                <a:gd name="connsiteY19" fmla="*/ 1191330 h 1385594"/>
                <a:gd name="connsiteX20" fmla="*/ 929565 w 1542992"/>
                <a:gd name="connsiteY20" fmla="*/ 1191330 h 1385594"/>
                <a:gd name="connsiteX21" fmla="*/ 1034196 w 1542992"/>
                <a:gd name="connsiteY21" fmla="*/ 1178276 h 1385594"/>
                <a:gd name="connsiteX22" fmla="*/ 1067017 w 1542992"/>
                <a:gd name="connsiteY22" fmla="*/ 1165223 h 1385594"/>
                <a:gd name="connsiteX23" fmla="*/ 1093230 w 1542992"/>
                <a:gd name="connsiteY23" fmla="*/ 1152169 h 1385594"/>
                <a:gd name="connsiteX24" fmla="*/ 1119443 w 1542992"/>
                <a:gd name="connsiteY24" fmla="*/ 1138988 h 1385594"/>
                <a:gd name="connsiteX25" fmla="*/ 1145656 w 1542992"/>
                <a:gd name="connsiteY25" fmla="*/ 1112881 h 1385594"/>
                <a:gd name="connsiteX26" fmla="*/ 1184865 w 1542992"/>
                <a:gd name="connsiteY26" fmla="*/ 1067065 h 1385594"/>
                <a:gd name="connsiteX27" fmla="*/ 1217466 w 1542992"/>
                <a:gd name="connsiteY27" fmla="*/ 1008068 h 1385594"/>
                <a:gd name="connsiteX28" fmla="*/ 1243678 w 1542992"/>
                <a:gd name="connsiteY28" fmla="*/ 949199 h 1385594"/>
                <a:gd name="connsiteX29" fmla="*/ 1256895 w 1542992"/>
                <a:gd name="connsiteY29" fmla="*/ 890330 h 1385594"/>
                <a:gd name="connsiteX30" fmla="*/ 1263503 w 1542992"/>
                <a:gd name="connsiteY30" fmla="*/ 837860 h 1385594"/>
                <a:gd name="connsiteX31" fmla="*/ 1263503 w 1542992"/>
                <a:gd name="connsiteY31" fmla="*/ 798571 h 1385594"/>
                <a:gd name="connsiteX32" fmla="*/ 1263503 w 1542992"/>
                <a:gd name="connsiteY32" fmla="*/ 746229 h 1385594"/>
                <a:gd name="connsiteX33" fmla="*/ 1263503 w 1542992"/>
                <a:gd name="connsiteY33" fmla="*/ 687360 h 1385594"/>
                <a:gd name="connsiteX34" fmla="*/ 1283108 w 1542992"/>
                <a:gd name="connsiteY34" fmla="*/ 569494 h 1385594"/>
                <a:gd name="connsiteX35" fmla="*/ 1302712 w 1542992"/>
                <a:gd name="connsiteY35" fmla="*/ 425521 h 1385594"/>
                <a:gd name="connsiteX36" fmla="*/ 1296104 w 1542992"/>
                <a:gd name="connsiteY36" fmla="*/ 458283 h 1385594"/>
                <a:gd name="connsiteX37" fmla="*/ 1269891 w 1542992"/>
                <a:gd name="connsiteY37" fmla="*/ 549914 h 1385594"/>
                <a:gd name="connsiteX38" fmla="*/ 1250287 w 1542992"/>
                <a:gd name="connsiteY38" fmla="*/ 674306 h 1385594"/>
                <a:gd name="connsiteX39" fmla="*/ 1250287 w 1542992"/>
                <a:gd name="connsiteY39" fmla="*/ 733175 h 1385594"/>
                <a:gd name="connsiteX40" fmla="*/ 1243678 w 1542992"/>
                <a:gd name="connsiteY40" fmla="*/ 798571 h 1385594"/>
                <a:gd name="connsiteX41" fmla="*/ 1243678 w 1542992"/>
                <a:gd name="connsiteY41" fmla="*/ 857568 h 1385594"/>
                <a:gd name="connsiteX42" fmla="*/ 1237290 w 1542992"/>
                <a:gd name="connsiteY42" fmla="*/ 916437 h 1385594"/>
                <a:gd name="connsiteX43" fmla="*/ 1217466 w 1542992"/>
                <a:gd name="connsiteY43" fmla="*/ 968779 h 1385594"/>
                <a:gd name="connsiteX44" fmla="*/ 1191473 w 1542992"/>
                <a:gd name="connsiteY44" fmla="*/ 1021250 h 1385594"/>
                <a:gd name="connsiteX45" fmla="*/ 1158652 w 1542992"/>
                <a:gd name="connsiteY45" fmla="*/ 1067065 h 1385594"/>
                <a:gd name="connsiteX46" fmla="*/ 1119443 w 1542992"/>
                <a:gd name="connsiteY46" fmla="*/ 1106354 h 1385594"/>
                <a:gd name="connsiteX47" fmla="*/ 1080013 w 1542992"/>
                <a:gd name="connsiteY47" fmla="*/ 1138988 h 1385594"/>
                <a:gd name="connsiteX48" fmla="*/ 1027808 w 1542992"/>
                <a:gd name="connsiteY48" fmla="*/ 1152169 h 1385594"/>
                <a:gd name="connsiteX49" fmla="*/ 909960 w 1542992"/>
                <a:gd name="connsiteY49" fmla="*/ 1171750 h 1385594"/>
                <a:gd name="connsiteX50" fmla="*/ 844538 w 1542992"/>
                <a:gd name="connsiteY50" fmla="*/ 1178276 h 1385594"/>
                <a:gd name="connsiteX51" fmla="*/ 792113 w 1542992"/>
                <a:gd name="connsiteY51" fmla="*/ 1165223 h 1385594"/>
                <a:gd name="connsiteX52" fmla="*/ 746295 w 1542992"/>
                <a:gd name="connsiteY52" fmla="*/ 1145515 h 1385594"/>
                <a:gd name="connsiteX53" fmla="*/ 720082 w 1542992"/>
                <a:gd name="connsiteY53" fmla="*/ 1125934 h 1385594"/>
                <a:gd name="connsiteX54" fmla="*/ 700478 w 1542992"/>
                <a:gd name="connsiteY54" fmla="*/ 1106354 h 1385594"/>
                <a:gd name="connsiteX55" fmla="*/ 680873 w 1542992"/>
                <a:gd name="connsiteY55" fmla="*/ 1080119 h 1385594"/>
                <a:gd name="connsiteX56" fmla="*/ 674265 w 1542992"/>
                <a:gd name="connsiteY56" fmla="*/ 1053884 h 1385594"/>
                <a:gd name="connsiteX57" fmla="*/ 667657 w 1542992"/>
                <a:gd name="connsiteY57" fmla="*/ 1027776 h 1385594"/>
                <a:gd name="connsiteX58" fmla="*/ 661048 w 1542992"/>
                <a:gd name="connsiteY58" fmla="*/ 1001541 h 1385594"/>
                <a:gd name="connsiteX59" fmla="*/ 674265 w 1542992"/>
                <a:gd name="connsiteY59" fmla="*/ 949199 h 1385594"/>
                <a:gd name="connsiteX60" fmla="*/ 661048 w 1542992"/>
                <a:gd name="connsiteY60" fmla="*/ 949199 h 1385594"/>
                <a:gd name="connsiteX61" fmla="*/ 667657 w 1542992"/>
                <a:gd name="connsiteY61" fmla="*/ 844387 h 1385594"/>
                <a:gd name="connsiteX62" fmla="*/ 674265 w 1542992"/>
                <a:gd name="connsiteY62" fmla="*/ 785518 h 1385594"/>
                <a:gd name="connsiteX63" fmla="*/ 687261 w 1542992"/>
                <a:gd name="connsiteY63" fmla="*/ 739702 h 1385594"/>
                <a:gd name="connsiteX64" fmla="*/ 700478 w 1542992"/>
                <a:gd name="connsiteY64" fmla="*/ 720122 h 1385594"/>
                <a:gd name="connsiteX65" fmla="*/ 720082 w 1542992"/>
                <a:gd name="connsiteY65" fmla="*/ 700414 h 1385594"/>
                <a:gd name="connsiteX66" fmla="*/ 765900 w 1542992"/>
                <a:gd name="connsiteY66" fmla="*/ 661125 h 1385594"/>
                <a:gd name="connsiteX67" fmla="*/ 818325 w 1542992"/>
                <a:gd name="connsiteY67" fmla="*/ 628363 h 1385594"/>
                <a:gd name="connsiteX68" fmla="*/ 870531 w 1542992"/>
                <a:gd name="connsiteY68" fmla="*/ 582548 h 1385594"/>
                <a:gd name="connsiteX69" fmla="*/ 903352 w 1542992"/>
                <a:gd name="connsiteY69" fmla="*/ 543387 h 1385594"/>
                <a:gd name="connsiteX70" fmla="*/ 922957 w 1542992"/>
                <a:gd name="connsiteY70" fmla="*/ 497443 h 1385594"/>
                <a:gd name="connsiteX71" fmla="*/ 936173 w 1542992"/>
                <a:gd name="connsiteY71" fmla="*/ 445101 h 1385594"/>
                <a:gd name="connsiteX72" fmla="*/ 949169 w 1542992"/>
                <a:gd name="connsiteY72" fmla="*/ 386232 h 1385594"/>
                <a:gd name="connsiteX73" fmla="*/ 955778 w 1542992"/>
                <a:gd name="connsiteY73" fmla="*/ 301128 h 1385594"/>
                <a:gd name="connsiteX74" fmla="*/ 955778 w 1542992"/>
                <a:gd name="connsiteY74" fmla="*/ 261839 h 1385594"/>
                <a:gd name="connsiteX75" fmla="*/ 949169 w 1542992"/>
                <a:gd name="connsiteY75" fmla="*/ 294601 h 1385594"/>
                <a:gd name="connsiteX76" fmla="*/ 936173 w 1542992"/>
                <a:gd name="connsiteY76" fmla="*/ 379705 h 1385594"/>
                <a:gd name="connsiteX77" fmla="*/ 929565 w 1542992"/>
                <a:gd name="connsiteY77" fmla="*/ 432048 h 1385594"/>
                <a:gd name="connsiteX78" fmla="*/ 909960 w 1542992"/>
                <a:gd name="connsiteY78" fmla="*/ 484390 h 1385594"/>
                <a:gd name="connsiteX79" fmla="*/ 890356 w 1542992"/>
                <a:gd name="connsiteY79" fmla="*/ 523678 h 1385594"/>
                <a:gd name="connsiteX80" fmla="*/ 864143 w 1542992"/>
                <a:gd name="connsiteY80" fmla="*/ 562967 h 1385594"/>
                <a:gd name="connsiteX81" fmla="*/ 811717 w 1542992"/>
                <a:gd name="connsiteY81" fmla="*/ 608783 h 1385594"/>
                <a:gd name="connsiteX82" fmla="*/ 765900 w 1542992"/>
                <a:gd name="connsiteY82" fmla="*/ 641545 h 1385594"/>
                <a:gd name="connsiteX83" fmla="*/ 726691 w 1542992"/>
                <a:gd name="connsiteY83" fmla="*/ 667652 h 1385594"/>
                <a:gd name="connsiteX84" fmla="*/ 687261 w 1542992"/>
                <a:gd name="connsiteY84" fmla="*/ 700414 h 1385594"/>
                <a:gd name="connsiteX85" fmla="*/ 667657 w 1542992"/>
                <a:gd name="connsiteY85" fmla="*/ 726649 h 1385594"/>
                <a:gd name="connsiteX86" fmla="*/ 661048 w 1542992"/>
                <a:gd name="connsiteY86" fmla="*/ 752756 h 1385594"/>
                <a:gd name="connsiteX87" fmla="*/ 641444 w 1542992"/>
                <a:gd name="connsiteY87" fmla="*/ 818280 h 1385594"/>
                <a:gd name="connsiteX88" fmla="*/ 641444 w 1542992"/>
                <a:gd name="connsiteY88" fmla="*/ 890330 h 1385594"/>
                <a:gd name="connsiteX89" fmla="*/ 641444 w 1542992"/>
                <a:gd name="connsiteY89" fmla="*/ 942672 h 1385594"/>
                <a:gd name="connsiteX90" fmla="*/ 563026 w 1542992"/>
                <a:gd name="connsiteY90" fmla="*/ 936146 h 1385594"/>
                <a:gd name="connsiteX91" fmla="*/ 503992 w 1542992"/>
                <a:gd name="connsiteY91" fmla="*/ 936146 h 1385594"/>
                <a:gd name="connsiteX92" fmla="*/ 451786 w 1542992"/>
                <a:gd name="connsiteY92" fmla="*/ 936146 h 1385594"/>
                <a:gd name="connsiteX93" fmla="*/ 386144 w 1542992"/>
                <a:gd name="connsiteY93" fmla="*/ 942672 h 1385594"/>
                <a:gd name="connsiteX94" fmla="*/ 327330 w 1542992"/>
                <a:gd name="connsiteY94" fmla="*/ 949199 h 1385594"/>
                <a:gd name="connsiteX95" fmla="*/ 281513 w 1542992"/>
                <a:gd name="connsiteY95" fmla="*/ 949199 h 1385594"/>
                <a:gd name="connsiteX96" fmla="*/ 248692 w 1542992"/>
                <a:gd name="connsiteY96" fmla="*/ 936146 h 1385594"/>
                <a:gd name="connsiteX97" fmla="*/ 229087 w 1542992"/>
                <a:gd name="connsiteY97" fmla="*/ 929491 h 1385594"/>
                <a:gd name="connsiteX98" fmla="*/ 222479 w 1542992"/>
                <a:gd name="connsiteY98" fmla="*/ 916437 h 1385594"/>
                <a:gd name="connsiteX99" fmla="*/ 222479 w 1542992"/>
                <a:gd name="connsiteY99" fmla="*/ 909910 h 1385594"/>
                <a:gd name="connsiteX100" fmla="*/ 229087 w 1542992"/>
                <a:gd name="connsiteY100" fmla="*/ 903384 h 1385594"/>
                <a:gd name="connsiteX101" fmla="*/ 248692 w 1542992"/>
                <a:gd name="connsiteY101" fmla="*/ 903384 h 1385594"/>
                <a:gd name="connsiteX102" fmla="*/ 340327 w 1542992"/>
                <a:gd name="connsiteY102" fmla="*/ 896857 h 1385594"/>
                <a:gd name="connsiteX103" fmla="*/ 386144 w 1542992"/>
                <a:gd name="connsiteY103" fmla="*/ 890330 h 1385594"/>
                <a:gd name="connsiteX104" fmla="*/ 418965 w 1542992"/>
                <a:gd name="connsiteY104" fmla="*/ 877149 h 1385594"/>
                <a:gd name="connsiteX105" fmla="*/ 438570 w 1542992"/>
                <a:gd name="connsiteY105" fmla="*/ 870622 h 1385594"/>
                <a:gd name="connsiteX106" fmla="*/ 445178 w 1542992"/>
                <a:gd name="connsiteY106" fmla="*/ 864095 h 1385594"/>
                <a:gd name="connsiteX107" fmla="*/ 373148 w 1542992"/>
                <a:gd name="connsiteY107" fmla="*/ 877149 h 1385594"/>
                <a:gd name="connsiteX108" fmla="*/ 307726 w 1542992"/>
                <a:gd name="connsiteY108" fmla="*/ 883675 h 1385594"/>
                <a:gd name="connsiteX109" fmla="*/ 242304 w 1542992"/>
                <a:gd name="connsiteY109" fmla="*/ 890330 h 1385594"/>
                <a:gd name="connsiteX110" fmla="*/ 196486 w 1542992"/>
                <a:gd name="connsiteY110" fmla="*/ 883675 h 1385594"/>
                <a:gd name="connsiteX111" fmla="*/ 163665 w 1542992"/>
                <a:gd name="connsiteY111" fmla="*/ 877149 h 1385594"/>
                <a:gd name="connsiteX112" fmla="*/ 137452 w 1542992"/>
                <a:gd name="connsiteY112" fmla="*/ 864095 h 1385594"/>
                <a:gd name="connsiteX113" fmla="*/ 117848 w 1542992"/>
                <a:gd name="connsiteY113" fmla="*/ 844387 h 1385594"/>
                <a:gd name="connsiteX114" fmla="*/ 104631 w 1542992"/>
                <a:gd name="connsiteY114" fmla="*/ 824806 h 1385594"/>
                <a:gd name="connsiteX115" fmla="*/ 98243 w 1542992"/>
                <a:gd name="connsiteY115" fmla="*/ 798571 h 1385594"/>
                <a:gd name="connsiteX116" fmla="*/ 78639 w 1542992"/>
                <a:gd name="connsiteY116" fmla="*/ 746229 h 1385594"/>
                <a:gd name="connsiteX117" fmla="*/ 72030 w 1542992"/>
                <a:gd name="connsiteY117" fmla="*/ 680833 h 1385594"/>
                <a:gd name="connsiteX118" fmla="*/ 58814 w 1542992"/>
                <a:gd name="connsiteY118" fmla="*/ 674306 h 1385594"/>
                <a:gd name="connsiteX119" fmla="*/ 26213 w 1542992"/>
                <a:gd name="connsiteY119" fmla="*/ 654598 h 1385594"/>
                <a:gd name="connsiteX120" fmla="*/ 12996 w 1542992"/>
                <a:gd name="connsiteY120" fmla="*/ 641545 h 1385594"/>
                <a:gd name="connsiteX121" fmla="*/ 6608 w 1542992"/>
                <a:gd name="connsiteY121" fmla="*/ 628363 h 1385594"/>
                <a:gd name="connsiteX122" fmla="*/ 0 w 1542992"/>
                <a:gd name="connsiteY122" fmla="*/ 608783 h 1385594"/>
                <a:gd name="connsiteX123" fmla="*/ 0 w 1542992"/>
                <a:gd name="connsiteY123" fmla="*/ 589202 h 1385594"/>
                <a:gd name="connsiteX124" fmla="*/ 6608 w 1542992"/>
                <a:gd name="connsiteY124" fmla="*/ 562967 h 1385594"/>
                <a:gd name="connsiteX125" fmla="*/ 12996 w 1542992"/>
                <a:gd name="connsiteY125" fmla="*/ 549914 h 1385594"/>
                <a:gd name="connsiteX126" fmla="*/ 26213 w 1542992"/>
                <a:gd name="connsiteY126" fmla="*/ 536732 h 1385594"/>
                <a:gd name="connsiteX127" fmla="*/ 45818 w 1542992"/>
                <a:gd name="connsiteY127" fmla="*/ 530205 h 1385594"/>
                <a:gd name="connsiteX128" fmla="*/ 98243 w 1542992"/>
                <a:gd name="connsiteY128" fmla="*/ 523678 h 1385594"/>
                <a:gd name="connsiteX129" fmla="*/ 104631 w 1542992"/>
                <a:gd name="connsiteY129" fmla="*/ 530205 h 1385594"/>
                <a:gd name="connsiteX130" fmla="*/ 176661 w 1542992"/>
                <a:gd name="connsiteY130" fmla="*/ 497443 h 1385594"/>
                <a:gd name="connsiteX131" fmla="*/ 248692 w 1542992"/>
                <a:gd name="connsiteY131" fmla="*/ 458283 h 1385594"/>
                <a:gd name="connsiteX132" fmla="*/ 327330 w 1542992"/>
                <a:gd name="connsiteY132" fmla="*/ 412467 h 1385594"/>
                <a:gd name="connsiteX133" fmla="*/ 359931 w 1542992"/>
                <a:gd name="connsiteY133" fmla="*/ 386232 h 1385594"/>
                <a:gd name="connsiteX134" fmla="*/ 392752 w 1542992"/>
                <a:gd name="connsiteY134" fmla="*/ 353470 h 1385594"/>
                <a:gd name="connsiteX135" fmla="*/ 412357 w 1542992"/>
                <a:gd name="connsiteY135" fmla="*/ 327363 h 1385594"/>
                <a:gd name="connsiteX136" fmla="*/ 431961 w 1542992"/>
                <a:gd name="connsiteY136" fmla="*/ 294601 h 1385594"/>
                <a:gd name="connsiteX137" fmla="*/ 458174 w 1542992"/>
                <a:gd name="connsiteY137" fmla="*/ 248786 h 1385594"/>
                <a:gd name="connsiteX138" fmla="*/ 464783 w 1542992"/>
                <a:gd name="connsiteY138" fmla="*/ 229077 h 1385594"/>
                <a:gd name="connsiteX139" fmla="*/ 490995 w 1542992"/>
                <a:gd name="connsiteY139" fmla="*/ 183262 h 1385594"/>
                <a:gd name="connsiteX140" fmla="*/ 523596 w 1542992"/>
                <a:gd name="connsiteY140" fmla="*/ 143973 h 1385594"/>
                <a:gd name="connsiteX141" fmla="*/ 576022 w 1542992"/>
                <a:gd name="connsiteY141" fmla="*/ 98158 h 1385594"/>
                <a:gd name="connsiteX142" fmla="*/ 608843 w 1542992"/>
                <a:gd name="connsiteY142" fmla="*/ 72051 h 1385594"/>
                <a:gd name="connsiteX143" fmla="*/ 641444 w 1542992"/>
                <a:gd name="connsiteY143" fmla="*/ 52342 h 1385594"/>
                <a:gd name="connsiteX144" fmla="*/ 680873 w 1542992"/>
                <a:gd name="connsiteY144" fmla="*/ 32762 h 1385594"/>
                <a:gd name="connsiteX145" fmla="*/ 726691 w 1542992"/>
                <a:gd name="connsiteY145" fmla="*/ 19580 h 1385594"/>
                <a:gd name="connsiteX146" fmla="*/ 778896 w 1542992"/>
                <a:gd name="connsiteY146" fmla="*/ 6527 h 138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1542992" h="1385594">
                  <a:moveTo>
                    <a:pt x="837930" y="0"/>
                  </a:moveTo>
                  <a:lnTo>
                    <a:pt x="896744" y="0"/>
                  </a:lnTo>
                  <a:lnTo>
                    <a:pt x="968774" y="6527"/>
                  </a:lnTo>
                  <a:lnTo>
                    <a:pt x="1008203" y="13054"/>
                  </a:lnTo>
                  <a:lnTo>
                    <a:pt x="1047413" y="26235"/>
                  </a:lnTo>
                  <a:lnTo>
                    <a:pt x="1080013" y="45816"/>
                  </a:lnTo>
                  <a:cubicBezTo>
                    <a:pt x="1091027" y="54518"/>
                    <a:pt x="1101821" y="63348"/>
                    <a:pt x="1112835" y="72051"/>
                  </a:cubicBezTo>
                  <a:lnTo>
                    <a:pt x="1145656" y="98158"/>
                  </a:lnTo>
                  <a:lnTo>
                    <a:pt x="1171648" y="124393"/>
                  </a:lnTo>
                  <a:cubicBezTo>
                    <a:pt x="1189050" y="148452"/>
                    <a:pt x="1206672" y="172384"/>
                    <a:pt x="1224074" y="196443"/>
                  </a:cubicBezTo>
                  <a:lnTo>
                    <a:pt x="1276500" y="281420"/>
                  </a:lnTo>
                  <a:cubicBezTo>
                    <a:pt x="1291699" y="312006"/>
                    <a:pt x="1307118" y="342592"/>
                    <a:pt x="1322317" y="373179"/>
                  </a:cubicBezTo>
                  <a:cubicBezTo>
                    <a:pt x="1355138" y="440750"/>
                    <a:pt x="1387739" y="508449"/>
                    <a:pt x="1420560" y="576021"/>
                  </a:cubicBezTo>
                  <a:lnTo>
                    <a:pt x="1456465" y="628363"/>
                  </a:lnTo>
                  <a:cubicBezTo>
                    <a:pt x="1469461" y="645896"/>
                    <a:pt x="1482678" y="663300"/>
                    <a:pt x="1495674" y="680833"/>
                  </a:cubicBezTo>
                  <a:lnTo>
                    <a:pt x="1542992" y="728075"/>
                  </a:lnTo>
                  <a:lnTo>
                    <a:pt x="1538860" y="769058"/>
                  </a:lnTo>
                  <a:cubicBezTo>
                    <a:pt x="1484359" y="1035401"/>
                    <a:pt x="1300458" y="1254609"/>
                    <a:pt x="1055710" y="1358128"/>
                  </a:cubicBezTo>
                  <a:lnTo>
                    <a:pt x="980667" y="1385594"/>
                  </a:lnTo>
                  <a:lnTo>
                    <a:pt x="864143" y="1191330"/>
                  </a:lnTo>
                  <a:lnTo>
                    <a:pt x="929565" y="1191330"/>
                  </a:lnTo>
                  <a:lnTo>
                    <a:pt x="1034196" y="1178276"/>
                  </a:lnTo>
                  <a:lnTo>
                    <a:pt x="1067017" y="1165223"/>
                  </a:lnTo>
                  <a:lnTo>
                    <a:pt x="1093230" y="1152169"/>
                  </a:lnTo>
                  <a:cubicBezTo>
                    <a:pt x="1102041" y="1147818"/>
                    <a:pt x="1110632" y="1143339"/>
                    <a:pt x="1119443" y="1138988"/>
                  </a:cubicBezTo>
                  <a:cubicBezTo>
                    <a:pt x="1128254" y="1130285"/>
                    <a:pt x="1136845" y="1121583"/>
                    <a:pt x="1145656" y="1112881"/>
                  </a:cubicBezTo>
                  <a:lnTo>
                    <a:pt x="1184865" y="1067065"/>
                  </a:lnTo>
                  <a:cubicBezTo>
                    <a:pt x="1195658" y="1047357"/>
                    <a:pt x="1206672" y="1027776"/>
                    <a:pt x="1217466" y="1008068"/>
                  </a:cubicBezTo>
                  <a:cubicBezTo>
                    <a:pt x="1226277" y="988488"/>
                    <a:pt x="1234867" y="968779"/>
                    <a:pt x="1243678" y="949199"/>
                  </a:cubicBezTo>
                  <a:cubicBezTo>
                    <a:pt x="1248084" y="929619"/>
                    <a:pt x="1252490" y="909910"/>
                    <a:pt x="1256895" y="890330"/>
                  </a:cubicBezTo>
                  <a:cubicBezTo>
                    <a:pt x="1259098" y="872797"/>
                    <a:pt x="1261301" y="855393"/>
                    <a:pt x="1263503" y="837860"/>
                  </a:cubicBezTo>
                  <a:lnTo>
                    <a:pt x="1263503" y="798571"/>
                  </a:lnTo>
                  <a:lnTo>
                    <a:pt x="1263503" y="746229"/>
                  </a:lnTo>
                  <a:lnTo>
                    <a:pt x="1263503" y="687360"/>
                  </a:lnTo>
                  <a:cubicBezTo>
                    <a:pt x="1270112" y="648071"/>
                    <a:pt x="1276500" y="608783"/>
                    <a:pt x="1283108" y="569494"/>
                  </a:cubicBezTo>
                  <a:cubicBezTo>
                    <a:pt x="1289716" y="521503"/>
                    <a:pt x="1296104" y="473512"/>
                    <a:pt x="1302712" y="425521"/>
                  </a:cubicBezTo>
                  <a:cubicBezTo>
                    <a:pt x="1300510" y="436399"/>
                    <a:pt x="1298307" y="447405"/>
                    <a:pt x="1296104" y="458283"/>
                  </a:cubicBezTo>
                  <a:cubicBezTo>
                    <a:pt x="1287293" y="488869"/>
                    <a:pt x="1278702" y="519327"/>
                    <a:pt x="1269891" y="549914"/>
                  </a:cubicBezTo>
                  <a:cubicBezTo>
                    <a:pt x="1263283" y="591378"/>
                    <a:pt x="1256895" y="632842"/>
                    <a:pt x="1250287" y="674306"/>
                  </a:cubicBezTo>
                  <a:lnTo>
                    <a:pt x="1250287" y="733175"/>
                  </a:lnTo>
                  <a:cubicBezTo>
                    <a:pt x="1248084" y="754931"/>
                    <a:pt x="1245881" y="776815"/>
                    <a:pt x="1243678" y="798571"/>
                  </a:cubicBezTo>
                  <a:lnTo>
                    <a:pt x="1243678" y="857568"/>
                  </a:lnTo>
                  <a:cubicBezTo>
                    <a:pt x="1241476" y="877149"/>
                    <a:pt x="1239493" y="896857"/>
                    <a:pt x="1237290" y="916437"/>
                  </a:cubicBezTo>
                  <a:cubicBezTo>
                    <a:pt x="1230682" y="933842"/>
                    <a:pt x="1224074" y="951375"/>
                    <a:pt x="1217466" y="968779"/>
                  </a:cubicBezTo>
                  <a:cubicBezTo>
                    <a:pt x="1208875" y="986312"/>
                    <a:pt x="1200064" y="1003717"/>
                    <a:pt x="1191473" y="1021250"/>
                  </a:cubicBezTo>
                  <a:cubicBezTo>
                    <a:pt x="1180459" y="1036479"/>
                    <a:pt x="1169666" y="1051836"/>
                    <a:pt x="1158652" y="1067065"/>
                  </a:cubicBezTo>
                  <a:lnTo>
                    <a:pt x="1119443" y="1106354"/>
                  </a:lnTo>
                  <a:lnTo>
                    <a:pt x="1080013" y="1138988"/>
                  </a:lnTo>
                  <a:lnTo>
                    <a:pt x="1027808" y="1152169"/>
                  </a:lnTo>
                  <a:lnTo>
                    <a:pt x="909960" y="1171750"/>
                  </a:lnTo>
                  <a:lnTo>
                    <a:pt x="844538" y="1178276"/>
                  </a:lnTo>
                  <a:lnTo>
                    <a:pt x="792113" y="1165223"/>
                  </a:lnTo>
                  <a:lnTo>
                    <a:pt x="746295" y="1145515"/>
                  </a:lnTo>
                  <a:cubicBezTo>
                    <a:pt x="737484" y="1138988"/>
                    <a:pt x="728893" y="1132461"/>
                    <a:pt x="720082" y="1125934"/>
                  </a:cubicBezTo>
                  <a:cubicBezTo>
                    <a:pt x="713474" y="1119407"/>
                    <a:pt x="707086" y="1112881"/>
                    <a:pt x="700478" y="1106354"/>
                  </a:cubicBezTo>
                  <a:cubicBezTo>
                    <a:pt x="693870" y="1097651"/>
                    <a:pt x="687482" y="1088821"/>
                    <a:pt x="680873" y="1080119"/>
                  </a:cubicBezTo>
                  <a:cubicBezTo>
                    <a:pt x="678671" y="1071416"/>
                    <a:pt x="676468" y="1062586"/>
                    <a:pt x="674265" y="1053884"/>
                  </a:cubicBezTo>
                  <a:lnTo>
                    <a:pt x="667657" y="1027776"/>
                  </a:lnTo>
                  <a:cubicBezTo>
                    <a:pt x="665454" y="1019074"/>
                    <a:pt x="663251" y="1010244"/>
                    <a:pt x="661048" y="1001541"/>
                  </a:cubicBezTo>
                  <a:cubicBezTo>
                    <a:pt x="665454" y="984137"/>
                    <a:pt x="669859" y="966604"/>
                    <a:pt x="674265" y="949199"/>
                  </a:cubicBezTo>
                  <a:lnTo>
                    <a:pt x="661048" y="949199"/>
                  </a:lnTo>
                  <a:lnTo>
                    <a:pt x="667657" y="844387"/>
                  </a:lnTo>
                  <a:cubicBezTo>
                    <a:pt x="669859" y="824806"/>
                    <a:pt x="672062" y="805098"/>
                    <a:pt x="674265" y="785518"/>
                  </a:cubicBezTo>
                  <a:cubicBezTo>
                    <a:pt x="678671" y="770288"/>
                    <a:pt x="682856" y="754931"/>
                    <a:pt x="687261" y="739702"/>
                  </a:cubicBezTo>
                  <a:lnTo>
                    <a:pt x="700478" y="720122"/>
                  </a:lnTo>
                  <a:cubicBezTo>
                    <a:pt x="707086" y="713595"/>
                    <a:pt x="713474" y="706940"/>
                    <a:pt x="720082" y="700414"/>
                  </a:cubicBezTo>
                  <a:lnTo>
                    <a:pt x="765900" y="661125"/>
                  </a:lnTo>
                  <a:lnTo>
                    <a:pt x="818325" y="628363"/>
                  </a:lnTo>
                  <a:lnTo>
                    <a:pt x="870531" y="582548"/>
                  </a:lnTo>
                  <a:cubicBezTo>
                    <a:pt x="881545" y="569494"/>
                    <a:pt x="892338" y="556440"/>
                    <a:pt x="903352" y="543387"/>
                  </a:cubicBezTo>
                  <a:cubicBezTo>
                    <a:pt x="909960" y="528030"/>
                    <a:pt x="916348" y="512800"/>
                    <a:pt x="922957" y="497443"/>
                  </a:cubicBezTo>
                  <a:cubicBezTo>
                    <a:pt x="927362" y="480039"/>
                    <a:pt x="931768" y="462506"/>
                    <a:pt x="936173" y="445101"/>
                  </a:cubicBezTo>
                  <a:cubicBezTo>
                    <a:pt x="940579" y="425521"/>
                    <a:pt x="944764" y="405812"/>
                    <a:pt x="949169" y="386232"/>
                  </a:cubicBezTo>
                  <a:cubicBezTo>
                    <a:pt x="951372" y="357821"/>
                    <a:pt x="953575" y="329539"/>
                    <a:pt x="955778" y="301128"/>
                  </a:cubicBezTo>
                  <a:lnTo>
                    <a:pt x="955778" y="261839"/>
                  </a:lnTo>
                  <a:cubicBezTo>
                    <a:pt x="953575" y="272717"/>
                    <a:pt x="951372" y="283723"/>
                    <a:pt x="949169" y="294601"/>
                  </a:cubicBezTo>
                  <a:cubicBezTo>
                    <a:pt x="944764" y="323012"/>
                    <a:pt x="940579" y="351295"/>
                    <a:pt x="936173" y="379705"/>
                  </a:cubicBezTo>
                  <a:cubicBezTo>
                    <a:pt x="933970" y="397110"/>
                    <a:pt x="931768" y="414643"/>
                    <a:pt x="929565" y="432048"/>
                  </a:cubicBezTo>
                  <a:cubicBezTo>
                    <a:pt x="922957" y="449452"/>
                    <a:pt x="916569" y="466985"/>
                    <a:pt x="909960" y="484390"/>
                  </a:cubicBezTo>
                  <a:cubicBezTo>
                    <a:pt x="903352" y="497443"/>
                    <a:pt x="896964" y="510625"/>
                    <a:pt x="890356" y="523678"/>
                  </a:cubicBezTo>
                  <a:cubicBezTo>
                    <a:pt x="881545" y="536732"/>
                    <a:pt x="872954" y="549914"/>
                    <a:pt x="864143" y="562967"/>
                  </a:cubicBezTo>
                  <a:lnTo>
                    <a:pt x="811717" y="608783"/>
                  </a:lnTo>
                  <a:lnTo>
                    <a:pt x="765900" y="641545"/>
                  </a:lnTo>
                  <a:lnTo>
                    <a:pt x="726691" y="667652"/>
                  </a:lnTo>
                  <a:cubicBezTo>
                    <a:pt x="713474" y="678530"/>
                    <a:pt x="700478" y="689536"/>
                    <a:pt x="687261" y="700414"/>
                  </a:cubicBezTo>
                  <a:cubicBezTo>
                    <a:pt x="680653" y="709116"/>
                    <a:pt x="674265" y="717946"/>
                    <a:pt x="667657" y="726649"/>
                  </a:cubicBezTo>
                  <a:lnTo>
                    <a:pt x="661048" y="752756"/>
                  </a:lnTo>
                  <a:cubicBezTo>
                    <a:pt x="654440" y="774640"/>
                    <a:pt x="648052" y="796396"/>
                    <a:pt x="641444" y="818280"/>
                  </a:cubicBezTo>
                  <a:lnTo>
                    <a:pt x="641444" y="890330"/>
                  </a:lnTo>
                  <a:lnTo>
                    <a:pt x="641444" y="942672"/>
                  </a:lnTo>
                  <a:lnTo>
                    <a:pt x="563026" y="936146"/>
                  </a:lnTo>
                  <a:lnTo>
                    <a:pt x="503992" y="936146"/>
                  </a:lnTo>
                  <a:lnTo>
                    <a:pt x="451786" y="936146"/>
                  </a:lnTo>
                  <a:lnTo>
                    <a:pt x="386144" y="942672"/>
                  </a:lnTo>
                  <a:lnTo>
                    <a:pt x="327330" y="949199"/>
                  </a:lnTo>
                  <a:lnTo>
                    <a:pt x="281513" y="949199"/>
                  </a:lnTo>
                  <a:lnTo>
                    <a:pt x="248692" y="936146"/>
                  </a:lnTo>
                  <a:cubicBezTo>
                    <a:pt x="242083" y="933970"/>
                    <a:pt x="235695" y="931666"/>
                    <a:pt x="229087" y="929491"/>
                  </a:cubicBezTo>
                  <a:lnTo>
                    <a:pt x="222479" y="916437"/>
                  </a:lnTo>
                  <a:lnTo>
                    <a:pt x="222479" y="909910"/>
                  </a:lnTo>
                  <a:lnTo>
                    <a:pt x="229087" y="903384"/>
                  </a:lnTo>
                  <a:lnTo>
                    <a:pt x="248692" y="903384"/>
                  </a:lnTo>
                  <a:lnTo>
                    <a:pt x="340327" y="896857"/>
                  </a:lnTo>
                  <a:lnTo>
                    <a:pt x="386144" y="890330"/>
                  </a:lnTo>
                  <a:cubicBezTo>
                    <a:pt x="397158" y="885979"/>
                    <a:pt x="407951" y="881500"/>
                    <a:pt x="418965" y="877149"/>
                  </a:cubicBezTo>
                  <a:lnTo>
                    <a:pt x="438570" y="870622"/>
                  </a:lnTo>
                  <a:lnTo>
                    <a:pt x="445178" y="864095"/>
                  </a:lnTo>
                  <a:lnTo>
                    <a:pt x="373148" y="877149"/>
                  </a:lnTo>
                  <a:lnTo>
                    <a:pt x="307726" y="883675"/>
                  </a:lnTo>
                  <a:lnTo>
                    <a:pt x="242304" y="890330"/>
                  </a:lnTo>
                  <a:lnTo>
                    <a:pt x="196486" y="883675"/>
                  </a:lnTo>
                  <a:lnTo>
                    <a:pt x="163665" y="877149"/>
                  </a:lnTo>
                  <a:lnTo>
                    <a:pt x="137452" y="864095"/>
                  </a:lnTo>
                  <a:cubicBezTo>
                    <a:pt x="130844" y="857568"/>
                    <a:pt x="124456" y="850913"/>
                    <a:pt x="117848" y="844387"/>
                  </a:cubicBezTo>
                  <a:lnTo>
                    <a:pt x="104631" y="824806"/>
                  </a:lnTo>
                  <a:cubicBezTo>
                    <a:pt x="102428" y="816104"/>
                    <a:pt x="100446" y="807274"/>
                    <a:pt x="98243" y="798571"/>
                  </a:cubicBezTo>
                  <a:cubicBezTo>
                    <a:pt x="91635" y="781166"/>
                    <a:pt x="85247" y="763634"/>
                    <a:pt x="78639" y="746229"/>
                  </a:cubicBezTo>
                  <a:cubicBezTo>
                    <a:pt x="76436" y="724473"/>
                    <a:pt x="74233" y="702589"/>
                    <a:pt x="72030" y="680833"/>
                  </a:cubicBezTo>
                  <a:lnTo>
                    <a:pt x="58814" y="674306"/>
                  </a:lnTo>
                  <a:lnTo>
                    <a:pt x="26213" y="654598"/>
                  </a:lnTo>
                  <a:lnTo>
                    <a:pt x="12996" y="641545"/>
                  </a:lnTo>
                  <a:cubicBezTo>
                    <a:pt x="10794" y="637193"/>
                    <a:pt x="8811" y="632714"/>
                    <a:pt x="6608" y="628363"/>
                  </a:cubicBezTo>
                  <a:lnTo>
                    <a:pt x="0" y="608783"/>
                  </a:lnTo>
                  <a:lnTo>
                    <a:pt x="0" y="589202"/>
                  </a:lnTo>
                  <a:cubicBezTo>
                    <a:pt x="2203" y="580500"/>
                    <a:pt x="4406" y="571670"/>
                    <a:pt x="6608" y="562967"/>
                  </a:cubicBezTo>
                  <a:cubicBezTo>
                    <a:pt x="8811" y="558616"/>
                    <a:pt x="10794" y="554265"/>
                    <a:pt x="12996" y="549914"/>
                  </a:cubicBezTo>
                  <a:cubicBezTo>
                    <a:pt x="17402" y="545562"/>
                    <a:pt x="21807" y="541083"/>
                    <a:pt x="26213" y="536732"/>
                  </a:cubicBezTo>
                  <a:lnTo>
                    <a:pt x="45818" y="530205"/>
                  </a:lnTo>
                  <a:lnTo>
                    <a:pt x="98243" y="523678"/>
                  </a:lnTo>
                  <a:cubicBezTo>
                    <a:pt x="100446" y="525854"/>
                    <a:pt x="102428" y="528030"/>
                    <a:pt x="104631" y="530205"/>
                  </a:cubicBezTo>
                  <a:lnTo>
                    <a:pt x="176661" y="497443"/>
                  </a:lnTo>
                  <a:lnTo>
                    <a:pt x="248692" y="458283"/>
                  </a:lnTo>
                  <a:lnTo>
                    <a:pt x="327330" y="412467"/>
                  </a:lnTo>
                  <a:lnTo>
                    <a:pt x="359931" y="386232"/>
                  </a:lnTo>
                  <a:cubicBezTo>
                    <a:pt x="370945" y="375354"/>
                    <a:pt x="381738" y="364348"/>
                    <a:pt x="392752" y="353470"/>
                  </a:cubicBezTo>
                  <a:cubicBezTo>
                    <a:pt x="399361" y="344768"/>
                    <a:pt x="405749" y="336065"/>
                    <a:pt x="412357" y="327363"/>
                  </a:cubicBezTo>
                  <a:cubicBezTo>
                    <a:pt x="418965" y="316485"/>
                    <a:pt x="425353" y="305479"/>
                    <a:pt x="431961" y="294601"/>
                  </a:cubicBezTo>
                  <a:cubicBezTo>
                    <a:pt x="440772" y="279372"/>
                    <a:pt x="449363" y="264015"/>
                    <a:pt x="458174" y="248786"/>
                  </a:cubicBezTo>
                  <a:cubicBezTo>
                    <a:pt x="460377" y="242259"/>
                    <a:pt x="462580" y="235604"/>
                    <a:pt x="464783" y="229077"/>
                  </a:cubicBezTo>
                  <a:cubicBezTo>
                    <a:pt x="473594" y="213848"/>
                    <a:pt x="482184" y="198491"/>
                    <a:pt x="490995" y="183262"/>
                  </a:cubicBezTo>
                  <a:lnTo>
                    <a:pt x="523596" y="143973"/>
                  </a:lnTo>
                  <a:lnTo>
                    <a:pt x="576022" y="98158"/>
                  </a:lnTo>
                  <a:lnTo>
                    <a:pt x="608843" y="72051"/>
                  </a:lnTo>
                  <a:lnTo>
                    <a:pt x="641444" y="52342"/>
                  </a:lnTo>
                  <a:lnTo>
                    <a:pt x="680873" y="32762"/>
                  </a:lnTo>
                  <a:lnTo>
                    <a:pt x="726691" y="19580"/>
                  </a:lnTo>
                  <a:lnTo>
                    <a:pt x="778896" y="652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円: 塗りつぶしなし 36">
              <a:extLst>
                <a:ext uri="{FF2B5EF4-FFF2-40B4-BE49-F238E27FC236}">
                  <a16:creationId xmlns:a16="http://schemas.microsoft.com/office/drawing/2014/main" id="{A514DBDB-D166-440C-8227-6606326C6EFD}"/>
                </a:ext>
              </a:extLst>
            </p:cNvPr>
            <p:cNvSpPr/>
            <p:nvPr/>
          </p:nvSpPr>
          <p:spPr>
            <a:xfrm>
              <a:off x="2383905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214ECDD-CC07-4585-87CC-E9A8237856B1}"/>
                </a:ext>
              </a:extLst>
            </p:cNvPr>
            <p:cNvSpPr txBox="1"/>
            <p:nvPr/>
          </p:nvSpPr>
          <p:spPr>
            <a:xfrm>
              <a:off x="2714191" y="2420759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4B41730-F6DF-423E-9588-63FBDF969302}"/>
              </a:ext>
            </a:extLst>
          </p:cNvPr>
          <p:cNvGrpSpPr/>
          <p:nvPr/>
        </p:nvGrpSpPr>
        <p:grpSpPr>
          <a:xfrm>
            <a:off x="7899089" y="2738185"/>
            <a:ext cx="1596925" cy="1596923"/>
            <a:chOff x="8146350" y="2225324"/>
            <a:chExt cx="1714908" cy="1714906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3812244-CA33-4A32-B544-AD08FC365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0944" y="2556588"/>
              <a:ext cx="1098300" cy="1284537"/>
            </a:xfrm>
            <a:custGeom>
              <a:avLst/>
              <a:gdLst>
                <a:gd name="connsiteX0" fmla="*/ 351528 w 1246450"/>
                <a:gd name="connsiteY0" fmla="*/ 0 h 1457808"/>
                <a:gd name="connsiteX1" fmla="*/ 365313 w 1246450"/>
                <a:gd name="connsiteY1" fmla="*/ 0 h 1457808"/>
                <a:gd name="connsiteX2" fmla="*/ 379099 w 1246450"/>
                <a:gd name="connsiteY2" fmla="*/ 6893 h 1457808"/>
                <a:gd name="connsiteX3" fmla="*/ 385991 w 1246450"/>
                <a:gd name="connsiteY3" fmla="*/ 13786 h 1457808"/>
                <a:gd name="connsiteX4" fmla="*/ 406670 w 1246450"/>
                <a:gd name="connsiteY4" fmla="*/ 48249 h 1457808"/>
                <a:gd name="connsiteX5" fmla="*/ 420455 w 1246450"/>
                <a:gd name="connsiteY5" fmla="*/ 89605 h 1457808"/>
                <a:gd name="connsiteX6" fmla="*/ 441133 w 1246450"/>
                <a:gd name="connsiteY6" fmla="*/ 137854 h 1457808"/>
                <a:gd name="connsiteX7" fmla="*/ 461811 w 1246450"/>
                <a:gd name="connsiteY7" fmla="*/ 234352 h 1457808"/>
                <a:gd name="connsiteX8" fmla="*/ 468704 w 1246450"/>
                <a:gd name="connsiteY8" fmla="*/ 275709 h 1457808"/>
                <a:gd name="connsiteX9" fmla="*/ 565202 w 1246450"/>
                <a:gd name="connsiteY9" fmla="*/ 289494 h 1457808"/>
                <a:gd name="connsiteX10" fmla="*/ 592772 w 1246450"/>
                <a:gd name="connsiteY10" fmla="*/ 248138 h 1457808"/>
                <a:gd name="connsiteX11" fmla="*/ 661700 w 1246450"/>
                <a:gd name="connsiteY11" fmla="*/ 172318 h 1457808"/>
                <a:gd name="connsiteX12" fmla="*/ 696163 w 1246450"/>
                <a:gd name="connsiteY12" fmla="*/ 130962 h 1457808"/>
                <a:gd name="connsiteX13" fmla="*/ 730626 w 1246450"/>
                <a:gd name="connsiteY13" fmla="*/ 96498 h 1457808"/>
                <a:gd name="connsiteX14" fmla="*/ 765090 w 1246450"/>
                <a:gd name="connsiteY14" fmla="*/ 75820 h 1457808"/>
                <a:gd name="connsiteX15" fmla="*/ 771983 w 1246450"/>
                <a:gd name="connsiteY15" fmla="*/ 68927 h 1457808"/>
                <a:gd name="connsiteX16" fmla="*/ 785768 w 1246450"/>
                <a:gd name="connsiteY16" fmla="*/ 75820 h 1457808"/>
                <a:gd name="connsiteX17" fmla="*/ 799554 w 1246450"/>
                <a:gd name="connsiteY17" fmla="*/ 89605 h 1457808"/>
                <a:gd name="connsiteX18" fmla="*/ 813339 w 1246450"/>
                <a:gd name="connsiteY18" fmla="*/ 124069 h 1457808"/>
                <a:gd name="connsiteX19" fmla="*/ 820232 w 1246450"/>
                <a:gd name="connsiteY19" fmla="*/ 206781 h 1457808"/>
                <a:gd name="connsiteX20" fmla="*/ 820232 w 1246450"/>
                <a:gd name="connsiteY20" fmla="*/ 282601 h 1457808"/>
                <a:gd name="connsiteX21" fmla="*/ 813339 w 1246450"/>
                <a:gd name="connsiteY21" fmla="*/ 317065 h 1457808"/>
                <a:gd name="connsiteX22" fmla="*/ 847802 w 1246450"/>
                <a:gd name="connsiteY22" fmla="*/ 351528 h 1457808"/>
                <a:gd name="connsiteX23" fmla="*/ 875373 w 1246450"/>
                <a:gd name="connsiteY23" fmla="*/ 385992 h 1457808"/>
                <a:gd name="connsiteX24" fmla="*/ 902944 w 1246450"/>
                <a:gd name="connsiteY24" fmla="*/ 434241 h 1457808"/>
                <a:gd name="connsiteX25" fmla="*/ 916730 w 1246450"/>
                <a:gd name="connsiteY25" fmla="*/ 496275 h 1457808"/>
                <a:gd name="connsiteX26" fmla="*/ 930515 w 1246450"/>
                <a:gd name="connsiteY26" fmla="*/ 558310 h 1457808"/>
                <a:gd name="connsiteX27" fmla="*/ 944300 w 1246450"/>
                <a:gd name="connsiteY27" fmla="*/ 620344 h 1457808"/>
                <a:gd name="connsiteX28" fmla="*/ 958086 w 1246450"/>
                <a:gd name="connsiteY28" fmla="*/ 668593 h 1457808"/>
                <a:gd name="connsiteX29" fmla="*/ 985657 w 1246450"/>
                <a:gd name="connsiteY29" fmla="*/ 703056 h 1457808"/>
                <a:gd name="connsiteX30" fmla="*/ 1020120 w 1246450"/>
                <a:gd name="connsiteY30" fmla="*/ 730627 h 1457808"/>
                <a:gd name="connsiteX31" fmla="*/ 1061476 w 1246450"/>
                <a:gd name="connsiteY31" fmla="*/ 765091 h 1457808"/>
                <a:gd name="connsiteX32" fmla="*/ 1006335 w 1246450"/>
                <a:gd name="connsiteY32" fmla="*/ 778876 h 1457808"/>
                <a:gd name="connsiteX33" fmla="*/ 1061476 w 1246450"/>
                <a:gd name="connsiteY33" fmla="*/ 813340 h 1457808"/>
                <a:gd name="connsiteX34" fmla="*/ 1020120 w 1246450"/>
                <a:gd name="connsiteY34" fmla="*/ 840911 h 1457808"/>
                <a:gd name="connsiteX35" fmla="*/ 1075262 w 1246450"/>
                <a:gd name="connsiteY35" fmla="*/ 854696 h 1457808"/>
                <a:gd name="connsiteX36" fmla="*/ 1033906 w 1246450"/>
                <a:gd name="connsiteY36" fmla="*/ 868482 h 1457808"/>
                <a:gd name="connsiteX37" fmla="*/ 1061476 w 1246450"/>
                <a:gd name="connsiteY37" fmla="*/ 889160 h 1457808"/>
                <a:gd name="connsiteX38" fmla="*/ 1123511 w 1246450"/>
                <a:gd name="connsiteY38" fmla="*/ 944301 h 1457808"/>
                <a:gd name="connsiteX39" fmla="*/ 1157974 w 1246450"/>
                <a:gd name="connsiteY39" fmla="*/ 985658 h 1457808"/>
                <a:gd name="connsiteX40" fmla="*/ 1199330 w 1246450"/>
                <a:gd name="connsiteY40" fmla="*/ 1027014 h 1457808"/>
                <a:gd name="connsiteX41" fmla="*/ 1226901 w 1246450"/>
                <a:gd name="connsiteY41" fmla="*/ 1075263 h 1457808"/>
                <a:gd name="connsiteX42" fmla="*/ 1246450 w 1246450"/>
                <a:gd name="connsiteY42" fmla="*/ 1127395 h 1457808"/>
                <a:gd name="connsiteX43" fmla="*/ 1149534 w 1246450"/>
                <a:gd name="connsiteY43" fmla="*/ 1244858 h 1457808"/>
                <a:gd name="connsiteX44" fmla="*/ 814250 w 1246450"/>
                <a:gd name="connsiteY44" fmla="*/ 1447741 h 1457808"/>
                <a:gd name="connsiteX45" fmla="*/ 775096 w 1246450"/>
                <a:gd name="connsiteY45" fmla="*/ 1457808 h 1457808"/>
                <a:gd name="connsiteX46" fmla="*/ 420455 w 1246450"/>
                <a:gd name="connsiteY46" fmla="*/ 1457808 h 1457808"/>
                <a:gd name="connsiteX47" fmla="*/ 427348 w 1246450"/>
                <a:gd name="connsiteY47" fmla="*/ 1416452 h 1457808"/>
                <a:gd name="connsiteX48" fmla="*/ 427348 w 1246450"/>
                <a:gd name="connsiteY48" fmla="*/ 1368203 h 1457808"/>
                <a:gd name="connsiteX49" fmla="*/ 420455 w 1246450"/>
                <a:gd name="connsiteY49" fmla="*/ 1313061 h 1457808"/>
                <a:gd name="connsiteX50" fmla="*/ 420455 w 1246450"/>
                <a:gd name="connsiteY50" fmla="*/ 1306169 h 1457808"/>
                <a:gd name="connsiteX51" fmla="*/ 351528 w 1246450"/>
                <a:gd name="connsiteY51" fmla="*/ 1326847 h 1457808"/>
                <a:gd name="connsiteX52" fmla="*/ 372206 w 1246450"/>
                <a:gd name="connsiteY52" fmla="*/ 1306169 h 1457808"/>
                <a:gd name="connsiteX53" fmla="*/ 379099 w 1246450"/>
                <a:gd name="connsiteY53" fmla="*/ 1288937 h 1457808"/>
                <a:gd name="connsiteX54" fmla="*/ 337742 w 1246450"/>
                <a:gd name="connsiteY54" fmla="*/ 1288937 h 1457808"/>
                <a:gd name="connsiteX55" fmla="*/ 303279 w 1246450"/>
                <a:gd name="connsiteY55" fmla="*/ 1288937 h 1457808"/>
                <a:gd name="connsiteX56" fmla="*/ 351528 w 1246450"/>
                <a:gd name="connsiteY56" fmla="*/ 1275151 h 1457808"/>
                <a:gd name="connsiteX57" fmla="*/ 379099 w 1246450"/>
                <a:gd name="connsiteY57" fmla="*/ 1226902 h 1457808"/>
                <a:gd name="connsiteX58" fmla="*/ 372206 w 1246450"/>
                <a:gd name="connsiteY58" fmla="*/ 1233795 h 1457808"/>
                <a:gd name="connsiteX59" fmla="*/ 365313 w 1246450"/>
                <a:gd name="connsiteY59" fmla="*/ 1240688 h 1457808"/>
                <a:gd name="connsiteX60" fmla="*/ 351528 w 1246450"/>
                <a:gd name="connsiteY60" fmla="*/ 1247581 h 1457808"/>
                <a:gd name="connsiteX61" fmla="*/ 275708 w 1246450"/>
                <a:gd name="connsiteY61" fmla="*/ 1247581 h 1457808"/>
                <a:gd name="connsiteX62" fmla="*/ 303279 w 1246450"/>
                <a:gd name="connsiteY62" fmla="*/ 1233795 h 1457808"/>
                <a:gd name="connsiteX63" fmla="*/ 323957 w 1246450"/>
                <a:gd name="connsiteY63" fmla="*/ 1220010 h 1457808"/>
                <a:gd name="connsiteX64" fmla="*/ 351528 w 1246450"/>
                <a:gd name="connsiteY64" fmla="*/ 1199332 h 1457808"/>
                <a:gd name="connsiteX65" fmla="*/ 365313 w 1246450"/>
                <a:gd name="connsiteY65" fmla="*/ 1185546 h 1457808"/>
                <a:gd name="connsiteX66" fmla="*/ 372206 w 1246450"/>
                <a:gd name="connsiteY66" fmla="*/ 1164868 h 1457808"/>
                <a:gd name="connsiteX67" fmla="*/ 365313 w 1246450"/>
                <a:gd name="connsiteY67" fmla="*/ 1144190 h 1457808"/>
                <a:gd name="connsiteX68" fmla="*/ 337742 w 1246450"/>
                <a:gd name="connsiteY68" fmla="*/ 1157975 h 1457808"/>
                <a:gd name="connsiteX69" fmla="*/ 275708 w 1246450"/>
                <a:gd name="connsiteY69" fmla="*/ 1185546 h 1457808"/>
                <a:gd name="connsiteX70" fmla="*/ 234352 w 1246450"/>
                <a:gd name="connsiteY70" fmla="*/ 1192439 h 1457808"/>
                <a:gd name="connsiteX71" fmla="*/ 186103 w 1246450"/>
                <a:gd name="connsiteY71" fmla="*/ 1192439 h 1457808"/>
                <a:gd name="connsiteX72" fmla="*/ 137854 w 1246450"/>
                <a:gd name="connsiteY72" fmla="*/ 1185546 h 1457808"/>
                <a:gd name="connsiteX73" fmla="*/ 124069 w 1246450"/>
                <a:gd name="connsiteY73" fmla="*/ 1178653 h 1457808"/>
                <a:gd name="connsiteX74" fmla="*/ 117176 w 1246450"/>
                <a:gd name="connsiteY74" fmla="*/ 1171761 h 1457808"/>
                <a:gd name="connsiteX75" fmla="*/ 117176 w 1246450"/>
                <a:gd name="connsiteY75" fmla="*/ 1157975 h 1457808"/>
                <a:gd name="connsiteX76" fmla="*/ 124069 w 1246450"/>
                <a:gd name="connsiteY76" fmla="*/ 1144190 h 1457808"/>
                <a:gd name="connsiteX77" fmla="*/ 151639 w 1246450"/>
                <a:gd name="connsiteY77" fmla="*/ 1102834 h 1457808"/>
                <a:gd name="connsiteX78" fmla="*/ 192996 w 1246450"/>
                <a:gd name="connsiteY78" fmla="*/ 1054585 h 1457808"/>
                <a:gd name="connsiteX79" fmla="*/ 117176 w 1246450"/>
                <a:gd name="connsiteY79" fmla="*/ 1013228 h 1457808"/>
                <a:gd name="connsiteX80" fmla="*/ 48249 w 1246450"/>
                <a:gd name="connsiteY80" fmla="*/ 971872 h 1457808"/>
                <a:gd name="connsiteX81" fmla="*/ 20678 w 1246450"/>
                <a:gd name="connsiteY81" fmla="*/ 951194 h 1457808"/>
                <a:gd name="connsiteX82" fmla="*/ 6893 w 1246450"/>
                <a:gd name="connsiteY82" fmla="*/ 923623 h 1457808"/>
                <a:gd name="connsiteX83" fmla="*/ 0 w 1246450"/>
                <a:gd name="connsiteY83" fmla="*/ 902945 h 1457808"/>
                <a:gd name="connsiteX84" fmla="*/ 0 w 1246450"/>
                <a:gd name="connsiteY84" fmla="*/ 882267 h 1457808"/>
                <a:gd name="connsiteX85" fmla="*/ 13785 w 1246450"/>
                <a:gd name="connsiteY85" fmla="*/ 861589 h 1457808"/>
                <a:gd name="connsiteX86" fmla="*/ 27571 w 1246450"/>
                <a:gd name="connsiteY86" fmla="*/ 854696 h 1457808"/>
                <a:gd name="connsiteX87" fmla="*/ 48249 w 1246450"/>
                <a:gd name="connsiteY87" fmla="*/ 854696 h 1457808"/>
                <a:gd name="connsiteX88" fmla="*/ 172318 w 1246450"/>
                <a:gd name="connsiteY88" fmla="*/ 737520 h 1457808"/>
                <a:gd name="connsiteX89" fmla="*/ 206781 w 1246450"/>
                <a:gd name="connsiteY89" fmla="*/ 709949 h 1457808"/>
                <a:gd name="connsiteX90" fmla="*/ 213674 w 1246450"/>
                <a:gd name="connsiteY90" fmla="*/ 689271 h 1457808"/>
                <a:gd name="connsiteX91" fmla="*/ 220566 w 1246450"/>
                <a:gd name="connsiteY91" fmla="*/ 647915 h 1457808"/>
                <a:gd name="connsiteX92" fmla="*/ 220566 w 1246450"/>
                <a:gd name="connsiteY92" fmla="*/ 592773 h 1457808"/>
                <a:gd name="connsiteX93" fmla="*/ 220566 w 1246450"/>
                <a:gd name="connsiteY93" fmla="*/ 537631 h 1457808"/>
                <a:gd name="connsiteX94" fmla="*/ 213674 w 1246450"/>
                <a:gd name="connsiteY94" fmla="*/ 489382 h 1457808"/>
                <a:gd name="connsiteX95" fmla="*/ 220566 w 1246450"/>
                <a:gd name="connsiteY95" fmla="*/ 454919 h 1457808"/>
                <a:gd name="connsiteX96" fmla="*/ 248137 w 1246450"/>
                <a:gd name="connsiteY96" fmla="*/ 385992 h 1457808"/>
                <a:gd name="connsiteX97" fmla="*/ 261923 w 1246450"/>
                <a:gd name="connsiteY97" fmla="*/ 358421 h 1457808"/>
                <a:gd name="connsiteX98" fmla="*/ 268815 w 1246450"/>
                <a:gd name="connsiteY98" fmla="*/ 303279 h 1457808"/>
                <a:gd name="connsiteX99" fmla="*/ 289494 w 1246450"/>
                <a:gd name="connsiteY99" fmla="*/ 179211 h 1457808"/>
                <a:gd name="connsiteX100" fmla="*/ 303279 w 1246450"/>
                <a:gd name="connsiteY100" fmla="*/ 110283 h 1457808"/>
                <a:gd name="connsiteX101" fmla="*/ 323957 w 1246450"/>
                <a:gd name="connsiteY101" fmla="*/ 55142 h 1457808"/>
                <a:gd name="connsiteX102" fmla="*/ 344635 w 1246450"/>
                <a:gd name="connsiteY102" fmla="*/ 13786 h 1457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246450" h="1457808">
                  <a:moveTo>
                    <a:pt x="351528" y="0"/>
                  </a:moveTo>
                  <a:lnTo>
                    <a:pt x="365313" y="0"/>
                  </a:lnTo>
                  <a:lnTo>
                    <a:pt x="379099" y="6893"/>
                  </a:lnTo>
                  <a:lnTo>
                    <a:pt x="385991" y="13786"/>
                  </a:lnTo>
                  <a:lnTo>
                    <a:pt x="406670" y="48249"/>
                  </a:lnTo>
                  <a:lnTo>
                    <a:pt x="420455" y="89605"/>
                  </a:lnTo>
                  <a:lnTo>
                    <a:pt x="441133" y="137854"/>
                  </a:lnTo>
                  <a:lnTo>
                    <a:pt x="461811" y="234352"/>
                  </a:lnTo>
                  <a:lnTo>
                    <a:pt x="468704" y="275709"/>
                  </a:lnTo>
                  <a:lnTo>
                    <a:pt x="565202" y="289494"/>
                  </a:lnTo>
                  <a:lnTo>
                    <a:pt x="592772" y="248138"/>
                  </a:lnTo>
                  <a:lnTo>
                    <a:pt x="661700" y="172318"/>
                  </a:lnTo>
                  <a:lnTo>
                    <a:pt x="696163" y="130962"/>
                  </a:lnTo>
                  <a:lnTo>
                    <a:pt x="730626" y="96498"/>
                  </a:lnTo>
                  <a:lnTo>
                    <a:pt x="765090" y="75820"/>
                  </a:lnTo>
                  <a:lnTo>
                    <a:pt x="771983" y="68927"/>
                  </a:lnTo>
                  <a:lnTo>
                    <a:pt x="785768" y="75820"/>
                  </a:lnTo>
                  <a:lnTo>
                    <a:pt x="799554" y="89605"/>
                  </a:lnTo>
                  <a:lnTo>
                    <a:pt x="813339" y="124069"/>
                  </a:lnTo>
                  <a:lnTo>
                    <a:pt x="820232" y="206781"/>
                  </a:lnTo>
                  <a:lnTo>
                    <a:pt x="820232" y="282601"/>
                  </a:lnTo>
                  <a:lnTo>
                    <a:pt x="813339" y="317065"/>
                  </a:lnTo>
                  <a:lnTo>
                    <a:pt x="847802" y="351528"/>
                  </a:lnTo>
                  <a:lnTo>
                    <a:pt x="875373" y="385992"/>
                  </a:lnTo>
                  <a:lnTo>
                    <a:pt x="902944" y="434241"/>
                  </a:lnTo>
                  <a:lnTo>
                    <a:pt x="916730" y="496275"/>
                  </a:lnTo>
                  <a:lnTo>
                    <a:pt x="930515" y="558310"/>
                  </a:lnTo>
                  <a:lnTo>
                    <a:pt x="944300" y="620344"/>
                  </a:lnTo>
                  <a:lnTo>
                    <a:pt x="958086" y="668593"/>
                  </a:lnTo>
                  <a:lnTo>
                    <a:pt x="985657" y="703056"/>
                  </a:lnTo>
                  <a:lnTo>
                    <a:pt x="1020120" y="730627"/>
                  </a:lnTo>
                  <a:lnTo>
                    <a:pt x="1061476" y="765091"/>
                  </a:lnTo>
                  <a:lnTo>
                    <a:pt x="1006335" y="778876"/>
                  </a:lnTo>
                  <a:lnTo>
                    <a:pt x="1061476" y="813340"/>
                  </a:lnTo>
                  <a:lnTo>
                    <a:pt x="1020120" y="840911"/>
                  </a:lnTo>
                  <a:lnTo>
                    <a:pt x="1075262" y="854696"/>
                  </a:lnTo>
                  <a:lnTo>
                    <a:pt x="1033906" y="868482"/>
                  </a:lnTo>
                  <a:lnTo>
                    <a:pt x="1061476" y="889160"/>
                  </a:lnTo>
                  <a:lnTo>
                    <a:pt x="1123511" y="944301"/>
                  </a:lnTo>
                  <a:lnTo>
                    <a:pt x="1157974" y="985658"/>
                  </a:lnTo>
                  <a:lnTo>
                    <a:pt x="1199330" y="1027014"/>
                  </a:lnTo>
                  <a:lnTo>
                    <a:pt x="1226901" y="1075263"/>
                  </a:lnTo>
                  <a:lnTo>
                    <a:pt x="1246450" y="1127395"/>
                  </a:lnTo>
                  <a:lnTo>
                    <a:pt x="1149534" y="1244858"/>
                  </a:lnTo>
                  <a:cubicBezTo>
                    <a:pt x="1056984" y="1337409"/>
                    <a:pt x="942366" y="1407893"/>
                    <a:pt x="814250" y="1447741"/>
                  </a:cubicBezTo>
                  <a:lnTo>
                    <a:pt x="775096" y="1457808"/>
                  </a:lnTo>
                  <a:lnTo>
                    <a:pt x="420455" y="1457808"/>
                  </a:lnTo>
                  <a:lnTo>
                    <a:pt x="427348" y="1416452"/>
                  </a:lnTo>
                  <a:lnTo>
                    <a:pt x="427348" y="1368203"/>
                  </a:lnTo>
                  <a:lnTo>
                    <a:pt x="420455" y="1313061"/>
                  </a:lnTo>
                  <a:lnTo>
                    <a:pt x="420455" y="1306169"/>
                  </a:lnTo>
                  <a:lnTo>
                    <a:pt x="351528" y="1326847"/>
                  </a:lnTo>
                  <a:lnTo>
                    <a:pt x="372206" y="1306169"/>
                  </a:lnTo>
                  <a:lnTo>
                    <a:pt x="379099" y="1288937"/>
                  </a:lnTo>
                  <a:lnTo>
                    <a:pt x="337742" y="1288937"/>
                  </a:lnTo>
                  <a:lnTo>
                    <a:pt x="303279" y="1288937"/>
                  </a:lnTo>
                  <a:lnTo>
                    <a:pt x="351528" y="1275151"/>
                  </a:lnTo>
                  <a:lnTo>
                    <a:pt x="379099" y="1226902"/>
                  </a:lnTo>
                  <a:lnTo>
                    <a:pt x="372206" y="1233795"/>
                  </a:lnTo>
                  <a:lnTo>
                    <a:pt x="365313" y="1240688"/>
                  </a:lnTo>
                  <a:lnTo>
                    <a:pt x="351528" y="1247581"/>
                  </a:lnTo>
                  <a:lnTo>
                    <a:pt x="275708" y="1247581"/>
                  </a:lnTo>
                  <a:lnTo>
                    <a:pt x="303279" y="1233795"/>
                  </a:lnTo>
                  <a:lnTo>
                    <a:pt x="323957" y="1220010"/>
                  </a:lnTo>
                  <a:lnTo>
                    <a:pt x="351528" y="1199332"/>
                  </a:lnTo>
                  <a:lnTo>
                    <a:pt x="365313" y="1185546"/>
                  </a:lnTo>
                  <a:lnTo>
                    <a:pt x="372206" y="1164868"/>
                  </a:lnTo>
                  <a:lnTo>
                    <a:pt x="365313" y="1144190"/>
                  </a:lnTo>
                  <a:lnTo>
                    <a:pt x="337742" y="1157975"/>
                  </a:lnTo>
                  <a:lnTo>
                    <a:pt x="275708" y="1185546"/>
                  </a:lnTo>
                  <a:lnTo>
                    <a:pt x="234352" y="1192439"/>
                  </a:lnTo>
                  <a:lnTo>
                    <a:pt x="186103" y="1192439"/>
                  </a:lnTo>
                  <a:lnTo>
                    <a:pt x="137854" y="1185546"/>
                  </a:lnTo>
                  <a:lnTo>
                    <a:pt x="124069" y="1178653"/>
                  </a:lnTo>
                  <a:lnTo>
                    <a:pt x="117176" y="1171761"/>
                  </a:lnTo>
                  <a:lnTo>
                    <a:pt x="117176" y="1157975"/>
                  </a:lnTo>
                  <a:lnTo>
                    <a:pt x="124069" y="1144190"/>
                  </a:lnTo>
                  <a:lnTo>
                    <a:pt x="151639" y="1102834"/>
                  </a:lnTo>
                  <a:lnTo>
                    <a:pt x="192996" y="1054585"/>
                  </a:lnTo>
                  <a:lnTo>
                    <a:pt x="117176" y="1013228"/>
                  </a:lnTo>
                  <a:lnTo>
                    <a:pt x="48249" y="971872"/>
                  </a:lnTo>
                  <a:lnTo>
                    <a:pt x="20678" y="951194"/>
                  </a:lnTo>
                  <a:lnTo>
                    <a:pt x="6893" y="923623"/>
                  </a:lnTo>
                  <a:lnTo>
                    <a:pt x="0" y="902945"/>
                  </a:lnTo>
                  <a:lnTo>
                    <a:pt x="0" y="882267"/>
                  </a:lnTo>
                  <a:lnTo>
                    <a:pt x="13785" y="861589"/>
                  </a:lnTo>
                  <a:lnTo>
                    <a:pt x="27571" y="854696"/>
                  </a:lnTo>
                  <a:lnTo>
                    <a:pt x="48249" y="854696"/>
                  </a:lnTo>
                  <a:lnTo>
                    <a:pt x="172318" y="737520"/>
                  </a:lnTo>
                  <a:lnTo>
                    <a:pt x="206781" y="709949"/>
                  </a:lnTo>
                  <a:lnTo>
                    <a:pt x="213674" y="689271"/>
                  </a:lnTo>
                  <a:lnTo>
                    <a:pt x="220566" y="647915"/>
                  </a:lnTo>
                  <a:lnTo>
                    <a:pt x="220566" y="592773"/>
                  </a:lnTo>
                  <a:lnTo>
                    <a:pt x="220566" y="537631"/>
                  </a:lnTo>
                  <a:lnTo>
                    <a:pt x="213674" y="489382"/>
                  </a:lnTo>
                  <a:lnTo>
                    <a:pt x="220566" y="454919"/>
                  </a:lnTo>
                  <a:lnTo>
                    <a:pt x="248137" y="385992"/>
                  </a:lnTo>
                  <a:lnTo>
                    <a:pt x="261923" y="358421"/>
                  </a:lnTo>
                  <a:lnTo>
                    <a:pt x="268815" y="303279"/>
                  </a:lnTo>
                  <a:lnTo>
                    <a:pt x="289494" y="179211"/>
                  </a:lnTo>
                  <a:lnTo>
                    <a:pt x="303279" y="110283"/>
                  </a:lnTo>
                  <a:lnTo>
                    <a:pt x="323957" y="55142"/>
                  </a:lnTo>
                  <a:lnTo>
                    <a:pt x="344635" y="13786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FABC4695-FB3F-4E91-ABA1-8FD2F0B9308E}"/>
                </a:ext>
              </a:extLst>
            </p:cNvPr>
            <p:cNvSpPr/>
            <p:nvPr/>
          </p:nvSpPr>
          <p:spPr>
            <a:xfrm>
              <a:off x="8146350" y="2225324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92C0FB61-FE38-4973-AF01-7589BCC1FFA3}"/>
                </a:ext>
              </a:extLst>
            </p:cNvPr>
            <p:cNvSpPr txBox="1"/>
            <p:nvPr/>
          </p:nvSpPr>
          <p:spPr>
            <a:xfrm>
              <a:off x="8249346" y="2654025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477FC23-FD3E-46E8-BB29-B8E47C17E163}"/>
              </a:ext>
            </a:extLst>
          </p:cNvPr>
          <p:cNvGrpSpPr/>
          <p:nvPr/>
        </p:nvGrpSpPr>
        <p:grpSpPr>
          <a:xfrm>
            <a:off x="4156063" y="834296"/>
            <a:ext cx="1596925" cy="1596923"/>
            <a:chOff x="4247211" y="180773"/>
            <a:chExt cx="1714908" cy="1714906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27F273A-7A4D-4937-983A-454F8A48F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25" y="389760"/>
              <a:ext cx="1135008" cy="1461947"/>
            </a:xfrm>
            <a:custGeom>
              <a:avLst/>
              <a:gdLst>
                <a:gd name="connsiteX0" fmla="*/ 1121733 w 1135008"/>
                <a:gd name="connsiteY0" fmla="*/ 0 h 1461947"/>
                <a:gd name="connsiteX1" fmla="*/ 1130583 w 1135008"/>
                <a:gd name="connsiteY1" fmla="*/ 8850 h 1461947"/>
                <a:gd name="connsiteX2" fmla="*/ 1135008 w 1135008"/>
                <a:gd name="connsiteY2" fmla="*/ 30975 h 1461947"/>
                <a:gd name="connsiteX3" fmla="*/ 1135008 w 1135008"/>
                <a:gd name="connsiteY3" fmla="*/ 88500 h 1461947"/>
                <a:gd name="connsiteX4" fmla="*/ 1130583 w 1135008"/>
                <a:gd name="connsiteY4" fmla="*/ 163724 h 1461947"/>
                <a:gd name="connsiteX5" fmla="*/ 1121733 w 1135008"/>
                <a:gd name="connsiteY5" fmla="*/ 238949 h 1461947"/>
                <a:gd name="connsiteX6" fmla="*/ 1117308 w 1135008"/>
                <a:gd name="connsiteY6" fmla="*/ 283199 h 1461947"/>
                <a:gd name="connsiteX7" fmla="*/ 1104033 w 1135008"/>
                <a:gd name="connsiteY7" fmla="*/ 340724 h 1461947"/>
                <a:gd name="connsiteX8" fmla="*/ 1073058 w 1135008"/>
                <a:gd name="connsiteY8" fmla="*/ 469048 h 1461947"/>
                <a:gd name="connsiteX9" fmla="*/ 1033234 w 1135008"/>
                <a:gd name="connsiteY9" fmla="*/ 632772 h 1461947"/>
                <a:gd name="connsiteX10" fmla="*/ 1033234 w 1135008"/>
                <a:gd name="connsiteY10" fmla="*/ 681447 h 1461947"/>
                <a:gd name="connsiteX11" fmla="*/ 1033234 w 1135008"/>
                <a:gd name="connsiteY11" fmla="*/ 756672 h 1461947"/>
                <a:gd name="connsiteX12" fmla="*/ 1037659 w 1135008"/>
                <a:gd name="connsiteY12" fmla="*/ 851809 h 1461947"/>
                <a:gd name="connsiteX13" fmla="*/ 1037659 w 1135008"/>
                <a:gd name="connsiteY13" fmla="*/ 904909 h 1461947"/>
                <a:gd name="connsiteX14" fmla="*/ 1033234 w 1135008"/>
                <a:gd name="connsiteY14" fmla="*/ 953583 h 1461947"/>
                <a:gd name="connsiteX15" fmla="*/ 1015534 w 1135008"/>
                <a:gd name="connsiteY15" fmla="*/ 1068633 h 1461947"/>
                <a:gd name="connsiteX16" fmla="*/ 1002259 w 1135008"/>
                <a:gd name="connsiteY16" fmla="*/ 1165982 h 1461947"/>
                <a:gd name="connsiteX17" fmla="*/ 1002259 w 1135008"/>
                <a:gd name="connsiteY17" fmla="*/ 1174832 h 1461947"/>
                <a:gd name="connsiteX18" fmla="*/ 1006684 w 1135008"/>
                <a:gd name="connsiteY18" fmla="*/ 1188107 h 1461947"/>
                <a:gd name="connsiteX19" fmla="*/ 1019959 w 1135008"/>
                <a:gd name="connsiteY19" fmla="*/ 1205807 h 1461947"/>
                <a:gd name="connsiteX20" fmla="*/ 1042084 w 1135008"/>
                <a:gd name="connsiteY20" fmla="*/ 1232357 h 1461947"/>
                <a:gd name="connsiteX21" fmla="*/ 1028809 w 1135008"/>
                <a:gd name="connsiteY21" fmla="*/ 1227932 h 1461947"/>
                <a:gd name="connsiteX22" fmla="*/ 1015534 w 1135008"/>
                <a:gd name="connsiteY22" fmla="*/ 1223507 h 1461947"/>
                <a:gd name="connsiteX23" fmla="*/ 1002259 w 1135008"/>
                <a:gd name="connsiteY23" fmla="*/ 1214657 h 1461947"/>
                <a:gd name="connsiteX24" fmla="*/ 984559 w 1135008"/>
                <a:gd name="connsiteY24" fmla="*/ 1192532 h 1461947"/>
                <a:gd name="connsiteX25" fmla="*/ 975709 w 1135008"/>
                <a:gd name="connsiteY25" fmla="*/ 1183682 h 1461947"/>
                <a:gd name="connsiteX26" fmla="*/ 975709 w 1135008"/>
                <a:gd name="connsiteY26" fmla="*/ 1196957 h 1461947"/>
                <a:gd name="connsiteX27" fmla="*/ 975709 w 1135008"/>
                <a:gd name="connsiteY27" fmla="*/ 1219082 h 1461947"/>
                <a:gd name="connsiteX28" fmla="*/ 975709 w 1135008"/>
                <a:gd name="connsiteY28" fmla="*/ 1241207 h 1461947"/>
                <a:gd name="connsiteX29" fmla="*/ 984559 w 1135008"/>
                <a:gd name="connsiteY29" fmla="*/ 1263332 h 1461947"/>
                <a:gd name="connsiteX30" fmla="*/ 1002259 w 1135008"/>
                <a:gd name="connsiteY30" fmla="*/ 1289882 h 1461947"/>
                <a:gd name="connsiteX31" fmla="*/ 1024384 w 1135008"/>
                <a:gd name="connsiteY31" fmla="*/ 1312007 h 1461947"/>
                <a:gd name="connsiteX32" fmla="*/ 944734 w 1135008"/>
                <a:gd name="connsiteY32" fmla="*/ 1281032 h 1461947"/>
                <a:gd name="connsiteX33" fmla="*/ 962434 w 1135008"/>
                <a:gd name="connsiteY33" fmla="*/ 1338557 h 1461947"/>
                <a:gd name="connsiteX34" fmla="*/ 896059 w 1135008"/>
                <a:gd name="connsiteY34" fmla="*/ 1289882 h 1461947"/>
                <a:gd name="connsiteX35" fmla="*/ 873934 w 1135008"/>
                <a:gd name="connsiteY35" fmla="*/ 1320857 h 1461947"/>
                <a:gd name="connsiteX36" fmla="*/ 847384 w 1135008"/>
                <a:gd name="connsiteY36" fmla="*/ 1360682 h 1461947"/>
                <a:gd name="connsiteX37" fmla="*/ 807560 w 1135008"/>
                <a:gd name="connsiteY37" fmla="*/ 1413781 h 1461947"/>
                <a:gd name="connsiteX38" fmla="*/ 785435 w 1135008"/>
                <a:gd name="connsiteY38" fmla="*/ 1435906 h 1461947"/>
                <a:gd name="connsiteX39" fmla="*/ 767735 w 1135008"/>
                <a:gd name="connsiteY39" fmla="*/ 1453606 h 1461947"/>
                <a:gd name="connsiteX40" fmla="*/ 757120 w 1135008"/>
                <a:gd name="connsiteY40" fmla="*/ 1457852 h 1461947"/>
                <a:gd name="connsiteX41" fmla="*/ 754733 w 1135008"/>
                <a:gd name="connsiteY41" fmla="*/ 1458216 h 1461947"/>
                <a:gd name="connsiteX42" fmla="*/ 680859 w 1135008"/>
                <a:gd name="connsiteY42" fmla="*/ 1461947 h 1461947"/>
                <a:gd name="connsiteX43" fmla="*/ 634985 w 1135008"/>
                <a:gd name="connsiteY43" fmla="*/ 1453606 h 1461947"/>
                <a:gd name="connsiteX44" fmla="*/ 466836 w 1135008"/>
                <a:gd name="connsiteY44" fmla="*/ 1422631 h 1461947"/>
                <a:gd name="connsiteX45" fmla="*/ 409311 w 1135008"/>
                <a:gd name="connsiteY45" fmla="*/ 1409356 h 1461947"/>
                <a:gd name="connsiteX46" fmla="*/ 360636 w 1135008"/>
                <a:gd name="connsiteY46" fmla="*/ 1387231 h 1461947"/>
                <a:gd name="connsiteX47" fmla="*/ 309749 w 1135008"/>
                <a:gd name="connsiteY47" fmla="*/ 1365107 h 1461947"/>
                <a:gd name="connsiteX48" fmla="*/ 265499 w 1135008"/>
                <a:gd name="connsiteY48" fmla="*/ 1338557 h 1461947"/>
                <a:gd name="connsiteX49" fmla="*/ 225674 w 1135008"/>
                <a:gd name="connsiteY49" fmla="*/ 1312007 h 1461947"/>
                <a:gd name="connsiteX50" fmla="*/ 185850 w 1135008"/>
                <a:gd name="connsiteY50" fmla="*/ 1281032 h 1461947"/>
                <a:gd name="connsiteX51" fmla="*/ 119475 w 1135008"/>
                <a:gd name="connsiteY51" fmla="*/ 1219082 h 1461947"/>
                <a:gd name="connsiteX52" fmla="*/ 70800 w 1135008"/>
                <a:gd name="connsiteY52" fmla="*/ 1157132 h 1461947"/>
                <a:gd name="connsiteX53" fmla="*/ 30975 w 1135008"/>
                <a:gd name="connsiteY53" fmla="*/ 1108458 h 1461947"/>
                <a:gd name="connsiteX54" fmla="*/ 0 w 1135008"/>
                <a:gd name="connsiteY54" fmla="*/ 1059783 h 1461947"/>
                <a:gd name="connsiteX55" fmla="*/ 70800 w 1135008"/>
                <a:gd name="connsiteY55" fmla="*/ 1024383 h 1461947"/>
                <a:gd name="connsiteX56" fmla="*/ 137175 w 1135008"/>
                <a:gd name="connsiteY56" fmla="*/ 997833 h 1461947"/>
                <a:gd name="connsiteX57" fmla="*/ 194699 w 1135008"/>
                <a:gd name="connsiteY57" fmla="*/ 975708 h 1461947"/>
                <a:gd name="connsiteX58" fmla="*/ 216824 w 1135008"/>
                <a:gd name="connsiteY58" fmla="*/ 966858 h 1461947"/>
                <a:gd name="connsiteX59" fmla="*/ 238949 w 1135008"/>
                <a:gd name="connsiteY59" fmla="*/ 949158 h 1461947"/>
                <a:gd name="connsiteX60" fmla="*/ 256649 w 1135008"/>
                <a:gd name="connsiteY60" fmla="*/ 927033 h 1461947"/>
                <a:gd name="connsiteX61" fmla="*/ 274349 w 1135008"/>
                <a:gd name="connsiteY61" fmla="*/ 900484 h 1461947"/>
                <a:gd name="connsiteX62" fmla="*/ 296474 w 1135008"/>
                <a:gd name="connsiteY62" fmla="*/ 847384 h 1461947"/>
                <a:gd name="connsiteX63" fmla="*/ 320811 w 1135008"/>
                <a:gd name="connsiteY63" fmla="*/ 796497 h 1461947"/>
                <a:gd name="connsiteX64" fmla="*/ 338511 w 1135008"/>
                <a:gd name="connsiteY64" fmla="*/ 730122 h 1461947"/>
                <a:gd name="connsiteX65" fmla="*/ 356211 w 1135008"/>
                <a:gd name="connsiteY65" fmla="*/ 637197 h 1461947"/>
                <a:gd name="connsiteX66" fmla="*/ 369486 w 1135008"/>
                <a:gd name="connsiteY66" fmla="*/ 539848 h 1461947"/>
                <a:gd name="connsiteX67" fmla="*/ 373911 w 1135008"/>
                <a:gd name="connsiteY67" fmla="*/ 477898 h 1461947"/>
                <a:gd name="connsiteX68" fmla="*/ 369486 w 1135008"/>
                <a:gd name="connsiteY68" fmla="*/ 398248 h 1461947"/>
                <a:gd name="connsiteX69" fmla="*/ 369486 w 1135008"/>
                <a:gd name="connsiteY69" fmla="*/ 265499 h 1461947"/>
                <a:gd name="connsiteX70" fmla="*/ 369486 w 1135008"/>
                <a:gd name="connsiteY70" fmla="*/ 194699 h 1461947"/>
                <a:gd name="connsiteX71" fmla="*/ 373911 w 1135008"/>
                <a:gd name="connsiteY71" fmla="*/ 128324 h 1461947"/>
                <a:gd name="connsiteX72" fmla="*/ 387186 w 1135008"/>
                <a:gd name="connsiteY72" fmla="*/ 70800 h 1461947"/>
                <a:gd name="connsiteX73" fmla="*/ 396036 w 1135008"/>
                <a:gd name="connsiteY73" fmla="*/ 48675 h 1461947"/>
                <a:gd name="connsiteX74" fmla="*/ 409311 w 1135008"/>
                <a:gd name="connsiteY74" fmla="*/ 35400 h 1461947"/>
                <a:gd name="connsiteX75" fmla="*/ 413736 w 1135008"/>
                <a:gd name="connsiteY75" fmla="*/ 35400 h 1461947"/>
                <a:gd name="connsiteX76" fmla="*/ 431436 w 1135008"/>
                <a:gd name="connsiteY76" fmla="*/ 44250 h 1461947"/>
                <a:gd name="connsiteX77" fmla="*/ 471261 w 1135008"/>
                <a:gd name="connsiteY77" fmla="*/ 88500 h 1461947"/>
                <a:gd name="connsiteX78" fmla="*/ 515511 w 1135008"/>
                <a:gd name="connsiteY78" fmla="*/ 141599 h 1461947"/>
                <a:gd name="connsiteX79" fmla="*/ 537636 w 1135008"/>
                <a:gd name="connsiteY79" fmla="*/ 172574 h 1461947"/>
                <a:gd name="connsiteX80" fmla="*/ 550911 w 1135008"/>
                <a:gd name="connsiteY80" fmla="*/ 199124 h 1461947"/>
                <a:gd name="connsiteX81" fmla="*/ 573035 w 1135008"/>
                <a:gd name="connsiteY81" fmla="*/ 265499 h 1461947"/>
                <a:gd name="connsiteX82" fmla="*/ 590735 w 1135008"/>
                <a:gd name="connsiteY82" fmla="*/ 340724 h 1461947"/>
                <a:gd name="connsiteX83" fmla="*/ 612860 w 1135008"/>
                <a:gd name="connsiteY83" fmla="*/ 429223 h 1461947"/>
                <a:gd name="connsiteX84" fmla="*/ 648260 w 1135008"/>
                <a:gd name="connsiteY84" fmla="*/ 433648 h 1461947"/>
                <a:gd name="connsiteX85" fmla="*/ 683660 w 1135008"/>
                <a:gd name="connsiteY85" fmla="*/ 438073 h 1461947"/>
                <a:gd name="connsiteX86" fmla="*/ 710210 w 1135008"/>
                <a:gd name="connsiteY86" fmla="*/ 438073 h 1461947"/>
                <a:gd name="connsiteX87" fmla="*/ 763310 w 1135008"/>
                <a:gd name="connsiteY87" fmla="*/ 433648 h 1461947"/>
                <a:gd name="connsiteX88" fmla="*/ 798710 w 1135008"/>
                <a:gd name="connsiteY88" fmla="*/ 438073 h 1461947"/>
                <a:gd name="connsiteX89" fmla="*/ 851809 w 1135008"/>
                <a:gd name="connsiteY89" fmla="*/ 336299 h 1461947"/>
                <a:gd name="connsiteX90" fmla="*/ 896059 w 1135008"/>
                <a:gd name="connsiteY90" fmla="*/ 256649 h 1461947"/>
                <a:gd name="connsiteX91" fmla="*/ 935884 w 1135008"/>
                <a:gd name="connsiteY91" fmla="*/ 190274 h 1461947"/>
                <a:gd name="connsiteX92" fmla="*/ 980134 w 1135008"/>
                <a:gd name="connsiteY92" fmla="*/ 132749 h 1461947"/>
                <a:gd name="connsiteX93" fmla="*/ 1037659 w 1135008"/>
                <a:gd name="connsiteY93" fmla="*/ 66375 h 1461947"/>
                <a:gd name="connsiteX94" fmla="*/ 1090758 w 1135008"/>
                <a:gd name="connsiteY94" fmla="*/ 17700 h 1461947"/>
                <a:gd name="connsiteX95" fmla="*/ 1108458 w 1135008"/>
                <a:gd name="connsiteY95" fmla="*/ 4425 h 1461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135008" h="1461947">
                  <a:moveTo>
                    <a:pt x="1121733" y="0"/>
                  </a:moveTo>
                  <a:lnTo>
                    <a:pt x="1130583" y="8850"/>
                  </a:lnTo>
                  <a:lnTo>
                    <a:pt x="1135008" y="30975"/>
                  </a:lnTo>
                  <a:lnTo>
                    <a:pt x="1135008" y="88500"/>
                  </a:lnTo>
                  <a:lnTo>
                    <a:pt x="1130583" y="163724"/>
                  </a:lnTo>
                  <a:lnTo>
                    <a:pt x="1121733" y="238949"/>
                  </a:lnTo>
                  <a:lnTo>
                    <a:pt x="1117308" y="283199"/>
                  </a:lnTo>
                  <a:lnTo>
                    <a:pt x="1104033" y="340724"/>
                  </a:lnTo>
                  <a:lnTo>
                    <a:pt x="1073058" y="469048"/>
                  </a:lnTo>
                  <a:lnTo>
                    <a:pt x="1033234" y="632772"/>
                  </a:lnTo>
                  <a:lnTo>
                    <a:pt x="1033234" y="681447"/>
                  </a:lnTo>
                  <a:lnTo>
                    <a:pt x="1033234" y="756672"/>
                  </a:lnTo>
                  <a:lnTo>
                    <a:pt x="1037659" y="851809"/>
                  </a:lnTo>
                  <a:lnTo>
                    <a:pt x="1037659" y="904909"/>
                  </a:lnTo>
                  <a:lnTo>
                    <a:pt x="1033234" y="953583"/>
                  </a:lnTo>
                  <a:lnTo>
                    <a:pt x="1015534" y="1068633"/>
                  </a:lnTo>
                  <a:lnTo>
                    <a:pt x="1002259" y="1165982"/>
                  </a:lnTo>
                  <a:lnTo>
                    <a:pt x="1002259" y="1174832"/>
                  </a:lnTo>
                  <a:lnTo>
                    <a:pt x="1006684" y="1188107"/>
                  </a:lnTo>
                  <a:lnTo>
                    <a:pt x="1019959" y="1205807"/>
                  </a:lnTo>
                  <a:lnTo>
                    <a:pt x="1042084" y="1232357"/>
                  </a:lnTo>
                  <a:lnTo>
                    <a:pt x="1028809" y="1227932"/>
                  </a:lnTo>
                  <a:lnTo>
                    <a:pt x="1015534" y="1223507"/>
                  </a:lnTo>
                  <a:lnTo>
                    <a:pt x="1002259" y="1214657"/>
                  </a:lnTo>
                  <a:lnTo>
                    <a:pt x="984559" y="1192532"/>
                  </a:lnTo>
                  <a:lnTo>
                    <a:pt x="975709" y="1183682"/>
                  </a:lnTo>
                  <a:lnTo>
                    <a:pt x="975709" y="1196957"/>
                  </a:lnTo>
                  <a:lnTo>
                    <a:pt x="975709" y="1219082"/>
                  </a:lnTo>
                  <a:lnTo>
                    <a:pt x="975709" y="1241207"/>
                  </a:lnTo>
                  <a:lnTo>
                    <a:pt x="984559" y="1263332"/>
                  </a:lnTo>
                  <a:lnTo>
                    <a:pt x="1002259" y="1289882"/>
                  </a:lnTo>
                  <a:lnTo>
                    <a:pt x="1024384" y="1312007"/>
                  </a:lnTo>
                  <a:lnTo>
                    <a:pt x="944734" y="1281032"/>
                  </a:lnTo>
                  <a:lnTo>
                    <a:pt x="962434" y="1338557"/>
                  </a:lnTo>
                  <a:lnTo>
                    <a:pt x="896059" y="1289882"/>
                  </a:lnTo>
                  <a:lnTo>
                    <a:pt x="873934" y="1320857"/>
                  </a:lnTo>
                  <a:lnTo>
                    <a:pt x="847384" y="1360682"/>
                  </a:lnTo>
                  <a:lnTo>
                    <a:pt x="807560" y="1413781"/>
                  </a:lnTo>
                  <a:lnTo>
                    <a:pt x="785435" y="1435906"/>
                  </a:lnTo>
                  <a:lnTo>
                    <a:pt x="767735" y="1453606"/>
                  </a:lnTo>
                  <a:lnTo>
                    <a:pt x="757120" y="1457852"/>
                  </a:lnTo>
                  <a:lnTo>
                    <a:pt x="754733" y="1458216"/>
                  </a:lnTo>
                  <a:lnTo>
                    <a:pt x="680859" y="1461947"/>
                  </a:lnTo>
                  <a:lnTo>
                    <a:pt x="634985" y="1453606"/>
                  </a:lnTo>
                  <a:lnTo>
                    <a:pt x="466836" y="1422631"/>
                  </a:lnTo>
                  <a:lnTo>
                    <a:pt x="409311" y="1409356"/>
                  </a:lnTo>
                  <a:lnTo>
                    <a:pt x="360636" y="1387231"/>
                  </a:lnTo>
                  <a:lnTo>
                    <a:pt x="309749" y="1365107"/>
                  </a:lnTo>
                  <a:lnTo>
                    <a:pt x="265499" y="1338557"/>
                  </a:lnTo>
                  <a:lnTo>
                    <a:pt x="225674" y="1312007"/>
                  </a:lnTo>
                  <a:lnTo>
                    <a:pt x="185850" y="1281032"/>
                  </a:lnTo>
                  <a:lnTo>
                    <a:pt x="119475" y="1219082"/>
                  </a:lnTo>
                  <a:lnTo>
                    <a:pt x="70800" y="1157132"/>
                  </a:lnTo>
                  <a:lnTo>
                    <a:pt x="30975" y="1108458"/>
                  </a:lnTo>
                  <a:lnTo>
                    <a:pt x="0" y="1059783"/>
                  </a:lnTo>
                  <a:lnTo>
                    <a:pt x="70800" y="1024383"/>
                  </a:lnTo>
                  <a:lnTo>
                    <a:pt x="137175" y="997833"/>
                  </a:lnTo>
                  <a:lnTo>
                    <a:pt x="194699" y="975708"/>
                  </a:lnTo>
                  <a:lnTo>
                    <a:pt x="216824" y="966858"/>
                  </a:lnTo>
                  <a:lnTo>
                    <a:pt x="238949" y="949158"/>
                  </a:lnTo>
                  <a:lnTo>
                    <a:pt x="256649" y="927033"/>
                  </a:lnTo>
                  <a:lnTo>
                    <a:pt x="274349" y="900484"/>
                  </a:lnTo>
                  <a:lnTo>
                    <a:pt x="296474" y="847384"/>
                  </a:lnTo>
                  <a:lnTo>
                    <a:pt x="320811" y="796497"/>
                  </a:lnTo>
                  <a:lnTo>
                    <a:pt x="338511" y="730122"/>
                  </a:lnTo>
                  <a:lnTo>
                    <a:pt x="356211" y="637197"/>
                  </a:lnTo>
                  <a:lnTo>
                    <a:pt x="369486" y="539848"/>
                  </a:lnTo>
                  <a:lnTo>
                    <a:pt x="373911" y="477898"/>
                  </a:lnTo>
                  <a:lnTo>
                    <a:pt x="369486" y="398248"/>
                  </a:lnTo>
                  <a:lnTo>
                    <a:pt x="369486" y="265499"/>
                  </a:lnTo>
                  <a:lnTo>
                    <a:pt x="369486" y="194699"/>
                  </a:lnTo>
                  <a:lnTo>
                    <a:pt x="373911" y="128324"/>
                  </a:lnTo>
                  <a:lnTo>
                    <a:pt x="387186" y="70800"/>
                  </a:lnTo>
                  <a:lnTo>
                    <a:pt x="396036" y="48675"/>
                  </a:lnTo>
                  <a:lnTo>
                    <a:pt x="409311" y="35400"/>
                  </a:lnTo>
                  <a:lnTo>
                    <a:pt x="413736" y="35400"/>
                  </a:lnTo>
                  <a:lnTo>
                    <a:pt x="431436" y="44250"/>
                  </a:lnTo>
                  <a:lnTo>
                    <a:pt x="471261" y="88500"/>
                  </a:lnTo>
                  <a:lnTo>
                    <a:pt x="515511" y="141599"/>
                  </a:lnTo>
                  <a:lnTo>
                    <a:pt x="537636" y="172574"/>
                  </a:lnTo>
                  <a:lnTo>
                    <a:pt x="550911" y="199124"/>
                  </a:lnTo>
                  <a:lnTo>
                    <a:pt x="573035" y="265499"/>
                  </a:lnTo>
                  <a:lnTo>
                    <a:pt x="590735" y="340724"/>
                  </a:lnTo>
                  <a:lnTo>
                    <a:pt x="612860" y="429223"/>
                  </a:lnTo>
                  <a:lnTo>
                    <a:pt x="648260" y="433648"/>
                  </a:lnTo>
                  <a:lnTo>
                    <a:pt x="683660" y="438073"/>
                  </a:lnTo>
                  <a:lnTo>
                    <a:pt x="710210" y="438073"/>
                  </a:lnTo>
                  <a:lnTo>
                    <a:pt x="763310" y="433648"/>
                  </a:lnTo>
                  <a:lnTo>
                    <a:pt x="798710" y="438073"/>
                  </a:lnTo>
                  <a:lnTo>
                    <a:pt x="851809" y="336299"/>
                  </a:lnTo>
                  <a:lnTo>
                    <a:pt x="896059" y="256649"/>
                  </a:lnTo>
                  <a:lnTo>
                    <a:pt x="935884" y="190274"/>
                  </a:lnTo>
                  <a:lnTo>
                    <a:pt x="980134" y="132749"/>
                  </a:lnTo>
                  <a:lnTo>
                    <a:pt x="1037659" y="66375"/>
                  </a:lnTo>
                  <a:lnTo>
                    <a:pt x="1090758" y="17700"/>
                  </a:lnTo>
                  <a:lnTo>
                    <a:pt x="1108458" y="4425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円: 塗りつぶしなし 30">
              <a:extLst>
                <a:ext uri="{FF2B5EF4-FFF2-40B4-BE49-F238E27FC236}">
                  <a16:creationId xmlns:a16="http://schemas.microsoft.com/office/drawing/2014/main" id="{5ADD59F2-8751-4B06-AB71-98CDC1915C5A}"/>
                </a:ext>
              </a:extLst>
            </p:cNvPr>
            <p:cNvSpPr/>
            <p:nvPr/>
          </p:nvSpPr>
          <p:spPr>
            <a:xfrm>
              <a:off x="4247211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CDFA0C5B-C175-4065-8178-47013BF4F739}"/>
                </a:ext>
              </a:extLst>
            </p:cNvPr>
            <p:cNvSpPr txBox="1"/>
            <p:nvPr/>
          </p:nvSpPr>
          <p:spPr>
            <a:xfrm>
              <a:off x="4738267" y="1224951"/>
              <a:ext cx="457694" cy="45543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58AB8A6-1D93-4936-AAC8-9BABC7C19C1D}"/>
              </a:ext>
            </a:extLst>
          </p:cNvPr>
          <p:cNvGrpSpPr/>
          <p:nvPr/>
        </p:nvGrpSpPr>
        <p:grpSpPr>
          <a:xfrm>
            <a:off x="6040074" y="834296"/>
            <a:ext cx="1596925" cy="1596923"/>
            <a:chOff x="6239913" y="180773"/>
            <a:chExt cx="1714908" cy="1714906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E6A34E3-6A99-41A4-B78B-B462CD90B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3529" y="586596"/>
              <a:ext cx="1025477" cy="1250784"/>
            </a:xfrm>
            <a:custGeom>
              <a:avLst/>
              <a:gdLst>
                <a:gd name="connsiteX0" fmla="*/ 1044910 w 1137717"/>
                <a:gd name="connsiteY0" fmla="*/ 0 h 1387684"/>
                <a:gd name="connsiteX1" fmla="*/ 1053749 w 1137717"/>
                <a:gd name="connsiteY1" fmla="*/ 0 h 1387684"/>
                <a:gd name="connsiteX2" fmla="*/ 1062588 w 1137717"/>
                <a:gd name="connsiteY2" fmla="*/ 8839 h 1387684"/>
                <a:gd name="connsiteX3" fmla="*/ 1067007 w 1137717"/>
                <a:gd name="connsiteY3" fmla="*/ 22097 h 1387684"/>
                <a:gd name="connsiteX4" fmla="*/ 1075846 w 1137717"/>
                <a:gd name="connsiteY4" fmla="*/ 79549 h 1387684"/>
                <a:gd name="connsiteX5" fmla="*/ 1075846 w 1137717"/>
                <a:gd name="connsiteY5" fmla="*/ 154678 h 1387684"/>
                <a:gd name="connsiteX6" fmla="*/ 1071427 w 1137717"/>
                <a:gd name="connsiteY6" fmla="*/ 243066 h 1387684"/>
                <a:gd name="connsiteX7" fmla="*/ 1062588 w 1137717"/>
                <a:gd name="connsiteY7" fmla="*/ 406583 h 1387684"/>
                <a:gd name="connsiteX8" fmla="*/ 1053749 w 1137717"/>
                <a:gd name="connsiteY8" fmla="*/ 477293 h 1387684"/>
                <a:gd name="connsiteX9" fmla="*/ 1089104 w 1137717"/>
                <a:gd name="connsiteY9" fmla="*/ 742455 h 1387684"/>
                <a:gd name="connsiteX10" fmla="*/ 1102362 w 1137717"/>
                <a:gd name="connsiteY10" fmla="*/ 751294 h 1387684"/>
                <a:gd name="connsiteX11" fmla="*/ 1111201 w 1137717"/>
                <a:gd name="connsiteY11" fmla="*/ 764552 h 1387684"/>
                <a:gd name="connsiteX12" fmla="*/ 1124459 w 1137717"/>
                <a:gd name="connsiteY12" fmla="*/ 782230 h 1387684"/>
                <a:gd name="connsiteX13" fmla="*/ 1133298 w 1137717"/>
                <a:gd name="connsiteY13" fmla="*/ 804326 h 1387684"/>
                <a:gd name="connsiteX14" fmla="*/ 1137717 w 1137717"/>
                <a:gd name="connsiteY14" fmla="*/ 835262 h 1387684"/>
                <a:gd name="connsiteX15" fmla="*/ 1137717 w 1137717"/>
                <a:gd name="connsiteY15" fmla="*/ 866198 h 1387684"/>
                <a:gd name="connsiteX16" fmla="*/ 1124459 w 1137717"/>
                <a:gd name="connsiteY16" fmla="*/ 901553 h 1387684"/>
                <a:gd name="connsiteX17" fmla="*/ 1106782 w 1137717"/>
                <a:gd name="connsiteY17" fmla="*/ 936908 h 1387684"/>
                <a:gd name="connsiteX18" fmla="*/ 1084685 w 1137717"/>
                <a:gd name="connsiteY18" fmla="*/ 963424 h 1387684"/>
                <a:gd name="connsiteX19" fmla="*/ 1058168 w 1137717"/>
                <a:gd name="connsiteY19" fmla="*/ 985521 h 1387684"/>
                <a:gd name="connsiteX20" fmla="*/ 1036072 w 1137717"/>
                <a:gd name="connsiteY20" fmla="*/ 1003198 h 1387684"/>
                <a:gd name="connsiteX21" fmla="*/ 1000717 w 1137717"/>
                <a:gd name="connsiteY21" fmla="*/ 1020876 h 1387684"/>
                <a:gd name="connsiteX22" fmla="*/ 983039 w 1137717"/>
                <a:gd name="connsiteY22" fmla="*/ 1025295 h 1387684"/>
                <a:gd name="connsiteX23" fmla="*/ 930006 w 1137717"/>
                <a:gd name="connsiteY23" fmla="*/ 1149038 h 1387684"/>
                <a:gd name="connsiteX24" fmla="*/ 947684 w 1137717"/>
                <a:gd name="connsiteY24" fmla="*/ 1237425 h 1387684"/>
                <a:gd name="connsiteX25" fmla="*/ 943265 w 1137717"/>
                <a:gd name="connsiteY25" fmla="*/ 1246264 h 1387684"/>
                <a:gd name="connsiteX26" fmla="*/ 934426 w 1137717"/>
                <a:gd name="connsiteY26" fmla="*/ 1268361 h 1387684"/>
                <a:gd name="connsiteX27" fmla="*/ 916748 w 1137717"/>
                <a:gd name="connsiteY27" fmla="*/ 1294877 h 1387684"/>
                <a:gd name="connsiteX28" fmla="*/ 903490 w 1137717"/>
                <a:gd name="connsiteY28" fmla="*/ 1312555 h 1387684"/>
                <a:gd name="connsiteX29" fmla="*/ 881393 w 1137717"/>
                <a:gd name="connsiteY29" fmla="*/ 1330232 h 1387684"/>
                <a:gd name="connsiteX30" fmla="*/ 863716 w 1137717"/>
                <a:gd name="connsiteY30" fmla="*/ 1343490 h 1387684"/>
                <a:gd name="connsiteX31" fmla="*/ 837200 w 1137717"/>
                <a:gd name="connsiteY31" fmla="*/ 1356748 h 1387684"/>
                <a:gd name="connsiteX32" fmla="*/ 806264 w 1137717"/>
                <a:gd name="connsiteY32" fmla="*/ 1370007 h 1387684"/>
                <a:gd name="connsiteX33" fmla="*/ 770909 w 1137717"/>
                <a:gd name="connsiteY33" fmla="*/ 1378845 h 1387684"/>
                <a:gd name="connsiteX34" fmla="*/ 731134 w 1137717"/>
                <a:gd name="connsiteY34" fmla="*/ 1387684 h 1387684"/>
                <a:gd name="connsiteX35" fmla="*/ 684731 w 1137717"/>
                <a:gd name="connsiteY35" fmla="*/ 1387684 h 1387684"/>
                <a:gd name="connsiteX36" fmla="*/ 631698 w 1137717"/>
                <a:gd name="connsiteY36" fmla="*/ 1387684 h 1387684"/>
                <a:gd name="connsiteX37" fmla="*/ 574247 w 1137717"/>
                <a:gd name="connsiteY37" fmla="*/ 1378845 h 1387684"/>
                <a:gd name="connsiteX38" fmla="*/ 512375 w 1137717"/>
                <a:gd name="connsiteY38" fmla="*/ 1365587 h 1387684"/>
                <a:gd name="connsiteX39" fmla="*/ 454923 w 1137717"/>
                <a:gd name="connsiteY39" fmla="*/ 1352329 h 1387684"/>
                <a:gd name="connsiteX40" fmla="*/ 397471 w 1137717"/>
                <a:gd name="connsiteY40" fmla="*/ 1330232 h 1387684"/>
                <a:gd name="connsiteX41" fmla="*/ 344439 w 1137717"/>
                <a:gd name="connsiteY41" fmla="*/ 1312555 h 1387684"/>
                <a:gd name="connsiteX42" fmla="*/ 242793 w 1137717"/>
                <a:gd name="connsiteY42" fmla="*/ 1263942 h 1387684"/>
                <a:gd name="connsiteX43" fmla="*/ 154406 w 1137717"/>
                <a:gd name="connsiteY43" fmla="*/ 1215328 h 1387684"/>
                <a:gd name="connsiteX44" fmla="*/ 107234 w 1137717"/>
                <a:gd name="connsiteY44" fmla="*/ 1187580 h 1387684"/>
                <a:gd name="connsiteX45" fmla="*/ 77241 w 1137717"/>
                <a:gd name="connsiteY45" fmla="*/ 1162834 h 1387684"/>
                <a:gd name="connsiteX46" fmla="*/ 0 w 1137717"/>
                <a:gd name="connsiteY46" fmla="*/ 1069217 h 1387684"/>
                <a:gd name="connsiteX47" fmla="*/ 114631 w 1137717"/>
                <a:gd name="connsiteY47" fmla="*/ 954585 h 1387684"/>
                <a:gd name="connsiteX48" fmla="*/ 220696 w 1137717"/>
                <a:gd name="connsiteY48" fmla="*/ 839681 h 1387684"/>
                <a:gd name="connsiteX49" fmla="*/ 291406 w 1137717"/>
                <a:gd name="connsiteY49" fmla="*/ 760133 h 1387684"/>
                <a:gd name="connsiteX50" fmla="*/ 309084 w 1137717"/>
                <a:gd name="connsiteY50" fmla="*/ 733616 h 1387684"/>
                <a:gd name="connsiteX51" fmla="*/ 317923 w 1137717"/>
                <a:gd name="connsiteY51" fmla="*/ 707100 h 1387684"/>
                <a:gd name="connsiteX52" fmla="*/ 335600 w 1137717"/>
                <a:gd name="connsiteY52" fmla="*/ 654068 h 1387684"/>
                <a:gd name="connsiteX53" fmla="*/ 344439 w 1137717"/>
                <a:gd name="connsiteY53" fmla="*/ 618713 h 1387684"/>
                <a:gd name="connsiteX54" fmla="*/ 344439 w 1137717"/>
                <a:gd name="connsiteY54" fmla="*/ 601035 h 1387684"/>
                <a:gd name="connsiteX55" fmla="*/ 326761 w 1137717"/>
                <a:gd name="connsiteY55" fmla="*/ 543583 h 1387684"/>
                <a:gd name="connsiteX56" fmla="*/ 309084 w 1137717"/>
                <a:gd name="connsiteY56" fmla="*/ 494970 h 1387684"/>
                <a:gd name="connsiteX57" fmla="*/ 291406 w 1137717"/>
                <a:gd name="connsiteY57" fmla="*/ 459615 h 1387684"/>
                <a:gd name="connsiteX58" fmla="*/ 278148 w 1137717"/>
                <a:gd name="connsiteY58" fmla="*/ 433099 h 1387684"/>
                <a:gd name="connsiteX59" fmla="*/ 264890 w 1137717"/>
                <a:gd name="connsiteY59" fmla="*/ 388905 h 1387684"/>
                <a:gd name="connsiteX60" fmla="*/ 247213 w 1137717"/>
                <a:gd name="connsiteY60" fmla="*/ 331453 h 1387684"/>
                <a:gd name="connsiteX61" fmla="*/ 229535 w 1137717"/>
                <a:gd name="connsiteY61" fmla="*/ 265163 h 1387684"/>
                <a:gd name="connsiteX62" fmla="*/ 216277 w 1137717"/>
                <a:gd name="connsiteY62" fmla="*/ 198872 h 1387684"/>
                <a:gd name="connsiteX63" fmla="*/ 207438 w 1137717"/>
                <a:gd name="connsiteY63" fmla="*/ 141420 h 1387684"/>
                <a:gd name="connsiteX64" fmla="*/ 207438 w 1137717"/>
                <a:gd name="connsiteY64" fmla="*/ 114904 h 1387684"/>
                <a:gd name="connsiteX65" fmla="*/ 207438 w 1137717"/>
                <a:gd name="connsiteY65" fmla="*/ 97226 h 1387684"/>
                <a:gd name="connsiteX66" fmla="*/ 211858 w 1137717"/>
                <a:gd name="connsiteY66" fmla="*/ 79549 h 1387684"/>
                <a:gd name="connsiteX67" fmla="*/ 220696 w 1137717"/>
                <a:gd name="connsiteY67" fmla="*/ 70710 h 1387684"/>
                <a:gd name="connsiteX68" fmla="*/ 233955 w 1137717"/>
                <a:gd name="connsiteY68" fmla="*/ 66291 h 1387684"/>
                <a:gd name="connsiteX69" fmla="*/ 251632 w 1137717"/>
                <a:gd name="connsiteY69" fmla="*/ 70710 h 1387684"/>
                <a:gd name="connsiteX70" fmla="*/ 278148 w 1137717"/>
                <a:gd name="connsiteY70" fmla="*/ 79549 h 1387684"/>
                <a:gd name="connsiteX71" fmla="*/ 304665 w 1137717"/>
                <a:gd name="connsiteY71" fmla="*/ 97226 h 1387684"/>
                <a:gd name="connsiteX72" fmla="*/ 370955 w 1137717"/>
                <a:gd name="connsiteY72" fmla="*/ 137001 h 1387684"/>
                <a:gd name="connsiteX73" fmla="*/ 441665 w 1137717"/>
                <a:gd name="connsiteY73" fmla="*/ 181194 h 1387684"/>
                <a:gd name="connsiteX74" fmla="*/ 569827 w 1137717"/>
                <a:gd name="connsiteY74" fmla="*/ 274001 h 1387684"/>
                <a:gd name="connsiteX75" fmla="*/ 627279 w 1137717"/>
                <a:gd name="connsiteY75" fmla="*/ 318195 h 1387684"/>
                <a:gd name="connsiteX76" fmla="*/ 841619 w 1137717"/>
                <a:gd name="connsiteY76" fmla="*/ 300518 h 1387684"/>
                <a:gd name="connsiteX77" fmla="*/ 868135 w 1137717"/>
                <a:gd name="connsiteY77" fmla="*/ 251904 h 1387684"/>
                <a:gd name="connsiteX78" fmla="*/ 930006 w 1137717"/>
                <a:gd name="connsiteY78" fmla="*/ 145839 h 1387684"/>
                <a:gd name="connsiteX79" fmla="*/ 965361 w 1137717"/>
                <a:gd name="connsiteY79" fmla="*/ 88388 h 1387684"/>
                <a:gd name="connsiteX80" fmla="*/ 1000717 w 1137717"/>
                <a:gd name="connsiteY80" fmla="*/ 39774 h 1387684"/>
                <a:gd name="connsiteX81" fmla="*/ 1031652 w 1137717"/>
                <a:gd name="connsiteY81" fmla="*/ 8839 h 138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137717" h="1387684">
                  <a:moveTo>
                    <a:pt x="1044910" y="0"/>
                  </a:moveTo>
                  <a:lnTo>
                    <a:pt x="1053749" y="0"/>
                  </a:lnTo>
                  <a:lnTo>
                    <a:pt x="1062588" y="8839"/>
                  </a:lnTo>
                  <a:lnTo>
                    <a:pt x="1067007" y="22097"/>
                  </a:lnTo>
                  <a:lnTo>
                    <a:pt x="1075846" y="79549"/>
                  </a:lnTo>
                  <a:lnTo>
                    <a:pt x="1075846" y="154678"/>
                  </a:lnTo>
                  <a:lnTo>
                    <a:pt x="1071427" y="243066"/>
                  </a:lnTo>
                  <a:lnTo>
                    <a:pt x="1062588" y="406583"/>
                  </a:lnTo>
                  <a:lnTo>
                    <a:pt x="1053749" y="477293"/>
                  </a:lnTo>
                  <a:lnTo>
                    <a:pt x="1089104" y="742455"/>
                  </a:lnTo>
                  <a:lnTo>
                    <a:pt x="1102362" y="751294"/>
                  </a:lnTo>
                  <a:lnTo>
                    <a:pt x="1111201" y="764552"/>
                  </a:lnTo>
                  <a:lnTo>
                    <a:pt x="1124459" y="782230"/>
                  </a:lnTo>
                  <a:lnTo>
                    <a:pt x="1133298" y="804326"/>
                  </a:lnTo>
                  <a:lnTo>
                    <a:pt x="1137717" y="835262"/>
                  </a:lnTo>
                  <a:lnTo>
                    <a:pt x="1137717" y="866198"/>
                  </a:lnTo>
                  <a:lnTo>
                    <a:pt x="1124459" y="901553"/>
                  </a:lnTo>
                  <a:lnTo>
                    <a:pt x="1106782" y="936908"/>
                  </a:lnTo>
                  <a:lnTo>
                    <a:pt x="1084685" y="963424"/>
                  </a:lnTo>
                  <a:lnTo>
                    <a:pt x="1058168" y="985521"/>
                  </a:lnTo>
                  <a:lnTo>
                    <a:pt x="1036072" y="1003198"/>
                  </a:lnTo>
                  <a:lnTo>
                    <a:pt x="1000717" y="1020876"/>
                  </a:lnTo>
                  <a:lnTo>
                    <a:pt x="983039" y="1025295"/>
                  </a:lnTo>
                  <a:lnTo>
                    <a:pt x="930006" y="1149038"/>
                  </a:lnTo>
                  <a:lnTo>
                    <a:pt x="947684" y="1237425"/>
                  </a:lnTo>
                  <a:lnTo>
                    <a:pt x="943265" y="1246264"/>
                  </a:lnTo>
                  <a:lnTo>
                    <a:pt x="934426" y="1268361"/>
                  </a:lnTo>
                  <a:lnTo>
                    <a:pt x="916748" y="1294877"/>
                  </a:lnTo>
                  <a:lnTo>
                    <a:pt x="903490" y="1312555"/>
                  </a:lnTo>
                  <a:lnTo>
                    <a:pt x="881393" y="1330232"/>
                  </a:lnTo>
                  <a:lnTo>
                    <a:pt x="863716" y="1343490"/>
                  </a:lnTo>
                  <a:lnTo>
                    <a:pt x="837200" y="1356748"/>
                  </a:lnTo>
                  <a:lnTo>
                    <a:pt x="806264" y="1370007"/>
                  </a:lnTo>
                  <a:lnTo>
                    <a:pt x="770909" y="1378845"/>
                  </a:lnTo>
                  <a:lnTo>
                    <a:pt x="731134" y="1387684"/>
                  </a:lnTo>
                  <a:lnTo>
                    <a:pt x="684731" y="1387684"/>
                  </a:lnTo>
                  <a:lnTo>
                    <a:pt x="631698" y="1387684"/>
                  </a:lnTo>
                  <a:lnTo>
                    <a:pt x="574247" y="1378845"/>
                  </a:lnTo>
                  <a:lnTo>
                    <a:pt x="512375" y="1365587"/>
                  </a:lnTo>
                  <a:lnTo>
                    <a:pt x="454923" y="1352329"/>
                  </a:lnTo>
                  <a:lnTo>
                    <a:pt x="397471" y="1330232"/>
                  </a:lnTo>
                  <a:lnTo>
                    <a:pt x="344439" y="1312555"/>
                  </a:lnTo>
                  <a:lnTo>
                    <a:pt x="242793" y="1263942"/>
                  </a:lnTo>
                  <a:lnTo>
                    <a:pt x="154406" y="1215328"/>
                  </a:lnTo>
                  <a:lnTo>
                    <a:pt x="107234" y="1187580"/>
                  </a:lnTo>
                  <a:lnTo>
                    <a:pt x="77241" y="1162834"/>
                  </a:lnTo>
                  <a:lnTo>
                    <a:pt x="0" y="1069217"/>
                  </a:lnTo>
                  <a:lnTo>
                    <a:pt x="114631" y="954585"/>
                  </a:lnTo>
                  <a:lnTo>
                    <a:pt x="220696" y="839681"/>
                  </a:lnTo>
                  <a:lnTo>
                    <a:pt x="291406" y="760133"/>
                  </a:lnTo>
                  <a:lnTo>
                    <a:pt x="309084" y="733616"/>
                  </a:lnTo>
                  <a:lnTo>
                    <a:pt x="317923" y="707100"/>
                  </a:lnTo>
                  <a:lnTo>
                    <a:pt x="335600" y="654068"/>
                  </a:lnTo>
                  <a:lnTo>
                    <a:pt x="344439" y="618713"/>
                  </a:lnTo>
                  <a:lnTo>
                    <a:pt x="344439" y="601035"/>
                  </a:lnTo>
                  <a:lnTo>
                    <a:pt x="326761" y="543583"/>
                  </a:lnTo>
                  <a:lnTo>
                    <a:pt x="309084" y="494970"/>
                  </a:lnTo>
                  <a:lnTo>
                    <a:pt x="291406" y="459615"/>
                  </a:lnTo>
                  <a:lnTo>
                    <a:pt x="278148" y="433099"/>
                  </a:lnTo>
                  <a:lnTo>
                    <a:pt x="264890" y="388905"/>
                  </a:lnTo>
                  <a:lnTo>
                    <a:pt x="247213" y="331453"/>
                  </a:lnTo>
                  <a:lnTo>
                    <a:pt x="229535" y="265163"/>
                  </a:lnTo>
                  <a:lnTo>
                    <a:pt x="216277" y="198872"/>
                  </a:lnTo>
                  <a:lnTo>
                    <a:pt x="207438" y="141420"/>
                  </a:lnTo>
                  <a:lnTo>
                    <a:pt x="207438" y="114904"/>
                  </a:lnTo>
                  <a:lnTo>
                    <a:pt x="207438" y="97226"/>
                  </a:lnTo>
                  <a:lnTo>
                    <a:pt x="211858" y="79549"/>
                  </a:lnTo>
                  <a:lnTo>
                    <a:pt x="220696" y="70710"/>
                  </a:lnTo>
                  <a:lnTo>
                    <a:pt x="233955" y="66291"/>
                  </a:lnTo>
                  <a:lnTo>
                    <a:pt x="251632" y="70710"/>
                  </a:lnTo>
                  <a:lnTo>
                    <a:pt x="278148" y="79549"/>
                  </a:lnTo>
                  <a:lnTo>
                    <a:pt x="304665" y="97226"/>
                  </a:lnTo>
                  <a:lnTo>
                    <a:pt x="370955" y="137001"/>
                  </a:lnTo>
                  <a:lnTo>
                    <a:pt x="441665" y="181194"/>
                  </a:lnTo>
                  <a:lnTo>
                    <a:pt x="569827" y="274001"/>
                  </a:lnTo>
                  <a:lnTo>
                    <a:pt x="627279" y="318195"/>
                  </a:lnTo>
                  <a:lnTo>
                    <a:pt x="841619" y="300518"/>
                  </a:lnTo>
                  <a:lnTo>
                    <a:pt x="868135" y="251904"/>
                  </a:lnTo>
                  <a:lnTo>
                    <a:pt x="930006" y="145839"/>
                  </a:lnTo>
                  <a:lnTo>
                    <a:pt x="965361" y="88388"/>
                  </a:lnTo>
                  <a:lnTo>
                    <a:pt x="1000717" y="39774"/>
                  </a:lnTo>
                  <a:lnTo>
                    <a:pt x="1031652" y="88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円: 塗りつぶしなし 27">
              <a:extLst>
                <a:ext uri="{FF2B5EF4-FFF2-40B4-BE49-F238E27FC236}">
                  <a16:creationId xmlns:a16="http://schemas.microsoft.com/office/drawing/2014/main" id="{4ED33D9B-8F3A-4ED4-A691-79BEB4D64DE7}"/>
                </a:ext>
              </a:extLst>
            </p:cNvPr>
            <p:cNvSpPr/>
            <p:nvPr/>
          </p:nvSpPr>
          <p:spPr>
            <a:xfrm>
              <a:off x="6239913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ABBCFF9-4329-4B33-BEBA-3FDB26B7A154}"/>
                </a:ext>
              </a:extLst>
            </p:cNvPr>
            <p:cNvSpPr txBox="1"/>
            <p:nvPr/>
          </p:nvSpPr>
          <p:spPr>
            <a:xfrm>
              <a:off x="6821330" y="252965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097ACF5-D78D-400C-94B7-8250DE260F0F}"/>
              </a:ext>
            </a:extLst>
          </p:cNvPr>
          <p:cNvGrpSpPr/>
          <p:nvPr/>
        </p:nvGrpSpPr>
        <p:grpSpPr>
          <a:xfrm>
            <a:off x="7899089" y="834296"/>
            <a:ext cx="1596925" cy="1596923"/>
            <a:chOff x="8146350" y="180773"/>
            <a:chExt cx="1714908" cy="1714906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5E0346F-7AAD-431E-8722-A4E890A62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3528" y="605485"/>
              <a:ext cx="1206276" cy="1246717"/>
            </a:xfrm>
            <a:custGeom>
              <a:avLst/>
              <a:gdLst>
                <a:gd name="connsiteX0" fmla="*/ 325241 w 1366160"/>
                <a:gd name="connsiteY0" fmla="*/ 0 h 1411961"/>
                <a:gd name="connsiteX1" fmla="*/ 330316 w 1366160"/>
                <a:gd name="connsiteY1" fmla="*/ 0 h 1411961"/>
                <a:gd name="connsiteX2" fmla="*/ 340468 w 1366160"/>
                <a:gd name="connsiteY2" fmla="*/ 0 h 1411961"/>
                <a:gd name="connsiteX3" fmla="*/ 350619 w 1366160"/>
                <a:gd name="connsiteY3" fmla="*/ 5098 h 1411961"/>
                <a:gd name="connsiteX4" fmla="*/ 360907 w 1366160"/>
                <a:gd name="connsiteY4" fmla="*/ 15294 h 1411961"/>
                <a:gd name="connsiteX5" fmla="*/ 386286 w 1366160"/>
                <a:gd name="connsiteY5" fmla="*/ 45882 h 1411961"/>
                <a:gd name="connsiteX6" fmla="*/ 411801 w 1366160"/>
                <a:gd name="connsiteY6" fmla="*/ 86512 h 1411961"/>
                <a:gd name="connsiteX7" fmla="*/ 432104 w 1366160"/>
                <a:gd name="connsiteY7" fmla="*/ 127297 h 1411961"/>
                <a:gd name="connsiteX8" fmla="*/ 467770 w 1366160"/>
                <a:gd name="connsiteY8" fmla="*/ 208711 h 1411961"/>
                <a:gd name="connsiteX9" fmla="*/ 482997 w 1366160"/>
                <a:gd name="connsiteY9" fmla="*/ 244397 h 1411961"/>
                <a:gd name="connsiteX10" fmla="*/ 600149 w 1366160"/>
                <a:gd name="connsiteY10" fmla="*/ 234201 h 1411961"/>
                <a:gd name="connsiteX11" fmla="*/ 691648 w 1366160"/>
                <a:gd name="connsiteY11" fmla="*/ 224005 h 1411961"/>
                <a:gd name="connsiteX12" fmla="*/ 768057 w 1366160"/>
                <a:gd name="connsiteY12" fmla="*/ 224005 h 1411961"/>
                <a:gd name="connsiteX13" fmla="*/ 793572 w 1366160"/>
                <a:gd name="connsiteY13" fmla="*/ 229103 h 1411961"/>
                <a:gd name="connsiteX14" fmla="*/ 818950 w 1366160"/>
                <a:gd name="connsiteY14" fmla="*/ 234201 h 1411961"/>
                <a:gd name="connsiteX15" fmla="*/ 834177 w 1366160"/>
                <a:gd name="connsiteY15" fmla="*/ 244397 h 1411961"/>
                <a:gd name="connsiteX16" fmla="*/ 854617 w 1366160"/>
                <a:gd name="connsiteY16" fmla="*/ 259537 h 1411961"/>
                <a:gd name="connsiteX17" fmla="*/ 874920 w 1366160"/>
                <a:gd name="connsiteY17" fmla="*/ 279929 h 1411961"/>
                <a:gd name="connsiteX18" fmla="*/ 885208 w 1366160"/>
                <a:gd name="connsiteY18" fmla="*/ 285027 h 1411961"/>
                <a:gd name="connsiteX19" fmla="*/ 890284 w 1366160"/>
                <a:gd name="connsiteY19" fmla="*/ 285027 h 1411961"/>
                <a:gd name="connsiteX20" fmla="*/ 910586 w 1366160"/>
                <a:gd name="connsiteY20" fmla="*/ 264635 h 1411961"/>
                <a:gd name="connsiteX21" fmla="*/ 943647 w 1366160"/>
                <a:gd name="connsiteY21" fmla="*/ 229103 h 1411961"/>
                <a:gd name="connsiteX22" fmla="*/ 984389 w 1366160"/>
                <a:gd name="connsiteY22" fmla="*/ 198515 h 1411961"/>
                <a:gd name="connsiteX23" fmla="*/ 999616 w 1366160"/>
                <a:gd name="connsiteY23" fmla="*/ 188319 h 1411961"/>
                <a:gd name="connsiteX24" fmla="*/ 1014980 w 1366160"/>
                <a:gd name="connsiteY24" fmla="*/ 183221 h 1411961"/>
                <a:gd name="connsiteX25" fmla="*/ 1081101 w 1366160"/>
                <a:gd name="connsiteY25" fmla="*/ 193417 h 1411961"/>
                <a:gd name="connsiteX26" fmla="*/ 1116767 w 1366160"/>
                <a:gd name="connsiteY26" fmla="*/ 203613 h 1411961"/>
                <a:gd name="connsiteX27" fmla="*/ 1121843 w 1366160"/>
                <a:gd name="connsiteY27" fmla="*/ 193417 h 1411961"/>
                <a:gd name="connsiteX28" fmla="*/ 1142146 w 1366160"/>
                <a:gd name="connsiteY28" fmla="*/ 167927 h 1411961"/>
                <a:gd name="connsiteX29" fmla="*/ 1152434 w 1366160"/>
                <a:gd name="connsiteY29" fmla="*/ 157730 h 1411961"/>
                <a:gd name="connsiteX30" fmla="*/ 1167661 w 1366160"/>
                <a:gd name="connsiteY30" fmla="*/ 152632 h 1411961"/>
                <a:gd name="connsiteX31" fmla="*/ 1182888 w 1366160"/>
                <a:gd name="connsiteY31" fmla="*/ 152632 h 1411961"/>
                <a:gd name="connsiteX32" fmla="*/ 1198252 w 1366160"/>
                <a:gd name="connsiteY32" fmla="*/ 162828 h 1411961"/>
                <a:gd name="connsiteX33" fmla="*/ 1213479 w 1366160"/>
                <a:gd name="connsiteY33" fmla="*/ 178123 h 1411961"/>
                <a:gd name="connsiteX34" fmla="*/ 1218555 w 1366160"/>
                <a:gd name="connsiteY34" fmla="*/ 188319 h 1411961"/>
                <a:gd name="connsiteX35" fmla="*/ 1223630 w 1366160"/>
                <a:gd name="connsiteY35" fmla="*/ 198515 h 1411961"/>
                <a:gd name="connsiteX36" fmla="*/ 1223630 w 1366160"/>
                <a:gd name="connsiteY36" fmla="*/ 208711 h 1411961"/>
                <a:gd name="connsiteX37" fmla="*/ 1223630 w 1366160"/>
                <a:gd name="connsiteY37" fmla="*/ 218907 h 1411961"/>
                <a:gd name="connsiteX38" fmla="*/ 1218555 w 1366160"/>
                <a:gd name="connsiteY38" fmla="*/ 224005 h 1411961"/>
                <a:gd name="connsiteX39" fmla="*/ 1228706 w 1366160"/>
                <a:gd name="connsiteY39" fmla="*/ 234201 h 1411961"/>
                <a:gd name="connsiteX40" fmla="*/ 1249146 w 1366160"/>
                <a:gd name="connsiteY40" fmla="*/ 259537 h 1411961"/>
                <a:gd name="connsiteX41" fmla="*/ 1259297 w 1366160"/>
                <a:gd name="connsiteY41" fmla="*/ 295223 h 1411961"/>
                <a:gd name="connsiteX42" fmla="*/ 1264373 w 1366160"/>
                <a:gd name="connsiteY42" fmla="*/ 310517 h 1411961"/>
                <a:gd name="connsiteX43" fmla="*/ 1259297 w 1366160"/>
                <a:gd name="connsiteY43" fmla="*/ 325811 h 1411961"/>
                <a:gd name="connsiteX44" fmla="*/ 1213479 w 1366160"/>
                <a:gd name="connsiteY44" fmla="*/ 381735 h 1411961"/>
                <a:gd name="connsiteX45" fmla="*/ 1126919 w 1366160"/>
                <a:gd name="connsiteY45" fmla="*/ 478444 h 1411961"/>
                <a:gd name="connsiteX46" fmla="*/ 1009904 w 1366160"/>
                <a:gd name="connsiteY46" fmla="*/ 600642 h 1411961"/>
                <a:gd name="connsiteX47" fmla="*/ 1070949 w 1366160"/>
                <a:gd name="connsiteY47" fmla="*/ 575152 h 1411961"/>
                <a:gd name="connsiteX48" fmla="*/ 1131994 w 1366160"/>
                <a:gd name="connsiteY48" fmla="*/ 549662 h 1411961"/>
                <a:gd name="connsiteX49" fmla="*/ 1198252 w 1366160"/>
                <a:gd name="connsiteY49" fmla="*/ 529424 h 1411961"/>
                <a:gd name="connsiteX50" fmla="*/ 1228706 w 1366160"/>
                <a:gd name="connsiteY50" fmla="*/ 524326 h 1411961"/>
                <a:gd name="connsiteX51" fmla="*/ 1243933 w 1366160"/>
                <a:gd name="connsiteY51" fmla="*/ 529424 h 1411961"/>
                <a:gd name="connsiteX52" fmla="*/ 1249146 w 1366160"/>
                <a:gd name="connsiteY52" fmla="*/ 539620 h 1411961"/>
                <a:gd name="connsiteX53" fmla="*/ 1254221 w 1366160"/>
                <a:gd name="connsiteY53" fmla="*/ 549662 h 1411961"/>
                <a:gd name="connsiteX54" fmla="*/ 1243933 w 1366160"/>
                <a:gd name="connsiteY54" fmla="*/ 575152 h 1411961"/>
                <a:gd name="connsiteX55" fmla="*/ 1238857 w 1366160"/>
                <a:gd name="connsiteY55" fmla="*/ 590446 h 1411961"/>
                <a:gd name="connsiteX56" fmla="*/ 1269448 w 1366160"/>
                <a:gd name="connsiteY56" fmla="*/ 575152 h 1411961"/>
                <a:gd name="connsiteX57" fmla="*/ 1294964 w 1366160"/>
                <a:gd name="connsiteY57" fmla="*/ 570054 h 1411961"/>
                <a:gd name="connsiteX58" fmla="*/ 1310191 w 1366160"/>
                <a:gd name="connsiteY58" fmla="*/ 564956 h 1411961"/>
                <a:gd name="connsiteX59" fmla="*/ 1320342 w 1366160"/>
                <a:gd name="connsiteY59" fmla="*/ 570054 h 1411961"/>
                <a:gd name="connsiteX60" fmla="*/ 1330493 w 1366160"/>
                <a:gd name="connsiteY60" fmla="*/ 575152 h 1411961"/>
                <a:gd name="connsiteX61" fmla="*/ 1340645 w 1366160"/>
                <a:gd name="connsiteY61" fmla="*/ 590446 h 1411961"/>
                <a:gd name="connsiteX62" fmla="*/ 1361084 w 1366160"/>
                <a:gd name="connsiteY62" fmla="*/ 621035 h 1411961"/>
                <a:gd name="connsiteX63" fmla="*/ 1366160 w 1366160"/>
                <a:gd name="connsiteY63" fmla="*/ 651468 h 1411961"/>
                <a:gd name="connsiteX64" fmla="*/ 1366160 w 1366160"/>
                <a:gd name="connsiteY64" fmla="*/ 666763 h 1411961"/>
                <a:gd name="connsiteX65" fmla="*/ 1361084 w 1366160"/>
                <a:gd name="connsiteY65" fmla="*/ 671861 h 1411961"/>
                <a:gd name="connsiteX66" fmla="*/ 1300039 w 1366160"/>
                <a:gd name="connsiteY66" fmla="*/ 692253 h 1411961"/>
                <a:gd name="connsiteX67" fmla="*/ 1182888 w 1366160"/>
                <a:gd name="connsiteY67" fmla="*/ 733037 h 1411961"/>
                <a:gd name="connsiteX68" fmla="*/ 1121843 w 1366160"/>
                <a:gd name="connsiteY68" fmla="*/ 758373 h 1411961"/>
                <a:gd name="connsiteX69" fmla="*/ 1070949 w 1366160"/>
                <a:gd name="connsiteY69" fmla="*/ 783863 h 1411961"/>
                <a:gd name="connsiteX70" fmla="*/ 1035283 w 1366160"/>
                <a:gd name="connsiteY70" fmla="*/ 804255 h 1411961"/>
                <a:gd name="connsiteX71" fmla="*/ 1025131 w 1366160"/>
                <a:gd name="connsiteY71" fmla="*/ 819549 h 1411961"/>
                <a:gd name="connsiteX72" fmla="*/ 1020056 w 1366160"/>
                <a:gd name="connsiteY72" fmla="*/ 829745 h 1411961"/>
                <a:gd name="connsiteX73" fmla="*/ 1020056 w 1366160"/>
                <a:gd name="connsiteY73" fmla="*/ 847511 h 1411961"/>
                <a:gd name="connsiteX74" fmla="*/ 1020056 w 1366160"/>
                <a:gd name="connsiteY74" fmla="*/ 862806 h 1411961"/>
                <a:gd name="connsiteX75" fmla="*/ 1035283 w 1366160"/>
                <a:gd name="connsiteY75" fmla="*/ 898337 h 1411961"/>
                <a:gd name="connsiteX76" fmla="*/ 1055722 w 1366160"/>
                <a:gd name="connsiteY76" fmla="*/ 934024 h 1411961"/>
                <a:gd name="connsiteX77" fmla="*/ 994540 w 1366160"/>
                <a:gd name="connsiteY77" fmla="*/ 934024 h 1411961"/>
                <a:gd name="connsiteX78" fmla="*/ 1014980 w 1366160"/>
                <a:gd name="connsiteY78" fmla="*/ 1035830 h 1411961"/>
                <a:gd name="connsiteX79" fmla="*/ 974238 w 1366160"/>
                <a:gd name="connsiteY79" fmla="*/ 974808 h 1411961"/>
                <a:gd name="connsiteX80" fmla="*/ 974238 w 1366160"/>
                <a:gd name="connsiteY80" fmla="*/ 1040928 h 1411961"/>
                <a:gd name="connsiteX81" fmla="*/ 974238 w 1366160"/>
                <a:gd name="connsiteY81" fmla="*/ 1137636 h 1411961"/>
                <a:gd name="connsiteX82" fmla="*/ 944998 w 1366160"/>
                <a:gd name="connsiteY82" fmla="*/ 1346875 h 1411961"/>
                <a:gd name="connsiteX83" fmla="*/ 943559 w 1366160"/>
                <a:gd name="connsiteY83" fmla="*/ 1347656 h 1411961"/>
                <a:gd name="connsiteX84" fmla="*/ 625044 w 1366160"/>
                <a:gd name="connsiteY84" fmla="*/ 1411961 h 1411961"/>
                <a:gd name="connsiteX85" fmla="*/ 46426 w 1366160"/>
                <a:gd name="connsiteY85" fmla="*/ 1172290 h 1411961"/>
                <a:gd name="connsiteX86" fmla="*/ 0 w 1366160"/>
                <a:gd name="connsiteY86" fmla="*/ 1116021 h 1411961"/>
                <a:gd name="connsiteX87" fmla="*/ 279423 w 1366160"/>
                <a:gd name="connsiteY87" fmla="*/ 570054 h 1411961"/>
                <a:gd name="connsiteX88" fmla="*/ 274347 w 1366160"/>
                <a:gd name="connsiteY88" fmla="*/ 503934 h 1411961"/>
                <a:gd name="connsiteX89" fmla="*/ 258983 w 1366160"/>
                <a:gd name="connsiteY89" fmla="*/ 407226 h 1411961"/>
                <a:gd name="connsiteX90" fmla="*/ 233605 w 1366160"/>
                <a:gd name="connsiteY90" fmla="*/ 341106 h 1411961"/>
                <a:gd name="connsiteX91" fmla="*/ 192862 w 1366160"/>
                <a:gd name="connsiteY91" fmla="*/ 239299 h 1411961"/>
                <a:gd name="connsiteX92" fmla="*/ 172560 w 1366160"/>
                <a:gd name="connsiteY92" fmla="*/ 188319 h 1411961"/>
                <a:gd name="connsiteX93" fmla="*/ 162271 w 1366160"/>
                <a:gd name="connsiteY93" fmla="*/ 137493 h 1411961"/>
                <a:gd name="connsiteX94" fmla="*/ 152120 w 1366160"/>
                <a:gd name="connsiteY94" fmla="*/ 101806 h 1411961"/>
                <a:gd name="connsiteX95" fmla="*/ 152120 w 1366160"/>
                <a:gd name="connsiteY95" fmla="*/ 91610 h 1411961"/>
                <a:gd name="connsiteX96" fmla="*/ 157196 w 1366160"/>
                <a:gd name="connsiteY96" fmla="*/ 81414 h 1411961"/>
                <a:gd name="connsiteX97" fmla="*/ 162271 w 1366160"/>
                <a:gd name="connsiteY97" fmla="*/ 76316 h 1411961"/>
                <a:gd name="connsiteX98" fmla="*/ 172560 w 1366160"/>
                <a:gd name="connsiteY98" fmla="*/ 76316 h 1411961"/>
                <a:gd name="connsiteX99" fmla="*/ 192862 w 1366160"/>
                <a:gd name="connsiteY99" fmla="*/ 81414 h 1411961"/>
                <a:gd name="connsiteX100" fmla="*/ 223453 w 1366160"/>
                <a:gd name="connsiteY100" fmla="*/ 91610 h 1411961"/>
                <a:gd name="connsiteX101" fmla="*/ 248832 w 1366160"/>
                <a:gd name="connsiteY101" fmla="*/ 112003 h 1411961"/>
                <a:gd name="connsiteX102" fmla="*/ 299725 w 1366160"/>
                <a:gd name="connsiteY102" fmla="*/ 147689 h 1411961"/>
                <a:gd name="connsiteX103" fmla="*/ 320165 w 1366160"/>
                <a:gd name="connsiteY103" fmla="*/ 162828 h 1411961"/>
                <a:gd name="connsiteX104" fmla="*/ 315089 w 1366160"/>
                <a:gd name="connsiteY104" fmla="*/ 132395 h 1411961"/>
                <a:gd name="connsiteX105" fmla="*/ 310014 w 1366160"/>
                <a:gd name="connsiteY105" fmla="*/ 71218 h 1411961"/>
                <a:gd name="connsiteX106" fmla="*/ 310014 w 1366160"/>
                <a:gd name="connsiteY106" fmla="*/ 40784 h 1411961"/>
                <a:gd name="connsiteX107" fmla="*/ 315089 w 1366160"/>
                <a:gd name="connsiteY107" fmla="*/ 15294 h 1411961"/>
                <a:gd name="connsiteX108" fmla="*/ 320165 w 1366160"/>
                <a:gd name="connsiteY108" fmla="*/ 5098 h 1411961"/>
                <a:gd name="connsiteX109" fmla="*/ 325241 w 1366160"/>
                <a:gd name="connsiteY109" fmla="*/ 0 h 1411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366160" h="1411961">
                  <a:moveTo>
                    <a:pt x="325241" y="0"/>
                  </a:moveTo>
                  <a:lnTo>
                    <a:pt x="330316" y="0"/>
                  </a:lnTo>
                  <a:lnTo>
                    <a:pt x="340468" y="0"/>
                  </a:lnTo>
                  <a:lnTo>
                    <a:pt x="350619" y="5098"/>
                  </a:lnTo>
                  <a:lnTo>
                    <a:pt x="360907" y="15294"/>
                  </a:lnTo>
                  <a:lnTo>
                    <a:pt x="386286" y="45882"/>
                  </a:lnTo>
                  <a:lnTo>
                    <a:pt x="411801" y="86512"/>
                  </a:lnTo>
                  <a:cubicBezTo>
                    <a:pt x="418523" y="100107"/>
                    <a:pt x="425382" y="113702"/>
                    <a:pt x="432104" y="127297"/>
                  </a:cubicBezTo>
                  <a:lnTo>
                    <a:pt x="467770" y="208711"/>
                  </a:lnTo>
                  <a:lnTo>
                    <a:pt x="482997" y="244397"/>
                  </a:lnTo>
                  <a:lnTo>
                    <a:pt x="600149" y="234201"/>
                  </a:lnTo>
                  <a:lnTo>
                    <a:pt x="691648" y="224005"/>
                  </a:lnTo>
                  <a:lnTo>
                    <a:pt x="768057" y="224005"/>
                  </a:lnTo>
                  <a:lnTo>
                    <a:pt x="793572" y="229103"/>
                  </a:lnTo>
                  <a:lnTo>
                    <a:pt x="818950" y="234201"/>
                  </a:lnTo>
                  <a:lnTo>
                    <a:pt x="834177" y="244397"/>
                  </a:lnTo>
                  <a:lnTo>
                    <a:pt x="854617" y="259537"/>
                  </a:lnTo>
                  <a:lnTo>
                    <a:pt x="874920" y="279929"/>
                  </a:lnTo>
                  <a:lnTo>
                    <a:pt x="885208" y="285027"/>
                  </a:lnTo>
                  <a:lnTo>
                    <a:pt x="890284" y="285027"/>
                  </a:lnTo>
                  <a:lnTo>
                    <a:pt x="910586" y="264635"/>
                  </a:lnTo>
                  <a:lnTo>
                    <a:pt x="943647" y="229103"/>
                  </a:lnTo>
                  <a:lnTo>
                    <a:pt x="984389" y="198515"/>
                  </a:lnTo>
                  <a:lnTo>
                    <a:pt x="999616" y="188319"/>
                  </a:lnTo>
                  <a:lnTo>
                    <a:pt x="1014980" y="183221"/>
                  </a:lnTo>
                  <a:lnTo>
                    <a:pt x="1081101" y="193417"/>
                  </a:lnTo>
                  <a:lnTo>
                    <a:pt x="1116767" y="203613"/>
                  </a:lnTo>
                  <a:cubicBezTo>
                    <a:pt x="1118414" y="200214"/>
                    <a:pt x="1120197" y="196816"/>
                    <a:pt x="1121843" y="193417"/>
                  </a:cubicBezTo>
                  <a:lnTo>
                    <a:pt x="1142146" y="167927"/>
                  </a:lnTo>
                  <a:lnTo>
                    <a:pt x="1152434" y="157730"/>
                  </a:lnTo>
                  <a:lnTo>
                    <a:pt x="1167661" y="152632"/>
                  </a:lnTo>
                  <a:lnTo>
                    <a:pt x="1182888" y="152632"/>
                  </a:lnTo>
                  <a:lnTo>
                    <a:pt x="1198252" y="162828"/>
                  </a:lnTo>
                  <a:lnTo>
                    <a:pt x="1213479" y="178123"/>
                  </a:lnTo>
                  <a:cubicBezTo>
                    <a:pt x="1215125" y="181521"/>
                    <a:pt x="1216908" y="184920"/>
                    <a:pt x="1218555" y="188319"/>
                  </a:cubicBezTo>
                  <a:cubicBezTo>
                    <a:pt x="1220201" y="191717"/>
                    <a:pt x="1221984" y="195116"/>
                    <a:pt x="1223630" y="198515"/>
                  </a:cubicBezTo>
                  <a:lnTo>
                    <a:pt x="1223630" y="208711"/>
                  </a:lnTo>
                  <a:lnTo>
                    <a:pt x="1223630" y="218907"/>
                  </a:lnTo>
                  <a:cubicBezTo>
                    <a:pt x="1221984" y="220606"/>
                    <a:pt x="1220201" y="222306"/>
                    <a:pt x="1218555" y="224005"/>
                  </a:cubicBezTo>
                  <a:cubicBezTo>
                    <a:pt x="1221984" y="227404"/>
                    <a:pt x="1225276" y="230802"/>
                    <a:pt x="1228706" y="234201"/>
                  </a:cubicBezTo>
                  <a:lnTo>
                    <a:pt x="1249146" y="259537"/>
                  </a:lnTo>
                  <a:cubicBezTo>
                    <a:pt x="1252575" y="271432"/>
                    <a:pt x="1255868" y="283328"/>
                    <a:pt x="1259297" y="295223"/>
                  </a:cubicBezTo>
                  <a:cubicBezTo>
                    <a:pt x="1260943" y="300321"/>
                    <a:pt x="1262726" y="305419"/>
                    <a:pt x="1264373" y="310517"/>
                  </a:cubicBezTo>
                  <a:cubicBezTo>
                    <a:pt x="1262726" y="315615"/>
                    <a:pt x="1260943" y="320713"/>
                    <a:pt x="1259297" y="325811"/>
                  </a:cubicBezTo>
                  <a:lnTo>
                    <a:pt x="1213479" y="381735"/>
                  </a:lnTo>
                  <a:lnTo>
                    <a:pt x="1126919" y="478444"/>
                  </a:lnTo>
                  <a:lnTo>
                    <a:pt x="1009904" y="600642"/>
                  </a:lnTo>
                  <a:lnTo>
                    <a:pt x="1070949" y="575152"/>
                  </a:lnTo>
                  <a:lnTo>
                    <a:pt x="1131994" y="549662"/>
                  </a:lnTo>
                  <a:lnTo>
                    <a:pt x="1198252" y="529424"/>
                  </a:lnTo>
                  <a:lnTo>
                    <a:pt x="1228706" y="524326"/>
                  </a:lnTo>
                  <a:lnTo>
                    <a:pt x="1243933" y="529424"/>
                  </a:lnTo>
                  <a:cubicBezTo>
                    <a:pt x="1245716" y="532823"/>
                    <a:pt x="1247362" y="536222"/>
                    <a:pt x="1249146" y="539620"/>
                  </a:cubicBezTo>
                  <a:cubicBezTo>
                    <a:pt x="1250792" y="543019"/>
                    <a:pt x="1252575" y="546263"/>
                    <a:pt x="1254221" y="549662"/>
                  </a:cubicBezTo>
                  <a:lnTo>
                    <a:pt x="1243933" y="575152"/>
                  </a:lnTo>
                  <a:cubicBezTo>
                    <a:pt x="1242287" y="580250"/>
                    <a:pt x="1240503" y="585348"/>
                    <a:pt x="1238857" y="590446"/>
                  </a:cubicBezTo>
                  <a:lnTo>
                    <a:pt x="1269448" y="575152"/>
                  </a:lnTo>
                  <a:lnTo>
                    <a:pt x="1294964" y="570054"/>
                  </a:lnTo>
                  <a:lnTo>
                    <a:pt x="1310191" y="564956"/>
                  </a:lnTo>
                  <a:lnTo>
                    <a:pt x="1320342" y="570054"/>
                  </a:lnTo>
                  <a:lnTo>
                    <a:pt x="1330493" y="575152"/>
                  </a:lnTo>
                  <a:cubicBezTo>
                    <a:pt x="1333923" y="580250"/>
                    <a:pt x="1337215" y="585348"/>
                    <a:pt x="1340645" y="590446"/>
                  </a:cubicBezTo>
                  <a:lnTo>
                    <a:pt x="1361084" y="621035"/>
                  </a:lnTo>
                  <a:cubicBezTo>
                    <a:pt x="1362730" y="631231"/>
                    <a:pt x="1364514" y="641272"/>
                    <a:pt x="1366160" y="651468"/>
                  </a:cubicBezTo>
                  <a:lnTo>
                    <a:pt x="1366160" y="666763"/>
                  </a:lnTo>
                  <a:cubicBezTo>
                    <a:pt x="1364514" y="668462"/>
                    <a:pt x="1362730" y="670161"/>
                    <a:pt x="1361084" y="671861"/>
                  </a:cubicBezTo>
                  <a:lnTo>
                    <a:pt x="1300039" y="692253"/>
                  </a:lnTo>
                  <a:lnTo>
                    <a:pt x="1182888" y="733037"/>
                  </a:lnTo>
                  <a:lnTo>
                    <a:pt x="1121843" y="758373"/>
                  </a:lnTo>
                  <a:lnTo>
                    <a:pt x="1070949" y="783863"/>
                  </a:lnTo>
                  <a:lnTo>
                    <a:pt x="1035283" y="804255"/>
                  </a:lnTo>
                  <a:cubicBezTo>
                    <a:pt x="1031853" y="809353"/>
                    <a:pt x="1028561" y="814451"/>
                    <a:pt x="1025131" y="819549"/>
                  </a:cubicBezTo>
                  <a:cubicBezTo>
                    <a:pt x="1023485" y="822948"/>
                    <a:pt x="1021702" y="826347"/>
                    <a:pt x="1020056" y="829745"/>
                  </a:cubicBezTo>
                  <a:lnTo>
                    <a:pt x="1020056" y="847511"/>
                  </a:lnTo>
                  <a:lnTo>
                    <a:pt x="1020056" y="862806"/>
                  </a:lnTo>
                  <a:lnTo>
                    <a:pt x="1035283" y="898337"/>
                  </a:lnTo>
                  <a:cubicBezTo>
                    <a:pt x="1042142" y="910233"/>
                    <a:pt x="1048863" y="922128"/>
                    <a:pt x="1055722" y="934024"/>
                  </a:cubicBezTo>
                  <a:lnTo>
                    <a:pt x="994540" y="934024"/>
                  </a:lnTo>
                  <a:cubicBezTo>
                    <a:pt x="1001399" y="968011"/>
                    <a:pt x="1008121" y="1001843"/>
                    <a:pt x="1014980" y="1035830"/>
                  </a:cubicBezTo>
                  <a:lnTo>
                    <a:pt x="974238" y="974808"/>
                  </a:lnTo>
                  <a:lnTo>
                    <a:pt x="974238" y="1040928"/>
                  </a:lnTo>
                  <a:lnTo>
                    <a:pt x="974238" y="1137636"/>
                  </a:lnTo>
                  <a:lnTo>
                    <a:pt x="944998" y="1346875"/>
                  </a:lnTo>
                  <a:lnTo>
                    <a:pt x="943559" y="1347656"/>
                  </a:lnTo>
                  <a:cubicBezTo>
                    <a:pt x="845660" y="1389064"/>
                    <a:pt x="738026" y="1411961"/>
                    <a:pt x="625044" y="1411961"/>
                  </a:cubicBezTo>
                  <a:cubicBezTo>
                    <a:pt x="399080" y="1411961"/>
                    <a:pt x="194507" y="1320371"/>
                    <a:pt x="46426" y="1172290"/>
                  </a:cubicBezTo>
                  <a:lnTo>
                    <a:pt x="0" y="1116021"/>
                  </a:lnTo>
                  <a:lnTo>
                    <a:pt x="279423" y="570054"/>
                  </a:lnTo>
                  <a:cubicBezTo>
                    <a:pt x="277777" y="547963"/>
                    <a:pt x="275993" y="526026"/>
                    <a:pt x="274347" y="503934"/>
                  </a:cubicBezTo>
                  <a:cubicBezTo>
                    <a:pt x="269271" y="471646"/>
                    <a:pt x="264059" y="439513"/>
                    <a:pt x="258983" y="407226"/>
                  </a:cubicBezTo>
                  <a:lnTo>
                    <a:pt x="233605" y="341106"/>
                  </a:lnTo>
                  <a:lnTo>
                    <a:pt x="192862" y="239299"/>
                  </a:lnTo>
                  <a:cubicBezTo>
                    <a:pt x="186140" y="222306"/>
                    <a:pt x="179282" y="205312"/>
                    <a:pt x="172560" y="188319"/>
                  </a:cubicBezTo>
                  <a:cubicBezTo>
                    <a:pt x="169130" y="171325"/>
                    <a:pt x="165701" y="154486"/>
                    <a:pt x="162271" y="137493"/>
                  </a:cubicBezTo>
                  <a:cubicBezTo>
                    <a:pt x="158842" y="125597"/>
                    <a:pt x="155549" y="113702"/>
                    <a:pt x="152120" y="101806"/>
                  </a:cubicBezTo>
                  <a:lnTo>
                    <a:pt x="152120" y="91610"/>
                  </a:lnTo>
                  <a:cubicBezTo>
                    <a:pt x="153766" y="88212"/>
                    <a:pt x="155549" y="84813"/>
                    <a:pt x="157196" y="81414"/>
                  </a:cubicBezTo>
                  <a:cubicBezTo>
                    <a:pt x="158842" y="79715"/>
                    <a:pt x="160625" y="78016"/>
                    <a:pt x="162271" y="76316"/>
                  </a:cubicBezTo>
                  <a:lnTo>
                    <a:pt x="172560" y="76316"/>
                  </a:lnTo>
                  <a:lnTo>
                    <a:pt x="192862" y="81414"/>
                  </a:lnTo>
                  <a:lnTo>
                    <a:pt x="223453" y="91610"/>
                  </a:lnTo>
                  <a:lnTo>
                    <a:pt x="248832" y="112003"/>
                  </a:lnTo>
                  <a:lnTo>
                    <a:pt x="299725" y="147689"/>
                  </a:lnTo>
                  <a:lnTo>
                    <a:pt x="320165" y="162828"/>
                  </a:lnTo>
                  <a:cubicBezTo>
                    <a:pt x="318519" y="152632"/>
                    <a:pt x="316736" y="142591"/>
                    <a:pt x="315089" y="132395"/>
                  </a:cubicBezTo>
                  <a:cubicBezTo>
                    <a:pt x="313443" y="112003"/>
                    <a:pt x="311660" y="91610"/>
                    <a:pt x="310014" y="71218"/>
                  </a:cubicBezTo>
                  <a:lnTo>
                    <a:pt x="310014" y="40784"/>
                  </a:lnTo>
                  <a:cubicBezTo>
                    <a:pt x="311660" y="32288"/>
                    <a:pt x="313443" y="23791"/>
                    <a:pt x="315089" y="15294"/>
                  </a:cubicBezTo>
                  <a:cubicBezTo>
                    <a:pt x="316736" y="11895"/>
                    <a:pt x="318519" y="8497"/>
                    <a:pt x="320165" y="5098"/>
                  </a:cubicBezTo>
                  <a:cubicBezTo>
                    <a:pt x="321811" y="3399"/>
                    <a:pt x="323595" y="1699"/>
                    <a:pt x="325241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円: 塗りつぶしなし 24">
              <a:extLst>
                <a:ext uri="{FF2B5EF4-FFF2-40B4-BE49-F238E27FC236}">
                  <a16:creationId xmlns:a16="http://schemas.microsoft.com/office/drawing/2014/main" id="{012AEF10-DE71-48A4-9D4B-C6E47224C68D}"/>
                </a:ext>
              </a:extLst>
            </p:cNvPr>
            <p:cNvSpPr/>
            <p:nvPr/>
          </p:nvSpPr>
          <p:spPr>
            <a:xfrm>
              <a:off x="8146350" y="180773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E85BB3F-19D8-4A24-A909-C1DFF97443EB}"/>
                </a:ext>
              </a:extLst>
            </p:cNvPr>
            <p:cNvSpPr txBox="1"/>
            <p:nvPr/>
          </p:nvSpPr>
          <p:spPr>
            <a:xfrm>
              <a:off x="8814032" y="252965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869BF88-109A-4541-A92C-8F7A1A53D9FB}"/>
              </a:ext>
            </a:extLst>
          </p:cNvPr>
          <p:cNvGrpSpPr/>
          <p:nvPr/>
        </p:nvGrpSpPr>
        <p:grpSpPr>
          <a:xfrm>
            <a:off x="4156063" y="4730267"/>
            <a:ext cx="1596925" cy="1596923"/>
            <a:chOff x="4247211" y="4364585"/>
            <a:chExt cx="1714908" cy="1714906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6FBF4C0-104D-4FDE-9FD9-F124002C8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8395" y="4554807"/>
              <a:ext cx="1455994" cy="1472580"/>
            </a:xfrm>
            <a:custGeom>
              <a:avLst/>
              <a:gdLst>
                <a:gd name="connsiteX0" fmla="*/ 949938 w 1455994"/>
                <a:gd name="connsiteY0" fmla="*/ 0 h 1472580"/>
                <a:gd name="connsiteX1" fmla="*/ 960880 w 1455994"/>
                <a:gd name="connsiteY1" fmla="*/ 0 h 1472580"/>
                <a:gd name="connsiteX2" fmla="*/ 966351 w 1455994"/>
                <a:gd name="connsiteY2" fmla="*/ 10942 h 1472580"/>
                <a:gd name="connsiteX3" fmla="*/ 966351 w 1455994"/>
                <a:gd name="connsiteY3" fmla="*/ 32825 h 1472580"/>
                <a:gd name="connsiteX4" fmla="*/ 960880 w 1455994"/>
                <a:gd name="connsiteY4" fmla="*/ 103947 h 1472580"/>
                <a:gd name="connsiteX5" fmla="*/ 938997 w 1455994"/>
                <a:gd name="connsiteY5" fmla="*/ 196952 h 1472580"/>
                <a:gd name="connsiteX6" fmla="*/ 960880 w 1455994"/>
                <a:gd name="connsiteY6" fmla="*/ 207893 h 1472580"/>
                <a:gd name="connsiteX7" fmla="*/ 1010118 w 1455994"/>
                <a:gd name="connsiteY7" fmla="*/ 240719 h 1472580"/>
                <a:gd name="connsiteX8" fmla="*/ 1037472 w 1455994"/>
                <a:gd name="connsiteY8" fmla="*/ 262602 h 1472580"/>
                <a:gd name="connsiteX9" fmla="*/ 1070298 w 1455994"/>
                <a:gd name="connsiteY9" fmla="*/ 289956 h 1472580"/>
                <a:gd name="connsiteX10" fmla="*/ 1092181 w 1455994"/>
                <a:gd name="connsiteY10" fmla="*/ 317311 h 1472580"/>
                <a:gd name="connsiteX11" fmla="*/ 1114065 w 1455994"/>
                <a:gd name="connsiteY11" fmla="*/ 350136 h 1472580"/>
                <a:gd name="connsiteX12" fmla="*/ 1146890 w 1455994"/>
                <a:gd name="connsiteY12" fmla="*/ 415787 h 1472580"/>
                <a:gd name="connsiteX13" fmla="*/ 1168773 w 1455994"/>
                <a:gd name="connsiteY13" fmla="*/ 467760 h 1472580"/>
                <a:gd name="connsiteX14" fmla="*/ 1179715 w 1455994"/>
                <a:gd name="connsiteY14" fmla="*/ 522469 h 1472580"/>
                <a:gd name="connsiteX15" fmla="*/ 1379402 w 1455994"/>
                <a:gd name="connsiteY15" fmla="*/ 588119 h 1472580"/>
                <a:gd name="connsiteX16" fmla="*/ 1406756 w 1455994"/>
                <a:gd name="connsiteY16" fmla="*/ 582648 h 1472580"/>
                <a:gd name="connsiteX17" fmla="*/ 1428640 w 1455994"/>
                <a:gd name="connsiteY17" fmla="*/ 582648 h 1472580"/>
                <a:gd name="connsiteX18" fmla="*/ 1445052 w 1455994"/>
                <a:gd name="connsiteY18" fmla="*/ 588119 h 1472580"/>
                <a:gd name="connsiteX19" fmla="*/ 1450523 w 1455994"/>
                <a:gd name="connsiteY19" fmla="*/ 593590 h 1472580"/>
                <a:gd name="connsiteX20" fmla="*/ 1455994 w 1455994"/>
                <a:gd name="connsiteY20" fmla="*/ 604532 h 1472580"/>
                <a:gd name="connsiteX21" fmla="*/ 1455994 w 1455994"/>
                <a:gd name="connsiteY21" fmla="*/ 637357 h 1472580"/>
                <a:gd name="connsiteX22" fmla="*/ 1445052 w 1455994"/>
                <a:gd name="connsiteY22" fmla="*/ 675653 h 1472580"/>
                <a:gd name="connsiteX23" fmla="*/ 1450523 w 1455994"/>
                <a:gd name="connsiteY23" fmla="*/ 730362 h 1472580"/>
                <a:gd name="connsiteX24" fmla="*/ 1450523 w 1455994"/>
                <a:gd name="connsiteY24" fmla="*/ 779600 h 1472580"/>
                <a:gd name="connsiteX25" fmla="*/ 1445052 w 1455994"/>
                <a:gd name="connsiteY25" fmla="*/ 806954 h 1472580"/>
                <a:gd name="connsiteX26" fmla="*/ 1439582 w 1455994"/>
                <a:gd name="connsiteY26" fmla="*/ 823367 h 1472580"/>
                <a:gd name="connsiteX27" fmla="*/ 1417698 w 1455994"/>
                <a:gd name="connsiteY27" fmla="*/ 839779 h 1472580"/>
                <a:gd name="connsiteX28" fmla="*/ 1390344 w 1455994"/>
                <a:gd name="connsiteY28" fmla="*/ 850721 h 1472580"/>
                <a:gd name="connsiteX29" fmla="*/ 1373931 w 1455994"/>
                <a:gd name="connsiteY29" fmla="*/ 850721 h 1472580"/>
                <a:gd name="connsiteX30" fmla="*/ 1357518 w 1455994"/>
                <a:gd name="connsiteY30" fmla="*/ 850721 h 1472580"/>
                <a:gd name="connsiteX31" fmla="*/ 1280926 w 1455994"/>
                <a:gd name="connsiteY31" fmla="*/ 834308 h 1472580"/>
                <a:gd name="connsiteX32" fmla="*/ 1223482 w 1455994"/>
                <a:gd name="connsiteY32" fmla="*/ 828837 h 1472580"/>
                <a:gd name="connsiteX33" fmla="*/ 1313751 w 1455994"/>
                <a:gd name="connsiteY33" fmla="*/ 861663 h 1472580"/>
                <a:gd name="connsiteX34" fmla="*/ 1373931 w 1455994"/>
                <a:gd name="connsiteY34" fmla="*/ 889017 h 1472580"/>
                <a:gd name="connsiteX35" fmla="*/ 1390344 w 1455994"/>
                <a:gd name="connsiteY35" fmla="*/ 899959 h 1472580"/>
                <a:gd name="connsiteX36" fmla="*/ 1401285 w 1455994"/>
                <a:gd name="connsiteY36" fmla="*/ 916371 h 1472580"/>
                <a:gd name="connsiteX37" fmla="*/ 1406756 w 1455994"/>
                <a:gd name="connsiteY37" fmla="*/ 943726 h 1472580"/>
                <a:gd name="connsiteX38" fmla="*/ 1401285 w 1455994"/>
                <a:gd name="connsiteY38" fmla="*/ 971080 h 1472580"/>
                <a:gd name="connsiteX39" fmla="*/ 1390344 w 1455994"/>
                <a:gd name="connsiteY39" fmla="*/ 992964 h 1472580"/>
                <a:gd name="connsiteX40" fmla="*/ 1379402 w 1455994"/>
                <a:gd name="connsiteY40" fmla="*/ 1003905 h 1472580"/>
                <a:gd name="connsiteX41" fmla="*/ 1346577 w 1455994"/>
                <a:gd name="connsiteY41" fmla="*/ 998435 h 1472580"/>
                <a:gd name="connsiteX42" fmla="*/ 1264514 w 1455994"/>
                <a:gd name="connsiteY42" fmla="*/ 982022 h 1472580"/>
                <a:gd name="connsiteX43" fmla="*/ 1179715 w 1455994"/>
                <a:gd name="connsiteY43" fmla="*/ 965609 h 1472580"/>
                <a:gd name="connsiteX44" fmla="*/ 1114065 w 1455994"/>
                <a:gd name="connsiteY44" fmla="*/ 960138 h 1472580"/>
                <a:gd name="connsiteX45" fmla="*/ 1097652 w 1455994"/>
                <a:gd name="connsiteY45" fmla="*/ 965609 h 1472580"/>
                <a:gd name="connsiteX46" fmla="*/ 1081239 w 1455994"/>
                <a:gd name="connsiteY46" fmla="*/ 976551 h 1472580"/>
                <a:gd name="connsiteX47" fmla="*/ 1070298 w 1455994"/>
                <a:gd name="connsiteY47" fmla="*/ 987493 h 1472580"/>
                <a:gd name="connsiteX48" fmla="*/ 1064827 w 1455994"/>
                <a:gd name="connsiteY48" fmla="*/ 1003905 h 1472580"/>
                <a:gd name="connsiteX49" fmla="*/ 1053885 w 1455994"/>
                <a:gd name="connsiteY49" fmla="*/ 1036731 h 1472580"/>
                <a:gd name="connsiteX50" fmla="*/ 1048414 w 1455994"/>
                <a:gd name="connsiteY50" fmla="*/ 1047672 h 1472580"/>
                <a:gd name="connsiteX51" fmla="*/ 1004647 w 1455994"/>
                <a:gd name="connsiteY51" fmla="*/ 1003905 h 1472580"/>
                <a:gd name="connsiteX52" fmla="*/ 982764 w 1455994"/>
                <a:gd name="connsiteY52" fmla="*/ 1135206 h 1472580"/>
                <a:gd name="connsiteX53" fmla="*/ 938997 w 1455994"/>
                <a:gd name="connsiteY53" fmla="*/ 1113323 h 1472580"/>
                <a:gd name="connsiteX54" fmla="*/ 833560 w 1455994"/>
                <a:gd name="connsiteY54" fmla="*/ 1471809 h 1472580"/>
                <a:gd name="connsiteX55" fmla="*/ 818290 w 1455994"/>
                <a:gd name="connsiteY55" fmla="*/ 1472580 h 1472580"/>
                <a:gd name="connsiteX56" fmla="*/ 805221 w 1455994"/>
                <a:gd name="connsiteY56" fmla="*/ 1471920 h 1472580"/>
                <a:gd name="connsiteX57" fmla="*/ 780473 w 1455994"/>
                <a:gd name="connsiteY57" fmla="*/ 1458284 h 1472580"/>
                <a:gd name="connsiteX58" fmla="*/ 774722 w 1455994"/>
                <a:gd name="connsiteY58" fmla="*/ 1463428 h 1472580"/>
                <a:gd name="connsiteX59" fmla="*/ 758069 w 1455994"/>
                <a:gd name="connsiteY59" fmla="*/ 1469539 h 1472580"/>
                <a:gd name="connsiteX60" fmla="*/ 734625 w 1455994"/>
                <a:gd name="connsiteY60" fmla="*/ 1468356 h 1472580"/>
                <a:gd name="connsiteX61" fmla="*/ 239672 w 1455994"/>
                <a:gd name="connsiteY61" fmla="*/ 1232909 h 1472580"/>
                <a:gd name="connsiteX62" fmla="*/ 141792 w 1455994"/>
                <a:gd name="connsiteY62" fmla="*/ 1114278 h 1472580"/>
                <a:gd name="connsiteX63" fmla="*/ 135818 w 1455994"/>
                <a:gd name="connsiteY63" fmla="*/ 1103066 h 1472580"/>
                <a:gd name="connsiteX64" fmla="*/ 134663 w 1455994"/>
                <a:gd name="connsiteY64" fmla="*/ 1102430 h 1472580"/>
                <a:gd name="connsiteX65" fmla="*/ 64306 w 1455994"/>
                <a:gd name="connsiteY65" fmla="*/ 972806 h 1472580"/>
                <a:gd name="connsiteX66" fmla="*/ 0 w 1455994"/>
                <a:gd name="connsiteY66" fmla="*/ 654291 h 1472580"/>
                <a:gd name="connsiteX67" fmla="*/ 3038 w 1455994"/>
                <a:gd name="connsiteY67" fmla="*/ 594124 h 1472580"/>
                <a:gd name="connsiteX68" fmla="*/ 3478 w 1455994"/>
                <a:gd name="connsiteY68" fmla="*/ 593590 h 1472580"/>
                <a:gd name="connsiteX69" fmla="*/ 85541 w 1455994"/>
                <a:gd name="connsiteY69" fmla="*/ 500585 h 1472580"/>
                <a:gd name="connsiteX70" fmla="*/ 173075 w 1455994"/>
                <a:gd name="connsiteY70" fmla="*/ 410316 h 1472580"/>
                <a:gd name="connsiteX71" fmla="*/ 260609 w 1455994"/>
                <a:gd name="connsiteY71" fmla="*/ 328253 h 1472580"/>
                <a:gd name="connsiteX72" fmla="*/ 309846 w 1455994"/>
                <a:gd name="connsiteY72" fmla="*/ 289956 h 1472580"/>
                <a:gd name="connsiteX73" fmla="*/ 353613 w 1455994"/>
                <a:gd name="connsiteY73" fmla="*/ 262602 h 1472580"/>
                <a:gd name="connsiteX74" fmla="*/ 397380 w 1455994"/>
                <a:gd name="connsiteY74" fmla="*/ 229777 h 1472580"/>
                <a:gd name="connsiteX75" fmla="*/ 446618 w 1455994"/>
                <a:gd name="connsiteY75" fmla="*/ 207893 h 1472580"/>
                <a:gd name="connsiteX76" fmla="*/ 539623 w 1455994"/>
                <a:gd name="connsiteY76" fmla="*/ 169597 h 1472580"/>
                <a:gd name="connsiteX77" fmla="*/ 621686 w 1455994"/>
                <a:gd name="connsiteY77" fmla="*/ 142243 h 1472580"/>
                <a:gd name="connsiteX78" fmla="*/ 698278 w 1455994"/>
                <a:gd name="connsiteY78" fmla="*/ 125830 h 1472580"/>
                <a:gd name="connsiteX79" fmla="*/ 758458 w 1455994"/>
                <a:gd name="connsiteY79" fmla="*/ 114889 h 1472580"/>
                <a:gd name="connsiteX80" fmla="*/ 807696 w 1455994"/>
                <a:gd name="connsiteY80" fmla="*/ 109418 h 1472580"/>
                <a:gd name="connsiteX81" fmla="*/ 878817 w 1455994"/>
                <a:gd name="connsiteY81" fmla="*/ 49238 h 1472580"/>
                <a:gd name="connsiteX82" fmla="*/ 933526 w 1455994"/>
                <a:gd name="connsiteY82" fmla="*/ 10942 h 1472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455994" h="1472580">
                  <a:moveTo>
                    <a:pt x="949938" y="0"/>
                  </a:moveTo>
                  <a:lnTo>
                    <a:pt x="960880" y="0"/>
                  </a:lnTo>
                  <a:lnTo>
                    <a:pt x="966351" y="10942"/>
                  </a:lnTo>
                  <a:lnTo>
                    <a:pt x="966351" y="32825"/>
                  </a:lnTo>
                  <a:lnTo>
                    <a:pt x="960880" y="103947"/>
                  </a:lnTo>
                  <a:lnTo>
                    <a:pt x="938997" y="196952"/>
                  </a:lnTo>
                  <a:lnTo>
                    <a:pt x="960880" y="207893"/>
                  </a:lnTo>
                  <a:lnTo>
                    <a:pt x="1010118" y="240719"/>
                  </a:lnTo>
                  <a:lnTo>
                    <a:pt x="1037472" y="262602"/>
                  </a:lnTo>
                  <a:lnTo>
                    <a:pt x="1070298" y="289956"/>
                  </a:lnTo>
                  <a:lnTo>
                    <a:pt x="1092181" y="317311"/>
                  </a:lnTo>
                  <a:lnTo>
                    <a:pt x="1114065" y="350136"/>
                  </a:lnTo>
                  <a:lnTo>
                    <a:pt x="1146890" y="415787"/>
                  </a:lnTo>
                  <a:lnTo>
                    <a:pt x="1168773" y="467760"/>
                  </a:lnTo>
                  <a:lnTo>
                    <a:pt x="1179715" y="522469"/>
                  </a:lnTo>
                  <a:lnTo>
                    <a:pt x="1379402" y="588119"/>
                  </a:lnTo>
                  <a:lnTo>
                    <a:pt x="1406756" y="582648"/>
                  </a:lnTo>
                  <a:lnTo>
                    <a:pt x="1428640" y="582648"/>
                  </a:lnTo>
                  <a:lnTo>
                    <a:pt x="1445052" y="588119"/>
                  </a:lnTo>
                  <a:lnTo>
                    <a:pt x="1450523" y="593590"/>
                  </a:lnTo>
                  <a:lnTo>
                    <a:pt x="1455994" y="604532"/>
                  </a:lnTo>
                  <a:lnTo>
                    <a:pt x="1455994" y="637357"/>
                  </a:lnTo>
                  <a:lnTo>
                    <a:pt x="1445052" y="675653"/>
                  </a:lnTo>
                  <a:lnTo>
                    <a:pt x="1450523" y="730362"/>
                  </a:lnTo>
                  <a:lnTo>
                    <a:pt x="1450523" y="779600"/>
                  </a:lnTo>
                  <a:lnTo>
                    <a:pt x="1445052" y="806954"/>
                  </a:lnTo>
                  <a:lnTo>
                    <a:pt x="1439582" y="823367"/>
                  </a:lnTo>
                  <a:lnTo>
                    <a:pt x="1417698" y="839779"/>
                  </a:lnTo>
                  <a:lnTo>
                    <a:pt x="1390344" y="850721"/>
                  </a:lnTo>
                  <a:lnTo>
                    <a:pt x="1373931" y="850721"/>
                  </a:lnTo>
                  <a:lnTo>
                    <a:pt x="1357518" y="850721"/>
                  </a:lnTo>
                  <a:lnTo>
                    <a:pt x="1280926" y="834308"/>
                  </a:lnTo>
                  <a:lnTo>
                    <a:pt x="1223482" y="828837"/>
                  </a:lnTo>
                  <a:lnTo>
                    <a:pt x="1313751" y="861663"/>
                  </a:lnTo>
                  <a:lnTo>
                    <a:pt x="1373931" y="889017"/>
                  </a:lnTo>
                  <a:lnTo>
                    <a:pt x="1390344" y="899959"/>
                  </a:lnTo>
                  <a:lnTo>
                    <a:pt x="1401285" y="916371"/>
                  </a:lnTo>
                  <a:lnTo>
                    <a:pt x="1406756" y="943726"/>
                  </a:lnTo>
                  <a:lnTo>
                    <a:pt x="1401285" y="971080"/>
                  </a:lnTo>
                  <a:lnTo>
                    <a:pt x="1390344" y="992964"/>
                  </a:lnTo>
                  <a:lnTo>
                    <a:pt x="1379402" y="1003905"/>
                  </a:lnTo>
                  <a:lnTo>
                    <a:pt x="1346577" y="998435"/>
                  </a:lnTo>
                  <a:lnTo>
                    <a:pt x="1264514" y="982022"/>
                  </a:lnTo>
                  <a:lnTo>
                    <a:pt x="1179715" y="965609"/>
                  </a:lnTo>
                  <a:lnTo>
                    <a:pt x="1114065" y="960138"/>
                  </a:lnTo>
                  <a:lnTo>
                    <a:pt x="1097652" y="965609"/>
                  </a:lnTo>
                  <a:lnTo>
                    <a:pt x="1081239" y="976551"/>
                  </a:lnTo>
                  <a:lnTo>
                    <a:pt x="1070298" y="987493"/>
                  </a:lnTo>
                  <a:lnTo>
                    <a:pt x="1064827" y="1003905"/>
                  </a:lnTo>
                  <a:lnTo>
                    <a:pt x="1053885" y="1036731"/>
                  </a:lnTo>
                  <a:lnTo>
                    <a:pt x="1048414" y="1047672"/>
                  </a:lnTo>
                  <a:lnTo>
                    <a:pt x="1004647" y="1003905"/>
                  </a:lnTo>
                  <a:lnTo>
                    <a:pt x="982764" y="1135206"/>
                  </a:lnTo>
                  <a:lnTo>
                    <a:pt x="938997" y="1113323"/>
                  </a:lnTo>
                  <a:lnTo>
                    <a:pt x="833560" y="1471809"/>
                  </a:lnTo>
                  <a:lnTo>
                    <a:pt x="818290" y="1472580"/>
                  </a:lnTo>
                  <a:lnTo>
                    <a:pt x="805221" y="1471920"/>
                  </a:lnTo>
                  <a:lnTo>
                    <a:pt x="780473" y="1458284"/>
                  </a:lnTo>
                  <a:lnTo>
                    <a:pt x="774722" y="1463428"/>
                  </a:lnTo>
                  <a:lnTo>
                    <a:pt x="758069" y="1469539"/>
                  </a:lnTo>
                  <a:lnTo>
                    <a:pt x="734625" y="1468356"/>
                  </a:lnTo>
                  <a:cubicBezTo>
                    <a:pt x="542065" y="1448800"/>
                    <a:pt x="369243" y="1362480"/>
                    <a:pt x="239672" y="1232909"/>
                  </a:cubicBezTo>
                  <a:lnTo>
                    <a:pt x="141792" y="1114278"/>
                  </a:lnTo>
                  <a:lnTo>
                    <a:pt x="135818" y="1103066"/>
                  </a:lnTo>
                  <a:lnTo>
                    <a:pt x="134663" y="1102430"/>
                  </a:lnTo>
                  <a:lnTo>
                    <a:pt x="64306" y="972806"/>
                  </a:lnTo>
                  <a:cubicBezTo>
                    <a:pt x="22898" y="874908"/>
                    <a:pt x="0" y="767274"/>
                    <a:pt x="0" y="654291"/>
                  </a:cubicBezTo>
                  <a:lnTo>
                    <a:pt x="3038" y="594124"/>
                  </a:lnTo>
                  <a:lnTo>
                    <a:pt x="3478" y="593590"/>
                  </a:lnTo>
                  <a:lnTo>
                    <a:pt x="85541" y="500585"/>
                  </a:lnTo>
                  <a:lnTo>
                    <a:pt x="173075" y="410316"/>
                  </a:lnTo>
                  <a:lnTo>
                    <a:pt x="260609" y="328253"/>
                  </a:lnTo>
                  <a:lnTo>
                    <a:pt x="309846" y="289956"/>
                  </a:lnTo>
                  <a:lnTo>
                    <a:pt x="353613" y="262602"/>
                  </a:lnTo>
                  <a:lnTo>
                    <a:pt x="397380" y="229777"/>
                  </a:lnTo>
                  <a:lnTo>
                    <a:pt x="446618" y="207893"/>
                  </a:lnTo>
                  <a:lnTo>
                    <a:pt x="539623" y="169597"/>
                  </a:lnTo>
                  <a:lnTo>
                    <a:pt x="621686" y="142243"/>
                  </a:lnTo>
                  <a:lnTo>
                    <a:pt x="698278" y="125830"/>
                  </a:lnTo>
                  <a:lnTo>
                    <a:pt x="758458" y="114889"/>
                  </a:lnTo>
                  <a:lnTo>
                    <a:pt x="807696" y="109418"/>
                  </a:lnTo>
                  <a:lnTo>
                    <a:pt x="878817" y="49238"/>
                  </a:lnTo>
                  <a:lnTo>
                    <a:pt x="933526" y="10942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円: 塗りつぶしなし 21">
              <a:extLst>
                <a:ext uri="{FF2B5EF4-FFF2-40B4-BE49-F238E27FC236}">
                  <a16:creationId xmlns:a16="http://schemas.microsoft.com/office/drawing/2014/main" id="{D3ECEDD1-DE93-4284-8FDE-CEE15E980761}"/>
                </a:ext>
              </a:extLst>
            </p:cNvPr>
            <p:cNvSpPr/>
            <p:nvPr/>
          </p:nvSpPr>
          <p:spPr>
            <a:xfrm>
              <a:off x="4247211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69BD703F-1F7B-4073-901C-A69668D7DD28}"/>
                </a:ext>
              </a:extLst>
            </p:cNvPr>
            <p:cNvSpPr txBox="1"/>
            <p:nvPr/>
          </p:nvSpPr>
          <p:spPr>
            <a:xfrm>
              <a:off x="4526696" y="5236250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EAAA78D-C83A-4411-A772-D595292B5201}"/>
              </a:ext>
            </a:extLst>
          </p:cNvPr>
          <p:cNvGrpSpPr/>
          <p:nvPr/>
        </p:nvGrpSpPr>
        <p:grpSpPr>
          <a:xfrm>
            <a:off x="6040074" y="4730267"/>
            <a:ext cx="1596925" cy="1596923"/>
            <a:chOff x="6239913" y="4364585"/>
            <a:chExt cx="1714908" cy="1714906"/>
          </a:xfrm>
        </p:grpSpPr>
        <p:sp>
          <p:nvSpPr>
            <p:cNvPr id="18" name="円: 塗りつぶしなし 17">
              <a:extLst>
                <a:ext uri="{FF2B5EF4-FFF2-40B4-BE49-F238E27FC236}">
                  <a16:creationId xmlns:a16="http://schemas.microsoft.com/office/drawing/2014/main" id="{870B8FF2-4BAA-42D2-957F-37B346BE0A55}"/>
                </a:ext>
              </a:extLst>
            </p:cNvPr>
            <p:cNvSpPr/>
            <p:nvPr/>
          </p:nvSpPr>
          <p:spPr>
            <a:xfrm>
              <a:off x="6239913" y="4364585"/>
              <a:ext cx="1714908" cy="1714906"/>
            </a:xfrm>
            <a:prstGeom prst="donut">
              <a:avLst>
                <a:gd name="adj" fmla="val 56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C752E04F-7921-41FD-8A3A-10C8A0F68F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16582" y="4589253"/>
              <a:ext cx="1559525" cy="1361817"/>
            </a:xfrm>
            <a:custGeom>
              <a:avLst/>
              <a:gdLst>
                <a:gd name="T0" fmla="*/ 1312 w 1972"/>
                <a:gd name="T1" fmla="*/ 44 h 1722"/>
                <a:gd name="T2" fmla="*/ 1162 w 1972"/>
                <a:gd name="T3" fmla="*/ 6 h 1722"/>
                <a:gd name="T4" fmla="*/ 930 w 1972"/>
                <a:gd name="T5" fmla="*/ 8 h 1722"/>
                <a:gd name="T6" fmla="*/ 688 w 1972"/>
                <a:gd name="T7" fmla="*/ 88 h 1722"/>
                <a:gd name="T8" fmla="*/ 552 w 1972"/>
                <a:gd name="T9" fmla="*/ 192 h 1722"/>
                <a:gd name="T10" fmla="*/ 474 w 1972"/>
                <a:gd name="T11" fmla="*/ 310 h 1722"/>
                <a:gd name="T12" fmla="*/ 216 w 1972"/>
                <a:gd name="T13" fmla="*/ 537 h 1722"/>
                <a:gd name="T14" fmla="*/ 38 w 1972"/>
                <a:gd name="T15" fmla="*/ 687 h 1722"/>
                <a:gd name="T16" fmla="*/ 0 w 1972"/>
                <a:gd name="T17" fmla="*/ 739 h 1722"/>
                <a:gd name="T18" fmla="*/ 22 w 1972"/>
                <a:gd name="T19" fmla="*/ 789 h 1722"/>
                <a:gd name="T20" fmla="*/ 88 w 1972"/>
                <a:gd name="T21" fmla="*/ 803 h 1722"/>
                <a:gd name="T22" fmla="*/ 108 w 1972"/>
                <a:gd name="T23" fmla="*/ 879 h 1722"/>
                <a:gd name="T24" fmla="*/ 152 w 1972"/>
                <a:gd name="T25" fmla="*/ 921 h 1722"/>
                <a:gd name="T26" fmla="*/ 272 w 1972"/>
                <a:gd name="T27" fmla="*/ 927 h 1722"/>
                <a:gd name="T28" fmla="*/ 288 w 1972"/>
                <a:gd name="T29" fmla="*/ 965 h 1722"/>
                <a:gd name="T30" fmla="*/ 378 w 1972"/>
                <a:gd name="T31" fmla="*/ 961 h 1722"/>
                <a:gd name="T32" fmla="*/ 628 w 1972"/>
                <a:gd name="T33" fmla="*/ 895 h 1722"/>
                <a:gd name="T34" fmla="*/ 800 w 1972"/>
                <a:gd name="T35" fmla="*/ 913 h 1722"/>
                <a:gd name="T36" fmla="*/ 798 w 1972"/>
                <a:gd name="T37" fmla="*/ 1111 h 1722"/>
                <a:gd name="T38" fmla="*/ 708 w 1972"/>
                <a:gd name="T39" fmla="*/ 1309 h 1722"/>
                <a:gd name="T40" fmla="*/ 760 w 1972"/>
                <a:gd name="T41" fmla="*/ 1307 h 1722"/>
                <a:gd name="T42" fmla="*/ 876 w 1972"/>
                <a:gd name="T43" fmla="*/ 1183 h 1722"/>
                <a:gd name="T44" fmla="*/ 896 w 1972"/>
                <a:gd name="T45" fmla="*/ 1195 h 1722"/>
                <a:gd name="T46" fmla="*/ 860 w 1972"/>
                <a:gd name="T47" fmla="*/ 1311 h 1722"/>
                <a:gd name="T48" fmla="*/ 930 w 1972"/>
                <a:gd name="T49" fmla="*/ 1261 h 1722"/>
                <a:gd name="T50" fmla="*/ 968 w 1972"/>
                <a:gd name="T51" fmla="*/ 1189 h 1722"/>
                <a:gd name="T52" fmla="*/ 982 w 1972"/>
                <a:gd name="T53" fmla="*/ 1265 h 1722"/>
                <a:gd name="T54" fmla="*/ 974 w 1972"/>
                <a:gd name="T55" fmla="*/ 1311 h 1722"/>
                <a:gd name="T56" fmla="*/ 1028 w 1972"/>
                <a:gd name="T57" fmla="*/ 1265 h 1722"/>
                <a:gd name="T58" fmla="*/ 1054 w 1972"/>
                <a:gd name="T59" fmla="*/ 1123 h 1722"/>
                <a:gd name="T60" fmla="*/ 1070 w 1972"/>
                <a:gd name="T61" fmla="*/ 1013 h 1722"/>
                <a:gd name="T62" fmla="*/ 1140 w 1972"/>
                <a:gd name="T63" fmla="*/ 1139 h 1722"/>
                <a:gd name="T64" fmla="*/ 1184 w 1972"/>
                <a:gd name="T65" fmla="*/ 1344 h 1722"/>
                <a:gd name="T66" fmla="*/ 1214 w 1972"/>
                <a:gd name="T67" fmla="*/ 1452 h 1722"/>
                <a:gd name="T68" fmla="*/ 1258 w 1972"/>
                <a:gd name="T69" fmla="*/ 1642 h 1722"/>
                <a:gd name="T70" fmla="*/ 1314 w 1972"/>
                <a:gd name="T71" fmla="*/ 1720 h 1722"/>
                <a:gd name="T72" fmla="*/ 1368 w 1972"/>
                <a:gd name="T73" fmla="*/ 1722 h 1722"/>
                <a:gd name="T74" fmla="*/ 1652 w 1972"/>
                <a:gd name="T75" fmla="*/ 1550 h 1722"/>
                <a:gd name="T76" fmla="*/ 1872 w 1972"/>
                <a:gd name="T77" fmla="*/ 1301 h 1722"/>
                <a:gd name="T78" fmla="*/ 1914 w 1972"/>
                <a:gd name="T79" fmla="*/ 977 h 1722"/>
                <a:gd name="T80" fmla="*/ 1740 w 1972"/>
                <a:gd name="T81" fmla="*/ 587 h 1722"/>
                <a:gd name="T82" fmla="*/ 1802 w 1972"/>
                <a:gd name="T83" fmla="*/ 565 h 1722"/>
                <a:gd name="T84" fmla="*/ 1816 w 1972"/>
                <a:gd name="T85" fmla="*/ 495 h 1722"/>
                <a:gd name="T86" fmla="*/ 1792 w 1972"/>
                <a:gd name="T87" fmla="*/ 371 h 1722"/>
                <a:gd name="T88" fmla="*/ 1552 w 1972"/>
                <a:gd name="T89" fmla="*/ 152 h 1722"/>
                <a:gd name="T90" fmla="*/ 1404 w 1972"/>
                <a:gd name="T91" fmla="*/ 56 h 1722"/>
                <a:gd name="T92" fmla="*/ 1692 w 1972"/>
                <a:gd name="T93" fmla="*/ 525 h 1722"/>
                <a:gd name="T94" fmla="*/ 1682 w 1972"/>
                <a:gd name="T95" fmla="*/ 669 h 1722"/>
                <a:gd name="T96" fmla="*/ 1634 w 1972"/>
                <a:gd name="T97" fmla="*/ 779 h 1722"/>
                <a:gd name="T98" fmla="*/ 1502 w 1972"/>
                <a:gd name="T99" fmla="*/ 891 h 1722"/>
                <a:gd name="T100" fmla="*/ 1328 w 1972"/>
                <a:gd name="T101" fmla="*/ 995 h 1722"/>
                <a:gd name="T102" fmla="*/ 1230 w 1972"/>
                <a:gd name="T103" fmla="*/ 1127 h 1722"/>
                <a:gd name="T104" fmla="*/ 1334 w 1972"/>
                <a:gd name="T105" fmla="*/ 949 h 1722"/>
                <a:gd name="T106" fmla="*/ 1478 w 1972"/>
                <a:gd name="T107" fmla="*/ 869 h 1722"/>
                <a:gd name="T108" fmla="*/ 1600 w 1972"/>
                <a:gd name="T109" fmla="*/ 777 h 1722"/>
                <a:gd name="T110" fmla="*/ 1646 w 1972"/>
                <a:gd name="T111" fmla="*/ 667 h 1722"/>
                <a:gd name="T112" fmla="*/ 1692 w 1972"/>
                <a:gd name="T113" fmla="*/ 525 h 1722"/>
                <a:gd name="T114" fmla="*/ 1336 w 1972"/>
                <a:gd name="T115" fmla="*/ 437 h 1722"/>
                <a:gd name="T116" fmla="*/ 1306 w 1972"/>
                <a:gd name="T117" fmla="*/ 603 h 1722"/>
                <a:gd name="T118" fmla="*/ 1186 w 1972"/>
                <a:gd name="T119" fmla="*/ 827 h 1722"/>
                <a:gd name="T120" fmla="*/ 1150 w 1972"/>
                <a:gd name="T121" fmla="*/ 857 h 1722"/>
                <a:gd name="T122" fmla="*/ 1268 w 1972"/>
                <a:gd name="T123" fmla="*/ 615 h 1722"/>
                <a:gd name="T124" fmla="*/ 1296 w 1972"/>
                <a:gd name="T125" fmla="*/ 425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72" h="1722">
                  <a:moveTo>
                    <a:pt x="1354" y="78"/>
                  </a:moveTo>
                  <a:lnTo>
                    <a:pt x="1354" y="78"/>
                  </a:lnTo>
                  <a:lnTo>
                    <a:pt x="1350" y="74"/>
                  </a:lnTo>
                  <a:lnTo>
                    <a:pt x="1342" y="64"/>
                  </a:lnTo>
                  <a:lnTo>
                    <a:pt x="1324" y="52"/>
                  </a:lnTo>
                  <a:lnTo>
                    <a:pt x="1312" y="44"/>
                  </a:lnTo>
                  <a:lnTo>
                    <a:pt x="1296" y="38"/>
                  </a:lnTo>
                  <a:lnTo>
                    <a:pt x="1276" y="30"/>
                  </a:lnTo>
                  <a:lnTo>
                    <a:pt x="1254" y="24"/>
                  </a:lnTo>
                  <a:lnTo>
                    <a:pt x="1228" y="16"/>
                  </a:lnTo>
                  <a:lnTo>
                    <a:pt x="1196" y="12"/>
                  </a:lnTo>
                  <a:lnTo>
                    <a:pt x="1162" y="6"/>
                  </a:lnTo>
                  <a:lnTo>
                    <a:pt x="1122" y="2"/>
                  </a:lnTo>
                  <a:lnTo>
                    <a:pt x="1078" y="0"/>
                  </a:lnTo>
                  <a:lnTo>
                    <a:pt x="1028" y="0"/>
                  </a:lnTo>
                  <a:lnTo>
                    <a:pt x="1028" y="0"/>
                  </a:lnTo>
                  <a:lnTo>
                    <a:pt x="978" y="2"/>
                  </a:lnTo>
                  <a:lnTo>
                    <a:pt x="930" y="8"/>
                  </a:lnTo>
                  <a:lnTo>
                    <a:pt x="882" y="16"/>
                  </a:lnTo>
                  <a:lnTo>
                    <a:pt x="838" y="28"/>
                  </a:lnTo>
                  <a:lnTo>
                    <a:pt x="796" y="40"/>
                  </a:lnTo>
                  <a:lnTo>
                    <a:pt x="758" y="56"/>
                  </a:lnTo>
                  <a:lnTo>
                    <a:pt x="722" y="72"/>
                  </a:lnTo>
                  <a:lnTo>
                    <a:pt x="688" y="88"/>
                  </a:lnTo>
                  <a:lnTo>
                    <a:pt x="658" y="106"/>
                  </a:lnTo>
                  <a:lnTo>
                    <a:pt x="630" y="124"/>
                  </a:lnTo>
                  <a:lnTo>
                    <a:pt x="606" y="142"/>
                  </a:lnTo>
                  <a:lnTo>
                    <a:pt x="584" y="160"/>
                  </a:lnTo>
                  <a:lnTo>
                    <a:pt x="568" y="176"/>
                  </a:lnTo>
                  <a:lnTo>
                    <a:pt x="552" y="192"/>
                  </a:lnTo>
                  <a:lnTo>
                    <a:pt x="542" y="204"/>
                  </a:lnTo>
                  <a:lnTo>
                    <a:pt x="534" y="216"/>
                  </a:lnTo>
                  <a:lnTo>
                    <a:pt x="534" y="216"/>
                  </a:lnTo>
                  <a:lnTo>
                    <a:pt x="522" y="238"/>
                  </a:lnTo>
                  <a:lnTo>
                    <a:pt x="508" y="260"/>
                  </a:lnTo>
                  <a:lnTo>
                    <a:pt x="474" y="310"/>
                  </a:lnTo>
                  <a:lnTo>
                    <a:pt x="438" y="355"/>
                  </a:lnTo>
                  <a:lnTo>
                    <a:pt x="412" y="387"/>
                  </a:lnTo>
                  <a:lnTo>
                    <a:pt x="412" y="387"/>
                  </a:lnTo>
                  <a:lnTo>
                    <a:pt x="388" y="407"/>
                  </a:lnTo>
                  <a:lnTo>
                    <a:pt x="342" y="443"/>
                  </a:lnTo>
                  <a:lnTo>
                    <a:pt x="216" y="537"/>
                  </a:lnTo>
                  <a:lnTo>
                    <a:pt x="96" y="631"/>
                  </a:lnTo>
                  <a:lnTo>
                    <a:pt x="56" y="663"/>
                  </a:lnTo>
                  <a:lnTo>
                    <a:pt x="46" y="673"/>
                  </a:lnTo>
                  <a:lnTo>
                    <a:pt x="40" y="679"/>
                  </a:lnTo>
                  <a:lnTo>
                    <a:pt x="40" y="679"/>
                  </a:lnTo>
                  <a:lnTo>
                    <a:pt x="38" y="687"/>
                  </a:lnTo>
                  <a:lnTo>
                    <a:pt x="30" y="695"/>
                  </a:lnTo>
                  <a:lnTo>
                    <a:pt x="22" y="703"/>
                  </a:lnTo>
                  <a:lnTo>
                    <a:pt x="12" y="713"/>
                  </a:lnTo>
                  <a:lnTo>
                    <a:pt x="4" y="725"/>
                  </a:lnTo>
                  <a:lnTo>
                    <a:pt x="2" y="731"/>
                  </a:lnTo>
                  <a:lnTo>
                    <a:pt x="0" y="739"/>
                  </a:lnTo>
                  <a:lnTo>
                    <a:pt x="0" y="745"/>
                  </a:lnTo>
                  <a:lnTo>
                    <a:pt x="2" y="753"/>
                  </a:lnTo>
                  <a:lnTo>
                    <a:pt x="4" y="763"/>
                  </a:lnTo>
                  <a:lnTo>
                    <a:pt x="10" y="771"/>
                  </a:lnTo>
                  <a:lnTo>
                    <a:pt x="10" y="771"/>
                  </a:lnTo>
                  <a:lnTo>
                    <a:pt x="22" y="789"/>
                  </a:lnTo>
                  <a:lnTo>
                    <a:pt x="36" y="799"/>
                  </a:lnTo>
                  <a:lnTo>
                    <a:pt x="50" y="805"/>
                  </a:lnTo>
                  <a:lnTo>
                    <a:pt x="62" y="807"/>
                  </a:lnTo>
                  <a:lnTo>
                    <a:pt x="72" y="807"/>
                  </a:lnTo>
                  <a:lnTo>
                    <a:pt x="80" y="805"/>
                  </a:lnTo>
                  <a:lnTo>
                    <a:pt x="88" y="803"/>
                  </a:lnTo>
                  <a:lnTo>
                    <a:pt x="88" y="803"/>
                  </a:lnTo>
                  <a:lnTo>
                    <a:pt x="88" y="815"/>
                  </a:lnTo>
                  <a:lnTo>
                    <a:pt x="90" y="829"/>
                  </a:lnTo>
                  <a:lnTo>
                    <a:pt x="94" y="845"/>
                  </a:lnTo>
                  <a:lnTo>
                    <a:pt x="100" y="861"/>
                  </a:lnTo>
                  <a:lnTo>
                    <a:pt x="108" y="879"/>
                  </a:lnTo>
                  <a:lnTo>
                    <a:pt x="118" y="897"/>
                  </a:lnTo>
                  <a:lnTo>
                    <a:pt x="126" y="903"/>
                  </a:lnTo>
                  <a:lnTo>
                    <a:pt x="134" y="911"/>
                  </a:lnTo>
                  <a:lnTo>
                    <a:pt x="134" y="911"/>
                  </a:lnTo>
                  <a:lnTo>
                    <a:pt x="142" y="917"/>
                  </a:lnTo>
                  <a:lnTo>
                    <a:pt x="152" y="921"/>
                  </a:lnTo>
                  <a:lnTo>
                    <a:pt x="174" y="927"/>
                  </a:lnTo>
                  <a:lnTo>
                    <a:pt x="196" y="931"/>
                  </a:lnTo>
                  <a:lnTo>
                    <a:pt x="220" y="931"/>
                  </a:lnTo>
                  <a:lnTo>
                    <a:pt x="240" y="931"/>
                  </a:lnTo>
                  <a:lnTo>
                    <a:pt x="256" y="929"/>
                  </a:lnTo>
                  <a:lnTo>
                    <a:pt x="272" y="927"/>
                  </a:lnTo>
                  <a:lnTo>
                    <a:pt x="272" y="927"/>
                  </a:lnTo>
                  <a:lnTo>
                    <a:pt x="272" y="933"/>
                  </a:lnTo>
                  <a:lnTo>
                    <a:pt x="272" y="941"/>
                  </a:lnTo>
                  <a:lnTo>
                    <a:pt x="274" y="949"/>
                  </a:lnTo>
                  <a:lnTo>
                    <a:pt x="280" y="957"/>
                  </a:lnTo>
                  <a:lnTo>
                    <a:pt x="288" y="965"/>
                  </a:lnTo>
                  <a:lnTo>
                    <a:pt x="300" y="969"/>
                  </a:lnTo>
                  <a:lnTo>
                    <a:pt x="318" y="973"/>
                  </a:lnTo>
                  <a:lnTo>
                    <a:pt x="318" y="973"/>
                  </a:lnTo>
                  <a:lnTo>
                    <a:pt x="330" y="971"/>
                  </a:lnTo>
                  <a:lnTo>
                    <a:pt x="344" y="969"/>
                  </a:lnTo>
                  <a:lnTo>
                    <a:pt x="378" y="961"/>
                  </a:lnTo>
                  <a:lnTo>
                    <a:pt x="458" y="933"/>
                  </a:lnTo>
                  <a:lnTo>
                    <a:pt x="502" y="919"/>
                  </a:lnTo>
                  <a:lnTo>
                    <a:pt x="548" y="907"/>
                  </a:lnTo>
                  <a:lnTo>
                    <a:pt x="590" y="897"/>
                  </a:lnTo>
                  <a:lnTo>
                    <a:pt x="608" y="895"/>
                  </a:lnTo>
                  <a:lnTo>
                    <a:pt x="628" y="895"/>
                  </a:lnTo>
                  <a:lnTo>
                    <a:pt x="628" y="895"/>
                  </a:lnTo>
                  <a:lnTo>
                    <a:pt x="694" y="897"/>
                  </a:lnTo>
                  <a:lnTo>
                    <a:pt x="748" y="897"/>
                  </a:lnTo>
                  <a:lnTo>
                    <a:pt x="798" y="895"/>
                  </a:lnTo>
                  <a:lnTo>
                    <a:pt x="798" y="895"/>
                  </a:lnTo>
                  <a:lnTo>
                    <a:pt x="800" y="913"/>
                  </a:lnTo>
                  <a:lnTo>
                    <a:pt x="806" y="961"/>
                  </a:lnTo>
                  <a:lnTo>
                    <a:pt x="806" y="995"/>
                  </a:lnTo>
                  <a:lnTo>
                    <a:pt x="806" y="1031"/>
                  </a:lnTo>
                  <a:lnTo>
                    <a:pt x="804" y="1071"/>
                  </a:lnTo>
                  <a:lnTo>
                    <a:pt x="798" y="1111"/>
                  </a:lnTo>
                  <a:lnTo>
                    <a:pt x="798" y="1111"/>
                  </a:lnTo>
                  <a:lnTo>
                    <a:pt x="792" y="1133"/>
                  </a:lnTo>
                  <a:lnTo>
                    <a:pt x="786" y="1153"/>
                  </a:lnTo>
                  <a:lnTo>
                    <a:pt x="770" y="1197"/>
                  </a:lnTo>
                  <a:lnTo>
                    <a:pt x="750" y="1237"/>
                  </a:lnTo>
                  <a:lnTo>
                    <a:pt x="728" y="1275"/>
                  </a:lnTo>
                  <a:lnTo>
                    <a:pt x="708" y="1309"/>
                  </a:lnTo>
                  <a:lnTo>
                    <a:pt x="690" y="1336"/>
                  </a:lnTo>
                  <a:lnTo>
                    <a:pt x="674" y="1358"/>
                  </a:lnTo>
                  <a:lnTo>
                    <a:pt x="674" y="1358"/>
                  </a:lnTo>
                  <a:lnTo>
                    <a:pt x="692" y="1350"/>
                  </a:lnTo>
                  <a:lnTo>
                    <a:pt x="734" y="1326"/>
                  </a:lnTo>
                  <a:lnTo>
                    <a:pt x="760" y="1307"/>
                  </a:lnTo>
                  <a:lnTo>
                    <a:pt x="784" y="1289"/>
                  </a:lnTo>
                  <a:lnTo>
                    <a:pt x="808" y="1269"/>
                  </a:lnTo>
                  <a:lnTo>
                    <a:pt x="828" y="1249"/>
                  </a:lnTo>
                  <a:lnTo>
                    <a:pt x="828" y="1249"/>
                  </a:lnTo>
                  <a:lnTo>
                    <a:pt x="858" y="1213"/>
                  </a:lnTo>
                  <a:lnTo>
                    <a:pt x="876" y="1183"/>
                  </a:lnTo>
                  <a:lnTo>
                    <a:pt x="886" y="1165"/>
                  </a:lnTo>
                  <a:lnTo>
                    <a:pt x="890" y="1157"/>
                  </a:lnTo>
                  <a:lnTo>
                    <a:pt x="890" y="1157"/>
                  </a:lnTo>
                  <a:lnTo>
                    <a:pt x="892" y="1165"/>
                  </a:lnTo>
                  <a:lnTo>
                    <a:pt x="894" y="1183"/>
                  </a:lnTo>
                  <a:lnTo>
                    <a:pt x="896" y="1195"/>
                  </a:lnTo>
                  <a:lnTo>
                    <a:pt x="896" y="1207"/>
                  </a:lnTo>
                  <a:lnTo>
                    <a:pt x="894" y="1221"/>
                  </a:lnTo>
                  <a:lnTo>
                    <a:pt x="890" y="1235"/>
                  </a:lnTo>
                  <a:lnTo>
                    <a:pt x="890" y="1235"/>
                  </a:lnTo>
                  <a:lnTo>
                    <a:pt x="870" y="1287"/>
                  </a:lnTo>
                  <a:lnTo>
                    <a:pt x="860" y="1311"/>
                  </a:lnTo>
                  <a:lnTo>
                    <a:pt x="860" y="1311"/>
                  </a:lnTo>
                  <a:lnTo>
                    <a:pt x="870" y="1307"/>
                  </a:lnTo>
                  <a:lnTo>
                    <a:pt x="894" y="1293"/>
                  </a:lnTo>
                  <a:lnTo>
                    <a:pt x="908" y="1283"/>
                  </a:lnTo>
                  <a:lnTo>
                    <a:pt x="920" y="1273"/>
                  </a:lnTo>
                  <a:lnTo>
                    <a:pt x="930" y="1261"/>
                  </a:lnTo>
                  <a:lnTo>
                    <a:pt x="936" y="1249"/>
                  </a:lnTo>
                  <a:lnTo>
                    <a:pt x="936" y="1249"/>
                  </a:lnTo>
                  <a:lnTo>
                    <a:pt x="944" y="1227"/>
                  </a:lnTo>
                  <a:lnTo>
                    <a:pt x="954" y="1207"/>
                  </a:lnTo>
                  <a:lnTo>
                    <a:pt x="968" y="1189"/>
                  </a:lnTo>
                  <a:lnTo>
                    <a:pt x="968" y="1189"/>
                  </a:lnTo>
                  <a:lnTo>
                    <a:pt x="972" y="1197"/>
                  </a:lnTo>
                  <a:lnTo>
                    <a:pt x="978" y="1219"/>
                  </a:lnTo>
                  <a:lnTo>
                    <a:pt x="982" y="1231"/>
                  </a:lnTo>
                  <a:lnTo>
                    <a:pt x="984" y="1245"/>
                  </a:lnTo>
                  <a:lnTo>
                    <a:pt x="984" y="1257"/>
                  </a:lnTo>
                  <a:lnTo>
                    <a:pt x="982" y="1265"/>
                  </a:lnTo>
                  <a:lnTo>
                    <a:pt x="982" y="1265"/>
                  </a:lnTo>
                  <a:lnTo>
                    <a:pt x="976" y="1281"/>
                  </a:lnTo>
                  <a:lnTo>
                    <a:pt x="972" y="1297"/>
                  </a:lnTo>
                  <a:lnTo>
                    <a:pt x="968" y="1311"/>
                  </a:lnTo>
                  <a:lnTo>
                    <a:pt x="968" y="1311"/>
                  </a:lnTo>
                  <a:lnTo>
                    <a:pt x="974" y="1311"/>
                  </a:lnTo>
                  <a:lnTo>
                    <a:pt x="980" y="1309"/>
                  </a:lnTo>
                  <a:lnTo>
                    <a:pt x="988" y="1307"/>
                  </a:lnTo>
                  <a:lnTo>
                    <a:pt x="998" y="1301"/>
                  </a:lnTo>
                  <a:lnTo>
                    <a:pt x="1008" y="1293"/>
                  </a:lnTo>
                  <a:lnTo>
                    <a:pt x="1018" y="1281"/>
                  </a:lnTo>
                  <a:lnTo>
                    <a:pt x="1028" y="1265"/>
                  </a:lnTo>
                  <a:lnTo>
                    <a:pt x="1028" y="1265"/>
                  </a:lnTo>
                  <a:lnTo>
                    <a:pt x="1034" y="1255"/>
                  </a:lnTo>
                  <a:lnTo>
                    <a:pt x="1038" y="1241"/>
                  </a:lnTo>
                  <a:lnTo>
                    <a:pt x="1044" y="1207"/>
                  </a:lnTo>
                  <a:lnTo>
                    <a:pt x="1050" y="1165"/>
                  </a:lnTo>
                  <a:lnTo>
                    <a:pt x="1054" y="1123"/>
                  </a:lnTo>
                  <a:lnTo>
                    <a:pt x="1058" y="1051"/>
                  </a:lnTo>
                  <a:lnTo>
                    <a:pt x="1060" y="1019"/>
                  </a:lnTo>
                  <a:lnTo>
                    <a:pt x="1060" y="1019"/>
                  </a:lnTo>
                  <a:lnTo>
                    <a:pt x="1062" y="1015"/>
                  </a:lnTo>
                  <a:lnTo>
                    <a:pt x="1066" y="1011"/>
                  </a:lnTo>
                  <a:lnTo>
                    <a:pt x="1070" y="1013"/>
                  </a:lnTo>
                  <a:lnTo>
                    <a:pt x="1078" y="1019"/>
                  </a:lnTo>
                  <a:lnTo>
                    <a:pt x="1090" y="1033"/>
                  </a:lnTo>
                  <a:lnTo>
                    <a:pt x="1104" y="1059"/>
                  </a:lnTo>
                  <a:lnTo>
                    <a:pt x="1122" y="1095"/>
                  </a:lnTo>
                  <a:lnTo>
                    <a:pt x="1122" y="1095"/>
                  </a:lnTo>
                  <a:lnTo>
                    <a:pt x="1140" y="1139"/>
                  </a:lnTo>
                  <a:lnTo>
                    <a:pt x="1154" y="1177"/>
                  </a:lnTo>
                  <a:lnTo>
                    <a:pt x="1164" y="1215"/>
                  </a:lnTo>
                  <a:lnTo>
                    <a:pt x="1172" y="1247"/>
                  </a:lnTo>
                  <a:lnTo>
                    <a:pt x="1178" y="1277"/>
                  </a:lnTo>
                  <a:lnTo>
                    <a:pt x="1182" y="1303"/>
                  </a:lnTo>
                  <a:lnTo>
                    <a:pt x="1184" y="1344"/>
                  </a:lnTo>
                  <a:lnTo>
                    <a:pt x="1184" y="1344"/>
                  </a:lnTo>
                  <a:lnTo>
                    <a:pt x="1184" y="1360"/>
                  </a:lnTo>
                  <a:lnTo>
                    <a:pt x="1188" y="1378"/>
                  </a:lnTo>
                  <a:lnTo>
                    <a:pt x="1198" y="1410"/>
                  </a:lnTo>
                  <a:lnTo>
                    <a:pt x="1210" y="1436"/>
                  </a:lnTo>
                  <a:lnTo>
                    <a:pt x="1214" y="1452"/>
                  </a:lnTo>
                  <a:lnTo>
                    <a:pt x="1214" y="1452"/>
                  </a:lnTo>
                  <a:lnTo>
                    <a:pt x="1222" y="1498"/>
                  </a:lnTo>
                  <a:lnTo>
                    <a:pt x="1230" y="1542"/>
                  </a:lnTo>
                  <a:lnTo>
                    <a:pt x="1242" y="1592"/>
                  </a:lnTo>
                  <a:lnTo>
                    <a:pt x="1250" y="1618"/>
                  </a:lnTo>
                  <a:lnTo>
                    <a:pt x="1258" y="1642"/>
                  </a:lnTo>
                  <a:lnTo>
                    <a:pt x="1268" y="1664"/>
                  </a:lnTo>
                  <a:lnTo>
                    <a:pt x="1278" y="1684"/>
                  </a:lnTo>
                  <a:lnTo>
                    <a:pt x="1288" y="1700"/>
                  </a:lnTo>
                  <a:lnTo>
                    <a:pt x="1300" y="1712"/>
                  </a:lnTo>
                  <a:lnTo>
                    <a:pt x="1308" y="1716"/>
                  </a:lnTo>
                  <a:lnTo>
                    <a:pt x="1314" y="1720"/>
                  </a:lnTo>
                  <a:lnTo>
                    <a:pt x="1320" y="1722"/>
                  </a:lnTo>
                  <a:lnTo>
                    <a:pt x="1328" y="1722"/>
                  </a:lnTo>
                  <a:lnTo>
                    <a:pt x="1328" y="1722"/>
                  </a:lnTo>
                  <a:lnTo>
                    <a:pt x="1346" y="1722"/>
                  </a:lnTo>
                  <a:lnTo>
                    <a:pt x="1368" y="1722"/>
                  </a:lnTo>
                  <a:lnTo>
                    <a:pt x="1368" y="1722"/>
                  </a:lnTo>
                  <a:lnTo>
                    <a:pt x="1420" y="1700"/>
                  </a:lnTo>
                  <a:lnTo>
                    <a:pt x="1470" y="1674"/>
                  </a:lnTo>
                  <a:lnTo>
                    <a:pt x="1518" y="1648"/>
                  </a:lnTo>
                  <a:lnTo>
                    <a:pt x="1564" y="1618"/>
                  </a:lnTo>
                  <a:lnTo>
                    <a:pt x="1610" y="1584"/>
                  </a:lnTo>
                  <a:lnTo>
                    <a:pt x="1652" y="1550"/>
                  </a:lnTo>
                  <a:lnTo>
                    <a:pt x="1694" y="1514"/>
                  </a:lnTo>
                  <a:lnTo>
                    <a:pt x="1734" y="1476"/>
                  </a:lnTo>
                  <a:lnTo>
                    <a:pt x="1772" y="1434"/>
                  </a:lnTo>
                  <a:lnTo>
                    <a:pt x="1808" y="1392"/>
                  </a:lnTo>
                  <a:lnTo>
                    <a:pt x="1840" y="1348"/>
                  </a:lnTo>
                  <a:lnTo>
                    <a:pt x="1872" y="1301"/>
                  </a:lnTo>
                  <a:lnTo>
                    <a:pt x="1900" y="1253"/>
                  </a:lnTo>
                  <a:lnTo>
                    <a:pt x="1926" y="1203"/>
                  </a:lnTo>
                  <a:lnTo>
                    <a:pt x="1950" y="1153"/>
                  </a:lnTo>
                  <a:lnTo>
                    <a:pt x="1972" y="1101"/>
                  </a:lnTo>
                  <a:lnTo>
                    <a:pt x="1972" y="1101"/>
                  </a:lnTo>
                  <a:lnTo>
                    <a:pt x="1914" y="977"/>
                  </a:lnTo>
                  <a:lnTo>
                    <a:pt x="1886" y="919"/>
                  </a:lnTo>
                  <a:lnTo>
                    <a:pt x="1862" y="865"/>
                  </a:lnTo>
                  <a:lnTo>
                    <a:pt x="1862" y="865"/>
                  </a:lnTo>
                  <a:lnTo>
                    <a:pt x="1818" y="761"/>
                  </a:lnTo>
                  <a:lnTo>
                    <a:pt x="1778" y="673"/>
                  </a:lnTo>
                  <a:lnTo>
                    <a:pt x="1740" y="587"/>
                  </a:lnTo>
                  <a:lnTo>
                    <a:pt x="1740" y="587"/>
                  </a:lnTo>
                  <a:lnTo>
                    <a:pt x="1754" y="585"/>
                  </a:lnTo>
                  <a:lnTo>
                    <a:pt x="1770" y="583"/>
                  </a:lnTo>
                  <a:lnTo>
                    <a:pt x="1786" y="575"/>
                  </a:lnTo>
                  <a:lnTo>
                    <a:pt x="1794" y="571"/>
                  </a:lnTo>
                  <a:lnTo>
                    <a:pt x="1802" y="565"/>
                  </a:lnTo>
                  <a:lnTo>
                    <a:pt x="1808" y="557"/>
                  </a:lnTo>
                  <a:lnTo>
                    <a:pt x="1814" y="547"/>
                  </a:lnTo>
                  <a:lnTo>
                    <a:pt x="1816" y="537"/>
                  </a:lnTo>
                  <a:lnTo>
                    <a:pt x="1818" y="525"/>
                  </a:lnTo>
                  <a:lnTo>
                    <a:pt x="1818" y="511"/>
                  </a:lnTo>
                  <a:lnTo>
                    <a:pt x="1816" y="495"/>
                  </a:lnTo>
                  <a:lnTo>
                    <a:pt x="1816" y="495"/>
                  </a:lnTo>
                  <a:lnTo>
                    <a:pt x="1810" y="463"/>
                  </a:lnTo>
                  <a:lnTo>
                    <a:pt x="1808" y="435"/>
                  </a:lnTo>
                  <a:lnTo>
                    <a:pt x="1806" y="413"/>
                  </a:lnTo>
                  <a:lnTo>
                    <a:pt x="1800" y="391"/>
                  </a:lnTo>
                  <a:lnTo>
                    <a:pt x="1792" y="371"/>
                  </a:lnTo>
                  <a:lnTo>
                    <a:pt x="1786" y="359"/>
                  </a:lnTo>
                  <a:lnTo>
                    <a:pt x="1778" y="349"/>
                  </a:lnTo>
                  <a:lnTo>
                    <a:pt x="1756" y="322"/>
                  </a:lnTo>
                  <a:lnTo>
                    <a:pt x="1724" y="292"/>
                  </a:lnTo>
                  <a:lnTo>
                    <a:pt x="1724" y="292"/>
                  </a:lnTo>
                  <a:lnTo>
                    <a:pt x="1552" y="152"/>
                  </a:lnTo>
                  <a:lnTo>
                    <a:pt x="1476" y="94"/>
                  </a:lnTo>
                  <a:lnTo>
                    <a:pt x="1450" y="74"/>
                  </a:lnTo>
                  <a:lnTo>
                    <a:pt x="1430" y="62"/>
                  </a:lnTo>
                  <a:lnTo>
                    <a:pt x="1430" y="62"/>
                  </a:lnTo>
                  <a:lnTo>
                    <a:pt x="1416" y="58"/>
                  </a:lnTo>
                  <a:lnTo>
                    <a:pt x="1404" y="56"/>
                  </a:lnTo>
                  <a:lnTo>
                    <a:pt x="1390" y="58"/>
                  </a:lnTo>
                  <a:lnTo>
                    <a:pt x="1378" y="62"/>
                  </a:lnTo>
                  <a:lnTo>
                    <a:pt x="1360" y="72"/>
                  </a:lnTo>
                  <a:lnTo>
                    <a:pt x="1354" y="78"/>
                  </a:lnTo>
                  <a:lnTo>
                    <a:pt x="1354" y="78"/>
                  </a:lnTo>
                  <a:close/>
                  <a:moveTo>
                    <a:pt x="1692" y="525"/>
                  </a:moveTo>
                  <a:lnTo>
                    <a:pt x="1692" y="525"/>
                  </a:lnTo>
                  <a:lnTo>
                    <a:pt x="1696" y="545"/>
                  </a:lnTo>
                  <a:lnTo>
                    <a:pt x="1696" y="565"/>
                  </a:lnTo>
                  <a:lnTo>
                    <a:pt x="1694" y="595"/>
                  </a:lnTo>
                  <a:lnTo>
                    <a:pt x="1690" y="629"/>
                  </a:lnTo>
                  <a:lnTo>
                    <a:pt x="1682" y="669"/>
                  </a:lnTo>
                  <a:lnTo>
                    <a:pt x="1676" y="689"/>
                  </a:lnTo>
                  <a:lnTo>
                    <a:pt x="1668" y="711"/>
                  </a:lnTo>
                  <a:lnTo>
                    <a:pt x="1658" y="733"/>
                  </a:lnTo>
                  <a:lnTo>
                    <a:pt x="1646" y="757"/>
                  </a:lnTo>
                  <a:lnTo>
                    <a:pt x="1646" y="757"/>
                  </a:lnTo>
                  <a:lnTo>
                    <a:pt x="1634" y="779"/>
                  </a:lnTo>
                  <a:lnTo>
                    <a:pt x="1618" y="799"/>
                  </a:lnTo>
                  <a:lnTo>
                    <a:pt x="1600" y="817"/>
                  </a:lnTo>
                  <a:lnTo>
                    <a:pt x="1582" y="835"/>
                  </a:lnTo>
                  <a:lnTo>
                    <a:pt x="1564" y="851"/>
                  </a:lnTo>
                  <a:lnTo>
                    <a:pt x="1544" y="865"/>
                  </a:lnTo>
                  <a:lnTo>
                    <a:pt x="1502" y="891"/>
                  </a:lnTo>
                  <a:lnTo>
                    <a:pt x="1460" y="913"/>
                  </a:lnTo>
                  <a:lnTo>
                    <a:pt x="1420" y="933"/>
                  </a:lnTo>
                  <a:lnTo>
                    <a:pt x="1384" y="953"/>
                  </a:lnTo>
                  <a:lnTo>
                    <a:pt x="1354" y="973"/>
                  </a:lnTo>
                  <a:lnTo>
                    <a:pt x="1354" y="973"/>
                  </a:lnTo>
                  <a:lnTo>
                    <a:pt x="1328" y="995"/>
                  </a:lnTo>
                  <a:lnTo>
                    <a:pt x="1304" y="1019"/>
                  </a:lnTo>
                  <a:lnTo>
                    <a:pt x="1282" y="1045"/>
                  </a:lnTo>
                  <a:lnTo>
                    <a:pt x="1264" y="1069"/>
                  </a:lnTo>
                  <a:lnTo>
                    <a:pt x="1238" y="1111"/>
                  </a:lnTo>
                  <a:lnTo>
                    <a:pt x="1230" y="1127"/>
                  </a:lnTo>
                  <a:lnTo>
                    <a:pt x="1230" y="1127"/>
                  </a:lnTo>
                  <a:lnTo>
                    <a:pt x="1240" y="1105"/>
                  </a:lnTo>
                  <a:lnTo>
                    <a:pt x="1266" y="1053"/>
                  </a:lnTo>
                  <a:lnTo>
                    <a:pt x="1282" y="1021"/>
                  </a:lnTo>
                  <a:lnTo>
                    <a:pt x="1302" y="991"/>
                  </a:lnTo>
                  <a:lnTo>
                    <a:pt x="1324" y="963"/>
                  </a:lnTo>
                  <a:lnTo>
                    <a:pt x="1334" y="949"/>
                  </a:lnTo>
                  <a:lnTo>
                    <a:pt x="1346" y="939"/>
                  </a:lnTo>
                  <a:lnTo>
                    <a:pt x="1346" y="939"/>
                  </a:lnTo>
                  <a:lnTo>
                    <a:pt x="1358" y="929"/>
                  </a:lnTo>
                  <a:lnTo>
                    <a:pt x="1372" y="919"/>
                  </a:lnTo>
                  <a:lnTo>
                    <a:pt x="1404" y="903"/>
                  </a:lnTo>
                  <a:lnTo>
                    <a:pt x="1478" y="869"/>
                  </a:lnTo>
                  <a:lnTo>
                    <a:pt x="1516" y="849"/>
                  </a:lnTo>
                  <a:lnTo>
                    <a:pt x="1536" y="837"/>
                  </a:lnTo>
                  <a:lnTo>
                    <a:pt x="1554" y="823"/>
                  </a:lnTo>
                  <a:lnTo>
                    <a:pt x="1570" y="809"/>
                  </a:lnTo>
                  <a:lnTo>
                    <a:pt x="1586" y="793"/>
                  </a:lnTo>
                  <a:lnTo>
                    <a:pt x="1600" y="777"/>
                  </a:lnTo>
                  <a:lnTo>
                    <a:pt x="1612" y="757"/>
                  </a:lnTo>
                  <a:lnTo>
                    <a:pt x="1612" y="757"/>
                  </a:lnTo>
                  <a:lnTo>
                    <a:pt x="1624" y="735"/>
                  </a:lnTo>
                  <a:lnTo>
                    <a:pt x="1632" y="713"/>
                  </a:lnTo>
                  <a:lnTo>
                    <a:pt x="1640" y="689"/>
                  </a:lnTo>
                  <a:lnTo>
                    <a:pt x="1646" y="667"/>
                  </a:lnTo>
                  <a:lnTo>
                    <a:pt x="1656" y="621"/>
                  </a:lnTo>
                  <a:lnTo>
                    <a:pt x="1660" y="577"/>
                  </a:lnTo>
                  <a:lnTo>
                    <a:pt x="1662" y="537"/>
                  </a:lnTo>
                  <a:lnTo>
                    <a:pt x="1662" y="507"/>
                  </a:lnTo>
                  <a:lnTo>
                    <a:pt x="1662" y="479"/>
                  </a:lnTo>
                  <a:lnTo>
                    <a:pt x="1692" y="525"/>
                  </a:lnTo>
                  <a:close/>
                  <a:moveTo>
                    <a:pt x="1322" y="308"/>
                  </a:moveTo>
                  <a:lnTo>
                    <a:pt x="1322" y="308"/>
                  </a:lnTo>
                  <a:lnTo>
                    <a:pt x="1328" y="330"/>
                  </a:lnTo>
                  <a:lnTo>
                    <a:pt x="1332" y="359"/>
                  </a:lnTo>
                  <a:lnTo>
                    <a:pt x="1334" y="393"/>
                  </a:lnTo>
                  <a:lnTo>
                    <a:pt x="1336" y="437"/>
                  </a:lnTo>
                  <a:lnTo>
                    <a:pt x="1332" y="487"/>
                  </a:lnTo>
                  <a:lnTo>
                    <a:pt x="1328" y="513"/>
                  </a:lnTo>
                  <a:lnTo>
                    <a:pt x="1324" y="541"/>
                  </a:lnTo>
                  <a:lnTo>
                    <a:pt x="1316" y="571"/>
                  </a:lnTo>
                  <a:lnTo>
                    <a:pt x="1306" y="603"/>
                  </a:lnTo>
                  <a:lnTo>
                    <a:pt x="1306" y="603"/>
                  </a:lnTo>
                  <a:lnTo>
                    <a:pt x="1296" y="633"/>
                  </a:lnTo>
                  <a:lnTo>
                    <a:pt x="1282" y="665"/>
                  </a:lnTo>
                  <a:lnTo>
                    <a:pt x="1268" y="695"/>
                  </a:lnTo>
                  <a:lnTo>
                    <a:pt x="1252" y="723"/>
                  </a:lnTo>
                  <a:lnTo>
                    <a:pt x="1220" y="779"/>
                  </a:lnTo>
                  <a:lnTo>
                    <a:pt x="1186" y="827"/>
                  </a:lnTo>
                  <a:lnTo>
                    <a:pt x="1156" y="867"/>
                  </a:lnTo>
                  <a:lnTo>
                    <a:pt x="1130" y="899"/>
                  </a:lnTo>
                  <a:lnTo>
                    <a:pt x="1106" y="927"/>
                  </a:lnTo>
                  <a:lnTo>
                    <a:pt x="1106" y="927"/>
                  </a:lnTo>
                  <a:lnTo>
                    <a:pt x="1128" y="893"/>
                  </a:lnTo>
                  <a:lnTo>
                    <a:pt x="1150" y="857"/>
                  </a:lnTo>
                  <a:lnTo>
                    <a:pt x="1178" y="811"/>
                  </a:lnTo>
                  <a:lnTo>
                    <a:pt x="1206" y="759"/>
                  </a:lnTo>
                  <a:lnTo>
                    <a:pt x="1234" y="701"/>
                  </a:lnTo>
                  <a:lnTo>
                    <a:pt x="1246" y="673"/>
                  </a:lnTo>
                  <a:lnTo>
                    <a:pt x="1258" y="643"/>
                  </a:lnTo>
                  <a:lnTo>
                    <a:pt x="1268" y="615"/>
                  </a:lnTo>
                  <a:lnTo>
                    <a:pt x="1276" y="587"/>
                  </a:lnTo>
                  <a:lnTo>
                    <a:pt x="1276" y="587"/>
                  </a:lnTo>
                  <a:lnTo>
                    <a:pt x="1282" y="559"/>
                  </a:lnTo>
                  <a:lnTo>
                    <a:pt x="1286" y="531"/>
                  </a:lnTo>
                  <a:lnTo>
                    <a:pt x="1294" y="477"/>
                  </a:lnTo>
                  <a:lnTo>
                    <a:pt x="1296" y="425"/>
                  </a:lnTo>
                  <a:lnTo>
                    <a:pt x="1298" y="377"/>
                  </a:lnTo>
                  <a:lnTo>
                    <a:pt x="1296" y="336"/>
                  </a:lnTo>
                  <a:lnTo>
                    <a:pt x="1294" y="306"/>
                  </a:lnTo>
                  <a:lnTo>
                    <a:pt x="1292" y="278"/>
                  </a:lnTo>
                  <a:lnTo>
                    <a:pt x="1322" y="30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6AFBEAE8-B705-42B2-8C8D-7BBD0F822E28}"/>
                </a:ext>
              </a:extLst>
            </p:cNvPr>
            <p:cNvSpPr txBox="1"/>
            <p:nvPr/>
          </p:nvSpPr>
          <p:spPr>
            <a:xfrm>
              <a:off x="6498184" y="5354093"/>
              <a:ext cx="506989" cy="5044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rgbClr val="FF0000"/>
                  </a:solidFill>
                  <a:latin typeface="HGP行書体" panose="03000600000000000000" pitchFamily="66" charset="-128"/>
                  <a:ea typeface="HGP行書体" panose="03000600000000000000" pitchFamily="66" charset="-128"/>
                </a:rPr>
                <a:t>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12102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17923</TotalTime>
  <Words>15</Words>
  <PresentationFormat>A4 210 x 297 mm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HGP行書体</vt:lpstr>
      <vt:lpstr>ＭＳ Ｐゴシック</vt:lpstr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犬のハンコ風イラスト</dc:title>
  <dc:subject>犬のハンコ風イラスト</dc:subject>
  <dc:creator>http://www.digipot.net</dc:creator>
  <cp:revision>1</cp:revision>
  <dcterms:created xsi:type="dcterms:W3CDTF">2010-10-12T01:13:58Z</dcterms:created>
  <dcterms:modified xsi:type="dcterms:W3CDTF">2017-12-03T16:46:04Z</dcterms:modified>
  <cp:version>1</cp:version>
</cp:coreProperties>
</file>